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 snapToObjects="1">
      <p:cViewPr varScale="1">
        <p:scale>
          <a:sx n="59" d="100"/>
          <a:sy n="59" d="100"/>
        </p:scale>
        <p:origin x="8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villechamber.org/covid-19-resources-for-businesses/" TargetMode="External"/><Relationship Id="rId2" Type="http://schemas.openxmlformats.org/officeDocument/2006/relationships/hyperlink" Target="https://rockvilleredi.org/small-business-resources/" TargetMode="External"/><Relationship Id="rId1" Type="http://schemas.openxmlformats.org/officeDocument/2006/relationships/hyperlink" Target="https://marylandwbc.org/resources/" TargetMode="External"/><Relationship Id="rId4" Type="http://schemas.openxmlformats.org/officeDocument/2006/relationships/hyperlink" Target="https://www.sba.gov/funding-programs/loans/covid-19-relief-options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villechamber.org/covid-19-resources-for-businesses/" TargetMode="External"/><Relationship Id="rId2" Type="http://schemas.openxmlformats.org/officeDocument/2006/relationships/hyperlink" Target="https://rockvilleredi.org/small-business-resources/" TargetMode="External"/><Relationship Id="rId1" Type="http://schemas.openxmlformats.org/officeDocument/2006/relationships/hyperlink" Target="https://marylandwbc.org/resources/" TargetMode="External"/><Relationship Id="rId4" Type="http://schemas.openxmlformats.org/officeDocument/2006/relationships/hyperlink" Target="https://www.sba.gov/funding-programs/loans/covid-19-relief-option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1">
        <a:alpha val="0"/>
      </a:schemeClr>
    </dgm:fillClrLst>
    <dgm:linClrLst meth="repeat">
      <a:schemeClr val="accent1">
        <a:alpha val="0"/>
      </a:schemeClr>
    </dgm:linClrLst>
    <dgm:effectClrLst/>
    <dgm:txLinClrLst/>
    <dgm:txFillClrLst meth="repeat">
      <a:schemeClr val="accent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35AE7A-6288-4F3B-90C0-655430B427D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1_2" csCatId="accent1" phldr="1"/>
      <dgm:spPr/>
      <dgm:t>
        <a:bodyPr/>
        <a:lstStyle/>
        <a:p>
          <a:endParaRPr lang="en-US"/>
        </a:p>
      </dgm:t>
    </dgm:pt>
    <dgm:pt modelId="{FB793DE2-A678-483A-83ED-72017009C8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Workplace Flexibility</a:t>
          </a:r>
        </a:p>
      </dgm:t>
    </dgm:pt>
    <dgm:pt modelId="{B949A041-EDB8-49CC-8F05-4E019B4A7DFA}" type="parTrans" cxnId="{E9E91379-543F-4C6C-8CB9-01A26E14ED47}">
      <dgm:prSet/>
      <dgm:spPr/>
      <dgm:t>
        <a:bodyPr/>
        <a:lstStyle/>
        <a:p>
          <a:endParaRPr lang="en-US"/>
        </a:p>
      </dgm:t>
    </dgm:pt>
    <dgm:pt modelId="{32DCB10B-133B-4FBA-8359-9DE40E4D21F9}" type="sibTrans" cxnId="{E9E91379-543F-4C6C-8CB9-01A26E14ED47}">
      <dgm:prSet/>
      <dgm:spPr/>
      <dgm:t>
        <a:bodyPr/>
        <a:lstStyle/>
        <a:p>
          <a:endParaRPr lang="en-US"/>
        </a:p>
      </dgm:t>
    </dgm:pt>
    <dgm:pt modelId="{914D05FD-E23D-45C0-BBD8-B1877557CF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Training &amp; Development Opportunities</a:t>
          </a:r>
        </a:p>
      </dgm:t>
    </dgm:pt>
    <dgm:pt modelId="{307FCCF5-A9F4-4BA3-BD8A-AA8947E92F0F}" type="parTrans" cxnId="{1EAC53B8-03BA-4D1C-8392-41A5D170EAE0}">
      <dgm:prSet/>
      <dgm:spPr/>
      <dgm:t>
        <a:bodyPr/>
        <a:lstStyle/>
        <a:p>
          <a:endParaRPr lang="en-US"/>
        </a:p>
      </dgm:t>
    </dgm:pt>
    <dgm:pt modelId="{27FB5B48-89A1-4CFD-84C8-97473D7B68A8}" type="sibTrans" cxnId="{1EAC53B8-03BA-4D1C-8392-41A5D170EAE0}">
      <dgm:prSet/>
      <dgm:spPr/>
      <dgm:t>
        <a:bodyPr/>
        <a:lstStyle/>
        <a:p>
          <a:endParaRPr lang="en-US"/>
        </a:p>
      </dgm:t>
    </dgm:pt>
    <dgm:pt modelId="{FEB9007F-1665-4125-8D9C-778B86EDF53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Recognition &amp; Promotion</a:t>
          </a:r>
        </a:p>
      </dgm:t>
    </dgm:pt>
    <dgm:pt modelId="{43B606B5-E5FF-409B-9370-D4E3761A6789}" type="parTrans" cxnId="{38825C57-48FE-4029-ACA1-BBBD89723DB7}">
      <dgm:prSet/>
      <dgm:spPr/>
      <dgm:t>
        <a:bodyPr/>
        <a:lstStyle/>
        <a:p>
          <a:endParaRPr lang="en-US"/>
        </a:p>
      </dgm:t>
    </dgm:pt>
    <dgm:pt modelId="{CE9EBC2D-4CED-4386-9090-673A20EB99CC}" type="sibTrans" cxnId="{38825C57-48FE-4029-ACA1-BBBD89723DB7}">
      <dgm:prSet/>
      <dgm:spPr/>
      <dgm:t>
        <a:bodyPr/>
        <a:lstStyle/>
        <a:p>
          <a:endParaRPr lang="en-US"/>
        </a:p>
      </dgm:t>
    </dgm:pt>
    <dgm:pt modelId="{039A5725-AFF9-4951-8DC7-6A86948C4878}" type="pres">
      <dgm:prSet presAssocID="{9C35AE7A-6288-4F3B-90C0-655430B427DF}" presName="root" presStyleCnt="0">
        <dgm:presLayoutVars>
          <dgm:dir/>
          <dgm:resizeHandles val="exact"/>
        </dgm:presLayoutVars>
      </dgm:prSet>
      <dgm:spPr/>
    </dgm:pt>
    <dgm:pt modelId="{952FD73A-6AB2-40BC-B0F0-0EF767EC5116}" type="pres">
      <dgm:prSet presAssocID="{FB793DE2-A678-483A-83ED-72017009C871}" presName="compNode" presStyleCnt="0"/>
      <dgm:spPr/>
    </dgm:pt>
    <dgm:pt modelId="{9AFAD328-E94A-494A-824B-ADC427A3CB7D}" type="pres">
      <dgm:prSet presAssocID="{FB793DE2-A678-483A-83ED-72017009C871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4EC0E19-4ECE-48E9-99F2-9A185120CDCC}" type="pres">
      <dgm:prSet presAssocID="{FB793DE2-A678-483A-83ED-72017009C8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0D03C35-4BD6-44BF-8F84-9BB2DCC1ED24}" type="pres">
      <dgm:prSet presAssocID="{FB793DE2-A678-483A-83ED-72017009C871}" presName="spaceRect" presStyleCnt="0"/>
      <dgm:spPr/>
    </dgm:pt>
    <dgm:pt modelId="{AE47AF71-5494-4241-A747-18A6E0214A46}" type="pres">
      <dgm:prSet presAssocID="{FB793DE2-A678-483A-83ED-72017009C871}" presName="textRect" presStyleLbl="revTx" presStyleIdx="0" presStyleCnt="3">
        <dgm:presLayoutVars>
          <dgm:chMax val="1"/>
          <dgm:chPref val="1"/>
        </dgm:presLayoutVars>
      </dgm:prSet>
      <dgm:spPr/>
    </dgm:pt>
    <dgm:pt modelId="{49B26A5B-5F44-4C7E-A3D0-C3B996B60C8C}" type="pres">
      <dgm:prSet presAssocID="{32DCB10B-133B-4FBA-8359-9DE40E4D21F9}" presName="sibTrans" presStyleCnt="0"/>
      <dgm:spPr/>
    </dgm:pt>
    <dgm:pt modelId="{C4EF7E82-EADC-41FA-963B-234E8454075B}" type="pres">
      <dgm:prSet presAssocID="{914D05FD-E23D-45C0-BBD8-B1877557CFDC}" presName="compNode" presStyleCnt="0"/>
      <dgm:spPr/>
    </dgm:pt>
    <dgm:pt modelId="{0F53CB3D-D4CC-45F3-8D6E-9565C6E30AD1}" type="pres">
      <dgm:prSet presAssocID="{914D05FD-E23D-45C0-BBD8-B1877557CFD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99AA151-5CE8-4CDA-A803-611741528F21}" type="pres">
      <dgm:prSet presAssocID="{914D05FD-E23D-45C0-BBD8-B1877557C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D3FA460-6E4F-4D82-87AC-35E73C37D7F5}" type="pres">
      <dgm:prSet presAssocID="{914D05FD-E23D-45C0-BBD8-B1877557CFDC}" presName="spaceRect" presStyleCnt="0"/>
      <dgm:spPr/>
    </dgm:pt>
    <dgm:pt modelId="{9090BED0-F317-4D32-85B3-4CF1F6C47057}" type="pres">
      <dgm:prSet presAssocID="{914D05FD-E23D-45C0-BBD8-B1877557CFDC}" presName="textRect" presStyleLbl="revTx" presStyleIdx="1" presStyleCnt="3">
        <dgm:presLayoutVars>
          <dgm:chMax val="1"/>
          <dgm:chPref val="1"/>
        </dgm:presLayoutVars>
      </dgm:prSet>
      <dgm:spPr/>
    </dgm:pt>
    <dgm:pt modelId="{3C3D6778-544E-49AC-BD78-B1691C875D08}" type="pres">
      <dgm:prSet presAssocID="{27FB5B48-89A1-4CFD-84C8-97473D7B68A8}" presName="sibTrans" presStyleCnt="0"/>
      <dgm:spPr/>
    </dgm:pt>
    <dgm:pt modelId="{30835AC0-8ABC-4A84-A991-7669E7201A9A}" type="pres">
      <dgm:prSet presAssocID="{FEB9007F-1665-4125-8D9C-778B86EDF532}" presName="compNode" presStyleCnt="0"/>
      <dgm:spPr/>
    </dgm:pt>
    <dgm:pt modelId="{41B6D177-789C-4472-B4A5-B64FAEC01D40}" type="pres">
      <dgm:prSet presAssocID="{FEB9007F-1665-4125-8D9C-778B86EDF5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90EED8A-9749-498E-ADAB-AB811F0143C2}" type="pres">
      <dgm:prSet presAssocID="{FEB9007F-1665-4125-8D9C-778B86EDF5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527DF44-48C5-47F5-B936-CE6F95A78907}" type="pres">
      <dgm:prSet presAssocID="{FEB9007F-1665-4125-8D9C-778B86EDF532}" presName="spaceRect" presStyleCnt="0"/>
      <dgm:spPr/>
    </dgm:pt>
    <dgm:pt modelId="{C4DF3AE0-02DE-469B-A053-642C6BD4C09E}" type="pres">
      <dgm:prSet presAssocID="{FEB9007F-1665-4125-8D9C-778B86EDF5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2D5DC0B-3256-3E47-849F-D3E016124D94}" type="presOf" srcId="{914D05FD-E23D-45C0-BBD8-B1877557CFDC}" destId="{9090BED0-F317-4D32-85B3-4CF1F6C47057}" srcOrd="0" destOrd="0" presId="urn:microsoft.com/office/officeart/2018/5/layout/IconLeafLabelList"/>
    <dgm:cxn modelId="{EE72742B-6C91-EB41-8D5F-F11976D8D347}" type="presOf" srcId="{FEB9007F-1665-4125-8D9C-778B86EDF532}" destId="{C4DF3AE0-02DE-469B-A053-642C6BD4C09E}" srcOrd="0" destOrd="0" presId="urn:microsoft.com/office/officeart/2018/5/layout/IconLeafLabelList"/>
    <dgm:cxn modelId="{38825C57-48FE-4029-ACA1-BBBD89723DB7}" srcId="{9C35AE7A-6288-4F3B-90C0-655430B427DF}" destId="{FEB9007F-1665-4125-8D9C-778B86EDF532}" srcOrd="2" destOrd="0" parTransId="{43B606B5-E5FF-409B-9370-D4E3761A6789}" sibTransId="{CE9EBC2D-4CED-4386-9090-673A20EB99CC}"/>
    <dgm:cxn modelId="{E9E91379-543F-4C6C-8CB9-01A26E14ED47}" srcId="{9C35AE7A-6288-4F3B-90C0-655430B427DF}" destId="{FB793DE2-A678-483A-83ED-72017009C871}" srcOrd="0" destOrd="0" parTransId="{B949A041-EDB8-49CC-8F05-4E019B4A7DFA}" sibTransId="{32DCB10B-133B-4FBA-8359-9DE40E4D21F9}"/>
    <dgm:cxn modelId="{DB165283-53BC-D043-BFC0-63D06818CB0E}" type="presOf" srcId="{9C35AE7A-6288-4F3B-90C0-655430B427DF}" destId="{039A5725-AFF9-4951-8DC7-6A86948C4878}" srcOrd="0" destOrd="0" presId="urn:microsoft.com/office/officeart/2018/5/layout/IconLeafLabelList"/>
    <dgm:cxn modelId="{1EAC53B8-03BA-4D1C-8392-41A5D170EAE0}" srcId="{9C35AE7A-6288-4F3B-90C0-655430B427DF}" destId="{914D05FD-E23D-45C0-BBD8-B1877557CFDC}" srcOrd="1" destOrd="0" parTransId="{307FCCF5-A9F4-4BA3-BD8A-AA8947E92F0F}" sibTransId="{27FB5B48-89A1-4CFD-84C8-97473D7B68A8}"/>
    <dgm:cxn modelId="{D9A3A9DC-AB20-C240-A175-80347BF0AD04}" type="presOf" srcId="{FB793DE2-A678-483A-83ED-72017009C871}" destId="{AE47AF71-5494-4241-A747-18A6E0214A46}" srcOrd="0" destOrd="0" presId="urn:microsoft.com/office/officeart/2018/5/layout/IconLeafLabelList"/>
    <dgm:cxn modelId="{97DDBFE9-F8D0-604E-8E94-A4088FC1DFAC}" type="presParOf" srcId="{039A5725-AFF9-4951-8DC7-6A86948C4878}" destId="{952FD73A-6AB2-40BC-B0F0-0EF767EC5116}" srcOrd="0" destOrd="0" presId="urn:microsoft.com/office/officeart/2018/5/layout/IconLeafLabelList"/>
    <dgm:cxn modelId="{3C90FCA8-6842-EF43-BF4B-E429D2A48212}" type="presParOf" srcId="{952FD73A-6AB2-40BC-B0F0-0EF767EC5116}" destId="{9AFAD328-E94A-494A-824B-ADC427A3CB7D}" srcOrd="0" destOrd="0" presId="urn:microsoft.com/office/officeart/2018/5/layout/IconLeafLabelList"/>
    <dgm:cxn modelId="{2EA63323-2ADB-784B-A830-628009E7BAF0}" type="presParOf" srcId="{952FD73A-6AB2-40BC-B0F0-0EF767EC5116}" destId="{34EC0E19-4ECE-48E9-99F2-9A185120CDCC}" srcOrd="1" destOrd="0" presId="urn:microsoft.com/office/officeart/2018/5/layout/IconLeafLabelList"/>
    <dgm:cxn modelId="{6F0BF8F4-4B92-8449-8ECD-D0FDACBE8D36}" type="presParOf" srcId="{952FD73A-6AB2-40BC-B0F0-0EF767EC5116}" destId="{E0D03C35-4BD6-44BF-8F84-9BB2DCC1ED24}" srcOrd="2" destOrd="0" presId="urn:microsoft.com/office/officeart/2018/5/layout/IconLeafLabelList"/>
    <dgm:cxn modelId="{FC9951B8-41A8-ED4D-8894-81522C272CA6}" type="presParOf" srcId="{952FD73A-6AB2-40BC-B0F0-0EF767EC5116}" destId="{AE47AF71-5494-4241-A747-18A6E0214A46}" srcOrd="3" destOrd="0" presId="urn:microsoft.com/office/officeart/2018/5/layout/IconLeafLabelList"/>
    <dgm:cxn modelId="{FFCF8BCC-A43A-B74A-B910-9A2AED66E31F}" type="presParOf" srcId="{039A5725-AFF9-4951-8DC7-6A86948C4878}" destId="{49B26A5B-5F44-4C7E-A3D0-C3B996B60C8C}" srcOrd="1" destOrd="0" presId="urn:microsoft.com/office/officeart/2018/5/layout/IconLeafLabelList"/>
    <dgm:cxn modelId="{F6A310CE-03AE-9446-A719-B8E6310E19A7}" type="presParOf" srcId="{039A5725-AFF9-4951-8DC7-6A86948C4878}" destId="{C4EF7E82-EADC-41FA-963B-234E8454075B}" srcOrd="2" destOrd="0" presId="urn:microsoft.com/office/officeart/2018/5/layout/IconLeafLabelList"/>
    <dgm:cxn modelId="{EA7998E3-ED0D-A34C-827F-D4B1C7826D3E}" type="presParOf" srcId="{C4EF7E82-EADC-41FA-963B-234E8454075B}" destId="{0F53CB3D-D4CC-45F3-8D6E-9565C6E30AD1}" srcOrd="0" destOrd="0" presId="urn:microsoft.com/office/officeart/2018/5/layout/IconLeafLabelList"/>
    <dgm:cxn modelId="{CA7DD267-5DFB-D14D-8EFD-E9900B370AD1}" type="presParOf" srcId="{C4EF7E82-EADC-41FA-963B-234E8454075B}" destId="{099AA151-5CE8-4CDA-A803-611741528F21}" srcOrd="1" destOrd="0" presId="urn:microsoft.com/office/officeart/2018/5/layout/IconLeafLabelList"/>
    <dgm:cxn modelId="{9AAEF1C5-96D6-A544-A2A0-8BA30109963F}" type="presParOf" srcId="{C4EF7E82-EADC-41FA-963B-234E8454075B}" destId="{8D3FA460-6E4F-4D82-87AC-35E73C37D7F5}" srcOrd="2" destOrd="0" presId="urn:microsoft.com/office/officeart/2018/5/layout/IconLeafLabelList"/>
    <dgm:cxn modelId="{82ADEF42-93A9-9140-8609-2ADD6C28D82D}" type="presParOf" srcId="{C4EF7E82-EADC-41FA-963B-234E8454075B}" destId="{9090BED0-F317-4D32-85B3-4CF1F6C47057}" srcOrd="3" destOrd="0" presId="urn:microsoft.com/office/officeart/2018/5/layout/IconLeafLabelList"/>
    <dgm:cxn modelId="{E03D7BC3-87C9-FD46-BF13-F7C0A50D09CC}" type="presParOf" srcId="{039A5725-AFF9-4951-8DC7-6A86948C4878}" destId="{3C3D6778-544E-49AC-BD78-B1691C875D08}" srcOrd="3" destOrd="0" presId="urn:microsoft.com/office/officeart/2018/5/layout/IconLeafLabelList"/>
    <dgm:cxn modelId="{EDBB0623-D0C6-084C-96CF-2E9C65842CE8}" type="presParOf" srcId="{039A5725-AFF9-4951-8DC7-6A86948C4878}" destId="{30835AC0-8ABC-4A84-A991-7669E7201A9A}" srcOrd="4" destOrd="0" presId="urn:microsoft.com/office/officeart/2018/5/layout/IconLeafLabelList"/>
    <dgm:cxn modelId="{27B5C945-3D89-F143-ACDB-DF70F97CE5C8}" type="presParOf" srcId="{30835AC0-8ABC-4A84-A991-7669E7201A9A}" destId="{41B6D177-789C-4472-B4A5-B64FAEC01D40}" srcOrd="0" destOrd="0" presId="urn:microsoft.com/office/officeart/2018/5/layout/IconLeafLabelList"/>
    <dgm:cxn modelId="{8710B1CC-3D0C-9B4C-BEAA-733DE20B5C7E}" type="presParOf" srcId="{30835AC0-8ABC-4A84-A991-7669E7201A9A}" destId="{390EED8A-9749-498E-ADAB-AB811F0143C2}" srcOrd="1" destOrd="0" presId="urn:microsoft.com/office/officeart/2018/5/layout/IconLeafLabelList"/>
    <dgm:cxn modelId="{72644653-3A6C-AE4F-BD85-D2F80A801D06}" type="presParOf" srcId="{30835AC0-8ABC-4A84-A991-7669E7201A9A}" destId="{2527DF44-48C5-47F5-B936-CE6F95A78907}" srcOrd="2" destOrd="0" presId="urn:microsoft.com/office/officeart/2018/5/layout/IconLeafLabelList"/>
    <dgm:cxn modelId="{36B439BC-5C05-F546-A26E-1C3DDD49943A}" type="presParOf" srcId="{30835AC0-8ABC-4A84-A991-7669E7201A9A}" destId="{C4DF3AE0-02DE-469B-A053-642C6BD4C09E}" srcOrd="3" destOrd="0" presId="urn:microsoft.com/office/officeart/2018/5/layout/IconLeaf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C2D265-DDF7-48C1-80D5-6E945872DE8B}" type="doc">
      <dgm:prSet loTypeId="urn:microsoft.com/office/officeart/2016/7/layout/VerticalHollowAction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21FAD45-D766-482D-9EED-4062431B5E67}">
      <dgm:prSet/>
      <dgm:spPr/>
      <dgm:t>
        <a:bodyPr/>
        <a:lstStyle/>
        <a:p>
          <a:r>
            <a:rPr lang="en-US"/>
            <a:t>Prioritizing</a:t>
          </a:r>
        </a:p>
      </dgm:t>
    </dgm:pt>
    <dgm:pt modelId="{93C19042-12DD-4247-84A9-E56972562B6C}" type="parTrans" cxnId="{1AF62888-BBA9-433F-BED9-24FEE4B478AF}">
      <dgm:prSet/>
      <dgm:spPr/>
      <dgm:t>
        <a:bodyPr/>
        <a:lstStyle/>
        <a:p>
          <a:endParaRPr lang="en-US"/>
        </a:p>
      </dgm:t>
    </dgm:pt>
    <dgm:pt modelId="{3A771E9D-CED9-4FD3-B5C3-74D474C9AF8E}" type="sibTrans" cxnId="{1AF62888-BBA9-433F-BED9-24FEE4B478AF}">
      <dgm:prSet/>
      <dgm:spPr/>
      <dgm:t>
        <a:bodyPr/>
        <a:lstStyle/>
        <a:p>
          <a:endParaRPr lang="en-US"/>
        </a:p>
      </dgm:t>
    </dgm:pt>
    <dgm:pt modelId="{180413C9-8750-4B28-BF9D-4280DFB0D5EC}">
      <dgm:prSet/>
      <dgm:spPr/>
      <dgm:t>
        <a:bodyPr/>
        <a:lstStyle/>
        <a:p>
          <a:r>
            <a:rPr lang="en-US"/>
            <a:t>Prioritizing health &amp; safety</a:t>
          </a:r>
        </a:p>
      </dgm:t>
    </dgm:pt>
    <dgm:pt modelId="{FFB61F7C-F164-457F-B98B-03E47D9C7FC1}" type="parTrans" cxnId="{C611EEB6-F577-481F-B634-38AA41D21FA8}">
      <dgm:prSet/>
      <dgm:spPr/>
      <dgm:t>
        <a:bodyPr/>
        <a:lstStyle/>
        <a:p>
          <a:endParaRPr lang="en-US"/>
        </a:p>
      </dgm:t>
    </dgm:pt>
    <dgm:pt modelId="{DB2E1F34-37FC-4D52-8D4C-ACDA22C1872B}" type="sibTrans" cxnId="{C611EEB6-F577-481F-B634-38AA41D21FA8}">
      <dgm:prSet/>
      <dgm:spPr/>
      <dgm:t>
        <a:bodyPr/>
        <a:lstStyle/>
        <a:p>
          <a:endParaRPr lang="en-US"/>
        </a:p>
      </dgm:t>
    </dgm:pt>
    <dgm:pt modelId="{DBA82B81-ED2C-4D7B-8388-4D79CD4A79E9}">
      <dgm:prSet/>
      <dgm:spPr/>
      <dgm:t>
        <a:bodyPr/>
        <a:lstStyle/>
        <a:p>
          <a:r>
            <a:rPr lang="en-US"/>
            <a:t>Rethinking</a:t>
          </a:r>
        </a:p>
      </dgm:t>
    </dgm:pt>
    <dgm:pt modelId="{681A8069-5541-4FEE-AE17-0C733A081C6C}" type="parTrans" cxnId="{8D7AA483-A9E4-4364-BD0F-17492BCEE195}">
      <dgm:prSet/>
      <dgm:spPr/>
      <dgm:t>
        <a:bodyPr/>
        <a:lstStyle/>
        <a:p>
          <a:endParaRPr lang="en-US"/>
        </a:p>
      </dgm:t>
    </dgm:pt>
    <dgm:pt modelId="{5464DCF9-6286-4728-82B3-DAEE540A0D01}" type="sibTrans" cxnId="{8D7AA483-A9E4-4364-BD0F-17492BCEE195}">
      <dgm:prSet/>
      <dgm:spPr/>
      <dgm:t>
        <a:bodyPr/>
        <a:lstStyle/>
        <a:p>
          <a:endParaRPr lang="en-US"/>
        </a:p>
      </dgm:t>
    </dgm:pt>
    <dgm:pt modelId="{F01328D1-86B5-4B47-8E1B-7DFDF76A34C0}">
      <dgm:prSet/>
      <dgm:spPr/>
      <dgm:t>
        <a:bodyPr/>
        <a:lstStyle/>
        <a:p>
          <a:r>
            <a:rPr lang="en-US"/>
            <a:t>Rethinking office space design</a:t>
          </a:r>
        </a:p>
      </dgm:t>
    </dgm:pt>
    <dgm:pt modelId="{9C7DF4CB-403C-46B3-963B-4957E59D438D}" type="parTrans" cxnId="{62EEC049-24B5-4460-AAF2-66DD5E88A67E}">
      <dgm:prSet/>
      <dgm:spPr/>
      <dgm:t>
        <a:bodyPr/>
        <a:lstStyle/>
        <a:p>
          <a:endParaRPr lang="en-US"/>
        </a:p>
      </dgm:t>
    </dgm:pt>
    <dgm:pt modelId="{569F1B8C-B434-4859-9F93-E9FD7F7C81A1}" type="sibTrans" cxnId="{62EEC049-24B5-4460-AAF2-66DD5E88A67E}">
      <dgm:prSet/>
      <dgm:spPr/>
      <dgm:t>
        <a:bodyPr/>
        <a:lstStyle/>
        <a:p>
          <a:endParaRPr lang="en-US"/>
        </a:p>
      </dgm:t>
    </dgm:pt>
    <dgm:pt modelId="{43075D41-E192-4C87-A22E-EF6A92C4D46E}">
      <dgm:prSet/>
      <dgm:spPr/>
      <dgm:t>
        <a:bodyPr/>
        <a:lstStyle/>
        <a:p>
          <a:r>
            <a:rPr lang="en-US"/>
            <a:t>Integrating</a:t>
          </a:r>
        </a:p>
      </dgm:t>
    </dgm:pt>
    <dgm:pt modelId="{D7A27605-EDC9-44B5-AA93-5F4CA14BBA34}" type="parTrans" cxnId="{62912B9C-4433-44C9-B23B-9DBCAC16F794}">
      <dgm:prSet/>
      <dgm:spPr/>
      <dgm:t>
        <a:bodyPr/>
        <a:lstStyle/>
        <a:p>
          <a:endParaRPr lang="en-US"/>
        </a:p>
      </dgm:t>
    </dgm:pt>
    <dgm:pt modelId="{657E51B2-2A03-4B53-AD3E-09AD8531971F}" type="sibTrans" cxnId="{62912B9C-4433-44C9-B23B-9DBCAC16F794}">
      <dgm:prSet/>
      <dgm:spPr/>
      <dgm:t>
        <a:bodyPr/>
        <a:lstStyle/>
        <a:p>
          <a:endParaRPr lang="en-US"/>
        </a:p>
      </dgm:t>
    </dgm:pt>
    <dgm:pt modelId="{8B933F86-99BD-431B-AB50-5798FC24987E}">
      <dgm:prSet/>
      <dgm:spPr/>
      <dgm:t>
        <a:bodyPr/>
        <a:lstStyle/>
        <a:p>
          <a:r>
            <a:rPr lang="en-US"/>
            <a:t>Integrating more technology</a:t>
          </a:r>
        </a:p>
      </dgm:t>
    </dgm:pt>
    <dgm:pt modelId="{45172CB7-6E64-4F89-B8CA-6648F4FF236E}" type="parTrans" cxnId="{9BCAB0FD-DF6D-461C-8D8C-C42238EFD205}">
      <dgm:prSet/>
      <dgm:spPr/>
      <dgm:t>
        <a:bodyPr/>
        <a:lstStyle/>
        <a:p>
          <a:endParaRPr lang="en-US"/>
        </a:p>
      </dgm:t>
    </dgm:pt>
    <dgm:pt modelId="{96EB0933-CF3B-4B99-8CA6-A6FC9EFD9D7F}" type="sibTrans" cxnId="{9BCAB0FD-DF6D-461C-8D8C-C42238EFD205}">
      <dgm:prSet/>
      <dgm:spPr/>
      <dgm:t>
        <a:bodyPr/>
        <a:lstStyle/>
        <a:p>
          <a:endParaRPr lang="en-US"/>
        </a:p>
      </dgm:t>
    </dgm:pt>
    <dgm:pt modelId="{8D558AA6-5537-4DF2-AC92-17C7917DCE15}">
      <dgm:prSet/>
      <dgm:spPr/>
      <dgm:t>
        <a:bodyPr/>
        <a:lstStyle/>
        <a:p>
          <a:r>
            <a:rPr lang="en-US"/>
            <a:t>Changing</a:t>
          </a:r>
        </a:p>
      </dgm:t>
    </dgm:pt>
    <dgm:pt modelId="{AA59CA5E-5089-4BF7-9156-7A6425D0ACC1}" type="parTrans" cxnId="{40E93ED6-7D81-499B-AE48-233C76D02958}">
      <dgm:prSet/>
      <dgm:spPr/>
      <dgm:t>
        <a:bodyPr/>
        <a:lstStyle/>
        <a:p>
          <a:endParaRPr lang="en-US"/>
        </a:p>
      </dgm:t>
    </dgm:pt>
    <dgm:pt modelId="{2C666134-68D7-4487-A4BA-1C5E19443053}" type="sibTrans" cxnId="{40E93ED6-7D81-499B-AE48-233C76D02958}">
      <dgm:prSet/>
      <dgm:spPr/>
      <dgm:t>
        <a:bodyPr/>
        <a:lstStyle/>
        <a:p>
          <a:endParaRPr lang="en-US"/>
        </a:p>
      </dgm:t>
    </dgm:pt>
    <dgm:pt modelId="{03322277-6D66-40CA-9F72-8CD6EB40496D}">
      <dgm:prSet/>
      <dgm:spPr/>
      <dgm:t>
        <a:bodyPr/>
        <a:lstStyle/>
        <a:p>
          <a:r>
            <a:rPr lang="en-US"/>
            <a:t>Changing interaction with clients &amp; the public</a:t>
          </a:r>
        </a:p>
      </dgm:t>
    </dgm:pt>
    <dgm:pt modelId="{C47A618D-03EC-4704-95EC-43571DC3889C}" type="parTrans" cxnId="{7C3F7606-4AD1-42C9-AD8C-433145E0B848}">
      <dgm:prSet/>
      <dgm:spPr/>
      <dgm:t>
        <a:bodyPr/>
        <a:lstStyle/>
        <a:p>
          <a:endParaRPr lang="en-US"/>
        </a:p>
      </dgm:t>
    </dgm:pt>
    <dgm:pt modelId="{77717258-3AF9-49F8-B266-42074B092AB5}" type="sibTrans" cxnId="{7C3F7606-4AD1-42C9-AD8C-433145E0B848}">
      <dgm:prSet/>
      <dgm:spPr/>
      <dgm:t>
        <a:bodyPr/>
        <a:lstStyle/>
        <a:p>
          <a:endParaRPr lang="en-US"/>
        </a:p>
      </dgm:t>
    </dgm:pt>
    <dgm:pt modelId="{D88279C4-8D01-4F78-8D45-667D3FBC2F4E}">
      <dgm:prSet/>
      <dgm:spPr/>
      <dgm:t>
        <a:bodyPr/>
        <a:lstStyle/>
        <a:p>
          <a:r>
            <a:rPr lang="en-US"/>
            <a:t>Creating</a:t>
          </a:r>
        </a:p>
      </dgm:t>
    </dgm:pt>
    <dgm:pt modelId="{3312B75D-6FE0-46AA-AF0B-AEC9009F214F}" type="parTrans" cxnId="{18AA6D77-C65C-498C-A4E3-4E22697C976E}">
      <dgm:prSet/>
      <dgm:spPr/>
      <dgm:t>
        <a:bodyPr/>
        <a:lstStyle/>
        <a:p>
          <a:endParaRPr lang="en-US"/>
        </a:p>
      </dgm:t>
    </dgm:pt>
    <dgm:pt modelId="{DBED36D9-7F14-47C8-82F7-ECDDAB246E22}" type="sibTrans" cxnId="{18AA6D77-C65C-498C-A4E3-4E22697C976E}">
      <dgm:prSet/>
      <dgm:spPr/>
      <dgm:t>
        <a:bodyPr/>
        <a:lstStyle/>
        <a:p>
          <a:endParaRPr lang="en-US"/>
        </a:p>
      </dgm:t>
    </dgm:pt>
    <dgm:pt modelId="{748787A1-F93D-4BB3-82B7-0542BCA25B75}">
      <dgm:prSet/>
      <dgm:spPr/>
      <dgm:t>
        <a:bodyPr/>
        <a:lstStyle/>
        <a:p>
          <a:r>
            <a:rPr lang="en-US"/>
            <a:t>Creating team building times</a:t>
          </a:r>
        </a:p>
      </dgm:t>
    </dgm:pt>
    <dgm:pt modelId="{FD1132A7-1FF0-4DC9-AE13-5BBA34E43D99}" type="parTrans" cxnId="{D4D4EB2D-BF9B-46CD-99DB-116F20340EB6}">
      <dgm:prSet/>
      <dgm:spPr/>
      <dgm:t>
        <a:bodyPr/>
        <a:lstStyle/>
        <a:p>
          <a:endParaRPr lang="en-US"/>
        </a:p>
      </dgm:t>
    </dgm:pt>
    <dgm:pt modelId="{D3A28B64-CD44-4ABD-9587-2275C953E171}" type="sibTrans" cxnId="{D4D4EB2D-BF9B-46CD-99DB-116F20340EB6}">
      <dgm:prSet/>
      <dgm:spPr/>
      <dgm:t>
        <a:bodyPr/>
        <a:lstStyle/>
        <a:p>
          <a:endParaRPr lang="en-US"/>
        </a:p>
      </dgm:t>
    </dgm:pt>
    <dgm:pt modelId="{414A147E-682F-394C-90FB-4E18BA015C30}" type="pres">
      <dgm:prSet presAssocID="{64C2D265-DDF7-48C1-80D5-6E945872DE8B}" presName="Name0" presStyleCnt="0">
        <dgm:presLayoutVars>
          <dgm:dir/>
          <dgm:animLvl val="lvl"/>
          <dgm:resizeHandles val="exact"/>
        </dgm:presLayoutVars>
      </dgm:prSet>
      <dgm:spPr/>
    </dgm:pt>
    <dgm:pt modelId="{41DA3B58-4F86-0443-873E-7A845E9A9CC4}" type="pres">
      <dgm:prSet presAssocID="{B21FAD45-D766-482D-9EED-4062431B5E67}" presName="linNode" presStyleCnt="0"/>
      <dgm:spPr/>
    </dgm:pt>
    <dgm:pt modelId="{B494BB3C-D25D-AB4C-8393-7A977F276BAC}" type="pres">
      <dgm:prSet presAssocID="{B21FAD45-D766-482D-9EED-4062431B5E67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96F2C7BB-BFBC-5142-A5F0-DFCF95F489BB}" type="pres">
      <dgm:prSet presAssocID="{B21FAD45-D766-482D-9EED-4062431B5E67}" presName="descendantText" presStyleLbl="alignNode1" presStyleIdx="0" presStyleCnt="5">
        <dgm:presLayoutVars>
          <dgm:bulletEnabled/>
        </dgm:presLayoutVars>
      </dgm:prSet>
      <dgm:spPr/>
    </dgm:pt>
    <dgm:pt modelId="{85380F21-79DA-254D-ADB7-834E8A08B2C6}" type="pres">
      <dgm:prSet presAssocID="{3A771E9D-CED9-4FD3-B5C3-74D474C9AF8E}" presName="sp" presStyleCnt="0"/>
      <dgm:spPr/>
    </dgm:pt>
    <dgm:pt modelId="{72E149F9-3021-5846-8037-EC53CF8135C8}" type="pres">
      <dgm:prSet presAssocID="{DBA82B81-ED2C-4D7B-8388-4D79CD4A79E9}" presName="linNode" presStyleCnt="0"/>
      <dgm:spPr/>
    </dgm:pt>
    <dgm:pt modelId="{91C2B420-553F-514D-A4C0-08E9E81B79B5}" type="pres">
      <dgm:prSet presAssocID="{DBA82B81-ED2C-4D7B-8388-4D79CD4A79E9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F887D0DD-0877-324D-B6FA-B4DCC809F4B0}" type="pres">
      <dgm:prSet presAssocID="{DBA82B81-ED2C-4D7B-8388-4D79CD4A79E9}" presName="descendantText" presStyleLbl="alignNode1" presStyleIdx="1" presStyleCnt="5">
        <dgm:presLayoutVars>
          <dgm:bulletEnabled/>
        </dgm:presLayoutVars>
      </dgm:prSet>
      <dgm:spPr/>
    </dgm:pt>
    <dgm:pt modelId="{01E9B133-DEB7-9C4F-B75F-59ED09831345}" type="pres">
      <dgm:prSet presAssocID="{5464DCF9-6286-4728-82B3-DAEE540A0D01}" presName="sp" presStyleCnt="0"/>
      <dgm:spPr/>
    </dgm:pt>
    <dgm:pt modelId="{A8D21B28-763C-C24E-832E-BAD6EC603A33}" type="pres">
      <dgm:prSet presAssocID="{43075D41-E192-4C87-A22E-EF6A92C4D46E}" presName="linNode" presStyleCnt="0"/>
      <dgm:spPr/>
    </dgm:pt>
    <dgm:pt modelId="{6727A270-8CB7-BD4B-A935-702F5361F513}" type="pres">
      <dgm:prSet presAssocID="{43075D41-E192-4C87-A22E-EF6A92C4D46E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05C561E9-95BB-5643-8A9D-9B4860434E98}" type="pres">
      <dgm:prSet presAssocID="{43075D41-E192-4C87-A22E-EF6A92C4D46E}" presName="descendantText" presStyleLbl="alignNode1" presStyleIdx="2" presStyleCnt="5">
        <dgm:presLayoutVars>
          <dgm:bulletEnabled/>
        </dgm:presLayoutVars>
      </dgm:prSet>
      <dgm:spPr/>
    </dgm:pt>
    <dgm:pt modelId="{5CA268A2-0EC0-E648-B705-973A6E1DAD30}" type="pres">
      <dgm:prSet presAssocID="{657E51B2-2A03-4B53-AD3E-09AD8531971F}" presName="sp" presStyleCnt="0"/>
      <dgm:spPr/>
    </dgm:pt>
    <dgm:pt modelId="{C79E3294-4BE9-F64F-841F-9730B7391AEE}" type="pres">
      <dgm:prSet presAssocID="{8D558AA6-5537-4DF2-AC92-17C7917DCE15}" presName="linNode" presStyleCnt="0"/>
      <dgm:spPr/>
    </dgm:pt>
    <dgm:pt modelId="{9FD01765-E438-BA45-80A0-64CAF2E5C57C}" type="pres">
      <dgm:prSet presAssocID="{8D558AA6-5537-4DF2-AC92-17C7917DCE15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923B74F3-B113-AA4B-90E9-ADACEF0A2EE6}" type="pres">
      <dgm:prSet presAssocID="{8D558AA6-5537-4DF2-AC92-17C7917DCE15}" presName="descendantText" presStyleLbl="alignNode1" presStyleIdx="3" presStyleCnt="5">
        <dgm:presLayoutVars>
          <dgm:bulletEnabled/>
        </dgm:presLayoutVars>
      </dgm:prSet>
      <dgm:spPr/>
    </dgm:pt>
    <dgm:pt modelId="{C1168544-9574-1848-A21C-7B5E7B1ADBEE}" type="pres">
      <dgm:prSet presAssocID="{2C666134-68D7-4487-A4BA-1C5E19443053}" presName="sp" presStyleCnt="0"/>
      <dgm:spPr/>
    </dgm:pt>
    <dgm:pt modelId="{55D18C01-D654-7844-A36F-63F644041558}" type="pres">
      <dgm:prSet presAssocID="{D88279C4-8D01-4F78-8D45-667D3FBC2F4E}" presName="linNode" presStyleCnt="0"/>
      <dgm:spPr/>
    </dgm:pt>
    <dgm:pt modelId="{F6423A44-FAFE-DF4A-A5BE-FAA2DC5C9107}" type="pres">
      <dgm:prSet presAssocID="{D88279C4-8D01-4F78-8D45-667D3FBC2F4E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9DE19107-460A-F14B-8E72-91FD219377E1}" type="pres">
      <dgm:prSet presAssocID="{D88279C4-8D01-4F78-8D45-667D3FBC2F4E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7C3F7606-4AD1-42C9-AD8C-433145E0B848}" srcId="{8D558AA6-5537-4DF2-AC92-17C7917DCE15}" destId="{03322277-6D66-40CA-9F72-8CD6EB40496D}" srcOrd="0" destOrd="0" parTransId="{C47A618D-03EC-4704-95EC-43571DC3889C}" sibTransId="{77717258-3AF9-49F8-B266-42074B092AB5}"/>
    <dgm:cxn modelId="{D4D4EB2D-BF9B-46CD-99DB-116F20340EB6}" srcId="{D88279C4-8D01-4F78-8D45-667D3FBC2F4E}" destId="{748787A1-F93D-4BB3-82B7-0542BCA25B75}" srcOrd="0" destOrd="0" parTransId="{FD1132A7-1FF0-4DC9-AE13-5BBA34E43D99}" sibTransId="{D3A28B64-CD44-4ABD-9587-2275C953E171}"/>
    <dgm:cxn modelId="{2B807231-E948-A848-9C9B-BEE11E78929C}" type="presOf" srcId="{748787A1-F93D-4BB3-82B7-0542BCA25B75}" destId="{9DE19107-460A-F14B-8E72-91FD219377E1}" srcOrd="0" destOrd="0" presId="urn:microsoft.com/office/officeart/2016/7/layout/VerticalHollowActionList"/>
    <dgm:cxn modelId="{DDDDCC38-7247-B549-B958-187A8DE648A8}" type="presOf" srcId="{43075D41-E192-4C87-A22E-EF6A92C4D46E}" destId="{6727A270-8CB7-BD4B-A935-702F5361F513}" srcOrd="0" destOrd="0" presId="urn:microsoft.com/office/officeart/2016/7/layout/VerticalHollowActionList"/>
    <dgm:cxn modelId="{62EEC049-24B5-4460-AAF2-66DD5E88A67E}" srcId="{DBA82B81-ED2C-4D7B-8388-4D79CD4A79E9}" destId="{F01328D1-86B5-4B47-8E1B-7DFDF76A34C0}" srcOrd="0" destOrd="0" parTransId="{9C7DF4CB-403C-46B3-963B-4957E59D438D}" sibTransId="{569F1B8C-B434-4859-9F93-E9FD7F7C81A1}"/>
    <dgm:cxn modelId="{60463F6E-8108-FD47-8D2C-3C241CE90D85}" type="presOf" srcId="{DBA82B81-ED2C-4D7B-8388-4D79CD4A79E9}" destId="{91C2B420-553F-514D-A4C0-08E9E81B79B5}" srcOrd="0" destOrd="0" presId="urn:microsoft.com/office/officeart/2016/7/layout/VerticalHollowActionList"/>
    <dgm:cxn modelId="{18AA6D77-C65C-498C-A4E3-4E22697C976E}" srcId="{64C2D265-DDF7-48C1-80D5-6E945872DE8B}" destId="{D88279C4-8D01-4F78-8D45-667D3FBC2F4E}" srcOrd="4" destOrd="0" parTransId="{3312B75D-6FE0-46AA-AF0B-AEC9009F214F}" sibTransId="{DBED36D9-7F14-47C8-82F7-ECDDAB246E22}"/>
    <dgm:cxn modelId="{80937F82-46ED-7647-A238-21885BB6DBF2}" type="presOf" srcId="{B21FAD45-D766-482D-9EED-4062431B5E67}" destId="{B494BB3C-D25D-AB4C-8393-7A977F276BAC}" srcOrd="0" destOrd="0" presId="urn:microsoft.com/office/officeart/2016/7/layout/VerticalHollowActionList"/>
    <dgm:cxn modelId="{8D7AA483-A9E4-4364-BD0F-17492BCEE195}" srcId="{64C2D265-DDF7-48C1-80D5-6E945872DE8B}" destId="{DBA82B81-ED2C-4D7B-8388-4D79CD4A79E9}" srcOrd="1" destOrd="0" parTransId="{681A8069-5541-4FEE-AE17-0C733A081C6C}" sibTransId="{5464DCF9-6286-4728-82B3-DAEE540A0D01}"/>
    <dgm:cxn modelId="{1AF62888-BBA9-433F-BED9-24FEE4B478AF}" srcId="{64C2D265-DDF7-48C1-80D5-6E945872DE8B}" destId="{B21FAD45-D766-482D-9EED-4062431B5E67}" srcOrd="0" destOrd="0" parTransId="{93C19042-12DD-4247-84A9-E56972562B6C}" sibTransId="{3A771E9D-CED9-4FD3-B5C3-74D474C9AF8E}"/>
    <dgm:cxn modelId="{A1E31B95-0771-0643-A00E-20FBB18C3B86}" type="presOf" srcId="{8D558AA6-5537-4DF2-AC92-17C7917DCE15}" destId="{9FD01765-E438-BA45-80A0-64CAF2E5C57C}" srcOrd="0" destOrd="0" presId="urn:microsoft.com/office/officeart/2016/7/layout/VerticalHollowActionList"/>
    <dgm:cxn modelId="{62912B9C-4433-44C9-B23B-9DBCAC16F794}" srcId="{64C2D265-DDF7-48C1-80D5-6E945872DE8B}" destId="{43075D41-E192-4C87-A22E-EF6A92C4D46E}" srcOrd="2" destOrd="0" parTransId="{D7A27605-EDC9-44B5-AA93-5F4CA14BBA34}" sibTransId="{657E51B2-2A03-4B53-AD3E-09AD8531971F}"/>
    <dgm:cxn modelId="{1A0B45A5-05C7-3240-BB65-7E369482C1B7}" type="presOf" srcId="{64C2D265-DDF7-48C1-80D5-6E945872DE8B}" destId="{414A147E-682F-394C-90FB-4E18BA015C30}" srcOrd="0" destOrd="0" presId="urn:microsoft.com/office/officeart/2016/7/layout/VerticalHollowActionList"/>
    <dgm:cxn modelId="{C611EEB6-F577-481F-B634-38AA41D21FA8}" srcId="{B21FAD45-D766-482D-9EED-4062431B5E67}" destId="{180413C9-8750-4B28-BF9D-4280DFB0D5EC}" srcOrd="0" destOrd="0" parTransId="{FFB61F7C-F164-457F-B98B-03E47D9C7FC1}" sibTransId="{DB2E1F34-37FC-4D52-8D4C-ACDA22C1872B}"/>
    <dgm:cxn modelId="{0B2975C2-8D30-EA43-B679-02DCC11DF241}" type="presOf" srcId="{8B933F86-99BD-431B-AB50-5798FC24987E}" destId="{05C561E9-95BB-5643-8A9D-9B4860434E98}" srcOrd="0" destOrd="0" presId="urn:microsoft.com/office/officeart/2016/7/layout/VerticalHollowActionList"/>
    <dgm:cxn modelId="{633B4CC5-21B9-9A40-802A-936943130ED0}" type="presOf" srcId="{180413C9-8750-4B28-BF9D-4280DFB0D5EC}" destId="{96F2C7BB-BFBC-5142-A5F0-DFCF95F489BB}" srcOrd="0" destOrd="0" presId="urn:microsoft.com/office/officeart/2016/7/layout/VerticalHollowActionList"/>
    <dgm:cxn modelId="{F68572CB-51D5-944A-A466-2352AE81C513}" type="presOf" srcId="{D88279C4-8D01-4F78-8D45-667D3FBC2F4E}" destId="{F6423A44-FAFE-DF4A-A5BE-FAA2DC5C9107}" srcOrd="0" destOrd="0" presId="urn:microsoft.com/office/officeart/2016/7/layout/VerticalHollowActionList"/>
    <dgm:cxn modelId="{40E93ED6-7D81-499B-AE48-233C76D02958}" srcId="{64C2D265-DDF7-48C1-80D5-6E945872DE8B}" destId="{8D558AA6-5537-4DF2-AC92-17C7917DCE15}" srcOrd="3" destOrd="0" parTransId="{AA59CA5E-5089-4BF7-9156-7A6425D0ACC1}" sibTransId="{2C666134-68D7-4487-A4BA-1C5E19443053}"/>
    <dgm:cxn modelId="{7DCA68DA-72DB-924F-A255-DA7ECC7E9E13}" type="presOf" srcId="{03322277-6D66-40CA-9F72-8CD6EB40496D}" destId="{923B74F3-B113-AA4B-90E9-ADACEF0A2EE6}" srcOrd="0" destOrd="0" presId="urn:microsoft.com/office/officeart/2016/7/layout/VerticalHollowActionList"/>
    <dgm:cxn modelId="{739902DB-AB21-1149-A4CD-71E66CD17C7C}" type="presOf" srcId="{F01328D1-86B5-4B47-8E1B-7DFDF76A34C0}" destId="{F887D0DD-0877-324D-B6FA-B4DCC809F4B0}" srcOrd="0" destOrd="0" presId="urn:microsoft.com/office/officeart/2016/7/layout/VerticalHollowActionList"/>
    <dgm:cxn modelId="{9BCAB0FD-DF6D-461C-8D8C-C42238EFD205}" srcId="{43075D41-E192-4C87-A22E-EF6A92C4D46E}" destId="{8B933F86-99BD-431B-AB50-5798FC24987E}" srcOrd="0" destOrd="0" parTransId="{45172CB7-6E64-4F89-B8CA-6648F4FF236E}" sibTransId="{96EB0933-CF3B-4B99-8CA6-A6FC9EFD9D7F}"/>
    <dgm:cxn modelId="{2BC31B04-3C4F-9947-BD4E-34AFD639EC31}" type="presParOf" srcId="{414A147E-682F-394C-90FB-4E18BA015C30}" destId="{41DA3B58-4F86-0443-873E-7A845E9A9CC4}" srcOrd="0" destOrd="0" presId="urn:microsoft.com/office/officeart/2016/7/layout/VerticalHollowActionList"/>
    <dgm:cxn modelId="{6F4A344E-86F0-994E-B013-5EC3C52D2B24}" type="presParOf" srcId="{41DA3B58-4F86-0443-873E-7A845E9A9CC4}" destId="{B494BB3C-D25D-AB4C-8393-7A977F276BAC}" srcOrd="0" destOrd="0" presId="urn:microsoft.com/office/officeart/2016/7/layout/VerticalHollowActionList"/>
    <dgm:cxn modelId="{CFF0768D-4C15-1944-81B0-606370751AC2}" type="presParOf" srcId="{41DA3B58-4F86-0443-873E-7A845E9A9CC4}" destId="{96F2C7BB-BFBC-5142-A5F0-DFCF95F489BB}" srcOrd="1" destOrd="0" presId="urn:microsoft.com/office/officeart/2016/7/layout/VerticalHollowActionList"/>
    <dgm:cxn modelId="{96A0EDF2-6726-124D-95CC-D7D4E85D36B2}" type="presParOf" srcId="{414A147E-682F-394C-90FB-4E18BA015C30}" destId="{85380F21-79DA-254D-ADB7-834E8A08B2C6}" srcOrd="1" destOrd="0" presId="urn:microsoft.com/office/officeart/2016/7/layout/VerticalHollowActionList"/>
    <dgm:cxn modelId="{92A669EC-0B71-E347-8FAD-56C546D9EB8E}" type="presParOf" srcId="{414A147E-682F-394C-90FB-4E18BA015C30}" destId="{72E149F9-3021-5846-8037-EC53CF8135C8}" srcOrd="2" destOrd="0" presId="urn:microsoft.com/office/officeart/2016/7/layout/VerticalHollowActionList"/>
    <dgm:cxn modelId="{CCCB976E-A79C-3642-B5DF-BF3AA8494869}" type="presParOf" srcId="{72E149F9-3021-5846-8037-EC53CF8135C8}" destId="{91C2B420-553F-514D-A4C0-08E9E81B79B5}" srcOrd="0" destOrd="0" presId="urn:microsoft.com/office/officeart/2016/7/layout/VerticalHollowActionList"/>
    <dgm:cxn modelId="{2E6F9C73-FE96-DF47-B180-F4438846B45E}" type="presParOf" srcId="{72E149F9-3021-5846-8037-EC53CF8135C8}" destId="{F887D0DD-0877-324D-B6FA-B4DCC809F4B0}" srcOrd="1" destOrd="0" presId="urn:microsoft.com/office/officeart/2016/7/layout/VerticalHollowActionList"/>
    <dgm:cxn modelId="{C62CD060-27BE-DE40-A9FF-3E8717260382}" type="presParOf" srcId="{414A147E-682F-394C-90FB-4E18BA015C30}" destId="{01E9B133-DEB7-9C4F-B75F-59ED09831345}" srcOrd="3" destOrd="0" presId="urn:microsoft.com/office/officeart/2016/7/layout/VerticalHollowActionList"/>
    <dgm:cxn modelId="{C8BEEE61-4DFD-2646-996D-EEA9C9AE506B}" type="presParOf" srcId="{414A147E-682F-394C-90FB-4E18BA015C30}" destId="{A8D21B28-763C-C24E-832E-BAD6EC603A33}" srcOrd="4" destOrd="0" presId="urn:microsoft.com/office/officeart/2016/7/layout/VerticalHollowActionList"/>
    <dgm:cxn modelId="{D1334B0D-3F4C-7F42-8145-6FDEE8EC0D96}" type="presParOf" srcId="{A8D21B28-763C-C24E-832E-BAD6EC603A33}" destId="{6727A270-8CB7-BD4B-A935-702F5361F513}" srcOrd="0" destOrd="0" presId="urn:microsoft.com/office/officeart/2016/7/layout/VerticalHollowActionList"/>
    <dgm:cxn modelId="{A17C03AE-4BF1-A941-8A4C-336F251D5040}" type="presParOf" srcId="{A8D21B28-763C-C24E-832E-BAD6EC603A33}" destId="{05C561E9-95BB-5643-8A9D-9B4860434E98}" srcOrd="1" destOrd="0" presId="urn:microsoft.com/office/officeart/2016/7/layout/VerticalHollowActionList"/>
    <dgm:cxn modelId="{4DC1FEE0-10A1-264C-97F2-E0E0D815619D}" type="presParOf" srcId="{414A147E-682F-394C-90FB-4E18BA015C30}" destId="{5CA268A2-0EC0-E648-B705-973A6E1DAD30}" srcOrd="5" destOrd="0" presId="urn:microsoft.com/office/officeart/2016/7/layout/VerticalHollowActionList"/>
    <dgm:cxn modelId="{AA989DF4-04D8-AB4B-8139-67C56235D2AB}" type="presParOf" srcId="{414A147E-682F-394C-90FB-4E18BA015C30}" destId="{C79E3294-4BE9-F64F-841F-9730B7391AEE}" srcOrd="6" destOrd="0" presId="urn:microsoft.com/office/officeart/2016/7/layout/VerticalHollowActionList"/>
    <dgm:cxn modelId="{657D8951-CF84-3D4B-9F93-A28AE495CD58}" type="presParOf" srcId="{C79E3294-4BE9-F64F-841F-9730B7391AEE}" destId="{9FD01765-E438-BA45-80A0-64CAF2E5C57C}" srcOrd="0" destOrd="0" presId="urn:microsoft.com/office/officeart/2016/7/layout/VerticalHollowActionList"/>
    <dgm:cxn modelId="{0D977461-CCDA-4243-B49D-A98981C314DC}" type="presParOf" srcId="{C79E3294-4BE9-F64F-841F-9730B7391AEE}" destId="{923B74F3-B113-AA4B-90E9-ADACEF0A2EE6}" srcOrd="1" destOrd="0" presId="urn:microsoft.com/office/officeart/2016/7/layout/VerticalHollowActionList"/>
    <dgm:cxn modelId="{42A4E40B-E986-6B4C-A2AB-0666248A900D}" type="presParOf" srcId="{414A147E-682F-394C-90FB-4E18BA015C30}" destId="{C1168544-9574-1848-A21C-7B5E7B1ADBEE}" srcOrd="7" destOrd="0" presId="urn:microsoft.com/office/officeart/2016/7/layout/VerticalHollowActionList"/>
    <dgm:cxn modelId="{10EF9971-6F8C-4741-9DFA-7F84D485361E}" type="presParOf" srcId="{414A147E-682F-394C-90FB-4E18BA015C30}" destId="{55D18C01-D654-7844-A36F-63F644041558}" srcOrd="8" destOrd="0" presId="urn:microsoft.com/office/officeart/2016/7/layout/VerticalHollowActionList"/>
    <dgm:cxn modelId="{B494E851-D1D6-AE47-BBC4-1D656F822C07}" type="presParOf" srcId="{55D18C01-D654-7844-A36F-63F644041558}" destId="{F6423A44-FAFE-DF4A-A5BE-FAA2DC5C9107}" srcOrd="0" destOrd="0" presId="urn:microsoft.com/office/officeart/2016/7/layout/VerticalHollowActionList"/>
    <dgm:cxn modelId="{9E5E26B7-C126-8341-8060-5C1068D09BA7}" type="presParOf" srcId="{55D18C01-D654-7844-A36F-63F644041558}" destId="{9DE19107-460A-F14B-8E72-91FD219377E1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21C2B-9941-4ECB-B1E6-0452A3EF104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B37902F-D957-4699-850E-C22DD783B1B8}">
      <dgm:prSet/>
      <dgm:spPr/>
      <dgm:t>
        <a:bodyPr/>
        <a:lstStyle/>
        <a:p>
          <a:r>
            <a:rPr lang="en-US"/>
            <a:t>Accessing and applying for federal resources to access capital and promote business resiliency. </a:t>
          </a:r>
        </a:p>
      </dgm:t>
    </dgm:pt>
    <dgm:pt modelId="{560220D0-C52A-4E56-84E8-162429E92304}" type="parTrans" cxnId="{A4F91FEB-066B-48F4-8572-E6A5537B373E}">
      <dgm:prSet/>
      <dgm:spPr/>
      <dgm:t>
        <a:bodyPr/>
        <a:lstStyle/>
        <a:p>
          <a:endParaRPr lang="en-US"/>
        </a:p>
      </dgm:t>
    </dgm:pt>
    <dgm:pt modelId="{C9A8E026-5978-4A64-956C-509581A74724}" type="sibTrans" cxnId="{A4F91FEB-066B-48F4-8572-E6A5537B373E}">
      <dgm:prSet/>
      <dgm:spPr/>
      <dgm:t>
        <a:bodyPr/>
        <a:lstStyle/>
        <a:p>
          <a:endParaRPr lang="en-US"/>
        </a:p>
      </dgm:t>
    </dgm:pt>
    <dgm:pt modelId="{2EB47A60-E619-49CC-8974-C9DB5AA70803}">
      <dgm:prSet/>
      <dgm:spPr/>
      <dgm:t>
        <a:bodyPr/>
        <a:lstStyle/>
        <a:p>
          <a:r>
            <a:rPr lang="en-US"/>
            <a:t>The hazards and prevention of the transmission of COVID-19 and other communicable diseases. </a:t>
          </a:r>
        </a:p>
      </dgm:t>
    </dgm:pt>
    <dgm:pt modelId="{33473D63-3EF7-4AC7-AD8C-1FF30FE90175}" type="parTrans" cxnId="{E9D777A0-9C08-439D-866F-E84F4E6046ED}">
      <dgm:prSet/>
      <dgm:spPr/>
      <dgm:t>
        <a:bodyPr/>
        <a:lstStyle/>
        <a:p>
          <a:endParaRPr lang="en-US"/>
        </a:p>
      </dgm:t>
    </dgm:pt>
    <dgm:pt modelId="{F2E1B226-7B43-4CAF-852A-B7A3D76A4143}" type="sibTrans" cxnId="{E9D777A0-9C08-439D-866F-E84F4E6046ED}">
      <dgm:prSet/>
      <dgm:spPr/>
      <dgm:t>
        <a:bodyPr/>
        <a:lstStyle/>
        <a:p>
          <a:endParaRPr lang="en-US"/>
        </a:p>
      </dgm:t>
    </dgm:pt>
    <dgm:pt modelId="{188F5368-7F8C-4E16-96ED-D55E6802B69C}">
      <dgm:prSet/>
      <dgm:spPr/>
      <dgm:t>
        <a:bodyPr/>
        <a:lstStyle/>
        <a:p>
          <a:r>
            <a:rPr lang="en-US"/>
            <a:t>The potential effects of COVID-19 on the supply chains, distribution, and sale of products. </a:t>
          </a:r>
        </a:p>
      </dgm:t>
    </dgm:pt>
    <dgm:pt modelId="{5EE03EBC-79B7-4BAB-BC6C-41D3EB6CD0FD}" type="parTrans" cxnId="{97AAEB79-8B63-4577-B31C-D66045A67BA7}">
      <dgm:prSet/>
      <dgm:spPr/>
      <dgm:t>
        <a:bodyPr/>
        <a:lstStyle/>
        <a:p>
          <a:endParaRPr lang="en-US"/>
        </a:p>
      </dgm:t>
    </dgm:pt>
    <dgm:pt modelId="{DEF82599-9713-4F4C-8A04-2F078C39ABC4}" type="sibTrans" cxnId="{97AAEB79-8B63-4577-B31C-D66045A67BA7}">
      <dgm:prSet/>
      <dgm:spPr/>
      <dgm:t>
        <a:bodyPr/>
        <a:lstStyle/>
        <a:p>
          <a:endParaRPr lang="en-US"/>
        </a:p>
      </dgm:t>
    </dgm:pt>
    <dgm:pt modelId="{AD1184EB-4F26-4955-95D7-3CDD52579E83}">
      <dgm:prSet/>
      <dgm:spPr/>
      <dgm:t>
        <a:bodyPr/>
        <a:lstStyle/>
        <a:p>
          <a:r>
            <a:rPr lang="en-US"/>
            <a:t>The management and practice of telework to reduce possible transmission of COVID- 19. </a:t>
          </a:r>
        </a:p>
      </dgm:t>
    </dgm:pt>
    <dgm:pt modelId="{A00A5328-DA47-4A8C-AF04-D6DC95EE5C3B}" type="parTrans" cxnId="{28E34A2F-D086-4C8B-A7AA-2F6A2C4AE628}">
      <dgm:prSet/>
      <dgm:spPr/>
      <dgm:t>
        <a:bodyPr/>
        <a:lstStyle/>
        <a:p>
          <a:endParaRPr lang="en-US"/>
        </a:p>
      </dgm:t>
    </dgm:pt>
    <dgm:pt modelId="{C9216CE6-4D0F-4C2A-98CE-B32CEB7D288D}" type="sibTrans" cxnId="{28E34A2F-D086-4C8B-A7AA-2F6A2C4AE628}">
      <dgm:prSet/>
      <dgm:spPr/>
      <dgm:t>
        <a:bodyPr/>
        <a:lstStyle/>
        <a:p>
          <a:endParaRPr lang="en-US"/>
        </a:p>
      </dgm:t>
    </dgm:pt>
    <dgm:pt modelId="{7ED37159-3A60-40CA-9E09-6306977B3F0A}">
      <dgm:prSet/>
      <dgm:spPr/>
      <dgm:t>
        <a:bodyPr/>
        <a:lstStyle/>
        <a:p>
          <a:r>
            <a:rPr lang="en-US"/>
            <a:t>The management and practice of remote customer service by electronic or other means. </a:t>
          </a:r>
        </a:p>
      </dgm:t>
    </dgm:pt>
    <dgm:pt modelId="{A6A40DE1-EDF8-4741-B1C4-0A0EFD55EA42}" type="parTrans" cxnId="{31AEE8B2-70D6-45B1-B474-85E213926328}">
      <dgm:prSet/>
      <dgm:spPr/>
      <dgm:t>
        <a:bodyPr/>
        <a:lstStyle/>
        <a:p>
          <a:endParaRPr lang="en-US"/>
        </a:p>
      </dgm:t>
    </dgm:pt>
    <dgm:pt modelId="{81C29978-F27A-4B39-B808-C992978AE666}" type="sibTrans" cxnId="{31AEE8B2-70D6-45B1-B474-85E213926328}">
      <dgm:prSet/>
      <dgm:spPr/>
      <dgm:t>
        <a:bodyPr/>
        <a:lstStyle/>
        <a:p>
          <a:endParaRPr lang="en-US"/>
        </a:p>
      </dgm:t>
    </dgm:pt>
    <dgm:pt modelId="{706CDDF3-5D54-46AC-859A-C18E89843447}">
      <dgm:prSet/>
      <dgm:spPr/>
      <dgm:t>
        <a:bodyPr/>
        <a:lstStyle/>
        <a:p>
          <a:r>
            <a:rPr lang="en-US"/>
            <a:t>The risks of and mitigation of cyber threats in remote customer service or telework practices. </a:t>
          </a:r>
        </a:p>
      </dgm:t>
    </dgm:pt>
    <dgm:pt modelId="{52E82DFB-9692-4503-9CED-D13665E51135}" type="parTrans" cxnId="{2D428594-F7B3-466E-883E-8E88DD75DCDA}">
      <dgm:prSet/>
      <dgm:spPr/>
      <dgm:t>
        <a:bodyPr/>
        <a:lstStyle/>
        <a:p>
          <a:endParaRPr lang="en-US"/>
        </a:p>
      </dgm:t>
    </dgm:pt>
    <dgm:pt modelId="{645AAC1B-62EC-4DD3-8FFF-B6EA641BB79C}" type="sibTrans" cxnId="{2D428594-F7B3-466E-883E-8E88DD75DCDA}">
      <dgm:prSet/>
      <dgm:spPr/>
      <dgm:t>
        <a:bodyPr/>
        <a:lstStyle/>
        <a:p>
          <a:endParaRPr lang="en-US"/>
        </a:p>
      </dgm:t>
    </dgm:pt>
    <dgm:pt modelId="{71344BBF-8A35-41A0-BF2C-1B8256B92A43}">
      <dgm:prSet/>
      <dgm:spPr/>
      <dgm:t>
        <a:bodyPr/>
        <a:lstStyle/>
        <a:p>
          <a:r>
            <a:rPr lang="en-US"/>
            <a:t>The mitigation of the effects of reduced travel or outside activities on small business; </a:t>
          </a:r>
        </a:p>
      </dgm:t>
    </dgm:pt>
    <dgm:pt modelId="{48D530BF-0BE4-4006-8462-2C111F4F61EA}" type="parTrans" cxnId="{D2DC4AAB-D3B6-46DF-85DC-7C83DEE2E0F0}">
      <dgm:prSet/>
      <dgm:spPr/>
      <dgm:t>
        <a:bodyPr/>
        <a:lstStyle/>
        <a:p>
          <a:endParaRPr lang="en-US"/>
        </a:p>
      </dgm:t>
    </dgm:pt>
    <dgm:pt modelId="{6ECD6E63-4336-4252-9AEB-A6C087A78C1B}" type="sibTrans" cxnId="{D2DC4AAB-D3B6-46DF-85DC-7C83DEE2E0F0}">
      <dgm:prSet/>
      <dgm:spPr/>
      <dgm:t>
        <a:bodyPr/>
        <a:lstStyle/>
        <a:p>
          <a:endParaRPr lang="en-US"/>
        </a:p>
      </dgm:t>
    </dgm:pt>
    <dgm:pt modelId="{D551768C-45C1-47E7-AA58-8A820EAF0D32}">
      <dgm:prSet/>
      <dgm:spPr/>
      <dgm:t>
        <a:bodyPr/>
        <a:lstStyle/>
        <a:p>
          <a:r>
            <a:rPr lang="en-US"/>
            <a:t>Business practices necessary to mitigate the economic effects of COVID-19 or similar occurrences. </a:t>
          </a:r>
        </a:p>
      </dgm:t>
    </dgm:pt>
    <dgm:pt modelId="{E059CB83-B7D7-4C04-A145-D62482AD8BDE}" type="parTrans" cxnId="{7B2321B0-D2A0-4797-8424-2DAA99E1CF5F}">
      <dgm:prSet/>
      <dgm:spPr/>
      <dgm:t>
        <a:bodyPr/>
        <a:lstStyle/>
        <a:p>
          <a:endParaRPr lang="en-US"/>
        </a:p>
      </dgm:t>
    </dgm:pt>
    <dgm:pt modelId="{A0DBE448-CCC1-40B0-A1CF-CDFB24BA864C}" type="sibTrans" cxnId="{7B2321B0-D2A0-4797-8424-2DAA99E1CF5F}">
      <dgm:prSet/>
      <dgm:spPr/>
      <dgm:t>
        <a:bodyPr/>
        <a:lstStyle/>
        <a:p>
          <a:endParaRPr lang="en-US"/>
        </a:p>
      </dgm:t>
    </dgm:pt>
    <dgm:pt modelId="{846EEC5B-206B-BD4A-8ADF-9349E1389754}" type="pres">
      <dgm:prSet presAssocID="{CEE21C2B-9941-4ECB-B1E6-0452A3EF1041}" presName="linear" presStyleCnt="0">
        <dgm:presLayoutVars>
          <dgm:animLvl val="lvl"/>
          <dgm:resizeHandles val="exact"/>
        </dgm:presLayoutVars>
      </dgm:prSet>
      <dgm:spPr/>
    </dgm:pt>
    <dgm:pt modelId="{2502DDDE-49FF-3F43-B547-0B2695FE718D}" type="pres">
      <dgm:prSet presAssocID="{FB37902F-D957-4699-850E-C22DD783B1B8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7C25EE2F-AC97-FD4B-B8EA-DB22BF299D52}" type="pres">
      <dgm:prSet presAssocID="{C9A8E026-5978-4A64-956C-509581A74724}" presName="spacer" presStyleCnt="0"/>
      <dgm:spPr/>
    </dgm:pt>
    <dgm:pt modelId="{925B7E07-B67E-C847-9630-6C7C54F5AD9C}" type="pres">
      <dgm:prSet presAssocID="{2EB47A60-E619-49CC-8974-C9DB5AA70803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9425173-B4C2-644B-A161-E63A3D01EBD4}" type="pres">
      <dgm:prSet presAssocID="{F2E1B226-7B43-4CAF-852A-B7A3D76A4143}" presName="spacer" presStyleCnt="0"/>
      <dgm:spPr/>
    </dgm:pt>
    <dgm:pt modelId="{8429CEEB-951D-DF48-9807-67F698F91015}" type="pres">
      <dgm:prSet presAssocID="{188F5368-7F8C-4E16-96ED-D55E6802B69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B616F11-DC3A-FB40-9390-F73D0F9F1D59}" type="pres">
      <dgm:prSet presAssocID="{DEF82599-9713-4F4C-8A04-2F078C39ABC4}" presName="spacer" presStyleCnt="0"/>
      <dgm:spPr/>
    </dgm:pt>
    <dgm:pt modelId="{F6BDC573-89D1-D94A-9D92-6C26AC555F97}" type="pres">
      <dgm:prSet presAssocID="{AD1184EB-4F26-4955-95D7-3CDD52579E8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C368893-DC26-8A45-A75B-1FF3DEDAAC2B}" type="pres">
      <dgm:prSet presAssocID="{C9216CE6-4D0F-4C2A-98CE-B32CEB7D288D}" presName="spacer" presStyleCnt="0"/>
      <dgm:spPr/>
    </dgm:pt>
    <dgm:pt modelId="{539F9B3B-DDB2-154B-9169-4F308A3AEEB8}" type="pres">
      <dgm:prSet presAssocID="{7ED37159-3A60-40CA-9E09-6306977B3F0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75C2223-D967-A548-B414-4086F9ED51F6}" type="pres">
      <dgm:prSet presAssocID="{81C29978-F27A-4B39-B808-C992978AE666}" presName="spacer" presStyleCnt="0"/>
      <dgm:spPr/>
    </dgm:pt>
    <dgm:pt modelId="{8EDB9F7B-1EAB-DF4A-9885-16BE33E2DC8E}" type="pres">
      <dgm:prSet presAssocID="{706CDDF3-5D54-46AC-859A-C18E8984344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D3782FD-7E63-C541-996A-9EFE48C4A4D3}" type="pres">
      <dgm:prSet presAssocID="{645AAC1B-62EC-4DD3-8FFF-B6EA641BB79C}" presName="spacer" presStyleCnt="0"/>
      <dgm:spPr/>
    </dgm:pt>
    <dgm:pt modelId="{CB3E69BF-19CF-CD41-B7B2-BBC138B9F944}" type="pres">
      <dgm:prSet presAssocID="{71344BBF-8A35-41A0-BF2C-1B8256B92A43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147D987-A2ED-DF48-A264-CA93EEB03D0F}" type="pres">
      <dgm:prSet presAssocID="{6ECD6E63-4336-4252-9AEB-A6C087A78C1B}" presName="spacer" presStyleCnt="0"/>
      <dgm:spPr/>
    </dgm:pt>
    <dgm:pt modelId="{CA2DA781-5ACF-F549-B05A-2AF751A9D605}" type="pres">
      <dgm:prSet presAssocID="{D551768C-45C1-47E7-AA58-8A820EAF0D32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17DB60D-912F-6F4C-960B-3F366458EDC6}" type="presOf" srcId="{71344BBF-8A35-41A0-BF2C-1B8256B92A43}" destId="{CB3E69BF-19CF-CD41-B7B2-BBC138B9F944}" srcOrd="0" destOrd="0" presId="urn:microsoft.com/office/officeart/2005/8/layout/vList2"/>
    <dgm:cxn modelId="{6B52DC17-3ABC-7341-B3F8-0D56C2989D0B}" type="presOf" srcId="{CEE21C2B-9941-4ECB-B1E6-0452A3EF1041}" destId="{846EEC5B-206B-BD4A-8ADF-9349E1389754}" srcOrd="0" destOrd="0" presId="urn:microsoft.com/office/officeart/2005/8/layout/vList2"/>
    <dgm:cxn modelId="{28E34A2F-D086-4C8B-A7AA-2F6A2C4AE628}" srcId="{CEE21C2B-9941-4ECB-B1E6-0452A3EF1041}" destId="{AD1184EB-4F26-4955-95D7-3CDD52579E83}" srcOrd="3" destOrd="0" parTransId="{A00A5328-DA47-4A8C-AF04-D6DC95EE5C3B}" sibTransId="{C9216CE6-4D0F-4C2A-98CE-B32CEB7D288D}"/>
    <dgm:cxn modelId="{4240A831-B5F4-8440-991A-DB9378CB65D6}" type="presOf" srcId="{188F5368-7F8C-4E16-96ED-D55E6802B69C}" destId="{8429CEEB-951D-DF48-9807-67F698F91015}" srcOrd="0" destOrd="0" presId="urn:microsoft.com/office/officeart/2005/8/layout/vList2"/>
    <dgm:cxn modelId="{22D77B3A-76CB-024F-8D80-4E738897F7B9}" type="presOf" srcId="{2EB47A60-E619-49CC-8974-C9DB5AA70803}" destId="{925B7E07-B67E-C847-9630-6C7C54F5AD9C}" srcOrd="0" destOrd="0" presId="urn:microsoft.com/office/officeart/2005/8/layout/vList2"/>
    <dgm:cxn modelId="{A28F3740-9316-864A-830A-66CD158431FA}" type="presOf" srcId="{7ED37159-3A60-40CA-9E09-6306977B3F0A}" destId="{539F9B3B-DDB2-154B-9169-4F308A3AEEB8}" srcOrd="0" destOrd="0" presId="urn:microsoft.com/office/officeart/2005/8/layout/vList2"/>
    <dgm:cxn modelId="{AE076D4B-0BBF-D343-B160-3B8CAEE121EE}" type="presOf" srcId="{706CDDF3-5D54-46AC-859A-C18E89843447}" destId="{8EDB9F7B-1EAB-DF4A-9885-16BE33E2DC8E}" srcOrd="0" destOrd="0" presId="urn:microsoft.com/office/officeart/2005/8/layout/vList2"/>
    <dgm:cxn modelId="{E5ECF473-C83D-0448-A25F-9FEA9008E3DD}" type="presOf" srcId="{D551768C-45C1-47E7-AA58-8A820EAF0D32}" destId="{CA2DA781-5ACF-F549-B05A-2AF751A9D605}" srcOrd="0" destOrd="0" presId="urn:microsoft.com/office/officeart/2005/8/layout/vList2"/>
    <dgm:cxn modelId="{97AAEB79-8B63-4577-B31C-D66045A67BA7}" srcId="{CEE21C2B-9941-4ECB-B1E6-0452A3EF1041}" destId="{188F5368-7F8C-4E16-96ED-D55E6802B69C}" srcOrd="2" destOrd="0" parTransId="{5EE03EBC-79B7-4BAB-BC6C-41D3EB6CD0FD}" sibTransId="{DEF82599-9713-4F4C-8A04-2F078C39ABC4}"/>
    <dgm:cxn modelId="{B2D22588-C9C1-2946-8BD1-C005989148AA}" type="presOf" srcId="{FB37902F-D957-4699-850E-C22DD783B1B8}" destId="{2502DDDE-49FF-3F43-B547-0B2695FE718D}" srcOrd="0" destOrd="0" presId="urn:microsoft.com/office/officeart/2005/8/layout/vList2"/>
    <dgm:cxn modelId="{D42A0F94-65AA-F146-B2C2-7CEC07B26946}" type="presOf" srcId="{AD1184EB-4F26-4955-95D7-3CDD52579E83}" destId="{F6BDC573-89D1-D94A-9D92-6C26AC555F97}" srcOrd="0" destOrd="0" presId="urn:microsoft.com/office/officeart/2005/8/layout/vList2"/>
    <dgm:cxn modelId="{2D428594-F7B3-466E-883E-8E88DD75DCDA}" srcId="{CEE21C2B-9941-4ECB-B1E6-0452A3EF1041}" destId="{706CDDF3-5D54-46AC-859A-C18E89843447}" srcOrd="5" destOrd="0" parTransId="{52E82DFB-9692-4503-9CED-D13665E51135}" sibTransId="{645AAC1B-62EC-4DD3-8FFF-B6EA641BB79C}"/>
    <dgm:cxn modelId="{E9D777A0-9C08-439D-866F-E84F4E6046ED}" srcId="{CEE21C2B-9941-4ECB-B1E6-0452A3EF1041}" destId="{2EB47A60-E619-49CC-8974-C9DB5AA70803}" srcOrd="1" destOrd="0" parTransId="{33473D63-3EF7-4AC7-AD8C-1FF30FE90175}" sibTransId="{F2E1B226-7B43-4CAF-852A-B7A3D76A4143}"/>
    <dgm:cxn modelId="{D2DC4AAB-D3B6-46DF-85DC-7C83DEE2E0F0}" srcId="{CEE21C2B-9941-4ECB-B1E6-0452A3EF1041}" destId="{71344BBF-8A35-41A0-BF2C-1B8256B92A43}" srcOrd="6" destOrd="0" parTransId="{48D530BF-0BE4-4006-8462-2C111F4F61EA}" sibTransId="{6ECD6E63-4336-4252-9AEB-A6C087A78C1B}"/>
    <dgm:cxn modelId="{7B2321B0-D2A0-4797-8424-2DAA99E1CF5F}" srcId="{CEE21C2B-9941-4ECB-B1E6-0452A3EF1041}" destId="{D551768C-45C1-47E7-AA58-8A820EAF0D32}" srcOrd="7" destOrd="0" parTransId="{E059CB83-B7D7-4C04-A145-D62482AD8BDE}" sibTransId="{A0DBE448-CCC1-40B0-A1CF-CDFB24BA864C}"/>
    <dgm:cxn modelId="{31AEE8B2-70D6-45B1-B474-85E213926328}" srcId="{CEE21C2B-9941-4ECB-B1E6-0452A3EF1041}" destId="{7ED37159-3A60-40CA-9E09-6306977B3F0A}" srcOrd="4" destOrd="0" parTransId="{A6A40DE1-EDF8-4741-B1C4-0A0EFD55EA42}" sibTransId="{81C29978-F27A-4B39-B808-C992978AE666}"/>
    <dgm:cxn modelId="{A4F91FEB-066B-48F4-8572-E6A5537B373E}" srcId="{CEE21C2B-9941-4ECB-B1E6-0452A3EF1041}" destId="{FB37902F-D957-4699-850E-C22DD783B1B8}" srcOrd="0" destOrd="0" parTransId="{560220D0-C52A-4E56-84E8-162429E92304}" sibTransId="{C9A8E026-5978-4A64-956C-509581A74724}"/>
    <dgm:cxn modelId="{3F65D2E8-A929-584C-ACEE-77B9EBF96555}" type="presParOf" srcId="{846EEC5B-206B-BD4A-8ADF-9349E1389754}" destId="{2502DDDE-49FF-3F43-B547-0B2695FE718D}" srcOrd="0" destOrd="0" presId="urn:microsoft.com/office/officeart/2005/8/layout/vList2"/>
    <dgm:cxn modelId="{14B092D7-1502-B449-B9C2-8C324A9ABAE8}" type="presParOf" srcId="{846EEC5B-206B-BD4A-8ADF-9349E1389754}" destId="{7C25EE2F-AC97-FD4B-B8EA-DB22BF299D52}" srcOrd="1" destOrd="0" presId="urn:microsoft.com/office/officeart/2005/8/layout/vList2"/>
    <dgm:cxn modelId="{1A89E89E-BFC9-5248-8EEF-BA96176BEE9E}" type="presParOf" srcId="{846EEC5B-206B-BD4A-8ADF-9349E1389754}" destId="{925B7E07-B67E-C847-9630-6C7C54F5AD9C}" srcOrd="2" destOrd="0" presId="urn:microsoft.com/office/officeart/2005/8/layout/vList2"/>
    <dgm:cxn modelId="{389D48C0-64CF-9448-B4BD-6C552AC8E095}" type="presParOf" srcId="{846EEC5B-206B-BD4A-8ADF-9349E1389754}" destId="{C9425173-B4C2-644B-A161-E63A3D01EBD4}" srcOrd="3" destOrd="0" presId="urn:microsoft.com/office/officeart/2005/8/layout/vList2"/>
    <dgm:cxn modelId="{45706207-A95C-A94B-A16C-5649A0856671}" type="presParOf" srcId="{846EEC5B-206B-BD4A-8ADF-9349E1389754}" destId="{8429CEEB-951D-DF48-9807-67F698F91015}" srcOrd="4" destOrd="0" presId="urn:microsoft.com/office/officeart/2005/8/layout/vList2"/>
    <dgm:cxn modelId="{7323006F-7781-2447-8DF7-EEDB9DE754DE}" type="presParOf" srcId="{846EEC5B-206B-BD4A-8ADF-9349E1389754}" destId="{7B616F11-DC3A-FB40-9390-F73D0F9F1D59}" srcOrd="5" destOrd="0" presId="urn:microsoft.com/office/officeart/2005/8/layout/vList2"/>
    <dgm:cxn modelId="{EE62E3E7-6757-3E4A-AD4E-904C2365421B}" type="presParOf" srcId="{846EEC5B-206B-BD4A-8ADF-9349E1389754}" destId="{F6BDC573-89D1-D94A-9D92-6C26AC555F97}" srcOrd="6" destOrd="0" presId="urn:microsoft.com/office/officeart/2005/8/layout/vList2"/>
    <dgm:cxn modelId="{4B5C68C4-61ED-C846-8B82-0DF3C2D7B106}" type="presParOf" srcId="{846EEC5B-206B-BD4A-8ADF-9349E1389754}" destId="{DC368893-DC26-8A45-A75B-1FF3DEDAAC2B}" srcOrd="7" destOrd="0" presId="urn:microsoft.com/office/officeart/2005/8/layout/vList2"/>
    <dgm:cxn modelId="{487DDBF2-B1A3-EF41-A9DF-8C365261B8BF}" type="presParOf" srcId="{846EEC5B-206B-BD4A-8ADF-9349E1389754}" destId="{539F9B3B-DDB2-154B-9169-4F308A3AEEB8}" srcOrd="8" destOrd="0" presId="urn:microsoft.com/office/officeart/2005/8/layout/vList2"/>
    <dgm:cxn modelId="{0D59FD6C-FDEE-8B42-AD92-F57A686317FD}" type="presParOf" srcId="{846EEC5B-206B-BD4A-8ADF-9349E1389754}" destId="{775C2223-D967-A548-B414-4086F9ED51F6}" srcOrd="9" destOrd="0" presId="urn:microsoft.com/office/officeart/2005/8/layout/vList2"/>
    <dgm:cxn modelId="{D1CBFF01-7C36-3248-BA00-10FBB46A8810}" type="presParOf" srcId="{846EEC5B-206B-BD4A-8ADF-9349E1389754}" destId="{8EDB9F7B-1EAB-DF4A-9885-16BE33E2DC8E}" srcOrd="10" destOrd="0" presId="urn:microsoft.com/office/officeart/2005/8/layout/vList2"/>
    <dgm:cxn modelId="{AF3A0C23-05E4-C14B-89EA-6B79D9ECAC55}" type="presParOf" srcId="{846EEC5B-206B-BD4A-8ADF-9349E1389754}" destId="{DD3782FD-7E63-C541-996A-9EFE48C4A4D3}" srcOrd="11" destOrd="0" presId="urn:microsoft.com/office/officeart/2005/8/layout/vList2"/>
    <dgm:cxn modelId="{5EDA58ED-0FAA-F848-92C1-255233F5A86C}" type="presParOf" srcId="{846EEC5B-206B-BD4A-8ADF-9349E1389754}" destId="{CB3E69BF-19CF-CD41-B7B2-BBC138B9F944}" srcOrd="12" destOrd="0" presId="urn:microsoft.com/office/officeart/2005/8/layout/vList2"/>
    <dgm:cxn modelId="{7B28782D-CC24-574F-8E44-733D21F3D6F5}" type="presParOf" srcId="{846EEC5B-206B-BD4A-8ADF-9349E1389754}" destId="{0147D987-A2ED-DF48-A264-CA93EEB03D0F}" srcOrd="13" destOrd="0" presId="urn:microsoft.com/office/officeart/2005/8/layout/vList2"/>
    <dgm:cxn modelId="{14C2C604-1EC2-9449-9E93-AAE0CEC4E8D8}" type="presParOf" srcId="{846EEC5B-206B-BD4A-8ADF-9349E1389754}" destId="{CA2DA781-5ACF-F549-B05A-2AF751A9D60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00CF6-9CD5-4615-8EF9-70487FFE874B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7DC321-FC1A-4E5C-BE77-AC2D8E02C752}">
      <dgm:prSet/>
      <dgm:spPr/>
      <dgm:t>
        <a:bodyPr/>
        <a:lstStyle/>
        <a:p>
          <a:r>
            <a:rPr lang="en-US">
              <a:hlinkClick xmlns:r="http://schemas.openxmlformats.org/officeDocument/2006/relationships" r:id="rId1"/>
            </a:rPr>
            <a:t>https://marylandwbc.org/resources/</a:t>
          </a:r>
          <a:endParaRPr lang="en-US"/>
        </a:p>
      </dgm:t>
    </dgm:pt>
    <dgm:pt modelId="{EACEC37D-FC11-461B-A6BE-2F40C95C1790}" type="parTrans" cxnId="{92BAE992-89FD-452E-A3AC-5C4D9FC54994}">
      <dgm:prSet/>
      <dgm:spPr/>
      <dgm:t>
        <a:bodyPr/>
        <a:lstStyle/>
        <a:p>
          <a:endParaRPr lang="en-US"/>
        </a:p>
      </dgm:t>
    </dgm:pt>
    <dgm:pt modelId="{52F8B692-36E7-478A-9776-117E9F8C976E}" type="sibTrans" cxnId="{92BAE992-89FD-452E-A3AC-5C4D9FC54994}">
      <dgm:prSet/>
      <dgm:spPr/>
      <dgm:t>
        <a:bodyPr/>
        <a:lstStyle/>
        <a:p>
          <a:endParaRPr lang="en-US"/>
        </a:p>
      </dgm:t>
    </dgm:pt>
    <dgm:pt modelId="{5FBBC00D-F503-4B50-BC1D-354445962B51}">
      <dgm:prSet/>
      <dgm:spPr/>
      <dgm:t>
        <a:bodyPr/>
        <a:lstStyle/>
        <a:p>
          <a:r>
            <a:rPr lang="en-US">
              <a:hlinkClick xmlns:r="http://schemas.openxmlformats.org/officeDocument/2006/relationships" r:id="rId2"/>
            </a:rPr>
            <a:t>https://rockvilleredi.org/small-business-resources/</a:t>
          </a:r>
          <a:endParaRPr lang="en-US"/>
        </a:p>
      </dgm:t>
    </dgm:pt>
    <dgm:pt modelId="{4A66D1AF-025D-45D8-A109-80572B7632F2}" type="parTrans" cxnId="{045D053A-7134-4B92-9ACD-8358FFC87B37}">
      <dgm:prSet/>
      <dgm:spPr/>
      <dgm:t>
        <a:bodyPr/>
        <a:lstStyle/>
        <a:p>
          <a:endParaRPr lang="en-US"/>
        </a:p>
      </dgm:t>
    </dgm:pt>
    <dgm:pt modelId="{FCD62103-C85D-4F84-83AC-F5148ECA7D04}" type="sibTrans" cxnId="{045D053A-7134-4B92-9ACD-8358FFC87B37}">
      <dgm:prSet/>
      <dgm:spPr/>
      <dgm:t>
        <a:bodyPr/>
        <a:lstStyle/>
        <a:p>
          <a:endParaRPr lang="en-US"/>
        </a:p>
      </dgm:t>
    </dgm:pt>
    <dgm:pt modelId="{4DD471E4-5B1B-4B18-B6AC-F72D9E10C77B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https://www.rockvillechamber.org/covid-19-resources-for-businesses/</a:t>
          </a:r>
          <a:endParaRPr lang="en-US"/>
        </a:p>
      </dgm:t>
    </dgm:pt>
    <dgm:pt modelId="{41A8A90B-2CA0-4DCB-8459-B35EF55C4D0C}" type="parTrans" cxnId="{E26CF401-6D53-438A-AD2F-575CC729DA79}">
      <dgm:prSet/>
      <dgm:spPr/>
      <dgm:t>
        <a:bodyPr/>
        <a:lstStyle/>
        <a:p>
          <a:endParaRPr lang="en-US"/>
        </a:p>
      </dgm:t>
    </dgm:pt>
    <dgm:pt modelId="{97AE6DB6-D591-49AA-975D-0CAE5CD6FE83}" type="sibTrans" cxnId="{E26CF401-6D53-438A-AD2F-575CC729DA79}">
      <dgm:prSet/>
      <dgm:spPr/>
      <dgm:t>
        <a:bodyPr/>
        <a:lstStyle/>
        <a:p>
          <a:endParaRPr lang="en-US"/>
        </a:p>
      </dgm:t>
    </dgm:pt>
    <dgm:pt modelId="{A262DAE9-69D5-4437-AD4D-CC52806311B5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https://www.sba.gov/funding-programs/loans/covid-19-relief-options</a:t>
          </a:r>
          <a:endParaRPr lang="en-US"/>
        </a:p>
      </dgm:t>
    </dgm:pt>
    <dgm:pt modelId="{CA63B527-BB82-42A3-91C9-D096BAF9E210}" type="parTrans" cxnId="{477F0608-29BC-400A-8974-9A5C628A61E4}">
      <dgm:prSet/>
      <dgm:spPr/>
      <dgm:t>
        <a:bodyPr/>
        <a:lstStyle/>
        <a:p>
          <a:endParaRPr lang="en-US"/>
        </a:p>
      </dgm:t>
    </dgm:pt>
    <dgm:pt modelId="{ECA49A31-47B3-468B-8CA7-B21C1F09D265}" type="sibTrans" cxnId="{477F0608-29BC-400A-8974-9A5C628A61E4}">
      <dgm:prSet/>
      <dgm:spPr/>
      <dgm:t>
        <a:bodyPr/>
        <a:lstStyle/>
        <a:p>
          <a:endParaRPr lang="en-US"/>
        </a:p>
      </dgm:t>
    </dgm:pt>
    <dgm:pt modelId="{DAF60068-F4B9-1645-B62D-24AD3B3EAA4A}" type="pres">
      <dgm:prSet presAssocID="{77700CF6-9CD5-4615-8EF9-70487FFE874B}" presName="vert0" presStyleCnt="0">
        <dgm:presLayoutVars>
          <dgm:dir/>
          <dgm:animOne val="branch"/>
          <dgm:animLvl val="lvl"/>
        </dgm:presLayoutVars>
      </dgm:prSet>
      <dgm:spPr/>
    </dgm:pt>
    <dgm:pt modelId="{4B93B57A-4AE5-3E45-9E7F-A16CF9AC04E9}" type="pres">
      <dgm:prSet presAssocID="{597DC321-FC1A-4E5C-BE77-AC2D8E02C752}" presName="thickLine" presStyleLbl="alignNode1" presStyleIdx="0" presStyleCnt="4"/>
      <dgm:spPr/>
    </dgm:pt>
    <dgm:pt modelId="{42D4202B-D288-E945-A2C9-09F54C34AE7B}" type="pres">
      <dgm:prSet presAssocID="{597DC321-FC1A-4E5C-BE77-AC2D8E02C752}" presName="horz1" presStyleCnt="0"/>
      <dgm:spPr/>
    </dgm:pt>
    <dgm:pt modelId="{A2E424F2-6CDD-DD4C-ACE8-5280FC9EBE60}" type="pres">
      <dgm:prSet presAssocID="{597DC321-FC1A-4E5C-BE77-AC2D8E02C752}" presName="tx1" presStyleLbl="revTx" presStyleIdx="0" presStyleCnt="4"/>
      <dgm:spPr/>
    </dgm:pt>
    <dgm:pt modelId="{20058B89-E7A8-3949-9B2A-6FDDD9A70616}" type="pres">
      <dgm:prSet presAssocID="{597DC321-FC1A-4E5C-BE77-AC2D8E02C752}" presName="vert1" presStyleCnt="0"/>
      <dgm:spPr/>
    </dgm:pt>
    <dgm:pt modelId="{11783575-7EE1-7446-9641-828D2602203E}" type="pres">
      <dgm:prSet presAssocID="{5FBBC00D-F503-4B50-BC1D-354445962B51}" presName="thickLine" presStyleLbl="alignNode1" presStyleIdx="1" presStyleCnt="4"/>
      <dgm:spPr/>
    </dgm:pt>
    <dgm:pt modelId="{C8685AF3-A48F-0C43-937B-3DD52C3FA388}" type="pres">
      <dgm:prSet presAssocID="{5FBBC00D-F503-4B50-BC1D-354445962B51}" presName="horz1" presStyleCnt="0"/>
      <dgm:spPr/>
    </dgm:pt>
    <dgm:pt modelId="{749315A5-CF91-5144-BB55-C1F28EBC883B}" type="pres">
      <dgm:prSet presAssocID="{5FBBC00D-F503-4B50-BC1D-354445962B51}" presName="tx1" presStyleLbl="revTx" presStyleIdx="1" presStyleCnt="4"/>
      <dgm:spPr/>
    </dgm:pt>
    <dgm:pt modelId="{89360938-D6D0-FA40-B3C4-A752A5D59EFB}" type="pres">
      <dgm:prSet presAssocID="{5FBBC00D-F503-4B50-BC1D-354445962B51}" presName="vert1" presStyleCnt="0"/>
      <dgm:spPr/>
    </dgm:pt>
    <dgm:pt modelId="{4D84C02C-8055-8448-A305-2BE00F88DFE4}" type="pres">
      <dgm:prSet presAssocID="{4DD471E4-5B1B-4B18-B6AC-F72D9E10C77B}" presName="thickLine" presStyleLbl="alignNode1" presStyleIdx="2" presStyleCnt="4"/>
      <dgm:spPr/>
    </dgm:pt>
    <dgm:pt modelId="{132F79B3-1734-2D4C-BACB-F9A45E1F90ED}" type="pres">
      <dgm:prSet presAssocID="{4DD471E4-5B1B-4B18-B6AC-F72D9E10C77B}" presName="horz1" presStyleCnt="0"/>
      <dgm:spPr/>
    </dgm:pt>
    <dgm:pt modelId="{EFB9086F-C763-A244-A77B-E879291E76C7}" type="pres">
      <dgm:prSet presAssocID="{4DD471E4-5B1B-4B18-B6AC-F72D9E10C77B}" presName="tx1" presStyleLbl="revTx" presStyleIdx="2" presStyleCnt="4"/>
      <dgm:spPr/>
    </dgm:pt>
    <dgm:pt modelId="{E9333F73-5975-CB4D-A870-F434C4497821}" type="pres">
      <dgm:prSet presAssocID="{4DD471E4-5B1B-4B18-B6AC-F72D9E10C77B}" presName="vert1" presStyleCnt="0"/>
      <dgm:spPr/>
    </dgm:pt>
    <dgm:pt modelId="{426F758E-8534-054C-AE8A-B7CCB08EC695}" type="pres">
      <dgm:prSet presAssocID="{A262DAE9-69D5-4437-AD4D-CC52806311B5}" presName="thickLine" presStyleLbl="alignNode1" presStyleIdx="3" presStyleCnt="4"/>
      <dgm:spPr/>
    </dgm:pt>
    <dgm:pt modelId="{08E2AAE3-D177-5341-80A1-0A4811408158}" type="pres">
      <dgm:prSet presAssocID="{A262DAE9-69D5-4437-AD4D-CC52806311B5}" presName="horz1" presStyleCnt="0"/>
      <dgm:spPr/>
    </dgm:pt>
    <dgm:pt modelId="{B5FF4325-6760-1E4A-9483-7C1EC2C0FA80}" type="pres">
      <dgm:prSet presAssocID="{A262DAE9-69D5-4437-AD4D-CC52806311B5}" presName="tx1" presStyleLbl="revTx" presStyleIdx="3" presStyleCnt="4"/>
      <dgm:spPr/>
    </dgm:pt>
    <dgm:pt modelId="{DFC83445-CD0C-B646-8C65-80650354F196}" type="pres">
      <dgm:prSet presAssocID="{A262DAE9-69D5-4437-AD4D-CC52806311B5}" presName="vert1" presStyleCnt="0"/>
      <dgm:spPr/>
    </dgm:pt>
  </dgm:ptLst>
  <dgm:cxnLst>
    <dgm:cxn modelId="{E26CF401-6D53-438A-AD2F-575CC729DA79}" srcId="{77700CF6-9CD5-4615-8EF9-70487FFE874B}" destId="{4DD471E4-5B1B-4B18-B6AC-F72D9E10C77B}" srcOrd="2" destOrd="0" parTransId="{41A8A90B-2CA0-4DCB-8459-B35EF55C4D0C}" sibTransId="{97AE6DB6-D591-49AA-975D-0CAE5CD6FE83}"/>
    <dgm:cxn modelId="{477F0608-29BC-400A-8974-9A5C628A61E4}" srcId="{77700CF6-9CD5-4615-8EF9-70487FFE874B}" destId="{A262DAE9-69D5-4437-AD4D-CC52806311B5}" srcOrd="3" destOrd="0" parTransId="{CA63B527-BB82-42A3-91C9-D096BAF9E210}" sibTransId="{ECA49A31-47B3-468B-8CA7-B21C1F09D265}"/>
    <dgm:cxn modelId="{50D58333-9FB9-B149-B198-27049CB7F8D6}" type="presOf" srcId="{A262DAE9-69D5-4437-AD4D-CC52806311B5}" destId="{B5FF4325-6760-1E4A-9483-7C1EC2C0FA80}" srcOrd="0" destOrd="0" presId="urn:microsoft.com/office/officeart/2008/layout/LinedList"/>
    <dgm:cxn modelId="{045D053A-7134-4B92-9ACD-8358FFC87B37}" srcId="{77700CF6-9CD5-4615-8EF9-70487FFE874B}" destId="{5FBBC00D-F503-4B50-BC1D-354445962B51}" srcOrd="1" destOrd="0" parTransId="{4A66D1AF-025D-45D8-A109-80572B7632F2}" sibTransId="{FCD62103-C85D-4F84-83AC-F5148ECA7D04}"/>
    <dgm:cxn modelId="{EBCC836F-EB90-E44B-817B-02C17FB9F319}" type="presOf" srcId="{5FBBC00D-F503-4B50-BC1D-354445962B51}" destId="{749315A5-CF91-5144-BB55-C1F28EBC883B}" srcOrd="0" destOrd="0" presId="urn:microsoft.com/office/officeart/2008/layout/LinedList"/>
    <dgm:cxn modelId="{089FD381-FEDD-F04C-AD1A-271799075598}" type="presOf" srcId="{597DC321-FC1A-4E5C-BE77-AC2D8E02C752}" destId="{A2E424F2-6CDD-DD4C-ACE8-5280FC9EBE60}" srcOrd="0" destOrd="0" presId="urn:microsoft.com/office/officeart/2008/layout/LinedList"/>
    <dgm:cxn modelId="{92BAE992-89FD-452E-A3AC-5C4D9FC54994}" srcId="{77700CF6-9CD5-4615-8EF9-70487FFE874B}" destId="{597DC321-FC1A-4E5C-BE77-AC2D8E02C752}" srcOrd="0" destOrd="0" parTransId="{EACEC37D-FC11-461B-A6BE-2F40C95C1790}" sibTransId="{52F8B692-36E7-478A-9776-117E9F8C976E}"/>
    <dgm:cxn modelId="{0BC8FBCC-3233-154F-8F50-75404C520085}" type="presOf" srcId="{77700CF6-9CD5-4615-8EF9-70487FFE874B}" destId="{DAF60068-F4B9-1645-B62D-24AD3B3EAA4A}" srcOrd="0" destOrd="0" presId="urn:microsoft.com/office/officeart/2008/layout/LinedList"/>
    <dgm:cxn modelId="{40DB8DD6-4CA0-9E4A-9413-CFED79353B00}" type="presOf" srcId="{4DD471E4-5B1B-4B18-B6AC-F72D9E10C77B}" destId="{EFB9086F-C763-A244-A77B-E879291E76C7}" srcOrd="0" destOrd="0" presId="urn:microsoft.com/office/officeart/2008/layout/LinedList"/>
    <dgm:cxn modelId="{F12F43CA-BD7B-3844-921C-CFDE5BFC5FD5}" type="presParOf" srcId="{DAF60068-F4B9-1645-B62D-24AD3B3EAA4A}" destId="{4B93B57A-4AE5-3E45-9E7F-A16CF9AC04E9}" srcOrd="0" destOrd="0" presId="urn:microsoft.com/office/officeart/2008/layout/LinedList"/>
    <dgm:cxn modelId="{6940CA5D-E87F-424B-A9EA-15F5294AEDD7}" type="presParOf" srcId="{DAF60068-F4B9-1645-B62D-24AD3B3EAA4A}" destId="{42D4202B-D288-E945-A2C9-09F54C34AE7B}" srcOrd="1" destOrd="0" presId="urn:microsoft.com/office/officeart/2008/layout/LinedList"/>
    <dgm:cxn modelId="{052E98A3-E673-CC47-9EBA-ED5D334604A9}" type="presParOf" srcId="{42D4202B-D288-E945-A2C9-09F54C34AE7B}" destId="{A2E424F2-6CDD-DD4C-ACE8-5280FC9EBE60}" srcOrd="0" destOrd="0" presId="urn:microsoft.com/office/officeart/2008/layout/LinedList"/>
    <dgm:cxn modelId="{9B118C11-917A-E148-80D2-983FEF939F4F}" type="presParOf" srcId="{42D4202B-D288-E945-A2C9-09F54C34AE7B}" destId="{20058B89-E7A8-3949-9B2A-6FDDD9A70616}" srcOrd="1" destOrd="0" presId="urn:microsoft.com/office/officeart/2008/layout/LinedList"/>
    <dgm:cxn modelId="{611E53CC-84AA-3647-8410-AF8FA0B60112}" type="presParOf" srcId="{DAF60068-F4B9-1645-B62D-24AD3B3EAA4A}" destId="{11783575-7EE1-7446-9641-828D2602203E}" srcOrd="2" destOrd="0" presId="urn:microsoft.com/office/officeart/2008/layout/LinedList"/>
    <dgm:cxn modelId="{00988410-E306-1C43-9319-6094F4050466}" type="presParOf" srcId="{DAF60068-F4B9-1645-B62D-24AD3B3EAA4A}" destId="{C8685AF3-A48F-0C43-937B-3DD52C3FA388}" srcOrd="3" destOrd="0" presId="urn:microsoft.com/office/officeart/2008/layout/LinedList"/>
    <dgm:cxn modelId="{A5D58E42-ACE6-2C48-BBF0-5DFB8F74FA36}" type="presParOf" srcId="{C8685AF3-A48F-0C43-937B-3DD52C3FA388}" destId="{749315A5-CF91-5144-BB55-C1F28EBC883B}" srcOrd="0" destOrd="0" presId="urn:microsoft.com/office/officeart/2008/layout/LinedList"/>
    <dgm:cxn modelId="{7742F8A6-9227-454E-A1F5-9C1014F7BCC4}" type="presParOf" srcId="{C8685AF3-A48F-0C43-937B-3DD52C3FA388}" destId="{89360938-D6D0-FA40-B3C4-A752A5D59EFB}" srcOrd="1" destOrd="0" presId="urn:microsoft.com/office/officeart/2008/layout/LinedList"/>
    <dgm:cxn modelId="{CD9CEB92-F82B-0B40-A9C3-6E2CA528161D}" type="presParOf" srcId="{DAF60068-F4B9-1645-B62D-24AD3B3EAA4A}" destId="{4D84C02C-8055-8448-A305-2BE00F88DFE4}" srcOrd="4" destOrd="0" presId="urn:microsoft.com/office/officeart/2008/layout/LinedList"/>
    <dgm:cxn modelId="{6AE2184C-F701-354D-8A6C-283212AC3E7A}" type="presParOf" srcId="{DAF60068-F4B9-1645-B62D-24AD3B3EAA4A}" destId="{132F79B3-1734-2D4C-BACB-F9A45E1F90ED}" srcOrd="5" destOrd="0" presId="urn:microsoft.com/office/officeart/2008/layout/LinedList"/>
    <dgm:cxn modelId="{083D75B6-67D8-9341-8044-0CA59E56CFB5}" type="presParOf" srcId="{132F79B3-1734-2D4C-BACB-F9A45E1F90ED}" destId="{EFB9086F-C763-A244-A77B-E879291E76C7}" srcOrd="0" destOrd="0" presId="urn:microsoft.com/office/officeart/2008/layout/LinedList"/>
    <dgm:cxn modelId="{6104D469-5B54-3844-9B5D-D688439890A5}" type="presParOf" srcId="{132F79B3-1734-2D4C-BACB-F9A45E1F90ED}" destId="{E9333F73-5975-CB4D-A870-F434C4497821}" srcOrd="1" destOrd="0" presId="urn:microsoft.com/office/officeart/2008/layout/LinedList"/>
    <dgm:cxn modelId="{38F37477-922B-8B4A-AA8C-6AF2AB34999A}" type="presParOf" srcId="{DAF60068-F4B9-1645-B62D-24AD3B3EAA4A}" destId="{426F758E-8534-054C-AE8A-B7CCB08EC695}" srcOrd="6" destOrd="0" presId="urn:microsoft.com/office/officeart/2008/layout/LinedList"/>
    <dgm:cxn modelId="{D09C9C04-9190-2E47-802A-4DB087F3D65C}" type="presParOf" srcId="{DAF60068-F4B9-1645-B62D-24AD3B3EAA4A}" destId="{08E2AAE3-D177-5341-80A1-0A4811408158}" srcOrd="7" destOrd="0" presId="urn:microsoft.com/office/officeart/2008/layout/LinedList"/>
    <dgm:cxn modelId="{D763E34B-27E8-D44E-822C-E1CFB8002790}" type="presParOf" srcId="{08E2AAE3-D177-5341-80A1-0A4811408158}" destId="{B5FF4325-6760-1E4A-9483-7C1EC2C0FA80}" srcOrd="0" destOrd="0" presId="urn:microsoft.com/office/officeart/2008/layout/LinedList"/>
    <dgm:cxn modelId="{9201A77F-C1B0-1844-8E36-BECC050E12F0}" type="presParOf" srcId="{08E2AAE3-D177-5341-80A1-0A4811408158}" destId="{DFC83445-CD0C-B646-8C65-80650354F1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AD328-E94A-494A-824B-ADC427A3CB7D}">
      <dsp:nvSpPr>
        <dsp:cNvPr id="0" name=""/>
        <dsp:cNvSpPr/>
      </dsp:nvSpPr>
      <dsp:spPr>
        <a:xfrm>
          <a:off x="293812" y="1052513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C0E19-4ECE-48E9-99F2-9A185120CDCC}">
      <dsp:nvSpPr>
        <dsp:cNvPr id="0" name=""/>
        <dsp:cNvSpPr/>
      </dsp:nvSpPr>
      <dsp:spPr>
        <a:xfrm>
          <a:off x="488279" y="1246980"/>
          <a:ext cx="523564" cy="523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7AF71-5494-4241-A747-18A6E0214A46}">
      <dsp:nvSpPr>
        <dsp:cNvPr id="0" name=""/>
        <dsp:cNvSpPr/>
      </dsp:nvSpPr>
      <dsp:spPr>
        <a:xfrm>
          <a:off x="2112" y="2249232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Workplace Flexibility</a:t>
          </a:r>
        </a:p>
      </dsp:txBody>
      <dsp:txXfrm>
        <a:off x="2112" y="2249232"/>
        <a:ext cx="1495898" cy="598359"/>
      </dsp:txXfrm>
    </dsp:sp>
    <dsp:sp modelId="{0F53CB3D-D4CC-45F3-8D6E-9565C6E30AD1}">
      <dsp:nvSpPr>
        <dsp:cNvPr id="0" name=""/>
        <dsp:cNvSpPr/>
      </dsp:nvSpPr>
      <dsp:spPr>
        <a:xfrm>
          <a:off x="2051492" y="1052513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AA151-5CE8-4CDA-A803-611741528F21}">
      <dsp:nvSpPr>
        <dsp:cNvPr id="0" name=""/>
        <dsp:cNvSpPr/>
      </dsp:nvSpPr>
      <dsp:spPr>
        <a:xfrm>
          <a:off x="2245959" y="1246980"/>
          <a:ext cx="523564" cy="523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0BED0-F317-4D32-85B3-4CF1F6C47057}">
      <dsp:nvSpPr>
        <dsp:cNvPr id="0" name=""/>
        <dsp:cNvSpPr/>
      </dsp:nvSpPr>
      <dsp:spPr>
        <a:xfrm>
          <a:off x="1759792" y="2249232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Training &amp; Development Opportunities</a:t>
          </a:r>
        </a:p>
      </dsp:txBody>
      <dsp:txXfrm>
        <a:off x="1759792" y="2249232"/>
        <a:ext cx="1495898" cy="598359"/>
      </dsp:txXfrm>
    </dsp:sp>
    <dsp:sp modelId="{41B6D177-789C-4472-B4A5-B64FAEC01D40}">
      <dsp:nvSpPr>
        <dsp:cNvPr id="0" name=""/>
        <dsp:cNvSpPr/>
      </dsp:nvSpPr>
      <dsp:spPr>
        <a:xfrm>
          <a:off x="3809173" y="1052513"/>
          <a:ext cx="912498" cy="9124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EED8A-9749-498E-ADAB-AB811F0143C2}">
      <dsp:nvSpPr>
        <dsp:cNvPr id="0" name=""/>
        <dsp:cNvSpPr/>
      </dsp:nvSpPr>
      <dsp:spPr>
        <a:xfrm>
          <a:off x="4003640" y="1246980"/>
          <a:ext cx="523564" cy="523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3AE0-02DE-469B-A053-642C6BD4C09E}">
      <dsp:nvSpPr>
        <dsp:cNvPr id="0" name=""/>
        <dsp:cNvSpPr/>
      </dsp:nvSpPr>
      <dsp:spPr>
        <a:xfrm>
          <a:off x="3517473" y="2249232"/>
          <a:ext cx="1495898" cy="598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Recognition &amp; Promotion</a:t>
          </a:r>
        </a:p>
      </dsp:txBody>
      <dsp:txXfrm>
        <a:off x="3517473" y="2249232"/>
        <a:ext cx="1495898" cy="598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2C7BB-BFBC-5142-A5F0-DFCF95F489BB}">
      <dsp:nvSpPr>
        <dsp:cNvPr id="0" name=""/>
        <dsp:cNvSpPr/>
      </dsp:nvSpPr>
      <dsp:spPr>
        <a:xfrm>
          <a:off x="1342710" y="1788"/>
          <a:ext cx="5370841" cy="78458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209" tIns="199285" rIns="104209" bIns="1992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Prioritizing health &amp; safety</a:t>
          </a:r>
        </a:p>
      </dsp:txBody>
      <dsp:txXfrm>
        <a:off x="1342710" y="1788"/>
        <a:ext cx="5370841" cy="784584"/>
      </dsp:txXfrm>
    </dsp:sp>
    <dsp:sp modelId="{B494BB3C-D25D-AB4C-8393-7A977F276BAC}">
      <dsp:nvSpPr>
        <dsp:cNvPr id="0" name=""/>
        <dsp:cNvSpPr/>
      </dsp:nvSpPr>
      <dsp:spPr>
        <a:xfrm>
          <a:off x="0" y="1788"/>
          <a:ext cx="1342710" cy="78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52" tIns="77500" rIns="71052" bIns="775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Prioritizing</a:t>
          </a:r>
        </a:p>
      </dsp:txBody>
      <dsp:txXfrm>
        <a:off x="0" y="1788"/>
        <a:ext cx="1342710" cy="784584"/>
      </dsp:txXfrm>
    </dsp:sp>
    <dsp:sp modelId="{F887D0DD-0877-324D-B6FA-B4DCC809F4B0}">
      <dsp:nvSpPr>
        <dsp:cNvPr id="0" name=""/>
        <dsp:cNvSpPr/>
      </dsp:nvSpPr>
      <dsp:spPr>
        <a:xfrm>
          <a:off x="1342710" y="833447"/>
          <a:ext cx="5370841" cy="784584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209" tIns="199285" rIns="104209" bIns="1992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Rethinking office space design</a:t>
          </a:r>
        </a:p>
      </dsp:txBody>
      <dsp:txXfrm>
        <a:off x="1342710" y="833447"/>
        <a:ext cx="5370841" cy="784584"/>
      </dsp:txXfrm>
    </dsp:sp>
    <dsp:sp modelId="{91C2B420-553F-514D-A4C0-08E9E81B79B5}">
      <dsp:nvSpPr>
        <dsp:cNvPr id="0" name=""/>
        <dsp:cNvSpPr/>
      </dsp:nvSpPr>
      <dsp:spPr>
        <a:xfrm>
          <a:off x="0" y="833447"/>
          <a:ext cx="1342710" cy="78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52" tIns="77500" rIns="71052" bIns="775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Rethinking</a:t>
          </a:r>
        </a:p>
      </dsp:txBody>
      <dsp:txXfrm>
        <a:off x="0" y="833447"/>
        <a:ext cx="1342710" cy="784584"/>
      </dsp:txXfrm>
    </dsp:sp>
    <dsp:sp modelId="{05C561E9-95BB-5643-8A9D-9B4860434E98}">
      <dsp:nvSpPr>
        <dsp:cNvPr id="0" name=""/>
        <dsp:cNvSpPr/>
      </dsp:nvSpPr>
      <dsp:spPr>
        <a:xfrm>
          <a:off x="1342710" y="1665107"/>
          <a:ext cx="5370841" cy="784584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209" tIns="199285" rIns="104209" bIns="1992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Integrating more technology</a:t>
          </a:r>
        </a:p>
      </dsp:txBody>
      <dsp:txXfrm>
        <a:off x="1342710" y="1665107"/>
        <a:ext cx="5370841" cy="784584"/>
      </dsp:txXfrm>
    </dsp:sp>
    <dsp:sp modelId="{6727A270-8CB7-BD4B-A935-702F5361F513}">
      <dsp:nvSpPr>
        <dsp:cNvPr id="0" name=""/>
        <dsp:cNvSpPr/>
      </dsp:nvSpPr>
      <dsp:spPr>
        <a:xfrm>
          <a:off x="0" y="1665107"/>
          <a:ext cx="1342710" cy="78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52" tIns="77500" rIns="71052" bIns="775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Integrating</a:t>
          </a:r>
        </a:p>
      </dsp:txBody>
      <dsp:txXfrm>
        <a:off x="0" y="1665107"/>
        <a:ext cx="1342710" cy="784584"/>
      </dsp:txXfrm>
    </dsp:sp>
    <dsp:sp modelId="{923B74F3-B113-AA4B-90E9-ADACEF0A2EE6}">
      <dsp:nvSpPr>
        <dsp:cNvPr id="0" name=""/>
        <dsp:cNvSpPr/>
      </dsp:nvSpPr>
      <dsp:spPr>
        <a:xfrm>
          <a:off x="1342710" y="2496767"/>
          <a:ext cx="5370841" cy="784584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209" tIns="199285" rIns="104209" bIns="1992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Changing interaction with clients &amp; the public</a:t>
          </a:r>
        </a:p>
      </dsp:txBody>
      <dsp:txXfrm>
        <a:off x="1342710" y="2496767"/>
        <a:ext cx="5370841" cy="784584"/>
      </dsp:txXfrm>
    </dsp:sp>
    <dsp:sp modelId="{9FD01765-E438-BA45-80A0-64CAF2E5C57C}">
      <dsp:nvSpPr>
        <dsp:cNvPr id="0" name=""/>
        <dsp:cNvSpPr/>
      </dsp:nvSpPr>
      <dsp:spPr>
        <a:xfrm>
          <a:off x="0" y="2496767"/>
          <a:ext cx="1342710" cy="78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52" tIns="77500" rIns="71052" bIns="775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Changing</a:t>
          </a:r>
        </a:p>
      </dsp:txBody>
      <dsp:txXfrm>
        <a:off x="0" y="2496767"/>
        <a:ext cx="1342710" cy="784584"/>
      </dsp:txXfrm>
    </dsp:sp>
    <dsp:sp modelId="{9DE19107-460A-F14B-8E72-91FD219377E1}">
      <dsp:nvSpPr>
        <dsp:cNvPr id="0" name=""/>
        <dsp:cNvSpPr/>
      </dsp:nvSpPr>
      <dsp:spPr>
        <a:xfrm>
          <a:off x="1342710" y="3328427"/>
          <a:ext cx="5370841" cy="784584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4209" tIns="199285" rIns="104209" bIns="199285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Creating team building times</a:t>
          </a:r>
        </a:p>
      </dsp:txBody>
      <dsp:txXfrm>
        <a:off x="1342710" y="3328427"/>
        <a:ext cx="5370841" cy="784584"/>
      </dsp:txXfrm>
    </dsp:sp>
    <dsp:sp modelId="{F6423A44-FAFE-DF4A-A5BE-FAA2DC5C9107}">
      <dsp:nvSpPr>
        <dsp:cNvPr id="0" name=""/>
        <dsp:cNvSpPr/>
      </dsp:nvSpPr>
      <dsp:spPr>
        <a:xfrm>
          <a:off x="0" y="3328427"/>
          <a:ext cx="1342710" cy="7845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052" tIns="77500" rIns="71052" bIns="7750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Creating</a:t>
          </a:r>
        </a:p>
      </dsp:txBody>
      <dsp:txXfrm>
        <a:off x="0" y="3328427"/>
        <a:ext cx="1342710" cy="784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2DDDE-49FF-3F43-B547-0B2695FE718D}">
      <dsp:nvSpPr>
        <dsp:cNvPr id="0" name=""/>
        <dsp:cNvSpPr/>
      </dsp:nvSpPr>
      <dsp:spPr>
        <a:xfrm>
          <a:off x="0" y="45143"/>
          <a:ext cx="6263640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Accessing and applying for federal resources to access capital and promote business resiliency. </a:t>
          </a:r>
        </a:p>
      </dsp:txBody>
      <dsp:txXfrm>
        <a:off x="31070" y="76213"/>
        <a:ext cx="6201500" cy="574340"/>
      </dsp:txXfrm>
    </dsp:sp>
    <dsp:sp modelId="{925B7E07-B67E-C847-9630-6C7C54F5AD9C}">
      <dsp:nvSpPr>
        <dsp:cNvPr id="0" name=""/>
        <dsp:cNvSpPr/>
      </dsp:nvSpPr>
      <dsp:spPr>
        <a:xfrm>
          <a:off x="0" y="727703"/>
          <a:ext cx="6263640" cy="636480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hazards and prevention of the transmission of COVID-19 and other communicable diseases. </a:t>
          </a:r>
        </a:p>
      </dsp:txBody>
      <dsp:txXfrm>
        <a:off x="31070" y="758773"/>
        <a:ext cx="6201500" cy="574340"/>
      </dsp:txXfrm>
    </dsp:sp>
    <dsp:sp modelId="{8429CEEB-951D-DF48-9807-67F698F91015}">
      <dsp:nvSpPr>
        <dsp:cNvPr id="0" name=""/>
        <dsp:cNvSpPr/>
      </dsp:nvSpPr>
      <dsp:spPr>
        <a:xfrm>
          <a:off x="0" y="1410263"/>
          <a:ext cx="6263640" cy="636480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potential effects of COVID-19 on the supply chains, distribution, and sale of products. </a:t>
          </a:r>
        </a:p>
      </dsp:txBody>
      <dsp:txXfrm>
        <a:off x="31070" y="1441333"/>
        <a:ext cx="6201500" cy="574340"/>
      </dsp:txXfrm>
    </dsp:sp>
    <dsp:sp modelId="{F6BDC573-89D1-D94A-9D92-6C26AC555F97}">
      <dsp:nvSpPr>
        <dsp:cNvPr id="0" name=""/>
        <dsp:cNvSpPr/>
      </dsp:nvSpPr>
      <dsp:spPr>
        <a:xfrm>
          <a:off x="0" y="2092823"/>
          <a:ext cx="6263640" cy="636480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management and practice of telework to reduce possible transmission of COVID- 19. </a:t>
          </a:r>
        </a:p>
      </dsp:txBody>
      <dsp:txXfrm>
        <a:off x="31070" y="2123893"/>
        <a:ext cx="6201500" cy="574340"/>
      </dsp:txXfrm>
    </dsp:sp>
    <dsp:sp modelId="{539F9B3B-DDB2-154B-9169-4F308A3AEEB8}">
      <dsp:nvSpPr>
        <dsp:cNvPr id="0" name=""/>
        <dsp:cNvSpPr/>
      </dsp:nvSpPr>
      <dsp:spPr>
        <a:xfrm>
          <a:off x="0" y="2775383"/>
          <a:ext cx="6263640" cy="636480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management and practice of remote customer service by electronic or other means. </a:t>
          </a:r>
        </a:p>
      </dsp:txBody>
      <dsp:txXfrm>
        <a:off x="31070" y="2806453"/>
        <a:ext cx="6201500" cy="574340"/>
      </dsp:txXfrm>
    </dsp:sp>
    <dsp:sp modelId="{8EDB9F7B-1EAB-DF4A-9885-16BE33E2DC8E}">
      <dsp:nvSpPr>
        <dsp:cNvPr id="0" name=""/>
        <dsp:cNvSpPr/>
      </dsp:nvSpPr>
      <dsp:spPr>
        <a:xfrm>
          <a:off x="0" y="3457943"/>
          <a:ext cx="6263640" cy="636480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risks of and mitigation of cyber threats in remote customer service or telework practices. </a:t>
          </a:r>
        </a:p>
      </dsp:txBody>
      <dsp:txXfrm>
        <a:off x="31070" y="3489013"/>
        <a:ext cx="6201500" cy="574340"/>
      </dsp:txXfrm>
    </dsp:sp>
    <dsp:sp modelId="{CB3E69BF-19CF-CD41-B7B2-BBC138B9F944}">
      <dsp:nvSpPr>
        <dsp:cNvPr id="0" name=""/>
        <dsp:cNvSpPr/>
      </dsp:nvSpPr>
      <dsp:spPr>
        <a:xfrm>
          <a:off x="0" y="4140504"/>
          <a:ext cx="6263640" cy="636480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The mitigation of the effects of reduced travel or outside activities on small business; </a:t>
          </a:r>
        </a:p>
      </dsp:txBody>
      <dsp:txXfrm>
        <a:off x="31070" y="4171574"/>
        <a:ext cx="6201500" cy="574340"/>
      </dsp:txXfrm>
    </dsp:sp>
    <dsp:sp modelId="{CA2DA781-5ACF-F549-B05A-2AF751A9D605}">
      <dsp:nvSpPr>
        <dsp:cNvPr id="0" name=""/>
        <dsp:cNvSpPr/>
      </dsp:nvSpPr>
      <dsp:spPr>
        <a:xfrm>
          <a:off x="0" y="4823063"/>
          <a:ext cx="6263640" cy="6364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Business practices necessary to mitigate the economic effects of COVID-19 or similar occurrences. </a:t>
          </a:r>
        </a:p>
      </dsp:txBody>
      <dsp:txXfrm>
        <a:off x="31070" y="4854133"/>
        <a:ext cx="6201500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3B57A-4AE5-3E45-9E7F-A16CF9AC04E9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424F2-6CDD-DD4C-ACE8-5280FC9EBE60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1"/>
            </a:rPr>
            <a:t>https://marylandwbc.org/resources/</a:t>
          </a:r>
          <a:endParaRPr lang="en-US" sz="3100" kern="1200"/>
        </a:p>
      </dsp:txBody>
      <dsp:txXfrm>
        <a:off x="0" y="0"/>
        <a:ext cx="6900512" cy="1384035"/>
      </dsp:txXfrm>
    </dsp:sp>
    <dsp:sp modelId="{11783575-7EE1-7446-9641-828D2602203E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315A5-CF91-5144-BB55-C1F28EBC883B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2"/>
            </a:rPr>
            <a:t>https://rockvilleredi.org/small-business-resources/</a:t>
          </a:r>
          <a:endParaRPr lang="en-US" sz="3100" kern="1200"/>
        </a:p>
      </dsp:txBody>
      <dsp:txXfrm>
        <a:off x="0" y="1384035"/>
        <a:ext cx="6900512" cy="1384035"/>
      </dsp:txXfrm>
    </dsp:sp>
    <dsp:sp modelId="{4D84C02C-8055-8448-A305-2BE00F88DFE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9086F-C763-A244-A77B-E879291E76C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3"/>
            </a:rPr>
            <a:t>https://www.rockvillechamber.org/covid-19-resources-for-businesses/</a:t>
          </a:r>
          <a:endParaRPr lang="en-US" sz="3100" kern="1200"/>
        </a:p>
      </dsp:txBody>
      <dsp:txXfrm>
        <a:off x="0" y="2768070"/>
        <a:ext cx="6900512" cy="1384035"/>
      </dsp:txXfrm>
    </dsp:sp>
    <dsp:sp modelId="{426F758E-8534-054C-AE8A-B7CCB08EC695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F4325-6760-1E4A-9483-7C1EC2C0FA8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hlinkClick xmlns:r="http://schemas.openxmlformats.org/officeDocument/2006/relationships" r:id="rId4"/>
            </a:rPr>
            <a:t>https://www.sba.gov/funding-programs/loans/covid-19-relief-options</a:t>
          </a:r>
          <a:endParaRPr lang="en-US" sz="31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0219-8D7D-144D-B5C9-C28F7CAF4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BF855-DE19-DC41-B483-B07D742E0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E3BFE-C7E5-EE4B-9366-35662718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34B1A-120D-DD46-BD45-209D2723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A6C86-467B-DF43-B76F-9B31E82F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264E4-F014-7C4B-9657-5DC964E28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851EC-CB24-584A-8CE5-4785D4DA0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CDAF8-3DB2-9A44-A50A-16C0CA21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333C7-8E6A-F443-A1FB-1B8F46D5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AF032-56CD-2447-A693-0AE6405A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72AA12-4BAC-304C-B073-DF54B2067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9DBF5-DFF2-8B4E-A524-E26B0205F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9358C-B919-E941-9031-46F11279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C907C-B623-2949-8CAD-251618B1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13879-E04C-5447-A1FA-9C76073D5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9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971F-5DA6-4D4D-A670-CD8B6E58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6A2AF-548D-6C44-8CE0-92F42D5D7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859DC-71EE-4340-A6A2-B731E640F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EEC0-E9B0-844A-958D-272A996F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1E34-7C33-0249-A02D-243AE251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107F-1827-8646-839B-9D16BAD9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439DF-26B7-E342-9009-DD9279327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3213B-5739-F84B-B4CA-0DD63D6BA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BF2E-7AAB-FA44-BB89-F9603617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34A96-7AB4-F84F-9752-925748171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3309-7956-EF48-A889-EF95E2EEC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3A3D2-A408-8943-9A14-123300EE7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B0F87-F39F-D44F-8AC4-4ECAEE9B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D99E8-7717-D745-937A-F2569C32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60E53-F589-F747-A3E6-E0BC0044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1058C-BBFE-6148-AEA7-19104B8DB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3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4789E-9690-F74D-BF1D-28F75F25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0FE08-B490-B54A-8B70-0BB4A4A10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C0C7E-CA3B-0D44-915D-B6DF9C113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2840A-A931-654F-A035-9399480B56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47F4E-F3BE-2F42-9FE8-18D3D5DE9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6FF73-8296-5C43-9431-C5D76769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28BC4-B2D2-234A-BB7B-42C91938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3F6FA-1906-2F4E-96F2-CC535929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9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E59A-F49A-3944-839B-6976B43E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EC36E-899B-2D4E-90D5-EFD4C6DE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9AF87-CBB4-6241-AB5A-811A8E6E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F92C0-7BD3-094C-AB88-40E9ED31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0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0E77C-AD10-AE4E-BB8F-6DB2DE8A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FA727-70D1-354B-9D45-DA04BB32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C21B9-A91B-2943-8C8A-22DE943B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9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273EB-339B-A342-84F8-C33678149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F7AE5-B359-9541-802C-D8A4FA73C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108858-35AD-C94B-9FB1-7DF5E3AAC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5DE39-E0B4-3548-9E3A-C22551CC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3AD03-7DAA-B84A-BF65-207F95DC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22FD0-2697-5744-A7AC-01E9A01F9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55CA-BA0D-C04E-AAB7-0AC85C1F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AD194-5F1F-4845-8F51-30B6B9F189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CFBE6-14D9-0A42-AF4A-A81D08742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39F97-8BD1-6149-B81A-6CF6F763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FDC14-156D-E94D-98F6-2CCF8F30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900A-A479-5F45-9829-407056566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85FB4-614B-EB4D-9A86-011AAB5F4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7B9CF-132F-5F40-B00F-1BC41DB0C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8D088-E5B6-6843-AF55-A4B553B693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F3E39-7E89-474E-ADED-84C085655236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A5A0-9133-0247-9B82-1CED46E7A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5822E-E12A-B14B-8753-865774B583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30FE-2B3A-6143-BC3D-B06B07E215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379C0369-A022-4605-B2F4-7773B74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FFFD28B7-CC22-4615-B487-71F011040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712E4DE6-A2E5-4786-B1B9-795E13D12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>
            <a:extLst>
              <a:ext uri="{FF2B5EF4-FFF2-40B4-BE49-F238E27FC236}">
                <a16:creationId xmlns:a16="http://schemas.microsoft.com/office/drawing/2014/main" id="{176DEB1C-09CA-478A-AEEF-963E89897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8861D55-9A89-4552-8E10-2201E1991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8" y="644382"/>
            <a:ext cx="10734055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75815E-A447-B04B-87EC-08446219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455" y="1118009"/>
            <a:ext cx="4194241" cy="31803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Bringing Women Back to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B6A3DD-7ADB-4449-AF8F-9C78ADB5E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734" y="1642232"/>
            <a:ext cx="4650482" cy="326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F4484-EE7C-9A43-AB6A-24DE14B5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Women need in Workplace Post-Covid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C6A81C6-24A7-3048-9ECF-B72E8F335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" b="3"/>
          <a:stretch/>
        </p:blipFill>
        <p:spPr bwMode="auto">
          <a:xfrm>
            <a:off x="841248" y="2276857"/>
            <a:ext cx="5015484" cy="390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EAC9D1-4890-4B44-941E-67AACB4DB0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139279"/>
              </p:ext>
            </p:extLst>
          </p:nvPr>
        </p:nvGraphicFramePr>
        <p:xfrm>
          <a:off x="6335270" y="2276857"/>
          <a:ext cx="5015484" cy="390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51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2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57027-9162-EC46-9FF6-B98D00A1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/>
              <a:t>Reopening Plan at REDI/</a:t>
            </a:r>
            <a:br>
              <a:rPr lang="en-US" sz="4600" dirty="0"/>
            </a:br>
            <a:r>
              <a:rPr lang="en-US" sz="4600" dirty="0"/>
              <a:t>Maryland Women’s Business Center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6A7726-F26A-9A45-9CD1-72581AC45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1" r="1" b="1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22F460-2CCF-472D-BE7E-9CE765942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358945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AutoShape 4" descr="signature_230010786">
            <a:extLst>
              <a:ext uri="{FF2B5EF4-FFF2-40B4-BE49-F238E27FC236}">
                <a16:creationId xmlns:a16="http://schemas.microsoft.com/office/drawing/2014/main" id="{CBDFD2E5-8203-D248-AD79-49EB94F72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37150" y="2470150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CC16C0-617C-2A40-A489-0ED84421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700" dirty="0">
                <a:solidFill>
                  <a:schemeClr val="bg1"/>
                </a:solidFill>
              </a:rPr>
              <a:t>MWBC Services for Women Entrepreneurs Post-Covid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8D2C48-E6BF-4DAD-8672-6A73352C96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78937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356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068B2-B4CF-3249-B3BA-BF1DE739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Covid Resources for Small Businesses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8F1457-7988-46BB-A79B-13DC60166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0668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758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224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Bringing Women Back to Work</vt:lpstr>
      <vt:lpstr>Women need in Workplace Post-Covid</vt:lpstr>
      <vt:lpstr>Reopening Plan at REDI/ Maryland Women’s Business Center</vt:lpstr>
      <vt:lpstr>MWBC Services for Women Entrepreneurs Post-Covid</vt:lpstr>
      <vt:lpstr>Covid Resources for Small Businesses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Wortham</dc:creator>
  <cp:lastModifiedBy>Cornelius, Ellen</cp:lastModifiedBy>
  <cp:revision>8</cp:revision>
  <dcterms:created xsi:type="dcterms:W3CDTF">2021-06-11T14:41:59Z</dcterms:created>
  <dcterms:modified xsi:type="dcterms:W3CDTF">2021-06-11T15:56:37Z</dcterms:modified>
</cp:coreProperties>
</file>