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16A3-D376-4221-89E9-88E69AEAFA8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24F3-C191-4DC0-977D-706A5F93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E16A3-D376-4221-89E9-88E69AEAFA8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24F3-C191-4DC0-977D-706A5F93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SNOW SUMMIT</a:t>
            </a:r>
            <a:br>
              <a:rPr lang="en-US" altLang="en-US" smtClean="0"/>
            </a:br>
            <a:r>
              <a:rPr lang="en-US" altLang="en-US" smtClean="0"/>
              <a:t>2014-2015</a:t>
            </a:r>
            <a:endParaRPr lang="en-US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3721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Team Readiness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3464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Makes Perfect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9087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Initiatives</a:t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165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Route Planning and Equipment</a:t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480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Forward Planning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030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Coordinating with Contractors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9057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Salt Management Plan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899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Montgomery County </a:t>
            </a:r>
            <a:br>
              <a:rPr lang="en-US" altLang="en-US" smtClean="0"/>
            </a:br>
            <a:r>
              <a:rPr lang="en-US" altLang="en-US" smtClean="0"/>
              <a:t>Statistics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10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Pre-Storm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6106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Science of Storm and </a:t>
            </a:r>
            <a:br>
              <a:rPr lang="en-US" altLang="en-US" smtClean="0"/>
            </a:br>
            <a:r>
              <a:rPr lang="en-US" altLang="en-US" smtClean="0"/>
              <a:t>Pavement Forecasting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7273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Summit Agenda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8871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 and Notification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652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7493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282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30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Local Forecasting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03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159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Different Storm Event Scenarios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779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554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4587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943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914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Storm Analysis, Forecasting, and Notification</a:t>
            </a:r>
            <a:endParaRPr 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72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Forecast Considerations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2415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Forecast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573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Pre-Storm Planning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8032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Pretreatment of Major Roadways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005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Operations Center (SOC)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6083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Operations Center (SOC)</a:t>
            </a:r>
            <a:br>
              <a:rPr lang="en-US" altLang="en-US" smtClean="0"/>
            </a:br>
            <a:r>
              <a:rPr lang="en-US" altLang="en-US" smtClean="0"/>
              <a:t>Primary Functionality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907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664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Operations Center (SOC)</a:t>
            </a:r>
            <a:br>
              <a:rPr lang="en-US" altLang="en-US" smtClean="0"/>
            </a:br>
            <a:r>
              <a:rPr lang="en-US" altLang="en-US" smtClean="0"/>
              <a:t>Support Functions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006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Operations Center (SOC)</a:t>
            </a:r>
            <a:br>
              <a:rPr lang="en-US" altLang="en-US" smtClean="0"/>
            </a:br>
            <a:r>
              <a:rPr lang="en-US" altLang="en-US" smtClean="0"/>
              <a:t>Support Functions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460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0835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Operations Center (SOC)</a:t>
            </a:r>
            <a:br>
              <a:rPr lang="en-US" altLang="en-US" smtClean="0"/>
            </a:br>
            <a:r>
              <a:rPr lang="en-US" altLang="en-US" smtClean="0"/>
              <a:t>Support Functions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607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Operations Center (SOC)</a:t>
            </a:r>
            <a:br>
              <a:rPr lang="en-US" altLang="en-US" smtClean="0"/>
            </a:br>
            <a:r>
              <a:rPr lang="en-US" altLang="en-US" smtClean="0"/>
              <a:t>Support Functions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641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Snow Tracking Application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485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Snow Tracking Application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8367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538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276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4363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Deployment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727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Resources and Staffing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1963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Resources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09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9739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Plow Route Efficiencies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215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Operations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4602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Key Initiatives (cont’d) </a:t>
            </a:r>
            <a:br>
              <a:rPr lang="en-US" altLang="en-US" smtClean="0"/>
            </a:br>
            <a:r>
              <a:rPr lang="en-US" altLang="en-US" smtClean="0"/>
              <a:t>Plow Route Efficiencies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86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55375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Clean Up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1103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Approximate Treatment and </a:t>
            </a:r>
            <a:br>
              <a:rPr lang="en-US" altLang="en-US" smtClean="0"/>
            </a:br>
            <a:r>
              <a:rPr lang="en-US" altLang="en-US" smtClean="0"/>
              <a:t>Plow Time Frame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88389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Post Storm Activities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7405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Head Count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76332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Demobilization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2400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Tiered Demobilization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544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Welcoming Remarks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11714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Post Storm Debriefing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0415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Debriefing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227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Debriefing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9724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Post Season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57785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the Fuss?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89205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Economic Impacts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80148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Winter Facts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94698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Forward Planning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55718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Debrief Last Season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336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Wrap-up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473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Snow Summit Objective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40105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Wrap-up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3909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Thanks to all Attendees: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57122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Questions &amp; Answers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008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Pre-Season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9016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Storm Readiness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5528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On-screen Show (4:3)</PresentationFormat>
  <Paragraphs>65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SNOW SUMMIT 2014-2015</vt:lpstr>
      <vt:lpstr>Summit Agenda</vt:lpstr>
      <vt:lpstr>Introductions</vt:lpstr>
      <vt:lpstr>Introductions</vt:lpstr>
      <vt:lpstr>Introductions</vt:lpstr>
      <vt:lpstr>Welcoming Remarks</vt:lpstr>
      <vt:lpstr>Snow Summit Objective</vt:lpstr>
      <vt:lpstr>Pre-Season</vt:lpstr>
      <vt:lpstr>Storm Readiness</vt:lpstr>
      <vt:lpstr>Team Readiness</vt:lpstr>
      <vt:lpstr>Practice Makes Perfect</vt:lpstr>
      <vt:lpstr>Key Initiatives </vt:lpstr>
      <vt:lpstr>Route Planning and Equipment </vt:lpstr>
      <vt:lpstr>Forward Planning</vt:lpstr>
      <vt:lpstr>Coordinating with Contractors</vt:lpstr>
      <vt:lpstr>Salt Management Plan</vt:lpstr>
      <vt:lpstr>Montgomery County  Statistics</vt:lpstr>
      <vt:lpstr>Pre-Storm</vt:lpstr>
      <vt:lpstr>Science of Storm and  Pavement Forecasting</vt:lpstr>
      <vt:lpstr>Storm Analysis, Forecasting and Notification</vt:lpstr>
      <vt:lpstr>Storm Analysis, Forecasting, and Notification</vt:lpstr>
      <vt:lpstr>PowerPoint Presentation</vt:lpstr>
      <vt:lpstr>PowerPoint Presentation</vt:lpstr>
      <vt:lpstr>Local Forecasting</vt:lpstr>
      <vt:lpstr>Storm Analysis, Forecasting, and Notification</vt:lpstr>
      <vt:lpstr>Different Storm Event Scenarios</vt:lpstr>
      <vt:lpstr>Storm Analysis, Forecasting, and Notification</vt:lpstr>
      <vt:lpstr>Storm Analysis, Forecasting, and Notification</vt:lpstr>
      <vt:lpstr>Storm Analysis, Forecasting, and Notification</vt:lpstr>
      <vt:lpstr>Storm Analysis, Forecasting, and Notification</vt:lpstr>
      <vt:lpstr>Forecast Considerations</vt:lpstr>
      <vt:lpstr>Storm Forecast</vt:lpstr>
      <vt:lpstr>Pre-Storm Planning</vt:lpstr>
      <vt:lpstr>Pretreatment of Major Roadways</vt:lpstr>
      <vt:lpstr>Storm Operations Center (SOC)</vt:lpstr>
      <vt:lpstr>Storm Operations Center (SOC) Primary Functionality</vt:lpstr>
      <vt:lpstr>PowerPoint Presentation</vt:lpstr>
      <vt:lpstr>Storm Operations Center (SOC) Support Functions</vt:lpstr>
      <vt:lpstr>Storm Operations Center (SOC) Support Functions</vt:lpstr>
      <vt:lpstr>Storm Operations Center (SOC) Support Functions</vt:lpstr>
      <vt:lpstr>Storm Operations Center (SOC) Support Functions</vt:lpstr>
      <vt:lpstr>Snow Tracking Application</vt:lpstr>
      <vt:lpstr>Snow Tracking Application</vt:lpstr>
      <vt:lpstr>PowerPoint Presentation</vt:lpstr>
      <vt:lpstr>PowerPoint Presentation</vt:lpstr>
      <vt:lpstr>PowerPoint Presentation</vt:lpstr>
      <vt:lpstr>Deployment</vt:lpstr>
      <vt:lpstr>Resources and Staffing</vt:lpstr>
      <vt:lpstr>Resources</vt:lpstr>
      <vt:lpstr>Plow Route Efficiencies</vt:lpstr>
      <vt:lpstr>Storm Operations</vt:lpstr>
      <vt:lpstr>Key Initiatives (cont’d)  Plow Route Efficiencies</vt:lpstr>
      <vt:lpstr>PowerPoint Presentation</vt:lpstr>
      <vt:lpstr>Storm Clean Up</vt:lpstr>
      <vt:lpstr>Approximate Treatment and  Plow Time Frame</vt:lpstr>
      <vt:lpstr>Post Storm Activities</vt:lpstr>
      <vt:lpstr>Head Count</vt:lpstr>
      <vt:lpstr>Demobilization</vt:lpstr>
      <vt:lpstr>Tiered Demobilization</vt:lpstr>
      <vt:lpstr>Post Storm Debriefing</vt:lpstr>
      <vt:lpstr>Debriefing </vt:lpstr>
      <vt:lpstr>Debriefing</vt:lpstr>
      <vt:lpstr>Post Season</vt:lpstr>
      <vt:lpstr>Why the Fuss?</vt:lpstr>
      <vt:lpstr>Economic Impacts</vt:lpstr>
      <vt:lpstr>Winter Facts</vt:lpstr>
      <vt:lpstr>Storm Forward Planning</vt:lpstr>
      <vt:lpstr>Debrief Last Season</vt:lpstr>
      <vt:lpstr>Wrap-up</vt:lpstr>
      <vt:lpstr>Wrap-up</vt:lpstr>
      <vt:lpstr>Thanks to all Attendees:</vt:lpstr>
      <vt:lpstr>Questions &amp; Answers</vt:lpstr>
    </vt:vector>
  </TitlesOfParts>
  <Company>MCG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 SUMMIT 2014-2015</dc:title>
  <dc:creator>SERRAT01</dc:creator>
  <cp:lastModifiedBy>SERRAT01</cp:lastModifiedBy>
  <cp:revision>1</cp:revision>
  <dcterms:created xsi:type="dcterms:W3CDTF">2014-10-30T18:35:07Z</dcterms:created>
  <dcterms:modified xsi:type="dcterms:W3CDTF">2014-10-30T18:35:08Z</dcterms:modified>
</cp:coreProperties>
</file>