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1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B48E-A428-44E4-A46C-040F01A0BA7E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091F-557A-4201-9B67-D5E0788AE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B48E-A428-44E4-A46C-040F01A0BA7E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091F-557A-4201-9B67-D5E0788AE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3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B48E-A428-44E4-A46C-040F01A0BA7E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091F-557A-4201-9B67-D5E0788AE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B48E-A428-44E4-A46C-040F01A0BA7E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091F-557A-4201-9B67-D5E0788AE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9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B48E-A428-44E4-A46C-040F01A0BA7E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091F-557A-4201-9B67-D5E0788AE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8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B48E-A428-44E4-A46C-040F01A0BA7E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091F-557A-4201-9B67-D5E0788AE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3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B48E-A428-44E4-A46C-040F01A0BA7E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091F-557A-4201-9B67-D5E0788AE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5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B48E-A428-44E4-A46C-040F01A0BA7E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091F-557A-4201-9B67-D5E0788AE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6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B48E-A428-44E4-A46C-040F01A0BA7E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091F-557A-4201-9B67-D5E0788AE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8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B48E-A428-44E4-A46C-040F01A0BA7E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091F-557A-4201-9B67-D5E0788AE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2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B48E-A428-44E4-A46C-040F01A0BA7E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091F-557A-4201-9B67-D5E0788AE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4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6B48E-A428-44E4-A46C-040F01A0BA7E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D091F-557A-4201-9B67-D5E0788AE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09571" name="Text Box 8"/>
          <p:cNvSpPr txBox="1">
            <a:spLocks noChangeArrowheads="1"/>
          </p:cNvSpPr>
          <p:nvPr/>
        </p:nvSpPr>
        <p:spPr bwMode="auto">
          <a:xfrm>
            <a:off x="2344738" y="1123952"/>
            <a:ext cx="395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9572" name="Text Box 9"/>
          <p:cNvSpPr txBox="1">
            <a:spLocks noChangeArrowheads="1"/>
          </p:cNvSpPr>
          <p:nvPr/>
        </p:nvSpPr>
        <p:spPr bwMode="auto">
          <a:xfrm>
            <a:off x="3113090" y="2506663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9573" name="Rectangle 12"/>
          <p:cNvSpPr>
            <a:spLocks noChangeArrowheads="1"/>
          </p:cNvSpPr>
          <p:nvPr/>
        </p:nvSpPr>
        <p:spPr bwMode="auto">
          <a:xfrm>
            <a:off x="2266950" y="1201740"/>
            <a:ext cx="4935538" cy="317023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NORTH POTOMAC NANCY H. DACEK COMMUNITY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RECREATION CENTER</a:t>
            </a:r>
          </a:p>
        </p:txBody>
      </p:sp>
    </p:spTree>
    <p:extLst>
      <p:ext uri="{BB962C8B-B14F-4D97-AF65-F5344CB8AC3E}">
        <p14:creationId xmlns:p14="http://schemas.microsoft.com/office/powerpoint/2010/main" val="242748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"/>
            <a:ext cx="9144000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Box 3"/>
          <p:cNvSpPr txBox="1">
            <a:spLocks noChangeArrowheads="1"/>
          </p:cNvSpPr>
          <p:nvPr/>
        </p:nvSpPr>
        <p:spPr bwMode="auto">
          <a:xfrm>
            <a:off x="423863" y="49215"/>
            <a:ext cx="8450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NORTH POTOMAC NANCY H. DACEK COMMUNITY RECREATION CENTER</a:t>
            </a:r>
          </a:p>
        </p:txBody>
      </p:sp>
      <p:sp>
        <p:nvSpPr>
          <p:cNvPr id="110596" name="TextBox 3"/>
          <p:cNvSpPr txBox="1">
            <a:spLocks noChangeArrowheads="1"/>
          </p:cNvSpPr>
          <p:nvPr/>
        </p:nvSpPr>
        <p:spPr bwMode="auto">
          <a:xfrm>
            <a:off x="5454652" y="3160715"/>
            <a:ext cx="798617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Entrance</a:t>
            </a:r>
          </a:p>
        </p:txBody>
      </p:sp>
      <p:sp>
        <p:nvSpPr>
          <p:cNvPr id="110597" name="Arrow: Down 4"/>
          <p:cNvSpPr>
            <a:spLocks noChangeArrowheads="1"/>
          </p:cNvSpPr>
          <p:nvPr/>
        </p:nvSpPr>
        <p:spPr bwMode="auto">
          <a:xfrm>
            <a:off x="5722940" y="3436938"/>
            <a:ext cx="306387" cy="977900"/>
          </a:xfrm>
          <a:prstGeom prst="downArrow">
            <a:avLst>
              <a:gd name="adj1" fmla="val 50000"/>
              <a:gd name="adj2" fmla="val 5010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4822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7" y="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Box 2"/>
          <p:cNvSpPr txBox="1">
            <a:spLocks noChangeArrowheads="1"/>
          </p:cNvSpPr>
          <p:nvPr/>
        </p:nvSpPr>
        <p:spPr bwMode="auto">
          <a:xfrm>
            <a:off x="0" y="111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/>
              <a:t>NORTH POTOMAC NANCY H. DACEK COMMUNITY RECREATION CENTER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/>
              <a:t>13850 Travilah Rd., Rockville, MD 20850 </a:t>
            </a:r>
          </a:p>
        </p:txBody>
      </p:sp>
    </p:spTree>
    <p:extLst>
      <p:ext uri="{BB962C8B-B14F-4D97-AF65-F5344CB8AC3E}">
        <p14:creationId xmlns:p14="http://schemas.microsoft.com/office/powerpoint/2010/main" val="334346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0" y="180977"/>
            <a:ext cx="8874125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Box 3"/>
          <p:cNvSpPr txBox="1">
            <a:spLocks noChangeArrowheads="1"/>
          </p:cNvSpPr>
          <p:nvPr/>
        </p:nvSpPr>
        <p:spPr bwMode="auto">
          <a:xfrm>
            <a:off x="0" y="635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NORTH POTOMAC NANCY H. DACEK COMMUNITY REC CTR - PUBLIC TRANSIT</a:t>
            </a:r>
          </a:p>
        </p:txBody>
      </p:sp>
    </p:spTree>
    <p:extLst>
      <p:ext uri="{BB962C8B-B14F-4D97-AF65-F5344CB8AC3E}">
        <p14:creationId xmlns:p14="http://schemas.microsoft.com/office/powerpoint/2010/main" val="271185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Box 3"/>
          <p:cNvSpPr txBox="1">
            <a:spLocks noChangeArrowheads="1"/>
          </p:cNvSpPr>
          <p:nvPr/>
        </p:nvSpPr>
        <p:spPr bwMode="auto">
          <a:xfrm>
            <a:off x="423863" y="11115"/>
            <a:ext cx="8450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NORTH POTOMAC NANCY H. DACEK COMMUNITY RECREATION CENTER</a:t>
            </a:r>
          </a:p>
        </p:txBody>
      </p:sp>
      <p:grpSp>
        <p:nvGrpSpPr>
          <p:cNvPr id="113668" name="Group 6"/>
          <p:cNvGrpSpPr>
            <a:grpSpLocks/>
          </p:cNvGrpSpPr>
          <p:nvPr/>
        </p:nvGrpSpPr>
        <p:grpSpPr bwMode="auto">
          <a:xfrm>
            <a:off x="3443291" y="1722440"/>
            <a:ext cx="706438" cy="1246187"/>
            <a:chOff x="3037" y="2319"/>
            <a:chExt cx="445" cy="785"/>
          </a:xfrm>
        </p:grpSpPr>
        <p:sp>
          <p:nvSpPr>
            <p:cNvPr id="113669" name="AutoShape 7"/>
            <p:cNvSpPr>
              <a:spLocks noChangeArrowheads="1"/>
            </p:cNvSpPr>
            <p:nvPr/>
          </p:nvSpPr>
          <p:spPr bwMode="auto">
            <a:xfrm rot="5400000" flipV="1">
              <a:off x="2932" y="2693"/>
              <a:ext cx="653" cy="170"/>
            </a:xfrm>
            <a:prstGeom prst="rightArrow">
              <a:avLst>
                <a:gd name="adj1" fmla="val 50000"/>
                <a:gd name="adj2" fmla="val 9602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3670" name="Text Box 8"/>
            <p:cNvSpPr txBox="1">
              <a:spLocks noChangeArrowheads="1"/>
            </p:cNvSpPr>
            <p:nvPr/>
          </p:nvSpPr>
          <p:spPr bwMode="auto">
            <a:xfrm>
              <a:off x="3037" y="2319"/>
              <a:ext cx="445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Entrance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58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8" b="8357"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TextBox 3"/>
          <p:cNvSpPr txBox="1">
            <a:spLocks noChangeArrowheads="1"/>
          </p:cNvSpPr>
          <p:nvPr/>
        </p:nvSpPr>
        <p:spPr bwMode="auto">
          <a:xfrm>
            <a:off x="0" y="11115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NORTH POTOMAC NANCY H. DACEK COMMUNITY REC CENTER - PARKING</a:t>
            </a:r>
          </a:p>
        </p:txBody>
      </p:sp>
      <p:sp>
        <p:nvSpPr>
          <p:cNvPr id="114692" name="Arrow: Down 5"/>
          <p:cNvSpPr>
            <a:spLocks noChangeArrowheads="1"/>
          </p:cNvSpPr>
          <p:nvPr/>
        </p:nvSpPr>
        <p:spPr bwMode="auto">
          <a:xfrm>
            <a:off x="5800727" y="2776538"/>
            <a:ext cx="346075" cy="760412"/>
          </a:xfrm>
          <a:prstGeom prst="downArrow">
            <a:avLst>
              <a:gd name="adj1" fmla="val 50000"/>
              <a:gd name="adj2" fmla="val 499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4693" name="TextBox 3"/>
          <p:cNvSpPr txBox="1">
            <a:spLocks noChangeArrowheads="1"/>
          </p:cNvSpPr>
          <p:nvPr/>
        </p:nvSpPr>
        <p:spPr bwMode="auto">
          <a:xfrm>
            <a:off x="5553077" y="2508252"/>
            <a:ext cx="798617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Entrance</a:t>
            </a:r>
          </a:p>
        </p:txBody>
      </p:sp>
      <p:sp>
        <p:nvSpPr>
          <p:cNvPr id="114694" name="AutoShape 11"/>
          <p:cNvSpPr>
            <a:spLocks noChangeArrowheads="1"/>
          </p:cNvSpPr>
          <p:nvPr/>
        </p:nvSpPr>
        <p:spPr bwMode="auto">
          <a:xfrm>
            <a:off x="6953252" y="6156327"/>
            <a:ext cx="1966913" cy="523875"/>
          </a:xfrm>
          <a:prstGeom prst="plaque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100 SPACES</a:t>
            </a:r>
          </a:p>
        </p:txBody>
      </p:sp>
    </p:spTree>
    <p:extLst>
      <p:ext uri="{BB962C8B-B14F-4D97-AF65-F5344CB8AC3E}">
        <p14:creationId xmlns:p14="http://schemas.microsoft.com/office/powerpoint/2010/main" val="407743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Box 1"/>
          <p:cNvSpPr txBox="1">
            <a:spLocks noChangeArrowheads="1"/>
          </p:cNvSpPr>
          <p:nvPr/>
        </p:nvSpPr>
        <p:spPr bwMode="auto">
          <a:xfrm>
            <a:off x="0" y="11115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N. POTOMAC DACEK COMMUNITY REC CENTER - NO ELECTIONEERING ZONE </a:t>
            </a:r>
          </a:p>
        </p:txBody>
      </p:sp>
      <p:pic>
        <p:nvPicPr>
          <p:cNvPr id="1157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"/>
            <a:ext cx="91440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23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Box 1"/>
          <p:cNvSpPr txBox="1">
            <a:spLocks noChangeArrowheads="1"/>
          </p:cNvSpPr>
          <p:nvPr/>
        </p:nvSpPr>
        <p:spPr bwMode="auto">
          <a:xfrm>
            <a:off x="0" y="11115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N. POTOMAC DACEK COMMUNITY REC CENTER - NO ELECTIONEERING ZONE </a:t>
            </a:r>
          </a:p>
        </p:txBody>
      </p:sp>
      <p:pic>
        <p:nvPicPr>
          <p:cNvPr id="116739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7"/>
            <a:ext cx="91440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6740" name="Group 1"/>
          <p:cNvGrpSpPr>
            <a:grpSpLocks/>
          </p:cNvGrpSpPr>
          <p:nvPr/>
        </p:nvGrpSpPr>
        <p:grpSpPr bwMode="auto">
          <a:xfrm>
            <a:off x="3457577" y="3400427"/>
            <a:ext cx="1812925" cy="303213"/>
            <a:chOff x="3457575" y="3400425"/>
            <a:chExt cx="1812925" cy="303213"/>
          </a:xfrm>
        </p:grpSpPr>
        <p:sp>
          <p:nvSpPr>
            <p:cNvPr id="116741" name="Arrow: Down 5"/>
            <p:cNvSpPr>
              <a:spLocks noChangeArrowheads="1"/>
            </p:cNvSpPr>
            <p:nvPr/>
          </p:nvSpPr>
          <p:spPr bwMode="auto">
            <a:xfrm rot="-4593964">
              <a:off x="5034756" y="3467894"/>
              <a:ext cx="134938" cy="336550"/>
            </a:xfrm>
            <a:prstGeom prst="downArrow">
              <a:avLst>
                <a:gd name="adj1" fmla="val 50000"/>
                <a:gd name="adj2" fmla="val 50494"/>
              </a:avLst>
            </a:prstGeom>
            <a:solidFill>
              <a:schemeClr val="bg1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6742" name="Rectangle 13"/>
            <p:cNvSpPr>
              <a:spLocks noChangeArrowheads="1"/>
            </p:cNvSpPr>
            <p:nvPr/>
          </p:nvSpPr>
          <p:spPr bwMode="auto">
            <a:xfrm>
              <a:off x="3457575" y="3400425"/>
              <a:ext cx="1470025" cy="230188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/>
                <a:t>No Electioneering Zone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865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642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TextBox 3"/>
          <p:cNvSpPr txBox="1">
            <a:spLocks noChangeArrowheads="1"/>
          </p:cNvSpPr>
          <p:nvPr/>
        </p:nvSpPr>
        <p:spPr bwMode="auto">
          <a:xfrm>
            <a:off x="0" y="49215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NORTH POTOMAC NANCY H. DACEK COMMUNITY REC CENTER (Social Hall)</a:t>
            </a:r>
          </a:p>
        </p:txBody>
      </p:sp>
      <p:sp>
        <p:nvSpPr>
          <p:cNvPr id="117764" name="AutoShape 11"/>
          <p:cNvSpPr>
            <a:spLocks noChangeArrowheads="1"/>
          </p:cNvSpPr>
          <p:nvPr/>
        </p:nvSpPr>
        <p:spPr bwMode="auto">
          <a:xfrm>
            <a:off x="6953252" y="6156327"/>
            <a:ext cx="1966913" cy="523875"/>
          </a:xfrm>
          <a:prstGeom prst="plaque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4,157 SQ. FT.</a:t>
            </a:r>
          </a:p>
        </p:txBody>
      </p:sp>
    </p:spTree>
    <p:extLst>
      <p:ext uri="{BB962C8B-B14F-4D97-AF65-F5344CB8AC3E}">
        <p14:creationId xmlns:p14="http://schemas.microsoft.com/office/powerpoint/2010/main" val="3360819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115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Habel, MaryBeth</dc:creator>
  <cp:lastModifiedBy>Habel, MaryBeth</cp:lastModifiedBy>
  <cp:revision>2</cp:revision>
  <dcterms:created xsi:type="dcterms:W3CDTF">2017-09-20T15:48:14Z</dcterms:created>
  <dcterms:modified xsi:type="dcterms:W3CDTF">2017-09-21T16:37:07Z</dcterms:modified>
</cp:coreProperties>
</file>