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-280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6AE506-1F4F-44A4-BFBF-5DDD5D1FC9FD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651C8C-67C5-4D5F-B741-D6BBE2A43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F3A837-C398-4291-8FA2-B5259B29924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96938" y="11620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591050"/>
            <a:ext cx="5486400" cy="397668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B22523-D175-440E-AE70-CCD1B395768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014788"/>
            <a:ext cx="5486400" cy="46704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600" smtClean="0"/>
          </a:p>
          <a:p>
            <a:pPr>
              <a:spcBef>
                <a:spcPct val="0"/>
              </a:spcBef>
            </a:pPr>
            <a:endParaRPr lang="en-US" sz="1600" smtClean="0"/>
          </a:p>
          <a:p>
            <a:pPr>
              <a:spcBef>
                <a:spcPct val="0"/>
              </a:spcBef>
            </a:pPr>
            <a:endParaRPr lang="en-US" sz="160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A773D1-DF78-43C8-BF6A-8E8EC182BE5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40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6322BB-C210-4DC5-B8B4-96FB81FF8E3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53F24-D8CA-4260-90B2-A748EC6CEC7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FD70C8-11B1-41AE-8C28-D8342C4B8B6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1EC9BC-97AB-4A89-BFD1-F1DB11FADD0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8C86-3AFD-46D7-86BC-473700D7BD38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FCD0136C-CA95-4175-8D29-CF0EB7277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E0850-89CF-42CC-9D95-1D456EF16269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7ED1C-8291-40AA-A3B8-C40222455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CD2F7-4C2E-491E-AB2A-3BF17E06ED0E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D516-007D-42D6-A446-75C0A26B5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760C-9D5D-4B8A-93CE-DA4C9BC74DDE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C4F23-8967-4911-85FD-6DDC5CC84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C53F-9679-4208-85A6-DCAC036E2E16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F1B9D-3003-41E5-91A9-024C66685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80717-981D-424E-9E18-938AB8D101BB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B6563-C738-47E6-B155-84298119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39F4E-9EF1-4A10-8152-516DA7DDF09C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4631-E1EB-459C-BF04-AEFC5A42A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FDD5C-D15D-40C6-9EBF-E69448EE9E61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7E019-1DD5-4DBD-A396-A930AFAA7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37314-69E9-40F0-B7E7-8C02ECA6F73E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679F-6244-4EE4-94DE-400587AD8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7387-99A6-4E69-876E-C21F622DE4DE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3A63-1B73-4F41-930E-D099EFE0A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5F-D4D3-4A52-ADC0-47E89F5BD035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394F-C2AC-49AE-A0EA-DB07DCAA7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23AF64-4D9F-4142-8FD8-546BC57A1E51}" type="datetimeFigureOut">
              <a:rPr/>
              <a:pPr>
                <a:defRPr/>
              </a:pPr>
              <a:t>5/29/2015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baseline="0" smtClean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05365F-207D-4E0F-8742-752F9FC98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0863" y="1676400"/>
            <a:ext cx="6637337" cy="1527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Bannockburn Neighbors Assisting Neighbors (NAN)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471863"/>
            <a:ext cx="3886200" cy="1239837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Miriam Kelty, PhD.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/>
              <a:t>keltym@verizon.net</a:t>
            </a:r>
            <a:endParaRPr lang="en-US" sz="28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What Villages Do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68400"/>
            <a:ext cx="7772400" cy="5329238"/>
          </a:xfrm>
        </p:spPr>
        <p:txBody>
          <a:bodyPr rtlCol="0">
            <a:no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Support social, emotional, physical needs of residents</a:t>
            </a:r>
          </a:p>
          <a:p>
            <a:pPr marL="68580" indent="0"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Strengthen sense of  community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US" sz="2800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Recruit and train volunteers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US" sz="28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May screen and vet services providers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US" sz="28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May negotiate discounts with service providers and/or with local merchants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Early Decisions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 fontScale="92500" lnSpcReduction="2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sz="3000" dirty="0" smtClean="0"/>
              <a:t>Identifying the community to target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Defining a vision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Assessing interest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Forming planning group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Defining/assessing needs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Developing a model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Developing a governance structure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Spreading the word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Identifying strategic partners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Bannockburn NAN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 fontScale="92500" lnSpcReduction="20000"/>
          </a:bodyPr>
          <a:lstStyle/>
          <a:p>
            <a:pPr indent="-27432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000" dirty="0" smtClean="0"/>
              <a:t>Going operational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/>
              <a:t>Recruiting volunteers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/>
              <a:t>Training volunteers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/>
              <a:t>Providing services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/>
              <a:t>Coordinating services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/>
              <a:t>Records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4176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What We Do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3916362"/>
          </a:xfrm>
        </p:spPr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sz="2800" dirty="0"/>
              <a:t>Support social, emotional, physical needs of residents</a:t>
            </a:r>
          </a:p>
          <a:p>
            <a:pPr marL="68580" indent="0"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/>
              <a:t>Strengthen sense of  community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US" sz="28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/>
              <a:t>Recruit and train volunteers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US" sz="28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sz="2800" dirty="0" smtClean="0"/>
              <a:t>Serve as resource for information </a:t>
            </a:r>
            <a:endParaRPr lang="en-US" sz="2800" dirty="0"/>
          </a:p>
          <a:p>
            <a:pPr indent="-274320" fontAlgn="auto">
              <a:spcAft>
                <a:spcPts val="0"/>
              </a:spcAft>
              <a:defRPr/>
            </a:pPr>
            <a:endParaRPr lang="en-US" sz="2800" dirty="0"/>
          </a:p>
          <a:p>
            <a:pPr indent="-274320"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Bannockburn NAN</a:t>
            </a:r>
            <a:endParaRPr lang="en-US" sz="4000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800" smtClean="0"/>
          </a:p>
          <a:p>
            <a:pPr>
              <a:lnSpc>
                <a:spcPct val="150000"/>
              </a:lnSpc>
            </a:pPr>
            <a:r>
              <a:rPr lang="en-US" sz="2800" smtClean="0"/>
              <a:t>Progress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Problems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Solutions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931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Accomplishments of 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7818438" cy="5651500"/>
          </a:xfrm>
        </p:spPr>
        <p:txBody>
          <a:bodyPr rtlCol="0">
            <a:normAutofit fontScale="25000" lnSpcReduction="20000"/>
          </a:bodyPr>
          <a:lstStyle/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600" dirty="0" smtClean="0"/>
              <a:t>Allow older adults to remain in their communities</a:t>
            </a:r>
          </a:p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endParaRPr lang="en-US" sz="8600" dirty="0"/>
          </a:p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600" dirty="0" smtClean="0"/>
              <a:t>They have a voice in shaping services (which, when, how, who)</a:t>
            </a:r>
          </a:p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endParaRPr lang="en-US" sz="8600" dirty="0"/>
          </a:p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600" dirty="0" smtClean="0"/>
              <a:t>Builds community</a:t>
            </a:r>
          </a:p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endParaRPr lang="en-US" sz="8600" dirty="0"/>
          </a:p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600" dirty="0" smtClean="0"/>
              <a:t>Encourage engagement</a:t>
            </a:r>
          </a:p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endParaRPr lang="en-US" sz="8600" dirty="0"/>
          </a:p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600" dirty="0" smtClean="0"/>
              <a:t>Promotes volunteerism</a:t>
            </a:r>
          </a:p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endParaRPr lang="en-US" sz="8600" dirty="0"/>
          </a:p>
          <a:p>
            <a:pPr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600" dirty="0" smtClean="0"/>
              <a:t>Expands options available to older people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7</TotalTime>
  <Words>155</Words>
  <Application>Microsoft Macintosh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Gill Sans MT</vt:lpstr>
      <vt:lpstr>Arial</vt:lpstr>
      <vt:lpstr>Wingdings 3</vt:lpstr>
      <vt:lpstr>Calibri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BANNOCKBURN NEIGHBORS ASSISTING NEIGHBORS (NAN)</vt:lpstr>
      <vt:lpstr>WHAT VILLAGES DO</vt:lpstr>
      <vt:lpstr>EARLY DECISIONS</vt:lpstr>
      <vt:lpstr>BANNOCKBURN NAN</vt:lpstr>
      <vt:lpstr>WHAT WE DO</vt:lpstr>
      <vt:lpstr>BANNOCKBURN NAN</vt:lpstr>
      <vt:lpstr>ACCOMPLISHMENTS OF NAN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Bannockburn Neighbors Assisting Neighbors (NAN)</dc:title>
  <dc:creator>Miriam Kelty</dc:creator>
  <cp:lastModifiedBy>avivpa01</cp:lastModifiedBy>
  <cp:revision>1</cp:revision>
  <dcterms:created xsi:type="dcterms:W3CDTF">2015-05-22T21:34:13Z</dcterms:created>
  <dcterms:modified xsi:type="dcterms:W3CDTF">2015-05-29T19:17:30Z</dcterms:modified>
</cp:coreProperties>
</file>