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3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A16C3-BA20-4D04-ABE4-932BBA25A99A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00B1259-0AE0-408F-9C41-AC032674A394}">
      <dgm:prSet custT="1"/>
      <dgm:spPr>
        <a:solidFill>
          <a:srgbClr val="00B0F0">
            <a:alpha val="80000"/>
          </a:srgbClr>
        </a:solidFill>
      </dgm:spPr>
      <dgm:t>
        <a:bodyPr/>
        <a:lstStyle/>
        <a:p>
          <a:pPr rtl="0"/>
          <a:r>
            <a:rPr lang="en-US" sz="900" b="1">
              <a:latin typeface="Arial Narrow" panose="020B0606020202030204" pitchFamily="34" charset="0"/>
            </a:rPr>
            <a:t>Director</a:t>
          </a:r>
          <a:br>
            <a:rPr lang="en-US" sz="900" b="1">
              <a:latin typeface="Arial Narrow" panose="020B0606020202030204" pitchFamily="34" charset="0"/>
            </a:rPr>
          </a:br>
          <a:r>
            <a:rPr lang="en-US" sz="900" b="0">
              <a:latin typeface="Arial Narrow" panose="020B0606020202030204" pitchFamily="34" charset="0"/>
            </a:rPr>
            <a:t>Shawn Y. Stokes</a:t>
          </a:r>
          <a:endParaRPr lang="en-US" sz="900" b="0" dirty="0">
            <a:latin typeface="Arial Narrow" panose="020B0606020202030204" pitchFamily="34" charset="0"/>
          </a:endParaRPr>
        </a:p>
      </dgm:t>
    </dgm:pt>
    <dgm:pt modelId="{A734BE6B-F242-4156-B003-E23C7E4C26AA}" type="parTrans" cxnId="{C415E65E-3B43-4356-9369-4ACC243BE54B}">
      <dgm:prSet/>
      <dgm:spPr/>
      <dgm:t>
        <a:bodyPr/>
        <a:lstStyle/>
        <a:p>
          <a:endParaRPr lang="en-US"/>
        </a:p>
      </dgm:t>
    </dgm:pt>
    <dgm:pt modelId="{92C99E32-6804-4809-B68D-AAB07AD3248C}" type="sibTrans" cxnId="{C415E65E-3B43-4356-9369-4ACC243BE54B}">
      <dgm:prSet/>
      <dgm:spPr/>
      <dgm:t>
        <a:bodyPr/>
        <a:lstStyle/>
        <a:p>
          <a:endParaRPr lang="en-US"/>
        </a:p>
      </dgm:t>
    </dgm:pt>
    <dgm:pt modelId="{B8652C82-559F-45B7-8522-FC0FA91AFA65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Administrative Services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Jenna Shovlin</a:t>
          </a:r>
        </a:p>
      </dgm:t>
    </dgm:pt>
    <dgm:pt modelId="{627F5657-5FE0-485A-9C0A-F6909665BD25}" type="sibTrans" cxnId="{3F3F3C29-6817-4505-95EE-E0F842E5344E}">
      <dgm:prSet/>
      <dgm:spPr/>
      <dgm:t>
        <a:bodyPr/>
        <a:lstStyle/>
        <a:p>
          <a:endParaRPr lang="en-US"/>
        </a:p>
      </dgm:t>
    </dgm:pt>
    <dgm:pt modelId="{53A862BD-04AD-4490-B1E9-5A85D6C6A320}" type="parTrans" cxnId="{3F3F3C29-6817-4505-95EE-E0F842E5344E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62B5E7CE-9111-4B01-9EF6-1DFFC2BEB3FE}">
      <dgm:prSet custT="1"/>
      <dgm:spPr>
        <a:solidFill>
          <a:schemeClr val="bg1"/>
        </a:solidFill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Records Management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Darleen Elliott</a:t>
          </a:r>
        </a:p>
      </dgm:t>
    </dgm:pt>
    <dgm:pt modelId="{B5B05C19-875E-42C6-8D57-0B16A00B849A}" type="sibTrans" cxnId="{D994C670-8AA4-4FF0-8355-84485984E413}">
      <dgm:prSet/>
      <dgm:spPr/>
      <dgm:t>
        <a:bodyPr/>
        <a:lstStyle/>
        <a:p>
          <a:endParaRPr lang="en-US"/>
        </a:p>
      </dgm:t>
    </dgm:pt>
    <dgm:pt modelId="{6DEF6E02-96AE-4332-93C9-994379FED333}" type="parTrans" cxnId="{D994C670-8AA4-4FF0-8355-84485984E413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6F338223-D837-44E4-A0DF-004794CC68AE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Business Operations 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&amp; Performance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Karen Plucinski</a:t>
          </a:r>
        </a:p>
      </dgm:t>
    </dgm:pt>
    <dgm:pt modelId="{80F33FCF-C3EF-4F07-A466-BAC32B80F947}" type="sibTrans" cxnId="{E7FB1382-D457-4E39-8952-AD7EF753F7FC}">
      <dgm:prSet/>
      <dgm:spPr/>
      <dgm:t>
        <a:bodyPr/>
        <a:lstStyle/>
        <a:p>
          <a:endParaRPr lang="en-US"/>
        </a:p>
      </dgm:t>
    </dgm:pt>
    <dgm:pt modelId="{C8AB1A20-51B8-482A-9DAA-274F2CBC481E}" type="parTrans" cxnId="{E7FB1382-D457-4E39-8952-AD7EF753F7FC}">
      <dgm:prSet/>
      <dgm:spPr/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A3373567-945D-454A-9ADC-CCBDFDDE3167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Compensation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Lori O’Brien</a:t>
          </a:r>
        </a:p>
      </dgm:t>
    </dgm:pt>
    <dgm:pt modelId="{7870473E-4EC5-47B5-B2B4-F9614831A1AB}" type="sibTrans" cxnId="{11F96F59-9B65-4CFC-AABB-499BB36AA7A8}">
      <dgm:prSet/>
      <dgm:spPr/>
      <dgm:t>
        <a:bodyPr/>
        <a:lstStyle/>
        <a:p>
          <a:endParaRPr lang="en-US"/>
        </a:p>
      </dgm:t>
    </dgm:pt>
    <dgm:pt modelId="{3E1F032C-A41D-4F00-94BC-EF9A280272F8}" type="parTrans" cxnId="{11F96F59-9B65-4CFC-AABB-499BB36AA7A8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C757F4F6-D720-4130-BF25-8F47F576FA75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Training &amp; Organizational Development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Anita Brady</a:t>
          </a:r>
        </a:p>
      </dgm:t>
    </dgm:pt>
    <dgm:pt modelId="{3A7BE4DE-AFEF-488A-BF1C-0E729344D8A8}" type="sibTrans" cxnId="{0DB2C092-9EF6-4150-8BED-F4FFF10F0A78}">
      <dgm:prSet/>
      <dgm:spPr/>
      <dgm:t>
        <a:bodyPr/>
        <a:lstStyle/>
        <a:p>
          <a:endParaRPr lang="en-US"/>
        </a:p>
      </dgm:t>
    </dgm:pt>
    <dgm:pt modelId="{4D550B2E-4E56-411B-9930-861FB3324E67}" type="parTrans" cxnId="{0DB2C092-9EF6-4150-8BED-F4FFF10F0A78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1901851A-7111-4F84-ADFF-D19584037AE1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Health &amp; Employee 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Welfare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Belinda Fulco</a:t>
          </a:r>
        </a:p>
      </dgm:t>
    </dgm:pt>
    <dgm:pt modelId="{04B1D86E-FBC4-4514-8B34-C1785FCBFBDE}" type="sibTrans" cxnId="{4C531E40-E647-4B74-9109-E84C9C6B489A}">
      <dgm:prSet/>
      <dgm:spPr/>
      <dgm:t>
        <a:bodyPr/>
        <a:lstStyle/>
        <a:p>
          <a:endParaRPr lang="en-US"/>
        </a:p>
      </dgm:t>
    </dgm:pt>
    <dgm:pt modelId="{390B4689-045D-4461-855A-E9444628D418}" type="parTrans" cxnId="{4C531E40-E647-4B74-9109-E84C9C6B489A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13FF49C2-FA54-4076-A308-5BCC84F7CA2E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Communications &amp; Strategic Planning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Alex McCray</a:t>
          </a:r>
        </a:p>
      </dgm:t>
    </dgm:pt>
    <dgm:pt modelId="{6268A6E7-E3AA-41DB-837C-A5B85D2FFD9D}" type="sibTrans" cxnId="{5E28F80B-D109-4855-BD1E-5212E45D0386}">
      <dgm:prSet/>
      <dgm:spPr/>
      <dgm:t>
        <a:bodyPr/>
        <a:lstStyle/>
        <a:p>
          <a:endParaRPr lang="en-US"/>
        </a:p>
      </dgm:t>
    </dgm:pt>
    <dgm:pt modelId="{8F879FE5-AACA-42CA-A871-1C8D65CE5654}" type="parTrans" cxnId="{5E28F80B-D109-4855-BD1E-5212E45D0386}">
      <dgm:prSet/>
      <dgm:spPr/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86CF0246-1EAA-4D0D-81B4-0B6533DFEC50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Equal Employment Opportunity &amp; Diversity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Angela Washington</a:t>
          </a:r>
        </a:p>
      </dgm:t>
    </dgm:pt>
    <dgm:pt modelId="{1FE6C0CF-713C-4486-AE0F-B28C3717B9C8}" type="sibTrans" cxnId="{CAF2AA03-521F-488D-8B45-5EF9E917730D}">
      <dgm:prSet/>
      <dgm:spPr/>
      <dgm:t>
        <a:bodyPr/>
        <a:lstStyle/>
        <a:p>
          <a:endParaRPr lang="en-US"/>
        </a:p>
      </dgm:t>
    </dgm:pt>
    <dgm:pt modelId="{E192DD4A-A216-46A8-B04D-F74C1C7225E4}" type="parTrans" cxnId="{CAF2AA03-521F-488D-8B45-5EF9E917730D}">
      <dgm:prSet/>
      <dgm:spPr/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D424C032-9D93-49DD-999B-B763244CA770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Information Management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Theo Nkangnia</a:t>
          </a:r>
        </a:p>
      </dgm:t>
    </dgm:pt>
    <dgm:pt modelId="{1E434ECF-68BD-47D9-903B-B9326B8664D8}" type="sibTrans" cxnId="{FB5AA7F5-8969-4C80-84BB-84656BDC1265}">
      <dgm:prSet/>
      <dgm:spPr/>
      <dgm:t>
        <a:bodyPr/>
        <a:lstStyle/>
        <a:p>
          <a:endParaRPr lang="en-US"/>
        </a:p>
      </dgm:t>
    </dgm:pt>
    <dgm:pt modelId="{DDB7F41E-4509-4D8D-8474-873C69C2109E}" type="parTrans" cxnId="{FB5AA7F5-8969-4C80-84BB-84656BDC1265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913C108A-DB37-4ACE-A3A8-C32F2479DC24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Labor &amp; Employee Relations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Darryl Gorman</a:t>
          </a:r>
        </a:p>
      </dgm:t>
    </dgm:pt>
    <dgm:pt modelId="{30C9B566-3A30-4A30-B5FB-9F7DDC4FA05E}" type="sibTrans" cxnId="{15D9DAB6-AF43-4956-BE71-AC26CA0A40C3}">
      <dgm:prSet/>
      <dgm:spPr/>
      <dgm:t>
        <a:bodyPr/>
        <a:lstStyle/>
        <a:p>
          <a:endParaRPr lang="en-US"/>
        </a:p>
      </dgm:t>
    </dgm:pt>
    <dgm:pt modelId="{6461B0FD-EB2B-497B-9D8D-A2240904BBB3}" type="parTrans" cxnId="{15D9DAB6-AF43-4956-BE71-AC26CA0A40C3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4BEC00D6-3E7A-417E-9214-7703FF4A916A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Labor &amp; Employee Relations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George Lacy</a:t>
          </a:r>
          <a:endParaRPr lang="en-US" sz="900" b="1" dirty="0">
            <a:solidFill>
              <a:schemeClr val="tx1">
                <a:lumMod val="50000"/>
                <a:lumOff val="50000"/>
              </a:schemeClr>
            </a:solidFill>
            <a:latin typeface="Arial Narrow" panose="020B0606020202030204" pitchFamily="34" charset="0"/>
          </a:endParaRPr>
        </a:p>
      </dgm:t>
    </dgm:pt>
    <dgm:pt modelId="{2D16E561-499A-40D9-B8CA-433085DEF747}" type="sibTrans" cxnId="{24EC59F4-14EC-439C-8220-7FF7CA8BCC35}">
      <dgm:prSet/>
      <dgm:spPr/>
      <dgm:t>
        <a:bodyPr/>
        <a:lstStyle/>
        <a:p>
          <a:endParaRPr lang="en-US"/>
        </a:p>
      </dgm:t>
    </dgm:pt>
    <dgm:pt modelId="{CDA42597-3C6E-4115-982E-A6E13E4418E2}" type="parTrans" cxnId="{24EC59F4-14EC-439C-8220-7FF7CA8BCC35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300AFFE1-BEA1-4440-B858-7E2D100C3816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Occupational 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Medical Services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Johnna DeVaul</a:t>
          </a:r>
          <a:endParaRPr lang="en-US" sz="900" b="1" dirty="0">
            <a:solidFill>
              <a:schemeClr val="tx1">
                <a:lumMod val="50000"/>
                <a:lumOff val="50000"/>
              </a:schemeClr>
            </a:solidFill>
            <a:latin typeface="Arial Narrow" panose="020B0606020202030204" pitchFamily="34" charset="0"/>
          </a:endParaRPr>
        </a:p>
      </dgm:t>
    </dgm:pt>
    <dgm:pt modelId="{5AE77DBA-FDBB-4350-86D1-B3684198D7DC}" type="sibTrans" cxnId="{868F018E-AD51-4451-9505-1F0093251BC0}">
      <dgm:prSet/>
      <dgm:spPr/>
      <dgm:t>
        <a:bodyPr/>
        <a:lstStyle/>
        <a:p>
          <a:endParaRPr lang="en-US"/>
        </a:p>
      </dgm:t>
    </dgm:pt>
    <dgm:pt modelId="{181BBCFB-5428-4B48-A62C-7B929AA78587}" type="parTrans" cxnId="{868F018E-AD51-4451-9505-1F0093251BC0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F683E52C-BCC1-40BC-972B-EA9803A2D9C0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Recruitment </a:t>
          </a:r>
          <a:br>
            <a:rPr lang="en-US" sz="900" b="1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&amp; </a:t>
          </a:r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Selection</a:t>
          </a:r>
          <a:b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Melissa Davis</a:t>
          </a:r>
        </a:p>
      </dgm:t>
    </dgm:pt>
    <dgm:pt modelId="{AB10779F-1F67-4B70-82BC-E85BCFD84274}" type="sibTrans" cxnId="{1BB1247B-8B5B-43C2-982E-7C5E9F3F2A3B}">
      <dgm:prSet/>
      <dgm:spPr/>
      <dgm:t>
        <a:bodyPr/>
        <a:lstStyle/>
        <a:p>
          <a:endParaRPr lang="en-US"/>
        </a:p>
      </dgm:t>
    </dgm:pt>
    <dgm:pt modelId="{7ECF2F1B-6C80-4A28-8131-34F188D74731}" type="parTrans" cxnId="{1BB1247B-8B5B-43C2-982E-7C5E9F3F2A3B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DD22DCE4-E377-47C7-8636-FFAD36AE36EA}" type="asst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Sr. Exec. Admin.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Anika Herndon</a:t>
          </a:r>
        </a:p>
      </dgm:t>
    </dgm:pt>
    <dgm:pt modelId="{439A2F52-A6C7-4391-9475-4C4C0B6D04EF}" type="sibTrans" cxnId="{50702BF1-1059-4D66-9A89-10B3484DA05B}">
      <dgm:prSet/>
      <dgm:spPr/>
      <dgm:t>
        <a:bodyPr/>
        <a:lstStyle/>
        <a:p>
          <a:endParaRPr lang="en-US"/>
        </a:p>
      </dgm:t>
    </dgm:pt>
    <dgm:pt modelId="{5DBC1349-E7E7-43EA-B7BD-E69190676650}" type="parTrans" cxnId="{50702BF1-1059-4D66-9A89-10B3484DA05B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 sz="900">
            <a:latin typeface="Arial Narrow" panose="020B0606020202030204" pitchFamily="34" charset="0"/>
          </a:endParaRPr>
        </a:p>
      </dgm:t>
    </dgm:pt>
    <dgm:pt modelId="{854BFF86-9320-4E4B-A490-2136B47D36F7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Health Insurance Compliance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Karen Bass</a:t>
          </a:r>
        </a:p>
      </dgm:t>
    </dgm:pt>
    <dgm:pt modelId="{1AAA74EA-9AF4-4EFE-84D1-89ABF55ED9DF}" type="parTrans" cxnId="{4B640A76-B5BE-404E-9BDC-AC08897621E0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D0033FF8-1D42-4109-890A-33C0CFF9B9D7}" type="sibTrans" cxnId="{4B640A76-B5BE-404E-9BDC-AC08897621E0}">
      <dgm:prSet/>
      <dgm:spPr/>
      <dgm:t>
        <a:bodyPr/>
        <a:lstStyle/>
        <a:p>
          <a:endParaRPr lang="en-US"/>
        </a:p>
      </dgm:t>
    </dgm:pt>
    <dgm:pt modelId="{C44066EF-66CE-4FCC-8D0A-05636F3B3627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Police Stress Management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Virginia Hays</a:t>
          </a:r>
        </a:p>
      </dgm:t>
    </dgm:pt>
    <dgm:pt modelId="{67C5C97B-38BE-458B-B406-FEA70DDAFB11}" type="parTrans" cxnId="{7FEE5397-9774-42BB-8F48-F05A423794A5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DE5082B1-E74A-434E-8C1B-EB34ADA8F166}" type="sibTrans" cxnId="{7FEE5397-9774-42BB-8F48-F05A423794A5}">
      <dgm:prSet/>
      <dgm:spPr/>
      <dgm:t>
        <a:bodyPr/>
        <a:lstStyle/>
        <a:p>
          <a:endParaRPr lang="en-US"/>
        </a:p>
      </dgm:t>
    </dgm:pt>
    <dgm:pt modelId="{B68D5996-34FD-4B27-A2CF-89CEB3AA57E6}">
      <dgm:prSet custT="1"/>
      <dgm:spPr>
        <a:noFill/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Wellness Program</a:t>
          </a:r>
          <a:br>
            <a: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Leigh Ann Henderson</a:t>
          </a:r>
        </a:p>
      </dgm:t>
    </dgm:pt>
    <dgm:pt modelId="{CDD3217A-79C9-411A-A936-AB2C3F195B96}" type="parTrans" cxnId="{9ACC0377-7BF7-4853-9A5D-74CEB147662F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3195A1F5-3A5C-48F5-9256-21BD95EA4DEC}" type="sibTrans" cxnId="{9ACC0377-7BF7-4853-9A5D-74CEB147662F}">
      <dgm:prSet/>
      <dgm:spPr/>
      <dgm:t>
        <a:bodyPr/>
        <a:lstStyle/>
        <a:p>
          <a:endParaRPr lang="en-US"/>
        </a:p>
      </dgm:t>
    </dgm:pt>
    <dgm:pt modelId="{E38A99B4-53C7-4D96-A1E9-B4A7E9E5E4E4}" type="pres">
      <dgm:prSet presAssocID="{AD8A16C3-BA20-4D04-ABE4-932BBA25A9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959CF7-7AD9-473D-86FA-1740D6F14468}" type="pres">
      <dgm:prSet presAssocID="{F00B1259-0AE0-408F-9C41-AC032674A394}" presName="hierRoot1" presStyleCnt="0">
        <dgm:presLayoutVars>
          <dgm:hierBranch val="init"/>
        </dgm:presLayoutVars>
      </dgm:prSet>
      <dgm:spPr/>
    </dgm:pt>
    <dgm:pt modelId="{673B42F6-912A-47BE-A83D-1EA25895B8F2}" type="pres">
      <dgm:prSet presAssocID="{F00B1259-0AE0-408F-9C41-AC032674A394}" presName="rootComposite1" presStyleCnt="0"/>
      <dgm:spPr/>
    </dgm:pt>
    <dgm:pt modelId="{555C7D2E-563B-4CF6-97E5-CAB3E9AEB944}" type="pres">
      <dgm:prSet presAssocID="{F00B1259-0AE0-408F-9C41-AC032674A394}" presName="rootText1" presStyleLbl="node0" presStyleIdx="0" presStyleCnt="1" custScaleX="132455" custScaleY="132455" custLinFactNeighborY="-68280">
        <dgm:presLayoutVars>
          <dgm:chPref val="3"/>
        </dgm:presLayoutVars>
      </dgm:prSet>
      <dgm:spPr/>
    </dgm:pt>
    <dgm:pt modelId="{20853F06-C7A5-4ED8-B95C-DD647D680B1F}" type="pres">
      <dgm:prSet presAssocID="{F00B1259-0AE0-408F-9C41-AC032674A394}" presName="rootConnector1" presStyleLbl="node1" presStyleIdx="0" presStyleCnt="0"/>
      <dgm:spPr/>
    </dgm:pt>
    <dgm:pt modelId="{31448E91-A680-4F3C-85C7-48075696EC89}" type="pres">
      <dgm:prSet presAssocID="{F00B1259-0AE0-408F-9C41-AC032674A394}" presName="hierChild2" presStyleCnt="0"/>
      <dgm:spPr/>
    </dgm:pt>
    <dgm:pt modelId="{41688D2F-D738-489A-9F72-BBF9BDEC8724}" type="pres">
      <dgm:prSet presAssocID="{53A862BD-04AD-4490-B1E9-5A85D6C6A320}" presName="Name37" presStyleLbl="parChTrans1D2" presStyleIdx="0" presStyleCnt="8"/>
      <dgm:spPr/>
    </dgm:pt>
    <dgm:pt modelId="{B3798746-0A02-46DD-86A9-A620A7E61491}" type="pres">
      <dgm:prSet presAssocID="{B8652C82-559F-45B7-8522-FC0FA91AFA65}" presName="hierRoot2" presStyleCnt="0">
        <dgm:presLayoutVars>
          <dgm:hierBranch val="init"/>
        </dgm:presLayoutVars>
      </dgm:prSet>
      <dgm:spPr/>
    </dgm:pt>
    <dgm:pt modelId="{E4C5420F-B6D7-4A39-9E17-C509BD2622F8}" type="pres">
      <dgm:prSet presAssocID="{B8652C82-559F-45B7-8522-FC0FA91AFA65}" presName="rootComposite" presStyleCnt="0"/>
      <dgm:spPr/>
    </dgm:pt>
    <dgm:pt modelId="{077ADBE1-C0E9-44B3-B45E-CC645E71F841}" type="pres">
      <dgm:prSet presAssocID="{B8652C82-559F-45B7-8522-FC0FA91AFA65}" presName="rootText" presStyleLbl="node2" presStyleIdx="0" presStyleCnt="7" custLinFactNeighborY="16616">
        <dgm:presLayoutVars>
          <dgm:chPref val="3"/>
        </dgm:presLayoutVars>
      </dgm:prSet>
      <dgm:spPr/>
    </dgm:pt>
    <dgm:pt modelId="{D4A5D776-5B05-4816-A4F0-335E51F3E0EB}" type="pres">
      <dgm:prSet presAssocID="{B8652C82-559F-45B7-8522-FC0FA91AFA65}" presName="rootConnector" presStyleLbl="node2" presStyleIdx="0" presStyleCnt="7"/>
      <dgm:spPr/>
    </dgm:pt>
    <dgm:pt modelId="{24D7BA1A-0054-4CAD-8733-0FF9C9FB2EB1}" type="pres">
      <dgm:prSet presAssocID="{B8652C82-559F-45B7-8522-FC0FA91AFA65}" presName="hierChild4" presStyleCnt="0"/>
      <dgm:spPr/>
    </dgm:pt>
    <dgm:pt modelId="{012D5174-CDCF-4533-849D-4151B9EA7E1D}" type="pres">
      <dgm:prSet presAssocID="{6DEF6E02-96AE-4332-93C9-994379FED333}" presName="Name37" presStyleLbl="parChTrans1D3" presStyleIdx="0" presStyleCnt="6"/>
      <dgm:spPr/>
    </dgm:pt>
    <dgm:pt modelId="{77DDDDA3-1746-4D5F-A834-AB7A4B830CCE}" type="pres">
      <dgm:prSet presAssocID="{62B5E7CE-9111-4B01-9EF6-1DFFC2BEB3FE}" presName="hierRoot2" presStyleCnt="0">
        <dgm:presLayoutVars>
          <dgm:hierBranch val="init"/>
        </dgm:presLayoutVars>
      </dgm:prSet>
      <dgm:spPr/>
    </dgm:pt>
    <dgm:pt modelId="{5110E000-D463-4C35-BDB3-C65358E08B61}" type="pres">
      <dgm:prSet presAssocID="{62B5E7CE-9111-4B01-9EF6-1DFFC2BEB3FE}" presName="rootComposite" presStyleCnt="0"/>
      <dgm:spPr/>
    </dgm:pt>
    <dgm:pt modelId="{35460968-6DC6-4800-B61E-DFCF7656CC79}" type="pres">
      <dgm:prSet presAssocID="{62B5E7CE-9111-4B01-9EF6-1DFFC2BEB3FE}" presName="rootText" presStyleLbl="node3" presStyleIdx="0" presStyleCnt="6" custLinFactNeighborY="36332">
        <dgm:presLayoutVars>
          <dgm:chPref val="3"/>
        </dgm:presLayoutVars>
      </dgm:prSet>
      <dgm:spPr/>
    </dgm:pt>
    <dgm:pt modelId="{9D9E00F2-5B03-4F1F-837B-3CAFF954321F}" type="pres">
      <dgm:prSet presAssocID="{62B5E7CE-9111-4B01-9EF6-1DFFC2BEB3FE}" presName="rootConnector" presStyleLbl="node3" presStyleIdx="0" presStyleCnt="6"/>
      <dgm:spPr/>
    </dgm:pt>
    <dgm:pt modelId="{4DD13275-3892-423E-A42D-245D6A988F1C}" type="pres">
      <dgm:prSet presAssocID="{62B5E7CE-9111-4B01-9EF6-1DFFC2BEB3FE}" presName="hierChild4" presStyleCnt="0"/>
      <dgm:spPr/>
    </dgm:pt>
    <dgm:pt modelId="{8B8226A4-C539-40D5-B54D-BB0A7A7AD136}" type="pres">
      <dgm:prSet presAssocID="{62B5E7CE-9111-4B01-9EF6-1DFFC2BEB3FE}" presName="hierChild5" presStyleCnt="0"/>
      <dgm:spPr/>
    </dgm:pt>
    <dgm:pt modelId="{123185F9-F3FF-42DE-A32E-E6D51BFEADD4}" type="pres">
      <dgm:prSet presAssocID="{B8652C82-559F-45B7-8522-FC0FA91AFA65}" presName="hierChild5" presStyleCnt="0"/>
      <dgm:spPr/>
    </dgm:pt>
    <dgm:pt modelId="{7DF13F56-147D-43C0-AA02-2AFF91486F3C}" type="pres">
      <dgm:prSet presAssocID="{C8AB1A20-51B8-482A-9DAA-274F2CBC481E}" presName="Name37" presStyleLbl="parChTrans1D2" presStyleIdx="1" presStyleCnt="8"/>
      <dgm:spPr/>
    </dgm:pt>
    <dgm:pt modelId="{C7B121F8-140F-466C-9E83-2FFAB52CC9D0}" type="pres">
      <dgm:prSet presAssocID="{6F338223-D837-44E4-A0DF-004794CC68AE}" presName="hierRoot2" presStyleCnt="0">
        <dgm:presLayoutVars>
          <dgm:hierBranch val="init"/>
        </dgm:presLayoutVars>
      </dgm:prSet>
      <dgm:spPr/>
    </dgm:pt>
    <dgm:pt modelId="{84FFD70E-C449-4C6E-9F3C-FAC8550AEE13}" type="pres">
      <dgm:prSet presAssocID="{6F338223-D837-44E4-A0DF-004794CC68AE}" presName="rootComposite" presStyleCnt="0"/>
      <dgm:spPr/>
    </dgm:pt>
    <dgm:pt modelId="{C151CDC9-520C-4159-9204-36CB74A567B5}" type="pres">
      <dgm:prSet presAssocID="{6F338223-D837-44E4-A0DF-004794CC68AE}" presName="rootText" presStyleLbl="node2" presStyleIdx="1" presStyleCnt="7" custLinFactNeighborY="16616">
        <dgm:presLayoutVars>
          <dgm:chPref val="3"/>
        </dgm:presLayoutVars>
      </dgm:prSet>
      <dgm:spPr/>
    </dgm:pt>
    <dgm:pt modelId="{8F45F7A9-537C-458C-AA27-3AF64B74A2D4}" type="pres">
      <dgm:prSet presAssocID="{6F338223-D837-44E4-A0DF-004794CC68AE}" presName="rootConnector" presStyleLbl="node2" presStyleIdx="1" presStyleCnt="7"/>
      <dgm:spPr/>
    </dgm:pt>
    <dgm:pt modelId="{32DCE002-D5EB-4A99-8355-E73CB80B0E07}" type="pres">
      <dgm:prSet presAssocID="{6F338223-D837-44E4-A0DF-004794CC68AE}" presName="hierChild4" presStyleCnt="0"/>
      <dgm:spPr/>
    </dgm:pt>
    <dgm:pt modelId="{B14A2BDD-4A6A-486F-8EC4-99D024537AB2}" type="pres">
      <dgm:prSet presAssocID="{3E1F032C-A41D-4F00-94BC-EF9A280272F8}" presName="Name37" presStyleLbl="parChTrans1D3" presStyleIdx="1" presStyleCnt="6"/>
      <dgm:spPr/>
    </dgm:pt>
    <dgm:pt modelId="{100F3C6F-85E8-40F8-B205-0FDE22B1576E}" type="pres">
      <dgm:prSet presAssocID="{A3373567-945D-454A-9ADC-CCBDFDDE3167}" presName="hierRoot2" presStyleCnt="0">
        <dgm:presLayoutVars>
          <dgm:hierBranch val="init"/>
        </dgm:presLayoutVars>
      </dgm:prSet>
      <dgm:spPr/>
    </dgm:pt>
    <dgm:pt modelId="{9DB583DF-2DEE-4F52-BCD3-96F808BA19E9}" type="pres">
      <dgm:prSet presAssocID="{A3373567-945D-454A-9ADC-CCBDFDDE3167}" presName="rootComposite" presStyleCnt="0"/>
      <dgm:spPr/>
    </dgm:pt>
    <dgm:pt modelId="{2D1713F2-CBDE-42C7-9ABE-0623D82C457A}" type="pres">
      <dgm:prSet presAssocID="{A3373567-945D-454A-9ADC-CCBDFDDE3167}" presName="rootText" presStyleLbl="node3" presStyleIdx="1" presStyleCnt="6" custLinFactNeighborY="36332">
        <dgm:presLayoutVars>
          <dgm:chPref val="3"/>
        </dgm:presLayoutVars>
      </dgm:prSet>
      <dgm:spPr/>
    </dgm:pt>
    <dgm:pt modelId="{A89CAFE6-FF25-445D-9191-B2EC666A9353}" type="pres">
      <dgm:prSet presAssocID="{A3373567-945D-454A-9ADC-CCBDFDDE3167}" presName="rootConnector" presStyleLbl="node3" presStyleIdx="1" presStyleCnt="6"/>
      <dgm:spPr/>
    </dgm:pt>
    <dgm:pt modelId="{D917C6D0-6261-416B-BED1-538F6B0AA4BC}" type="pres">
      <dgm:prSet presAssocID="{A3373567-945D-454A-9ADC-CCBDFDDE3167}" presName="hierChild4" presStyleCnt="0"/>
      <dgm:spPr/>
    </dgm:pt>
    <dgm:pt modelId="{7D072DB3-5B9D-4D2C-9296-49A3FFF36808}" type="pres">
      <dgm:prSet presAssocID="{A3373567-945D-454A-9ADC-CCBDFDDE3167}" presName="hierChild5" presStyleCnt="0"/>
      <dgm:spPr/>
    </dgm:pt>
    <dgm:pt modelId="{A82BE5AE-DBB7-41D7-ACF4-634E7018B4BF}" type="pres">
      <dgm:prSet presAssocID="{4D550B2E-4E56-411B-9930-861FB3324E67}" presName="Name37" presStyleLbl="parChTrans1D3" presStyleIdx="2" presStyleCnt="6"/>
      <dgm:spPr/>
    </dgm:pt>
    <dgm:pt modelId="{5EF8EBB2-6858-4134-AAC3-9C6C3702B3A1}" type="pres">
      <dgm:prSet presAssocID="{C757F4F6-D720-4130-BF25-8F47F576FA75}" presName="hierRoot2" presStyleCnt="0">
        <dgm:presLayoutVars>
          <dgm:hierBranch val="init"/>
        </dgm:presLayoutVars>
      </dgm:prSet>
      <dgm:spPr/>
    </dgm:pt>
    <dgm:pt modelId="{57CA0D7A-3F8D-4C03-B20A-BB4C6396BC85}" type="pres">
      <dgm:prSet presAssocID="{C757F4F6-D720-4130-BF25-8F47F576FA75}" presName="rootComposite" presStyleCnt="0"/>
      <dgm:spPr/>
    </dgm:pt>
    <dgm:pt modelId="{0E0565A8-DD88-49F6-B10C-2AE97B3DF185}" type="pres">
      <dgm:prSet presAssocID="{C757F4F6-D720-4130-BF25-8F47F576FA75}" presName="rootText" presStyleLbl="node3" presStyleIdx="2" presStyleCnt="6" custLinFactNeighborY="39643">
        <dgm:presLayoutVars>
          <dgm:chPref val="3"/>
        </dgm:presLayoutVars>
      </dgm:prSet>
      <dgm:spPr/>
    </dgm:pt>
    <dgm:pt modelId="{7525EE85-D77B-4F83-BEAD-1864D88924B9}" type="pres">
      <dgm:prSet presAssocID="{C757F4F6-D720-4130-BF25-8F47F576FA75}" presName="rootConnector" presStyleLbl="node3" presStyleIdx="2" presStyleCnt="6"/>
      <dgm:spPr/>
    </dgm:pt>
    <dgm:pt modelId="{C7698079-5F35-42DC-AABF-88AB0AEB0C6E}" type="pres">
      <dgm:prSet presAssocID="{C757F4F6-D720-4130-BF25-8F47F576FA75}" presName="hierChild4" presStyleCnt="0"/>
      <dgm:spPr/>
    </dgm:pt>
    <dgm:pt modelId="{DAF1B48E-B0B2-45E2-9374-146E58F07FDF}" type="pres">
      <dgm:prSet presAssocID="{C757F4F6-D720-4130-BF25-8F47F576FA75}" presName="hierChild5" presStyleCnt="0"/>
      <dgm:spPr/>
    </dgm:pt>
    <dgm:pt modelId="{7304845A-DF46-4FFC-B6F6-60EDD67EE8FF}" type="pres">
      <dgm:prSet presAssocID="{390B4689-045D-4461-855A-E9444628D418}" presName="Name37" presStyleLbl="parChTrans1D3" presStyleIdx="3" presStyleCnt="6"/>
      <dgm:spPr/>
    </dgm:pt>
    <dgm:pt modelId="{C38DDAFC-05CD-40E2-997A-3C083DAA62C7}" type="pres">
      <dgm:prSet presAssocID="{1901851A-7111-4F84-ADFF-D19584037AE1}" presName="hierRoot2" presStyleCnt="0">
        <dgm:presLayoutVars>
          <dgm:hierBranch val="init"/>
        </dgm:presLayoutVars>
      </dgm:prSet>
      <dgm:spPr/>
    </dgm:pt>
    <dgm:pt modelId="{5A390B0B-162C-45A2-8E26-8283E769CA16}" type="pres">
      <dgm:prSet presAssocID="{1901851A-7111-4F84-ADFF-D19584037AE1}" presName="rootComposite" presStyleCnt="0"/>
      <dgm:spPr/>
    </dgm:pt>
    <dgm:pt modelId="{492DC5E0-8666-4AB0-92B1-51948F49239E}" type="pres">
      <dgm:prSet presAssocID="{1901851A-7111-4F84-ADFF-D19584037AE1}" presName="rootText" presStyleLbl="node3" presStyleIdx="3" presStyleCnt="6" custLinFactNeighborY="36792">
        <dgm:presLayoutVars>
          <dgm:chPref val="3"/>
        </dgm:presLayoutVars>
      </dgm:prSet>
      <dgm:spPr/>
    </dgm:pt>
    <dgm:pt modelId="{90CADDB9-F0EC-4B9E-9457-6F97F2283787}" type="pres">
      <dgm:prSet presAssocID="{1901851A-7111-4F84-ADFF-D19584037AE1}" presName="rootConnector" presStyleLbl="node3" presStyleIdx="3" presStyleCnt="6"/>
      <dgm:spPr/>
    </dgm:pt>
    <dgm:pt modelId="{FB41458C-39D0-41FB-894C-0EF0A1D4F162}" type="pres">
      <dgm:prSet presAssocID="{1901851A-7111-4F84-ADFF-D19584037AE1}" presName="hierChild4" presStyleCnt="0"/>
      <dgm:spPr/>
    </dgm:pt>
    <dgm:pt modelId="{E8872D08-1E9B-44A7-9378-12013A797522}" type="pres">
      <dgm:prSet presAssocID="{1AAA74EA-9AF4-4EFE-84D1-89ABF55ED9DF}" presName="Name37" presStyleLbl="parChTrans1D4" presStyleIdx="0" presStyleCnt="3"/>
      <dgm:spPr/>
    </dgm:pt>
    <dgm:pt modelId="{F74C82CF-37DE-47E5-9495-5776620D30E6}" type="pres">
      <dgm:prSet presAssocID="{854BFF86-9320-4E4B-A490-2136B47D36F7}" presName="hierRoot2" presStyleCnt="0">
        <dgm:presLayoutVars>
          <dgm:hierBranch val="init"/>
        </dgm:presLayoutVars>
      </dgm:prSet>
      <dgm:spPr/>
    </dgm:pt>
    <dgm:pt modelId="{E6C44CAD-C972-4B76-AD22-371219A62B7C}" type="pres">
      <dgm:prSet presAssocID="{854BFF86-9320-4E4B-A490-2136B47D36F7}" presName="rootComposite" presStyleCnt="0"/>
      <dgm:spPr/>
    </dgm:pt>
    <dgm:pt modelId="{FE7F8E87-25BD-4485-BB00-D68F0D7E244E}" type="pres">
      <dgm:prSet presAssocID="{854BFF86-9320-4E4B-A490-2136B47D36F7}" presName="rootText" presStyleLbl="node4" presStyleIdx="0" presStyleCnt="3" custLinFactNeighborY="14123">
        <dgm:presLayoutVars>
          <dgm:chPref val="3"/>
        </dgm:presLayoutVars>
      </dgm:prSet>
      <dgm:spPr/>
    </dgm:pt>
    <dgm:pt modelId="{E707B6AC-74AF-4AE2-B80B-351CDB233AA3}" type="pres">
      <dgm:prSet presAssocID="{854BFF86-9320-4E4B-A490-2136B47D36F7}" presName="rootConnector" presStyleLbl="node4" presStyleIdx="0" presStyleCnt="3"/>
      <dgm:spPr/>
    </dgm:pt>
    <dgm:pt modelId="{A7C1EF87-9696-4768-A4CE-B4D5A3AA8B71}" type="pres">
      <dgm:prSet presAssocID="{854BFF86-9320-4E4B-A490-2136B47D36F7}" presName="hierChild4" presStyleCnt="0"/>
      <dgm:spPr/>
    </dgm:pt>
    <dgm:pt modelId="{8F7CC4FF-F30E-4620-AE82-F0CB1C127840}" type="pres">
      <dgm:prSet presAssocID="{854BFF86-9320-4E4B-A490-2136B47D36F7}" presName="hierChild5" presStyleCnt="0"/>
      <dgm:spPr/>
    </dgm:pt>
    <dgm:pt modelId="{84DD5ABF-957E-4CB0-BDDB-B6713380648E}" type="pres">
      <dgm:prSet presAssocID="{67C5C97B-38BE-458B-B406-FEA70DDAFB11}" presName="Name37" presStyleLbl="parChTrans1D4" presStyleIdx="1" presStyleCnt="3"/>
      <dgm:spPr/>
    </dgm:pt>
    <dgm:pt modelId="{488F36B2-305D-45A5-95E0-EAE33BE7A9C1}" type="pres">
      <dgm:prSet presAssocID="{C44066EF-66CE-4FCC-8D0A-05636F3B3627}" presName="hierRoot2" presStyleCnt="0">
        <dgm:presLayoutVars>
          <dgm:hierBranch val="init"/>
        </dgm:presLayoutVars>
      </dgm:prSet>
      <dgm:spPr/>
    </dgm:pt>
    <dgm:pt modelId="{9E1DF6D9-B3ED-4C84-BE96-11DF54891FDF}" type="pres">
      <dgm:prSet presAssocID="{C44066EF-66CE-4FCC-8D0A-05636F3B3627}" presName="rootComposite" presStyleCnt="0"/>
      <dgm:spPr/>
    </dgm:pt>
    <dgm:pt modelId="{F0063114-0920-4A2D-B7DA-5BF9F459CCE3}" type="pres">
      <dgm:prSet presAssocID="{C44066EF-66CE-4FCC-8D0A-05636F3B3627}" presName="rootText" presStyleLbl="node4" presStyleIdx="1" presStyleCnt="3" custLinFactNeighborY="-8474">
        <dgm:presLayoutVars>
          <dgm:chPref val="3"/>
        </dgm:presLayoutVars>
      </dgm:prSet>
      <dgm:spPr/>
    </dgm:pt>
    <dgm:pt modelId="{23D34C11-034C-496F-A6B8-293579B414B7}" type="pres">
      <dgm:prSet presAssocID="{C44066EF-66CE-4FCC-8D0A-05636F3B3627}" presName="rootConnector" presStyleLbl="node4" presStyleIdx="1" presStyleCnt="3"/>
      <dgm:spPr/>
    </dgm:pt>
    <dgm:pt modelId="{A9B3F0DD-9429-4D8B-B231-5E61D4FD8D32}" type="pres">
      <dgm:prSet presAssocID="{C44066EF-66CE-4FCC-8D0A-05636F3B3627}" presName="hierChild4" presStyleCnt="0"/>
      <dgm:spPr/>
    </dgm:pt>
    <dgm:pt modelId="{575E2FAD-85A6-4B9B-B882-7F1EF341B38A}" type="pres">
      <dgm:prSet presAssocID="{C44066EF-66CE-4FCC-8D0A-05636F3B3627}" presName="hierChild5" presStyleCnt="0"/>
      <dgm:spPr/>
    </dgm:pt>
    <dgm:pt modelId="{4F32D7CF-8F2B-43D0-BEC9-FD000E3EB7B6}" type="pres">
      <dgm:prSet presAssocID="{CDD3217A-79C9-411A-A936-AB2C3F195B96}" presName="Name37" presStyleLbl="parChTrans1D4" presStyleIdx="2" presStyleCnt="3"/>
      <dgm:spPr/>
    </dgm:pt>
    <dgm:pt modelId="{9F45BD73-6709-4911-97CE-27798BA84B5A}" type="pres">
      <dgm:prSet presAssocID="{B68D5996-34FD-4B27-A2CF-89CEB3AA57E6}" presName="hierRoot2" presStyleCnt="0">
        <dgm:presLayoutVars>
          <dgm:hierBranch val="init"/>
        </dgm:presLayoutVars>
      </dgm:prSet>
      <dgm:spPr/>
    </dgm:pt>
    <dgm:pt modelId="{F5E2FF32-9034-425A-9412-D3B936F2F937}" type="pres">
      <dgm:prSet presAssocID="{B68D5996-34FD-4B27-A2CF-89CEB3AA57E6}" presName="rootComposite" presStyleCnt="0"/>
      <dgm:spPr/>
    </dgm:pt>
    <dgm:pt modelId="{6BF4FD1D-22CD-4A53-94CC-3F19A3981929}" type="pres">
      <dgm:prSet presAssocID="{B68D5996-34FD-4B27-A2CF-89CEB3AA57E6}" presName="rootText" presStyleLbl="node4" presStyleIdx="2" presStyleCnt="3" custLinFactNeighborY="-32497">
        <dgm:presLayoutVars>
          <dgm:chPref val="3"/>
        </dgm:presLayoutVars>
      </dgm:prSet>
      <dgm:spPr/>
    </dgm:pt>
    <dgm:pt modelId="{EE0558CD-1C89-4A8B-9697-B5F0E62CABA2}" type="pres">
      <dgm:prSet presAssocID="{B68D5996-34FD-4B27-A2CF-89CEB3AA57E6}" presName="rootConnector" presStyleLbl="node4" presStyleIdx="2" presStyleCnt="3"/>
      <dgm:spPr/>
    </dgm:pt>
    <dgm:pt modelId="{791D6751-21D8-4401-B9A3-4B593118EE82}" type="pres">
      <dgm:prSet presAssocID="{B68D5996-34FD-4B27-A2CF-89CEB3AA57E6}" presName="hierChild4" presStyleCnt="0"/>
      <dgm:spPr/>
    </dgm:pt>
    <dgm:pt modelId="{DE1B6516-E40E-4836-9E21-1A5004AA44F3}" type="pres">
      <dgm:prSet presAssocID="{B68D5996-34FD-4B27-A2CF-89CEB3AA57E6}" presName="hierChild5" presStyleCnt="0"/>
      <dgm:spPr/>
    </dgm:pt>
    <dgm:pt modelId="{B5C460A2-28E3-4635-B19D-A36806BAE069}" type="pres">
      <dgm:prSet presAssocID="{1901851A-7111-4F84-ADFF-D19584037AE1}" presName="hierChild5" presStyleCnt="0"/>
      <dgm:spPr/>
    </dgm:pt>
    <dgm:pt modelId="{2E4CCB8F-5F46-4099-B5C4-A58BDE68F9A1}" type="pres">
      <dgm:prSet presAssocID="{6F338223-D837-44E4-A0DF-004794CC68AE}" presName="hierChild5" presStyleCnt="0"/>
      <dgm:spPr/>
    </dgm:pt>
    <dgm:pt modelId="{7F1A1C98-62CD-41E8-AD9F-C5CB6F0AED5A}" type="pres">
      <dgm:prSet presAssocID="{8F879FE5-AACA-42CA-A871-1C8D65CE5654}" presName="Name37" presStyleLbl="parChTrans1D2" presStyleIdx="2" presStyleCnt="8"/>
      <dgm:spPr/>
    </dgm:pt>
    <dgm:pt modelId="{3B90E22D-8443-414F-ADD2-26BA26162312}" type="pres">
      <dgm:prSet presAssocID="{13FF49C2-FA54-4076-A308-5BCC84F7CA2E}" presName="hierRoot2" presStyleCnt="0">
        <dgm:presLayoutVars>
          <dgm:hierBranch val="init"/>
        </dgm:presLayoutVars>
      </dgm:prSet>
      <dgm:spPr/>
    </dgm:pt>
    <dgm:pt modelId="{0E584592-6820-4C7B-B185-554F81D80292}" type="pres">
      <dgm:prSet presAssocID="{13FF49C2-FA54-4076-A308-5BCC84F7CA2E}" presName="rootComposite" presStyleCnt="0"/>
      <dgm:spPr/>
    </dgm:pt>
    <dgm:pt modelId="{876B0B9B-1780-47FE-B1EF-EF1A1C0FBE5D}" type="pres">
      <dgm:prSet presAssocID="{13FF49C2-FA54-4076-A308-5BCC84F7CA2E}" presName="rootText" presStyleLbl="node2" presStyleIdx="2" presStyleCnt="7" custLinFactX="-100000" custLinFactNeighborX="-151387" custLinFactNeighborY="16616">
        <dgm:presLayoutVars>
          <dgm:chPref val="3"/>
        </dgm:presLayoutVars>
      </dgm:prSet>
      <dgm:spPr/>
    </dgm:pt>
    <dgm:pt modelId="{3F09D64B-53E3-4703-BC07-5AAEC699070B}" type="pres">
      <dgm:prSet presAssocID="{13FF49C2-FA54-4076-A308-5BCC84F7CA2E}" presName="rootConnector" presStyleLbl="node2" presStyleIdx="2" presStyleCnt="7"/>
      <dgm:spPr/>
    </dgm:pt>
    <dgm:pt modelId="{945EB051-5C99-46EF-A1C7-244B1459A2AD}" type="pres">
      <dgm:prSet presAssocID="{13FF49C2-FA54-4076-A308-5BCC84F7CA2E}" presName="hierChild4" presStyleCnt="0"/>
      <dgm:spPr/>
    </dgm:pt>
    <dgm:pt modelId="{0F036058-B6FD-44CB-85E6-4C46789DBAC7}" type="pres">
      <dgm:prSet presAssocID="{13FF49C2-FA54-4076-A308-5BCC84F7CA2E}" presName="hierChild5" presStyleCnt="0"/>
      <dgm:spPr/>
    </dgm:pt>
    <dgm:pt modelId="{2FE28E3C-454C-48D4-BBF2-C74EEEC701E8}" type="pres">
      <dgm:prSet presAssocID="{E192DD4A-A216-46A8-B04D-F74C1C7225E4}" presName="Name37" presStyleLbl="parChTrans1D2" presStyleIdx="3" presStyleCnt="8"/>
      <dgm:spPr/>
    </dgm:pt>
    <dgm:pt modelId="{5444FE89-1D2C-4B7A-8BC7-33003DAD2701}" type="pres">
      <dgm:prSet presAssocID="{86CF0246-1EAA-4D0D-81B4-0B6533DFEC50}" presName="hierRoot2" presStyleCnt="0">
        <dgm:presLayoutVars>
          <dgm:hierBranch val="init"/>
        </dgm:presLayoutVars>
      </dgm:prSet>
      <dgm:spPr/>
    </dgm:pt>
    <dgm:pt modelId="{1136654F-6F1A-4BB6-A739-E9DCA46556A9}" type="pres">
      <dgm:prSet presAssocID="{86CF0246-1EAA-4D0D-81B4-0B6533DFEC50}" presName="rootComposite" presStyleCnt="0"/>
      <dgm:spPr/>
    </dgm:pt>
    <dgm:pt modelId="{5BB98B83-E115-4897-98CC-E054ECB81674}" type="pres">
      <dgm:prSet presAssocID="{86CF0246-1EAA-4D0D-81B4-0B6533DFEC50}" presName="rootText" presStyleLbl="node2" presStyleIdx="3" presStyleCnt="7" custLinFactX="-6628" custLinFactNeighborX="-100000" custLinFactNeighborY="16616">
        <dgm:presLayoutVars>
          <dgm:chPref val="3"/>
        </dgm:presLayoutVars>
      </dgm:prSet>
      <dgm:spPr/>
    </dgm:pt>
    <dgm:pt modelId="{297E6A19-CDD6-4B73-9544-F9C791C7FD4C}" type="pres">
      <dgm:prSet presAssocID="{86CF0246-1EAA-4D0D-81B4-0B6533DFEC50}" presName="rootConnector" presStyleLbl="node2" presStyleIdx="3" presStyleCnt="7"/>
      <dgm:spPr/>
    </dgm:pt>
    <dgm:pt modelId="{E01495FB-5D30-44D6-9C12-AFE276BF047E}" type="pres">
      <dgm:prSet presAssocID="{86CF0246-1EAA-4D0D-81B4-0B6533DFEC50}" presName="hierChild4" presStyleCnt="0"/>
      <dgm:spPr/>
    </dgm:pt>
    <dgm:pt modelId="{89DFBC4A-C1F9-480C-B826-D93B2C312C77}" type="pres">
      <dgm:prSet presAssocID="{86CF0246-1EAA-4D0D-81B4-0B6533DFEC50}" presName="hierChild5" presStyleCnt="0"/>
      <dgm:spPr/>
    </dgm:pt>
    <dgm:pt modelId="{259C42D5-8232-4882-B1EC-78F31631E297}" type="pres">
      <dgm:prSet presAssocID="{DDB7F41E-4509-4D8D-8474-873C69C2109E}" presName="Name37" presStyleLbl="parChTrans1D2" presStyleIdx="4" presStyleCnt="8"/>
      <dgm:spPr/>
    </dgm:pt>
    <dgm:pt modelId="{1BCAA548-9758-4219-9741-424F6CF09452}" type="pres">
      <dgm:prSet presAssocID="{D424C032-9D93-49DD-999B-B763244CA770}" presName="hierRoot2" presStyleCnt="0">
        <dgm:presLayoutVars>
          <dgm:hierBranch val="init"/>
        </dgm:presLayoutVars>
      </dgm:prSet>
      <dgm:spPr/>
    </dgm:pt>
    <dgm:pt modelId="{97E132C9-40C2-4EB7-9B0C-29D813C2240C}" type="pres">
      <dgm:prSet presAssocID="{D424C032-9D93-49DD-999B-B763244CA770}" presName="rootComposite" presStyleCnt="0"/>
      <dgm:spPr/>
    </dgm:pt>
    <dgm:pt modelId="{96A50F7B-50B9-4E8A-B54E-2616A55F5B1B}" type="pres">
      <dgm:prSet presAssocID="{D424C032-9D93-49DD-999B-B763244CA770}" presName="rootText" presStyleLbl="node2" presStyleIdx="4" presStyleCnt="7" custLinFactNeighborX="-97448" custLinFactNeighborY="16616">
        <dgm:presLayoutVars>
          <dgm:chPref val="3"/>
        </dgm:presLayoutVars>
      </dgm:prSet>
      <dgm:spPr/>
    </dgm:pt>
    <dgm:pt modelId="{6C7ACCFE-1D46-4B6B-9ED5-9637DFF2AC00}" type="pres">
      <dgm:prSet presAssocID="{D424C032-9D93-49DD-999B-B763244CA770}" presName="rootConnector" presStyleLbl="node2" presStyleIdx="4" presStyleCnt="7"/>
      <dgm:spPr/>
    </dgm:pt>
    <dgm:pt modelId="{88A20BDA-997A-41EA-87A3-437384B6D61B}" type="pres">
      <dgm:prSet presAssocID="{D424C032-9D93-49DD-999B-B763244CA770}" presName="hierChild4" presStyleCnt="0"/>
      <dgm:spPr/>
    </dgm:pt>
    <dgm:pt modelId="{F8E19D63-D981-49EF-B92D-E92CB504BEFA}" type="pres">
      <dgm:prSet presAssocID="{D424C032-9D93-49DD-999B-B763244CA770}" presName="hierChild5" presStyleCnt="0"/>
      <dgm:spPr/>
    </dgm:pt>
    <dgm:pt modelId="{89F38792-0399-4D18-B6B1-BC81BB06E735}" type="pres">
      <dgm:prSet presAssocID="{6461B0FD-EB2B-497B-9D8D-A2240904BBB3}" presName="Name37" presStyleLbl="parChTrans1D2" presStyleIdx="5" presStyleCnt="8"/>
      <dgm:spPr/>
    </dgm:pt>
    <dgm:pt modelId="{0C1C082A-9424-4965-90ED-4329E55BD203}" type="pres">
      <dgm:prSet presAssocID="{913C108A-DB37-4ACE-A3A8-C32F2479DC24}" presName="hierRoot2" presStyleCnt="0">
        <dgm:presLayoutVars>
          <dgm:hierBranch val="init"/>
        </dgm:presLayoutVars>
      </dgm:prSet>
      <dgm:spPr/>
    </dgm:pt>
    <dgm:pt modelId="{49E1A60E-E998-41DC-A6D5-E838EA302363}" type="pres">
      <dgm:prSet presAssocID="{913C108A-DB37-4ACE-A3A8-C32F2479DC24}" presName="rootComposite" presStyleCnt="0"/>
      <dgm:spPr/>
    </dgm:pt>
    <dgm:pt modelId="{493225F1-3EAD-43B9-8225-1F561D28630B}" type="pres">
      <dgm:prSet presAssocID="{913C108A-DB37-4ACE-A3A8-C32F2479DC24}" presName="rootText" presStyleLbl="node2" presStyleIdx="5" presStyleCnt="7" custLinFactNeighborX="-84737" custLinFactNeighborY="16616">
        <dgm:presLayoutVars>
          <dgm:chPref val="3"/>
        </dgm:presLayoutVars>
      </dgm:prSet>
      <dgm:spPr/>
    </dgm:pt>
    <dgm:pt modelId="{A2E7E0B1-4A6E-485A-885D-1901D8C521E2}" type="pres">
      <dgm:prSet presAssocID="{913C108A-DB37-4ACE-A3A8-C32F2479DC24}" presName="rootConnector" presStyleLbl="node2" presStyleIdx="5" presStyleCnt="7"/>
      <dgm:spPr/>
    </dgm:pt>
    <dgm:pt modelId="{BB3C247C-9E01-4DDA-88B7-B159728187B7}" type="pres">
      <dgm:prSet presAssocID="{913C108A-DB37-4ACE-A3A8-C32F2479DC24}" presName="hierChild4" presStyleCnt="0"/>
      <dgm:spPr/>
    </dgm:pt>
    <dgm:pt modelId="{4B811F4C-0E2F-42F1-B7F7-051C8F64F128}" type="pres">
      <dgm:prSet presAssocID="{CDA42597-3C6E-4115-982E-A6E13E4418E2}" presName="Name37" presStyleLbl="parChTrans1D3" presStyleIdx="4" presStyleCnt="6"/>
      <dgm:spPr/>
    </dgm:pt>
    <dgm:pt modelId="{67EE52D8-8D46-4248-B23E-543B9F94F8C6}" type="pres">
      <dgm:prSet presAssocID="{4BEC00D6-3E7A-417E-9214-7703FF4A916A}" presName="hierRoot2" presStyleCnt="0">
        <dgm:presLayoutVars>
          <dgm:hierBranch val="init"/>
        </dgm:presLayoutVars>
      </dgm:prSet>
      <dgm:spPr/>
    </dgm:pt>
    <dgm:pt modelId="{66CCA29F-FF0C-4665-85E4-108707BDF9AC}" type="pres">
      <dgm:prSet presAssocID="{4BEC00D6-3E7A-417E-9214-7703FF4A916A}" presName="rootComposite" presStyleCnt="0"/>
      <dgm:spPr/>
    </dgm:pt>
    <dgm:pt modelId="{8CA5891A-9F48-4813-8650-0ABBB6AE2346}" type="pres">
      <dgm:prSet presAssocID="{4BEC00D6-3E7A-417E-9214-7703FF4A916A}" presName="rootText" presStyleLbl="node3" presStyleIdx="4" presStyleCnt="6" custLinFactNeighborX="-77195" custLinFactNeighborY="36021">
        <dgm:presLayoutVars>
          <dgm:chPref val="3"/>
        </dgm:presLayoutVars>
      </dgm:prSet>
      <dgm:spPr/>
    </dgm:pt>
    <dgm:pt modelId="{F8945DEC-856C-4DB8-A64D-0DEA085A3B87}" type="pres">
      <dgm:prSet presAssocID="{4BEC00D6-3E7A-417E-9214-7703FF4A916A}" presName="rootConnector" presStyleLbl="node3" presStyleIdx="4" presStyleCnt="6"/>
      <dgm:spPr/>
    </dgm:pt>
    <dgm:pt modelId="{64121F20-6E3A-44DE-8C5F-8F99DA2A0130}" type="pres">
      <dgm:prSet presAssocID="{4BEC00D6-3E7A-417E-9214-7703FF4A916A}" presName="hierChild4" presStyleCnt="0"/>
      <dgm:spPr/>
    </dgm:pt>
    <dgm:pt modelId="{D146E3E4-8FE1-470C-B6FF-BF7B98569844}" type="pres">
      <dgm:prSet presAssocID="{4BEC00D6-3E7A-417E-9214-7703FF4A916A}" presName="hierChild5" presStyleCnt="0"/>
      <dgm:spPr/>
    </dgm:pt>
    <dgm:pt modelId="{FAAB025F-1B98-4B6A-A628-A965B7000783}" type="pres">
      <dgm:prSet presAssocID="{181BBCFB-5428-4B48-A62C-7B929AA78587}" presName="Name37" presStyleLbl="parChTrans1D3" presStyleIdx="5" presStyleCnt="6"/>
      <dgm:spPr/>
    </dgm:pt>
    <dgm:pt modelId="{6B71583D-DC78-4B9C-9FB9-3EFB213A4B5C}" type="pres">
      <dgm:prSet presAssocID="{300AFFE1-BEA1-4440-B858-7E2D100C3816}" presName="hierRoot2" presStyleCnt="0">
        <dgm:presLayoutVars>
          <dgm:hierBranch val="init"/>
        </dgm:presLayoutVars>
      </dgm:prSet>
      <dgm:spPr/>
    </dgm:pt>
    <dgm:pt modelId="{89322091-EC40-4628-933F-41C500A14208}" type="pres">
      <dgm:prSet presAssocID="{300AFFE1-BEA1-4440-B858-7E2D100C3816}" presName="rootComposite" presStyleCnt="0"/>
      <dgm:spPr/>
    </dgm:pt>
    <dgm:pt modelId="{0A4F74E1-10DD-46AF-AE0D-91B8DCFC9646}" type="pres">
      <dgm:prSet presAssocID="{300AFFE1-BEA1-4440-B858-7E2D100C3816}" presName="rootText" presStyleLbl="node3" presStyleIdx="5" presStyleCnt="6" custScaleX="102032" custLinFactNeighborX="-77195" custLinFactNeighborY="22210">
        <dgm:presLayoutVars>
          <dgm:chPref val="3"/>
        </dgm:presLayoutVars>
      </dgm:prSet>
      <dgm:spPr/>
    </dgm:pt>
    <dgm:pt modelId="{2D01D50D-6B31-499F-81D9-376E171DE469}" type="pres">
      <dgm:prSet presAssocID="{300AFFE1-BEA1-4440-B858-7E2D100C3816}" presName="rootConnector" presStyleLbl="node3" presStyleIdx="5" presStyleCnt="6"/>
      <dgm:spPr/>
    </dgm:pt>
    <dgm:pt modelId="{B59FE3AC-6870-4C7A-8BA8-B65CD692200A}" type="pres">
      <dgm:prSet presAssocID="{300AFFE1-BEA1-4440-B858-7E2D100C3816}" presName="hierChild4" presStyleCnt="0"/>
      <dgm:spPr/>
    </dgm:pt>
    <dgm:pt modelId="{F47D1538-0311-4682-821F-FD03AFF7AE2D}" type="pres">
      <dgm:prSet presAssocID="{300AFFE1-BEA1-4440-B858-7E2D100C3816}" presName="hierChild5" presStyleCnt="0"/>
      <dgm:spPr/>
    </dgm:pt>
    <dgm:pt modelId="{27FDAEE1-F584-4DB5-87E8-638DCE56F1D7}" type="pres">
      <dgm:prSet presAssocID="{913C108A-DB37-4ACE-A3A8-C32F2479DC24}" presName="hierChild5" presStyleCnt="0"/>
      <dgm:spPr/>
    </dgm:pt>
    <dgm:pt modelId="{912A00CA-FBAB-4D80-AF51-77E3BCB93ED3}" type="pres">
      <dgm:prSet presAssocID="{7ECF2F1B-6C80-4A28-8131-34F188D74731}" presName="Name37" presStyleLbl="parChTrans1D2" presStyleIdx="6" presStyleCnt="8"/>
      <dgm:spPr/>
    </dgm:pt>
    <dgm:pt modelId="{EF416140-F72E-43CE-8546-31D1392DFA5F}" type="pres">
      <dgm:prSet presAssocID="{F683E52C-BCC1-40BC-972B-EA9803A2D9C0}" presName="hierRoot2" presStyleCnt="0">
        <dgm:presLayoutVars>
          <dgm:hierBranch val="init"/>
        </dgm:presLayoutVars>
      </dgm:prSet>
      <dgm:spPr/>
    </dgm:pt>
    <dgm:pt modelId="{CFFA3B49-82CE-4A77-B1F6-B327B49E819E}" type="pres">
      <dgm:prSet presAssocID="{F683E52C-BCC1-40BC-972B-EA9803A2D9C0}" presName="rootComposite" presStyleCnt="0"/>
      <dgm:spPr/>
    </dgm:pt>
    <dgm:pt modelId="{D068499E-95DA-4EE6-8931-B6FD60A589F0}" type="pres">
      <dgm:prSet presAssocID="{F683E52C-BCC1-40BC-972B-EA9803A2D9C0}" presName="rootText" presStyleLbl="node2" presStyleIdx="6" presStyleCnt="7" custLinFactNeighborX="-65671" custLinFactNeighborY="16616">
        <dgm:presLayoutVars>
          <dgm:chPref val="3"/>
        </dgm:presLayoutVars>
      </dgm:prSet>
      <dgm:spPr/>
    </dgm:pt>
    <dgm:pt modelId="{EB597A45-7DD7-4843-AEBC-3BEA27940413}" type="pres">
      <dgm:prSet presAssocID="{F683E52C-BCC1-40BC-972B-EA9803A2D9C0}" presName="rootConnector" presStyleLbl="node2" presStyleIdx="6" presStyleCnt="7"/>
      <dgm:spPr/>
    </dgm:pt>
    <dgm:pt modelId="{0E6A4B96-8507-44AD-A40D-096B120F03CA}" type="pres">
      <dgm:prSet presAssocID="{F683E52C-BCC1-40BC-972B-EA9803A2D9C0}" presName="hierChild4" presStyleCnt="0"/>
      <dgm:spPr/>
    </dgm:pt>
    <dgm:pt modelId="{D615A63D-DACD-43CA-872E-B64476373A86}" type="pres">
      <dgm:prSet presAssocID="{F683E52C-BCC1-40BC-972B-EA9803A2D9C0}" presName="hierChild5" presStyleCnt="0"/>
      <dgm:spPr/>
    </dgm:pt>
    <dgm:pt modelId="{9933F24A-E58C-4F2A-A7DA-04BAD8AF00AE}" type="pres">
      <dgm:prSet presAssocID="{F00B1259-0AE0-408F-9C41-AC032674A394}" presName="hierChild3" presStyleCnt="0"/>
      <dgm:spPr/>
    </dgm:pt>
    <dgm:pt modelId="{5BE5A9D2-114B-442B-9AA8-6DDF5BE2617D}" type="pres">
      <dgm:prSet presAssocID="{5DBC1349-E7E7-43EA-B7BD-E69190676650}" presName="Name111" presStyleLbl="parChTrans1D2" presStyleIdx="7" presStyleCnt="8"/>
      <dgm:spPr/>
    </dgm:pt>
    <dgm:pt modelId="{008EE6CE-5844-4844-B97A-09D6F675AFC3}" type="pres">
      <dgm:prSet presAssocID="{DD22DCE4-E377-47C7-8636-FFAD36AE36EA}" presName="hierRoot3" presStyleCnt="0">
        <dgm:presLayoutVars>
          <dgm:hierBranch val="init"/>
        </dgm:presLayoutVars>
      </dgm:prSet>
      <dgm:spPr/>
    </dgm:pt>
    <dgm:pt modelId="{5D28A79C-8C21-4A8F-B23C-372E329BC516}" type="pres">
      <dgm:prSet presAssocID="{DD22DCE4-E377-47C7-8636-FFAD36AE36EA}" presName="rootComposite3" presStyleCnt="0"/>
      <dgm:spPr/>
    </dgm:pt>
    <dgm:pt modelId="{3A7F6F61-5831-4872-B69F-57F94D7D5D05}" type="pres">
      <dgm:prSet presAssocID="{DD22DCE4-E377-47C7-8636-FFAD36AE36EA}" presName="rootText3" presStyleLbl="asst1" presStyleIdx="0" presStyleCnt="1" custLinFactNeighborX="-58249" custLinFactNeighborY="1524">
        <dgm:presLayoutVars>
          <dgm:chPref val="3"/>
        </dgm:presLayoutVars>
      </dgm:prSet>
      <dgm:spPr/>
    </dgm:pt>
    <dgm:pt modelId="{A5FE2992-7E9C-44DD-A96A-1D002DBB6B7B}" type="pres">
      <dgm:prSet presAssocID="{DD22DCE4-E377-47C7-8636-FFAD36AE36EA}" presName="rootConnector3" presStyleLbl="asst1" presStyleIdx="0" presStyleCnt="1"/>
      <dgm:spPr/>
    </dgm:pt>
    <dgm:pt modelId="{6371E3C2-D0D5-4F0B-80D1-134780B5DE74}" type="pres">
      <dgm:prSet presAssocID="{DD22DCE4-E377-47C7-8636-FFAD36AE36EA}" presName="hierChild6" presStyleCnt="0"/>
      <dgm:spPr/>
    </dgm:pt>
    <dgm:pt modelId="{8F5C805F-0FDF-4CD8-A59A-4B91800E9BB3}" type="pres">
      <dgm:prSet presAssocID="{DD22DCE4-E377-47C7-8636-FFAD36AE36EA}" presName="hierChild7" presStyleCnt="0"/>
      <dgm:spPr/>
    </dgm:pt>
  </dgm:ptLst>
  <dgm:cxnLst>
    <dgm:cxn modelId="{3664EE33-9814-4D1B-A9FA-0524BA1CF873}" type="presOf" srcId="{6461B0FD-EB2B-497B-9D8D-A2240904BBB3}" destId="{89F38792-0399-4D18-B6B1-BC81BB06E735}" srcOrd="0" destOrd="0" presId="urn:microsoft.com/office/officeart/2005/8/layout/orgChart1"/>
    <dgm:cxn modelId="{BBAA0FF5-68D5-4A7B-A4FA-0FB44FEC7EFC}" type="presOf" srcId="{67C5C97B-38BE-458B-B406-FEA70DDAFB11}" destId="{84DD5ABF-957E-4CB0-BDDB-B6713380648E}" srcOrd="0" destOrd="0" presId="urn:microsoft.com/office/officeart/2005/8/layout/orgChart1"/>
    <dgm:cxn modelId="{4F9BE9D9-12BC-491A-8E7D-8E681A934A02}" type="presOf" srcId="{854BFF86-9320-4E4B-A490-2136B47D36F7}" destId="{E707B6AC-74AF-4AE2-B80B-351CDB233AA3}" srcOrd="1" destOrd="0" presId="urn:microsoft.com/office/officeart/2005/8/layout/orgChart1"/>
    <dgm:cxn modelId="{E05FA244-D0A8-40A1-BF9B-D346E8F7A1AC}" type="presOf" srcId="{6F338223-D837-44E4-A0DF-004794CC68AE}" destId="{8F45F7A9-537C-458C-AA27-3AF64B74A2D4}" srcOrd="1" destOrd="0" presId="urn:microsoft.com/office/officeart/2005/8/layout/orgChart1"/>
    <dgm:cxn modelId="{E24EF3E0-F85C-4F90-A6C4-3D84DF43EC17}" type="presOf" srcId="{DDB7F41E-4509-4D8D-8474-873C69C2109E}" destId="{259C42D5-8232-4882-B1EC-78F31631E297}" srcOrd="0" destOrd="0" presId="urn:microsoft.com/office/officeart/2005/8/layout/orgChart1"/>
    <dgm:cxn modelId="{5E28F80B-D109-4855-BD1E-5212E45D0386}" srcId="{F00B1259-0AE0-408F-9C41-AC032674A394}" destId="{13FF49C2-FA54-4076-A308-5BCC84F7CA2E}" srcOrd="2" destOrd="0" parTransId="{8F879FE5-AACA-42CA-A871-1C8D65CE5654}" sibTransId="{6268A6E7-E3AA-41DB-837C-A5B85D2FFD9D}"/>
    <dgm:cxn modelId="{24EC59F4-14EC-439C-8220-7FF7CA8BCC35}" srcId="{913C108A-DB37-4ACE-A3A8-C32F2479DC24}" destId="{4BEC00D6-3E7A-417E-9214-7703FF4A916A}" srcOrd="0" destOrd="0" parTransId="{CDA42597-3C6E-4115-982E-A6E13E4418E2}" sibTransId="{2D16E561-499A-40D9-B8CA-433085DEF747}"/>
    <dgm:cxn modelId="{0CB14FD6-A2C3-4ADA-9F09-91AE931DE1B0}" type="presOf" srcId="{D424C032-9D93-49DD-999B-B763244CA770}" destId="{6C7ACCFE-1D46-4B6B-9ED5-9637DFF2AC00}" srcOrd="1" destOrd="0" presId="urn:microsoft.com/office/officeart/2005/8/layout/orgChart1"/>
    <dgm:cxn modelId="{778A9417-154A-49BE-A5D9-218D21C3A72D}" type="presOf" srcId="{CDA42597-3C6E-4115-982E-A6E13E4418E2}" destId="{4B811F4C-0E2F-42F1-B7F7-051C8F64F128}" srcOrd="0" destOrd="0" presId="urn:microsoft.com/office/officeart/2005/8/layout/orgChart1"/>
    <dgm:cxn modelId="{49602682-4988-48E7-B1A1-72C966350C3B}" type="presOf" srcId="{F683E52C-BCC1-40BC-972B-EA9803A2D9C0}" destId="{EB597A45-7DD7-4843-AEBC-3BEA27940413}" srcOrd="1" destOrd="0" presId="urn:microsoft.com/office/officeart/2005/8/layout/orgChart1"/>
    <dgm:cxn modelId="{F1DE2BE1-4CDE-461E-9922-7EA8D1A16510}" type="presOf" srcId="{913C108A-DB37-4ACE-A3A8-C32F2479DC24}" destId="{493225F1-3EAD-43B9-8225-1F561D28630B}" srcOrd="0" destOrd="0" presId="urn:microsoft.com/office/officeart/2005/8/layout/orgChart1"/>
    <dgm:cxn modelId="{FB5AA7F5-8969-4C80-84BB-84656BDC1265}" srcId="{F00B1259-0AE0-408F-9C41-AC032674A394}" destId="{D424C032-9D93-49DD-999B-B763244CA770}" srcOrd="4" destOrd="0" parTransId="{DDB7F41E-4509-4D8D-8474-873C69C2109E}" sibTransId="{1E434ECF-68BD-47D9-903B-B9326B8664D8}"/>
    <dgm:cxn modelId="{37DC658B-515E-4E5F-A608-7D9D1DA526BF}" type="presOf" srcId="{B8652C82-559F-45B7-8522-FC0FA91AFA65}" destId="{D4A5D776-5B05-4816-A4F0-335E51F3E0EB}" srcOrd="1" destOrd="0" presId="urn:microsoft.com/office/officeart/2005/8/layout/orgChart1"/>
    <dgm:cxn modelId="{EE749DD4-148F-47BC-A6BD-8E4B0B83B1B9}" type="presOf" srcId="{1901851A-7111-4F84-ADFF-D19584037AE1}" destId="{492DC5E0-8666-4AB0-92B1-51948F49239E}" srcOrd="0" destOrd="0" presId="urn:microsoft.com/office/officeart/2005/8/layout/orgChart1"/>
    <dgm:cxn modelId="{15D9DAB6-AF43-4956-BE71-AC26CA0A40C3}" srcId="{F00B1259-0AE0-408F-9C41-AC032674A394}" destId="{913C108A-DB37-4ACE-A3A8-C32F2479DC24}" srcOrd="5" destOrd="0" parTransId="{6461B0FD-EB2B-497B-9D8D-A2240904BBB3}" sibTransId="{30C9B566-3A30-4A30-B5FB-9F7DDC4FA05E}"/>
    <dgm:cxn modelId="{3FB00C8F-0E2F-4790-AC9C-BCEF5A4186E0}" type="presOf" srcId="{C757F4F6-D720-4130-BF25-8F47F576FA75}" destId="{0E0565A8-DD88-49F6-B10C-2AE97B3DF185}" srcOrd="0" destOrd="0" presId="urn:microsoft.com/office/officeart/2005/8/layout/orgChart1"/>
    <dgm:cxn modelId="{0DB2C092-9EF6-4150-8BED-F4FFF10F0A78}" srcId="{6F338223-D837-44E4-A0DF-004794CC68AE}" destId="{C757F4F6-D720-4130-BF25-8F47F576FA75}" srcOrd="1" destOrd="0" parTransId="{4D550B2E-4E56-411B-9930-861FB3324E67}" sibTransId="{3A7BE4DE-AFEF-488A-BF1C-0E729344D8A8}"/>
    <dgm:cxn modelId="{7BAC21B4-5A83-4323-9FC9-E3CECF740264}" type="presOf" srcId="{D424C032-9D93-49DD-999B-B763244CA770}" destId="{96A50F7B-50B9-4E8A-B54E-2616A55F5B1B}" srcOrd="0" destOrd="0" presId="urn:microsoft.com/office/officeart/2005/8/layout/orgChart1"/>
    <dgm:cxn modelId="{11F96F59-9B65-4CFC-AABB-499BB36AA7A8}" srcId="{6F338223-D837-44E4-A0DF-004794CC68AE}" destId="{A3373567-945D-454A-9ADC-CCBDFDDE3167}" srcOrd="0" destOrd="0" parTransId="{3E1F032C-A41D-4F00-94BC-EF9A280272F8}" sibTransId="{7870473E-4EC5-47B5-B2B4-F9614831A1AB}"/>
    <dgm:cxn modelId="{4055E69F-4397-4A77-B8FC-BBFB50E948BE}" type="presOf" srcId="{B8652C82-559F-45B7-8522-FC0FA91AFA65}" destId="{077ADBE1-C0E9-44B3-B45E-CC645E71F841}" srcOrd="0" destOrd="0" presId="urn:microsoft.com/office/officeart/2005/8/layout/orgChart1"/>
    <dgm:cxn modelId="{AF15E152-1F4C-42B1-A618-881C79B8E020}" type="presOf" srcId="{B68D5996-34FD-4B27-A2CF-89CEB3AA57E6}" destId="{6BF4FD1D-22CD-4A53-94CC-3F19A3981929}" srcOrd="0" destOrd="0" presId="urn:microsoft.com/office/officeart/2005/8/layout/orgChart1"/>
    <dgm:cxn modelId="{59930264-B969-4E43-AC9D-6E26A6B89E66}" type="presOf" srcId="{B68D5996-34FD-4B27-A2CF-89CEB3AA57E6}" destId="{EE0558CD-1C89-4A8B-9697-B5F0E62CABA2}" srcOrd="1" destOrd="0" presId="urn:microsoft.com/office/officeart/2005/8/layout/orgChart1"/>
    <dgm:cxn modelId="{BF2574FA-90A0-49DE-B00A-4961DCB75FB1}" type="presOf" srcId="{F00B1259-0AE0-408F-9C41-AC032674A394}" destId="{555C7D2E-563B-4CF6-97E5-CAB3E9AEB944}" srcOrd="0" destOrd="0" presId="urn:microsoft.com/office/officeart/2005/8/layout/orgChart1"/>
    <dgm:cxn modelId="{D0457C17-B588-4224-A932-FF5CC2E882C5}" type="presOf" srcId="{F00B1259-0AE0-408F-9C41-AC032674A394}" destId="{20853F06-C7A5-4ED8-B95C-DD647D680B1F}" srcOrd="1" destOrd="0" presId="urn:microsoft.com/office/officeart/2005/8/layout/orgChart1"/>
    <dgm:cxn modelId="{4C531E40-E647-4B74-9109-E84C9C6B489A}" srcId="{6F338223-D837-44E4-A0DF-004794CC68AE}" destId="{1901851A-7111-4F84-ADFF-D19584037AE1}" srcOrd="2" destOrd="0" parTransId="{390B4689-045D-4461-855A-E9444628D418}" sibTransId="{04B1D86E-FBC4-4514-8B34-C1785FCBFBDE}"/>
    <dgm:cxn modelId="{E08D94C5-ECC2-4432-AEB1-8BC304678AF5}" type="presOf" srcId="{F683E52C-BCC1-40BC-972B-EA9803A2D9C0}" destId="{D068499E-95DA-4EE6-8931-B6FD60A589F0}" srcOrd="0" destOrd="0" presId="urn:microsoft.com/office/officeart/2005/8/layout/orgChart1"/>
    <dgm:cxn modelId="{5243A4A6-8C57-44A9-B90D-E81E57543F1E}" type="presOf" srcId="{13FF49C2-FA54-4076-A308-5BCC84F7CA2E}" destId="{3F09D64B-53E3-4703-BC07-5AAEC699070B}" srcOrd="1" destOrd="0" presId="urn:microsoft.com/office/officeart/2005/8/layout/orgChart1"/>
    <dgm:cxn modelId="{4B640A76-B5BE-404E-9BDC-AC08897621E0}" srcId="{1901851A-7111-4F84-ADFF-D19584037AE1}" destId="{854BFF86-9320-4E4B-A490-2136B47D36F7}" srcOrd="0" destOrd="0" parTransId="{1AAA74EA-9AF4-4EFE-84D1-89ABF55ED9DF}" sibTransId="{D0033FF8-1D42-4109-890A-33C0CFF9B9D7}"/>
    <dgm:cxn modelId="{FA42DB7B-D3FB-49FB-B3AF-4D128C42F0EB}" type="presOf" srcId="{13FF49C2-FA54-4076-A308-5BCC84F7CA2E}" destId="{876B0B9B-1780-47FE-B1EF-EF1A1C0FBE5D}" srcOrd="0" destOrd="0" presId="urn:microsoft.com/office/officeart/2005/8/layout/orgChart1"/>
    <dgm:cxn modelId="{803F3781-47D0-4B89-B05B-1F82B2204D88}" type="presOf" srcId="{8F879FE5-AACA-42CA-A871-1C8D65CE5654}" destId="{7F1A1C98-62CD-41E8-AD9F-C5CB6F0AED5A}" srcOrd="0" destOrd="0" presId="urn:microsoft.com/office/officeart/2005/8/layout/orgChart1"/>
    <dgm:cxn modelId="{0DA5AE49-2BE2-4DA5-8E9D-C5D631F6F4CF}" type="presOf" srcId="{4BEC00D6-3E7A-417E-9214-7703FF4A916A}" destId="{F8945DEC-856C-4DB8-A64D-0DEA085A3B87}" srcOrd="1" destOrd="0" presId="urn:microsoft.com/office/officeart/2005/8/layout/orgChart1"/>
    <dgm:cxn modelId="{881DBD5D-62FD-46DE-9FDC-4D04D439D904}" type="presOf" srcId="{854BFF86-9320-4E4B-A490-2136B47D36F7}" destId="{FE7F8E87-25BD-4485-BB00-D68F0D7E244E}" srcOrd="0" destOrd="0" presId="urn:microsoft.com/office/officeart/2005/8/layout/orgChart1"/>
    <dgm:cxn modelId="{868F018E-AD51-4451-9505-1F0093251BC0}" srcId="{913C108A-DB37-4ACE-A3A8-C32F2479DC24}" destId="{300AFFE1-BEA1-4440-B858-7E2D100C3816}" srcOrd="1" destOrd="0" parTransId="{181BBCFB-5428-4B48-A62C-7B929AA78587}" sibTransId="{5AE77DBA-FDBB-4350-86D1-B3684198D7DC}"/>
    <dgm:cxn modelId="{C5F74D8E-3AEC-4F67-B6EF-A8EE4A182DCA}" type="presOf" srcId="{390B4689-045D-4461-855A-E9444628D418}" destId="{7304845A-DF46-4FFC-B6F6-60EDD67EE8FF}" srcOrd="0" destOrd="0" presId="urn:microsoft.com/office/officeart/2005/8/layout/orgChart1"/>
    <dgm:cxn modelId="{D994C670-8AA4-4FF0-8355-84485984E413}" srcId="{B8652C82-559F-45B7-8522-FC0FA91AFA65}" destId="{62B5E7CE-9111-4B01-9EF6-1DFFC2BEB3FE}" srcOrd="0" destOrd="0" parTransId="{6DEF6E02-96AE-4332-93C9-994379FED333}" sibTransId="{B5B05C19-875E-42C6-8D57-0B16A00B849A}"/>
    <dgm:cxn modelId="{F91664A0-837A-4872-A889-FCD2BE7367A2}" type="presOf" srcId="{5DBC1349-E7E7-43EA-B7BD-E69190676650}" destId="{5BE5A9D2-114B-442B-9AA8-6DDF5BE2617D}" srcOrd="0" destOrd="0" presId="urn:microsoft.com/office/officeart/2005/8/layout/orgChart1"/>
    <dgm:cxn modelId="{A0E47AF1-3375-460B-B700-4D4F735E87C0}" type="presOf" srcId="{AD8A16C3-BA20-4D04-ABE4-932BBA25A99A}" destId="{E38A99B4-53C7-4D96-A1E9-B4A7E9E5E4E4}" srcOrd="0" destOrd="0" presId="urn:microsoft.com/office/officeart/2005/8/layout/orgChart1"/>
    <dgm:cxn modelId="{57E0C00C-20FB-4EEC-9250-7DF7B0DD402C}" type="presOf" srcId="{4BEC00D6-3E7A-417E-9214-7703FF4A916A}" destId="{8CA5891A-9F48-4813-8650-0ABBB6AE2346}" srcOrd="0" destOrd="0" presId="urn:microsoft.com/office/officeart/2005/8/layout/orgChart1"/>
    <dgm:cxn modelId="{0EB2B9BF-183B-4E21-AF89-B1798B243D64}" type="presOf" srcId="{C757F4F6-D720-4130-BF25-8F47F576FA75}" destId="{7525EE85-D77B-4F83-BEAD-1864D88924B9}" srcOrd="1" destOrd="0" presId="urn:microsoft.com/office/officeart/2005/8/layout/orgChart1"/>
    <dgm:cxn modelId="{DBDDE2DD-AD9A-40C3-9364-6DCC63D86DBF}" type="presOf" srcId="{C44066EF-66CE-4FCC-8D0A-05636F3B3627}" destId="{23D34C11-034C-496F-A6B8-293579B414B7}" srcOrd="1" destOrd="0" presId="urn:microsoft.com/office/officeart/2005/8/layout/orgChart1"/>
    <dgm:cxn modelId="{D651330B-0442-41AE-9659-4ACA6AE4435A}" type="presOf" srcId="{300AFFE1-BEA1-4440-B858-7E2D100C3816}" destId="{0A4F74E1-10DD-46AF-AE0D-91B8DCFC9646}" srcOrd="0" destOrd="0" presId="urn:microsoft.com/office/officeart/2005/8/layout/orgChart1"/>
    <dgm:cxn modelId="{CBB57E4E-AB94-433E-9ED3-7C97BE73CE14}" type="presOf" srcId="{A3373567-945D-454A-9ADC-CCBDFDDE3167}" destId="{2D1713F2-CBDE-42C7-9ABE-0623D82C457A}" srcOrd="0" destOrd="0" presId="urn:microsoft.com/office/officeart/2005/8/layout/orgChart1"/>
    <dgm:cxn modelId="{487BAC3C-D48C-450F-B77C-0DC37E0EB130}" type="presOf" srcId="{86CF0246-1EAA-4D0D-81B4-0B6533DFEC50}" destId="{5BB98B83-E115-4897-98CC-E054ECB81674}" srcOrd="0" destOrd="0" presId="urn:microsoft.com/office/officeart/2005/8/layout/orgChart1"/>
    <dgm:cxn modelId="{B49E0857-481B-4147-A879-3AA63183BFB4}" type="presOf" srcId="{1AAA74EA-9AF4-4EFE-84D1-89ABF55ED9DF}" destId="{E8872D08-1E9B-44A7-9378-12013A797522}" srcOrd="0" destOrd="0" presId="urn:microsoft.com/office/officeart/2005/8/layout/orgChart1"/>
    <dgm:cxn modelId="{89CECB77-E83F-494E-B084-0D8F4E54E349}" type="presOf" srcId="{300AFFE1-BEA1-4440-B858-7E2D100C3816}" destId="{2D01D50D-6B31-499F-81D9-376E171DE469}" srcOrd="1" destOrd="0" presId="urn:microsoft.com/office/officeart/2005/8/layout/orgChart1"/>
    <dgm:cxn modelId="{6D28A26C-C9B6-4CF1-B0D1-8F44147E0FE1}" type="presOf" srcId="{6DEF6E02-96AE-4332-93C9-994379FED333}" destId="{012D5174-CDCF-4533-849D-4151B9EA7E1D}" srcOrd="0" destOrd="0" presId="urn:microsoft.com/office/officeart/2005/8/layout/orgChart1"/>
    <dgm:cxn modelId="{FC3F295D-E3E6-4DE8-B1E5-18B654C82F09}" type="presOf" srcId="{86CF0246-1EAA-4D0D-81B4-0B6533DFEC50}" destId="{297E6A19-CDD6-4B73-9544-F9C791C7FD4C}" srcOrd="1" destOrd="0" presId="urn:microsoft.com/office/officeart/2005/8/layout/orgChart1"/>
    <dgm:cxn modelId="{69204B0A-1982-4D5A-8971-DBB3E50C0377}" type="presOf" srcId="{DD22DCE4-E377-47C7-8636-FFAD36AE36EA}" destId="{3A7F6F61-5831-4872-B69F-57F94D7D5D05}" srcOrd="0" destOrd="0" presId="urn:microsoft.com/office/officeart/2005/8/layout/orgChart1"/>
    <dgm:cxn modelId="{CAF2AA03-521F-488D-8B45-5EF9E917730D}" srcId="{F00B1259-0AE0-408F-9C41-AC032674A394}" destId="{86CF0246-1EAA-4D0D-81B4-0B6533DFEC50}" srcOrd="3" destOrd="0" parTransId="{E192DD4A-A216-46A8-B04D-F74C1C7225E4}" sibTransId="{1FE6C0CF-713C-4486-AE0F-B28C3717B9C8}"/>
    <dgm:cxn modelId="{E7FB1382-D457-4E39-8952-AD7EF753F7FC}" srcId="{F00B1259-0AE0-408F-9C41-AC032674A394}" destId="{6F338223-D837-44E4-A0DF-004794CC68AE}" srcOrd="1" destOrd="0" parTransId="{C8AB1A20-51B8-482A-9DAA-274F2CBC481E}" sibTransId="{80F33FCF-C3EF-4F07-A466-BAC32B80F947}"/>
    <dgm:cxn modelId="{425ABC39-73E2-4E3E-B566-D78EB9292B92}" type="presOf" srcId="{3E1F032C-A41D-4F00-94BC-EF9A280272F8}" destId="{B14A2BDD-4A6A-486F-8EC4-99D024537AB2}" srcOrd="0" destOrd="0" presId="urn:microsoft.com/office/officeart/2005/8/layout/orgChart1"/>
    <dgm:cxn modelId="{50E605C2-B586-4539-A119-9CD094E36C10}" type="presOf" srcId="{E192DD4A-A216-46A8-B04D-F74C1C7225E4}" destId="{2FE28E3C-454C-48D4-BBF2-C74EEEC701E8}" srcOrd="0" destOrd="0" presId="urn:microsoft.com/office/officeart/2005/8/layout/orgChart1"/>
    <dgm:cxn modelId="{3F3F3C29-6817-4505-95EE-E0F842E5344E}" srcId="{F00B1259-0AE0-408F-9C41-AC032674A394}" destId="{B8652C82-559F-45B7-8522-FC0FA91AFA65}" srcOrd="0" destOrd="0" parTransId="{53A862BD-04AD-4490-B1E9-5A85D6C6A320}" sibTransId="{627F5657-5FE0-485A-9C0A-F6909665BD25}"/>
    <dgm:cxn modelId="{363DB4DD-F2AB-4AC2-BE9F-0BE85AF319C9}" type="presOf" srcId="{6F338223-D837-44E4-A0DF-004794CC68AE}" destId="{C151CDC9-520C-4159-9204-36CB74A567B5}" srcOrd="0" destOrd="0" presId="urn:microsoft.com/office/officeart/2005/8/layout/orgChart1"/>
    <dgm:cxn modelId="{231B5490-E3D6-4ECA-8393-FFEB75568BB6}" type="presOf" srcId="{7ECF2F1B-6C80-4A28-8131-34F188D74731}" destId="{912A00CA-FBAB-4D80-AF51-77E3BCB93ED3}" srcOrd="0" destOrd="0" presId="urn:microsoft.com/office/officeart/2005/8/layout/orgChart1"/>
    <dgm:cxn modelId="{E0C9CBB0-AE7F-4540-9C4B-372D2608AA23}" type="presOf" srcId="{CDD3217A-79C9-411A-A936-AB2C3F195B96}" destId="{4F32D7CF-8F2B-43D0-BEC9-FD000E3EB7B6}" srcOrd="0" destOrd="0" presId="urn:microsoft.com/office/officeart/2005/8/layout/orgChart1"/>
    <dgm:cxn modelId="{50702BF1-1059-4D66-9A89-10B3484DA05B}" srcId="{F00B1259-0AE0-408F-9C41-AC032674A394}" destId="{DD22DCE4-E377-47C7-8636-FFAD36AE36EA}" srcOrd="7" destOrd="0" parTransId="{5DBC1349-E7E7-43EA-B7BD-E69190676650}" sibTransId="{439A2F52-A6C7-4391-9475-4C4C0B6D04EF}"/>
    <dgm:cxn modelId="{9E232034-A726-4A19-9E4E-D39E02229092}" type="presOf" srcId="{1901851A-7111-4F84-ADFF-D19584037AE1}" destId="{90CADDB9-F0EC-4B9E-9457-6F97F2283787}" srcOrd="1" destOrd="0" presId="urn:microsoft.com/office/officeart/2005/8/layout/orgChart1"/>
    <dgm:cxn modelId="{41683842-CEFE-40EB-9C40-0B054261F139}" type="presOf" srcId="{913C108A-DB37-4ACE-A3A8-C32F2479DC24}" destId="{A2E7E0B1-4A6E-485A-885D-1901D8C521E2}" srcOrd="1" destOrd="0" presId="urn:microsoft.com/office/officeart/2005/8/layout/orgChart1"/>
    <dgm:cxn modelId="{9A07F98C-5A6D-47C0-9E1C-5AEF1ED8A4B8}" type="presOf" srcId="{181BBCFB-5428-4B48-A62C-7B929AA78587}" destId="{FAAB025F-1B98-4B6A-A628-A965B7000783}" srcOrd="0" destOrd="0" presId="urn:microsoft.com/office/officeart/2005/8/layout/orgChart1"/>
    <dgm:cxn modelId="{644DCD54-6200-45BA-ACF9-02658C276FF8}" type="presOf" srcId="{C8AB1A20-51B8-482A-9DAA-274F2CBC481E}" destId="{7DF13F56-147D-43C0-AA02-2AFF91486F3C}" srcOrd="0" destOrd="0" presId="urn:microsoft.com/office/officeart/2005/8/layout/orgChart1"/>
    <dgm:cxn modelId="{3AAB3423-AC1E-4C70-964C-949FFC118233}" type="presOf" srcId="{62B5E7CE-9111-4B01-9EF6-1DFFC2BEB3FE}" destId="{9D9E00F2-5B03-4F1F-837B-3CAFF954321F}" srcOrd="1" destOrd="0" presId="urn:microsoft.com/office/officeart/2005/8/layout/orgChart1"/>
    <dgm:cxn modelId="{6BE24D6D-64BB-4003-AF65-270A2F6ED16F}" type="presOf" srcId="{53A862BD-04AD-4490-B1E9-5A85D6C6A320}" destId="{41688D2F-D738-489A-9F72-BBF9BDEC8724}" srcOrd="0" destOrd="0" presId="urn:microsoft.com/office/officeart/2005/8/layout/orgChart1"/>
    <dgm:cxn modelId="{C2E7C83A-0724-4D1B-A5AB-1E4797CC73ED}" type="presOf" srcId="{C44066EF-66CE-4FCC-8D0A-05636F3B3627}" destId="{F0063114-0920-4A2D-B7DA-5BF9F459CCE3}" srcOrd="0" destOrd="0" presId="urn:microsoft.com/office/officeart/2005/8/layout/orgChart1"/>
    <dgm:cxn modelId="{9ACC0377-7BF7-4853-9A5D-74CEB147662F}" srcId="{1901851A-7111-4F84-ADFF-D19584037AE1}" destId="{B68D5996-34FD-4B27-A2CF-89CEB3AA57E6}" srcOrd="2" destOrd="0" parTransId="{CDD3217A-79C9-411A-A936-AB2C3F195B96}" sibTransId="{3195A1F5-3A5C-48F5-9256-21BD95EA4DEC}"/>
    <dgm:cxn modelId="{9575B0C1-6408-48E9-AF01-E3B990C7E109}" type="presOf" srcId="{4D550B2E-4E56-411B-9930-861FB3324E67}" destId="{A82BE5AE-DBB7-41D7-ACF4-634E7018B4BF}" srcOrd="0" destOrd="0" presId="urn:microsoft.com/office/officeart/2005/8/layout/orgChart1"/>
    <dgm:cxn modelId="{67297CA4-DB85-4356-BD90-65EE29789CCC}" type="presOf" srcId="{A3373567-945D-454A-9ADC-CCBDFDDE3167}" destId="{A89CAFE6-FF25-445D-9191-B2EC666A9353}" srcOrd="1" destOrd="0" presId="urn:microsoft.com/office/officeart/2005/8/layout/orgChart1"/>
    <dgm:cxn modelId="{862DACBE-A5D9-4BC6-A270-9A17961A8B8F}" type="presOf" srcId="{62B5E7CE-9111-4B01-9EF6-1DFFC2BEB3FE}" destId="{35460968-6DC6-4800-B61E-DFCF7656CC79}" srcOrd="0" destOrd="0" presId="urn:microsoft.com/office/officeart/2005/8/layout/orgChart1"/>
    <dgm:cxn modelId="{1BB1247B-8B5B-43C2-982E-7C5E9F3F2A3B}" srcId="{F00B1259-0AE0-408F-9C41-AC032674A394}" destId="{F683E52C-BCC1-40BC-972B-EA9803A2D9C0}" srcOrd="6" destOrd="0" parTransId="{7ECF2F1B-6C80-4A28-8131-34F188D74731}" sibTransId="{AB10779F-1F67-4B70-82BC-E85BCFD84274}"/>
    <dgm:cxn modelId="{C415E65E-3B43-4356-9369-4ACC243BE54B}" srcId="{AD8A16C3-BA20-4D04-ABE4-932BBA25A99A}" destId="{F00B1259-0AE0-408F-9C41-AC032674A394}" srcOrd="0" destOrd="0" parTransId="{A734BE6B-F242-4156-B003-E23C7E4C26AA}" sibTransId="{92C99E32-6804-4809-B68D-AAB07AD3248C}"/>
    <dgm:cxn modelId="{AC154538-DE5F-4F3E-A202-502D0E6FEE9A}" type="presOf" srcId="{DD22DCE4-E377-47C7-8636-FFAD36AE36EA}" destId="{A5FE2992-7E9C-44DD-A96A-1D002DBB6B7B}" srcOrd="1" destOrd="0" presId="urn:microsoft.com/office/officeart/2005/8/layout/orgChart1"/>
    <dgm:cxn modelId="{7FEE5397-9774-42BB-8F48-F05A423794A5}" srcId="{1901851A-7111-4F84-ADFF-D19584037AE1}" destId="{C44066EF-66CE-4FCC-8D0A-05636F3B3627}" srcOrd="1" destOrd="0" parTransId="{67C5C97B-38BE-458B-B406-FEA70DDAFB11}" sibTransId="{DE5082B1-E74A-434E-8C1B-EB34ADA8F166}"/>
    <dgm:cxn modelId="{64624C2E-0812-4D5E-BE98-841B0E301CF0}" type="presParOf" srcId="{E38A99B4-53C7-4D96-A1E9-B4A7E9E5E4E4}" destId="{1E959CF7-7AD9-473D-86FA-1740D6F14468}" srcOrd="0" destOrd="0" presId="urn:microsoft.com/office/officeart/2005/8/layout/orgChart1"/>
    <dgm:cxn modelId="{D5AD5860-8FC6-4CB7-880E-9905C1A79643}" type="presParOf" srcId="{1E959CF7-7AD9-473D-86FA-1740D6F14468}" destId="{673B42F6-912A-47BE-A83D-1EA25895B8F2}" srcOrd="0" destOrd="0" presId="urn:microsoft.com/office/officeart/2005/8/layout/orgChart1"/>
    <dgm:cxn modelId="{1A2214C1-B8D9-47EE-9513-B544F0F31400}" type="presParOf" srcId="{673B42F6-912A-47BE-A83D-1EA25895B8F2}" destId="{555C7D2E-563B-4CF6-97E5-CAB3E9AEB944}" srcOrd="0" destOrd="0" presId="urn:microsoft.com/office/officeart/2005/8/layout/orgChart1"/>
    <dgm:cxn modelId="{B7952B78-53B4-4D50-A2AD-3C6842C505ED}" type="presParOf" srcId="{673B42F6-912A-47BE-A83D-1EA25895B8F2}" destId="{20853F06-C7A5-4ED8-B95C-DD647D680B1F}" srcOrd="1" destOrd="0" presId="urn:microsoft.com/office/officeart/2005/8/layout/orgChart1"/>
    <dgm:cxn modelId="{4D800F65-776D-4761-B799-91FBC3ABF331}" type="presParOf" srcId="{1E959CF7-7AD9-473D-86FA-1740D6F14468}" destId="{31448E91-A680-4F3C-85C7-48075696EC89}" srcOrd="1" destOrd="0" presId="urn:microsoft.com/office/officeart/2005/8/layout/orgChart1"/>
    <dgm:cxn modelId="{58586FC7-4FF6-43AF-B227-1A145BDCFD17}" type="presParOf" srcId="{31448E91-A680-4F3C-85C7-48075696EC89}" destId="{41688D2F-D738-489A-9F72-BBF9BDEC8724}" srcOrd="0" destOrd="0" presId="urn:microsoft.com/office/officeart/2005/8/layout/orgChart1"/>
    <dgm:cxn modelId="{1ACA8A70-56FE-4F77-A448-89FE2A8E9290}" type="presParOf" srcId="{31448E91-A680-4F3C-85C7-48075696EC89}" destId="{B3798746-0A02-46DD-86A9-A620A7E61491}" srcOrd="1" destOrd="0" presId="urn:microsoft.com/office/officeart/2005/8/layout/orgChart1"/>
    <dgm:cxn modelId="{9F851327-4637-4529-A22F-51814BE29A7A}" type="presParOf" srcId="{B3798746-0A02-46DD-86A9-A620A7E61491}" destId="{E4C5420F-B6D7-4A39-9E17-C509BD2622F8}" srcOrd="0" destOrd="0" presId="urn:microsoft.com/office/officeart/2005/8/layout/orgChart1"/>
    <dgm:cxn modelId="{F7A74018-5DCF-4267-9F26-3AA4DD4D3D32}" type="presParOf" srcId="{E4C5420F-B6D7-4A39-9E17-C509BD2622F8}" destId="{077ADBE1-C0E9-44B3-B45E-CC645E71F841}" srcOrd="0" destOrd="0" presId="urn:microsoft.com/office/officeart/2005/8/layout/orgChart1"/>
    <dgm:cxn modelId="{0F323AA4-BA9F-4BED-B70D-BB178AF2C204}" type="presParOf" srcId="{E4C5420F-B6D7-4A39-9E17-C509BD2622F8}" destId="{D4A5D776-5B05-4816-A4F0-335E51F3E0EB}" srcOrd="1" destOrd="0" presId="urn:microsoft.com/office/officeart/2005/8/layout/orgChart1"/>
    <dgm:cxn modelId="{A1246E0C-26B1-43A3-98F9-FAE6FBD26FDA}" type="presParOf" srcId="{B3798746-0A02-46DD-86A9-A620A7E61491}" destId="{24D7BA1A-0054-4CAD-8733-0FF9C9FB2EB1}" srcOrd="1" destOrd="0" presId="urn:microsoft.com/office/officeart/2005/8/layout/orgChart1"/>
    <dgm:cxn modelId="{9757F157-5AB6-4037-B03A-62567A717E45}" type="presParOf" srcId="{24D7BA1A-0054-4CAD-8733-0FF9C9FB2EB1}" destId="{012D5174-CDCF-4533-849D-4151B9EA7E1D}" srcOrd="0" destOrd="0" presId="urn:microsoft.com/office/officeart/2005/8/layout/orgChart1"/>
    <dgm:cxn modelId="{F2488027-B14A-4470-9EDC-05B45FF9ECDF}" type="presParOf" srcId="{24D7BA1A-0054-4CAD-8733-0FF9C9FB2EB1}" destId="{77DDDDA3-1746-4D5F-A834-AB7A4B830CCE}" srcOrd="1" destOrd="0" presId="urn:microsoft.com/office/officeart/2005/8/layout/orgChart1"/>
    <dgm:cxn modelId="{7AC12668-4872-49DD-99A6-14BA14F425B1}" type="presParOf" srcId="{77DDDDA3-1746-4D5F-A834-AB7A4B830CCE}" destId="{5110E000-D463-4C35-BDB3-C65358E08B61}" srcOrd="0" destOrd="0" presId="urn:microsoft.com/office/officeart/2005/8/layout/orgChart1"/>
    <dgm:cxn modelId="{083C6A9D-9FB3-4801-9879-E2D4C363B875}" type="presParOf" srcId="{5110E000-D463-4C35-BDB3-C65358E08B61}" destId="{35460968-6DC6-4800-B61E-DFCF7656CC79}" srcOrd="0" destOrd="0" presId="urn:microsoft.com/office/officeart/2005/8/layout/orgChart1"/>
    <dgm:cxn modelId="{56B6397C-CF5D-43FD-9FD3-50D2FC955C49}" type="presParOf" srcId="{5110E000-D463-4C35-BDB3-C65358E08B61}" destId="{9D9E00F2-5B03-4F1F-837B-3CAFF954321F}" srcOrd="1" destOrd="0" presId="urn:microsoft.com/office/officeart/2005/8/layout/orgChart1"/>
    <dgm:cxn modelId="{3099BCC6-CCB9-465F-B6B3-922502C8A89E}" type="presParOf" srcId="{77DDDDA3-1746-4D5F-A834-AB7A4B830CCE}" destId="{4DD13275-3892-423E-A42D-245D6A988F1C}" srcOrd="1" destOrd="0" presId="urn:microsoft.com/office/officeart/2005/8/layout/orgChart1"/>
    <dgm:cxn modelId="{7D011AC4-7A1E-4AF2-9699-AD1D1BE66EE9}" type="presParOf" srcId="{77DDDDA3-1746-4D5F-A834-AB7A4B830CCE}" destId="{8B8226A4-C539-40D5-B54D-BB0A7A7AD136}" srcOrd="2" destOrd="0" presId="urn:microsoft.com/office/officeart/2005/8/layout/orgChart1"/>
    <dgm:cxn modelId="{51F5F73F-2AA9-4529-AC23-1096B7BFFEAA}" type="presParOf" srcId="{B3798746-0A02-46DD-86A9-A620A7E61491}" destId="{123185F9-F3FF-42DE-A32E-E6D51BFEADD4}" srcOrd="2" destOrd="0" presId="urn:microsoft.com/office/officeart/2005/8/layout/orgChart1"/>
    <dgm:cxn modelId="{E58D8158-4DD9-4592-81D3-2C090932AFAF}" type="presParOf" srcId="{31448E91-A680-4F3C-85C7-48075696EC89}" destId="{7DF13F56-147D-43C0-AA02-2AFF91486F3C}" srcOrd="2" destOrd="0" presId="urn:microsoft.com/office/officeart/2005/8/layout/orgChart1"/>
    <dgm:cxn modelId="{A6C0F10C-8D7D-46F4-8D6D-015A4F3300A3}" type="presParOf" srcId="{31448E91-A680-4F3C-85C7-48075696EC89}" destId="{C7B121F8-140F-466C-9E83-2FFAB52CC9D0}" srcOrd="3" destOrd="0" presId="urn:microsoft.com/office/officeart/2005/8/layout/orgChart1"/>
    <dgm:cxn modelId="{10356A92-6A32-4F53-954D-F4B0E539DDD2}" type="presParOf" srcId="{C7B121F8-140F-466C-9E83-2FFAB52CC9D0}" destId="{84FFD70E-C449-4C6E-9F3C-FAC8550AEE13}" srcOrd="0" destOrd="0" presId="urn:microsoft.com/office/officeart/2005/8/layout/orgChart1"/>
    <dgm:cxn modelId="{A6FE2EA4-3694-4119-9043-51140E4A9126}" type="presParOf" srcId="{84FFD70E-C449-4C6E-9F3C-FAC8550AEE13}" destId="{C151CDC9-520C-4159-9204-36CB74A567B5}" srcOrd="0" destOrd="0" presId="urn:microsoft.com/office/officeart/2005/8/layout/orgChart1"/>
    <dgm:cxn modelId="{A800A08A-0FDF-4722-8091-F3F82EDB257A}" type="presParOf" srcId="{84FFD70E-C449-4C6E-9F3C-FAC8550AEE13}" destId="{8F45F7A9-537C-458C-AA27-3AF64B74A2D4}" srcOrd="1" destOrd="0" presId="urn:microsoft.com/office/officeart/2005/8/layout/orgChart1"/>
    <dgm:cxn modelId="{2211E1AC-07E7-4342-A209-047AC2FAA25D}" type="presParOf" srcId="{C7B121F8-140F-466C-9E83-2FFAB52CC9D0}" destId="{32DCE002-D5EB-4A99-8355-E73CB80B0E07}" srcOrd="1" destOrd="0" presId="urn:microsoft.com/office/officeart/2005/8/layout/orgChart1"/>
    <dgm:cxn modelId="{BB6A2F47-E549-48E7-B8CD-6ED4492B0E04}" type="presParOf" srcId="{32DCE002-D5EB-4A99-8355-E73CB80B0E07}" destId="{B14A2BDD-4A6A-486F-8EC4-99D024537AB2}" srcOrd="0" destOrd="0" presId="urn:microsoft.com/office/officeart/2005/8/layout/orgChart1"/>
    <dgm:cxn modelId="{5E3903CA-A056-43D4-B9C6-1C2E3C308028}" type="presParOf" srcId="{32DCE002-D5EB-4A99-8355-E73CB80B0E07}" destId="{100F3C6F-85E8-40F8-B205-0FDE22B1576E}" srcOrd="1" destOrd="0" presId="urn:microsoft.com/office/officeart/2005/8/layout/orgChart1"/>
    <dgm:cxn modelId="{06D55AD1-B188-4D18-BD97-5E969870EB40}" type="presParOf" srcId="{100F3C6F-85E8-40F8-B205-0FDE22B1576E}" destId="{9DB583DF-2DEE-4F52-BCD3-96F808BA19E9}" srcOrd="0" destOrd="0" presId="urn:microsoft.com/office/officeart/2005/8/layout/orgChart1"/>
    <dgm:cxn modelId="{B66BA983-D498-4AC8-87A1-A11D503C4D3F}" type="presParOf" srcId="{9DB583DF-2DEE-4F52-BCD3-96F808BA19E9}" destId="{2D1713F2-CBDE-42C7-9ABE-0623D82C457A}" srcOrd="0" destOrd="0" presId="urn:microsoft.com/office/officeart/2005/8/layout/orgChart1"/>
    <dgm:cxn modelId="{EFF48CD0-87E8-492B-B7EC-31720A53FE48}" type="presParOf" srcId="{9DB583DF-2DEE-4F52-BCD3-96F808BA19E9}" destId="{A89CAFE6-FF25-445D-9191-B2EC666A9353}" srcOrd="1" destOrd="0" presId="urn:microsoft.com/office/officeart/2005/8/layout/orgChart1"/>
    <dgm:cxn modelId="{522B86F9-940C-480C-95CD-074BDD9A6682}" type="presParOf" srcId="{100F3C6F-85E8-40F8-B205-0FDE22B1576E}" destId="{D917C6D0-6261-416B-BED1-538F6B0AA4BC}" srcOrd="1" destOrd="0" presId="urn:microsoft.com/office/officeart/2005/8/layout/orgChart1"/>
    <dgm:cxn modelId="{F2854171-DB50-471D-81BD-95F8BF6B5F42}" type="presParOf" srcId="{100F3C6F-85E8-40F8-B205-0FDE22B1576E}" destId="{7D072DB3-5B9D-4D2C-9296-49A3FFF36808}" srcOrd="2" destOrd="0" presId="urn:microsoft.com/office/officeart/2005/8/layout/orgChart1"/>
    <dgm:cxn modelId="{8806A5C8-FA84-42E6-8871-05DC72FAF091}" type="presParOf" srcId="{32DCE002-D5EB-4A99-8355-E73CB80B0E07}" destId="{A82BE5AE-DBB7-41D7-ACF4-634E7018B4BF}" srcOrd="2" destOrd="0" presId="urn:microsoft.com/office/officeart/2005/8/layout/orgChart1"/>
    <dgm:cxn modelId="{5AC12275-602B-4593-A11A-A44DA6F32776}" type="presParOf" srcId="{32DCE002-D5EB-4A99-8355-E73CB80B0E07}" destId="{5EF8EBB2-6858-4134-AAC3-9C6C3702B3A1}" srcOrd="3" destOrd="0" presId="urn:microsoft.com/office/officeart/2005/8/layout/orgChart1"/>
    <dgm:cxn modelId="{43594BF6-27CD-4F03-88B9-BF520C057624}" type="presParOf" srcId="{5EF8EBB2-6858-4134-AAC3-9C6C3702B3A1}" destId="{57CA0D7A-3F8D-4C03-B20A-BB4C6396BC85}" srcOrd="0" destOrd="0" presId="urn:microsoft.com/office/officeart/2005/8/layout/orgChart1"/>
    <dgm:cxn modelId="{4F72C357-0196-4D08-BE3C-300B94A246F0}" type="presParOf" srcId="{57CA0D7A-3F8D-4C03-B20A-BB4C6396BC85}" destId="{0E0565A8-DD88-49F6-B10C-2AE97B3DF185}" srcOrd="0" destOrd="0" presId="urn:microsoft.com/office/officeart/2005/8/layout/orgChart1"/>
    <dgm:cxn modelId="{C141447A-F8E4-45BE-9950-F09200493184}" type="presParOf" srcId="{57CA0D7A-3F8D-4C03-B20A-BB4C6396BC85}" destId="{7525EE85-D77B-4F83-BEAD-1864D88924B9}" srcOrd="1" destOrd="0" presId="urn:microsoft.com/office/officeart/2005/8/layout/orgChart1"/>
    <dgm:cxn modelId="{42AFC73B-19B5-4776-974B-9626DF4178A5}" type="presParOf" srcId="{5EF8EBB2-6858-4134-AAC3-9C6C3702B3A1}" destId="{C7698079-5F35-42DC-AABF-88AB0AEB0C6E}" srcOrd="1" destOrd="0" presId="urn:microsoft.com/office/officeart/2005/8/layout/orgChart1"/>
    <dgm:cxn modelId="{252D8AD3-A3A3-48F7-AE5E-265EE78AF207}" type="presParOf" srcId="{5EF8EBB2-6858-4134-AAC3-9C6C3702B3A1}" destId="{DAF1B48E-B0B2-45E2-9374-146E58F07FDF}" srcOrd="2" destOrd="0" presId="urn:microsoft.com/office/officeart/2005/8/layout/orgChart1"/>
    <dgm:cxn modelId="{0531976A-9628-4EC1-81E4-B1559BA0E9BB}" type="presParOf" srcId="{32DCE002-D5EB-4A99-8355-E73CB80B0E07}" destId="{7304845A-DF46-4FFC-B6F6-60EDD67EE8FF}" srcOrd="4" destOrd="0" presId="urn:microsoft.com/office/officeart/2005/8/layout/orgChart1"/>
    <dgm:cxn modelId="{B384B4DA-C0D7-4C20-9948-C5197D6EE517}" type="presParOf" srcId="{32DCE002-D5EB-4A99-8355-E73CB80B0E07}" destId="{C38DDAFC-05CD-40E2-997A-3C083DAA62C7}" srcOrd="5" destOrd="0" presId="urn:microsoft.com/office/officeart/2005/8/layout/orgChart1"/>
    <dgm:cxn modelId="{3F2F74AC-2354-4CD3-AD40-EA497A32728D}" type="presParOf" srcId="{C38DDAFC-05CD-40E2-997A-3C083DAA62C7}" destId="{5A390B0B-162C-45A2-8E26-8283E769CA16}" srcOrd="0" destOrd="0" presId="urn:microsoft.com/office/officeart/2005/8/layout/orgChart1"/>
    <dgm:cxn modelId="{50884D1A-7939-4DC1-AEF0-4E031071424F}" type="presParOf" srcId="{5A390B0B-162C-45A2-8E26-8283E769CA16}" destId="{492DC5E0-8666-4AB0-92B1-51948F49239E}" srcOrd="0" destOrd="0" presId="urn:microsoft.com/office/officeart/2005/8/layout/orgChart1"/>
    <dgm:cxn modelId="{36EBB547-1931-4555-8C8C-25C2F6E89406}" type="presParOf" srcId="{5A390B0B-162C-45A2-8E26-8283E769CA16}" destId="{90CADDB9-F0EC-4B9E-9457-6F97F2283787}" srcOrd="1" destOrd="0" presId="urn:microsoft.com/office/officeart/2005/8/layout/orgChart1"/>
    <dgm:cxn modelId="{9D42E71F-33A4-4834-938D-FA2D8D776CFD}" type="presParOf" srcId="{C38DDAFC-05CD-40E2-997A-3C083DAA62C7}" destId="{FB41458C-39D0-41FB-894C-0EF0A1D4F162}" srcOrd="1" destOrd="0" presId="urn:microsoft.com/office/officeart/2005/8/layout/orgChart1"/>
    <dgm:cxn modelId="{B43A611D-E449-43E5-BBAF-530FE8CA2CD9}" type="presParOf" srcId="{FB41458C-39D0-41FB-894C-0EF0A1D4F162}" destId="{E8872D08-1E9B-44A7-9378-12013A797522}" srcOrd="0" destOrd="0" presId="urn:microsoft.com/office/officeart/2005/8/layout/orgChart1"/>
    <dgm:cxn modelId="{E1595788-F434-468D-80B5-D3990BC6DCB8}" type="presParOf" srcId="{FB41458C-39D0-41FB-894C-0EF0A1D4F162}" destId="{F74C82CF-37DE-47E5-9495-5776620D30E6}" srcOrd="1" destOrd="0" presId="urn:microsoft.com/office/officeart/2005/8/layout/orgChart1"/>
    <dgm:cxn modelId="{85B25E83-E8EF-4507-A31A-165F8C41BF99}" type="presParOf" srcId="{F74C82CF-37DE-47E5-9495-5776620D30E6}" destId="{E6C44CAD-C972-4B76-AD22-371219A62B7C}" srcOrd="0" destOrd="0" presId="urn:microsoft.com/office/officeart/2005/8/layout/orgChart1"/>
    <dgm:cxn modelId="{5B202F64-4AB1-4257-98F1-2B9F5BEE2732}" type="presParOf" srcId="{E6C44CAD-C972-4B76-AD22-371219A62B7C}" destId="{FE7F8E87-25BD-4485-BB00-D68F0D7E244E}" srcOrd="0" destOrd="0" presId="urn:microsoft.com/office/officeart/2005/8/layout/orgChart1"/>
    <dgm:cxn modelId="{251EBEDB-A6F0-4107-BBA0-F0E047642FB4}" type="presParOf" srcId="{E6C44CAD-C972-4B76-AD22-371219A62B7C}" destId="{E707B6AC-74AF-4AE2-B80B-351CDB233AA3}" srcOrd="1" destOrd="0" presId="urn:microsoft.com/office/officeart/2005/8/layout/orgChart1"/>
    <dgm:cxn modelId="{7C9A16FC-7F67-464E-B2E8-44192035BCF3}" type="presParOf" srcId="{F74C82CF-37DE-47E5-9495-5776620D30E6}" destId="{A7C1EF87-9696-4768-A4CE-B4D5A3AA8B71}" srcOrd="1" destOrd="0" presId="urn:microsoft.com/office/officeart/2005/8/layout/orgChart1"/>
    <dgm:cxn modelId="{B065CC6E-11B5-4B38-B58C-DB86E8998824}" type="presParOf" srcId="{F74C82CF-37DE-47E5-9495-5776620D30E6}" destId="{8F7CC4FF-F30E-4620-AE82-F0CB1C127840}" srcOrd="2" destOrd="0" presId="urn:microsoft.com/office/officeart/2005/8/layout/orgChart1"/>
    <dgm:cxn modelId="{A252132B-C2A0-41B2-948F-FD26A0237430}" type="presParOf" srcId="{FB41458C-39D0-41FB-894C-0EF0A1D4F162}" destId="{84DD5ABF-957E-4CB0-BDDB-B6713380648E}" srcOrd="2" destOrd="0" presId="urn:microsoft.com/office/officeart/2005/8/layout/orgChart1"/>
    <dgm:cxn modelId="{9860122B-3671-4F32-AD07-A3B0AC79167F}" type="presParOf" srcId="{FB41458C-39D0-41FB-894C-0EF0A1D4F162}" destId="{488F36B2-305D-45A5-95E0-EAE33BE7A9C1}" srcOrd="3" destOrd="0" presId="urn:microsoft.com/office/officeart/2005/8/layout/orgChart1"/>
    <dgm:cxn modelId="{377F16B3-F371-411F-96C9-2A9515168F60}" type="presParOf" srcId="{488F36B2-305D-45A5-95E0-EAE33BE7A9C1}" destId="{9E1DF6D9-B3ED-4C84-BE96-11DF54891FDF}" srcOrd="0" destOrd="0" presId="urn:microsoft.com/office/officeart/2005/8/layout/orgChart1"/>
    <dgm:cxn modelId="{EBA587D5-1D41-434A-897A-CF1C1E01AAE3}" type="presParOf" srcId="{9E1DF6D9-B3ED-4C84-BE96-11DF54891FDF}" destId="{F0063114-0920-4A2D-B7DA-5BF9F459CCE3}" srcOrd="0" destOrd="0" presId="urn:microsoft.com/office/officeart/2005/8/layout/orgChart1"/>
    <dgm:cxn modelId="{8BE9778A-12CF-4702-B1C6-12EC91C004B4}" type="presParOf" srcId="{9E1DF6D9-B3ED-4C84-BE96-11DF54891FDF}" destId="{23D34C11-034C-496F-A6B8-293579B414B7}" srcOrd="1" destOrd="0" presId="urn:microsoft.com/office/officeart/2005/8/layout/orgChart1"/>
    <dgm:cxn modelId="{EA217054-DDBC-4064-9572-E048F30D0E41}" type="presParOf" srcId="{488F36B2-305D-45A5-95E0-EAE33BE7A9C1}" destId="{A9B3F0DD-9429-4D8B-B231-5E61D4FD8D32}" srcOrd="1" destOrd="0" presId="urn:microsoft.com/office/officeart/2005/8/layout/orgChart1"/>
    <dgm:cxn modelId="{613D6BE4-E4A9-4662-A2EF-D6733F11A31B}" type="presParOf" srcId="{488F36B2-305D-45A5-95E0-EAE33BE7A9C1}" destId="{575E2FAD-85A6-4B9B-B882-7F1EF341B38A}" srcOrd="2" destOrd="0" presId="urn:microsoft.com/office/officeart/2005/8/layout/orgChart1"/>
    <dgm:cxn modelId="{57ABE311-0FCE-4A3C-840F-619C387DC674}" type="presParOf" srcId="{FB41458C-39D0-41FB-894C-0EF0A1D4F162}" destId="{4F32D7CF-8F2B-43D0-BEC9-FD000E3EB7B6}" srcOrd="4" destOrd="0" presId="urn:microsoft.com/office/officeart/2005/8/layout/orgChart1"/>
    <dgm:cxn modelId="{30CCE62A-D3A0-4038-9CA4-1C3E03D92629}" type="presParOf" srcId="{FB41458C-39D0-41FB-894C-0EF0A1D4F162}" destId="{9F45BD73-6709-4911-97CE-27798BA84B5A}" srcOrd="5" destOrd="0" presId="urn:microsoft.com/office/officeart/2005/8/layout/orgChart1"/>
    <dgm:cxn modelId="{07535C3F-7CC5-4AB1-9AB7-3EC97FE94AB8}" type="presParOf" srcId="{9F45BD73-6709-4911-97CE-27798BA84B5A}" destId="{F5E2FF32-9034-425A-9412-D3B936F2F937}" srcOrd="0" destOrd="0" presId="urn:microsoft.com/office/officeart/2005/8/layout/orgChart1"/>
    <dgm:cxn modelId="{D3E5328E-1E40-41F6-9375-D38E60FA471D}" type="presParOf" srcId="{F5E2FF32-9034-425A-9412-D3B936F2F937}" destId="{6BF4FD1D-22CD-4A53-94CC-3F19A3981929}" srcOrd="0" destOrd="0" presId="urn:microsoft.com/office/officeart/2005/8/layout/orgChart1"/>
    <dgm:cxn modelId="{C013AC42-2B5E-4756-9EE7-8EA3844395E4}" type="presParOf" srcId="{F5E2FF32-9034-425A-9412-D3B936F2F937}" destId="{EE0558CD-1C89-4A8B-9697-B5F0E62CABA2}" srcOrd="1" destOrd="0" presId="urn:microsoft.com/office/officeart/2005/8/layout/orgChart1"/>
    <dgm:cxn modelId="{2301E0AB-0C15-420B-B174-F8BA32C40439}" type="presParOf" srcId="{9F45BD73-6709-4911-97CE-27798BA84B5A}" destId="{791D6751-21D8-4401-B9A3-4B593118EE82}" srcOrd="1" destOrd="0" presId="urn:microsoft.com/office/officeart/2005/8/layout/orgChart1"/>
    <dgm:cxn modelId="{C9B7F007-5C7F-4EDC-8DBB-67868CF82DB4}" type="presParOf" srcId="{9F45BD73-6709-4911-97CE-27798BA84B5A}" destId="{DE1B6516-E40E-4836-9E21-1A5004AA44F3}" srcOrd="2" destOrd="0" presId="urn:microsoft.com/office/officeart/2005/8/layout/orgChart1"/>
    <dgm:cxn modelId="{8DF6CA58-A335-44A6-9375-226DFBB9DACE}" type="presParOf" srcId="{C38DDAFC-05CD-40E2-997A-3C083DAA62C7}" destId="{B5C460A2-28E3-4635-B19D-A36806BAE069}" srcOrd="2" destOrd="0" presId="urn:microsoft.com/office/officeart/2005/8/layout/orgChart1"/>
    <dgm:cxn modelId="{B56B48E3-8399-476D-A0E5-4C561CE7E718}" type="presParOf" srcId="{C7B121F8-140F-466C-9E83-2FFAB52CC9D0}" destId="{2E4CCB8F-5F46-4099-B5C4-A58BDE68F9A1}" srcOrd="2" destOrd="0" presId="urn:microsoft.com/office/officeart/2005/8/layout/orgChart1"/>
    <dgm:cxn modelId="{BDF5D4DE-5643-4145-A26F-F28B542A1B6F}" type="presParOf" srcId="{31448E91-A680-4F3C-85C7-48075696EC89}" destId="{7F1A1C98-62CD-41E8-AD9F-C5CB6F0AED5A}" srcOrd="4" destOrd="0" presId="urn:microsoft.com/office/officeart/2005/8/layout/orgChart1"/>
    <dgm:cxn modelId="{C9015457-9CF0-4484-8E2F-D0F972BB57BA}" type="presParOf" srcId="{31448E91-A680-4F3C-85C7-48075696EC89}" destId="{3B90E22D-8443-414F-ADD2-26BA26162312}" srcOrd="5" destOrd="0" presId="urn:microsoft.com/office/officeart/2005/8/layout/orgChart1"/>
    <dgm:cxn modelId="{7F868021-63E2-4008-9542-693B60DB716C}" type="presParOf" srcId="{3B90E22D-8443-414F-ADD2-26BA26162312}" destId="{0E584592-6820-4C7B-B185-554F81D80292}" srcOrd="0" destOrd="0" presId="urn:microsoft.com/office/officeart/2005/8/layout/orgChart1"/>
    <dgm:cxn modelId="{E87F8B04-B44B-4C31-9BAC-3841185546FB}" type="presParOf" srcId="{0E584592-6820-4C7B-B185-554F81D80292}" destId="{876B0B9B-1780-47FE-B1EF-EF1A1C0FBE5D}" srcOrd="0" destOrd="0" presId="urn:microsoft.com/office/officeart/2005/8/layout/orgChart1"/>
    <dgm:cxn modelId="{DA18F463-0D44-47F0-81C1-D7FD72B85288}" type="presParOf" srcId="{0E584592-6820-4C7B-B185-554F81D80292}" destId="{3F09D64B-53E3-4703-BC07-5AAEC699070B}" srcOrd="1" destOrd="0" presId="urn:microsoft.com/office/officeart/2005/8/layout/orgChart1"/>
    <dgm:cxn modelId="{BFF4B2E5-CFEC-4BD2-A58E-566D3C8364A6}" type="presParOf" srcId="{3B90E22D-8443-414F-ADD2-26BA26162312}" destId="{945EB051-5C99-46EF-A1C7-244B1459A2AD}" srcOrd="1" destOrd="0" presId="urn:microsoft.com/office/officeart/2005/8/layout/orgChart1"/>
    <dgm:cxn modelId="{9E226616-98B3-410A-BEF3-10A0B6630851}" type="presParOf" srcId="{3B90E22D-8443-414F-ADD2-26BA26162312}" destId="{0F036058-B6FD-44CB-85E6-4C46789DBAC7}" srcOrd="2" destOrd="0" presId="urn:microsoft.com/office/officeart/2005/8/layout/orgChart1"/>
    <dgm:cxn modelId="{67760574-6506-47C2-B4BB-03F59DD7E00B}" type="presParOf" srcId="{31448E91-A680-4F3C-85C7-48075696EC89}" destId="{2FE28E3C-454C-48D4-BBF2-C74EEEC701E8}" srcOrd="6" destOrd="0" presId="urn:microsoft.com/office/officeart/2005/8/layout/orgChart1"/>
    <dgm:cxn modelId="{81F38887-0367-4EFF-B21E-FEAB9A759C7D}" type="presParOf" srcId="{31448E91-A680-4F3C-85C7-48075696EC89}" destId="{5444FE89-1D2C-4B7A-8BC7-33003DAD2701}" srcOrd="7" destOrd="0" presId="urn:microsoft.com/office/officeart/2005/8/layout/orgChart1"/>
    <dgm:cxn modelId="{EED88032-1D79-44B4-ACC4-FF83E422A357}" type="presParOf" srcId="{5444FE89-1D2C-4B7A-8BC7-33003DAD2701}" destId="{1136654F-6F1A-4BB6-A739-E9DCA46556A9}" srcOrd="0" destOrd="0" presId="urn:microsoft.com/office/officeart/2005/8/layout/orgChart1"/>
    <dgm:cxn modelId="{2FC20951-4F88-4EF3-8DBA-930DD8349D1F}" type="presParOf" srcId="{1136654F-6F1A-4BB6-A739-E9DCA46556A9}" destId="{5BB98B83-E115-4897-98CC-E054ECB81674}" srcOrd="0" destOrd="0" presId="urn:microsoft.com/office/officeart/2005/8/layout/orgChart1"/>
    <dgm:cxn modelId="{4D2E1CC5-E8D7-4701-9C2B-DF4694DE1502}" type="presParOf" srcId="{1136654F-6F1A-4BB6-A739-E9DCA46556A9}" destId="{297E6A19-CDD6-4B73-9544-F9C791C7FD4C}" srcOrd="1" destOrd="0" presId="urn:microsoft.com/office/officeart/2005/8/layout/orgChart1"/>
    <dgm:cxn modelId="{8BC0F598-85CD-4544-91EE-6105F3CBD5C8}" type="presParOf" srcId="{5444FE89-1D2C-4B7A-8BC7-33003DAD2701}" destId="{E01495FB-5D30-44D6-9C12-AFE276BF047E}" srcOrd="1" destOrd="0" presId="urn:microsoft.com/office/officeart/2005/8/layout/orgChart1"/>
    <dgm:cxn modelId="{9888E883-BAD2-4602-AA82-867A9332388B}" type="presParOf" srcId="{5444FE89-1D2C-4B7A-8BC7-33003DAD2701}" destId="{89DFBC4A-C1F9-480C-B826-D93B2C312C77}" srcOrd="2" destOrd="0" presId="urn:microsoft.com/office/officeart/2005/8/layout/orgChart1"/>
    <dgm:cxn modelId="{42DB65D4-17B2-40EA-BDA2-7500F72F93CA}" type="presParOf" srcId="{31448E91-A680-4F3C-85C7-48075696EC89}" destId="{259C42D5-8232-4882-B1EC-78F31631E297}" srcOrd="8" destOrd="0" presId="urn:microsoft.com/office/officeart/2005/8/layout/orgChart1"/>
    <dgm:cxn modelId="{E67784C2-29AA-4AB6-A97E-8F374EFAF426}" type="presParOf" srcId="{31448E91-A680-4F3C-85C7-48075696EC89}" destId="{1BCAA548-9758-4219-9741-424F6CF09452}" srcOrd="9" destOrd="0" presId="urn:microsoft.com/office/officeart/2005/8/layout/orgChart1"/>
    <dgm:cxn modelId="{B2F44414-2FF5-4046-861C-9C86CDBC5FBE}" type="presParOf" srcId="{1BCAA548-9758-4219-9741-424F6CF09452}" destId="{97E132C9-40C2-4EB7-9B0C-29D813C2240C}" srcOrd="0" destOrd="0" presId="urn:microsoft.com/office/officeart/2005/8/layout/orgChart1"/>
    <dgm:cxn modelId="{88CCE69E-F0B9-4597-BFF6-550A6D6FDF0A}" type="presParOf" srcId="{97E132C9-40C2-4EB7-9B0C-29D813C2240C}" destId="{96A50F7B-50B9-4E8A-B54E-2616A55F5B1B}" srcOrd="0" destOrd="0" presId="urn:microsoft.com/office/officeart/2005/8/layout/orgChart1"/>
    <dgm:cxn modelId="{3F7232E4-EC3B-4F18-92D9-0621892E356B}" type="presParOf" srcId="{97E132C9-40C2-4EB7-9B0C-29D813C2240C}" destId="{6C7ACCFE-1D46-4B6B-9ED5-9637DFF2AC00}" srcOrd="1" destOrd="0" presId="urn:microsoft.com/office/officeart/2005/8/layout/orgChart1"/>
    <dgm:cxn modelId="{18E008F2-48D3-4EC7-8A04-663F926D00A1}" type="presParOf" srcId="{1BCAA548-9758-4219-9741-424F6CF09452}" destId="{88A20BDA-997A-41EA-87A3-437384B6D61B}" srcOrd="1" destOrd="0" presId="urn:microsoft.com/office/officeart/2005/8/layout/orgChart1"/>
    <dgm:cxn modelId="{C2B61CA5-DB0B-4010-978E-97C9B3BBDFA2}" type="presParOf" srcId="{1BCAA548-9758-4219-9741-424F6CF09452}" destId="{F8E19D63-D981-49EF-B92D-E92CB504BEFA}" srcOrd="2" destOrd="0" presId="urn:microsoft.com/office/officeart/2005/8/layout/orgChart1"/>
    <dgm:cxn modelId="{06EF7E42-EE7C-46A2-B331-90A19A76BB34}" type="presParOf" srcId="{31448E91-A680-4F3C-85C7-48075696EC89}" destId="{89F38792-0399-4D18-B6B1-BC81BB06E735}" srcOrd="10" destOrd="0" presId="urn:microsoft.com/office/officeart/2005/8/layout/orgChart1"/>
    <dgm:cxn modelId="{72D06C98-F7A6-4C47-BD4D-EA30B5C11560}" type="presParOf" srcId="{31448E91-A680-4F3C-85C7-48075696EC89}" destId="{0C1C082A-9424-4965-90ED-4329E55BD203}" srcOrd="11" destOrd="0" presId="urn:microsoft.com/office/officeart/2005/8/layout/orgChart1"/>
    <dgm:cxn modelId="{2C8D12D1-070B-43F1-9F59-B2225F6BDEC5}" type="presParOf" srcId="{0C1C082A-9424-4965-90ED-4329E55BD203}" destId="{49E1A60E-E998-41DC-A6D5-E838EA302363}" srcOrd="0" destOrd="0" presId="urn:microsoft.com/office/officeart/2005/8/layout/orgChart1"/>
    <dgm:cxn modelId="{4E20A234-33F5-4CEC-BB26-0F1CE9643C97}" type="presParOf" srcId="{49E1A60E-E998-41DC-A6D5-E838EA302363}" destId="{493225F1-3EAD-43B9-8225-1F561D28630B}" srcOrd="0" destOrd="0" presId="urn:microsoft.com/office/officeart/2005/8/layout/orgChart1"/>
    <dgm:cxn modelId="{72281252-DE80-4BF2-8830-B41EFAC8A8DE}" type="presParOf" srcId="{49E1A60E-E998-41DC-A6D5-E838EA302363}" destId="{A2E7E0B1-4A6E-485A-885D-1901D8C521E2}" srcOrd="1" destOrd="0" presId="urn:microsoft.com/office/officeart/2005/8/layout/orgChart1"/>
    <dgm:cxn modelId="{E5BC13B4-96A5-414F-8820-8A5105C4DFA7}" type="presParOf" srcId="{0C1C082A-9424-4965-90ED-4329E55BD203}" destId="{BB3C247C-9E01-4DDA-88B7-B159728187B7}" srcOrd="1" destOrd="0" presId="urn:microsoft.com/office/officeart/2005/8/layout/orgChart1"/>
    <dgm:cxn modelId="{DCAE2D3D-C912-4D97-BC6B-F72579569826}" type="presParOf" srcId="{BB3C247C-9E01-4DDA-88B7-B159728187B7}" destId="{4B811F4C-0E2F-42F1-B7F7-051C8F64F128}" srcOrd="0" destOrd="0" presId="urn:microsoft.com/office/officeart/2005/8/layout/orgChart1"/>
    <dgm:cxn modelId="{E00E650D-7D12-4E91-976E-AEA687D3F4F9}" type="presParOf" srcId="{BB3C247C-9E01-4DDA-88B7-B159728187B7}" destId="{67EE52D8-8D46-4248-B23E-543B9F94F8C6}" srcOrd="1" destOrd="0" presId="urn:microsoft.com/office/officeart/2005/8/layout/orgChart1"/>
    <dgm:cxn modelId="{4F7FF05B-4AFF-4B62-A83F-E9940E3E90E1}" type="presParOf" srcId="{67EE52D8-8D46-4248-B23E-543B9F94F8C6}" destId="{66CCA29F-FF0C-4665-85E4-108707BDF9AC}" srcOrd="0" destOrd="0" presId="urn:microsoft.com/office/officeart/2005/8/layout/orgChart1"/>
    <dgm:cxn modelId="{5CC4E5D8-F0CB-4315-A797-B05B250F051D}" type="presParOf" srcId="{66CCA29F-FF0C-4665-85E4-108707BDF9AC}" destId="{8CA5891A-9F48-4813-8650-0ABBB6AE2346}" srcOrd="0" destOrd="0" presId="urn:microsoft.com/office/officeart/2005/8/layout/orgChart1"/>
    <dgm:cxn modelId="{75D113E2-D6E8-4F50-8C47-45CB9593DB53}" type="presParOf" srcId="{66CCA29F-FF0C-4665-85E4-108707BDF9AC}" destId="{F8945DEC-856C-4DB8-A64D-0DEA085A3B87}" srcOrd="1" destOrd="0" presId="urn:microsoft.com/office/officeart/2005/8/layout/orgChart1"/>
    <dgm:cxn modelId="{2AA6AE82-4216-42E9-B20D-706161ECE500}" type="presParOf" srcId="{67EE52D8-8D46-4248-B23E-543B9F94F8C6}" destId="{64121F20-6E3A-44DE-8C5F-8F99DA2A0130}" srcOrd="1" destOrd="0" presId="urn:microsoft.com/office/officeart/2005/8/layout/orgChart1"/>
    <dgm:cxn modelId="{BBC59D82-3709-4C48-80B3-D38DA94E3455}" type="presParOf" srcId="{67EE52D8-8D46-4248-B23E-543B9F94F8C6}" destId="{D146E3E4-8FE1-470C-B6FF-BF7B98569844}" srcOrd="2" destOrd="0" presId="urn:microsoft.com/office/officeart/2005/8/layout/orgChart1"/>
    <dgm:cxn modelId="{87871921-EE61-4510-B184-812A2E25D030}" type="presParOf" srcId="{BB3C247C-9E01-4DDA-88B7-B159728187B7}" destId="{FAAB025F-1B98-4B6A-A628-A965B7000783}" srcOrd="2" destOrd="0" presId="urn:microsoft.com/office/officeart/2005/8/layout/orgChart1"/>
    <dgm:cxn modelId="{71DBD02A-46D3-4FDD-BDED-E228FA124751}" type="presParOf" srcId="{BB3C247C-9E01-4DDA-88B7-B159728187B7}" destId="{6B71583D-DC78-4B9C-9FB9-3EFB213A4B5C}" srcOrd="3" destOrd="0" presId="urn:microsoft.com/office/officeart/2005/8/layout/orgChart1"/>
    <dgm:cxn modelId="{B71EAA76-44D4-4584-9822-4E69A36785C8}" type="presParOf" srcId="{6B71583D-DC78-4B9C-9FB9-3EFB213A4B5C}" destId="{89322091-EC40-4628-933F-41C500A14208}" srcOrd="0" destOrd="0" presId="urn:microsoft.com/office/officeart/2005/8/layout/orgChart1"/>
    <dgm:cxn modelId="{4FBB8F83-7B2B-4B8B-A49B-B7A50AF5F86D}" type="presParOf" srcId="{89322091-EC40-4628-933F-41C500A14208}" destId="{0A4F74E1-10DD-46AF-AE0D-91B8DCFC9646}" srcOrd="0" destOrd="0" presId="urn:microsoft.com/office/officeart/2005/8/layout/orgChart1"/>
    <dgm:cxn modelId="{C10E6D01-099C-4BEC-A118-AA126BBE1960}" type="presParOf" srcId="{89322091-EC40-4628-933F-41C500A14208}" destId="{2D01D50D-6B31-499F-81D9-376E171DE469}" srcOrd="1" destOrd="0" presId="urn:microsoft.com/office/officeart/2005/8/layout/orgChart1"/>
    <dgm:cxn modelId="{CD8B5C01-0FA0-4A13-A3DD-8F4C96D836CA}" type="presParOf" srcId="{6B71583D-DC78-4B9C-9FB9-3EFB213A4B5C}" destId="{B59FE3AC-6870-4C7A-8BA8-B65CD692200A}" srcOrd="1" destOrd="0" presId="urn:microsoft.com/office/officeart/2005/8/layout/orgChart1"/>
    <dgm:cxn modelId="{5CB566C1-9DB1-4A09-9F96-768AD1D109A1}" type="presParOf" srcId="{6B71583D-DC78-4B9C-9FB9-3EFB213A4B5C}" destId="{F47D1538-0311-4682-821F-FD03AFF7AE2D}" srcOrd="2" destOrd="0" presId="urn:microsoft.com/office/officeart/2005/8/layout/orgChart1"/>
    <dgm:cxn modelId="{6C79E8AF-BB9B-4076-B62B-A0A982AD6ABF}" type="presParOf" srcId="{0C1C082A-9424-4965-90ED-4329E55BD203}" destId="{27FDAEE1-F584-4DB5-87E8-638DCE56F1D7}" srcOrd="2" destOrd="0" presId="urn:microsoft.com/office/officeart/2005/8/layout/orgChart1"/>
    <dgm:cxn modelId="{C3265C14-D963-466F-8106-7B26516D6E4A}" type="presParOf" srcId="{31448E91-A680-4F3C-85C7-48075696EC89}" destId="{912A00CA-FBAB-4D80-AF51-77E3BCB93ED3}" srcOrd="12" destOrd="0" presId="urn:microsoft.com/office/officeart/2005/8/layout/orgChart1"/>
    <dgm:cxn modelId="{6079D3B9-DE54-44EE-AD84-6F0AC77A0328}" type="presParOf" srcId="{31448E91-A680-4F3C-85C7-48075696EC89}" destId="{EF416140-F72E-43CE-8546-31D1392DFA5F}" srcOrd="13" destOrd="0" presId="urn:microsoft.com/office/officeart/2005/8/layout/orgChart1"/>
    <dgm:cxn modelId="{117320B2-6B18-46F5-AB4C-82F14C2BD425}" type="presParOf" srcId="{EF416140-F72E-43CE-8546-31D1392DFA5F}" destId="{CFFA3B49-82CE-4A77-B1F6-B327B49E819E}" srcOrd="0" destOrd="0" presId="urn:microsoft.com/office/officeart/2005/8/layout/orgChart1"/>
    <dgm:cxn modelId="{69DBC54E-4558-43CC-82AF-C59ACFA3E99A}" type="presParOf" srcId="{CFFA3B49-82CE-4A77-B1F6-B327B49E819E}" destId="{D068499E-95DA-4EE6-8931-B6FD60A589F0}" srcOrd="0" destOrd="0" presId="urn:microsoft.com/office/officeart/2005/8/layout/orgChart1"/>
    <dgm:cxn modelId="{F5796881-49DD-4BB6-BF42-EA72162027B2}" type="presParOf" srcId="{CFFA3B49-82CE-4A77-B1F6-B327B49E819E}" destId="{EB597A45-7DD7-4843-AEBC-3BEA27940413}" srcOrd="1" destOrd="0" presId="urn:microsoft.com/office/officeart/2005/8/layout/orgChart1"/>
    <dgm:cxn modelId="{0AC6F210-00E5-4C0D-AFB9-DE91D8145DFD}" type="presParOf" srcId="{EF416140-F72E-43CE-8546-31D1392DFA5F}" destId="{0E6A4B96-8507-44AD-A40D-096B120F03CA}" srcOrd="1" destOrd="0" presId="urn:microsoft.com/office/officeart/2005/8/layout/orgChart1"/>
    <dgm:cxn modelId="{51537105-B61D-495E-AC69-FED8661CB4EA}" type="presParOf" srcId="{EF416140-F72E-43CE-8546-31D1392DFA5F}" destId="{D615A63D-DACD-43CA-872E-B64476373A86}" srcOrd="2" destOrd="0" presId="urn:microsoft.com/office/officeart/2005/8/layout/orgChart1"/>
    <dgm:cxn modelId="{268AF281-BD63-4800-841C-A3F3BA295C16}" type="presParOf" srcId="{1E959CF7-7AD9-473D-86FA-1740D6F14468}" destId="{9933F24A-E58C-4F2A-A7DA-04BAD8AF00AE}" srcOrd="2" destOrd="0" presId="urn:microsoft.com/office/officeart/2005/8/layout/orgChart1"/>
    <dgm:cxn modelId="{6431A088-4F5A-42AE-A320-C3D157C6872D}" type="presParOf" srcId="{9933F24A-E58C-4F2A-A7DA-04BAD8AF00AE}" destId="{5BE5A9D2-114B-442B-9AA8-6DDF5BE2617D}" srcOrd="0" destOrd="0" presId="urn:microsoft.com/office/officeart/2005/8/layout/orgChart1"/>
    <dgm:cxn modelId="{3FA5ED35-92A8-42AC-ACC5-38232C6E3DBD}" type="presParOf" srcId="{9933F24A-E58C-4F2A-A7DA-04BAD8AF00AE}" destId="{008EE6CE-5844-4844-B97A-09D6F675AFC3}" srcOrd="1" destOrd="0" presId="urn:microsoft.com/office/officeart/2005/8/layout/orgChart1"/>
    <dgm:cxn modelId="{64B49D28-6DD9-41F6-9481-4B9E20B98690}" type="presParOf" srcId="{008EE6CE-5844-4844-B97A-09D6F675AFC3}" destId="{5D28A79C-8C21-4A8F-B23C-372E329BC516}" srcOrd="0" destOrd="0" presId="urn:microsoft.com/office/officeart/2005/8/layout/orgChart1"/>
    <dgm:cxn modelId="{DF74C776-59E7-4719-84BE-A4B0CE5238AB}" type="presParOf" srcId="{5D28A79C-8C21-4A8F-B23C-372E329BC516}" destId="{3A7F6F61-5831-4872-B69F-57F94D7D5D05}" srcOrd="0" destOrd="0" presId="urn:microsoft.com/office/officeart/2005/8/layout/orgChart1"/>
    <dgm:cxn modelId="{83663C82-DAE8-4E3E-9056-A0DE9CB19F00}" type="presParOf" srcId="{5D28A79C-8C21-4A8F-B23C-372E329BC516}" destId="{A5FE2992-7E9C-44DD-A96A-1D002DBB6B7B}" srcOrd="1" destOrd="0" presId="urn:microsoft.com/office/officeart/2005/8/layout/orgChart1"/>
    <dgm:cxn modelId="{40788B0B-BF32-4D87-91F7-135C3C875033}" type="presParOf" srcId="{008EE6CE-5844-4844-B97A-09D6F675AFC3}" destId="{6371E3C2-D0D5-4F0B-80D1-134780B5DE74}" srcOrd="1" destOrd="0" presId="urn:microsoft.com/office/officeart/2005/8/layout/orgChart1"/>
    <dgm:cxn modelId="{DEB9D7C5-CE23-4D59-80FA-2AAEE3EAC81B}" type="presParOf" srcId="{008EE6CE-5844-4844-B97A-09D6F675AFC3}" destId="{8F5C805F-0FDF-4CD8-A59A-4B91800E9B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5A9D2-114B-442B-9AA8-6DDF5BE2617D}">
      <dsp:nvSpPr>
        <dsp:cNvPr id="0" name=""/>
        <dsp:cNvSpPr/>
      </dsp:nvSpPr>
      <dsp:spPr>
        <a:xfrm>
          <a:off x="5102748" y="714660"/>
          <a:ext cx="741870" cy="507756"/>
        </a:xfrm>
        <a:custGeom>
          <a:avLst/>
          <a:gdLst/>
          <a:ahLst/>
          <a:cxnLst/>
          <a:rect l="0" t="0" r="0" b="0"/>
          <a:pathLst>
            <a:path>
              <a:moveTo>
                <a:pt x="741870" y="0"/>
              </a:moveTo>
              <a:lnTo>
                <a:pt x="741870" y="507756"/>
              </a:lnTo>
              <a:lnTo>
                <a:pt x="0" y="507756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A00CA-FBAB-4D80-AF51-77E3BCB93ED3}">
      <dsp:nvSpPr>
        <dsp:cNvPr id="0" name=""/>
        <dsp:cNvSpPr/>
      </dsp:nvSpPr>
      <dsp:spPr>
        <a:xfrm>
          <a:off x="5844618" y="714660"/>
          <a:ext cx="3996219" cy="1085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265"/>
              </a:lnTo>
              <a:lnTo>
                <a:pt x="3996219" y="972265"/>
              </a:lnTo>
              <a:lnTo>
                <a:pt x="3996219" y="1085570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025F-1B98-4B6A-A628-A965B7000783}">
      <dsp:nvSpPr>
        <dsp:cNvPr id="0" name=""/>
        <dsp:cNvSpPr/>
      </dsp:nvSpPr>
      <dsp:spPr>
        <a:xfrm>
          <a:off x="7897746" y="2339781"/>
          <a:ext cx="243250" cy="1292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729"/>
              </a:lnTo>
              <a:lnTo>
                <a:pt x="243250" y="1292729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11F4C-0E2F-42F1-B7F7-051C8F64F128}">
      <dsp:nvSpPr>
        <dsp:cNvPr id="0" name=""/>
        <dsp:cNvSpPr/>
      </dsp:nvSpPr>
      <dsp:spPr>
        <a:xfrm>
          <a:off x="7897746" y="2339781"/>
          <a:ext cx="243250" cy="60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085"/>
              </a:lnTo>
              <a:lnTo>
                <a:pt x="243250" y="601085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38792-0399-4D18-B6B1-BC81BB06E735}">
      <dsp:nvSpPr>
        <dsp:cNvPr id="0" name=""/>
        <dsp:cNvSpPr/>
      </dsp:nvSpPr>
      <dsp:spPr>
        <a:xfrm>
          <a:off x="5844618" y="714660"/>
          <a:ext cx="2484767" cy="1085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265"/>
              </a:lnTo>
              <a:lnTo>
                <a:pt x="2484767" y="972265"/>
              </a:lnTo>
              <a:lnTo>
                <a:pt x="2484767" y="1085570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C42D5-8232-4882-B1EC-78F31631E297}">
      <dsp:nvSpPr>
        <dsp:cNvPr id="0" name=""/>
        <dsp:cNvSpPr/>
      </dsp:nvSpPr>
      <dsp:spPr>
        <a:xfrm>
          <a:off x="5844618" y="714660"/>
          <a:ext cx="1041892" cy="1085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265"/>
              </a:lnTo>
              <a:lnTo>
                <a:pt x="1041892" y="972265"/>
              </a:lnTo>
              <a:lnTo>
                <a:pt x="1041892" y="1085570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28E3C-454C-48D4-BBF2-C74EEEC701E8}">
      <dsp:nvSpPr>
        <dsp:cNvPr id="0" name=""/>
        <dsp:cNvSpPr/>
      </dsp:nvSpPr>
      <dsp:spPr>
        <a:xfrm>
          <a:off x="5481738" y="714660"/>
          <a:ext cx="362879" cy="1085570"/>
        </a:xfrm>
        <a:custGeom>
          <a:avLst/>
          <a:gdLst/>
          <a:ahLst/>
          <a:cxnLst/>
          <a:rect l="0" t="0" r="0" b="0"/>
          <a:pathLst>
            <a:path>
              <a:moveTo>
                <a:pt x="362879" y="0"/>
              </a:moveTo>
              <a:lnTo>
                <a:pt x="362879" y="972265"/>
              </a:lnTo>
              <a:lnTo>
                <a:pt x="0" y="972265"/>
              </a:lnTo>
              <a:lnTo>
                <a:pt x="0" y="108557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A1C98-62CD-41E8-AD9F-C5CB6F0AED5A}">
      <dsp:nvSpPr>
        <dsp:cNvPr id="0" name=""/>
        <dsp:cNvSpPr/>
      </dsp:nvSpPr>
      <dsp:spPr>
        <a:xfrm>
          <a:off x="2613934" y="714660"/>
          <a:ext cx="3230684" cy="1085570"/>
        </a:xfrm>
        <a:custGeom>
          <a:avLst/>
          <a:gdLst/>
          <a:ahLst/>
          <a:cxnLst/>
          <a:rect l="0" t="0" r="0" b="0"/>
          <a:pathLst>
            <a:path>
              <a:moveTo>
                <a:pt x="3230684" y="0"/>
              </a:moveTo>
              <a:lnTo>
                <a:pt x="3230684" y="972265"/>
              </a:lnTo>
              <a:lnTo>
                <a:pt x="0" y="972265"/>
              </a:lnTo>
              <a:lnTo>
                <a:pt x="0" y="108557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2D7CF-8F2B-43D0-BEC9-FD000E3EB7B6}">
      <dsp:nvSpPr>
        <dsp:cNvPr id="0" name=""/>
        <dsp:cNvSpPr/>
      </dsp:nvSpPr>
      <dsp:spPr>
        <a:xfrm>
          <a:off x="4895010" y="3214802"/>
          <a:ext cx="161864" cy="1654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4858"/>
              </a:lnTo>
              <a:lnTo>
                <a:pt x="161864" y="1654858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D5ABF-957E-4CB0-BDDB-B6713380648E}">
      <dsp:nvSpPr>
        <dsp:cNvPr id="0" name=""/>
        <dsp:cNvSpPr/>
      </dsp:nvSpPr>
      <dsp:spPr>
        <a:xfrm>
          <a:off x="4895010" y="3214802"/>
          <a:ext cx="161864" cy="1018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8314"/>
              </a:lnTo>
              <a:lnTo>
                <a:pt x="161864" y="1018314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72D08-1E9B-44A7-9378-12013A797522}">
      <dsp:nvSpPr>
        <dsp:cNvPr id="0" name=""/>
        <dsp:cNvSpPr/>
      </dsp:nvSpPr>
      <dsp:spPr>
        <a:xfrm>
          <a:off x="4895010" y="3214802"/>
          <a:ext cx="161864" cy="374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75"/>
              </a:lnTo>
              <a:lnTo>
                <a:pt x="161864" y="374075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4845A-DF46-4FFC-B6F6-60EDD67EE8FF}">
      <dsp:nvSpPr>
        <dsp:cNvPr id="0" name=""/>
        <dsp:cNvSpPr/>
      </dsp:nvSpPr>
      <dsp:spPr>
        <a:xfrm>
          <a:off x="4020939" y="2339781"/>
          <a:ext cx="1305710" cy="335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65"/>
              </a:lnTo>
              <a:lnTo>
                <a:pt x="1305710" y="222165"/>
              </a:lnTo>
              <a:lnTo>
                <a:pt x="1305710" y="335470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BE5AE-DBB7-41D7-ACF4-634E7018B4BF}">
      <dsp:nvSpPr>
        <dsp:cNvPr id="0" name=""/>
        <dsp:cNvSpPr/>
      </dsp:nvSpPr>
      <dsp:spPr>
        <a:xfrm>
          <a:off x="3975219" y="2339781"/>
          <a:ext cx="91440" cy="350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853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A2BDD-4A6A-486F-8EC4-99D024537AB2}">
      <dsp:nvSpPr>
        <dsp:cNvPr id="0" name=""/>
        <dsp:cNvSpPr/>
      </dsp:nvSpPr>
      <dsp:spPr>
        <a:xfrm>
          <a:off x="2715229" y="2339781"/>
          <a:ext cx="1305710" cy="332988"/>
        </a:xfrm>
        <a:custGeom>
          <a:avLst/>
          <a:gdLst/>
          <a:ahLst/>
          <a:cxnLst/>
          <a:rect l="0" t="0" r="0" b="0"/>
          <a:pathLst>
            <a:path>
              <a:moveTo>
                <a:pt x="1305710" y="0"/>
              </a:moveTo>
              <a:lnTo>
                <a:pt x="1305710" y="219683"/>
              </a:lnTo>
              <a:lnTo>
                <a:pt x="0" y="219683"/>
              </a:lnTo>
              <a:lnTo>
                <a:pt x="0" y="332988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13F56-147D-43C0-AA02-2AFF91486F3C}">
      <dsp:nvSpPr>
        <dsp:cNvPr id="0" name=""/>
        <dsp:cNvSpPr/>
      </dsp:nvSpPr>
      <dsp:spPr>
        <a:xfrm>
          <a:off x="4020939" y="714660"/>
          <a:ext cx="1823678" cy="1085570"/>
        </a:xfrm>
        <a:custGeom>
          <a:avLst/>
          <a:gdLst/>
          <a:ahLst/>
          <a:cxnLst/>
          <a:rect l="0" t="0" r="0" b="0"/>
          <a:pathLst>
            <a:path>
              <a:moveTo>
                <a:pt x="1823678" y="0"/>
              </a:moveTo>
              <a:lnTo>
                <a:pt x="1823678" y="972265"/>
              </a:lnTo>
              <a:lnTo>
                <a:pt x="0" y="972265"/>
              </a:lnTo>
              <a:lnTo>
                <a:pt x="0" y="108557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D5174-CDCF-4533-849D-4151B9EA7E1D}">
      <dsp:nvSpPr>
        <dsp:cNvPr id="0" name=""/>
        <dsp:cNvSpPr/>
      </dsp:nvSpPr>
      <dsp:spPr>
        <a:xfrm>
          <a:off x="708103" y="2339781"/>
          <a:ext cx="161864" cy="60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63"/>
              </a:lnTo>
              <a:lnTo>
                <a:pt x="161864" y="602763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88D2F-D738-489A-9F72-BBF9BDEC8724}">
      <dsp:nvSpPr>
        <dsp:cNvPr id="0" name=""/>
        <dsp:cNvSpPr/>
      </dsp:nvSpPr>
      <dsp:spPr>
        <a:xfrm>
          <a:off x="1139743" y="714660"/>
          <a:ext cx="4704875" cy="1085570"/>
        </a:xfrm>
        <a:custGeom>
          <a:avLst/>
          <a:gdLst/>
          <a:ahLst/>
          <a:cxnLst/>
          <a:rect l="0" t="0" r="0" b="0"/>
          <a:pathLst>
            <a:path>
              <a:moveTo>
                <a:pt x="4704875" y="0"/>
              </a:moveTo>
              <a:lnTo>
                <a:pt x="4704875" y="972265"/>
              </a:lnTo>
              <a:lnTo>
                <a:pt x="0" y="972265"/>
              </a:lnTo>
              <a:lnTo>
                <a:pt x="0" y="1085570"/>
              </a:lnTo>
            </a:path>
          </a:pathLst>
        </a:cu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C7D2E-563B-4CF6-97E5-CAB3E9AEB944}">
      <dsp:nvSpPr>
        <dsp:cNvPr id="0" name=""/>
        <dsp:cNvSpPr/>
      </dsp:nvSpPr>
      <dsp:spPr>
        <a:xfrm>
          <a:off x="5129957" y="0"/>
          <a:ext cx="1429321" cy="714660"/>
        </a:xfrm>
        <a:prstGeom prst="rect">
          <a:avLst/>
        </a:prstGeom>
        <a:solidFill>
          <a:srgbClr val="00B0F0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latin typeface="Arial Narrow" panose="020B0606020202030204" pitchFamily="34" charset="0"/>
            </a:rPr>
            <a:t>Director</a:t>
          </a:r>
          <a:br>
            <a:rPr lang="en-US" sz="900" b="1" kern="1200">
              <a:latin typeface="Arial Narrow" panose="020B0606020202030204" pitchFamily="34" charset="0"/>
            </a:rPr>
          </a:br>
          <a:r>
            <a:rPr lang="en-US" sz="900" b="0" kern="1200">
              <a:latin typeface="Arial Narrow" panose="020B0606020202030204" pitchFamily="34" charset="0"/>
            </a:rPr>
            <a:t>Shawn Y. Stokes</a:t>
          </a:r>
          <a:endParaRPr lang="en-US" sz="900" b="0" kern="1200" dirty="0">
            <a:latin typeface="Arial Narrow" panose="020B0606020202030204" pitchFamily="34" charset="0"/>
          </a:endParaRPr>
        </a:p>
      </dsp:txBody>
      <dsp:txXfrm>
        <a:off x="5129957" y="0"/>
        <a:ext cx="1429321" cy="714660"/>
      </dsp:txXfrm>
    </dsp:sp>
    <dsp:sp modelId="{077ADBE1-C0E9-44B3-B45E-CC645E71F841}">
      <dsp:nvSpPr>
        <dsp:cNvPr id="0" name=""/>
        <dsp:cNvSpPr/>
      </dsp:nvSpPr>
      <dsp:spPr>
        <a:xfrm>
          <a:off x="600193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Administrative Services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Jenna Shovlin</a:t>
          </a:r>
        </a:p>
      </dsp:txBody>
      <dsp:txXfrm>
        <a:off x="600193" y="1800231"/>
        <a:ext cx="1079099" cy="539549"/>
      </dsp:txXfrm>
    </dsp:sp>
    <dsp:sp modelId="{35460968-6DC6-4800-B61E-DFCF7656CC79}">
      <dsp:nvSpPr>
        <dsp:cNvPr id="0" name=""/>
        <dsp:cNvSpPr/>
      </dsp:nvSpPr>
      <dsp:spPr>
        <a:xfrm>
          <a:off x="869968" y="2672770"/>
          <a:ext cx="1079099" cy="53954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Records Management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Darleen Elliott</a:t>
          </a:r>
        </a:p>
      </dsp:txBody>
      <dsp:txXfrm>
        <a:off x="869968" y="2672770"/>
        <a:ext cx="1079099" cy="539549"/>
      </dsp:txXfrm>
    </dsp:sp>
    <dsp:sp modelId="{C151CDC9-520C-4159-9204-36CB74A567B5}">
      <dsp:nvSpPr>
        <dsp:cNvPr id="0" name=""/>
        <dsp:cNvSpPr/>
      </dsp:nvSpPr>
      <dsp:spPr>
        <a:xfrm>
          <a:off x="3481389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Business Operations 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&amp; Performance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Karen Plucinski</a:t>
          </a:r>
        </a:p>
      </dsp:txBody>
      <dsp:txXfrm>
        <a:off x="3481389" y="1800231"/>
        <a:ext cx="1079099" cy="539549"/>
      </dsp:txXfrm>
    </dsp:sp>
    <dsp:sp modelId="{2D1713F2-CBDE-42C7-9ABE-0623D82C457A}">
      <dsp:nvSpPr>
        <dsp:cNvPr id="0" name=""/>
        <dsp:cNvSpPr/>
      </dsp:nvSpPr>
      <dsp:spPr>
        <a:xfrm>
          <a:off x="2175679" y="2672770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Compensation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Lori O’Brien</a:t>
          </a:r>
        </a:p>
      </dsp:txBody>
      <dsp:txXfrm>
        <a:off x="2175679" y="2672770"/>
        <a:ext cx="1079099" cy="539549"/>
      </dsp:txXfrm>
    </dsp:sp>
    <dsp:sp modelId="{0E0565A8-DD88-49F6-B10C-2AE97B3DF185}">
      <dsp:nvSpPr>
        <dsp:cNvPr id="0" name=""/>
        <dsp:cNvSpPr/>
      </dsp:nvSpPr>
      <dsp:spPr>
        <a:xfrm>
          <a:off x="3481389" y="2690634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Training &amp; Organizational Development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Anita Brady</a:t>
          </a:r>
        </a:p>
      </dsp:txBody>
      <dsp:txXfrm>
        <a:off x="3481389" y="2690634"/>
        <a:ext cx="1079099" cy="539549"/>
      </dsp:txXfrm>
    </dsp:sp>
    <dsp:sp modelId="{492DC5E0-8666-4AB0-92B1-51948F49239E}">
      <dsp:nvSpPr>
        <dsp:cNvPr id="0" name=""/>
        <dsp:cNvSpPr/>
      </dsp:nvSpPr>
      <dsp:spPr>
        <a:xfrm>
          <a:off x="4787100" y="2675252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Health &amp; Employee 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Welfare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Belinda Fulco</a:t>
          </a:r>
        </a:p>
      </dsp:txBody>
      <dsp:txXfrm>
        <a:off x="4787100" y="2675252"/>
        <a:ext cx="1079099" cy="539549"/>
      </dsp:txXfrm>
    </dsp:sp>
    <dsp:sp modelId="{FE7F8E87-25BD-4485-BB00-D68F0D7E244E}">
      <dsp:nvSpPr>
        <dsp:cNvPr id="0" name=""/>
        <dsp:cNvSpPr/>
      </dsp:nvSpPr>
      <dsp:spPr>
        <a:xfrm>
          <a:off x="5056875" y="3319102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Health Insurance Compliance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Karen Bass</a:t>
          </a:r>
        </a:p>
      </dsp:txBody>
      <dsp:txXfrm>
        <a:off x="5056875" y="3319102"/>
        <a:ext cx="1079099" cy="539549"/>
      </dsp:txXfrm>
    </dsp:sp>
    <dsp:sp modelId="{F0063114-0920-4A2D-B7DA-5BF9F459CCE3}">
      <dsp:nvSpPr>
        <dsp:cNvPr id="0" name=""/>
        <dsp:cNvSpPr/>
      </dsp:nvSpPr>
      <dsp:spPr>
        <a:xfrm>
          <a:off x="5056875" y="396334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Police Stress Management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Virginia Hays</a:t>
          </a:r>
        </a:p>
      </dsp:txBody>
      <dsp:txXfrm>
        <a:off x="5056875" y="3963341"/>
        <a:ext cx="1079099" cy="539549"/>
      </dsp:txXfrm>
    </dsp:sp>
    <dsp:sp modelId="{6BF4FD1D-22CD-4A53-94CC-3F19A3981929}">
      <dsp:nvSpPr>
        <dsp:cNvPr id="0" name=""/>
        <dsp:cNvSpPr/>
      </dsp:nvSpPr>
      <dsp:spPr>
        <a:xfrm>
          <a:off x="5056875" y="4599886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Wellness Program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Leigh Ann Henderson</a:t>
          </a:r>
        </a:p>
      </dsp:txBody>
      <dsp:txXfrm>
        <a:off x="5056875" y="4599886"/>
        <a:ext cx="1079099" cy="539549"/>
      </dsp:txXfrm>
    </dsp:sp>
    <dsp:sp modelId="{876B0B9B-1780-47FE-B1EF-EF1A1C0FBE5D}">
      <dsp:nvSpPr>
        <dsp:cNvPr id="0" name=""/>
        <dsp:cNvSpPr/>
      </dsp:nvSpPr>
      <dsp:spPr>
        <a:xfrm>
          <a:off x="2074384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Communications &amp; Strategic Planning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Alex McCray</a:t>
          </a:r>
        </a:p>
      </dsp:txBody>
      <dsp:txXfrm>
        <a:off x="2074384" y="1800231"/>
        <a:ext cx="1079099" cy="539549"/>
      </dsp:txXfrm>
    </dsp:sp>
    <dsp:sp modelId="{5BB98B83-E115-4897-98CC-E054ECB81674}">
      <dsp:nvSpPr>
        <dsp:cNvPr id="0" name=""/>
        <dsp:cNvSpPr/>
      </dsp:nvSpPr>
      <dsp:spPr>
        <a:xfrm>
          <a:off x="4942188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Equal Employment Opportunity &amp; Diversity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Angela Washington</a:t>
          </a:r>
        </a:p>
      </dsp:txBody>
      <dsp:txXfrm>
        <a:off x="4942188" y="1800231"/>
        <a:ext cx="1079099" cy="539549"/>
      </dsp:txXfrm>
    </dsp:sp>
    <dsp:sp modelId="{96A50F7B-50B9-4E8A-B54E-2616A55F5B1B}">
      <dsp:nvSpPr>
        <dsp:cNvPr id="0" name=""/>
        <dsp:cNvSpPr/>
      </dsp:nvSpPr>
      <dsp:spPr>
        <a:xfrm>
          <a:off x="6346961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Information Management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Theo Nkangnia</a:t>
          </a:r>
        </a:p>
      </dsp:txBody>
      <dsp:txXfrm>
        <a:off x="6346961" y="1800231"/>
        <a:ext cx="1079099" cy="539549"/>
      </dsp:txXfrm>
    </dsp:sp>
    <dsp:sp modelId="{493225F1-3EAD-43B9-8225-1F561D28630B}">
      <dsp:nvSpPr>
        <dsp:cNvPr id="0" name=""/>
        <dsp:cNvSpPr/>
      </dsp:nvSpPr>
      <dsp:spPr>
        <a:xfrm>
          <a:off x="7789836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Labor &amp; Employee Relations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Darryl Gorman</a:t>
          </a:r>
        </a:p>
      </dsp:txBody>
      <dsp:txXfrm>
        <a:off x="7789836" y="1800231"/>
        <a:ext cx="1079099" cy="539549"/>
      </dsp:txXfrm>
    </dsp:sp>
    <dsp:sp modelId="{8CA5891A-9F48-4813-8650-0ABBB6AE2346}">
      <dsp:nvSpPr>
        <dsp:cNvPr id="0" name=""/>
        <dsp:cNvSpPr/>
      </dsp:nvSpPr>
      <dsp:spPr>
        <a:xfrm>
          <a:off x="8140996" y="2671092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Labor &amp; Employee Relations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George Lacy</a:t>
          </a:r>
          <a:endParaRPr lang="en-US" sz="900" b="1" kern="1200" dirty="0">
            <a:solidFill>
              <a:schemeClr val="tx1">
                <a:lumMod val="50000"/>
                <a:lumOff val="50000"/>
              </a:schemeClr>
            </a:solidFill>
            <a:latin typeface="Arial Narrow" panose="020B0606020202030204" pitchFamily="34" charset="0"/>
          </a:endParaRPr>
        </a:p>
      </dsp:txBody>
      <dsp:txXfrm>
        <a:off x="8140996" y="2671092"/>
        <a:ext cx="1079099" cy="539549"/>
      </dsp:txXfrm>
    </dsp:sp>
    <dsp:sp modelId="{0A4F74E1-10DD-46AF-AE0D-91B8DCFC9646}">
      <dsp:nvSpPr>
        <dsp:cNvPr id="0" name=""/>
        <dsp:cNvSpPr/>
      </dsp:nvSpPr>
      <dsp:spPr>
        <a:xfrm>
          <a:off x="8140996" y="3362735"/>
          <a:ext cx="1101027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Occupational 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Medical Services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Johnna DeVaul</a:t>
          </a:r>
          <a:endParaRPr lang="en-US" sz="900" b="1" kern="1200" dirty="0">
            <a:solidFill>
              <a:schemeClr val="tx1">
                <a:lumMod val="50000"/>
                <a:lumOff val="50000"/>
              </a:schemeClr>
            </a:solidFill>
            <a:latin typeface="Arial Narrow" panose="020B0606020202030204" pitchFamily="34" charset="0"/>
          </a:endParaRPr>
        </a:p>
      </dsp:txBody>
      <dsp:txXfrm>
        <a:off x="8140996" y="3362735"/>
        <a:ext cx="1101027" cy="539549"/>
      </dsp:txXfrm>
    </dsp:sp>
    <dsp:sp modelId="{D068499E-95DA-4EE6-8931-B6FD60A589F0}">
      <dsp:nvSpPr>
        <dsp:cNvPr id="0" name=""/>
        <dsp:cNvSpPr/>
      </dsp:nvSpPr>
      <dsp:spPr>
        <a:xfrm>
          <a:off x="9301288" y="1800231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Recruitment </a:t>
          </a:r>
          <a:br>
            <a:rPr lang="en-US" sz="900" b="1" kern="120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b="1" kern="120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&amp; </a:t>
          </a: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Selection</a:t>
          </a:r>
          <a:b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Melissa Davis</a:t>
          </a:r>
        </a:p>
      </dsp:txBody>
      <dsp:txXfrm>
        <a:off x="9301288" y="1800231"/>
        <a:ext cx="1079099" cy="539549"/>
      </dsp:txXfrm>
    </dsp:sp>
    <dsp:sp modelId="{3A7F6F61-5831-4872-B69F-57F94D7D5D05}">
      <dsp:nvSpPr>
        <dsp:cNvPr id="0" name=""/>
        <dsp:cNvSpPr/>
      </dsp:nvSpPr>
      <dsp:spPr>
        <a:xfrm>
          <a:off x="4023648" y="952642"/>
          <a:ext cx="1079099" cy="539549"/>
        </a:xfrm>
        <a:prstGeom prst="rect">
          <a:avLst/>
        </a:prstGeom>
        <a:noFill/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Sr. Exec. Admin.</a:t>
          </a:r>
          <a:br>
            <a:rPr lang="en-US" sz="900" b="1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</a:br>
          <a:r>
            <a:rPr lang="en-US" sz="900" kern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rPr>
            <a:t>Anika Herndon</a:t>
          </a:r>
        </a:p>
      </dsp:txBody>
      <dsp:txXfrm>
        <a:off x="4023648" y="952642"/>
        <a:ext cx="1079099" cy="539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295" y="1122363"/>
            <a:ext cx="10447505" cy="2387600"/>
          </a:xfrm>
        </p:spPr>
        <p:txBody>
          <a:bodyPr anchor="b"/>
          <a:lstStyle>
            <a:lvl1pPr algn="ctr">
              <a:defRPr sz="6000"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295" y="3602038"/>
            <a:ext cx="1044750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6295" y="6492874"/>
            <a:ext cx="2743200" cy="365125"/>
          </a:xfrm>
        </p:spPr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22934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51595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03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03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5305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02425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872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1396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71148"/>
            <a:ext cx="5181600" cy="416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71148"/>
            <a:ext cx="5181600" cy="416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21734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157787" cy="607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68550"/>
            <a:ext cx="5157787" cy="320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183188" cy="607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68550"/>
            <a:ext cx="5183188" cy="320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6706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96029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73091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11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14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5708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0972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97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61075" y="5622925"/>
            <a:ext cx="5292725" cy="398463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>
                <a:solidFill>
                  <a:schemeClr val="bg1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27923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600530"/>
            <a:ext cx="12191999" cy="8171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39695"/>
            <a:ext cx="10515600" cy="4085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2703E88-0EC9-47CE-8250-994BFB59E26D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7D1CC52B-804A-472F-BD23-F650926E3A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05243"/>
            <a:ext cx="807699" cy="80769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184843" y="6009092"/>
            <a:ext cx="616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Office</a:t>
            </a:r>
            <a:r>
              <a:rPr lang="en-US" baseline="0" dirty="0">
                <a:solidFill>
                  <a:schemeClr val="bg1"/>
                </a:solidFill>
                <a:latin typeface="Arial Narrow" panose="020B0606020202030204" pitchFamily="34" charset="0"/>
              </a:rPr>
              <a:t> of Human Resources,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Montgomery County Government</a:t>
            </a:r>
          </a:p>
        </p:txBody>
      </p:sp>
    </p:spTree>
    <p:extLst>
      <p:ext uri="{BB962C8B-B14F-4D97-AF65-F5344CB8AC3E}">
        <p14:creationId xmlns:p14="http://schemas.microsoft.com/office/powerpoint/2010/main" val="198507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934904"/>
              </p:ext>
            </p:extLst>
          </p:nvPr>
        </p:nvGraphicFramePr>
        <p:xfrm>
          <a:off x="245097" y="207390"/>
          <a:ext cx="11689237" cy="531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Organizational Chart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6610" y="6513922"/>
            <a:ext cx="241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latin typeface="Arial Narrow" panose="020B0606020202030204" pitchFamily="34" charset="0"/>
              </a:rPr>
              <a:t>Revised February 8, 2017</a:t>
            </a:r>
            <a:endParaRPr lang="en-U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0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Franklin Gothic Demi Cond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McCray, Alex H.</dc:creator>
  <cp:lastModifiedBy>McCray, Alex H.</cp:lastModifiedBy>
  <cp:revision>28</cp:revision>
  <dcterms:created xsi:type="dcterms:W3CDTF">2015-10-02T14:27:01Z</dcterms:created>
  <dcterms:modified xsi:type="dcterms:W3CDTF">2017-02-08T17:28:03Z</dcterms:modified>
</cp:coreProperties>
</file>