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1" r:id="rId2"/>
    <p:sldId id="385" r:id="rId3"/>
    <p:sldId id="379" r:id="rId4"/>
    <p:sldId id="382" r:id="rId5"/>
    <p:sldId id="380" r:id="rId6"/>
    <p:sldId id="381" r:id="rId7"/>
    <p:sldId id="387" r:id="rId8"/>
    <p:sldId id="384" r:id="rId9"/>
    <p:sldId id="388" r:id="rId10"/>
    <p:sldId id="389" r:id="rId11"/>
    <p:sldId id="3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Patricia Y." initials="MPY" lastIdx="2" clrIdx="0">
    <p:extLst>
      <p:ext uri="{19B8F6BF-5375-455C-9EA6-DF929625EA0E}">
        <p15:presenceInfo xmlns:p15="http://schemas.microsoft.com/office/powerpoint/2012/main" userId="S::Millepy@MontgomeryCountyMD.gov::ef6bcaaa-304d-4bef-ad7e-16e493a3b7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D1D783-1AFD-4559-A148-ACA688A0C047}" v="57" dt="2019-08-01T21:48:28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Kimberly D" userId="e51c9ef2-a9ed-41a8-84a5-b88c7897cdce" providerId="ADAL" clId="{84D1D783-1AFD-4559-A148-ACA688A0C047}"/>
    <pc:docChg chg="undo custSel addSld modSld">
      <pc:chgData name="Williams, Kimberly D" userId="e51c9ef2-a9ed-41a8-84a5-b88c7897cdce" providerId="ADAL" clId="{84D1D783-1AFD-4559-A148-ACA688A0C047}" dt="2019-08-02T13:31:49.051" v="1176" actId="20577"/>
      <pc:docMkLst>
        <pc:docMk/>
      </pc:docMkLst>
      <pc:sldChg chg="modSp">
        <pc:chgData name="Williams, Kimberly D" userId="e51c9ef2-a9ed-41a8-84a5-b88c7897cdce" providerId="ADAL" clId="{84D1D783-1AFD-4559-A148-ACA688A0C047}" dt="2019-08-01T20:48:48.069" v="562" actId="115"/>
        <pc:sldMkLst>
          <pc:docMk/>
          <pc:sldMk cId="4194845231" sldId="380"/>
        </pc:sldMkLst>
        <pc:graphicFrameChg chg="modGraphic">
          <ac:chgData name="Williams, Kimberly D" userId="e51c9ef2-a9ed-41a8-84a5-b88c7897cdce" providerId="ADAL" clId="{84D1D783-1AFD-4559-A148-ACA688A0C047}" dt="2019-08-01T20:48:48.069" v="562" actId="115"/>
          <ac:graphicFrameMkLst>
            <pc:docMk/>
            <pc:sldMk cId="4194845231" sldId="380"/>
            <ac:graphicFrameMk id="6" creationId="{8FB8D49E-DB4E-4A1F-A669-DE5EC1544A07}"/>
          </ac:graphicFrameMkLst>
        </pc:graphicFrameChg>
      </pc:sldChg>
      <pc:sldChg chg="addSp delSp modSp">
        <pc:chgData name="Williams, Kimberly D" userId="e51c9ef2-a9ed-41a8-84a5-b88c7897cdce" providerId="ADAL" clId="{84D1D783-1AFD-4559-A148-ACA688A0C047}" dt="2019-08-02T13:31:49.051" v="1176" actId="20577"/>
        <pc:sldMkLst>
          <pc:docMk/>
          <pc:sldMk cId="1135437834" sldId="381"/>
        </pc:sldMkLst>
        <pc:spChg chg="mod">
          <ac:chgData name="Williams, Kimberly D" userId="e51c9ef2-a9ed-41a8-84a5-b88c7897cdce" providerId="ADAL" clId="{84D1D783-1AFD-4559-A148-ACA688A0C047}" dt="2019-08-01T13:53:57.703" v="474" actId="20577"/>
          <ac:spMkLst>
            <pc:docMk/>
            <pc:sldMk cId="1135437834" sldId="381"/>
            <ac:spMk id="2" creationId="{18FC69BD-D24B-4D11-A29A-E1D803C731F1}"/>
          </ac:spMkLst>
        </pc:spChg>
        <pc:spChg chg="del mod">
          <ac:chgData name="Williams, Kimberly D" userId="e51c9ef2-a9ed-41a8-84a5-b88c7897cdce" providerId="ADAL" clId="{84D1D783-1AFD-4559-A148-ACA688A0C047}" dt="2019-08-01T21:50:05.093" v="1060" actId="478"/>
          <ac:spMkLst>
            <pc:docMk/>
            <pc:sldMk cId="1135437834" sldId="381"/>
            <ac:spMk id="3" creationId="{D1D49336-546A-4530-B0A1-2ABB41DCFBF7}"/>
          </ac:spMkLst>
        </pc:spChg>
        <pc:spChg chg="mod">
          <ac:chgData name="Williams, Kimberly D" userId="e51c9ef2-a9ed-41a8-84a5-b88c7897cdce" providerId="ADAL" clId="{84D1D783-1AFD-4559-A148-ACA688A0C047}" dt="2019-08-01T21:51:39.049" v="1084" actId="1076"/>
          <ac:spMkLst>
            <pc:docMk/>
            <pc:sldMk cId="1135437834" sldId="381"/>
            <ac:spMk id="4" creationId="{B4803E97-A356-4B9E-9925-B0E793D1671C}"/>
          </ac:spMkLst>
        </pc:spChg>
        <pc:spChg chg="add del mod">
          <ac:chgData name="Williams, Kimberly D" userId="e51c9ef2-a9ed-41a8-84a5-b88c7897cdce" providerId="ADAL" clId="{84D1D783-1AFD-4559-A148-ACA688A0C047}" dt="2019-08-01T21:50:12.679" v="1062" actId="478"/>
          <ac:spMkLst>
            <pc:docMk/>
            <pc:sldMk cId="1135437834" sldId="381"/>
            <ac:spMk id="7" creationId="{4A8C1596-AF14-433F-B837-4AC11D97B308}"/>
          </ac:spMkLst>
        </pc:spChg>
        <pc:graphicFrameChg chg="mod modGraphic">
          <ac:chgData name="Williams, Kimberly D" userId="e51c9ef2-a9ed-41a8-84a5-b88c7897cdce" providerId="ADAL" clId="{84D1D783-1AFD-4559-A148-ACA688A0C047}" dt="2019-08-02T13:31:49.051" v="1176" actId="20577"/>
          <ac:graphicFrameMkLst>
            <pc:docMk/>
            <pc:sldMk cId="1135437834" sldId="381"/>
            <ac:graphicFrameMk id="5" creationId="{3C507EF6-5D46-48DD-AFF4-F013CF38DD16}"/>
          </ac:graphicFrameMkLst>
        </pc:graphicFrameChg>
      </pc:sldChg>
      <pc:sldChg chg="modSp">
        <pc:chgData name="Williams, Kimberly D" userId="e51c9ef2-a9ed-41a8-84a5-b88c7897cdce" providerId="ADAL" clId="{84D1D783-1AFD-4559-A148-ACA688A0C047}" dt="2019-08-01T20:49:56.001" v="565" actId="20577"/>
        <pc:sldMkLst>
          <pc:docMk/>
          <pc:sldMk cId="2348009477" sldId="382"/>
        </pc:sldMkLst>
        <pc:graphicFrameChg chg="modGraphic">
          <ac:chgData name="Williams, Kimberly D" userId="e51c9ef2-a9ed-41a8-84a5-b88c7897cdce" providerId="ADAL" clId="{84D1D783-1AFD-4559-A148-ACA688A0C047}" dt="2019-08-01T20:49:56.001" v="565" actId="20577"/>
          <ac:graphicFrameMkLst>
            <pc:docMk/>
            <pc:sldMk cId="2348009477" sldId="382"/>
            <ac:graphicFrameMk id="9" creationId="{8AF60B6A-70A0-4DDB-B251-D5A4CD79FDC9}"/>
          </ac:graphicFrameMkLst>
        </pc:graphicFrameChg>
      </pc:sldChg>
      <pc:sldChg chg="modSp">
        <pc:chgData name="Williams, Kimberly D" userId="e51c9ef2-a9ed-41a8-84a5-b88c7897cdce" providerId="ADAL" clId="{84D1D783-1AFD-4559-A148-ACA688A0C047}" dt="2019-07-30T15:29:20.778" v="471" actId="20577"/>
        <pc:sldMkLst>
          <pc:docMk/>
          <pc:sldMk cId="4147073195" sldId="387"/>
        </pc:sldMkLst>
        <pc:graphicFrameChg chg="modGraphic">
          <ac:chgData name="Williams, Kimberly D" userId="e51c9ef2-a9ed-41a8-84a5-b88c7897cdce" providerId="ADAL" clId="{84D1D783-1AFD-4559-A148-ACA688A0C047}" dt="2019-07-30T15:29:20.778" v="471" actId="20577"/>
          <ac:graphicFrameMkLst>
            <pc:docMk/>
            <pc:sldMk cId="4147073195" sldId="387"/>
            <ac:graphicFrameMk id="9" creationId="{8AF60B6A-70A0-4DDB-B251-D5A4CD79FDC9}"/>
          </ac:graphicFrameMkLst>
        </pc:graphicFrameChg>
      </pc:sldChg>
      <pc:sldChg chg="addSp delSp modSp add">
        <pc:chgData name="Williams, Kimberly D" userId="e51c9ef2-a9ed-41a8-84a5-b88c7897cdce" providerId="ADAL" clId="{84D1D783-1AFD-4559-A148-ACA688A0C047}" dt="2019-07-25T14:30:42.535" v="19" actId="1076"/>
        <pc:sldMkLst>
          <pc:docMk/>
          <pc:sldMk cId="1036876747" sldId="389"/>
        </pc:sldMkLst>
        <pc:spChg chg="mod">
          <ac:chgData name="Williams, Kimberly D" userId="e51c9ef2-a9ed-41a8-84a5-b88c7897cdce" providerId="ADAL" clId="{84D1D783-1AFD-4559-A148-ACA688A0C047}" dt="2019-07-25T14:29:43.308" v="15" actId="20577"/>
          <ac:spMkLst>
            <pc:docMk/>
            <pc:sldMk cId="1036876747" sldId="389"/>
            <ac:spMk id="2" creationId="{43C7B878-02C5-456B-B40D-41259A146C53}"/>
          </ac:spMkLst>
        </pc:spChg>
        <pc:spChg chg="del">
          <ac:chgData name="Williams, Kimberly D" userId="e51c9ef2-a9ed-41a8-84a5-b88c7897cdce" providerId="ADAL" clId="{84D1D783-1AFD-4559-A148-ACA688A0C047}" dt="2019-07-25T14:29:47.669" v="16" actId="478"/>
          <ac:spMkLst>
            <pc:docMk/>
            <pc:sldMk cId="1036876747" sldId="389"/>
            <ac:spMk id="3" creationId="{2E552323-2CEE-428C-BB0F-E5CFF05DB3CF}"/>
          </ac:spMkLst>
        </pc:spChg>
        <pc:picChg chg="add mod">
          <ac:chgData name="Williams, Kimberly D" userId="e51c9ef2-a9ed-41a8-84a5-b88c7897cdce" providerId="ADAL" clId="{84D1D783-1AFD-4559-A148-ACA688A0C047}" dt="2019-07-25T14:30:42.535" v="19" actId="1076"/>
          <ac:picMkLst>
            <pc:docMk/>
            <pc:sldMk cId="1036876747" sldId="389"/>
            <ac:picMk id="1026" creationId="{A1449F8B-C756-4F3F-9171-02CD4A345010}"/>
          </ac:picMkLst>
        </pc:picChg>
      </pc:sldChg>
    </pc:docChg>
  </pc:docChgLst>
  <pc:docChgLst>
    <pc:chgData name="Kimberly Williams" userId="e51c9ef2-a9ed-41a8-84a5-b88c7897cdce" providerId="ADAL" clId="{84D1D783-1AFD-4559-A148-ACA688A0C047}"/>
    <pc:docChg chg="undo custSel addSld delSld modSld sldOrd">
      <pc:chgData name="Kimberly Williams" userId="e51c9ef2-a9ed-41a8-84a5-b88c7897cdce" providerId="ADAL" clId="{84D1D783-1AFD-4559-A148-ACA688A0C047}" dt="2019-07-24T23:26:09.677" v="6384" actId="14100"/>
      <pc:docMkLst>
        <pc:docMk/>
      </pc:docMkLst>
      <pc:sldChg chg="modSp">
        <pc:chgData name="Kimberly Williams" userId="e51c9ef2-a9ed-41a8-84a5-b88c7897cdce" providerId="ADAL" clId="{84D1D783-1AFD-4559-A148-ACA688A0C047}" dt="2019-07-24T16:33:27.269" v="5756" actId="20577"/>
        <pc:sldMkLst>
          <pc:docMk/>
          <pc:sldMk cId="2465618206" sldId="361"/>
        </pc:sldMkLst>
        <pc:spChg chg="mod">
          <ac:chgData name="Kimberly Williams" userId="e51c9ef2-a9ed-41a8-84a5-b88c7897cdce" providerId="ADAL" clId="{84D1D783-1AFD-4559-A148-ACA688A0C047}" dt="2019-07-23T23:14:02.814" v="71" actId="6549"/>
          <ac:spMkLst>
            <pc:docMk/>
            <pc:sldMk cId="2465618206" sldId="361"/>
            <ac:spMk id="2" creationId="{3792BB67-9335-4426-9E36-4EDD227A68B2}"/>
          </ac:spMkLst>
        </pc:spChg>
        <pc:spChg chg="mod">
          <ac:chgData name="Kimberly Williams" userId="e51c9ef2-a9ed-41a8-84a5-b88c7897cdce" providerId="ADAL" clId="{84D1D783-1AFD-4559-A148-ACA688A0C047}" dt="2019-07-24T16:33:27.269" v="5756" actId="20577"/>
          <ac:spMkLst>
            <pc:docMk/>
            <pc:sldMk cId="2465618206" sldId="361"/>
            <ac:spMk id="3" creationId="{2C3222D1-85B2-48E1-A885-A249F5D2CC4E}"/>
          </ac:spMkLst>
        </pc:spChg>
      </pc:sldChg>
      <pc:sldChg chg="addSp delSp modSp">
        <pc:chgData name="Kimberly Williams" userId="e51c9ef2-a9ed-41a8-84a5-b88c7897cdce" providerId="ADAL" clId="{84D1D783-1AFD-4559-A148-ACA688A0C047}" dt="2019-07-24T16:34:29.421" v="5766" actId="20577"/>
        <pc:sldMkLst>
          <pc:docMk/>
          <pc:sldMk cId="1326032327" sldId="379"/>
        </pc:sldMkLst>
        <pc:spChg chg="mod">
          <ac:chgData name="Kimberly Williams" userId="e51c9ef2-a9ed-41a8-84a5-b88c7897cdce" providerId="ADAL" clId="{84D1D783-1AFD-4559-A148-ACA688A0C047}" dt="2019-07-23T23:28:35.971" v="802" actId="20577"/>
          <ac:spMkLst>
            <pc:docMk/>
            <pc:sldMk cId="1326032327" sldId="379"/>
            <ac:spMk id="2" creationId="{07EE1740-CEF3-4057-A127-B368499C84A6}"/>
          </ac:spMkLst>
        </pc:spChg>
        <pc:spChg chg="del">
          <ac:chgData name="Kimberly Williams" userId="e51c9ef2-a9ed-41a8-84a5-b88c7897cdce" providerId="ADAL" clId="{84D1D783-1AFD-4559-A148-ACA688A0C047}" dt="2019-07-23T23:26:48.421" v="703" actId="478"/>
          <ac:spMkLst>
            <pc:docMk/>
            <pc:sldMk cId="1326032327" sldId="379"/>
            <ac:spMk id="3" creationId="{594560E5-A540-44A6-B8C8-C605B91C4232}"/>
          </ac:spMkLst>
        </pc:spChg>
        <pc:spChg chg="add mod">
          <ac:chgData name="Kimberly Williams" userId="e51c9ef2-a9ed-41a8-84a5-b88c7897cdce" providerId="ADAL" clId="{84D1D783-1AFD-4559-A148-ACA688A0C047}" dt="2019-07-23T23:26:48.421" v="703" actId="478"/>
          <ac:spMkLst>
            <pc:docMk/>
            <pc:sldMk cId="1326032327" sldId="379"/>
            <ac:spMk id="5" creationId="{3BDC3E20-CF2B-489F-9ACF-0C9BA47D28AE}"/>
          </ac:spMkLst>
        </pc:spChg>
        <pc:spChg chg="add mod">
          <ac:chgData name="Kimberly Williams" userId="e51c9ef2-a9ed-41a8-84a5-b88c7897cdce" providerId="ADAL" clId="{84D1D783-1AFD-4559-A148-ACA688A0C047}" dt="2019-07-23T23:28:39.680" v="803" actId="478"/>
          <ac:spMkLst>
            <pc:docMk/>
            <pc:sldMk cId="1326032327" sldId="379"/>
            <ac:spMk id="8" creationId="{BACB1B9E-5CA3-4E46-BEAF-D222B4F2FAA3}"/>
          </ac:spMkLst>
        </pc:spChg>
        <pc:spChg chg="add del mod">
          <ac:chgData name="Kimberly Williams" userId="e51c9ef2-a9ed-41a8-84a5-b88c7897cdce" providerId="ADAL" clId="{84D1D783-1AFD-4559-A148-ACA688A0C047}" dt="2019-07-24T00:15:37.184" v="2538" actId="478"/>
          <ac:spMkLst>
            <pc:docMk/>
            <pc:sldMk cId="1326032327" sldId="379"/>
            <ac:spMk id="10" creationId="{D9151F60-A787-40A0-A49D-28503B104B15}"/>
          </ac:spMkLst>
        </pc:spChg>
        <pc:graphicFrameChg chg="del modGraphic">
          <ac:chgData name="Kimberly Williams" userId="e51c9ef2-a9ed-41a8-84a5-b88c7897cdce" providerId="ADAL" clId="{84D1D783-1AFD-4559-A148-ACA688A0C047}" dt="2019-07-23T23:28:39.680" v="803" actId="478"/>
          <ac:graphicFrameMkLst>
            <pc:docMk/>
            <pc:sldMk cId="1326032327" sldId="379"/>
            <ac:graphicFrameMk id="6" creationId="{1730BDAC-81F5-41CC-9EE9-9397FCB8EC53}"/>
          </ac:graphicFrameMkLst>
        </pc:graphicFrameChg>
        <pc:graphicFrameChg chg="mod modGraphic">
          <ac:chgData name="Kimberly Williams" userId="e51c9ef2-a9ed-41a8-84a5-b88c7897cdce" providerId="ADAL" clId="{84D1D783-1AFD-4559-A148-ACA688A0C047}" dt="2019-07-24T16:34:29.421" v="5766" actId="20577"/>
          <ac:graphicFrameMkLst>
            <pc:docMk/>
            <pc:sldMk cId="1326032327" sldId="379"/>
            <ac:graphicFrameMk id="9" creationId="{8AF60B6A-70A0-4DDB-B251-D5A4CD79FDC9}"/>
          </ac:graphicFrameMkLst>
        </pc:graphicFrameChg>
      </pc:sldChg>
      <pc:sldChg chg="addSp delSp modSp">
        <pc:chgData name="Kimberly Williams" userId="e51c9ef2-a9ed-41a8-84a5-b88c7897cdce" providerId="ADAL" clId="{84D1D783-1AFD-4559-A148-ACA688A0C047}" dt="2019-07-24T22:24:17.199" v="5882" actId="20577"/>
        <pc:sldMkLst>
          <pc:docMk/>
          <pc:sldMk cId="4194845231" sldId="380"/>
        </pc:sldMkLst>
        <pc:spChg chg="mod">
          <ac:chgData name="Kimberly Williams" userId="e51c9ef2-a9ed-41a8-84a5-b88c7897cdce" providerId="ADAL" clId="{84D1D783-1AFD-4559-A148-ACA688A0C047}" dt="2019-07-24T13:42:49.888" v="5305" actId="1076"/>
          <ac:spMkLst>
            <pc:docMk/>
            <pc:sldMk cId="4194845231" sldId="380"/>
            <ac:spMk id="2" creationId="{099CD89C-D71C-455B-8C88-BA75B992B9AE}"/>
          </ac:spMkLst>
        </pc:spChg>
        <pc:spChg chg="del">
          <ac:chgData name="Kimberly Williams" userId="e51c9ef2-a9ed-41a8-84a5-b88c7897cdce" providerId="ADAL" clId="{84D1D783-1AFD-4559-A148-ACA688A0C047}" dt="2019-07-23T23:51:12.320" v="1446" actId="478"/>
          <ac:spMkLst>
            <pc:docMk/>
            <pc:sldMk cId="4194845231" sldId="380"/>
            <ac:spMk id="3" creationId="{76C243EC-AE60-4F59-A2E2-15FDE70FCC2B}"/>
          </ac:spMkLst>
        </pc:spChg>
        <pc:spChg chg="add del mod">
          <ac:chgData name="Kimberly Williams" userId="e51c9ef2-a9ed-41a8-84a5-b88c7897cdce" providerId="ADAL" clId="{84D1D783-1AFD-4559-A148-ACA688A0C047}" dt="2019-07-24T00:05:50.060" v="2119" actId="478"/>
          <ac:spMkLst>
            <pc:docMk/>
            <pc:sldMk cId="4194845231" sldId="380"/>
            <ac:spMk id="5" creationId="{11DD138E-5A68-445D-9BCD-16D987CE4041}"/>
          </ac:spMkLst>
        </pc:spChg>
        <pc:spChg chg="add del mod">
          <ac:chgData name="Kimberly Williams" userId="e51c9ef2-a9ed-41a8-84a5-b88c7897cdce" providerId="ADAL" clId="{84D1D783-1AFD-4559-A148-ACA688A0C047}" dt="2019-07-24T00:05:53.675" v="2120" actId="478"/>
          <ac:spMkLst>
            <pc:docMk/>
            <pc:sldMk cId="4194845231" sldId="380"/>
            <ac:spMk id="8" creationId="{8B252BFF-51F3-44E3-ACFA-70EE241AB2F1}"/>
          </ac:spMkLst>
        </pc:spChg>
        <pc:spChg chg="add del mod">
          <ac:chgData name="Kimberly Williams" userId="e51c9ef2-a9ed-41a8-84a5-b88c7897cdce" providerId="ADAL" clId="{84D1D783-1AFD-4559-A148-ACA688A0C047}" dt="2019-07-24T00:23:19.980" v="2767"/>
          <ac:spMkLst>
            <pc:docMk/>
            <pc:sldMk cId="4194845231" sldId="380"/>
            <ac:spMk id="9" creationId="{091CEA96-FC68-42FB-9D74-0C335AE2F436}"/>
          </ac:spMkLst>
        </pc:spChg>
        <pc:graphicFrameChg chg="mod modGraphic">
          <ac:chgData name="Kimberly Williams" userId="e51c9ef2-a9ed-41a8-84a5-b88c7897cdce" providerId="ADAL" clId="{84D1D783-1AFD-4559-A148-ACA688A0C047}" dt="2019-07-24T22:24:17.199" v="5882" actId="20577"/>
          <ac:graphicFrameMkLst>
            <pc:docMk/>
            <pc:sldMk cId="4194845231" sldId="380"/>
            <ac:graphicFrameMk id="6" creationId="{8FB8D49E-DB4E-4A1F-A669-DE5EC1544A07}"/>
          </ac:graphicFrameMkLst>
        </pc:graphicFrameChg>
      </pc:sldChg>
      <pc:sldChg chg="addSp modSp">
        <pc:chgData name="Kimberly Williams" userId="e51c9ef2-a9ed-41a8-84a5-b88c7897cdce" providerId="ADAL" clId="{84D1D783-1AFD-4559-A148-ACA688A0C047}" dt="2019-07-24T14:07:23.728" v="5316" actId="1076"/>
        <pc:sldMkLst>
          <pc:docMk/>
          <pc:sldMk cId="1135437834" sldId="381"/>
        </pc:sldMkLst>
        <pc:spChg chg="mod">
          <ac:chgData name="Kimberly Williams" userId="e51c9ef2-a9ed-41a8-84a5-b88c7897cdce" providerId="ADAL" clId="{84D1D783-1AFD-4559-A148-ACA688A0C047}" dt="2019-07-24T14:07:23.728" v="5316" actId="1076"/>
          <ac:spMkLst>
            <pc:docMk/>
            <pc:sldMk cId="1135437834" sldId="381"/>
            <ac:spMk id="2" creationId="{18FC69BD-D24B-4D11-A29A-E1D803C731F1}"/>
          </ac:spMkLst>
        </pc:spChg>
        <pc:spChg chg="mod">
          <ac:chgData name="Kimberly Williams" userId="e51c9ef2-a9ed-41a8-84a5-b88c7897cdce" providerId="ADAL" clId="{84D1D783-1AFD-4559-A148-ACA688A0C047}" dt="2019-07-24T13:19:45.706" v="5024" actId="27636"/>
          <ac:spMkLst>
            <pc:docMk/>
            <pc:sldMk cId="1135437834" sldId="381"/>
            <ac:spMk id="3" creationId="{D1D49336-546A-4530-B0A1-2ABB41DCFBF7}"/>
          </ac:spMkLst>
        </pc:spChg>
        <pc:spChg chg="add mod">
          <ac:chgData name="Kimberly Williams" userId="e51c9ef2-a9ed-41a8-84a5-b88c7897cdce" providerId="ADAL" clId="{84D1D783-1AFD-4559-A148-ACA688A0C047}" dt="2019-07-24T13:18:17.693" v="5001" actId="14100"/>
          <ac:spMkLst>
            <pc:docMk/>
            <pc:sldMk cId="1135437834" sldId="381"/>
            <ac:spMk id="4" creationId="{B4803E97-A356-4B9E-9925-B0E793D1671C}"/>
          </ac:spMkLst>
        </pc:spChg>
      </pc:sldChg>
      <pc:sldChg chg="delSp modSp">
        <pc:chgData name="Kimberly Williams" userId="e51c9ef2-a9ed-41a8-84a5-b88c7897cdce" providerId="ADAL" clId="{84D1D783-1AFD-4559-A148-ACA688A0C047}" dt="2019-07-24T22:23:48.067" v="5873" actId="20577"/>
        <pc:sldMkLst>
          <pc:docMk/>
          <pc:sldMk cId="2348009477" sldId="382"/>
        </pc:sldMkLst>
        <pc:spChg chg="mod">
          <ac:chgData name="Kimberly Williams" userId="e51c9ef2-a9ed-41a8-84a5-b88c7897cdce" providerId="ADAL" clId="{84D1D783-1AFD-4559-A148-ACA688A0C047}" dt="2019-07-24T00:08:01.533" v="2179" actId="6549"/>
          <ac:spMkLst>
            <pc:docMk/>
            <pc:sldMk cId="2348009477" sldId="382"/>
            <ac:spMk id="2" creationId="{07EE1740-CEF3-4057-A127-B368499C84A6}"/>
          </ac:spMkLst>
        </pc:spChg>
        <pc:spChg chg="del">
          <ac:chgData name="Kimberly Williams" userId="e51c9ef2-a9ed-41a8-84a5-b88c7897cdce" providerId="ADAL" clId="{84D1D783-1AFD-4559-A148-ACA688A0C047}" dt="2019-07-24T00:13:50.029" v="2428" actId="478"/>
          <ac:spMkLst>
            <pc:docMk/>
            <pc:sldMk cId="2348009477" sldId="382"/>
            <ac:spMk id="10" creationId="{D9151F60-A787-40A0-A49D-28503B104B15}"/>
          </ac:spMkLst>
        </pc:spChg>
        <pc:graphicFrameChg chg="mod modGraphic">
          <ac:chgData name="Kimberly Williams" userId="e51c9ef2-a9ed-41a8-84a5-b88c7897cdce" providerId="ADAL" clId="{84D1D783-1AFD-4559-A148-ACA688A0C047}" dt="2019-07-24T22:23:48.067" v="5873" actId="20577"/>
          <ac:graphicFrameMkLst>
            <pc:docMk/>
            <pc:sldMk cId="2348009477" sldId="382"/>
            <ac:graphicFrameMk id="9" creationId="{8AF60B6A-70A0-4DDB-B251-D5A4CD79FDC9}"/>
          </ac:graphicFrameMkLst>
        </pc:graphicFrameChg>
      </pc:sldChg>
      <pc:sldChg chg="modSp ord">
        <pc:chgData name="Kimberly Williams" userId="e51c9ef2-a9ed-41a8-84a5-b88c7897cdce" providerId="ADAL" clId="{84D1D783-1AFD-4559-A148-ACA688A0C047}" dt="2019-07-24T16:31:30.297" v="5736"/>
        <pc:sldMkLst>
          <pc:docMk/>
          <pc:sldMk cId="3335576334" sldId="384"/>
        </pc:sldMkLst>
        <pc:spChg chg="mod">
          <ac:chgData name="Kimberly Williams" userId="e51c9ef2-a9ed-41a8-84a5-b88c7897cdce" providerId="ADAL" clId="{84D1D783-1AFD-4559-A148-ACA688A0C047}" dt="2019-07-24T00:27:08.673" v="2942" actId="6549"/>
          <ac:spMkLst>
            <pc:docMk/>
            <pc:sldMk cId="3335576334" sldId="384"/>
            <ac:spMk id="2" creationId="{18FC69BD-D24B-4D11-A29A-E1D803C731F1}"/>
          </ac:spMkLst>
        </pc:spChg>
        <pc:spChg chg="mod">
          <ac:chgData name="Kimberly Williams" userId="e51c9ef2-a9ed-41a8-84a5-b88c7897cdce" providerId="ADAL" clId="{84D1D783-1AFD-4559-A148-ACA688A0C047}" dt="2019-07-24T00:29:05.046" v="3280" actId="27636"/>
          <ac:spMkLst>
            <pc:docMk/>
            <pc:sldMk cId="3335576334" sldId="384"/>
            <ac:spMk id="3" creationId="{D1D49336-546A-4530-B0A1-2ABB41DCFBF7}"/>
          </ac:spMkLst>
        </pc:spChg>
      </pc:sldChg>
      <pc:sldChg chg="addSp modSp ord">
        <pc:chgData name="Kimberly Williams" userId="e51c9ef2-a9ed-41a8-84a5-b88c7897cdce" providerId="ADAL" clId="{84D1D783-1AFD-4559-A148-ACA688A0C047}" dt="2019-07-24T23:16:48.191" v="6358" actId="20577"/>
        <pc:sldMkLst>
          <pc:docMk/>
          <pc:sldMk cId="100945726" sldId="385"/>
        </pc:sldMkLst>
        <pc:spChg chg="mod">
          <ac:chgData name="Kimberly Williams" userId="e51c9ef2-a9ed-41a8-84a5-b88c7897cdce" providerId="ADAL" clId="{84D1D783-1AFD-4559-A148-ACA688A0C047}" dt="2019-07-24T00:30:04.977" v="3351" actId="6549"/>
          <ac:spMkLst>
            <pc:docMk/>
            <pc:sldMk cId="100945726" sldId="385"/>
            <ac:spMk id="2" creationId="{07EE1740-CEF3-4057-A127-B368499C84A6}"/>
          </ac:spMkLst>
        </pc:spChg>
        <pc:spChg chg="add mod">
          <ac:chgData name="Kimberly Williams" userId="e51c9ef2-a9ed-41a8-84a5-b88c7897cdce" providerId="ADAL" clId="{84D1D783-1AFD-4559-A148-ACA688A0C047}" dt="2019-07-24T01:00:18.875" v="4458" actId="1076"/>
          <ac:spMkLst>
            <pc:docMk/>
            <pc:sldMk cId="100945726" sldId="385"/>
            <ac:spMk id="3" creationId="{3458F60A-AFDE-4DC0-9642-5BDA57C52C39}"/>
          </ac:spMkLst>
        </pc:spChg>
        <pc:graphicFrameChg chg="mod modGraphic">
          <ac:chgData name="Kimberly Williams" userId="e51c9ef2-a9ed-41a8-84a5-b88c7897cdce" providerId="ADAL" clId="{84D1D783-1AFD-4559-A148-ACA688A0C047}" dt="2019-07-24T23:16:48.191" v="6358" actId="20577"/>
          <ac:graphicFrameMkLst>
            <pc:docMk/>
            <pc:sldMk cId="100945726" sldId="385"/>
            <ac:graphicFrameMk id="9" creationId="{8AF60B6A-70A0-4DDB-B251-D5A4CD79FDC9}"/>
          </ac:graphicFrameMkLst>
        </pc:graphicFrameChg>
      </pc:sldChg>
      <pc:sldChg chg="modSp add ord">
        <pc:chgData name="Kimberly Williams" userId="e51c9ef2-a9ed-41a8-84a5-b88c7897cdce" providerId="ADAL" clId="{84D1D783-1AFD-4559-A148-ACA688A0C047}" dt="2019-07-24T00:58:57.582" v="4450" actId="6549"/>
        <pc:sldMkLst>
          <pc:docMk/>
          <pc:sldMk cId="410156638" sldId="386"/>
        </pc:sldMkLst>
        <pc:spChg chg="mod">
          <ac:chgData name="Kimberly Williams" userId="e51c9ef2-a9ed-41a8-84a5-b88c7897cdce" providerId="ADAL" clId="{84D1D783-1AFD-4559-A148-ACA688A0C047}" dt="2019-07-24T00:55:01.371" v="4399" actId="20577"/>
          <ac:spMkLst>
            <pc:docMk/>
            <pc:sldMk cId="410156638" sldId="386"/>
            <ac:spMk id="2" creationId="{18FC69BD-D24B-4D11-A29A-E1D803C731F1}"/>
          </ac:spMkLst>
        </pc:spChg>
        <pc:spChg chg="mod">
          <ac:chgData name="Kimberly Williams" userId="e51c9ef2-a9ed-41a8-84a5-b88c7897cdce" providerId="ADAL" clId="{84D1D783-1AFD-4559-A148-ACA688A0C047}" dt="2019-07-24T00:58:57.582" v="4450" actId="6549"/>
          <ac:spMkLst>
            <pc:docMk/>
            <pc:sldMk cId="410156638" sldId="386"/>
            <ac:spMk id="3" creationId="{D1D49336-546A-4530-B0A1-2ABB41DCFBF7}"/>
          </ac:spMkLst>
        </pc:spChg>
      </pc:sldChg>
      <pc:sldChg chg="modSp">
        <pc:chgData name="Kimberly Williams" userId="e51c9ef2-a9ed-41a8-84a5-b88c7897cdce" providerId="ADAL" clId="{84D1D783-1AFD-4559-A148-ACA688A0C047}" dt="2019-07-24T22:25:33.071" v="5944" actId="5793"/>
        <pc:sldMkLst>
          <pc:docMk/>
          <pc:sldMk cId="4147073195" sldId="387"/>
        </pc:sldMkLst>
        <pc:spChg chg="mod">
          <ac:chgData name="Kimberly Williams" userId="e51c9ef2-a9ed-41a8-84a5-b88c7897cdce" providerId="ADAL" clId="{84D1D783-1AFD-4559-A148-ACA688A0C047}" dt="2019-07-24T16:25:06.096" v="5570" actId="20577"/>
          <ac:spMkLst>
            <pc:docMk/>
            <pc:sldMk cId="4147073195" sldId="387"/>
            <ac:spMk id="2" creationId="{07EE1740-CEF3-4057-A127-B368499C84A6}"/>
          </ac:spMkLst>
        </pc:spChg>
        <pc:graphicFrameChg chg="mod modGraphic">
          <ac:chgData name="Kimberly Williams" userId="e51c9ef2-a9ed-41a8-84a5-b88c7897cdce" providerId="ADAL" clId="{84D1D783-1AFD-4559-A148-ACA688A0C047}" dt="2019-07-24T22:25:33.071" v="5944" actId="5793"/>
          <ac:graphicFrameMkLst>
            <pc:docMk/>
            <pc:sldMk cId="4147073195" sldId="387"/>
            <ac:graphicFrameMk id="9" creationId="{8AF60B6A-70A0-4DDB-B251-D5A4CD79FDC9}"/>
          </ac:graphicFrameMkLst>
        </pc:graphicFrameChg>
      </pc:sldChg>
      <pc:sldChg chg="delSp modSp ord">
        <pc:chgData name="Kimberly Williams" userId="e51c9ef2-a9ed-41a8-84a5-b88c7897cdce" providerId="ADAL" clId="{84D1D783-1AFD-4559-A148-ACA688A0C047}" dt="2019-07-24T23:26:09.677" v="6384" actId="14100"/>
        <pc:sldMkLst>
          <pc:docMk/>
          <pc:sldMk cId="2276365669" sldId="388"/>
        </pc:sldMkLst>
        <pc:spChg chg="mod">
          <ac:chgData name="Kimberly Williams" userId="e51c9ef2-a9ed-41a8-84a5-b88c7897cdce" providerId="ADAL" clId="{84D1D783-1AFD-4559-A148-ACA688A0C047}" dt="2019-07-24T16:31:22.352" v="5735" actId="6549"/>
          <ac:spMkLst>
            <pc:docMk/>
            <pc:sldMk cId="2276365669" sldId="388"/>
            <ac:spMk id="2" creationId="{18FC69BD-D24B-4D11-A29A-E1D803C731F1}"/>
          </ac:spMkLst>
        </pc:spChg>
        <pc:spChg chg="mod">
          <ac:chgData name="Kimberly Williams" userId="e51c9ef2-a9ed-41a8-84a5-b88c7897cdce" providerId="ADAL" clId="{84D1D783-1AFD-4559-A148-ACA688A0C047}" dt="2019-07-24T23:26:09.677" v="6384" actId="14100"/>
          <ac:spMkLst>
            <pc:docMk/>
            <pc:sldMk cId="2276365669" sldId="388"/>
            <ac:spMk id="3" creationId="{D1D49336-546A-4530-B0A1-2ABB41DCFBF7}"/>
          </ac:spMkLst>
        </pc:spChg>
        <pc:spChg chg="del">
          <ac:chgData name="Kimberly Williams" userId="e51c9ef2-a9ed-41a8-84a5-b88c7897cdce" providerId="ADAL" clId="{84D1D783-1AFD-4559-A148-ACA688A0C047}" dt="2019-07-24T22:33:24.245" v="6067" actId="478"/>
          <ac:spMkLst>
            <pc:docMk/>
            <pc:sldMk cId="2276365669" sldId="388"/>
            <ac:spMk id="4" creationId="{B4803E97-A356-4B9E-9925-B0E793D167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295" y="1122363"/>
            <a:ext cx="10447505" cy="2387600"/>
          </a:xfrm>
        </p:spPr>
        <p:txBody>
          <a:bodyPr anchor="b"/>
          <a:lstStyle>
            <a:lvl1pPr algn="ctr">
              <a:defRPr sz="600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95" y="3602038"/>
            <a:ext cx="1044750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6295" y="6492874"/>
            <a:ext cx="2743200" cy="365125"/>
          </a:xfrm>
        </p:spPr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4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5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03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03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40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86868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46731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21985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8872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9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71148"/>
            <a:ext cx="5181600" cy="416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157787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68550"/>
            <a:ext cx="5157787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183188" cy="607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68550"/>
            <a:ext cx="5183188" cy="320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9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5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11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14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0972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7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3E88-0EC9-47CE-8250-994BFB59E26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C52B-804A-472F-BD23-F650926E3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39695"/>
            <a:ext cx="10515600" cy="4085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2703E88-0EC9-47CE-8250-994BFB59E26D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7D1CC52B-804A-472F-BD23-F650926E3A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184843" y="6009092"/>
            <a:ext cx="616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Office</a:t>
            </a:r>
            <a:r>
              <a:rPr lang="en-US" baseline="0" dirty="0">
                <a:solidFill>
                  <a:schemeClr val="bg1"/>
                </a:solidFill>
                <a:latin typeface="Arial Narrow" panose="020B0606020202030204" pitchFamily="34" charset="0"/>
              </a:rPr>
              <a:t> of Human Resources,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Montgomery County Government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8220"/>
            <a:ext cx="12192000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5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tgomerycountymd.gov/HR/Resources/Files/Classification/Compensation%20Documents/FY20%20Police%20Leadership%20Service%20Salary%20Schedule.xlsx" TargetMode="External"/><Relationship Id="rId13" Type="http://schemas.openxmlformats.org/officeDocument/2006/relationships/hyperlink" Target="https://www.montgomerycountymd.gov/HR/Resources/Files/Classification/Compensation%20Documents/FY20%20Minimum%20Wage%20Seasonal%20Salary%20Schedule.xlsx" TargetMode="External"/><Relationship Id="rId3" Type="http://schemas.openxmlformats.org/officeDocument/2006/relationships/hyperlink" Target="https://www.montgomerycountymd.gov/HR/Resources/Files/Classification/Compensation%20Documents/FY20%20General%20Salary%20Schedule.xlsx" TargetMode="External"/><Relationship Id="rId7" Type="http://schemas.openxmlformats.org/officeDocument/2006/relationships/hyperlink" Target="https://www.montgomerycountymd.gov/HR/Resources/Files/Classification/Compensation%20Documents/FY20%20Deputy%20Sheriff%20Salary%20Schedule.xlsx" TargetMode="External"/><Relationship Id="rId12" Type="http://schemas.openxmlformats.org/officeDocument/2006/relationships/hyperlink" Target="https://www.montgomerycountymd.gov/HR/Resources/Files/Classification/Compensation%20Documents/FY20%20Medical%20Doctor%20Salary%20Schedule.xlsx" TargetMode="External"/><Relationship Id="rId2" Type="http://schemas.openxmlformats.org/officeDocument/2006/relationships/hyperlink" Target="https://www.montgomerycountymd.gov/HR/Resources/Files/Classification/Compensation%20Documents/REVISED%20Memo%20FY20%20Compensation%20Changes%206-11-201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tgomerycountymd.gov/HR/Resources/Files/Classification/Compensation%20Documents/FY20%20Deputy%20Sheriff%20Management%20Salary%20Schedule.xlsx" TargetMode="External"/><Relationship Id="rId11" Type="http://schemas.openxmlformats.org/officeDocument/2006/relationships/hyperlink" Target="https://www.montgomerycountymd.gov/HR/Resources/Files/Classification/Compensation%20Documents/FY20%20IAFF%20Salary%20Schedule.xlsx" TargetMode="External"/><Relationship Id="rId5" Type="http://schemas.openxmlformats.org/officeDocument/2006/relationships/hyperlink" Target="https://www.montgomerycountymd.gov/HR/Resources/Files/Classification/Compensation%20Documents/FY20%20Correctional%20Officers%20Salary%20Schedule.xlsx" TargetMode="External"/><Relationship Id="rId15" Type="http://schemas.openxmlformats.org/officeDocument/2006/relationships/hyperlink" Target="https://www.montgomerycountymd.gov/HR/Resources/Files/Classification/Compensation%20Documents/FY20%20OPT%20SLT%20Salary%20Schedule.xlsx" TargetMode="External"/><Relationship Id="rId10" Type="http://schemas.openxmlformats.org/officeDocument/2006/relationships/hyperlink" Target="https://www.montgomerycountymd.gov/HR/Resources/Files/Classification/Compensation%20Documents/FY20%20Fire%20Rescue%20Services%20Management%20Salary%20Schedule.xlsx" TargetMode="External"/><Relationship Id="rId4" Type="http://schemas.openxmlformats.org/officeDocument/2006/relationships/hyperlink" Target="https://www.montgomerycountymd.gov/HR/Resources/Files/Classification/Compensation%20Documents/FY20%20Correctional%20Management%20Salary%20Schedule.xlsx" TargetMode="External"/><Relationship Id="rId9" Type="http://schemas.openxmlformats.org/officeDocument/2006/relationships/hyperlink" Target="https://www.montgomerycountymd.gov/HR/Resources/Files/Classification/Compensation%20Documents/FY20%20FOP%20Salary%20Schedule.xlsx" TargetMode="External"/><Relationship Id="rId14" Type="http://schemas.openxmlformats.org/officeDocument/2006/relationships/hyperlink" Target="https://www.montgomerycountymd.gov/HR/Resources/Files/Classification/Compensation%20Documents/FY20%20MLS%20Salary%20Schedule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BB67-9335-4426-9E36-4EDD227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FY20 Compensation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222D1-85B2-48E1-A885-A249F5D2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54868"/>
            <a:ext cx="10515600" cy="4085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u="sng" dirty="0"/>
              <a:t>Changes effective July 7, 2019: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MLS and PLS</a:t>
            </a:r>
          </a:p>
          <a:p>
            <a:pPr lvl="1"/>
            <a:r>
              <a:rPr lang="en-US" dirty="0"/>
              <a:t>FY19 Performance-based Pay Increases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FOP</a:t>
            </a:r>
          </a:p>
          <a:p>
            <a:pPr lvl="1"/>
            <a:r>
              <a:rPr lang="en-US" dirty="0"/>
              <a:t>Deferred Service Increment (FY12 or FY13)</a:t>
            </a:r>
          </a:p>
          <a:p>
            <a:pPr lvl="1"/>
            <a:r>
              <a:rPr lang="en-US" dirty="0"/>
              <a:t>Additional Longevity Step</a:t>
            </a:r>
          </a:p>
          <a:p>
            <a:pPr lvl="1"/>
            <a:r>
              <a:rPr lang="en-US" dirty="0"/>
              <a:t>Lump Sum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MCGEO </a:t>
            </a:r>
          </a:p>
          <a:p>
            <a:pPr lvl="1"/>
            <a:r>
              <a:rPr lang="en-US" dirty="0"/>
              <a:t>Lump Sum </a:t>
            </a:r>
          </a:p>
          <a:p>
            <a:pPr lvl="1"/>
            <a:r>
              <a:rPr lang="en-US" dirty="0"/>
              <a:t>Sheriff and Correctional Officers Longevity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Minimum Wage and Seasonal Salary Schedule Increases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IAFF Pay Differential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Compensation Resource Links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B878-02C5-456B-B40D-41259A14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Longevity Guide</a:t>
            </a:r>
          </a:p>
        </p:txBody>
      </p:sp>
      <p:pic>
        <p:nvPicPr>
          <p:cNvPr id="1026" name="Picture 2" descr="https://attachments.office.net/owa/Kimberly.Williams2@montgomerycountymd.gov/service.svc/s/GetAttachmentThumbnail?id=AAMkADM0MDkyOWU1LWI5M2MtNGM5OS1iYWEzLWE2YTliY2UxY2YzNwBGAAAAAACWTSWUcJMTR7R9qEKdP4z%2FBwCbt%2Fwy0OGBSpSU6xr%2BCBCOAAAAAAEMAAAzY%2FMUJ%2BLhTLFP1vykR2uNAAIoAc%2F4AAABEgAQAMnyTEQQTvZJtxBy5F4cmUU%3D&amp;thumbnailType=2&amp;owa=outlook.office365.com&amp;scriptVer=2019071502.07&amp;X-OWA-CANARY=2CoUcJR3E0i_-KGBqOZ9Y4B5zIkMEdcYkpm4UEzuOru5_U3PzXQ2f8cxBCElo0vYNdauLPSyva4.&amp;token=eyJhbGciOiJSUzI1NiIsImtpZCI6IjA2MDBGOUY2NzQ2MjA3MzdFNzM0MDRFMjg3QzQ1QTgxOENCN0NFQjgiLCJ4NXQiOiJCZ0Q1OW5SaUJ6Zm5OQVRpaDhSYWdZeTN6cmciLCJ0eXAiOiJKV1QifQ.eyJ2ZXIiOiJFeGNoYW5nZS5DYWxsYmFjay5WMSIsImFwcGN0eHNlbmRlciI6Ik93YURvd25sb2FkQDZlMDFiMWY5LWIxZTUtNDA3My1hYzk3LTc3ODA2OWEwYWQ2NCIsImFwcGN0eCI6IntcIm1zZXhjaHByb3RcIjpcIm93YVwiLFwicHJpbWFyeXNpZFwiOlwiUy0xLTUtMjEtNjkxOTEzNzIzLTg2Mjk3MjcyOS0xNTczNzUtMTE3Mjg1NjVcIixcInB1aWRcIjpcIjExNTM5MDY2NjExMjQyNjM3NDFcIixcIm9pZFwiOlwiZTUxYzllZjItYTllZC00MWE4LTg0YTUtYjg4Yzc4OTdjZGNlXCIsXCJzY29wZVwiOlwiT3dhRG93bmxvYWRcIn0iLCJuYmYiOjE1NjQwNjQ4MTIsImV4cCI6MTU2NDA2NTQxMiwiaXNzIjoiMDAwMDAwMDItMDAwMC0wZmYxLWNlMDAtMDAwMDAwMDAwMDAwQDZlMDFiMWY5LWIxZTUtNDA3My1hYzk3LTc3ODA2OWEwYWQ2NCIsImF1ZCI6IjAwMDAwMDAyLTAwMDAtMGZmMS1jZTAwLTAwMDAwMDAwMDAwMC9hdHRhY2htZW50cy5vZmZpY2UubmV0QDZlMDFiMWY5LWIxZTUtNDA3My1hYzk3LTc3ODA2OWEwYWQ2NCJ9.VVn3_1A1tNUZkXeuTbeEZGqP90X-fEIXphBeJ1IMw9amc0O6Ly9EVi-WvaC8wsy-EahKGHLAV0ViqNMpFzJOOR_q-_-3KAFl01U-yAKnUnSM7Uv7k4OWY0Oeixgqn2_QW_b6nw8-ufolE2B1lOGrEUGFIgHOTHwB08vgiLqtztzdHyk5N8AuQ_3442y1nAsUoLkxQ9E5MTLobI13Z-wmB9WO35x0VlzX407HyCe8YB3Q4COPO9vkjHg6ALbX_7lLd4JfDUIce_kpBUtwRupl_27y5udd5JaP8-NFE-zr4aqf4QDFMkJj7qcYNRVGwNs9sFRlq9I8kHj7YFiG0QGQgQ&amp;animation=true">
            <a:extLst>
              <a:ext uri="{FF2B5EF4-FFF2-40B4-BE49-F238E27FC236}">
                <a16:creationId xmlns:a16="http://schemas.microsoft.com/office/drawing/2014/main" id="{A1449F8B-C756-4F3F-9171-02CD4A345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94" y="1069401"/>
            <a:ext cx="8599030" cy="4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87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69BD-D24B-4D11-A29A-E1D803C7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FY20 Compensation Resource Links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9336-546A-4530-B0A1-2ABB41DC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329276"/>
            <a:ext cx="10515600" cy="41994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/>
              <a:t>FY20 Compensation Changes Memo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FY20 Compensation Changes</a:t>
            </a:r>
            <a:endParaRPr lang="en-US" dirty="0"/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200" b="1" dirty="0"/>
              <a:t>FY20 Salary Schedules: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FY20 General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FY20 Correctional Management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FY20 Correctional Officers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6"/>
              </a:rPr>
              <a:t>FY20 Deputy Sheriff Management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7"/>
              </a:rPr>
              <a:t>FY20 Deputy Sheriff Uniform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8"/>
              </a:rPr>
              <a:t>FY20 Police Management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9"/>
              </a:rPr>
              <a:t>FY20 FOP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0"/>
              </a:rPr>
              <a:t>FY20 Fire/Rescue Services Management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1"/>
              </a:rPr>
              <a:t>FY20 IAFF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2"/>
              </a:rPr>
              <a:t>FY20 Medical Doctors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3"/>
              </a:rPr>
              <a:t>FY20 Minimum Wage/Seasonal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4"/>
              </a:rPr>
              <a:t>FY20 MLS Salary Schedule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15"/>
              </a:rPr>
              <a:t>FY20 OPT/SLT Salary Schedule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1740-CEF3-4057-A127-B36849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MLS and PLS – Performance-Based Pay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F60B6A-70A0-4DDB-B251-D5A4CD79F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780746"/>
              </p:ext>
            </p:extLst>
          </p:nvPr>
        </p:nvGraphicFramePr>
        <p:xfrm>
          <a:off x="838200" y="1254868"/>
          <a:ext cx="9525000" cy="302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4970">
                  <a:extLst>
                    <a:ext uri="{9D8B030D-6E8A-4147-A177-3AD203B41FA5}">
                      <a16:colId xmlns:a16="http://schemas.microsoft.com/office/drawing/2014/main" val="3749787247"/>
                    </a:ext>
                  </a:extLst>
                </a:gridCol>
                <a:gridCol w="4510030">
                  <a:extLst>
                    <a:ext uri="{9D8B030D-6E8A-4147-A177-3AD203B41FA5}">
                      <a16:colId xmlns:a16="http://schemas.microsoft.com/office/drawing/2014/main" val="2479357397"/>
                    </a:ext>
                  </a:extLst>
                </a:gridCol>
              </a:tblGrid>
              <a:tr h="966079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Currently active MLS and PLS employees as of July 7, 2019 who met the following FY19 Performance Rating criteria (</a:t>
                      </a:r>
                      <a:r>
                        <a:rPr lang="en-US" sz="1800" i="1" dirty="0"/>
                        <a:t>in an MLS or PLS assignment</a:t>
                      </a:r>
                      <a:r>
                        <a:rPr lang="en-US" sz="1800" dirty="0"/>
                        <a:t>) are eligible for the following CAO approved performance-based pay increases: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46145"/>
                  </a:ext>
                </a:extLst>
              </a:tr>
              <a:tr h="600578">
                <a:tc>
                  <a:txBody>
                    <a:bodyPr/>
                    <a:lstStyle/>
                    <a:p>
                      <a:r>
                        <a:rPr lang="en-US" b="1" dirty="0"/>
                        <a:t>FY19 Performance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Performance-based Pay Award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6369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r>
                        <a:rPr lang="en-US" dirty="0"/>
                        <a:t>Exceptional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82038"/>
                  </a:ext>
                </a:extLst>
              </a:tr>
              <a:tr h="535010">
                <a:tc>
                  <a:txBody>
                    <a:bodyPr/>
                    <a:lstStyle/>
                    <a:p>
                      <a:r>
                        <a:rPr lang="en-US" dirty="0"/>
                        <a:t>Highly Successful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190240"/>
                  </a:ext>
                </a:extLst>
              </a:tr>
              <a:tr h="417583">
                <a:tc>
                  <a:txBody>
                    <a:bodyPr/>
                    <a:lstStyle/>
                    <a:p>
                      <a:r>
                        <a:rPr lang="en-US" dirty="0"/>
                        <a:t>Successful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02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458F60A-AFDE-4DC0-9642-5BDA57C52C39}"/>
              </a:ext>
            </a:extLst>
          </p:cNvPr>
          <p:cNvSpPr txBox="1"/>
          <p:nvPr/>
        </p:nvSpPr>
        <p:spPr>
          <a:xfrm>
            <a:off x="749969" y="4374955"/>
            <a:ext cx="93657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Note: </a:t>
            </a:r>
            <a:r>
              <a:rPr lang="en-US" sz="1500" dirty="0"/>
              <a:t>The total increase may be allocated as an increase to base salary, or a lump sum or a combination of base salary </a:t>
            </a:r>
          </a:p>
          <a:p>
            <a:r>
              <a:rPr lang="en-US" sz="1500" dirty="0"/>
              <a:t>and lump sum.</a:t>
            </a:r>
          </a:p>
        </p:txBody>
      </p:sp>
    </p:spTree>
    <p:extLst>
      <p:ext uri="{BB962C8B-B14F-4D97-AF65-F5344CB8AC3E}">
        <p14:creationId xmlns:p14="http://schemas.microsoft.com/office/powerpoint/2010/main" val="10094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1740-CEF3-4057-A127-B36849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FOP – Deferred Service Increment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F60B6A-70A0-4DDB-B251-D5A4CD79F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738374"/>
              </p:ext>
            </p:extLst>
          </p:nvPr>
        </p:nvGraphicFramePr>
        <p:xfrm>
          <a:off x="838200" y="1379984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749787247"/>
                    </a:ext>
                  </a:extLst>
                </a:gridCol>
                <a:gridCol w="2364205">
                  <a:extLst>
                    <a:ext uri="{9D8B030D-6E8A-4147-A177-3AD203B41FA5}">
                      <a16:colId xmlns:a16="http://schemas.microsoft.com/office/drawing/2014/main" val="2479357397"/>
                    </a:ext>
                  </a:extLst>
                </a:gridCol>
                <a:gridCol w="2703094">
                  <a:extLst>
                    <a:ext uri="{9D8B030D-6E8A-4147-A177-3AD203B41FA5}">
                      <a16:colId xmlns:a16="http://schemas.microsoft.com/office/drawing/2014/main" val="3001746920"/>
                    </a:ext>
                  </a:extLst>
                </a:gridCol>
                <a:gridCol w="2819401">
                  <a:extLst>
                    <a:ext uri="{9D8B030D-6E8A-4147-A177-3AD203B41FA5}">
                      <a16:colId xmlns:a16="http://schemas.microsoft.com/office/drawing/2014/main" val="2861293080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800" dirty="0"/>
                        <a:t>Currently active uniform police officers (non-PLS) as of July 7, 2019 who meet the following criteria: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4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Increment 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Hire Date before </a:t>
                      </a:r>
                    </a:p>
                    <a:p>
                      <a:pPr algn="ctr"/>
                      <a:r>
                        <a:rPr lang="en-US" dirty="0"/>
                        <a:t>July 4,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Hire Date before </a:t>
                      </a:r>
                    </a:p>
                    <a:p>
                      <a:pPr algn="ctr"/>
                      <a:r>
                        <a:rPr lang="en-US" dirty="0"/>
                        <a:t>July 3,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Hire Date before </a:t>
                      </a:r>
                    </a:p>
                    <a:p>
                      <a:pPr algn="ctr"/>
                      <a:r>
                        <a:rPr lang="en-US" dirty="0"/>
                        <a:t>July 1, 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Postponed increments eligible: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(3) </a:t>
                      </a:r>
                    </a:p>
                    <a:p>
                      <a:pPr algn="ctr"/>
                      <a:r>
                        <a:rPr lang="en-US" dirty="0"/>
                        <a:t>FY11, FY12, FY13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(2)</a:t>
                      </a:r>
                    </a:p>
                    <a:p>
                      <a:pPr algn="ctr"/>
                      <a:r>
                        <a:rPr lang="en-US" dirty="0"/>
                        <a:t>FY12, FY13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(1)</a:t>
                      </a:r>
                    </a:p>
                    <a:p>
                      <a:pPr algn="ctr"/>
                      <a:r>
                        <a:rPr lang="en-US" dirty="0"/>
                        <a:t>FY13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82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Postponed increments paid in FY14/15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190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# Postponed increments eligible for FY20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78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03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1740-CEF3-4057-A127-B36849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FOP – Additional Longevity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F60B6A-70A0-4DDB-B251-D5A4CD79F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090770"/>
              </p:ext>
            </p:extLst>
          </p:nvPr>
        </p:nvGraphicFramePr>
        <p:xfrm>
          <a:off x="930442" y="1192505"/>
          <a:ext cx="9889958" cy="3765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123">
                  <a:extLst>
                    <a:ext uri="{9D8B030D-6E8A-4147-A177-3AD203B41FA5}">
                      <a16:colId xmlns:a16="http://schemas.microsoft.com/office/drawing/2014/main" val="3749787247"/>
                    </a:ext>
                  </a:extLst>
                </a:gridCol>
                <a:gridCol w="4682835">
                  <a:extLst>
                    <a:ext uri="{9D8B030D-6E8A-4147-A177-3AD203B41FA5}">
                      <a16:colId xmlns:a16="http://schemas.microsoft.com/office/drawing/2014/main" val="2479357397"/>
                    </a:ext>
                  </a:extLst>
                </a:gridCol>
              </a:tblGrid>
              <a:tr h="739414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Currently active uniform police officers (non-PLS) as of July 7, 2019 who meet the following criteria: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68630"/>
                  </a:ext>
                </a:extLst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Years of Service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6369"/>
                  </a:ext>
                </a:extLst>
              </a:tr>
              <a:tr h="5370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 Years 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 of base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82038"/>
                  </a:ext>
                </a:extLst>
              </a:tr>
              <a:tr h="5534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 Years </a:t>
                      </a:r>
                      <a:r>
                        <a:rPr lang="en-US" u="none" dirty="0"/>
                        <a:t>&gt;</a:t>
                      </a:r>
                      <a:r>
                        <a:rPr lang="en-US" dirty="0"/>
                        <a:t> 20 Years 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 of base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74788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 of base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032403"/>
                  </a:ext>
                </a:extLst>
              </a:tr>
              <a:tr h="8748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20+ years 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Additional 3.5% of base salary</a:t>
                      </a:r>
                    </a:p>
                    <a:p>
                      <a:pPr algn="ctr"/>
                      <a:r>
                        <a:rPr lang="en-US" dirty="0"/>
                        <a:t>(element changes from 3.5% to 7.0%)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19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00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D89C-D71C-455B-8C88-BA75B992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57" y="247145"/>
            <a:ext cx="10515600" cy="889743"/>
          </a:xfrm>
        </p:spPr>
        <p:txBody>
          <a:bodyPr/>
          <a:lstStyle/>
          <a:p>
            <a:r>
              <a:rPr lang="en-US" dirty="0"/>
              <a:t>FOP - $1,000 Lump Sum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B8D49E-DB4E-4A1F-A669-DE5EC1544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87339"/>
              </p:ext>
            </p:extLst>
          </p:nvPr>
        </p:nvGraphicFramePr>
        <p:xfrm>
          <a:off x="479257" y="1241269"/>
          <a:ext cx="10942722" cy="411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176">
                  <a:extLst>
                    <a:ext uri="{9D8B030D-6E8A-4147-A177-3AD203B41FA5}">
                      <a16:colId xmlns:a16="http://schemas.microsoft.com/office/drawing/2014/main" val="3745479608"/>
                    </a:ext>
                  </a:extLst>
                </a:gridCol>
                <a:gridCol w="6315546">
                  <a:extLst>
                    <a:ext uri="{9D8B030D-6E8A-4147-A177-3AD203B41FA5}">
                      <a16:colId xmlns:a16="http://schemas.microsoft.com/office/drawing/2014/main" val="398303723"/>
                    </a:ext>
                  </a:extLst>
                </a:gridCol>
              </a:tblGrid>
              <a:tr h="800270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Currently active full time or part-time regular uniform police officers (non-PLS) at the top of the grade as of </a:t>
                      </a:r>
                    </a:p>
                    <a:p>
                      <a:r>
                        <a:rPr lang="en-US" sz="1800" dirty="0"/>
                        <a:t>July 7, 2019 who </a:t>
                      </a:r>
                      <a:r>
                        <a:rPr lang="en-US" sz="1800" u="sng" dirty="0"/>
                        <a:t>will not </a:t>
                      </a:r>
                      <a:r>
                        <a:rPr lang="en-US" sz="1800" dirty="0"/>
                        <a:t>receive any of the following increases July 7, 2019 through July 5, 2020: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266169"/>
                  </a:ext>
                </a:extLst>
              </a:tr>
              <a:tr h="662694">
                <a:tc rowSpan="4">
                  <a:txBody>
                    <a:bodyPr/>
                    <a:lstStyle/>
                    <a:p>
                      <a:r>
                        <a:rPr lang="en-US" dirty="0"/>
                        <a:t>New or Additional Longevity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62941"/>
                  </a:ext>
                </a:extLst>
              </a:tr>
              <a:tr h="6626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years &gt; 20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19107"/>
                  </a:ext>
                </a:extLst>
              </a:tr>
              <a:tr h="662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27086"/>
                  </a:ext>
                </a:extLst>
              </a:tr>
              <a:tr h="6626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20+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537085"/>
                  </a:ext>
                </a:extLst>
              </a:tr>
              <a:tr h="662694">
                <a:tc>
                  <a:txBody>
                    <a:bodyPr/>
                    <a:lstStyle/>
                    <a:p>
                      <a:r>
                        <a:rPr lang="en-US" dirty="0"/>
                        <a:t>Deferred Compensation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FY20 postponed service increment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79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84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69BD-D24B-4D11-A29A-E1D803C7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98"/>
            <a:ext cx="9813758" cy="889743"/>
          </a:xfrm>
        </p:spPr>
        <p:txBody>
          <a:bodyPr/>
          <a:lstStyle/>
          <a:p>
            <a:r>
              <a:rPr lang="en-US" dirty="0"/>
              <a:t>MCGEO – $1,000 Lump Sum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803E97-A356-4B9E-9925-B0E793D1671C}"/>
              </a:ext>
            </a:extLst>
          </p:cNvPr>
          <p:cNvSpPr txBox="1"/>
          <p:nvPr/>
        </p:nvSpPr>
        <p:spPr>
          <a:xfrm>
            <a:off x="933116" y="4475750"/>
            <a:ext cx="8828505" cy="1200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Part-time regular employees’ payment will be prorated based on their standard working hours as defined in Oracle however, employees will not be paid out until end of FY20.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LWOP employees returning to work before July 5, 2020 will receive payment upon their return.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07EF6-5D46-48DD-AFF4-F013CF38D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32287"/>
              </p:ext>
            </p:extLst>
          </p:nvPr>
        </p:nvGraphicFramePr>
        <p:xfrm>
          <a:off x="933116" y="1286408"/>
          <a:ext cx="8828505" cy="248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8505">
                  <a:extLst>
                    <a:ext uri="{9D8B030D-6E8A-4147-A177-3AD203B41FA5}">
                      <a16:colId xmlns:a16="http://schemas.microsoft.com/office/drawing/2014/main" val="1326501432"/>
                    </a:ext>
                  </a:extLst>
                </a:gridCol>
              </a:tblGrid>
              <a:tr h="9856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prstClr val="white"/>
                          </a:solidFill>
                          <a:latin typeface="+mn-lt"/>
                        </a:rPr>
                        <a:t>Currently active full-time regular employees at the top of the grade as of July 7, 2019 who </a:t>
                      </a:r>
                      <a:r>
                        <a:rPr lang="en-US" sz="1800" b="1" u="sng" dirty="0">
                          <a:solidFill>
                            <a:prstClr val="white"/>
                          </a:solidFill>
                          <a:latin typeface="+mn-lt"/>
                        </a:rPr>
                        <a:t>will not </a:t>
                      </a:r>
                      <a:r>
                        <a:rPr lang="en-US" sz="1800" b="1" dirty="0">
                          <a:solidFill>
                            <a:prstClr val="white"/>
                          </a:solidFill>
                          <a:latin typeface="+mn-lt"/>
                        </a:rPr>
                        <a:t>receive any of the following increases July 7, 2019 through July 5, 2020: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25103"/>
                  </a:ext>
                </a:extLst>
              </a:tr>
              <a:tr h="51929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 service increment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588432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The 1.0% postponed service increment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05632"/>
                  </a:ext>
                </a:extLst>
              </a:tr>
              <a:tr h="4185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Any new longevity steps anytime during FY20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03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3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1740-CEF3-4057-A127-B36849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MCGEO – Longevity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F60B6A-70A0-4DDB-B251-D5A4CD79F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300452"/>
              </p:ext>
            </p:extLst>
          </p:nvPr>
        </p:nvGraphicFramePr>
        <p:xfrm>
          <a:off x="906379" y="1390961"/>
          <a:ext cx="9889958" cy="299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123">
                  <a:extLst>
                    <a:ext uri="{9D8B030D-6E8A-4147-A177-3AD203B41FA5}">
                      <a16:colId xmlns:a16="http://schemas.microsoft.com/office/drawing/2014/main" val="3749787247"/>
                    </a:ext>
                  </a:extLst>
                </a:gridCol>
                <a:gridCol w="4682835">
                  <a:extLst>
                    <a:ext uri="{9D8B030D-6E8A-4147-A177-3AD203B41FA5}">
                      <a16:colId xmlns:a16="http://schemas.microsoft.com/office/drawing/2014/main" val="2479357397"/>
                    </a:ext>
                  </a:extLst>
                </a:gridCol>
              </a:tblGrid>
              <a:tr h="739414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Currently active Sheriffs and Correctional Officers at top of </a:t>
                      </a:r>
                      <a:r>
                        <a:rPr lang="en-US" sz="1800"/>
                        <a:t>the grade as </a:t>
                      </a:r>
                      <a:r>
                        <a:rPr lang="en-US" sz="1800" dirty="0"/>
                        <a:t>of July 7, 2019 who meet the following criteria: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68630"/>
                  </a:ext>
                </a:extLst>
              </a:tr>
              <a:tr h="5068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Years of Service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6369"/>
                  </a:ext>
                </a:extLst>
              </a:tr>
              <a:tr h="874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 Years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 of base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3980"/>
                  </a:ext>
                </a:extLst>
              </a:tr>
              <a:tr h="8748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Additional 2.5% of base 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82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7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69BD-D24B-4D11-A29A-E1D803C7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Wage/Seasonal Salary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9336-546A-4530-B0A1-2ABB41DC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192"/>
            <a:ext cx="10515600" cy="11725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Minimum wage increased to $13.00 effective June 23, 2019</a:t>
            </a:r>
          </a:p>
          <a:p>
            <a:r>
              <a:rPr lang="en-US" dirty="0"/>
              <a:t>Employees not effected by the minimum wage increase will receive $.25 per hour effective July 7, 2019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35576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69BD-D24B-4D11-A29A-E1D803C7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98"/>
            <a:ext cx="9813758" cy="889743"/>
          </a:xfrm>
        </p:spPr>
        <p:txBody>
          <a:bodyPr/>
          <a:lstStyle/>
          <a:p>
            <a:r>
              <a:rPr lang="en-US" dirty="0"/>
              <a:t>IAFF – Pay Differential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9336-546A-4530-B0A1-2ABB41DC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349059"/>
            <a:ext cx="9893969" cy="173904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Pay Differential for the fire bargaining unit employees will change effective July 7, 2019 from a specific dollar amount for the salary grade step to a percentage of the salary grade step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656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697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Franklin Gothic Demi Cond</vt:lpstr>
      <vt:lpstr>1_Office Theme</vt:lpstr>
      <vt:lpstr>FY20 Compensation Changes</vt:lpstr>
      <vt:lpstr>MLS and PLS – Performance-Based Pay</vt:lpstr>
      <vt:lpstr>FOP – Deferred Service Increment</vt:lpstr>
      <vt:lpstr>FOP – Additional Longevity</vt:lpstr>
      <vt:lpstr>FOP - $1,000 Lump Sum</vt:lpstr>
      <vt:lpstr>MCGEO – $1,000 Lump Sum</vt:lpstr>
      <vt:lpstr>MCGEO – Longevity</vt:lpstr>
      <vt:lpstr>Minimum Wage/Seasonal Salary Schedule</vt:lpstr>
      <vt:lpstr>IAFF – Pay Differential</vt:lpstr>
      <vt:lpstr>Longevity Guide</vt:lpstr>
      <vt:lpstr>FY20 Compensation Resource Links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Harassment Overview</dc:title>
  <dc:creator>willik13@mcgov.onmicrosoft.com</dc:creator>
  <cp:lastModifiedBy>Williams, Kimberly D</cp:lastModifiedBy>
  <cp:revision>15</cp:revision>
  <dcterms:created xsi:type="dcterms:W3CDTF">2019-01-09T18:28:32Z</dcterms:created>
  <dcterms:modified xsi:type="dcterms:W3CDTF">2019-08-02T13:31:55Z</dcterms:modified>
</cp:coreProperties>
</file>