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92" d="100"/>
          <a:sy n="92" d="100"/>
        </p:scale>
        <p:origin x="84" y="33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8A16C3-BA20-4D04-ABE4-932BBA25A99A}" type="doc">
      <dgm:prSet loTypeId="urn:microsoft.com/office/officeart/2005/8/layout/orgChart1" loCatId="hierarchy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F00B1259-0AE0-408F-9C41-AC032674A394}">
      <dgm:prSet custT="1"/>
      <dgm:spPr>
        <a:solidFill>
          <a:srgbClr val="7030A0"/>
        </a:solidFill>
      </dgm:spPr>
      <dgm:t>
        <a:bodyPr/>
        <a:lstStyle/>
        <a:p>
          <a:pPr rtl="0"/>
          <a:r>
            <a:rPr lang="en-US" sz="900" b="1" dirty="0">
              <a:latin typeface="Arial Narrow" panose="020B0606020202030204" pitchFamily="34" charset="0"/>
            </a:rPr>
            <a:t>Director</a:t>
          </a:r>
          <a:br>
            <a:rPr lang="en-US" sz="900" b="1" dirty="0">
              <a:latin typeface="Arial Narrow" panose="020B0606020202030204" pitchFamily="34" charset="0"/>
            </a:rPr>
          </a:br>
          <a:r>
            <a:rPr lang="en-US" sz="900" dirty="0">
              <a:latin typeface="Arial Narrow" panose="020B0606020202030204" pitchFamily="34" charset="0"/>
            </a:rPr>
            <a:t>Shawn Y. Stokes</a:t>
          </a:r>
          <a:endParaRPr lang="en-US" sz="900" b="0" dirty="0">
            <a:latin typeface="Arial Narrow" panose="020B0606020202030204" pitchFamily="34" charset="0"/>
          </a:endParaRPr>
        </a:p>
      </dgm:t>
    </dgm:pt>
    <dgm:pt modelId="{A734BE6B-F242-4156-B003-E23C7E4C26AA}" type="parTrans" cxnId="{C415E65E-3B43-4356-9369-4ACC243BE54B}">
      <dgm:prSet/>
      <dgm:spPr/>
      <dgm:t>
        <a:bodyPr/>
        <a:lstStyle/>
        <a:p>
          <a:endParaRPr lang="en-US"/>
        </a:p>
      </dgm:t>
    </dgm:pt>
    <dgm:pt modelId="{92C99E32-6804-4809-B68D-AAB07AD3248C}" type="sibTrans" cxnId="{C415E65E-3B43-4356-9369-4ACC243BE54B}">
      <dgm:prSet/>
      <dgm:spPr/>
      <dgm:t>
        <a:bodyPr/>
        <a:lstStyle/>
        <a:p>
          <a:endParaRPr lang="en-US"/>
        </a:p>
      </dgm:t>
    </dgm:pt>
    <dgm:pt modelId="{49B0F00E-852D-4EE4-A6B5-9C67738BF096}">
      <dgm:prSet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b="1" dirty="0">
              <a:latin typeface="Arial Narrow" panose="020B0606020202030204" pitchFamily="34" charset="0"/>
            </a:rPr>
            <a:t>Administrative </a:t>
          </a:r>
          <a:br>
            <a:rPr lang="en-US" b="1" dirty="0">
              <a:latin typeface="Arial Narrow" panose="020B0606020202030204" pitchFamily="34" charset="0"/>
            </a:rPr>
          </a:br>
          <a:r>
            <a:rPr lang="en-US" b="1" dirty="0">
              <a:latin typeface="Arial Narrow" panose="020B0606020202030204" pitchFamily="34" charset="0"/>
            </a:rPr>
            <a:t>Services</a:t>
          </a:r>
          <a:br>
            <a:rPr lang="en-US" dirty="0">
              <a:latin typeface="Arial Narrow" panose="020B0606020202030204" pitchFamily="34" charset="0"/>
            </a:rPr>
          </a:br>
          <a:r>
            <a:rPr lang="en-US" dirty="0">
              <a:latin typeface="Arial Narrow" panose="020B0606020202030204" pitchFamily="34" charset="0"/>
            </a:rPr>
            <a:t>Jennifer Shovlin</a:t>
          </a:r>
        </a:p>
      </dgm:t>
    </dgm:pt>
    <dgm:pt modelId="{AFDBBE38-7296-4C40-B955-A4CF2E2A9882}" type="parTrans" cxnId="{A0F0500E-5C00-4931-B402-70FA5476DBB8}">
      <dgm:prSet/>
      <dgm:spPr/>
      <dgm:t>
        <a:bodyPr/>
        <a:lstStyle/>
        <a:p>
          <a:endParaRPr lang="en-US"/>
        </a:p>
      </dgm:t>
    </dgm:pt>
    <dgm:pt modelId="{C3B563CC-077F-4F45-BDCE-60F061B3218C}" type="sibTrans" cxnId="{A0F0500E-5C00-4931-B402-70FA5476DBB8}">
      <dgm:prSet/>
      <dgm:spPr/>
      <dgm:t>
        <a:bodyPr/>
        <a:lstStyle/>
        <a:p>
          <a:endParaRPr lang="en-US"/>
        </a:p>
      </dgm:t>
    </dgm:pt>
    <dgm:pt modelId="{3F50B2F8-031C-4BE6-AD4E-301DC876493E}">
      <dgm:prSet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b="1">
              <a:latin typeface="Arial Narrow" panose="020B0606020202030204" pitchFamily="34" charset="0"/>
            </a:rPr>
            <a:t>Records Management</a:t>
          </a:r>
          <a:br>
            <a:rPr lang="en-US" b="1">
              <a:latin typeface="Arial Narrow" panose="020B0606020202030204" pitchFamily="34" charset="0"/>
            </a:rPr>
          </a:br>
          <a:r>
            <a:rPr lang="en-US">
              <a:latin typeface="Arial Narrow" panose="020B0606020202030204" pitchFamily="34" charset="0"/>
            </a:rPr>
            <a:t>Darleen Elliott</a:t>
          </a:r>
          <a:endParaRPr lang="en-US" dirty="0">
            <a:latin typeface="Arial Narrow" panose="020B0606020202030204" pitchFamily="34" charset="0"/>
          </a:endParaRPr>
        </a:p>
      </dgm:t>
    </dgm:pt>
    <dgm:pt modelId="{8FD826A4-E982-4DD5-B34B-060116614948}" type="parTrans" cxnId="{65A94C96-8BDA-4438-AC77-DF33AAAE6758}">
      <dgm:prSet/>
      <dgm:spPr/>
      <dgm:t>
        <a:bodyPr/>
        <a:lstStyle/>
        <a:p>
          <a:endParaRPr lang="en-US"/>
        </a:p>
      </dgm:t>
    </dgm:pt>
    <dgm:pt modelId="{D79F8295-396E-49A9-BB41-54462E88D865}" type="sibTrans" cxnId="{65A94C96-8BDA-4438-AC77-DF33AAAE6758}">
      <dgm:prSet/>
      <dgm:spPr/>
      <dgm:t>
        <a:bodyPr/>
        <a:lstStyle/>
        <a:p>
          <a:endParaRPr lang="en-US"/>
        </a:p>
      </dgm:t>
    </dgm:pt>
    <dgm:pt modelId="{8AEB57C5-79D5-48E5-A16E-385341172B9F}">
      <dgm:prSet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b="1">
              <a:latin typeface="Arial Narrow" panose="020B0606020202030204" pitchFamily="34" charset="0"/>
            </a:rPr>
            <a:t>Bus. Ops. (Classification, Compensation, Performance)</a:t>
          </a:r>
          <a:br>
            <a:rPr lang="en-US">
              <a:latin typeface="Arial Narrow" panose="020B0606020202030204" pitchFamily="34" charset="0"/>
            </a:rPr>
          </a:br>
          <a:r>
            <a:rPr lang="en-US">
              <a:latin typeface="Arial Narrow" panose="020B0606020202030204" pitchFamily="34" charset="0"/>
            </a:rPr>
            <a:t>Kameron Coefield</a:t>
          </a:r>
          <a:endParaRPr lang="en-US" dirty="0">
            <a:latin typeface="Arial Narrow" panose="020B0606020202030204" pitchFamily="34" charset="0"/>
          </a:endParaRPr>
        </a:p>
      </dgm:t>
    </dgm:pt>
    <dgm:pt modelId="{9EB81DAE-FDE0-4BC2-B545-5A5E1D85C199}" type="parTrans" cxnId="{3AF664FD-4227-4C1E-8090-4B003DDE0C41}">
      <dgm:prSet/>
      <dgm:spPr/>
      <dgm:t>
        <a:bodyPr/>
        <a:lstStyle/>
        <a:p>
          <a:endParaRPr lang="en-US"/>
        </a:p>
      </dgm:t>
    </dgm:pt>
    <dgm:pt modelId="{5F652875-81D3-4A81-92E8-D533FE721762}" type="sibTrans" cxnId="{3AF664FD-4227-4C1E-8090-4B003DDE0C41}">
      <dgm:prSet/>
      <dgm:spPr/>
      <dgm:t>
        <a:bodyPr/>
        <a:lstStyle/>
        <a:p>
          <a:endParaRPr lang="en-US"/>
        </a:p>
      </dgm:t>
    </dgm:pt>
    <dgm:pt modelId="{00E899FE-2DB2-4D4B-AEB4-23112C3BCE89}">
      <dgm:prSet/>
      <dgm:spPr>
        <a:solidFill>
          <a:schemeClr val="bg1">
            <a:lumMod val="65000"/>
          </a:schemeClr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b="1" dirty="0">
              <a:latin typeface="Arial Narrow" panose="020B0606020202030204" pitchFamily="34" charset="0"/>
            </a:rPr>
            <a:t>Compensation</a:t>
          </a:r>
          <a:br>
            <a:rPr lang="en-US" dirty="0">
              <a:latin typeface="Arial Narrow" panose="020B0606020202030204" pitchFamily="34" charset="0"/>
            </a:rPr>
          </a:br>
          <a:r>
            <a:rPr lang="en-US" dirty="0">
              <a:latin typeface="Arial Narrow" panose="020B0606020202030204" pitchFamily="34" charset="0"/>
            </a:rPr>
            <a:t>(VACANT)</a:t>
          </a:r>
        </a:p>
      </dgm:t>
    </dgm:pt>
    <dgm:pt modelId="{748F5540-C053-4A68-8976-81C28A03FAB2}" type="parTrans" cxnId="{D47D14A1-BD77-4B4E-A3D1-536DFA29BF3F}">
      <dgm:prSet/>
      <dgm:spPr/>
      <dgm:t>
        <a:bodyPr/>
        <a:lstStyle/>
        <a:p>
          <a:endParaRPr lang="en-US"/>
        </a:p>
      </dgm:t>
    </dgm:pt>
    <dgm:pt modelId="{B6D528F9-D3C2-4C4A-BF36-290081BA17C3}" type="sibTrans" cxnId="{D47D14A1-BD77-4B4E-A3D1-536DFA29BF3F}">
      <dgm:prSet/>
      <dgm:spPr/>
      <dgm:t>
        <a:bodyPr/>
        <a:lstStyle/>
        <a:p>
          <a:endParaRPr lang="en-US"/>
        </a:p>
      </dgm:t>
    </dgm:pt>
    <dgm:pt modelId="{71570204-9BAE-4336-B05C-72E8339F9F17}">
      <dgm:prSet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b="1" dirty="0">
              <a:latin typeface="Arial Narrow" panose="020B0606020202030204" pitchFamily="34" charset="0"/>
            </a:rPr>
            <a:t>Employee Welfare </a:t>
          </a:r>
          <a:br>
            <a:rPr lang="en-US" b="1" dirty="0">
              <a:latin typeface="Arial Narrow" panose="020B0606020202030204" pitchFamily="34" charset="0"/>
            </a:rPr>
          </a:br>
          <a:r>
            <a:rPr lang="en-US" b="1" dirty="0">
              <a:latin typeface="Arial Narrow" panose="020B0606020202030204" pitchFamily="34" charset="0"/>
            </a:rPr>
            <a:t>&amp; Organizational Development</a:t>
          </a:r>
          <a:br>
            <a:rPr lang="en-US" b="1" dirty="0">
              <a:latin typeface="Arial Narrow" panose="020B0606020202030204" pitchFamily="34" charset="0"/>
            </a:rPr>
          </a:br>
          <a:r>
            <a:rPr lang="en-US" b="0" dirty="0">
              <a:latin typeface="Arial Narrow" panose="020B0606020202030204" pitchFamily="34" charset="0"/>
            </a:rPr>
            <a:t>Karen Plucinski</a:t>
          </a:r>
        </a:p>
      </dgm:t>
    </dgm:pt>
    <dgm:pt modelId="{FEFA8966-EBB6-4C91-B520-531AAB877CFC}" type="parTrans" cxnId="{3544A689-9F3F-495D-9D77-F4A5C2E11870}">
      <dgm:prSet/>
      <dgm:spPr/>
      <dgm:t>
        <a:bodyPr/>
        <a:lstStyle/>
        <a:p>
          <a:endParaRPr lang="en-US"/>
        </a:p>
      </dgm:t>
    </dgm:pt>
    <dgm:pt modelId="{58A2B6D8-7110-4489-A695-0969E3A19250}" type="sibTrans" cxnId="{3544A689-9F3F-495D-9D77-F4A5C2E11870}">
      <dgm:prSet/>
      <dgm:spPr/>
      <dgm:t>
        <a:bodyPr/>
        <a:lstStyle/>
        <a:p>
          <a:endParaRPr lang="en-US"/>
        </a:p>
      </dgm:t>
    </dgm:pt>
    <dgm:pt modelId="{0A082284-106F-4ABA-9AC3-5A69862CE113}">
      <dgm:prSet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b="1">
              <a:latin typeface="Arial Narrow" panose="020B0606020202030204" pitchFamily="34" charset="0"/>
            </a:rPr>
            <a:t>Health Insurance Compliance</a:t>
          </a:r>
          <a:br>
            <a:rPr lang="en-US" b="1">
              <a:latin typeface="Arial Narrow" panose="020B0606020202030204" pitchFamily="34" charset="0"/>
            </a:rPr>
          </a:br>
          <a:r>
            <a:rPr lang="en-US">
              <a:latin typeface="Arial Narrow" panose="020B0606020202030204" pitchFamily="34" charset="0"/>
            </a:rPr>
            <a:t>Karen Bass</a:t>
          </a:r>
          <a:endParaRPr lang="en-US" dirty="0">
            <a:latin typeface="Arial Narrow" panose="020B0606020202030204" pitchFamily="34" charset="0"/>
          </a:endParaRPr>
        </a:p>
      </dgm:t>
    </dgm:pt>
    <dgm:pt modelId="{01A19607-A947-494F-A172-38E30EBD37ED}" type="parTrans" cxnId="{24122CD1-17F5-4E24-B901-F6F9EAF01AFC}">
      <dgm:prSet/>
      <dgm:spPr/>
      <dgm:t>
        <a:bodyPr/>
        <a:lstStyle/>
        <a:p>
          <a:endParaRPr lang="en-US"/>
        </a:p>
      </dgm:t>
    </dgm:pt>
    <dgm:pt modelId="{095A50C8-BCDF-41A9-A457-7248A8E38177}" type="sibTrans" cxnId="{24122CD1-17F5-4E24-B901-F6F9EAF01AFC}">
      <dgm:prSet/>
      <dgm:spPr/>
      <dgm:t>
        <a:bodyPr/>
        <a:lstStyle/>
        <a:p>
          <a:endParaRPr lang="en-US"/>
        </a:p>
      </dgm:t>
    </dgm:pt>
    <dgm:pt modelId="{52E19D29-2AF0-4F5D-9A77-9C5D7297A5FC}">
      <dgm:prSet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b="1">
              <a:latin typeface="Arial Narrow" panose="020B0606020202030204" pitchFamily="34" charset="0"/>
            </a:rPr>
            <a:t>Wellness Program</a:t>
          </a:r>
          <a:br>
            <a:rPr lang="en-US" b="1">
              <a:latin typeface="Arial Narrow" panose="020B0606020202030204" pitchFamily="34" charset="0"/>
            </a:rPr>
          </a:br>
          <a:r>
            <a:rPr lang="en-US">
              <a:latin typeface="Arial Narrow" panose="020B0606020202030204" pitchFamily="34" charset="0"/>
            </a:rPr>
            <a:t>Lilliana Rojas</a:t>
          </a:r>
          <a:endParaRPr lang="en-US" dirty="0">
            <a:latin typeface="Arial Narrow" panose="020B0606020202030204" pitchFamily="34" charset="0"/>
          </a:endParaRPr>
        </a:p>
      </dgm:t>
    </dgm:pt>
    <dgm:pt modelId="{2AD144C8-9A1C-4C46-9EB2-D9DBE9368CBB}" type="parTrans" cxnId="{2C4BD06E-E36B-450B-BF6F-76D575810CB6}">
      <dgm:prSet/>
      <dgm:spPr/>
      <dgm:t>
        <a:bodyPr/>
        <a:lstStyle/>
        <a:p>
          <a:endParaRPr lang="en-US"/>
        </a:p>
      </dgm:t>
    </dgm:pt>
    <dgm:pt modelId="{CC103363-DFE1-4E14-83CB-292A6E4D6CAF}" type="sibTrans" cxnId="{2C4BD06E-E36B-450B-BF6F-76D575810CB6}">
      <dgm:prSet/>
      <dgm:spPr/>
      <dgm:t>
        <a:bodyPr/>
        <a:lstStyle/>
        <a:p>
          <a:endParaRPr lang="en-US"/>
        </a:p>
      </dgm:t>
    </dgm:pt>
    <dgm:pt modelId="{E6D73017-D96A-44B4-853F-AE12B4EE4B25}">
      <dgm:prSet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b="1">
              <a:latin typeface="Arial Narrow" panose="020B0606020202030204" pitchFamily="34" charset="0"/>
            </a:rPr>
            <a:t>Training &amp; Organizational Development</a:t>
          </a:r>
          <a:br>
            <a:rPr lang="en-US" b="1">
              <a:latin typeface="Arial Narrow" panose="020B0606020202030204" pitchFamily="34" charset="0"/>
            </a:rPr>
          </a:br>
          <a:r>
            <a:rPr lang="en-US">
              <a:latin typeface="Arial Narrow" panose="020B0606020202030204" pitchFamily="34" charset="0"/>
            </a:rPr>
            <a:t>Anita Brady</a:t>
          </a:r>
          <a:endParaRPr lang="en-US" dirty="0">
            <a:latin typeface="Arial Narrow" panose="020B0606020202030204" pitchFamily="34" charset="0"/>
          </a:endParaRPr>
        </a:p>
      </dgm:t>
    </dgm:pt>
    <dgm:pt modelId="{B6B696C5-9236-4C40-AB41-261F3C83D73E}" type="parTrans" cxnId="{1FE6850F-8B46-46A5-A0E5-8E4289287B88}">
      <dgm:prSet/>
      <dgm:spPr/>
      <dgm:t>
        <a:bodyPr/>
        <a:lstStyle/>
        <a:p>
          <a:endParaRPr lang="en-US"/>
        </a:p>
      </dgm:t>
    </dgm:pt>
    <dgm:pt modelId="{B5177DC1-AAAE-4D03-8B1C-639E00EC116F}" type="sibTrans" cxnId="{1FE6850F-8B46-46A5-A0E5-8E4289287B88}">
      <dgm:prSet/>
      <dgm:spPr/>
      <dgm:t>
        <a:bodyPr/>
        <a:lstStyle/>
        <a:p>
          <a:endParaRPr lang="en-US"/>
        </a:p>
      </dgm:t>
    </dgm:pt>
    <dgm:pt modelId="{FE03E27A-1788-4C03-A62E-FCEF885AF3BD}">
      <dgm:prSet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b="1" dirty="0">
              <a:latin typeface="Arial Narrow" panose="020B0606020202030204" pitchFamily="34" charset="0"/>
            </a:rPr>
            <a:t>Police Stress Management</a:t>
          </a:r>
          <a:br>
            <a:rPr lang="en-US" b="1" dirty="0">
              <a:latin typeface="Arial Narrow" panose="020B0606020202030204" pitchFamily="34" charset="0"/>
            </a:rPr>
          </a:br>
          <a:r>
            <a:rPr lang="en-US" b="0" dirty="0">
              <a:latin typeface="Arial Narrow" panose="020B0606020202030204" pitchFamily="34" charset="0"/>
            </a:rPr>
            <a:t>Oliver Stone - Acting</a:t>
          </a:r>
          <a:br>
            <a:rPr lang="en-US" b="1" dirty="0">
              <a:latin typeface="Arial Narrow" panose="020B0606020202030204" pitchFamily="34" charset="0"/>
            </a:rPr>
          </a:br>
          <a:endParaRPr lang="en-US" dirty="0">
            <a:latin typeface="Arial Narrow" panose="020B0606020202030204" pitchFamily="34" charset="0"/>
          </a:endParaRPr>
        </a:p>
      </dgm:t>
    </dgm:pt>
    <dgm:pt modelId="{C844AE35-894C-491D-BA46-BBEA4FD06E51}" type="parTrans" cxnId="{A1FA3843-7306-4CAA-A732-1C545D3F4E89}">
      <dgm:prSet/>
      <dgm:spPr/>
      <dgm:t>
        <a:bodyPr/>
        <a:lstStyle/>
        <a:p>
          <a:endParaRPr lang="en-US"/>
        </a:p>
      </dgm:t>
    </dgm:pt>
    <dgm:pt modelId="{AF53C3BC-2CAE-4721-B243-166347A5EB72}" type="sibTrans" cxnId="{A1FA3843-7306-4CAA-A732-1C545D3F4E89}">
      <dgm:prSet/>
      <dgm:spPr/>
      <dgm:t>
        <a:bodyPr/>
        <a:lstStyle/>
        <a:p>
          <a:endParaRPr lang="en-US"/>
        </a:p>
      </dgm:t>
    </dgm:pt>
    <dgm:pt modelId="{E72DCEE5-43C6-4FEC-BD38-1E028A4BAA36}">
      <dgm:prSet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b="1">
              <a:latin typeface="Arial Narrow" panose="020B0606020202030204" pitchFamily="34" charset="0"/>
            </a:rPr>
            <a:t>Equal Employment Opportunity &amp; Diversity</a:t>
          </a:r>
          <a:br>
            <a:rPr lang="en-US">
              <a:latin typeface="Arial Narrow" panose="020B0606020202030204" pitchFamily="34" charset="0"/>
            </a:rPr>
          </a:br>
          <a:r>
            <a:rPr lang="en-US">
              <a:latin typeface="Arial Narrow" panose="020B0606020202030204" pitchFamily="34" charset="0"/>
            </a:rPr>
            <a:t>Angela Washington</a:t>
          </a:r>
        </a:p>
      </dgm:t>
    </dgm:pt>
    <dgm:pt modelId="{DC6D030C-2F8E-4D51-8582-0E0A9CBD862F}" type="parTrans" cxnId="{5E43A674-90F4-4C50-B230-79D7B8B22C2A}">
      <dgm:prSet/>
      <dgm:spPr/>
      <dgm:t>
        <a:bodyPr/>
        <a:lstStyle/>
        <a:p>
          <a:endParaRPr lang="en-US"/>
        </a:p>
      </dgm:t>
    </dgm:pt>
    <dgm:pt modelId="{A1238F48-C25C-4863-8AC9-5645669FF74D}" type="sibTrans" cxnId="{5E43A674-90F4-4C50-B230-79D7B8B22C2A}">
      <dgm:prSet/>
      <dgm:spPr/>
      <dgm:t>
        <a:bodyPr/>
        <a:lstStyle/>
        <a:p>
          <a:endParaRPr lang="en-US"/>
        </a:p>
      </dgm:t>
    </dgm:pt>
    <dgm:pt modelId="{7ADC624F-A582-43FC-B814-4165A93CFF9F}">
      <dgm:prSet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b="1" dirty="0">
              <a:latin typeface="Arial Narrow" panose="020B0606020202030204" pitchFamily="34" charset="0"/>
            </a:rPr>
            <a:t>Information Management</a:t>
          </a:r>
          <a:br>
            <a:rPr lang="en-US" dirty="0">
              <a:latin typeface="Arial Narrow" panose="020B0606020202030204" pitchFamily="34" charset="0"/>
            </a:rPr>
          </a:br>
          <a:r>
            <a:rPr lang="en-US" dirty="0">
              <a:latin typeface="Arial Narrow" panose="020B0606020202030204" pitchFamily="34" charset="0"/>
            </a:rPr>
            <a:t>Theophile Nkangnia</a:t>
          </a:r>
        </a:p>
      </dgm:t>
    </dgm:pt>
    <dgm:pt modelId="{E9F3C4DC-F953-4D65-AA49-4746D6C3C53C}" type="parTrans" cxnId="{5E3DC0C1-11DD-4CF4-B0B0-4DB60404FA6A}">
      <dgm:prSet/>
      <dgm:spPr/>
      <dgm:t>
        <a:bodyPr/>
        <a:lstStyle/>
        <a:p>
          <a:endParaRPr lang="en-US"/>
        </a:p>
      </dgm:t>
    </dgm:pt>
    <dgm:pt modelId="{9233F536-EC14-451D-BF91-F75BD3AF27C3}" type="sibTrans" cxnId="{5E3DC0C1-11DD-4CF4-B0B0-4DB60404FA6A}">
      <dgm:prSet/>
      <dgm:spPr/>
      <dgm:t>
        <a:bodyPr/>
        <a:lstStyle/>
        <a:p>
          <a:endParaRPr lang="en-US"/>
        </a:p>
      </dgm:t>
    </dgm:pt>
    <dgm:pt modelId="{FE41A3DC-063F-4704-83F0-4A556A27C58E}">
      <dgm:prSet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b="1" dirty="0">
              <a:latin typeface="Arial Narrow" panose="020B0606020202030204" pitchFamily="34" charset="0"/>
            </a:rPr>
            <a:t>Labor &amp; Employee Relations</a:t>
          </a:r>
          <a:br>
            <a:rPr lang="en-US" dirty="0">
              <a:latin typeface="Arial Narrow" panose="020B0606020202030204" pitchFamily="34" charset="0"/>
            </a:rPr>
          </a:br>
          <a:r>
            <a:rPr lang="en-US" dirty="0">
              <a:latin typeface="Arial Narrow" panose="020B0606020202030204" pitchFamily="34" charset="0"/>
            </a:rPr>
            <a:t>George Lacy - Acting</a:t>
          </a:r>
        </a:p>
      </dgm:t>
    </dgm:pt>
    <dgm:pt modelId="{B327DF3E-FBAB-4CA2-B3C8-B4CA0B5E1A77}" type="parTrans" cxnId="{4C12BF9B-EBE7-4383-A6A2-1F2C6191BA40}">
      <dgm:prSet/>
      <dgm:spPr/>
      <dgm:t>
        <a:bodyPr/>
        <a:lstStyle/>
        <a:p>
          <a:endParaRPr lang="en-US"/>
        </a:p>
      </dgm:t>
    </dgm:pt>
    <dgm:pt modelId="{0188523D-A148-42DD-A19C-5D9CB7BA8F3D}" type="sibTrans" cxnId="{4C12BF9B-EBE7-4383-A6A2-1F2C6191BA40}">
      <dgm:prSet/>
      <dgm:spPr/>
      <dgm:t>
        <a:bodyPr/>
        <a:lstStyle/>
        <a:p>
          <a:endParaRPr lang="en-US"/>
        </a:p>
      </dgm:t>
    </dgm:pt>
    <dgm:pt modelId="{3026BBA2-0CDC-456B-81B6-5115BD8C298E}">
      <dgm:prSet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b="1">
              <a:latin typeface="Arial Narrow" panose="020B0606020202030204" pitchFamily="34" charset="0"/>
            </a:rPr>
            <a:t>Occupational </a:t>
          </a:r>
          <a:br>
            <a:rPr lang="en-US" b="1">
              <a:latin typeface="Arial Narrow" panose="020B0606020202030204" pitchFamily="34" charset="0"/>
            </a:rPr>
          </a:br>
          <a:r>
            <a:rPr lang="en-US" b="1">
              <a:latin typeface="Arial Narrow" panose="020B0606020202030204" pitchFamily="34" charset="0"/>
            </a:rPr>
            <a:t>Medical Services</a:t>
          </a:r>
          <a:br>
            <a:rPr lang="en-US" b="1">
              <a:latin typeface="Arial Narrow" panose="020B0606020202030204" pitchFamily="34" charset="0"/>
            </a:rPr>
          </a:br>
          <a:r>
            <a:rPr lang="en-US">
              <a:latin typeface="Arial Narrow" panose="020B0606020202030204" pitchFamily="34" charset="0"/>
            </a:rPr>
            <a:t>Johnna DeVaul</a:t>
          </a:r>
        </a:p>
      </dgm:t>
    </dgm:pt>
    <dgm:pt modelId="{E68E98F8-CD44-485F-A2BF-F74712421F08}" type="parTrans" cxnId="{999AAAD6-7309-413A-8124-FE46C8AF601E}">
      <dgm:prSet/>
      <dgm:spPr/>
      <dgm:t>
        <a:bodyPr/>
        <a:lstStyle/>
        <a:p>
          <a:endParaRPr lang="en-US"/>
        </a:p>
      </dgm:t>
    </dgm:pt>
    <dgm:pt modelId="{00245217-EF15-4CBC-9684-0FDFB9FB2ABC}" type="sibTrans" cxnId="{999AAAD6-7309-413A-8124-FE46C8AF601E}">
      <dgm:prSet/>
      <dgm:spPr/>
      <dgm:t>
        <a:bodyPr/>
        <a:lstStyle/>
        <a:p>
          <a:endParaRPr lang="en-US"/>
        </a:p>
      </dgm:t>
    </dgm:pt>
    <dgm:pt modelId="{699F4E90-35EC-4DAE-A6BA-711AF9323953}">
      <dgm:prSet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b="1">
              <a:latin typeface="Arial Narrow" panose="020B0606020202030204" pitchFamily="34" charset="0"/>
            </a:rPr>
            <a:t>Human Capital Innovation </a:t>
          </a:r>
          <a:r>
            <a:rPr lang="en-US" b="1" dirty="0">
              <a:latin typeface="Arial Narrow" panose="020B0606020202030204" pitchFamily="34" charset="0"/>
            </a:rPr>
            <a:t>Officer</a:t>
          </a:r>
          <a:br>
            <a:rPr lang="en-US" dirty="0">
              <a:latin typeface="Arial Narrow" panose="020B0606020202030204" pitchFamily="34" charset="0"/>
            </a:rPr>
          </a:br>
          <a:r>
            <a:rPr lang="en-US" dirty="0">
              <a:latin typeface="Arial Narrow" panose="020B0606020202030204" pitchFamily="34" charset="0"/>
            </a:rPr>
            <a:t>Kimberly Williams</a:t>
          </a:r>
        </a:p>
      </dgm:t>
    </dgm:pt>
    <dgm:pt modelId="{5BA88FEF-FC80-4C53-8B78-2FC412C789DA}" type="parTrans" cxnId="{5AADC8DB-D8AE-4CDC-92C4-B95C59824C68}">
      <dgm:prSet/>
      <dgm:spPr/>
      <dgm:t>
        <a:bodyPr/>
        <a:lstStyle/>
        <a:p>
          <a:endParaRPr lang="en-US"/>
        </a:p>
      </dgm:t>
    </dgm:pt>
    <dgm:pt modelId="{6D1CF5A3-0054-4AC7-B43C-B634883018F2}" type="sibTrans" cxnId="{5AADC8DB-D8AE-4CDC-92C4-B95C59824C68}">
      <dgm:prSet/>
      <dgm:spPr/>
      <dgm:t>
        <a:bodyPr/>
        <a:lstStyle/>
        <a:p>
          <a:endParaRPr lang="en-US"/>
        </a:p>
      </dgm:t>
    </dgm:pt>
    <dgm:pt modelId="{F467A812-73F9-4883-B68B-0718E4C34A33}" type="asst">
      <dgm:prSet/>
      <dgm:spPr/>
      <dgm:t>
        <a:bodyPr/>
        <a:lstStyle/>
        <a:p>
          <a:r>
            <a:rPr lang="en-US" b="1">
              <a:latin typeface="Arial Narrow" panose="020B0606020202030204" pitchFamily="34" charset="0"/>
            </a:rPr>
            <a:t>Sr. Exec. Admin.</a:t>
          </a:r>
        </a:p>
        <a:p>
          <a:r>
            <a:rPr lang="en-US">
              <a:latin typeface="Arial Narrow" panose="020B0606020202030204" pitchFamily="34" charset="0"/>
            </a:rPr>
            <a:t>Anika Herndon</a:t>
          </a:r>
          <a:endParaRPr lang="en-US" dirty="0">
            <a:latin typeface="Arial Narrow" panose="020B0606020202030204" pitchFamily="34" charset="0"/>
          </a:endParaRPr>
        </a:p>
      </dgm:t>
    </dgm:pt>
    <dgm:pt modelId="{ECE428C4-289B-42C5-8FB3-622D6A457026}" type="parTrans" cxnId="{E6BCA260-F534-4BC6-A5BC-966AD6FAB4DB}">
      <dgm:prSet/>
      <dgm:spPr/>
      <dgm:t>
        <a:bodyPr/>
        <a:lstStyle/>
        <a:p>
          <a:endParaRPr lang="en-US"/>
        </a:p>
      </dgm:t>
    </dgm:pt>
    <dgm:pt modelId="{8C94B395-7CC7-4E1A-B783-6E9A7E0798C4}" type="sibTrans" cxnId="{E6BCA260-F534-4BC6-A5BC-966AD6FAB4DB}">
      <dgm:prSet/>
      <dgm:spPr/>
      <dgm:t>
        <a:bodyPr/>
        <a:lstStyle/>
        <a:p>
          <a:endParaRPr lang="en-US"/>
        </a:p>
      </dgm:t>
    </dgm:pt>
    <dgm:pt modelId="{88F3A6F3-CD5C-41E1-B8C9-81C6D795B249}">
      <dgm:prSet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b="1">
              <a:latin typeface="Arial Narrow" panose="020B0606020202030204" pitchFamily="34" charset="0"/>
            </a:rPr>
            <a:t>Communications </a:t>
          </a:r>
          <a:br>
            <a:rPr lang="en-US" b="1">
              <a:latin typeface="Arial Narrow" panose="020B0606020202030204" pitchFamily="34" charset="0"/>
            </a:rPr>
          </a:br>
          <a:r>
            <a:rPr lang="en-US" b="1">
              <a:latin typeface="Arial Narrow" panose="020B0606020202030204" pitchFamily="34" charset="0"/>
            </a:rPr>
            <a:t>&amp; Strategic Planning</a:t>
          </a:r>
          <a:br>
            <a:rPr lang="en-US">
              <a:latin typeface="Arial Narrow" panose="020B0606020202030204" pitchFamily="34" charset="0"/>
            </a:rPr>
          </a:br>
          <a:r>
            <a:rPr lang="en-US">
              <a:latin typeface="Arial Narrow" panose="020B0606020202030204" pitchFamily="34" charset="0"/>
            </a:rPr>
            <a:t>Alex McCray</a:t>
          </a:r>
          <a:endParaRPr lang="en-US" dirty="0">
            <a:latin typeface="Arial Narrow" panose="020B0606020202030204" pitchFamily="34" charset="0"/>
          </a:endParaRPr>
        </a:p>
      </dgm:t>
    </dgm:pt>
    <dgm:pt modelId="{31951F8C-1AB3-43AF-B037-26ABBCF021B6}" type="sibTrans" cxnId="{088B604B-5647-41CB-A663-C6B1053AEFCC}">
      <dgm:prSet/>
      <dgm:spPr/>
      <dgm:t>
        <a:bodyPr/>
        <a:lstStyle/>
        <a:p>
          <a:endParaRPr lang="en-US"/>
        </a:p>
      </dgm:t>
    </dgm:pt>
    <dgm:pt modelId="{580F452C-C18B-4402-BE7D-597022F02196}" type="parTrans" cxnId="{088B604B-5647-41CB-A663-C6B1053AEFCC}">
      <dgm:prSet/>
      <dgm:spPr/>
      <dgm:t>
        <a:bodyPr/>
        <a:lstStyle/>
        <a:p>
          <a:endParaRPr lang="en-US"/>
        </a:p>
      </dgm:t>
    </dgm:pt>
    <dgm:pt modelId="{1C564498-BB42-4DE5-9629-FD4AD597DAEF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b="1" dirty="0">
              <a:latin typeface="Arial Narrow" panose="020B0606020202030204" pitchFamily="34" charset="0"/>
            </a:rPr>
            <a:t>Recruitment &amp; Selection</a:t>
          </a:r>
          <a:br>
            <a:rPr lang="en-US" b="1" dirty="0">
              <a:latin typeface="Arial Narrow" panose="020B0606020202030204" pitchFamily="34" charset="0"/>
            </a:rPr>
          </a:br>
          <a:r>
            <a:rPr lang="en-US" b="0" dirty="0">
              <a:latin typeface="Arial Narrow" panose="020B0606020202030204" pitchFamily="34" charset="0"/>
            </a:rPr>
            <a:t>Melissa Davis</a:t>
          </a:r>
          <a:endParaRPr lang="en-US" b="1" dirty="0">
            <a:latin typeface="Arial Narrow" panose="020B0606020202030204" pitchFamily="34" charset="0"/>
          </a:endParaRPr>
        </a:p>
      </dgm:t>
    </dgm:pt>
    <dgm:pt modelId="{DA1FD4A1-9FB6-4F35-8B59-D7E708BE8374}" type="parTrans" cxnId="{60FF79E8-5413-40F6-9383-69575E97A991}">
      <dgm:prSet/>
      <dgm:spPr/>
      <dgm:t>
        <a:bodyPr/>
        <a:lstStyle/>
        <a:p>
          <a:endParaRPr lang="en-US"/>
        </a:p>
      </dgm:t>
    </dgm:pt>
    <dgm:pt modelId="{5BD5E6B3-D372-4365-840C-79B87F2F25BF}" type="sibTrans" cxnId="{60FF79E8-5413-40F6-9383-69575E97A991}">
      <dgm:prSet/>
      <dgm:spPr/>
      <dgm:t>
        <a:bodyPr/>
        <a:lstStyle/>
        <a:p>
          <a:endParaRPr lang="en-US"/>
        </a:p>
      </dgm:t>
    </dgm:pt>
    <dgm:pt modelId="{4499048A-BC47-4D57-8281-6FDB6617323E}">
      <dgm:prSet/>
      <dgm:spPr/>
      <dgm:t>
        <a:bodyPr/>
        <a:lstStyle/>
        <a:p>
          <a:r>
            <a:rPr lang="en-US" b="1" dirty="0">
              <a:latin typeface="Arial Narrow" panose="020B0606020202030204" pitchFamily="34" charset="0"/>
            </a:rPr>
            <a:t>Senior Labor &amp; Employee Relations Officer</a:t>
          </a:r>
          <a:br>
            <a:rPr lang="en-US" b="1" dirty="0">
              <a:latin typeface="Arial Narrow" panose="020B0606020202030204" pitchFamily="34" charset="0"/>
            </a:rPr>
          </a:br>
          <a:r>
            <a:rPr lang="en-US" dirty="0">
              <a:latin typeface="Arial Narrow" panose="020B0606020202030204" pitchFamily="34" charset="0"/>
            </a:rPr>
            <a:t>Darryl Gorman</a:t>
          </a:r>
        </a:p>
      </dgm:t>
    </dgm:pt>
    <dgm:pt modelId="{F6512387-4B90-41EA-8546-5AB46A9A2DAA}" type="parTrans" cxnId="{2E403EE3-4868-4322-BDE9-214166D338C8}">
      <dgm:prSet/>
      <dgm:spPr/>
      <dgm:t>
        <a:bodyPr/>
        <a:lstStyle/>
        <a:p>
          <a:endParaRPr lang="en-US"/>
        </a:p>
      </dgm:t>
    </dgm:pt>
    <dgm:pt modelId="{26955451-BAA9-42E4-BDD1-C0D6860E695B}" type="sibTrans" cxnId="{2E403EE3-4868-4322-BDE9-214166D338C8}">
      <dgm:prSet/>
      <dgm:spPr/>
      <dgm:t>
        <a:bodyPr/>
        <a:lstStyle/>
        <a:p>
          <a:endParaRPr lang="en-US"/>
        </a:p>
      </dgm:t>
    </dgm:pt>
    <dgm:pt modelId="{B4DF1209-113B-4007-84A0-B698FADA346F}" type="pres">
      <dgm:prSet presAssocID="{AD8A16C3-BA20-4D04-ABE4-932BBA25A99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CEDA02D-CD6D-4FF5-ADED-72A226367AB8}" type="pres">
      <dgm:prSet presAssocID="{F00B1259-0AE0-408F-9C41-AC032674A394}" presName="hierRoot1" presStyleCnt="0">
        <dgm:presLayoutVars>
          <dgm:hierBranch val="init"/>
        </dgm:presLayoutVars>
      </dgm:prSet>
      <dgm:spPr/>
    </dgm:pt>
    <dgm:pt modelId="{BFCECF84-B0BC-45B2-8723-FFDC1ACFCAB3}" type="pres">
      <dgm:prSet presAssocID="{F00B1259-0AE0-408F-9C41-AC032674A394}" presName="rootComposite1" presStyleCnt="0"/>
      <dgm:spPr/>
    </dgm:pt>
    <dgm:pt modelId="{AAC36EDA-FFEC-475E-A1D1-3F143F23D100}" type="pres">
      <dgm:prSet presAssocID="{F00B1259-0AE0-408F-9C41-AC032674A394}" presName="rootText1" presStyleLbl="node0" presStyleIdx="0" presStyleCnt="1">
        <dgm:presLayoutVars>
          <dgm:chPref val="3"/>
        </dgm:presLayoutVars>
      </dgm:prSet>
      <dgm:spPr/>
    </dgm:pt>
    <dgm:pt modelId="{2E8219F9-365A-4919-B1CA-3529AE764E9B}" type="pres">
      <dgm:prSet presAssocID="{F00B1259-0AE0-408F-9C41-AC032674A394}" presName="rootConnector1" presStyleLbl="node1" presStyleIdx="0" presStyleCnt="0"/>
      <dgm:spPr/>
    </dgm:pt>
    <dgm:pt modelId="{8BF1D4FC-C6B8-4887-85C2-1B2EB7A10A86}" type="pres">
      <dgm:prSet presAssocID="{F00B1259-0AE0-408F-9C41-AC032674A394}" presName="hierChild2" presStyleCnt="0"/>
      <dgm:spPr/>
    </dgm:pt>
    <dgm:pt modelId="{BEFDA49B-B2CB-4CF2-A3A9-0BC27DE563E9}" type="pres">
      <dgm:prSet presAssocID="{AFDBBE38-7296-4C40-B955-A4CF2E2A9882}" presName="Name37" presStyleLbl="parChTrans1D2" presStyleIdx="0" presStyleCnt="10"/>
      <dgm:spPr/>
    </dgm:pt>
    <dgm:pt modelId="{DC709DD0-3A8A-4694-BD5A-76234DC27B0F}" type="pres">
      <dgm:prSet presAssocID="{49B0F00E-852D-4EE4-A6B5-9C67738BF096}" presName="hierRoot2" presStyleCnt="0">
        <dgm:presLayoutVars>
          <dgm:hierBranch val="init"/>
        </dgm:presLayoutVars>
      </dgm:prSet>
      <dgm:spPr/>
    </dgm:pt>
    <dgm:pt modelId="{D0AD4261-9CFA-40E9-91B9-1CC1A8766DD7}" type="pres">
      <dgm:prSet presAssocID="{49B0F00E-852D-4EE4-A6B5-9C67738BF096}" presName="rootComposite" presStyleCnt="0"/>
      <dgm:spPr/>
    </dgm:pt>
    <dgm:pt modelId="{0BB7D50B-22DD-411B-B859-1576C27E9093}" type="pres">
      <dgm:prSet presAssocID="{49B0F00E-852D-4EE4-A6B5-9C67738BF096}" presName="rootText" presStyleLbl="node2" presStyleIdx="0" presStyleCnt="9">
        <dgm:presLayoutVars>
          <dgm:chPref val="3"/>
        </dgm:presLayoutVars>
      </dgm:prSet>
      <dgm:spPr/>
    </dgm:pt>
    <dgm:pt modelId="{5464A04B-83F0-4233-8A62-58916E2D2D97}" type="pres">
      <dgm:prSet presAssocID="{49B0F00E-852D-4EE4-A6B5-9C67738BF096}" presName="rootConnector" presStyleLbl="node2" presStyleIdx="0" presStyleCnt="9"/>
      <dgm:spPr/>
    </dgm:pt>
    <dgm:pt modelId="{F86B1DC6-6628-476B-8EAA-D9ABC7EAC87F}" type="pres">
      <dgm:prSet presAssocID="{49B0F00E-852D-4EE4-A6B5-9C67738BF096}" presName="hierChild4" presStyleCnt="0"/>
      <dgm:spPr/>
    </dgm:pt>
    <dgm:pt modelId="{F9A14BB4-DEF7-4E5D-8A43-FB469877D0E3}" type="pres">
      <dgm:prSet presAssocID="{8FD826A4-E982-4DD5-B34B-060116614948}" presName="Name37" presStyleLbl="parChTrans1D3" presStyleIdx="0" presStyleCnt="8"/>
      <dgm:spPr/>
    </dgm:pt>
    <dgm:pt modelId="{DA120B63-A3DE-4F09-B88A-5064D59D5BE8}" type="pres">
      <dgm:prSet presAssocID="{3F50B2F8-031C-4BE6-AD4E-301DC876493E}" presName="hierRoot2" presStyleCnt="0">
        <dgm:presLayoutVars>
          <dgm:hierBranch val="init"/>
        </dgm:presLayoutVars>
      </dgm:prSet>
      <dgm:spPr/>
    </dgm:pt>
    <dgm:pt modelId="{5D4EB05A-BB72-493F-B5BD-F02A098BB5C4}" type="pres">
      <dgm:prSet presAssocID="{3F50B2F8-031C-4BE6-AD4E-301DC876493E}" presName="rootComposite" presStyleCnt="0"/>
      <dgm:spPr/>
    </dgm:pt>
    <dgm:pt modelId="{E4F57C57-A976-47B8-BCBC-936F60FBF4F9}" type="pres">
      <dgm:prSet presAssocID="{3F50B2F8-031C-4BE6-AD4E-301DC876493E}" presName="rootText" presStyleLbl="node3" presStyleIdx="0" presStyleCnt="8">
        <dgm:presLayoutVars>
          <dgm:chPref val="3"/>
        </dgm:presLayoutVars>
      </dgm:prSet>
      <dgm:spPr/>
    </dgm:pt>
    <dgm:pt modelId="{C1C158AF-6EC7-4855-BF4E-9FAC5A9B8A64}" type="pres">
      <dgm:prSet presAssocID="{3F50B2F8-031C-4BE6-AD4E-301DC876493E}" presName="rootConnector" presStyleLbl="node3" presStyleIdx="0" presStyleCnt="8"/>
      <dgm:spPr/>
    </dgm:pt>
    <dgm:pt modelId="{B228538F-4CBE-4B96-B1FD-B428B75B3216}" type="pres">
      <dgm:prSet presAssocID="{3F50B2F8-031C-4BE6-AD4E-301DC876493E}" presName="hierChild4" presStyleCnt="0"/>
      <dgm:spPr/>
    </dgm:pt>
    <dgm:pt modelId="{7A305AD8-827F-411B-B67F-AD61BB27E39E}" type="pres">
      <dgm:prSet presAssocID="{3F50B2F8-031C-4BE6-AD4E-301DC876493E}" presName="hierChild5" presStyleCnt="0"/>
      <dgm:spPr/>
    </dgm:pt>
    <dgm:pt modelId="{64C6D7E7-A94C-407D-ADA2-478311060165}" type="pres">
      <dgm:prSet presAssocID="{49B0F00E-852D-4EE4-A6B5-9C67738BF096}" presName="hierChild5" presStyleCnt="0"/>
      <dgm:spPr/>
    </dgm:pt>
    <dgm:pt modelId="{A92DD539-DBFF-4C14-8419-886A8D86F9A6}" type="pres">
      <dgm:prSet presAssocID="{9EB81DAE-FDE0-4BC2-B545-5A5E1D85C199}" presName="Name37" presStyleLbl="parChTrans1D2" presStyleIdx="1" presStyleCnt="10"/>
      <dgm:spPr/>
    </dgm:pt>
    <dgm:pt modelId="{34165A84-7521-46BE-BC52-59D50DE78CE7}" type="pres">
      <dgm:prSet presAssocID="{8AEB57C5-79D5-48E5-A16E-385341172B9F}" presName="hierRoot2" presStyleCnt="0">
        <dgm:presLayoutVars>
          <dgm:hierBranch val="init"/>
        </dgm:presLayoutVars>
      </dgm:prSet>
      <dgm:spPr/>
    </dgm:pt>
    <dgm:pt modelId="{95FE674C-4301-418C-B213-81F420D5AFB9}" type="pres">
      <dgm:prSet presAssocID="{8AEB57C5-79D5-48E5-A16E-385341172B9F}" presName="rootComposite" presStyleCnt="0"/>
      <dgm:spPr/>
    </dgm:pt>
    <dgm:pt modelId="{06BB786B-2F8F-4243-8068-72DF4EF85FD4}" type="pres">
      <dgm:prSet presAssocID="{8AEB57C5-79D5-48E5-A16E-385341172B9F}" presName="rootText" presStyleLbl="node2" presStyleIdx="1" presStyleCnt="9">
        <dgm:presLayoutVars>
          <dgm:chPref val="3"/>
        </dgm:presLayoutVars>
      </dgm:prSet>
      <dgm:spPr/>
    </dgm:pt>
    <dgm:pt modelId="{5AA43573-9ED6-4417-8ECA-ADDF374E033E}" type="pres">
      <dgm:prSet presAssocID="{8AEB57C5-79D5-48E5-A16E-385341172B9F}" presName="rootConnector" presStyleLbl="node2" presStyleIdx="1" presStyleCnt="9"/>
      <dgm:spPr/>
    </dgm:pt>
    <dgm:pt modelId="{7B8BA0D3-F10D-4E93-825C-FCED94BDC7A5}" type="pres">
      <dgm:prSet presAssocID="{8AEB57C5-79D5-48E5-A16E-385341172B9F}" presName="hierChild4" presStyleCnt="0"/>
      <dgm:spPr/>
    </dgm:pt>
    <dgm:pt modelId="{07D2F6A2-87D3-4741-906C-FB83D2F187F4}" type="pres">
      <dgm:prSet presAssocID="{748F5540-C053-4A68-8976-81C28A03FAB2}" presName="Name37" presStyleLbl="parChTrans1D3" presStyleIdx="1" presStyleCnt="8"/>
      <dgm:spPr/>
    </dgm:pt>
    <dgm:pt modelId="{6FDEC53B-206C-40A8-8D74-5C232DCDEBEB}" type="pres">
      <dgm:prSet presAssocID="{00E899FE-2DB2-4D4B-AEB4-23112C3BCE89}" presName="hierRoot2" presStyleCnt="0">
        <dgm:presLayoutVars>
          <dgm:hierBranch val="init"/>
        </dgm:presLayoutVars>
      </dgm:prSet>
      <dgm:spPr/>
    </dgm:pt>
    <dgm:pt modelId="{F59FB2A0-D4D5-43F1-8E47-F06C30BED057}" type="pres">
      <dgm:prSet presAssocID="{00E899FE-2DB2-4D4B-AEB4-23112C3BCE89}" presName="rootComposite" presStyleCnt="0"/>
      <dgm:spPr/>
    </dgm:pt>
    <dgm:pt modelId="{CAF4B55A-0660-4157-8580-A97048582BCF}" type="pres">
      <dgm:prSet presAssocID="{00E899FE-2DB2-4D4B-AEB4-23112C3BCE89}" presName="rootText" presStyleLbl="node3" presStyleIdx="1" presStyleCnt="8">
        <dgm:presLayoutVars>
          <dgm:chPref val="3"/>
        </dgm:presLayoutVars>
      </dgm:prSet>
      <dgm:spPr/>
    </dgm:pt>
    <dgm:pt modelId="{D2EB3AF5-BC30-4595-B88A-7030B142B833}" type="pres">
      <dgm:prSet presAssocID="{00E899FE-2DB2-4D4B-AEB4-23112C3BCE89}" presName="rootConnector" presStyleLbl="node3" presStyleIdx="1" presStyleCnt="8"/>
      <dgm:spPr/>
    </dgm:pt>
    <dgm:pt modelId="{377C0C07-F54D-4494-8565-7D8E6F3E392F}" type="pres">
      <dgm:prSet presAssocID="{00E899FE-2DB2-4D4B-AEB4-23112C3BCE89}" presName="hierChild4" presStyleCnt="0"/>
      <dgm:spPr/>
    </dgm:pt>
    <dgm:pt modelId="{2BD379A6-589A-4AA5-8474-9ED538C03F05}" type="pres">
      <dgm:prSet presAssocID="{00E899FE-2DB2-4D4B-AEB4-23112C3BCE89}" presName="hierChild5" presStyleCnt="0"/>
      <dgm:spPr/>
    </dgm:pt>
    <dgm:pt modelId="{F64CB5D1-D0C2-4108-8F02-A58BFBFC7EDE}" type="pres">
      <dgm:prSet presAssocID="{8AEB57C5-79D5-48E5-A16E-385341172B9F}" presName="hierChild5" presStyleCnt="0"/>
      <dgm:spPr/>
    </dgm:pt>
    <dgm:pt modelId="{5381BFE1-D18C-407D-AEF9-56675DEC0EB3}" type="pres">
      <dgm:prSet presAssocID="{FEFA8966-EBB6-4C91-B520-531AAB877CFC}" presName="Name37" presStyleLbl="parChTrans1D2" presStyleIdx="2" presStyleCnt="10"/>
      <dgm:spPr/>
    </dgm:pt>
    <dgm:pt modelId="{D51869E5-7F31-474F-9572-05060E3650E1}" type="pres">
      <dgm:prSet presAssocID="{71570204-9BAE-4336-B05C-72E8339F9F17}" presName="hierRoot2" presStyleCnt="0">
        <dgm:presLayoutVars>
          <dgm:hierBranch val="init"/>
        </dgm:presLayoutVars>
      </dgm:prSet>
      <dgm:spPr/>
    </dgm:pt>
    <dgm:pt modelId="{067AFF37-2892-4C8F-B903-84703307181F}" type="pres">
      <dgm:prSet presAssocID="{71570204-9BAE-4336-B05C-72E8339F9F17}" presName="rootComposite" presStyleCnt="0"/>
      <dgm:spPr/>
    </dgm:pt>
    <dgm:pt modelId="{A7B8AA56-749A-454F-A4C1-0B0A54862B8D}" type="pres">
      <dgm:prSet presAssocID="{71570204-9BAE-4336-B05C-72E8339F9F17}" presName="rootText" presStyleLbl="node2" presStyleIdx="2" presStyleCnt="9">
        <dgm:presLayoutVars>
          <dgm:chPref val="3"/>
        </dgm:presLayoutVars>
      </dgm:prSet>
      <dgm:spPr/>
    </dgm:pt>
    <dgm:pt modelId="{9F098256-4199-42FD-A454-3C13445E554F}" type="pres">
      <dgm:prSet presAssocID="{71570204-9BAE-4336-B05C-72E8339F9F17}" presName="rootConnector" presStyleLbl="node2" presStyleIdx="2" presStyleCnt="9"/>
      <dgm:spPr/>
    </dgm:pt>
    <dgm:pt modelId="{DE7A721F-5433-4851-B509-098C9ECE9779}" type="pres">
      <dgm:prSet presAssocID="{71570204-9BAE-4336-B05C-72E8339F9F17}" presName="hierChild4" presStyleCnt="0"/>
      <dgm:spPr/>
    </dgm:pt>
    <dgm:pt modelId="{7115EE5A-C3A2-40C7-8FAC-DC9AC4C41DFF}" type="pres">
      <dgm:prSet presAssocID="{01A19607-A947-494F-A172-38E30EBD37ED}" presName="Name37" presStyleLbl="parChTrans1D3" presStyleIdx="2" presStyleCnt="8"/>
      <dgm:spPr/>
    </dgm:pt>
    <dgm:pt modelId="{D81E0760-A4C8-4E50-B11C-90DD9DD1A54A}" type="pres">
      <dgm:prSet presAssocID="{0A082284-106F-4ABA-9AC3-5A69862CE113}" presName="hierRoot2" presStyleCnt="0">
        <dgm:presLayoutVars>
          <dgm:hierBranch val="init"/>
        </dgm:presLayoutVars>
      </dgm:prSet>
      <dgm:spPr/>
    </dgm:pt>
    <dgm:pt modelId="{8F18ABF0-E723-4B0C-81E3-0221B2BEC8A3}" type="pres">
      <dgm:prSet presAssocID="{0A082284-106F-4ABA-9AC3-5A69862CE113}" presName="rootComposite" presStyleCnt="0"/>
      <dgm:spPr/>
    </dgm:pt>
    <dgm:pt modelId="{37656569-0696-4A6F-A58E-8D68832A7DE6}" type="pres">
      <dgm:prSet presAssocID="{0A082284-106F-4ABA-9AC3-5A69862CE113}" presName="rootText" presStyleLbl="node3" presStyleIdx="2" presStyleCnt="8">
        <dgm:presLayoutVars>
          <dgm:chPref val="3"/>
        </dgm:presLayoutVars>
      </dgm:prSet>
      <dgm:spPr/>
    </dgm:pt>
    <dgm:pt modelId="{546F4B11-B2B9-400C-9BB4-21BDB53AF8C4}" type="pres">
      <dgm:prSet presAssocID="{0A082284-106F-4ABA-9AC3-5A69862CE113}" presName="rootConnector" presStyleLbl="node3" presStyleIdx="2" presStyleCnt="8"/>
      <dgm:spPr/>
    </dgm:pt>
    <dgm:pt modelId="{82007724-B126-45E4-B26E-9D6CDF008F6C}" type="pres">
      <dgm:prSet presAssocID="{0A082284-106F-4ABA-9AC3-5A69862CE113}" presName="hierChild4" presStyleCnt="0"/>
      <dgm:spPr/>
    </dgm:pt>
    <dgm:pt modelId="{8FFEF4D6-0EE8-4226-89D7-05773F16F60E}" type="pres">
      <dgm:prSet presAssocID="{0A082284-106F-4ABA-9AC3-5A69862CE113}" presName="hierChild5" presStyleCnt="0"/>
      <dgm:spPr/>
    </dgm:pt>
    <dgm:pt modelId="{AF44E7E8-4095-4FB3-AFD8-EA9EC761F9CC}" type="pres">
      <dgm:prSet presAssocID="{DA1FD4A1-9FB6-4F35-8B59-D7E708BE8374}" presName="Name37" presStyleLbl="parChTrans1D3" presStyleIdx="3" presStyleCnt="8"/>
      <dgm:spPr/>
    </dgm:pt>
    <dgm:pt modelId="{6C618E16-106B-4C25-B017-366C90583480}" type="pres">
      <dgm:prSet presAssocID="{1C564498-BB42-4DE5-9629-FD4AD597DAEF}" presName="hierRoot2" presStyleCnt="0">
        <dgm:presLayoutVars>
          <dgm:hierBranch val="init"/>
        </dgm:presLayoutVars>
      </dgm:prSet>
      <dgm:spPr/>
    </dgm:pt>
    <dgm:pt modelId="{C54D1404-5D1E-46CE-B55D-00C054538E60}" type="pres">
      <dgm:prSet presAssocID="{1C564498-BB42-4DE5-9629-FD4AD597DAEF}" presName="rootComposite" presStyleCnt="0"/>
      <dgm:spPr/>
    </dgm:pt>
    <dgm:pt modelId="{9202F36E-47F7-4369-B417-D0B6FBB35B7E}" type="pres">
      <dgm:prSet presAssocID="{1C564498-BB42-4DE5-9629-FD4AD597DAEF}" presName="rootText" presStyleLbl="node3" presStyleIdx="3" presStyleCnt="8">
        <dgm:presLayoutVars>
          <dgm:chPref val="3"/>
        </dgm:presLayoutVars>
      </dgm:prSet>
      <dgm:spPr/>
    </dgm:pt>
    <dgm:pt modelId="{6E70C23F-9AC4-47C8-998F-95E7D478D47F}" type="pres">
      <dgm:prSet presAssocID="{1C564498-BB42-4DE5-9629-FD4AD597DAEF}" presName="rootConnector" presStyleLbl="node3" presStyleIdx="3" presStyleCnt="8"/>
      <dgm:spPr/>
    </dgm:pt>
    <dgm:pt modelId="{A8DAEB02-003C-4DBD-98F4-2CED4D5A3461}" type="pres">
      <dgm:prSet presAssocID="{1C564498-BB42-4DE5-9629-FD4AD597DAEF}" presName="hierChild4" presStyleCnt="0"/>
      <dgm:spPr/>
    </dgm:pt>
    <dgm:pt modelId="{F5E97348-3B4F-484A-996B-F123B2BF960E}" type="pres">
      <dgm:prSet presAssocID="{1C564498-BB42-4DE5-9629-FD4AD597DAEF}" presName="hierChild5" presStyleCnt="0"/>
      <dgm:spPr/>
    </dgm:pt>
    <dgm:pt modelId="{CF46C1DC-23DE-4181-8001-48AAA46795BF}" type="pres">
      <dgm:prSet presAssocID="{2AD144C8-9A1C-4C46-9EB2-D9DBE9368CBB}" presName="Name37" presStyleLbl="parChTrans1D3" presStyleIdx="4" presStyleCnt="8"/>
      <dgm:spPr/>
    </dgm:pt>
    <dgm:pt modelId="{906EF213-0D78-480C-80C6-B71A804130AC}" type="pres">
      <dgm:prSet presAssocID="{52E19D29-2AF0-4F5D-9A77-9C5D7297A5FC}" presName="hierRoot2" presStyleCnt="0">
        <dgm:presLayoutVars>
          <dgm:hierBranch val="init"/>
        </dgm:presLayoutVars>
      </dgm:prSet>
      <dgm:spPr/>
    </dgm:pt>
    <dgm:pt modelId="{2B021352-C358-4EA7-8F61-C654FBE9C6F3}" type="pres">
      <dgm:prSet presAssocID="{52E19D29-2AF0-4F5D-9A77-9C5D7297A5FC}" presName="rootComposite" presStyleCnt="0"/>
      <dgm:spPr/>
    </dgm:pt>
    <dgm:pt modelId="{AE216511-ACE2-4F80-B2DC-521A117562B3}" type="pres">
      <dgm:prSet presAssocID="{52E19D29-2AF0-4F5D-9A77-9C5D7297A5FC}" presName="rootText" presStyleLbl="node3" presStyleIdx="4" presStyleCnt="8">
        <dgm:presLayoutVars>
          <dgm:chPref val="3"/>
        </dgm:presLayoutVars>
      </dgm:prSet>
      <dgm:spPr/>
    </dgm:pt>
    <dgm:pt modelId="{30E92B9A-EC01-4372-9BFA-A65C16E6A3D2}" type="pres">
      <dgm:prSet presAssocID="{52E19D29-2AF0-4F5D-9A77-9C5D7297A5FC}" presName="rootConnector" presStyleLbl="node3" presStyleIdx="4" presStyleCnt="8"/>
      <dgm:spPr/>
    </dgm:pt>
    <dgm:pt modelId="{264280FF-AF6B-4CA3-922E-6457F0A6B4E8}" type="pres">
      <dgm:prSet presAssocID="{52E19D29-2AF0-4F5D-9A77-9C5D7297A5FC}" presName="hierChild4" presStyleCnt="0"/>
      <dgm:spPr/>
    </dgm:pt>
    <dgm:pt modelId="{D93FC643-51B8-4865-BC4F-4CE10BC088E5}" type="pres">
      <dgm:prSet presAssocID="{52E19D29-2AF0-4F5D-9A77-9C5D7297A5FC}" presName="hierChild5" presStyleCnt="0"/>
      <dgm:spPr/>
    </dgm:pt>
    <dgm:pt modelId="{D6A485B7-7AF2-40C1-BA72-0B724B4D8638}" type="pres">
      <dgm:prSet presAssocID="{B6B696C5-9236-4C40-AB41-261F3C83D73E}" presName="Name37" presStyleLbl="parChTrans1D3" presStyleIdx="5" presStyleCnt="8"/>
      <dgm:spPr/>
    </dgm:pt>
    <dgm:pt modelId="{2459CEF8-05E1-4A4E-B102-278198677900}" type="pres">
      <dgm:prSet presAssocID="{E6D73017-D96A-44B4-853F-AE12B4EE4B25}" presName="hierRoot2" presStyleCnt="0">
        <dgm:presLayoutVars>
          <dgm:hierBranch val="init"/>
        </dgm:presLayoutVars>
      </dgm:prSet>
      <dgm:spPr/>
    </dgm:pt>
    <dgm:pt modelId="{73094A4A-B1E9-4124-AEBC-773550DF8EAB}" type="pres">
      <dgm:prSet presAssocID="{E6D73017-D96A-44B4-853F-AE12B4EE4B25}" presName="rootComposite" presStyleCnt="0"/>
      <dgm:spPr/>
    </dgm:pt>
    <dgm:pt modelId="{FE0FEBB8-DE23-46CF-A323-654D5D1BCD26}" type="pres">
      <dgm:prSet presAssocID="{E6D73017-D96A-44B4-853F-AE12B4EE4B25}" presName="rootText" presStyleLbl="node3" presStyleIdx="5" presStyleCnt="8">
        <dgm:presLayoutVars>
          <dgm:chPref val="3"/>
        </dgm:presLayoutVars>
      </dgm:prSet>
      <dgm:spPr/>
    </dgm:pt>
    <dgm:pt modelId="{96652576-DA37-48E7-87DD-520EE935233D}" type="pres">
      <dgm:prSet presAssocID="{E6D73017-D96A-44B4-853F-AE12B4EE4B25}" presName="rootConnector" presStyleLbl="node3" presStyleIdx="5" presStyleCnt="8"/>
      <dgm:spPr/>
    </dgm:pt>
    <dgm:pt modelId="{9737CC7F-59AF-4C23-828A-F44B27598F5D}" type="pres">
      <dgm:prSet presAssocID="{E6D73017-D96A-44B4-853F-AE12B4EE4B25}" presName="hierChild4" presStyleCnt="0"/>
      <dgm:spPr/>
    </dgm:pt>
    <dgm:pt modelId="{8E1E8B3D-D8EE-4D2F-8EF2-B06E9B9BB70F}" type="pres">
      <dgm:prSet presAssocID="{E6D73017-D96A-44B4-853F-AE12B4EE4B25}" presName="hierChild5" presStyleCnt="0"/>
      <dgm:spPr/>
    </dgm:pt>
    <dgm:pt modelId="{D584ACD7-3FCA-44A6-9B70-398818D11840}" type="pres">
      <dgm:prSet presAssocID="{C844AE35-894C-491D-BA46-BBEA4FD06E51}" presName="Name37" presStyleLbl="parChTrans1D3" presStyleIdx="6" presStyleCnt="8"/>
      <dgm:spPr/>
    </dgm:pt>
    <dgm:pt modelId="{9D7B8E15-C95E-4656-932B-0B0F1086C87A}" type="pres">
      <dgm:prSet presAssocID="{FE03E27A-1788-4C03-A62E-FCEF885AF3BD}" presName="hierRoot2" presStyleCnt="0">
        <dgm:presLayoutVars>
          <dgm:hierBranch val="init"/>
        </dgm:presLayoutVars>
      </dgm:prSet>
      <dgm:spPr/>
    </dgm:pt>
    <dgm:pt modelId="{25A264D5-954E-454D-83CD-FC5D20A80751}" type="pres">
      <dgm:prSet presAssocID="{FE03E27A-1788-4C03-A62E-FCEF885AF3BD}" presName="rootComposite" presStyleCnt="0"/>
      <dgm:spPr/>
    </dgm:pt>
    <dgm:pt modelId="{3D18DDD1-ADE2-4A30-B262-B916F8FC9FC4}" type="pres">
      <dgm:prSet presAssocID="{FE03E27A-1788-4C03-A62E-FCEF885AF3BD}" presName="rootText" presStyleLbl="node3" presStyleIdx="6" presStyleCnt="8">
        <dgm:presLayoutVars>
          <dgm:chPref val="3"/>
        </dgm:presLayoutVars>
      </dgm:prSet>
      <dgm:spPr/>
    </dgm:pt>
    <dgm:pt modelId="{CDC04227-B3C8-4C79-945A-7A1DC98A8F97}" type="pres">
      <dgm:prSet presAssocID="{FE03E27A-1788-4C03-A62E-FCEF885AF3BD}" presName="rootConnector" presStyleLbl="node3" presStyleIdx="6" presStyleCnt="8"/>
      <dgm:spPr/>
    </dgm:pt>
    <dgm:pt modelId="{9B6D0D7F-7747-46C8-85BB-F133AB6C58E7}" type="pres">
      <dgm:prSet presAssocID="{FE03E27A-1788-4C03-A62E-FCEF885AF3BD}" presName="hierChild4" presStyleCnt="0"/>
      <dgm:spPr/>
    </dgm:pt>
    <dgm:pt modelId="{34719EAC-17E4-43FD-991B-2302AF7F7CA5}" type="pres">
      <dgm:prSet presAssocID="{FE03E27A-1788-4C03-A62E-FCEF885AF3BD}" presName="hierChild5" presStyleCnt="0"/>
      <dgm:spPr/>
    </dgm:pt>
    <dgm:pt modelId="{10295254-133C-41E8-A3BF-58BA0CAC6F84}" type="pres">
      <dgm:prSet presAssocID="{71570204-9BAE-4336-B05C-72E8339F9F17}" presName="hierChild5" presStyleCnt="0"/>
      <dgm:spPr/>
    </dgm:pt>
    <dgm:pt modelId="{F865D98B-3FF9-4106-BC82-1C41A87AD13F}" type="pres">
      <dgm:prSet presAssocID="{580F452C-C18B-4402-BE7D-597022F02196}" presName="Name37" presStyleLbl="parChTrans1D2" presStyleIdx="3" presStyleCnt="10"/>
      <dgm:spPr/>
    </dgm:pt>
    <dgm:pt modelId="{6144F140-18AD-4000-9EF1-79E885066075}" type="pres">
      <dgm:prSet presAssocID="{88F3A6F3-CD5C-41E1-B8C9-81C6D795B249}" presName="hierRoot2" presStyleCnt="0">
        <dgm:presLayoutVars>
          <dgm:hierBranch val="init"/>
        </dgm:presLayoutVars>
      </dgm:prSet>
      <dgm:spPr/>
    </dgm:pt>
    <dgm:pt modelId="{B062E289-FA45-4877-A580-270F2C6B98CF}" type="pres">
      <dgm:prSet presAssocID="{88F3A6F3-CD5C-41E1-B8C9-81C6D795B249}" presName="rootComposite" presStyleCnt="0"/>
      <dgm:spPr/>
    </dgm:pt>
    <dgm:pt modelId="{66D620B6-F5DE-49C9-8489-65D6F5E14C85}" type="pres">
      <dgm:prSet presAssocID="{88F3A6F3-CD5C-41E1-B8C9-81C6D795B249}" presName="rootText" presStyleLbl="node2" presStyleIdx="3" presStyleCnt="9">
        <dgm:presLayoutVars>
          <dgm:chPref val="3"/>
        </dgm:presLayoutVars>
      </dgm:prSet>
      <dgm:spPr/>
    </dgm:pt>
    <dgm:pt modelId="{D1C07825-857B-4EE9-B113-BBA20F95D0BB}" type="pres">
      <dgm:prSet presAssocID="{88F3A6F3-CD5C-41E1-B8C9-81C6D795B249}" presName="rootConnector" presStyleLbl="node2" presStyleIdx="3" presStyleCnt="9"/>
      <dgm:spPr/>
    </dgm:pt>
    <dgm:pt modelId="{B688F31B-241F-4DEC-9F5C-A5BE09439373}" type="pres">
      <dgm:prSet presAssocID="{88F3A6F3-CD5C-41E1-B8C9-81C6D795B249}" presName="hierChild4" presStyleCnt="0"/>
      <dgm:spPr/>
    </dgm:pt>
    <dgm:pt modelId="{BB10018D-F907-43D7-A7D1-FD7222C48822}" type="pres">
      <dgm:prSet presAssocID="{88F3A6F3-CD5C-41E1-B8C9-81C6D795B249}" presName="hierChild5" presStyleCnt="0"/>
      <dgm:spPr/>
    </dgm:pt>
    <dgm:pt modelId="{49B85E71-866C-4FC3-8F4B-E0EE90DDA049}" type="pres">
      <dgm:prSet presAssocID="{DC6D030C-2F8E-4D51-8582-0E0A9CBD862F}" presName="Name37" presStyleLbl="parChTrans1D2" presStyleIdx="4" presStyleCnt="10"/>
      <dgm:spPr/>
    </dgm:pt>
    <dgm:pt modelId="{3A9EB78F-E874-4893-845C-A7215CCA84A0}" type="pres">
      <dgm:prSet presAssocID="{E72DCEE5-43C6-4FEC-BD38-1E028A4BAA36}" presName="hierRoot2" presStyleCnt="0">
        <dgm:presLayoutVars>
          <dgm:hierBranch val="init"/>
        </dgm:presLayoutVars>
      </dgm:prSet>
      <dgm:spPr/>
    </dgm:pt>
    <dgm:pt modelId="{BA4E8C92-6056-4B7B-AB7C-86C9DBF0DC9C}" type="pres">
      <dgm:prSet presAssocID="{E72DCEE5-43C6-4FEC-BD38-1E028A4BAA36}" presName="rootComposite" presStyleCnt="0"/>
      <dgm:spPr/>
    </dgm:pt>
    <dgm:pt modelId="{6CCE1A1D-DB4E-47D5-BA67-3BB2D42FC0E8}" type="pres">
      <dgm:prSet presAssocID="{E72DCEE5-43C6-4FEC-BD38-1E028A4BAA36}" presName="rootText" presStyleLbl="node2" presStyleIdx="4" presStyleCnt="9">
        <dgm:presLayoutVars>
          <dgm:chPref val="3"/>
        </dgm:presLayoutVars>
      </dgm:prSet>
      <dgm:spPr/>
    </dgm:pt>
    <dgm:pt modelId="{C26D80F9-1436-4AB2-A2CE-64676E10636F}" type="pres">
      <dgm:prSet presAssocID="{E72DCEE5-43C6-4FEC-BD38-1E028A4BAA36}" presName="rootConnector" presStyleLbl="node2" presStyleIdx="4" presStyleCnt="9"/>
      <dgm:spPr/>
    </dgm:pt>
    <dgm:pt modelId="{3B4F6373-3A70-41FC-BEE7-79330418D149}" type="pres">
      <dgm:prSet presAssocID="{E72DCEE5-43C6-4FEC-BD38-1E028A4BAA36}" presName="hierChild4" presStyleCnt="0"/>
      <dgm:spPr/>
    </dgm:pt>
    <dgm:pt modelId="{CD86109D-52E3-4740-91D7-46D7AFC95BE9}" type="pres">
      <dgm:prSet presAssocID="{E72DCEE5-43C6-4FEC-BD38-1E028A4BAA36}" presName="hierChild5" presStyleCnt="0"/>
      <dgm:spPr/>
    </dgm:pt>
    <dgm:pt modelId="{7F8FED81-DEE3-498E-9802-E0D9AC0424F5}" type="pres">
      <dgm:prSet presAssocID="{E9F3C4DC-F953-4D65-AA49-4746D6C3C53C}" presName="Name37" presStyleLbl="parChTrans1D2" presStyleIdx="5" presStyleCnt="10"/>
      <dgm:spPr/>
    </dgm:pt>
    <dgm:pt modelId="{CDF2C552-8991-4494-AB91-E8E2B6EA980E}" type="pres">
      <dgm:prSet presAssocID="{7ADC624F-A582-43FC-B814-4165A93CFF9F}" presName="hierRoot2" presStyleCnt="0">
        <dgm:presLayoutVars>
          <dgm:hierBranch val="init"/>
        </dgm:presLayoutVars>
      </dgm:prSet>
      <dgm:spPr/>
    </dgm:pt>
    <dgm:pt modelId="{C2ED8D47-1090-4F89-9CAC-144532EBF951}" type="pres">
      <dgm:prSet presAssocID="{7ADC624F-A582-43FC-B814-4165A93CFF9F}" presName="rootComposite" presStyleCnt="0"/>
      <dgm:spPr/>
    </dgm:pt>
    <dgm:pt modelId="{8898C1C1-B5FC-4945-A97A-5834A64C77C3}" type="pres">
      <dgm:prSet presAssocID="{7ADC624F-A582-43FC-B814-4165A93CFF9F}" presName="rootText" presStyleLbl="node2" presStyleIdx="5" presStyleCnt="9">
        <dgm:presLayoutVars>
          <dgm:chPref val="3"/>
        </dgm:presLayoutVars>
      </dgm:prSet>
      <dgm:spPr/>
    </dgm:pt>
    <dgm:pt modelId="{86FFF019-6FEA-4786-A027-67DFB3B1ED5B}" type="pres">
      <dgm:prSet presAssocID="{7ADC624F-A582-43FC-B814-4165A93CFF9F}" presName="rootConnector" presStyleLbl="node2" presStyleIdx="5" presStyleCnt="9"/>
      <dgm:spPr/>
    </dgm:pt>
    <dgm:pt modelId="{C456311C-2FB3-4A9C-BFEB-C67CA255F231}" type="pres">
      <dgm:prSet presAssocID="{7ADC624F-A582-43FC-B814-4165A93CFF9F}" presName="hierChild4" presStyleCnt="0"/>
      <dgm:spPr/>
    </dgm:pt>
    <dgm:pt modelId="{B961A6D7-C5C9-4BB7-BA74-1A5236229CEB}" type="pres">
      <dgm:prSet presAssocID="{7ADC624F-A582-43FC-B814-4165A93CFF9F}" presName="hierChild5" presStyleCnt="0"/>
      <dgm:spPr/>
    </dgm:pt>
    <dgm:pt modelId="{77CAF4C8-7824-4CF6-A250-9DBF8AB242C4}" type="pres">
      <dgm:prSet presAssocID="{B327DF3E-FBAB-4CA2-B3C8-B4CA0B5E1A77}" presName="Name37" presStyleLbl="parChTrans1D2" presStyleIdx="6" presStyleCnt="10"/>
      <dgm:spPr/>
    </dgm:pt>
    <dgm:pt modelId="{7C798866-C861-40DD-8DD3-DA4B9ECBCD7A}" type="pres">
      <dgm:prSet presAssocID="{FE41A3DC-063F-4704-83F0-4A556A27C58E}" presName="hierRoot2" presStyleCnt="0">
        <dgm:presLayoutVars>
          <dgm:hierBranch val="init"/>
        </dgm:presLayoutVars>
      </dgm:prSet>
      <dgm:spPr/>
    </dgm:pt>
    <dgm:pt modelId="{522D38F9-5AFF-40C6-8976-95FF2DE32CE9}" type="pres">
      <dgm:prSet presAssocID="{FE41A3DC-063F-4704-83F0-4A556A27C58E}" presName="rootComposite" presStyleCnt="0"/>
      <dgm:spPr/>
    </dgm:pt>
    <dgm:pt modelId="{1491EFFC-B26A-43B1-96C4-666A8314E735}" type="pres">
      <dgm:prSet presAssocID="{FE41A3DC-063F-4704-83F0-4A556A27C58E}" presName="rootText" presStyleLbl="node2" presStyleIdx="6" presStyleCnt="9">
        <dgm:presLayoutVars>
          <dgm:chPref val="3"/>
        </dgm:presLayoutVars>
      </dgm:prSet>
      <dgm:spPr/>
    </dgm:pt>
    <dgm:pt modelId="{B57B8873-F9EF-4070-B5F7-BCFB79C93F89}" type="pres">
      <dgm:prSet presAssocID="{FE41A3DC-063F-4704-83F0-4A556A27C58E}" presName="rootConnector" presStyleLbl="node2" presStyleIdx="6" presStyleCnt="9"/>
      <dgm:spPr/>
    </dgm:pt>
    <dgm:pt modelId="{29361D67-690C-42ED-9E73-9C9F3B044C43}" type="pres">
      <dgm:prSet presAssocID="{FE41A3DC-063F-4704-83F0-4A556A27C58E}" presName="hierChild4" presStyleCnt="0"/>
      <dgm:spPr/>
    </dgm:pt>
    <dgm:pt modelId="{676C3B94-0EBC-4F32-8C6B-DA239704B333}" type="pres">
      <dgm:prSet presAssocID="{E68E98F8-CD44-485F-A2BF-F74712421F08}" presName="Name37" presStyleLbl="parChTrans1D3" presStyleIdx="7" presStyleCnt="8"/>
      <dgm:spPr/>
    </dgm:pt>
    <dgm:pt modelId="{8F35BE74-808E-46FE-B939-FCA6320E2B18}" type="pres">
      <dgm:prSet presAssocID="{3026BBA2-0CDC-456B-81B6-5115BD8C298E}" presName="hierRoot2" presStyleCnt="0">
        <dgm:presLayoutVars>
          <dgm:hierBranch val="init"/>
        </dgm:presLayoutVars>
      </dgm:prSet>
      <dgm:spPr/>
    </dgm:pt>
    <dgm:pt modelId="{7DBD07A7-5323-4A5B-B158-24A13E034FD7}" type="pres">
      <dgm:prSet presAssocID="{3026BBA2-0CDC-456B-81B6-5115BD8C298E}" presName="rootComposite" presStyleCnt="0"/>
      <dgm:spPr/>
    </dgm:pt>
    <dgm:pt modelId="{183F5DB4-554C-4DAB-9F10-BAF460B98CF7}" type="pres">
      <dgm:prSet presAssocID="{3026BBA2-0CDC-456B-81B6-5115BD8C298E}" presName="rootText" presStyleLbl="node3" presStyleIdx="7" presStyleCnt="8">
        <dgm:presLayoutVars>
          <dgm:chPref val="3"/>
        </dgm:presLayoutVars>
      </dgm:prSet>
      <dgm:spPr/>
    </dgm:pt>
    <dgm:pt modelId="{A1F2D3B6-98AE-4704-B347-4E81E56C31FB}" type="pres">
      <dgm:prSet presAssocID="{3026BBA2-0CDC-456B-81B6-5115BD8C298E}" presName="rootConnector" presStyleLbl="node3" presStyleIdx="7" presStyleCnt="8"/>
      <dgm:spPr/>
    </dgm:pt>
    <dgm:pt modelId="{47D9094D-EB82-4E04-AC99-189D2BF63B06}" type="pres">
      <dgm:prSet presAssocID="{3026BBA2-0CDC-456B-81B6-5115BD8C298E}" presName="hierChild4" presStyleCnt="0"/>
      <dgm:spPr/>
    </dgm:pt>
    <dgm:pt modelId="{03C5906C-0F44-4120-A280-ADBE1E415DBA}" type="pres">
      <dgm:prSet presAssocID="{3026BBA2-0CDC-456B-81B6-5115BD8C298E}" presName="hierChild5" presStyleCnt="0"/>
      <dgm:spPr/>
    </dgm:pt>
    <dgm:pt modelId="{8ED5E58A-9AE4-44DB-9CF7-39CAB7865F6C}" type="pres">
      <dgm:prSet presAssocID="{FE41A3DC-063F-4704-83F0-4A556A27C58E}" presName="hierChild5" presStyleCnt="0"/>
      <dgm:spPr/>
    </dgm:pt>
    <dgm:pt modelId="{D4B8A184-1BD8-43B6-AB06-134146C70C01}" type="pres">
      <dgm:prSet presAssocID="{F6512387-4B90-41EA-8546-5AB46A9A2DAA}" presName="Name37" presStyleLbl="parChTrans1D2" presStyleIdx="7" presStyleCnt="10"/>
      <dgm:spPr/>
    </dgm:pt>
    <dgm:pt modelId="{4A91BC57-A8B8-4F39-B995-FE37EB9F8D4E}" type="pres">
      <dgm:prSet presAssocID="{4499048A-BC47-4D57-8281-6FDB6617323E}" presName="hierRoot2" presStyleCnt="0">
        <dgm:presLayoutVars>
          <dgm:hierBranch val="init"/>
        </dgm:presLayoutVars>
      </dgm:prSet>
      <dgm:spPr/>
    </dgm:pt>
    <dgm:pt modelId="{85366E1E-3D26-4A3A-A1F0-432D7489D07B}" type="pres">
      <dgm:prSet presAssocID="{4499048A-BC47-4D57-8281-6FDB6617323E}" presName="rootComposite" presStyleCnt="0"/>
      <dgm:spPr/>
    </dgm:pt>
    <dgm:pt modelId="{9EAC264F-07D0-448C-AB24-27B645D1F51F}" type="pres">
      <dgm:prSet presAssocID="{4499048A-BC47-4D57-8281-6FDB6617323E}" presName="rootText" presStyleLbl="node2" presStyleIdx="7" presStyleCnt="9">
        <dgm:presLayoutVars>
          <dgm:chPref val="3"/>
        </dgm:presLayoutVars>
      </dgm:prSet>
      <dgm:spPr/>
    </dgm:pt>
    <dgm:pt modelId="{FDC420E4-CCEE-4F06-8DB6-D4A8B63BABFF}" type="pres">
      <dgm:prSet presAssocID="{4499048A-BC47-4D57-8281-6FDB6617323E}" presName="rootConnector" presStyleLbl="node2" presStyleIdx="7" presStyleCnt="9"/>
      <dgm:spPr/>
    </dgm:pt>
    <dgm:pt modelId="{BD604C10-D405-4FB6-903C-27ACD35625EB}" type="pres">
      <dgm:prSet presAssocID="{4499048A-BC47-4D57-8281-6FDB6617323E}" presName="hierChild4" presStyleCnt="0"/>
      <dgm:spPr/>
    </dgm:pt>
    <dgm:pt modelId="{3BCF41FE-C257-4DC4-AB35-AB00416E10C8}" type="pres">
      <dgm:prSet presAssocID="{4499048A-BC47-4D57-8281-6FDB6617323E}" presName="hierChild5" presStyleCnt="0"/>
      <dgm:spPr/>
    </dgm:pt>
    <dgm:pt modelId="{8209163F-3A5F-497A-BAC6-828AFAABE840}" type="pres">
      <dgm:prSet presAssocID="{5BA88FEF-FC80-4C53-8B78-2FC412C789DA}" presName="Name37" presStyleLbl="parChTrans1D2" presStyleIdx="8" presStyleCnt="10"/>
      <dgm:spPr/>
    </dgm:pt>
    <dgm:pt modelId="{4AA78344-0006-4002-8A94-29A15CA9E265}" type="pres">
      <dgm:prSet presAssocID="{699F4E90-35EC-4DAE-A6BA-711AF9323953}" presName="hierRoot2" presStyleCnt="0">
        <dgm:presLayoutVars>
          <dgm:hierBranch val="init"/>
        </dgm:presLayoutVars>
      </dgm:prSet>
      <dgm:spPr/>
    </dgm:pt>
    <dgm:pt modelId="{3BD2FE82-DC36-488F-9F6B-5BCE8C27529A}" type="pres">
      <dgm:prSet presAssocID="{699F4E90-35EC-4DAE-A6BA-711AF9323953}" presName="rootComposite" presStyleCnt="0"/>
      <dgm:spPr/>
    </dgm:pt>
    <dgm:pt modelId="{47F544E5-0886-49E1-AB4C-7E714F4170CB}" type="pres">
      <dgm:prSet presAssocID="{699F4E90-35EC-4DAE-A6BA-711AF9323953}" presName="rootText" presStyleLbl="node2" presStyleIdx="8" presStyleCnt="9">
        <dgm:presLayoutVars>
          <dgm:chPref val="3"/>
        </dgm:presLayoutVars>
      </dgm:prSet>
      <dgm:spPr/>
    </dgm:pt>
    <dgm:pt modelId="{A2580EAD-DCD9-4575-A982-798E489C1025}" type="pres">
      <dgm:prSet presAssocID="{699F4E90-35EC-4DAE-A6BA-711AF9323953}" presName="rootConnector" presStyleLbl="node2" presStyleIdx="8" presStyleCnt="9"/>
      <dgm:spPr/>
    </dgm:pt>
    <dgm:pt modelId="{42AE10A7-6373-43B9-82CD-D4F653F0986D}" type="pres">
      <dgm:prSet presAssocID="{699F4E90-35EC-4DAE-A6BA-711AF9323953}" presName="hierChild4" presStyleCnt="0"/>
      <dgm:spPr/>
    </dgm:pt>
    <dgm:pt modelId="{82A0AF03-7B80-4795-BBBA-1F0CFFA7FA2F}" type="pres">
      <dgm:prSet presAssocID="{699F4E90-35EC-4DAE-A6BA-711AF9323953}" presName="hierChild5" presStyleCnt="0"/>
      <dgm:spPr/>
    </dgm:pt>
    <dgm:pt modelId="{7116A94F-14BF-475F-9A23-967167726761}" type="pres">
      <dgm:prSet presAssocID="{F00B1259-0AE0-408F-9C41-AC032674A394}" presName="hierChild3" presStyleCnt="0"/>
      <dgm:spPr/>
    </dgm:pt>
    <dgm:pt modelId="{AFD2A514-E635-44CB-8A99-85E12D60711E}" type="pres">
      <dgm:prSet presAssocID="{ECE428C4-289B-42C5-8FB3-622D6A457026}" presName="Name111" presStyleLbl="parChTrans1D2" presStyleIdx="9" presStyleCnt="10"/>
      <dgm:spPr/>
    </dgm:pt>
    <dgm:pt modelId="{DE74020D-A5E4-4857-83D5-958B7EDEC3F4}" type="pres">
      <dgm:prSet presAssocID="{F467A812-73F9-4883-B68B-0718E4C34A33}" presName="hierRoot3" presStyleCnt="0">
        <dgm:presLayoutVars>
          <dgm:hierBranch val="init"/>
        </dgm:presLayoutVars>
      </dgm:prSet>
      <dgm:spPr/>
    </dgm:pt>
    <dgm:pt modelId="{D0F4D15E-FFB0-4EE5-A38B-631BC2EDDCDD}" type="pres">
      <dgm:prSet presAssocID="{F467A812-73F9-4883-B68B-0718E4C34A33}" presName="rootComposite3" presStyleCnt="0"/>
      <dgm:spPr/>
    </dgm:pt>
    <dgm:pt modelId="{7625301F-1C76-4AD7-B081-379EF369ECB0}" type="pres">
      <dgm:prSet presAssocID="{F467A812-73F9-4883-B68B-0718E4C34A33}" presName="rootText3" presStyleLbl="asst1" presStyleIdx="0" presStyleCnt="1">
        <dgm:presLayoutVars>
          <dgm:chPref val="3"/>
        </dgm:presLayoutVars>
      </dgm:prSet>
      <dgm:spPr/>
    </dgm:pt>
    <dgm:pt modelId="{C006EEF5-97B9-4FD3-BC7F-8D9B77CBA59A}" type="pres">
      <dgm:prSet presAssocID="{F467A812-73F9-4883-B68B-0718E4C34A33}" presName="rootConnector3" presStyleLbl="asst1" presStyleIdx="0" presStyleCnt="1"/>
      <dgm:spPr/>
    </dgm:pt>
    <dgm:pt modelId="{07F2515B-E00D-40DA-8E5B-69F3F13BFE91}" type="pres">
      <dgm:prSet presAssocID="{F467A812-73F9-4883-B68B-0718E4C34A33}" presName="hierChild6" presStyleCnt="0"/>
      <dgm:spPr/>
    </dgm:pt>
    <dgm:pt modelId="{73C67B6C-FFA3-4BF0-B1A9-7CCC29C2EB70}" type="pres">
      <dgm:prSet presAssocID="{F467A812-73F9-4883-B68B-0718E4C34A33}" presName="hierChild7" presStyleCnt="0"/>
      <dgm:spPr/>
    </dgm:pt>
  </dgm:ptLst>
  <dgm:cxnLst>
    <dgm:cxn modelId="{A8E01405-9F32-4826-A47D-6B82009603A9}" type="presOf" srcId="{E68E98F8-CD44-485F-A2BF-F74712421F08}" destId="{676C3B94-0EBC-4F32-8C6B-DA239704B333}" srcOrd="0" destOrd="0" presId="urn:microsoft.com/office/officeart/2005/8/layout/orgChart1"/>
    <dgm:cxn modelId="{C2246C08-BCB0-4F62-BBC1-CD93C058A60A}" type="presOf" srcId="{00E899FE-2DB2-4D4B-AEB4-23112C3BCE89}" destId="{CAF4B55A-0660-4157-8580-A97048582BCF}" srcOrd="0" destOrd="0" presId="urn:microsoft.com/office/officeart/2005/8/layout/orgChart1"/>
    <dgm:cxn modelId="{A0F0500E-5C00-4931-B402-70FA5476DBB8}" srcId="{F00B1259-0AE0-408F-9C41-AC032674A394}" destId="{49B0F00E-852D-4EE4-A6B5-9C67738BF096}" srcOrd="0" destOrd="0" parTransId="{AFDBBE38-7296-4C40-B955-A4CF2E2A9882}" sibTransId="{C3B563CC-077F-4F45-BDCE-60F061B3218C}"/>
    <dgm:cxn modelId="{1FE6850F-8B46-46A5-A0E5-8E4289287B88}" srcId="{71570204-9BAE-4336-B05C-72E8339F9F17}" destId="{E6D73017-D96A-44B4-853F-AE12B4EE4B25}" srcOrd="3" destOrd="0" parTransId="{B6B696C5-9236-4C40-AB41-261F3C83D73E}" sibTransId="{B5177DC1-AAAE-4D03-8B1C-639E00EC116F}"/>
    <dgm:cxn modelId="{18D7EA14-FA4D-4042-85D2-81B623EB6E08}" type="presOf" srcId="{00E899FE-2DB2-4D4B-AEB4-23112C3BCE89}" destId="{D2EB3AF5-BC30-4595-B88A-7030B142B833}" srcOrd="1" destOrd="0" presId="urn:microsoft.com/office/officeart/2005/8/layout/orgChart1"/>
    <dgm:cxn modelId="{F1971F1D-3006-47AF-9B97-38BE858D392F}" type="presOf" srcId="{F00B1259-0AE0-408F-9C41-AC032674A394}" destId="{2E8219F9-365A-4919-B1CA-3529AE764E9B}" srcOrd="1" destOrd="0" presId="urn:microsoft.com/office/officeart/2005/8/layout/orgChart1"/>
    <dgm:cxn modelId="{56CBCC21-6393-42B7-916C-C7C4D1DAD88D}" type="presOf" srcId="{DA1FD4A1-9FB6-4F35-8B59-D7E708BE8374}" destId="{AF44E7E8-4095-4FB3-AFD8-EA9EC761F9CC}" srcOrd="0" destOrd="0" presId="urn:microsoft.com/office/officeart/2005/8/layout/orgChart1"/>
    <dgm:cxn modelId="{91ACF82F-F976-4EBC-AA29-66D393537A51}" type="presOf" srcId="{580F452C-C18B-4402-BE7D-597022F02196}" destId="{F865D98B-3FF9-4106-BC82-1C41A87AD13F}" srcOrd="0" destOrd="0" presId="urn:microsoft.com/office/officeart/2005/8/layout/orgChart1"/>
    <dgm:cxn modelId="{B2612A30-0B5B-470D-BA8C-FC69F3694F95}" type="presOf" srcId="{0A082284-106F-4ABA-9AC3-5A69862CE113}" destId="{37656569-0696-4A6F-A58E-8D68832A7DE6}" srcOrd="0" destOrd="0" presId="urn:microsoft.com/office/officeart/2005/8/layout/orgChart1"/>
    <dgm:cxn modelId="{F6C10E3A-22E4-494E-8BF4-9DA2512F2141}" type="presOf" srcId="{DC6D030C-2F8E-4D51-8582-0E0A9CBD862F}" destId="{49B85E71-866C-4FC3-8F4B-E0EE90DDA049}" srcOrd="0" destOrd="0" presId="urn:microsoft.com/office/officeart/2005/8/layout/orgChart1"/>
    <dgm:cxn modelId="{6D332F3C-1037-41FF-8CA0-97F2FF850351}" type="presOf" srcId="{FE03E27A-1788-4C03-A62E-FCEF885AF3BD}" destId="{3D18DDD1-ADE2-4A30-B262-B916F8FC9FC4}" srcOrd="0" destOrd="0" presId="urn:microsoft.com/office/officeart/2005/8/layout/orgChart1"/>
    <dgm:cxn modelId="{9F59773C-027F-4005-A916-8B83B1A525F1}" type="presOf" srcId="{4499048A-BC47-4D57-8281-6FDB6617323E}" destId="{9EAC264F-07D0-448C-AB24-27B645D1F51F}" srcOrd="0" destOrd="0" presId="urn:microsoft.com/office/officeart/2005/8/layout/orgChart1"/>
    <dgm:cxn modelId="{73922B5B-02ED-49F9-B5A2-68E49041242D}" type="presOf" srcId="{88F3A6F3-CD5C-41E1-B8C9-81C6D795B249}" destId="{D1C07825-857B-4EE9-B113-BBA20F95D0BB}" srcOrd="1" destOrd="0" presId="urn:microsoft.com/office/officeart/2005/8/layout/orgChart1"/>
    <dgm:cxn modelId="{367E605C-3C2D-474D-9EE1-A4AD722E4FAD}" type="presOf" srcId="{0A082284-106F-4ABA-9AC3-5A69862CE113}" destId="{546F4B11-B2B9-400C-9BB4-21BDB53AF8C4}" srcOrd="1" destOrd="0" presId="urn:microsoft.com/office/officeart/2005/8/layout/orgChart1"/>
    <dgm:cxn modelId="{C415E65E-3B43-4356-9369-4ACC243BE54B}" srcId="{AD8A16C3-BA20-4D04-ABE4-932BBA25A99A}" destId="{F00B1259-0AE0-408F-9C41-AC032674A394}" srcOrd="0" destOrd="0" parTransId="{A734BE6B-F242-4156-B003-E23C7E4C26AA}" sibTransId="{92C99E32-6804-4809-B68D-AAB07AD3248C}"/>
    <dgm:cxn modelId="{E6BCA260-F534-4BC6-A5BC-966AD6FAB4DB}" srcId="{F00B1259-0AE0-408F-9C41-AC032674A394}" destId="{F467A812-73F9-4883-B68B-0718E4C34A33}" srcOrd="9" destOrd="0" parTransId="{ECE428C4-289B-42C5-8FB3-622D6A457026}" sibTransId="{8C94B395-7CC7-4E1A-B783-6E9A7E0798C4}"/>
    <dgm:cxn modelId="{A8B63B42-611A-42B6-87B8-455446A9C112}" type="presOf" srcId="{88F3A6F3-CD5C-41E1-B8C9-81C6D795B249}" destId="{66D620B6-F5DE-49C9-8489-65D6F5E14C85}" srcOrd="0" destOrd="0" presId="urn:microsoft.com/office/officeart/2005/8/layout/orgChart1"/>
    <dgm:cxn modelId="{A1FA3843-7306-4CAA-A732-1C545D3F4E89}" srcId="{71570204-9BAE-4336-B05C-72E8339F9F17}" destId="{FE03E27A-1788-4C03-A62E-FCEF885AF3BD}" srcOrd="4" destOrd="0" parTransId="{C844AE35-894C-491D-BA46-BBEA4FD06E51}" sibTransId="{AF53C3BC-2CAE-4721-B243-166347A5EB72}"/>
    <dgm:cxn modelId="{3C1E0246-C5A0-404F-9437-3E88D632F5DB}" type="presOf" srcId="{E9F3C4DC-F953-4D65-AA49-4746D6C3C53C}" destId="{7F8FED81-DEE3-498E-9802-E0D9AC0424F5}" srcOrd="0" destOrd="0" presId="urn:microsoft.com/office/officeart/2005/8/layout/orgChart1"/>
    <dgm:cxn modelId="{E0930147-8A51-4B90-B055-4ED003915944}" type="presOf" srcId="{748F5540-C053-4A68-8976-81C28A03FAB2}" destId="{07D2F6A2-87D3-4741-906C-FB83D2F187F4}" srcOrd="0" destOrd="0" presId="urn:microsoft.com/office/officeart/2005/8/layout/orgChart1"/>
    <dgm:cxn modelId="{B4E53649-874E-4E63-A225-4F4EE4C7E0CF}" type="presOf" srcId="{FEFA8966-EBB6-4C91-B520-531AAB877CFC}" destId="{5381BFE1-D18C-407D-AEF9-56675DEC0EB3}" srcOrd="0" destOrd="0" presId="urn:microsoft.com/office/officeart/2005/8/layout/orgChart1"/>
    <dgm:cxn modelId="{9145F46A-7344-48B4-BC5A-2E5A5E09C908}" type="presOf" srcId="{C844AE35-894C-491D-BA46-BBEA4FD06E51}" destId="{D584ACD7-3FCA-44A6-9B70-398818D11840}" srcOrd="0" destOrd="0" presId="urn:microsoft.com/office/officeart/2005/8/layout/orgChart1"/>
    <dgm:cxn modelId="{204B076B-8F96-4EA3-A58E-F4F77F932402}" type="presOf" srcId="{E72DCEE5-43C6-4FEC-BD38-1E028A4BAA36}" destId="{C26D80F9-1436-4AB2-A2CE-64676E10636F}" srcOrd="1" destOrd="0" presId="urn:microsoft.com/office/officeart/2005/8/layout/orgChart1"/>
    <dgm:cxn modelId="{088B604B-5647-41CB-A663-C6B1053AEFCC}" srcId="{F00B1259-0AE0-408F-9C41-AC032674A394}" destId="{88F3A6F3-CD5C-41E1-B8C9-81C6D795B249}" srcOrd="3" destOrd="0" parTransId="{580F452C-C18B-4402-BE7D-597022F02196}" sibTransId="{31951F8C-1AB3-43AF-B037-26ABBCF021B6}"/>
    <dgm:cxn modelId="{3C5C7F4B-0FBA-42EE-82B8-BAFA04A69868}" type="presOf" srcId="{1C564498-BB42-4DE5-9629-FD4AD597DAEF}" destId="{6E70C23F-9AC4-47C8-998F-95E7D478D47F}" srcOrd="1" destOrd="0" presId="urn:microsoft.com/office/officeart/2005/8/layout/orgChart1"/>
    <dgm:cxn modelId="{948D594C-5378-4329-B9BB-FCCC37283CE0}" type="presOf" srcId="{7ADC624F-A582-43FC-B814-4165A93CFF9F}" destId="{86FFF019-6FEA-4786-A027-67DFB3B1ED5B}" srcOrd="1" destOrd="0" presId="urn:microsoft.com/office/officeart/2005/8/layout/orgChart1"/>
    <dgm:cxn modelId="{9F8FA14C-203A-42CD-A5BD-4FCBCDA5BBEE}" type="presOf" srcId="{E6D73017-D96A-44B4-853F-AE12B4EE4B25}" destId="{FE0FEBB8-DE23-46CF-A323-654D5D1BCD26}" srcOrd="0" destOrd="0" presId="urn:microsoft.com/office/officeart/2005/8/layout/orgChart1"/>
    <dgm:cxn modelId="{2C4BD06E-E36B-450B-BF6F-76D575810CB6}" srcId="{71570204-9BAE-4336-B05C-72E8339F9F17}" destId="{52E19D29-2AF0-4F5D-9A77-9C5D7297A5FC}" srcOrd="2" destOrd="0" parTransId="{2AD144C8-9A1C-4C46-9EB2-D9DBE9368CBB}" sibTransId="{CC103363-DFE1-4E14-83CB-292A6E4D6CAF}"/>
    <dgm:cxn modelId="{9ABEED51-43E9-4D1D-8B42-6DD16320CDB2}" type="presOf" srcId="{1C564498-BB42-4DE5-9629-FD4AD597DAEF}" destId="{9202F36E-47F7-4369-B417-D0B6FBB35B7E}" srcOrd="0" destOrd="0" presId="urn:microsoft.com/office/officeart/2005/8/layout/orgChart1"/>
    <dgm:cxn modelId="{5E43A674-90F4-4C50-B230-79D7B8B22C2A}" srcId="{F00B1259-0AE0-408F-9C41-AC032674A394}" destId="{E72DCEE5-43C6-4FEC-BD38-1E028A4BAA36}" srcOrd="4" destOrd="0" parTransId="{DC6D030C-2F8E-4D51-8582-0E0A9CBD862F}" sibTransId="{A1238F48-C25C-4863-8AC9-5645669FF74D}"/>
    <dgm:cxn modelId="{51872676-E9FD-4BE9-88B2-4D951F70CCE6}" type="presOf" srcId="{FE03E27A-1788-4C03-A62E-FCEF885AF3BD}" destId="{CDC04227-B3C8-4C79-945A-7A1DC98A8F97}" srcOrd="1" destOrd="0" presId="urn:microsoft.com/office/officeart/2005/8/layout/orgChart1"/>
    <dgm:cxn modelId="{57E1E356-E839-4B82-9375-5E1AB69F30E9}" type="presOf" srcId="{4499048A-BC47-4D57-8281-6FDB6617323E}" destId="{FDC420E4-CCEE-4F06-8DB6-D4A8B63BABFF}" srcOrd="1" destOrd="0" presId="urn:microsoft.com/office/officeart/2005/8/layout/orgChart1"/>
    <dgm:cxn modelId="{28F17959-D19A-46FE-8B4E-BB13C9AA7507}" type="presOf" srcId="{F6512387-4B90-41EA-8546-5AB46A9A2DAA}" destId="{D4B8A184-1BD8-43B6-AB06-134146C70C01}" srcOrd="0" destOrd="0" presId="urn:microsoft.com/office/officeart/2005/8/layout/orgChart1"/>
    <dgm:cxn modelId="{E24FBA5A-8412-4E2C-952F-B95D3FCA1BD6}" type="presOf" srcId="{5BA88FEF-FC80-4C53-8B78-2FC412C789DA}" destId="{8209163F-3A5F-497A-BAC6-828AFAABE840}" srcOrd="0" destOrd="0" presId="urn:microsoft.com/office/officeart/2005/8/layout/orgChart1"/>
    <dgm:cxn modelId="{7DFB527C-F83D-4E52-97B5-A17911F3BCFA}" type="presOf" srcId="{7ADC624F-A582-43FC-B814-4165A93CFF9F}" destId="{8898C1C1-B5FC-4945-A97A-5834A64C77C3}" srcOrd="0" destOrd="0" presId="urn:microsoft.com/office/officeart/2005/8/layout/orgChart1"/>
    <dgm:cxn modelId="{700B777D-BEB1-4CA8-9982-CA195F160BCC}" type="presOf" srcId="{52E19D29-2AF0-4F5D-9A77-9C5D7297A5FC}" destId="{AE216511-ACE2-4F80-B2DC-521A117562B3}" srcOrd="0" destOrd="0" presId="urn:microsoft.com/office/officeart/2005/8/layout/orgChart1"/>
    <dgm:cxn modelId="{F723557E-6C48-4D3B-BD9E-5393C2299D0E}" type="presOf" srcId="{9EB81DAE-FDE0-4BC2-B545-5A5E1D85C199}" destId="{A92DD539-DBFF-4C14-8419-886A8D86F9A6}" srcOrd="0" destOrd="0" presId="urn:microsoft.com/office/officeart/2005/8/layout/orgChart1"/>
    <dgm:cxn modelId="{3C786A87-7BF4-4F5D-BB7B-8775E8D37246}" type="presOf" srcId="{AFDBBE38-7296-4C40-B955-A4CF2E2A9882}" destId="{BEFDA49B-B2CB-4CF2-A3A9-0BC27DE563E9}" srcOrd="0" destOrd="0" presId="urn:microsoft.com/office/officeart/2005/8/layout/orgChart1"/>
    <dgm:cxn modelId="{448A7C87-4450-4DA0-9CEE-0D984986BEE7}" type="presOf" srcId="{F00B1259-0AE0-408F-9C41-AC032674A394}" destId="{AAC36EDA-FFEC-475E-A1D1-3F143F23D100}" srcOrd="0" destOrd="0" presId="urn:microsoft.com/office/officeart/2005/8/layout/orgChart1"/>
    <dgm:cxn modelId="{3544A689-9F3F-495D-9D77-F4A5C2E11870}" srcId="{F00B1259-0AE0-408F-9C41-AC032674A394}" destId="{71570204-9BAE-4336-B05C-72E8339F9F17}" srcOrd="2" destOrd="0" parTransId="{FEFA8966-EBB6-4C91-B520-531AAB877CFC}" sibTransId="{58A2B6D8-7110-4489-A695-0969E3A19250}"/>
    <dgm:cxn modelId="{4AB7858A-140D-46E7-8216-CC288551478B}" type="presOf" srcId="{3F50B2F8-031C-4BE6-AD4E-301DC876493E}" destId="{C1C158AF-6EC7-4855-BF4E-9FAC5A9B8A64}" srcOrd="1" destOrd="0" presId="urn:microsoft.com/office/officeart/2005/8/layout/orgChart1"/>
    <dgm:cxn modelId="{AB16878D-EB8F-4376-A597-1EE5BD08F822}" type="presOf" srcId="{F467A812-73F9-4883-B68B-0718E4C34A33}" destId="{C006EEF5-97B9-4FD3-BC7F-8D9B77CBA59A}" srcOrd="1" destOrd="0" presId="urn:microsoft.com/office/officeart/2005/8/layout/orgChart1"/>
    <dgm:cxn modelId="{7D24DB8D-B69C-4A22-8B9A-4F62F96E0999}" type="presOf" srcId="{FE41A3DC-063F-4704-83F0-4A556A27C58E}" destId="{B57B8873-F9EF-4070-B5F7-BCFB79C93F89}" srcOrd="1" destOrd="0" presId="urn:microsoft.com/office/officeart/2005/8/layout/orgChart1"/>
    <dgm:cxn modelId="{3DF54293-9F2E-4367-862D-FB69BBDE9A81}" type="presOf" srcId="{B327DF3E-FBAB-4CA2-B3C8-B4CA0B5E1A77}" destId="{77CAF4C8-7824-4CF6-A250-9DBF8AB242C4}" srcOrd="0" destOrd="0" presId="urn:microsoft.com/office/officeart/2005/8/layout/orgChart1"/>
    <dgm:cxn modelId="{65A94C96-8BDA-4438-AC77-DF33AAAE6758}" srcId="{49B0F00E-852D-4EE4-A6B5-9C67738BF096}" destId="{3F50B2F8-031C-4BE6-AD4E-301DC876493E}" srcOrd="0" destOrd="0" parTransId="{8FD826A4-E982-4DD5-B34B-060116614948}" sibTransId="{D79F8295-396E-49A9-BB41-54462E88D865}"/>
    <dgm:cxn modelId="{97F40597-DB3E-4678-822A-BD36B1E92D5C}" type="presOf" srcId="{FE41A3DC-063F-4704-83F0-4A556A27C58E}" destId="{1491EFFC-B26A-43B1-96C4-666A8314E735}" srcOrd="0" destOrd="0" presId="urn:microsoft.com/office/officeart/2005/8/layout/orgChart1"/>
    <dgm:cxn modelId="{4C12BF9B-EBE7-4383-A6A2-1F2C6191BA40}" srcId="{F00B1259-0AE0-408F-9C41-AC032674A394}" destId="{FE41A3DC-063F-4704-83F0-4A556A27C58E}" srcOrd="6" destOrd="0" parTransId="{B327DF3E-FBAB-4CA2-B3C8-B4CA0B5E1A77}" sibTransId="{0188523D-A148-42DD-A19C-5D9CB7BA8F3D}"/>
    <dgm:cxn modelId="{0BA7D49D-D083-4EF2-9C19-65E605778035}" type="presOf" srcId="{8AEB57C5-79D5-48E5-A16E-385341172B9F}" destId="{06BB786B-2F8F-4243-8068-72DF4EF85FD4}" srcOrd="0" destOrd="0" presId="urn:microsoft.com/office/officeart/2005/8/layout/orgChart1"/>
    <dgm:cxn modelId="{D47D14A1-BD77-4B4E-A3D1-536DFA29BF3F}" srcId="{8AEB57C5-79D5-48E5-A16E-385341172B9F}" destId="{00E899FE-2DB2-4D4B-AEB4-23112C3BCE89}" srcOrd="0" destOrd="0" parTransId="{748F5540-C053-4A68-8976-81C28A03FAB2}" sibTransId="{B6D528F9-D3C2-4C4A-BF36-290081BA17C3}"/>
    <dgm:cxn modelId="{4FE511A5-8708-47FD-B969-DEC0B62B7B05}" type="presOf" srcId="{8FD826A4-E982-4DD5-B34B-060116614948}" destId="{F9A14BB4-DEF7-4E5D-8A43-FB469877D0E3}" srcOrd="0" destOrd="0" presId="urn:microsoft.com/office/officeart/2005/8/layout/orgChart1"/>
    <dgm:cxn modelId="{8B4C90A8-BAA7-4D3A-B609-C370984B3B1C}" type="presOf" srcId="{71570204-9BAE-4336-B05C-72E8339F9F17}" destId="{A7B8AA56-749A-454F-A4C1-0B0A54862B8D}" srcOrd="0" destOrd="0" presId="urn:microsoft.com/office/officeart/2005/8/layout/orgChart1"/>
    <dgm:cxn modelId="{E10C2EAE-75B2-4897-B7FF-C271ED1B97C6}" type="presOf" srcId="{3F50B2F8-031C-4BE6-AD4E-301DC876493E}" destId="{E4F57C57-A976-47B8-BCBC-936F60FBF4F9}" srcOrd="0" destOrd="0" presId="urn:microsoft.com/office/officeart/2005/8/layout/orgChart1"/>
    <dgm:cxn modelId="{737344AE-35EB-4476-B376-14472EFD50AF}" type="presOf" srcId="{699F4E90-35EC-4DAE-A6BA-711AF9323953}" destId="{A2580EAD-DCD9-4575-A982-798E489C1025}" srcOrd="1" destOrd="0" presId="urn:microsoft.com/office/officeart/2005/8/layout/orgChart1"/>
    <dgm:cxn modelId="{81CB91AE-F87C-432F-B618-3C2148B4D058}" type="presOf" srcId="{8AEB57C5-79D5-48E5-A16E-385341172B9F}" destId="{5AA43573-9ED6-4417-8ECA-ADDF374E033E}" srcOrd="1" destOrd="0" presId="urn:microsoft.com/office/officeart/2005/8/layout/orgChart1"/>
    <dgm:cxn modelId="{C559E0B8-3E37-4387-BFD5-4FAA390CACF7}" type="presOf" srcId="{3026BBA2-0CDC-456B-81B6-5115BD8C298E}" destId="{183F5DB4-554C-4DAB-9F10-BAF460B98CF7}" srcOrd="0" destOrd="0" presId="urn:microsoft.com/office/officeart/2005/8/layout/orgChart1"/>
    <dgm:cxn modelId="{EC9786BA-B396-4251-9A0D-84CE618F9FA7}" type="presOf" srcId="{AD8A16C3-BA20-4D04-ABE4-932BBA25A99A}" destId="{B4DF1209-113B-4007-84A0-B698FADA346F}" srcOrd="0" destOrd="0" presId="urn:microsoft.com/office/officeart/2005/8/layout/orgChart1"/>
    <dgm:cxn modelId="{4ABD44BC-AC0F-4865-9531-B64E4EA53A30}" type="presOf" srcId="{699F4E90-35EC-4DAE-A6BA-711AF9323953}" destId="{47F544E5-0886-49E1-AB4C-7E714F4170CB}" srcOrd="0" destOrd="0" presId="urn:microsoft.com/office/officeart/2005/8/layout/orgChart1"/>
    <dgm:cxn modelId="{9698D2BF-DDE7-4E44-8243-BB4B166E24AF}" type="presOf" srcId="{E72DCEE5-43C6-4FEC-BD38-1E028A4BAA36}" destId="{6CCE1A1D-DB4E-47D5-BA67-3BB2D42FC0E8}" srcOrd="0" destOrd="0" presId="urn:microsoft.com/office/officeart/2005/8/layout/orgChart1"/>
    <dgm:cxn modelId="{5E3DC0C1-11DD-4CF4-B0B0-4DB60404FA6A}" srcId="{F00B1259-0AE0-408F-9C41-AC032674A394}" destId="{7ADC624F-A582-43FC-B814-4165A93CFF9F}" srcOrd="5" destOrd="0" parTransId="{E9F3C4DC-F953-4D65-AA49-4746D6C3C53C}" sibTransId="{9233F536-EC14-451D-BF91-F75BD3AF27C3}"/>
    <dgm:cxn modelId="{2F75DEC1-C95A-4024-9BD7-03DB0190A459}" type="presOf" srcId="{3026BBA2-0CDC-456B-81B6-5115BD8C298E}" destId="{A1F2D3B6-98AE-4704-B347-4E81E56C31FB}" srcOrd="1" destOrd="0" presId="urn:microsoft.com/office/officeart/2005/8/layout/orgChart1"/>
    <dgm:cxn modelId="{78D4E2C5-14FB-4060-8AE4-D4207D58D8DA}" type="presOf" srcId="{71570204-9BAE-4336-B05C-72E8339F9F17}" destId="{9F098256-4199-42FD-A454-3C13445E554F}" srcOrd="1" destOrd="0" presId="urn:microsoft.com/office/officeart/2005/8/layout/orgChart1"/>
    <dgm:cxn modelId="{FE5E14C9-28AA-43A3-A55D-AE2F1D15C700}" type="presOf" srcId="{B6B696C5-9236-4C40-AB41-261F3C83D73E}" destId="{D6A485B7-7AF2-40C1-BA72-0B724B4D8638}" srcOrd="0" destOrd="0" presId="urn:microsoft.com/office/officeart/2005/8/layout/orgChart1"/>
    <dgm:cxn modelId="{CED958CB-3E29-450C-838F-E8A2F59EAF7D}" type="presOf" srcId="{E6D73017-D96A-44B4-853F-AE12B4EE4B25}" destId="{96652576-DA37-48E7-87DD-520EE935233D}" srcOrd="1" destOrd="0" presId="urn:microsoft.com/office/officeart/2005/8/layout/orgChart1"/>
    <dgm:cxn modelId="{407064CD-994B-450C-8BB0-1083E83D4C6C}" type="presOf" srcId="{F467A812-73F9-4883-B68B-0718E4C34A33}" destId="{7625301F-1C76-4AD7-B081-379EF369ECB0}" srcOrd="0" destOrd="0" presId="urn:microsoft.com/office/officeart/2005/8/layout/orgChart1"/>
    <dgm:cxn modelId="{DB568ED0-E043-4872-804C-98C2FBAD3927}" type="presOf" srcId="{52E19D29-2AF0-4F5D-9A77-9C5D7297A5FC}" destId="{30E92B9A-EC01-4372-9BFA-A65C16E6A3D2}" srcOrd="1" destOrd="0" presId="urn:microsoft.com/office/officeart/2005/8/layout/orgChart1"/>
    <dgm:cxn modelId="{24122CD1-17F5-4E24-B901-F6F9EAF01AFC}" srcId="{71570204-9BAE-4336-B05C-72E8339F9F17}" destId="{0A082284-106F-4ABA-9AC3-5A69862CE113}" srcOrd="0" destOrd="0" parTransId="{01A19607-A947-494F-A172-38E30EBD37ED}" sibTransId="{095A50C8-BCDF-41A9-A457-7248A8E38177}"/>
    <dgm:cxn modelId="{F947DFD4-6548-4987-A28C-C500F34B859C}" type="presOf" srcId="{2AD144C8-9A1C-4C46-9EB2-D9DBE9368CBB}" destId="{CF46C1DC-23DE-4181-8001-48AAA46795BF}" srcOrd="0" destOrd="0" presId="urn:microsoft.com/office/officeart/2005/8/layout/orgChart1"/>
    <dgm:cxn modelId="{999AAAD6-7309-413A-8124-FE46C8AF601E}" srcId="{FE41A3DC-063F-4704-83F0-4A556A27C58E}" destId="{3026BBA2-0CDC-456B-81B6-5115BD8C298E}" srcOrd="0" destOrd="0" parTransId="{E68E98F8-CD44-485F-A2BF-F74712421F08}" sibTransId="{00245217-EF15-4CBC-9684-0FDFB9FB2ABC}"/>
    <dgm:cxn modelId="{5AADC8DB-D8AE-4CDC-92C4-B95C59824C68}" srcId="{F00B1259-0AE0-408F-9C41-AC032674A394}" destId="{699F4E90-35EC-4DAE-A6BA-711AF9323953}" srcOrd="8" destOrd="0" parTransId="{5BA88FEF-FC80-4C53-8B78-2FC412C789DA}" sibTransId="{6D1CF5A3-0054-4AC7-B43C-B634883018F2}"/>
    <dgm:cxn modelId="{2E403EE3-4868-4322-BDE9-214166D338C8}" srcId="{F00B1259-0AE0-408F-9C41-AC032674A394}" destId="{4499048A-BC47-4D57-8281-6FDB6617323E}" srcOrd="7" destOrd="0" parTransId="{F6512387-4B90-41EA-8546-5AB46A9A2DAA}" sibTransId="{26955451-BAA9-42E4-BDD1-C0D6860E695B}"/>
    <dgm:cxn modelId="{60FF79E8-5413-40F6-9383-69575E97A991}" srcId="{71570204-9BAE-4336-B05C-72E8339F9F17}" destId="{1C564498-BB42-4DE5-9629-FD4AD597DAEF}" srcOrd="1" destOrd="0" parTransId="{DA1FD4A1-9FB6-4F35-8B59-D7E708BE8374}" sibTransId="{5BD5E6B3-D372-4365-840C-79B87F2F25BF}"/>
    <dgm:cxn modelId="{B1507DEF-B324-4B4A-883D-2E4CB8C023FC}" type="presOf" srcId="{01A19607-A947-494F-A172-38E30EBD37ED}" destId="{7115EE5A-C3A2-40C7-8FAC-DC9AC4C41DFF}" srcOrd="0" destOrd="0" presId="urn:microsoft.com/office/officeart/2005/8/layout/orgChart1"/>
    <dgm:cxn modelId="{6E761AF0-8097-4C45-A892-1C8A4F7FD59A}" type="presOf" srcId="{ECE428C4-289B-42C5-8FB3-622D6A457026}" destId="{AFD2A514-E635-44CB-8A99-85E12D60711E}" srcOrd="0" destOrd="0" presId="urn:microsoft.com/office/officeart/2005/8/layout/orgChart1"/>
    <dgm:cxn modelId="{336044F7-69F9-40C2-ADA6-57D394B86E54}" type="presOf" srcId="{49B0F00E-852D-4EE4-A6B5-9C67738BF096}" destId="{5464A04B-83F0-4233-8A62-58916E2D2D97}" srcOrd="1" destOrd="0" presId="urn:microsoft.com/office/officeart/2005/8/layout/orgChart1"/>
    <dgm:cxn modelId="{3AF664FD-4227-4C1E-8090-4B003DDE0C41}" srcId="{F00B1259-0AE0-408F-9C41-AC032674A394}" destId="{8AEB57C5-79D5-48E5-A16E-385341172B9F}" srcOrd="1" destOrd="0" parTransId="{9EB81DAE-FDE0-4BC2-B545-5A5E1D85C199}" sibTransId="{5F652875-81D3-4A81-92E8-D533FE721762}"/>
    <dgm:cxn modelId="{D8EFC9FD-559F-460A-BFFB-F6B16CB61BBF}" type="presOf" srcId="{49B0F00E-852D-4EE4-A6B5-9C67738BF096}" destId="{0BB7D50B-22DD-411B-B859-1576C27E9093}" srcOrd="0" destOrd="0" presId="urn:microsoft.com/office/officeart/2005/8/layout/orgChart1"/>
    <dgm:cxn modelId="{0D4FCE8C-5E6D-4DEE-B40F-786A6275275C}" type="presParOf" srcId="{B4DF1209-113B-4007-84A0-B698FADA346F}" destId="{BCEDA02D-CD6D-4FF5-ADED-72A226367AB8}" srcOrd="0" destOrd="0" presId="urn:microsoft.com/office/officeart/2005/8/layout/orgChart1"/>
    <dgm:cxn modelId="{F3E3367A-C039-4403-B5A4-4AAFFE3AE453}" type="presParOf" srcId="{BCEDA02D-CD6D-4FF5-ADED-72A226367AB8}" destId="{BFCECF84-B0BC-45B2-8723-FFDC1ACFCAB3}" srcOrd="0" destOrd="0" presId="urn:microsoft.com/office/officeart/2005/8/layout/orgChart1"/>
    <dgm:cxn modelId="{7B196C3C-9AEE-4A1B-B08C-9AF718D75FE3}" type="presParOf" srcId="{BFCECF84-B0BC-45B2-8723-FFDC1ACFCAB3}" destId="{AAC36EDA-FFEC-475E-A1D1-3F143F23D100}" srcOrd="0" destOrd="0" presId="urn:microsoft.com/office/officeart/2005/8/layout/orgChart1"/>
    <dgm:cxn modelId="{09B1CE6A-53A7-4748-9269-F6EF35E7329C}" type="presParOf" srcId="{BFCECF84-B0BC-45B2-8723-FFDC1ACFCAB3}" destId="{2E8219F9-365A-4919-B1CA-3529AE764E9B}" srcOrd="1" destOrd="0" presId="urn:microsoft.com/office/officeart/2005/8/layout/orgChart1"/>
    <dgm:cxn modelId="{511857AD-CD02-44FF-893A-61EA479CF9E2}" type="presParOf" srcId="{BCEDA02D-CD6D-4FF5-ADED-72A226367AB8}" destId="{8BF1D4FC-C6B8-4887-85C2-1B2EB7A10A86}" srcOrd="1" destOrd="0" presId="urn:microsoft.com/office/officeart/2005/8/layout/orgChart1"/>
    <dgm:cxn modelId="{F87A9EF3-EC6F-45F5-9D66-00EE36779107}" type="presParOf" srcId="{8BF1D4FC-C6B8-4887-85C2-1B2EB7A10A86}" destId="{BEFDA49B-B2CB-4CF2-A3A9-0BC27DE563E9}" srcOrd="0" destOrd="0" presId="urn:microsoft.com/office/officeart/2005/8/layout/orgChart1"/>
    <dgm:cxn modelId="{38A6D2AC-01ED-42A4-BFE6-961B992844FF}" type="presParOf" srcId="{8BF1D4FC-C6B8-4887-85C2-1B2EB7A10A86}" destId="{DC709DD0-3A8A-4694-BD5A-76234DC27B0F}" srcOrd="1" destOrd="0" presId="urn:microsoft.com/office/officeart/2005/8/layout/orgChart1"/>
    <dgm:cxn modelId="{6B203867-FB41-4A68-936E-E5F233B76880}" type="presParOf" srcId="{DC709DD0-3A8A-4694-BD5A-76234DC27B0F}" destId="{D0AD4261-9CFA-40E9-91B9-1CC1A8766DD7}" srcOrd="0" destOrd="0" presId="urn:microsoft.com/office/officeart/2005/8/layout/orgChart1"/>
    <dgm:cxn modelId="{D402535A-A275-41AF-B3F2-5838D4C023BD}" type="presParOf" srcId="{D0AD4261-9CFA-40E9-91B9-1CC1A8766DD7}" destId="{0BB7D50B-22DD-411B-B859-1576C27E9093}" srcOrd="0" destOrd="0" presId="urn:microsoft.com/office/officeart/2005/8/layout/orgChart1"/>
    <dgm:cxn modelId="{B4B73A85-2E29-4288-B0A0-A8EAFAC700A6}" type="presParOf" srcId="{D0AD4261-9CFA-40E9-91B9-1CC1A8766DD7}" destId="{5464A04B-83F0-4233-8A62-58916E2D2D97}" srcOrd="1" destOrd="0" presId="urn:microsoft.com/office/officeart/2005/8/layout/orgChart1"/>
    <dgm:cxn modelId="{236C4C2A-66B0-4A5E-8EB7-02A4468B7A56}" type="presParOf" srcId="{DC709DD0-3A8A-4694-BD5A-76234DC27B0F}" destId="{F86B1DC6-6628-476B-8EAA-D9ABC7EAC87F}" srcOrd="1" destOrd="0" presId="urn:microsoft.com/office/officeart/2005/8/layout/orgChart1"/>
    <dgm:cxn modelId="{6E2E4709-7B49-47F3-8224-42BE9BFC576C}" type="presParOf" srcId="{F86B1DC6-6628-476B-8EAA-D9ABC7EAC87F}" destId="{F9A14BB4-DEF7-4E5D-8A43-FB469877D0E3}" srcOrd="0" destOrd="0" presId="urn:microsoft.com/office/officeart/2005/8/layout/orgChart1"/>
    <dgm:cxn modelId="{DE077F88-98A7-4AC5-A976-B40BAC97238B}" type="presParOf" srcId="{F86B1DC6-6628-476B-8EAA-D9ABC7EAC87F}" destId="{DA120B63-A3DE-4F09-B88A-5064D59D5BE8}" srcOrd="1" destOrd="0" presId="urn:microsoft.com/office/officeart/2005/8/layout/orgChart1"/>
    <dgm:cxn modelId="{882BE20C-284A-427A-BFDF-BC894560517F}" type="presParOf" srcId="{DA120B63-A3DE-4F09-B88A-5064D59D5BE8}" destId="{5D4EB05A-BB72-493F-B5BD-F02A098BB5C4}" srcOrd="0" destOrd="0" presId="urn:microsoft.com/office/officeart/2005/8/layout/orgChart1"/>
    <dgm:cxn modelId="{A02CFEC6-0E0D-4336-AEEA-2F373B033613}" type="presParOf" srcId="{5D4EB05A-BB72-493F-B5BD-F02A098BB5C4}" destId="{E4F57C57-A976-47B8-BCBC-936F60FBF4F9}" srcOrd="0" destOrd="0" presId="urn:microsoft.com/office/officeart/2005/8/layout/orgChart1"/>
    <dgm:cxn modelId="{3AE6768E-F2C8-47AF-94D5-08AC06D0E1DA}" type="presParOf" srcId="{5D4EB05A-BB72-493F-B5BD-F02A098BB5C4}" destId="{C1C158AF-6EC7-4855-BF4E-9FAC5A9B8A64}" srcOrd="1" destOrd="0" presId="urn:microsoft.com/office/officeart/2005/8/layout/orgChart1"/>
    <dgm:cxn modelId="{7D864583-47B9-4514-A016-C6899482A986}" type="presParOf" srcId="{DA120B63-A3DE-4F09-B88A-5064D59D5BE8}" destId="{B228538F-4CBE-4B96-B1FD-B428B75B3216}" srcOrd="1" destOrd="0" presId="urn:microsoft.com/office/officeart/2005/8/layout/orgChart1"/>
    <dgm:cxn modelId="{1008E90F-E043-4F50-89F8-E5BD3086E5B4}" type="presParOf" srcId="{DA120B63-A3DE-4F09-B88A-5064D59D5BE8}" destId="{7A305AD8-827F-411B-B67F-AD61BB27E39E}" srcOrd="2" destOrd="0" presId="urn:microsoft.com/office/officeart/2005/8/layout/orgChart1"/>
    <dgm:cxn modelId="{DF087AD6-4759-494B-AEF2-2C5F34F9973B}" type="presParOf" srcId="{DC709DD0-3A8A-4694-BD5A-76234DC27B0F}" destId="{64C6D7E7-A94C-407D-ADA2-478311060165}" srcOrd="2" destOrd="0" presId="urn:microsoft.com/office/officeart/2005/8/layout/orgChart1"/>
    <dgm:cxn modelId="{1E0610E7-FBBC-40CF-8428-34B421EC6E3E}" type="presParOf" srcId="{8BF1D4FC-C6B8-4887-85C2-1B2EB7A10A86}" destId="{A92DD539-DBFF-4C14-8419-886A8D86F9A6}" srcOrd="2" destOrd="0" presId="urn:microsoft.com/office/officeart/2005/8/layout/orgChart1"/>
    <dgm:cxn modelId="{42B1ACAD-ED1C-40F0-BD68-860080E743BD}" type="presParOf" srcId="{8BF1D4FC-C6B8-4887-85C2-1B2EB7A10A86}" destId="{34165A84-7521-46BE-BC52-59D50DE78CE7}" srcOrd="3" destOrd="0" presId="urn:microsoft.com/office/officeart/2005/8/layout/orgChart1"/>
    <dgm:cxn modelId="{0B9BD0BC-46B2-42F9-B904-0A251E2B457F}" type="presParOf" srcId="{34165A84-7521-46BE-BC52-59D50DE78CE7}" destId="{95FE674C-4301-418C-B213-81F420D5AFB9}" srcOrd="0" destOrd="0" presId="urn:microsoft.com/office/officeart/2005/8/layout/orgChart1"/>
    <dgm:cxn modelId="{B0A6B8B5-5563-4083-A3E6-703D254F0360}" type="presParOf" srcId="{95FE674C-4301-418C-B213-81F420D5AFB9}" destId="{06BB786B-2F8F-4243-8068-72DF4EF85FD4}" srcOrd="0" destOrd="0" presId="urn:microsoft.com/office/officeart/2005/8/layout/orgChart1"/>
    <dgm:cxn modelId="{02D97CA6-DC57-4C07-82A4-8282A5C0BA27}" type="presParOf" srcId="{95FE674C-4301-418C-B213-81F420D5AFB9}" destId="{5AA43573-9ED6-4417-8ECA-ADDF374E033E}" srcOrd="1" destOrd="0" presId="urn:microsoft.com/office/officeart/2005/8/layout/orgChart1"/>
    <dgm:cxn modelId="{D087B1B8-CDF4-46CB-899D-2EA8DC434713}" type="presParOf" srcId="{34165A84-7521-46BE-BC52-59D50DE78CE7}" destId="{7B8BA0D3-F10D-4E93-825C-FCED94BDC7A5}" srcOrd="1" destOrd="0" presId="urn:microsoft.com/office/officeart/2005/8/layout/orgChart1"/>
    <dgm:cxn modelId="{78716790-337D-4133-BCD7-54293CEE8B54}" type="presParOf" srcId="{7B8BA0D3-F10D-4E93-825C-FCED94BDC7A5}" destId="{07D2F6A2-87D3-4741-906C-FB83D2F187F4}" srcOrd="0" destOrd="0" presId="urn:microsoft.com/office/officeart/2005/8/layout/orgChart1"/>
    <dgm:cxn modelId="{A7328511-9004-4731-AD2F-C0391682E30C}" type="presParOf" srcId="{7B8BA0D3-F10D-4E93-825C-FCED94BDC7A5}" destId="{6FDEC53B-206C-40A8-8D74-5C232DCDEBEB}" srcOrd="1" destOrd="0" presId="urn:microsoft.com/office/officeart/2005/8/layout/orgChart1"/>
    <dgm:cxn modelId="{89C74161-CB36-429F-AB69-D7E71DCE3EED}" type="presParOf" srcId="{6FDEC53B-206C-40A8-8D74-5C232DCDEBEB}" destId="{F59FB2A0-D4D5-43F1-8E47-F06C30BED057}" srcOrd="0" destOrd="0" presId="urn:microsoft.com/office/officeart/2005/8/layout/orgChart1"/>
    <dgm:cxn modelId="{795F8820-3C22-4E2A-8CC4-B8C0DCB6D01B}" type="presParOf" srcId="{F59FB2A0-D4D5-43F1-8E47-F06C30BED057}" destId="{CAF4B55A-0660-4157-8580-A97048582BCF}" srcOrd="0" destOrd="0" presId="urn:microsoft.com/office/officeart/2005/8/layout/orgChart1"/>
    <dgm:cxn modelId="{555D9687-8030-4FDB-B3A7-AA7611609EEA}" type="presParOf" srcId="{F59FB2A0-D4D5-43F1-8E47-F06C30BED057}" destId="{D2EB3AF5-BC30-4595-B88A-7030B142B833}" srcOrd="1" destOrd="0" presId="urn:microsoft.com/office/officeart/2005/8/layout/orgChart1"/>
    <dgm:cxn modelId="{B1BBBCD0-B9D5-4044-8429-E90208B441A5}" type="presParOf" srcId="{6FDEC53B-206C-40A8-8D74-5C232DCDEBEB}" destId="{377C0C07-F54D-4494-8565-7D8E6F3E392F}" srcOrd="1" destOrd="0" presId="urn:microsoft.com/office/officeart/2005/8/layout/orgChart1"/>
    <dgm:cxn modelId="{5D5A9614-3576-42C4-9278-F7B1697BF35F}" type="presParOf" srcId="{6FDEC53B-206C-40A8-8D74-5C232DCDEBEB}" destId="{2BD379A6-589A-4AA5-8474-9ED538C03F05}" srcOrd="2" destOrd="0" presId="urn:microsoft.com/office/officeart/2005/8/layout/orgChart1"/>
    <dgm:cxn modelId="{412B8436-B7AB-4F9A-9F55-87B6B8F44374}" type="presParOf" srcId="{34165A84-7521-46BE-BC52-59D50DE78CE7}" destId="{F64CB5D1-D0C2-4108-8F02-A58BFBFC7EDE}" srcOrd="2" destOrd="0" presId="urn:microsoft.com/office/officeart/2005/8/layout/orgChart1"/>
    <dgm:cxn modelId="{74968C7F-EB30-48E4-B814-B6B37760551E}" type="presParOf" srcId="{8BF1D4FC-C6B8-4887-85C2-1B2EB7A10A86}" destId="{5381BFE1-D18C-407D-AEF9-56675DEC0EB3}" srcOrd="4" destOrd="0" presId="urn:microsoft.com/office/officeart/2005/8/layout/orgChart1"/>
    <dgm:cxn modelId="{C77DF3B5-9969-48C5-A1C0-92AEA333E135}" type="presParOf" srcId="{8BF1D4FC-C6B8-4887-85C2-1B2EB7A10A86}" destId="{D51869E5-7F31-474F-9572-05060E3650E1}" srcOrd="5" destOrd="0" presId="urn:microsoft.com/office/officeart/2005/8/layout/orgChart1"/>
    <dgm:cxn modelId="{6ABAB398-59C8-40CF-B6A5-EAB9AE4B3AAA}" type="presParOf" srcId="{D51869E5-7F31-474F-9572-05060E3650E1}" destId="{067AFF37-2892-4C8F-B903-84703307181F}" srcOrd="0" destOrd="0" presId="urn:microsoft.com/office/officeart/2005/8/layout/orgChart1"/>
    <dgm:cxn modelId="{0124F4C1-76DC-42ED-A177-D719C3F256D3}" type="presParOf" srcId="{067AFF37-2892-4C8F-B903-84703307181F}" destId="{A7B8AA56-749A-454F-A4C1-0B0A54862B8D}" srcOrd="0" destOrd="0" presId="urn:microsoft.com/office/officeart/2005/8/layout/orgChart1"/>
    <dgm:cxn modelId="{C820D759-B69E-4CFC-9812-A0102FCADF72}" type="presParOf" srcId="{067AFF37-2892-4C8F-B903-84703307181F}" destId="{9F098256-4199-42FD-A454-3C13445E554F}" srcOrd="1" destOrd="0" presId="urn:microsoft.com/office/officeart/2005/8/layout/orgChart1"/>
    <dgm:cxn modelId="{BB38ADF5-D282-4019-896B-ADBB794E84C9}" type="presParOf" srcId="{D51869E5-7F31-474F-9572-05060E3650E1}" destId="{DE7A721F-5433-4851-B509-098C9ECE9779}" srcOrd="1" destOrd="0" presId="urn:microsoft.com/office/officeart/2005/8/layout/orgChart1"/>
    <dgm:cxn modelId="{B4D4FF30-820D-4413-B946-48AE7ABDF7C7}" type="presParOf" srcId="{DE7A721F-5433-4851-B509-098C9ECE9779}" destId="{7115EE5A-C3A2-40C7-8FAC-DC9AC4C41DFF}" srcOrd="0" destOrd="0" presId="urn:microsoft.com/office/officeart/2005/8/layout/orgChart1"/>
    <dgm:cxn modelId="{9063B4CD-6604-4A66-B7DA-5D8F0D45EF43}" type="presParOf" srcId="{DE7A721F-5433-4851-B509-098C9ECE9779}" destId="{D81E0760-A4C8-4E50-B11C-90DD9DD1A54A}" srcOrd="1" destOrd="0" presId="urn:microsoft.com/office/officeart/2005/8/layout/orgChart1"/>
    <dgm:cxn modelId="{D5389684-3B65-4164-BD4E-CB718A14FB32}" type="presParOf" srcId="{D81E0760-A4C8-4E50-B11C-90DD9DD1A54A}" destId="{8F18ABF0-E723-4B0C-81E3-0221B2BEC8A3}" srcOrd="0" destOrd="0" presId="urn:microsoft.com/office/officeart/2005/8/layout/orgChart1"/>
    <dgm:cxn modelId="{957697AC-E115-446F-8B3C-AFA51148D8A2}" type="presParOf" srcId="{8F18ABF0-E723-4B0C-81E3-0221B2BEC8A3}" destId="{37656569-0696-4A6F-A58E-8D68832A7DE6}" srcOrd="0" destOrd="0" presId="urn:microsoft.com/office/officeart/2005/8/layout/orgChart1"/>
    <dgm:cxn modelId="{277A1044-5F8A-4B71-8A6E-1A4AF3A5D104}" type="presParOf" srcId="{8F18ABF0-E723-4B0C-81E3-0221B2BEC8A3}" destId="{546F4B11-B2B9-400C-9BB4-21BDB53AF8C4}" srcOrd="1" destOrd="0" presId="urn:microsoft.com/office/officeart/2005/8/layout/orgChart1"/>
    <dgm:cxn modelId="{148D989D-F682-46AA-A56B-DC193BA1CD1C}" type="presParOf" srcId="{D81E0760-A4C8-4E50-B11C-90DD9DD1A54A}" destId="{82007724-B126-45E4-B26E-9D6CDF008F6C}" srcOrd="1" destOrd="0" presId="urn:microsoft.com/office/officeart/2005/8/layout/orgChart1"/>
    <dgm:cxn modelId="{77363986-FC69-4C94-83A0-AA68B12270AC}" type="presParOf" srcId="{D81E0760-A4C8-4E50-B11C-90DD9DD1A54A}" destId="{8FFEF4D6-0EE8-4226-89D7-05773F16F60E}" srcOrd="2" destOrd="0" presId="urn:microsoft.com/office/officeart/2005/8/layout/orgChart1"/>
    <dgm:cxn modelId="{F0A59C81-7340-42B7-925C-AD90838DE883}" type="presParOf" srcId="{DE7A721F-5433-4851-B509-098C9ECE9779}" destId="{AF44E7E8-4095-4FB3-AFD8-EA9EC761F9CC}" srcOrd="2" destOrd="0" presId="urn:microsoft.com/office/officeart/2005/8/layout/orgChart1"/>
    <dgm:cxn modelId="{AE4E6C08-86E2-463F-8EA3-465115223427}" type="presParOf" srcId="{DE7A721F-5433-4851-B509-098C9ECE9779}" destId="{6C618E16-106B-4C25-B017-366C90583480}" srcOrd="3" destOrd="0" presId="urn:microsoft.com/office/officeart/2005/8/layout/orgChart1"/>
    <dgm:cxn modelId="{30A9A5AC-806D-431C-A67B-5D4DB9E8AB6C}" type="presParOf" srcId="{6C618E16-106B-4C25-B017-366C90583480}" destId="{C54D1404-5D1E-46CE-B55D-00C054538E60}" srcOrd="0" destOrd="0" presId="urn:microsoft.com/office/officeart/2005/8/layout/orgChart1"/>
    <dgm:cxn modelId="{41FA210C-439A-4018-839C-4C5E69E552A6}" type="presParOf" srcId="{C54D1404-5D1E-46CE-B55D-00C054538E60}" destId="{9202F36E-47F7-4369-B417-D0B6FBB35B7E}" srcOrd="0" destOrd="0" presId="urn:microsoft.com/office/officeart/2005/8/layout/orgChart1"/>
    <dgm:cxn modelId="{3EB2A3DD-8295-4A5D-A3B1-043825930A82}" type="presParOf" srcId="{C54D1404-5D1E-46CE-B55D-00C054538E60}" destId="{6E70C23F-9AC4-47C8-998F-95E7D478D47F}" srcOrd="1" destOrd="0" presId="urn:microsoft.com/office/officeart/2005/8/layout/orgChart1"/>
    <dgm:cxn modelId="{C33E0227-0716-4CE8-87CB-9C14DBC1CE33}" type="presParOf" srcId="{6C618E16-106B-4C25-B017-366C90583480}" destId="{A8DAEB02-003C-4DBD-98F4-2CED4D5A3461}" srcOrd="1" destOrd="0" presId="urn:microsoft.com/office/officeart/2005/8/layout/orgChart1"/>
    <dgm:cxn modelId="{53B20FA1-630D-40AD-AA58-867983A0F219}" type="presParOf" srcId="{6C618E16-106B-4C25-B017-366C90583480}" destId="{F5E97348-3B4F-484A-996B-F123B2BF960E}" srcOrd="2" destOrd="0" presId="urn:microsoft.com/office/officeart/2005/8/layout/orgChart1"/>
    <dgm:cxn modelId="{232F6EF9-52BF-4F4A-9B78-5CDA56D1A5A9}" type="presParOf" srcId="{DE7A721F-5433-4851-B509-098C9ECE9779}" destId="{CF46C1DC-23DE-4181-8001-48AAA46795BF}" srcOrd="4" destOrd="0" presId="urn:microsoft.com/office/officeart/2005/8/layout/orgChart1"/>
    <dgm:cxn modelId="{85712174-8749-42E1-81B5-1CABA82848C6}" type="presParOf" srcId="{DE7A721F-5433-4851-B509-098C9ECE9779}" destId="{906EF213-0D78-480C-80C6-B71A804130AC}" srcOrd="5" destOrd="0" presId="urn:microsoft.com/office/officeart/2005/8/layout/orgChart1"/>
    <dgm:cxn modelId="{51A07A8C-1F88-4D67-B65F-AEEDEF603B43}" type="presParOf" srcId="{906EF213-0D78-480C-80C6-B71A804130AC}" destId="{2B021352-C358-4EA7-8F61-C654FBE9C6F3}" srcOrd="0" destOrd="0" presId="urn:microsoft.com/office/officeart/2005/8/layout/orgChart1"/>
    <dgm:cxn modelId="{B936380F-D9F1-42EE-9BAF-B507612BAE02}" type="presParOf" srcId="{2B021352-C358-4EA7-8F61-C654FBE9C6F3}" destId="{AE216511-ACE2-4F80-B2DC-521A117562B3}" srcOrd="0" destOrd="0" presId="urn:microsoft.com/office/officeart/2005/8/layout/orgChart1"/>
    <dgm:cxn modelId="{2657E149-3048-4949-9693-7338566790A9}" type="presParOf" srcId="{2B021352-C358-4EA7-8F61-C654FBE9C6F3}" destId="{30E92B9A-EC01-4372-9BFA-A65C16E6A3D2}" srcOrd="1" destOrd="0" presId="urn:microsoft.com/office/officeart/2005/8/layout/orgChart1"/>
    <dgm:cxn modelId="{5714D592-3A54-4159-A2B2-4822DA280479}" type="presParOf" srcId="{906EF213-0D78-480C-80C6-B71A804130AC}" destId="{264280FF-AF6B-4CA3-922E-6457F0A6B4E8}" srcOrd="1" destOrd="0" presId="urn:microsoft.com/office/officeart/2005/8/layout/orgChart1"/>
    <dgm:cxn modelId="{1CDACFDB-C9F6-4A18-800E-57CA46C023D5}" type="presParOf" srcId="{906EF213-0D78-480C-80C6-B71A804130AC}" destId="{D93FC643-51B8-4865-BC4F-4CE10BC088E5}" srcOrd="2" destOrd="0" presId="urn:microsoft.com/office/officeart/2005/8/layout/orgChart1"/>
    <dgm:cxn modelId="{854B6FBF-4EBF-4F49-A5CA-49D59BCDF218}" type="presParOf" srcId="{DE7A721F-5433-4851-B509-098C9ECE9779}" destId="{D6A485B7-7AF2-40C1-BA72-0B724B4D8638}" srcOrd="6" destOrd="0" presId="urn:microsoft.com/office/officeart/2005/8/layout/orgChart1"/>
    <dgm:cxn modelId="{3B2EB4CC-D12F-4CA5-B0D4-4A96282879F4}" type="presParOf" srcId="{DE7A721F-5433-4851-B509-098C9ECE9779}" destId="{2459CEF8-05E1-4A4E-B102-278198677900}" srcOrd="7" destOrd="0" presId="urn:microsoft.com/office/officeart/2005/8/layout/orgChart1"/>
    <dgm:cxn modelId="{2B4CB548-8D40-44B0-BBE5-A54DF3CDD3DE}" type="presParOf" srcId="{2459CEF8-05E1-4A4E-B102-278198677900}" destId="{73094A4A-B1E9-4124-AEBC-773550DF8EAB}" srcOrd="0" destOrd="0" presId="urn:microsoft.com/office/officeart/2005/8/layout/orgChart1"/>
    <dgm:cxn modelId="{23F69F31-06D0-4833-B43D-4C5F3C3303DE}" type="presParOf" srcId="{73094A4A-B1E9-4124-AEBC-773550DF8EAB}" destId="{FE0FEBB8-DE23-46CF-A323-654D5D1BCD26}" srcOrd="0" destOrd="0" presId="urn:microsoft.com/office/officeart/2005/8/layout/orgChart1"/>
    <dgm:cxn modelId="{7B4333A8-5D17-4841-8ACD-AD44903581C8}" type="presParOf" srcId="{73094A4A-B1E9-4124-AEBC-773550DF8EAB}" destId="{96652576-DA37-48E7-87DD-520EE935233D}" srcOrd="1" destOrd="0" presId="urn:microsoft.com/office/officeart/2005/8/layout/orgChart1"/>
    <dgm:cxn modelId="{B4DF1A8A-FB59-4A52-A200-882AA474CEED}" type="presParOf" srcId="{2459CEF8-05E1-4A4E-B102-278198677900}" destId="{9737CC7F-59AF-4C23-828A-F44B27598F5D}" srcOrd="1" destOrd="0" presId="urn:microsoft.com/office/officeart/2005/8/layout/orgChart1"/>
    <dgm:cxn modelId="{48BD42A8-3BA1-42FA-8AD2-BD8705061EB4}" type="presParOf" srcId="{2459CEF8-05E1-4A4E-B102-278198677900}" destId="{8E1E8B3D-D8EE-4D2F-8EF2-B06E9B9BB70F}" srcOrd="2" destOrd="0" presId="urn:microsoft.com/office/officeart/2005/8/layout/orgChart1"/>
    <dgm:cxn modelId="{A9189289-2A71-4DB9-AB19-D4CD276E6C72}" type="presParOf" srcId="{DE7A721F-5433-4851-B509-098C9ECE9779}" destId="{D584ACD7-3FCA-44A6-9B70-398818D11840}" srcOrd="8" destOrd="0" presId="urn:microsoft.com/office/officeart/2005/8/layout/orgChart1"/>
    <dgm:cxn modelId="{1DF61887-3F67-47C3-AC83-413A8E5E020A}" type="presParOf" srcId="{DE7A721F-5433-4851-B509-098C9ECE9779}" destId="{9D7B8E15-C95E-4656-932B-0B0F1086C87A}" srcOrd="9" destOrd="0" presId="urn:microsoft.com/office/officeart/2005/8/layout/orgChart1"/>
    <dgm:cxn modelId="{9E78A9E7-F293-4FC7-80D8-2109A9247DBE}" type="presParOf" srcId="{9D7B8E15-C95E-4656-932B-0B0F1086C87A}" destId="{25A264D5-954E-454D-83CD-FC5D20A80751}" srcOrd="0" destOrd="0" presId="urn:microsoft.com/office/officeart/2005/8/layout/orgChart1"/>
    <dgm:cxn modelId="{10E69F6E-6982-427F-BABE-4791F594561F}" type="presParOf" srcId="{25A264D5-954E-454D-83CD-FC5D20A80751}" destId="{3D18DDD1-ADE2-4A30-B262-B916F8FC9FC4}" srcOrd="0" destOrd="0" presId="urn:microsoft.com/office/officeart/2005/8/layout/orgChart1"/>
    <dgm:cxn modelId="{587D6F4F-6CDF-41B7-8EA0-D3882A5D42FA}" type="presParOf" srcId="{25A264D5-954E-454D-83CD-FC5D20A80751}" destId="{CDC04227-B3C8-4C79-945A-7A1DC98A8F97}" srcOrd="1" destOrd="0" presId="urn:microsoft.com/office/officeart/2005/8/layout/orgChart1"/>
    <dgm:cxn modelId="{8B5373A6-C212-43CD-ADC9-0B03E91790F6}" type="presParOf" srcId="{9D7B8E15-C95E-4656-932B-0B0F1086C87A}" destId="{9B6D0D7F-7747-46C8-85BB-F133AB6C58E7}" srcOrd="1" destOrd="0" presId="urn:microsoft.com/office/officeart/2005/8/layout/orgChart1"/>
    <dgm:cxn modelId="{FAE86F14-63A8-4789-8F43-E1AD11E6E9A7}" type="presParOf" srcId="{9D7B8E15-C95E-4656-932B-0B0F1086C87A}" destId="{34719EAC-17E4-43FD-991B-2302AF7F7CA5}" srcOrd="2" destOrd="0" presId="urn:microsoft.com/office/officeart/2005/8/layout/orgChart1"/>
    <dgm:cxn modelId="{6D0AEBAD-2FB2-4528-8BCC-A57112938E5D}" type="presParOf" srcId="{D51869E5-7F31-474F-9572-05060E3650E1}" destId="{10295254-133C-41E8-A3BF-58BA0CAC6F84}" srcOrd="2" destOrd="0" presId="urn:microsoft.com/office/officeart/2005/8/layout/orgChart1"/>
    <dgm:cxn modelId="{50F9FAE4-5254-434B-AFD6-A518250302AA}" type="presParOf" srcId="{8BF1D4FC-C6B8-4887-85C2-1B2EB7A10A86}" destId="{F865D98B-3FF9-4106-BC82-1C41A87AD13F}" srcOrd="6" destOrd="0" presId="urn:microsoft.com/office/officeart/2005/8/layout/orgChart1"/>
    <dgm:cxn modelId="{D5364BBD-68A2-4025-9CD2-0AF1D43C0341}" type="presParOf" srcId="{8BF1D4FC-C6B8-4887-85C2-1B2EB7A10A86}" destId="{6144F140-18AD-4000-9EF1-79E885066075}" srcOrd="7" destOrd="0" presId="urn:microsoft.com/office/officeart/2005/8/layout/orgChart1"/>
    <dgm:cxn modelId="{841E229C-26D3-429D-96AD-EFBAF84B0121}" type="presParOf" srcId="{6144F140-18AD-4000-9EF1-79E885066075}" destId="{B062E289-FA45-4877-A580-270F2C6B98CF}" srcOrd="0" destOrd="0" presId="urn:microsoft.com/office/officeart/2005/8/layout/orgChart1"/>
    <dgm:cxn modelId="{5C4108D5-A478-423C-AC26-F134C53C61E2}" type="presParOf" srcId="{B062E289-FA45-4877-A580-270F2C6B98CF}" destId="{66D620B6-F5DE-49C9-8489-65D6F5E14C85}" srcOrd="0" destOrd="0" presId="urn:microsoft.com/office/officeart/2005/8/layout/orgChart1"/>
    <dgm:cxn modelId="{61FDD83E-2B42-488E-B971-74C8F0464B48}" type="presParOf" srcId="{B062E289-FA45-4877-A580-270F2C6B98CF}" destId="{D1C07825-857B-4EE9-B113-BBA20F95D0BB}" srcOrd="1" destOrd="0" presId="urn:microsoft.com/office/officeart/2005/8/layout/orgChart1"/>
    <dgm:cxn modelId="{D3EFCE68-A6D2-4FF5-A6C6-F5B6D237F264}" type="presParOf" srcId="{6144F140-18AD-4000-9EF1-79E885066075}" destId="{B688F31B-241F-4DEC-9F5C-A5BE09439373}" srcOrd="1" destOrd="0" presId="urn:microsoft.com/office/officeart/2005/8/layout/orgChart1"/>
    <dgm:cxn modelId="{07D8335E-060B-4405-8A9C-7B94ADE568A4}" type="presParOf" srcId="{6144F140-18AD-4000-9EF1-79E885066075}" destId="{BB10018D-F907-43D7-A7D1-FD7222C48822}" srcOrd="2" destOrd="0" presId="urn:microsoft.com/office/officeart/2005/8/layout/orgChart1"/>
    <dgm:cxn modelId="{9312FAF9-7413-46BD-97FB-06A9648431AA}" type="presParOf" srcId="{8BF1D4FC-C6B8-4887-85C2-1B2EB7A10A86}" destId="{49B85E71-866C-4FC3-8F4B-E0EE90DDA049}" srcOrd="8" destOrd="0" presId="urn:microsoft.com/office/officeart/2005/8/layout/orgChart1"/>
    <dgm:cxn modelId="{12CBEBD1-CC47-4784-B813-30E3EAC3E07B}" type="presParOf" srcId="{8BF1D4FC-C6B8-4887-85C2-1B2EB7A10A86}" destId="{3A9EB78F-E874-4893-845C-A7215CCA84A0}" srcOrd="9" destOrd="0" presId="urn:microsoft.com/office/officeart/2005/8/layout/orgChart1"/>
    <dgm:cxn modelId="{3E5A60A1-3CB6-4567-AEC9-459C6E6F3507}" type="presParOf" srcId="{3A9EB78F-E874-4893-845C-A7215CCA84A0}" destId="{BA4E8C92-6056-4B7B-AB7C-86C9DBF0DC9C}" srcOrd="0" destOrd="0" presId="urn:microsoft.com/office/officeart/2005/8/layout/orgChart1"/>
    <dgm:cxn modelId="{93975250-0F9B-4A61-AD73-5F70BB1D3FAD}" type="presParOf" srcId="{BA4E8C92-6056-4B7B-AB7C-86C9DBF0DC9C}" destId="{6CCE1A1D-DB4E-47D5-BA67-3BB2D42FC0E8}" srcOrd="0" destOrd="0" presId="urn:microsoft.com/office/officeart/2005/8/layout/orgChart1"/>
    <dgm:cxn modelId="{E8A2D363-AAA5-499C-AA93-1096B42D266F}" type="presParOf" srcId="{BA4E8C92-6056-4B7B-AB7C-86C9DBF0DC9C}" destId="{C26D80F9-1436-4AB2-A2CE-64676E10636F}" srcOrd="1" destOrd="0" presId="urn:microsoft.com/office/officeart/2005/8/layout/orgChart1"/>
    <dgm:cxn modelId="{6F6A51B7-7267-442E-9176-D89851345188}" type="presParOf" srcId="{3A9EB78F-E874-4893-845C-A7215CCA84A0}" destId="{3B4F6373-3A70-41FC-BEE7-79330418D149}" srcOrd="1" destOrd="0" presId="urn:microsoft.com/office/officeart/2005/8/layout/orgChart1"/>
    <dgm:cxn modelId="{91235A86-A090-48D4-B379-62F444D85434}" type="presParOf" srcId="{3A9EB78F-E874-4893-845C-A7215CCA84A0}" destId="{CD86109D-52E3-4740-91D7-46D7AFC95BE9}" srcOrd="2" destOrd="0" presId="urn:microsoft.com/office/officeart/2005/8/layout/orgChart1"/>
    <dgm:cxn modelId="{2C11BF66-A1DD-4DEC-9670-B5409E3E5A9D}" type="presParOf" srcId="{8BF1D4FC-C6B8-4887-85C2-1B2EB7A10A86}" destId="{7F8FED81-DEE3-498E-9802-E0D9AC0424F5}" srcOrd="10" destOrd="0" presId="urn:microsoft.com/office/officeart/2005/8/layout/orgChart1"/>
    <dgm:cxn modelId="{1CB703E5-AE80-471D-93D7-904725E3A158}" type="presParOf" srcId="{8BF1D4FC-C6B8-4887-85C2-1B2EB7A10A86}" destId="{CDF2C552-8991-4494-AB91-E8E2B6EA980E}" srcOrd="11" destOrd="0" presId="urn:microsoft.com/office/officeart/2005/8/layout/orgChart1"/>
    <dgm:cxn modelId="{87364679-D0E5-4208-BD25-26109273A756}" type="presParOf" srcId="{CDF2C552-8991-4494-AB91-E8E2B6EA980E}" destId="{C2ED8D47-1090-4F89-9CAC-144532EBF951}" srcOrd="0" destOrd="0" presId="urn:microsoft.com/office/officeart/2005/8/layout/orgChart1"/>
    <dgm:cxn modelId="{8EE52C75-9ACC-4A41-BC7B-039A88AFAC1B}" type="presParOf" srcId="{C2ED8D47-1090-4F89-9CAC-144532EBF951}" destId="{8898C1C1-B5FC-4945-A97A-5834A64C77C3}" srcOrd="0" destOrd="0" presId="urn:microsoft.com/office/officeart/2005/8/layout/orgChart1"/>
    <dgm:cxn modelId="{CF1965B1-01B5-443A-BDD5-1018A9C94730}" type="presParOf" srcId="{C2ED8D47-1090-4F89-9CAC-144532EBF951}" destId="{86FFF019-6FEA-4786-A027-67DFB3B1ED5B}" srcOrd="1" destOrd="0" presId="urn:microsoft.com/office/officeart/2005/8/layout/orgChart1"/>
    <dgm:cxn modelId="{2EBB2A38-2505-444F-B11C-79AF69C580FD}" type="presParOf" srcId="{CDF2C552-8991-4494-AB91-E8E2B6EA980E}" destId="{C456311C-2FB3-4A9C-BFEB-C67CA255F231}" srcOrd="1" destOrd="0" presId="urn:microsoft.com/office/officeart/2005/8/layout/orgChart1"/>
    <dgm:cxn modelId="{33229F7A-622A-4DBD-BE44-60251B76F58D}" type="presParOf" srcId="{CDF2C552-8991-4494-AB91-E8E2B6EA980E}" destId="{B961A6D7-C5C9-4BB7-BA74-1A5236229CEB}" srcOrd="2" destOrd="0" presId="urn:microsoft.com/office/officeart/2005/8/layout/orgChart1"/>
    <dgm:cxn modelId="{F417D2B9-08CB-43DF-86CB-108E29551E9F}" type="presParOf" srcId="{8BF1D4FC-C6B8-4887-85C2-1B2EB7A10A86}" destId="{77CAF4C8-7824-4CF6-A250-9DBF8AB242C4}" srcOrd="12" destOrd="0" presId="urn:microsoft.com/office/officeart/2005/8/layout/orgChart1"/>
    <dgm:cxn modelId="{C8C9AF7C-597B-417C-A670-A95ED300EFE3}" type="presParOf" srcId="{8BF1D4FC-C6B8-4887-85C2-1B2EB7A10A86}" destId="{7C798866-C861-40DD-8DD3-DA4B9ECBCD7A}" srcOrd="13" destOrd="0" presId="urn:microsoft.com/office/officeart/2005/8/layout/orgChart1"/>
    <dgm:cxn modelId="{77181422-4ED0-4E6E-A9EA-DD927FB1AA36}" type="presParOf" srcId="{7C798866-C861-40DD-8DD3-DA4B9ECBCD7A}" destId="{522D38F9-5AFF-40C6-8976-95FF2DE32CE9}" srcOrd="0" destOrd="0" presId="urn:microsoft.com/office/officeart/2005/8/layout/orgChart1"/>
    <dgm:cxn modelId="{217051D3-7E33-4944-BD5A-571386B329DF}" type="presParOf" srcId="{522D38F9-5AFF-40C6-8976-95FF2DE32CE9}" destId="{1491EFFC-B26A-43B1-96C4-666A8314E735}" srcOrd="0" destOrd="0" presId="urn:microsoft.com/office/officeart/2005/8/layout/orgChart1"/>
    <dgm:cxn modelId="{05F2E2C8-E329-41AF-BCF6-46B4C75DE8AB}" type="presParOf" srcId="{522D38F9-5AFF-40C6-8976-95FF2DE32CE9}" destId="{B57B8873-F9EF-4070-B5F7-BCFB79C93F89}" srcOrd="1" destOrd="0" presId="urn:microsoft.com/office/officeart/2005/8/layout/orgChart1"/>
    <dgm:cxn modelId="{B53E927A-5E9B-4DB8-9D7A-068EC6C000D8}" type="presParOf" srcId="{7C798866-C861-40DD-8DD3-DA4B9ECBCD7A}" destId="{29361D67-690C-42ED-9E73-9C9F3B044C43}" srcOrd="1" destOrd="0" presId="urn:microsoft.com/office/officeart/2005/8/layout/orgChart1"/>
    <dgm:cxn modelId="{45DDBD2B-4A3C-4E6F-AA94-DF0391B2C31C}" type="presParOf" srcId="{29361D67-690C-42ED-9E73-9C9F3B044C43}" destId="{676C3B94-0EBC-4F32-8C6B-DA239704B333}" srcOrd="0" destOrd="0" presId="urn:microsoft.com/office/officeart/2005/8/layout/orgChart1"/>
    <dgm:cxn modelId="{DDD5C882-633A-4A74-926B-660F1D4E1D31}" type="presParOf" srcId="{29361D67-690C-42ED-9E73-9C9F3B044C43}" destId="{8F35BE74-808E-46FE-B939-FCA6320E2B18}" srcOrd="1" destOrd="0" presId="urn:microsoft.com/office/officeart/2005/8/layout/orgChart1"/>
    <dgm:cxn modelId="{9B6BD0CF-C8A2-4E3C-9286-A64B69878875}" type="presParOf" srcId="{8F35BE74-808E-46FE-B939-FCA6320E2B18}" destId="{7DBD07A7-5323-4A5B-B158-24A13E034FD7}" srcOrd="0" destOrd="0" presId="urn:microsoft.com/office/officeart/2005/8/layout/orgChart1"/>
    <dgm:cxn modelId="{33E9BF18-EE01-475E-B2A7-DA4D827ED671}" type="presParOf" srcId="{7DBD07A7-5323-4A5B-B158-24A13E034FD7}" destId="{183F5DB4-554C-4DAB-9F10-BAF460B98CF7}" srcOrd="0" destOrd="0" presId="urn:microsoft.com/office/officeart/2005/8/layout/orgChart1"/>
    <dgm:cxn modelId="{4CF8A608-437E-432A-BE92-E303CDA1E83C}" type="presParOf" srcId="{7DBD07A7-5323-4A5B-B158-24A13E034FD7}" destId="{A1F2D3B6-98AE-4704-B347-4E81E56C31FB}" srcOrd="1" destOrd="0" presId="urn:microsoft.com/office/officeart/2005/8/layout/orgChart1"/>
    <dgm:cxn modelId="{7DD8691B-FA46-494E-AA18-9EACC8BD9880}" type="presParOf" srcId="{8F35BE74-808E-46FE-B939-FCA6320E2B18}" destId="{47D9094D-EB82-4E04-AC99-189D2BF63B06}" srcOrd="1" destOrd="0" presId="urn:microsoft.com/office/officeart/2005/8/layout/orgChart1"/>
    <dgm:cxn modelId="{1B5817C9-BA3B-4055-A78B-CA7252385084}" type="presParOf" srcId="{8F35BE74-808E-46FE-B939-FCA6320E2B18}" destId="{03C5906C-0F44-4120-A280-ADBE1E415DBA}" srcOrd="2" destOrd="0" presId="urn:microsoft.com/office/officeart/2005/8/layout/orgChart1"/>
    <dgm:cxn modelId="{FB0198C3-AAFB-4D63-8579-1DC407C1E88A}" type="presParOf" srcId="{7C798866-C861-40DD-8DD3-DA4B9ECBCD7A}" destId="{8ED5E58A-9AE4-44DB-9CF7-39CAB7865F6C}" srcOrd="2" destOrd="0" presId="urn:microsoft.com/office/officeart/2005/8/layout/orgChart1"/>
    <dgm:cxn modelId="{7CEDCF17-06E5-4CD7-AA66-D4E9735435A0}" type="presParOf" srcId="{8BF1D4FC-C6B8-4887-85C2-1B2EB7A10A86}" destId="{D4B8A184-1BD8-43B6-AB06-134146C70C01}" srcOrd="14" destOrd="0" presId="urn:microsoft.com/office/officeart/2005/8/layout/orgChart1"/>
    <dgm:cxn modelId="{1C451647-EE95-4246-A83A-F1307A32D584}" type="presParOf" srcId="{8BF1D4FC-C6B8-4887-85C2-1B2EB7A10A86}" destId="{4A91BC57-A8B8-4F39-B995-FE37EB9F8D4E}" srcOrd="15" destOrd="0" presId="urn:microsoft.com/office/officeart/2005/8/layout/orgChart1"/>
    <dgm:cxn modelId="{90CE9E09-AF38-49CC-9222-22B9A3D585F3}" type="presParOf" srcId="{4A91BC57-A8B8-4F39-B995-FE37EB9F8D4E}" destId="{85366E1E-3D26-4A3A-A1F0-432D7489D07B}" srcOrd="0" destOrd="0" presId="urn:microsoft.com/office/officeart/2005/8/layout/orgChart1"/>
    <dgm:cxn modelId="{B866C241-AE79-4E09-9388-EE44CAF93828}" type="presParOf" srcId="{85366E1E-3D26-4A3A-A1F0-432D7489D07B}" destId="{9EAC264F-07D0-448C-AB24-27B645D1F51F}" srcOrd="0" destOrd="0" presId="urn:microsoft.com/office/officeart/2005/8/layout/orgChart1"/>
    <dgm:cxn modelId="{179EB70B-BA52-425C-96BA-E85B381779CD}" type="presParOf" srcId="{85366E1E-3D26-4A3A-A1F0-432D7489D07B}" destId="{FDC420E4-CCEE-4F06-8DB6-D4A8B63BABFF}" srcOrd="1" destOrd="0" presId="urn:microsoft.com/office/officeart/2005/8/layout/orgChart1"/>
    <dgm:cxn modelId="{D10390DE-BE0D-4927-976B-90BCAAD412AD}" type="presParOf" srcId="{4A91BC57-A8B8-4F39-B995-FE37EB9F8D4E}" destId="{BD604C10-D405-4FB6-903C-27ACD35625EB}" srcOrd="1" destOrd="0" presId="urn:microsoft.com/office/officeart/2005/8/layout/orgChart1"/>
    <dgm:cxn modelId="{50A50A2B-FCE5-4D3E-A198-09F79239A962}" type="presParOf" srcId="{4A91BC57-A8B8-4F39-B995-FE37EB9F8D4E}" destId="{3BCF41FE-C257-4DC4-AB35-AB00416E10C8}" srcOrd="2" destOrd="0" presId="urn:microsoft.com/office/officeart/2005/8/layout/orgChart1"/>
    <dgm:cxn modelId="{72238628-BF82-467E-9BEB-98B873E1B663}" type="presParOf" srcId="{8BF1D4FC-C6B8-4887-85C2-1B2EB7A10A86}" destId="{8209163F-3A5F-497A-BAC6-828AFAABE840}" srcOrd="16" destOrd="0" presId="urn:microsoft.com/office/officeart/2005/8/layout/orgChart1"/>
    <dgm:cxn modelId="{7F2FF410-7CFC-4B6A-B54A-EE961FB15A9F}" type="presParOf" srcId="{8BF1D4FC-C6B8-4887-85C2-1B2EB7A10A86}" destId="{4AA78344-0006-4002-8A94-29A15CA9E265}" srcOrd="17" destOrd="0" presId="urn:microsoft.com/office/officeart/2005/8/layout/orgChart1"/>
    <dgm:cxn modelId="{1F5051C8-E9A9-4077-ADB1-488FE066EB61}" type="presParOf" srcId="{4AA78344-0006-4002-8A94-29A15CA9E265}" destId="{3BD2FE82-DC36-488F-9F6B-5BCE8C27529A}" srcOrd="0" destOrd="0" presId="urn:microsoft.com/office/officeart/2005/8/layout/orgChart1"/>
    <dgm:cxn modelId="{6A357734-A850-462A-8191-02CE3C8CBE19}" type="presParOf" srcId="{3BD2FE82-DC36-488F-9F6B-5BCE8C27529A}" destId="{47F544E5-0886-49E1-AB4C-7E714F4170CB}" srcOrd="0" destOrd="0" presId="urn:microsoft.com/office/officeart/2005/8/layout/orgChart1"/>
    <dgm:cxn modelId="{7C32661D-9C67-4BFF-9273-289FBF801DE2}" type="presParOf" srcId="{3BD2FE82-DC36-488F-9F6B-5BCE8C27529A}" destId="{A2580EAD-DCD9-4575-A982-798E489C1025}" srcOrd="1" destOrd="0" presId="urn:microsoft.com/office/officeart/2005/8/layout/orgChart1"/>
    <dgm:cxn modelId="{3432FD0A-A81E-44D2-9A68-F5E21B464406}" type="presParOf" srcId="{4AA78344-0006-4002-8A94-29A15CA9E265}" destId="{42AE10A7-6373-43B9-82CD-D4F653F0986D}" srcOrd="1" destOrd="0" presId="urn:microsoft.com/office/officeart/2005/8/layout/orgChart1"/>
    <dgm:cxn modelId="{240C7B01-4698-49B2-B625-4A8288701591}" type="presParOf" srcId="{4AA78344-0006-4002-8A94-29A15CA9E265}" destId="{82A0AF03-7B80-4795-BBBA-1F0CFFA7FA2F}" srcOrd="2" destOrd="0" presId="urn:microsoft.com/office/officeart/2005/8/layout/orgChart1"/>
    <dgm:cxn modelId="{D67E1713-5F97-46E1-8BB9-5DE1B37FD6DD}" type="presParOf" srcId="{BCEDA02D-CD6D-4FF5-ADED-72A226367AB8}" destId="{7116A94F-14BF-475F-9A23-967167726761}" srcOrd="2" destOrd="0" presId="urn:microsoft.com/office/officeart/2005/8/layout/orgChart1"/>
    <dgm:cxn modelId="{D3FE0654-040A-43CE-A566-E774E7BE3C33}" type="presParOf" srcId="{7116A94F-14BF-475F-9A23-967167726761}" destId="{AFD2A514-E635-44CB-8A99-85E12D60711E}" srcOrd="0" destOrd="0" presId="urn:microsoft.com/office/officeart/2005/8/layout/orgChart1"/>
    <dgm:cxn modelId="{8FF6AEAB-36AA-4F1F-8A7A-C927DC0E6333}" type="presParOf" srcId="{7116A94F-14BF-475F-9A23-967167726761}" destId="{DE74020D-A5E4-4857-83D5-958B7EDEC3F4}" srcOrd="1" destOrd="0" presId="urn:microsoft.com/office/officeart/2005/8/layout/orgChart1"/>
    <dgm:cxn modelId="{919E2B8A-47DD-4F3A-8841-209CE373160B}" type="presParOf" srcId="{DE74020D-A5E4-4857-83D5-958B7EDEC3F4}" destId="{D0F4D15E-FFB0-4EE5-A38B-631BC2EDDCDD}" srcOrd="0" destOrd="0" presId="urn:microsoft.com/office/officeart/2005/8/layout/orgChart1"/>
    <dgm:cxn modelId="{9603AC3B-B4C2-4969-BBF3-9260457AF032}" type="presParOf" srcId="{D0F4D15E-FFB0-4EE5-A38B-631BC2EDDCDD}" destId="{7625301F-1C76-4AD7-B081-379EF369ECB0}" srcOrd="0" destOrd="0" presId="urn:microsoft.com/office/officeart/2005/8/layout/orgChart1"/>
    <dgm:cxn modelId="{4F495DCB-CB50-4B95-912D-26C007387F41}" type="presParOf" srcId="{D0F4D15E-FFB0-4EE5-A38B-631BC2EDDCDD}" destId="{C006EEF5-97B9-4FD3-BC7F-8D9B77CBA59A}" srcOrd="1" destOrd="0" presId="urn:microsoft.com/office/officeart/2005/8/layout/orgChart1"/>
    <dgm:cxn modelId="{8B3336EF-71B7-4DB3-9D4C-77F570B8006A}" type="presParOf" srcId="{DE74020D-A5E4-4857-83D5-958B7EDEC3F4}" destId="{07F2515B-E00D-40DA-8E5B-69F3F13BFE91}" srcOrd="1" destOrd="0" presId="urn:microsoft.com/office/officeart/2005/8/layout/orgChart1"/>
    <dgm:cxn modelId="{FE678917-189A-4EF4-98E0-A7A33E36ECD4}" type="presParOf" srcId="{DE74020D-A5E4-4857-83D5-958B7EDEC3F4}" destId="{73C67B6C-FFA3-4BF0-B1A9-7CCC29C2EB7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D2A514-E635-44CB-8A99-85E12D60711E}">
      <dsp:nvSpPr>
        <dsp:cNvPr id="0" name=""/>
        <dsp:cNvSpPr/>
      </dsp:nvSpPr>
      <dsp:spPr>
        <a:xfrm>
          <a:off x="5724197" y="522807"/>
          <a:ext cx="108780" cy="476564"/>
        </a:xfrm>
        <a:custGeom>
          <a:avLst/>
          <a:gdLst/>
          <a:ahLst/>
          <a:cxnLst/>
          <a:rect l="0" t="0" r="0" b="0"/>
          <a:pathLst>
            <a:path>
              <a:moveTo>
                <a:pt x="108780" y="0"/>
              </a:moveTo>
              <a:lnTo>
                <a:pt x="108780" y="476564"/>
              </a:lnTo>
              <a:lnTo>
                <a:pt x="0" y="476564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09163F-3A5F-497A-BAC6-828AFAABE840}">
      <dsp:nvSpPr>
        <dsp:cNvPr id="0" name=""/>
        <dsp:cNvSpPr/>
      </dsp:nvSpPr>
      <dsp:spPr>
        <a:xfrm>
          <a:off x="5832978" y="522807"/>
          <a:ext cx="5014282" cy="9531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4347"/>
              </a:lnTo>
              <a:lnTo>
                <a:pt x="5014282" y="844347"/>
              </a:lnTo>
              <a:lnTo>
                <a:pt x="5014282" y="95312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B8A184-1BD8-43B6-AB06-134146C70C01}">
      <dsp:nvSpPr>
        <dsp:cNvPr id="0" name=""/>
        <dsp:cNvSpPr/>
      </dsp:nvSpPr>
      <dsp:spPr>
        <a:xfrm>
          <a:off x="5832978" y="522807"/>
          <a:ext cx="3760711" cy="9531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4347"/>
              </a:lnTo>
              <a:lnTo>
                <a:pt x="3760711" y="844347"/>
              </a:lnTo>
              <a:lnTo>
                <a:pt x="3760711" y="95312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6C3B94-0EBC-4F32-8C6B-DA239704B333}">
      <dsp:nvSpPr>
        <dsp:cNvPr id="0" name=""/>
        <dsp:cNvSpPr/>
      </dsp:nvSpPr>
      <dsp:spPr>
        <a:xfrm>
          <a:off x="7925716" y="1993939"/>
          <a:ext cx="155401" cy="4765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6564"/>
              </a:lnTo>
              <a:lnTo>
                <a:pt x="155401" y="47656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CAF4C8-7824-4CF6-A250-9DBF8AB242C4}">
      <dsp:nvSpPr>
        <dsp:cNvPr id="0" name=""/>
        <dsp:cNvSpPr/>
      </dsp:nvSpPr>
      <dsp:spPr>
        <a:xfrm>
          <a:off x="5832978" y="522807"/>
          <a:ext cx="2507141" cy="9531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4347"/>
              </a:lnTo>
              <a:lnTo>
                <a:pt x="2507141" y="844347"/>
              </a:lnTo>
              <a:lnTo>
                <a:pt x="2507141" y="95312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8FED81-DEE3-498E-9802-E0D9AC0424F5}">
      <dsp:nvSpPr>
        <dsp:cNvPr id="0" name=""/>
        <dsp:cNvSpPr/>
      </dsp:nvSpPr>
      <dsp:spPr>
        <a:xfrm>
          <a:off x="5832978" y="522807"/>
          <a:ext cx="1253570" cy="9531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4347"/>
              </a:lnTo>
              <a:lnTo>
                <a:pt x="1253570" y="844347"/>
              </a:lnTo>
              <a:lnTo>
                <a:pt x="1253570" y="95312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B85E71-866C-4FC3-8F4B-E0EE90DDA049}">
      <dsp:nvSpPr>
        <dsp:cNvPr id="0" name=""/>
        <dsp:cNvSpPr/>
      </dsp:nvSpPr>
      <dsp:spPr>
        <a:xfrm>
          <a:off x="5787258" y="522807"/>
          <a:ext cx="91440" cy="9531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5312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65D98B-3FF9-4106-BC82-1C41A87AD13F}">
      <dsp:nvSpPr>
        <dsp:cNvPr id="0" name=""/>
        <dsp:cNvSpPr/>
      </dsp:nvSpPr>
      <dsp:spPr>
        <a:xfrm>
          <a:off x="4579407" y="522807"/>
          <a:ext cx="1253570" cy="953128"/>
        </a:xfrm>
        <a:custGeom>
          <a:avLst/>
          <a:gdLst/>
          <a:ahLst/>
          <a:cxnLst/>
          <a:rect l="0" t="0" r="0" b="0"/>
          <a:pathLst>
            <a:path>
              <a:moveTo>
                <a:pt x="1253570" y="0"/>
              </a:moveTo>
              <a:lnTo>
                <a:pt x="1253570" y="844347"/>
              </a:lnTo>
              <a:lnTo>
                <a:pt x="0" y="844347"/>
              </a:lnTo>
              <a:lnTo>
                <a:pt x="0" y="95312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84ACD7-3FCA-44A6-9B70-398818D11840}">
      <dsp:nvSpPr>
        <dsp:cNvPr id="0" name=""/>
        <dsp:cNvSpPr/>
      </dsp:nvSpPr>
      <dsp:spPr>
        <a:xfrm>
          <a:off x="2911433" y="1993939"/>
          <a:ext cx="155401" cy="34188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8828"/>
              </a:lnTo>
              <a:lnTo>
                <a:pt x="155401" y="3418828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A485B7-7AF2-40C1-BA72-0B724B4D8638}">
      <dsp:nvSpPr>
        <dsp:cNvPr id="0" name=""/>
        <dsp:cNvSpPr/>
      </dsp:nvSpPr>
      <dsp:spPr>
        <a:xfrm>
          <a:off x="2911433" y="1993939"/>
          <a:ext cx="155401" cy="26832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83262"/>
              </a:lnTo>
              <a:lnTo>
                <a:pt x="155401" y="268326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46C1DC-23DE-4181-8001-48AAA46795BF}">
      <dsp:nvSpPr>
        <dsp:cNvPr id="0" name=""/>
        <dsp:cNvSpPr/>
      </dsp:nvSpPr>
      <dsp:spPr>
        <a:xfrm>
          <a:off x="2911433" y="1993939"/>
          <a:ext cx="155401" cy="19476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47696"/>
              </a:lnTo>
              <a:lnTo>
                <a:pt x="155401" y="1947696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44E7E8-4095-4FB3-AFD8-EA9EC761F9CC}">
      <dsp:nvSpPr>
        <dsp:cNvPr id="0" name=""/>
        <dsp:cNvSpPr/>
      </dsp:nvSpPr>
      <dsp:spPr>
        <a:xfrm>
          <a:off x="2911433" y="1993939"/>
          <a:ext cx="155401" cy="12121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2130"/>
              </a:lnTo>
              <a:lnTo>
                <a:pt x="155401" y="121213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15EE5A-C3A2-40C7-8FAC-DC9AC4C41DFF}">
      <dsp:nvSpPr>
        <dsp:cNvPr id="0" name=""/>
        <dsp:cNvSpPr/>
      </dsp:nvSpPr>
      <dsp:spPr>
        <a:xfrm>
          <a:off x="2911433" y="1993939"/>
          <a:ext cx="155401" cy="4765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6564"/>
              </a:lnTo>
              <a:lnTo>
                <a:pt x="155401" y="47656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81BFE1-D18C-407D-AEF9-56675DEC0EB3}">
      <dsp:nvSpPr>
        <dsp:cNvPr id="0" name=""/>
        <dsp:cNvSpPr/>
      </dsp:nvSpPr>
      <dsp:spPr>
        <a:xfrm>
          <a:off x="3325837" y="522807"/>
          <a:ext cx="2507141" cy="953128"/>
        </a:xfrm>
        <a:custGeom>
          <a:avLst/>
          <a:gdLst/>
          <a:ahLst/>
          <a:cxnLst/>
          <a:rect l="0" t="0" r="0" b="0"/>
          <a:pathLst>
            <a:path>
              <a:moveTo>
                <a:pt x="2507141" y="0"/>
              </a:moveTo>
              <a:lnTo>
                <a:pt x="2507141" y="844347"/>
              </a:lnTo>
              <a:lnTo>
                <a:pt x="0" y="844347"/>
              </a:lnTo>
              <a:lnTo>
                <a:pt x="0" y="95312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D2F6A2-87D3-4741-906C-FB83D2F187F4}">
      <dsp:nvSpPr>
        <dsp:cNvPr id="0" name=""/>
        <dsp:cNvSpPr/>
      </dsp:nvSpPr>
      <dsp:spPr>
        <a:xfrm>
          <a:off x="1657863" y="1993939"/>
          <a:ext cx="155401" cy="4765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6564"/>
              </a:lnTo>
              <a:lnTo>
                <a:pt x="155401" y="47656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2DD539-DBFF-4C14-8419-886A8D86F9A6}">
      <dsp:nvSpPr>
        <dsp:cNvPr id="0" name=""/>
        <dsp:cNvSpPr/>
      </dsp:nvSpPr>
      <dsp:spPr>
        <a:xfrm>
          <a:off x="2072266" y="522807"/>
          <a:ext cx="3760711" cy="953128"/>
        </a:xfrm>
        <a:custGeom>
          <a:avLst/>
          <a:gdLst/>
          <a:ahLst/>
          <a:cxnLst/>
          <a:rect l="0" t="0" r="0" b="0"/>
          <a:pathLst>
            <a:path>
              <a:moveTo>
                <a:pt x="3760711" y="0"/>
              </a:moveTo>
              <a:lnTo>
                <a:pt x="3760711" y="844347"/>
              </a:lnTo>
              <a:lnTo>
                <a:pt x="0" y="844347"/>
              </a:lnTo>
              <a:lnTo>
                <a:pt x="0" y="95312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A14BB4-DEF7-4E5D-8A43-FB469877D0E3}">
      <dsp:nvSpPr>
        <dsp:cNvPr id="0" name=""/>
        <dsp:cNvSpPr/>
      </dsp:nvSpPr>
      <dsp:spPr>
        <a:xfrm>
          <a:off x="404292" y="1993939"/>
          <a:ext cx="155401" cy="4765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6564"/>
              </a:lnTo>
              <a:lnTo>
                <a:pt x="155401" y="47656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FDA49B-B2CB-4CF2-A3A9-0BC27DE563E9}">
      <dsp:nvSpPr>
        <dsp:cNvPr id="0" name=""/>
        <dsp:cNvSpPr/>
      </dsp:nvSpPr>
      <dsp:spPr>
        <a:xfrm>
          <a:off x="818696" y="522807"/>
          <a:ext cx="5014282" cy="953128"/>
        </a:xfrm>
        <a:custGeom>
          <a:avLst/>
          <a:gdLst/>
          <a:ahLst/>
          <a:cxnLst/>
          <a:rect l="0" t="0" r="0" b="0"/>
          <a:pathLst>
            <a:path>
              <a:moveTo>
                <a:pt x="5014282" y="0"/>
              </a:moveTo>
              <a:lnTo>
                <a:pt x="5014282" y="844347"/>
              </a:lnTo>
              <a:lnTo>
                <a:pt x="0" y="844347"/>
              </a:lnTo>
              <a:lnTo>
                <a:pt x="0" y="95312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C36EDA-FFEC-475E-A1D1-3F143F23D100}">
      <dsp:nvSpPr>
        <dsp:cNvPr id="0" name=""/>
        <dsp:cNvSpPr/>
      </dsp:nvSpPr>
      <dsp:spPr>
        <a:xfrm>
          <a:off x="5314974" y="4803"/>
          <a:ext cx="1036008" cy="518004"/>
        </a:xfrm>
        <a:prstGeom prst="rect">
          <a:avLst/>
        </a:prstGeom>
        <a:solidFill>
          <a:srgbClr val="7030A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>
              <a:latin typeface="Arial Narrow" panose="020B0606020202030204" pitchFamily="34" charset="0"/>
            </a:rPr>
            <a:t>Director</a:t>
          </a:r>
          <a:br>
            <a:rPr lang="en-US" sz="900" b="1" kern="1200" dirty="0">
              <a:latin typeface="Arial Narrow" panose="020B0606020202030204" pitchFamily="34" charset="0"/>
            </a:rPr>
          </a:br>
          <a:r>
            <a:rPr lang="en-US" sz="900" kern="1200" dirty="0">
              <a:latin typeface="Arial Narrow" panose="020B0606020202030204" pitchFamily="34" charset="0"/>
            </a:rPr>
            <a:t>Shawn Y. Stokes</a:t>
          </a:r>
          <a:endParaRPr lang="en-US" sz="900" b="0" kern="1200" dirty="0">
            <a:latin typeface="Arial Narrow" panose="020B0606020202030204" pitchFamily="34" charset="0"/>
          </a:endParaRPr>
        </a:p>
      </dsp:txBody>
      <dsp:txXfrm>
        <a:off x="5314974" y="4803"/>
        <a:ext cx="1036008" cy="518004"/>
      </dsp:txXfrm>
    </dsp:sp>
    <dsp:sp modelId="{0BB7D50B-22DD-411B-B859-1576C27E9093}">
      <dsp:nvSpPr>
        <dsp:cNvPr id="0" name=""/>
        <dsp:cNvSpPr/>
      </dsp:nvSpPr>
      <dsp:spPr>
        <a:xfrm>
          <a:off x="300691" y="1475935"/>
          <a:ext cx="1036008" cy="51800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800" b="1" kern="1200" dirty="0">
              <a:latin typeface="Arial Narrow" panose="020B0606020202030204" pitchFamily="34" charset="0"/>
            </a:rPr>
            <a:t>Administrative </a:t>
          </a:r>
          <a:br>
            <a:rPr lang="en-US" sz="800" b="1" kern="1200" dirty="0">
              <a:latin typeface="Arial Narrow" panose="020B0606020202030204" pitchFamily="34" charset="0"/>
            </a:rPr>
          </a:br>
          <a:r>
            <a:rPr lang="en-US" sz="800" b="1" kern="1200" dirty="0">
              <a:latin typeface="Arial Narrow" panose="020B0606020202030204" pitchFamily="34" charset="0"/>
            </a:rPr>
            <a:t>Services</a:t>
          </a:r>
          <a:br>
            <a:rPr lang="en-US" sz="800" kern="1200" dirty="0">
              <a:latin typeface="Arial Narrow" panose="020B0606020202030204" pitchFamily="34" charset="0"/>
            </a:rPr>
          </a:br>
          <a:r>
            <a:rPr lang="en-US" sz="800" kern="1200" dirty="0">
              <a:latin typeface="Arial Narrow" panose="020B0606020202030204" pitchFamily="34" charset="0"/>
            </a:rPr>
            <a:t>Jennifer Shovlin</a:t>
          </a:r>
        </a:p>
      </dsp:txBody>
      <dsp:txXfrm>
        <a:off x="300691" y="1475935"/>
        <a:ext cx="1036008" cy="518004"/>
      </dsp:txXfrm>
    </dsp:sp>
    <dsp:sp modelId="{E4F57C57-A976-47B8-BCBC-936F60FBF4F9}">
      <dsp:nvSpPr>
        <dsp:cNvPr id="0" name=""/>
        <dsp:cNvSpPr/>
      </dsp:nvSpPr>
      <dsp:spPr>
        <a:xfrm>
          <a:off x="559693" y="2211501"/>
          <a:ext cx="1036008" cy="518004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800" b="1" kern="1200">
              <a:latin typeface="Arial Narrow" panose="020B0606020202030204" pitchFamily="34" charset="0"/>
            </a:rPr>
            <a:t>Records Management</a:t>
          </a:r>
          <a:br>
            <a:rPr lang="en-US" sz="800" b="1" kern="1200">
              <a:latin typeface="Arial Narrow" panose="020B0606020202030204" pitchFamily="34" charset="0"/>
            </a:rPr>
          </a:br>
          <a:r>
            <a:rPr lang="en-US" sz="800" kern="1200">
              <a:latin typeface="Arial Narrow" panose="020B0606020202030204" pitchFamily="34" charset="0"/>
            </a:rPr>
            <a:t>Darleen Elliott</a:t>
          </a:r>
          <a:endParaRPr lang="en-US" sz="800" kern="1200" dirty="0">
            <a:latin typeface="Arial Narrow" panose="020B0606020202030204" pitchFamily="34" charset="0"/>
          </a:endParaRPr>
        </a:p>
      </dsp:txBody>
      <dsp:txXfrm>
        <a:off x="559693" y="2211501"/>
        <a:ext cx="1036008" cy="518004"/>
      </dsp:txXfrm>
    </dsp:sp>
    <dsp:sp modelId="{06BB786B-2F8F-4243-8068-72DF4EF85FD4}">
      <dsp:nvSpPr>
        <dsp:cNvPr id="0" name=""/>
        <dsp:cNvSpPr/>
      </dsp:nvSpPr>
      <dsp:spPr>
        <a:xfrm>
          <a:off x="1554262" y="1475935"/>
          <a:ext cx="1036008" cy="51800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800" b="1" kern="1200">
              <a:latin typeface="Arial Narrow" panose="020B0606020202030204" pitchFamily="34" charset="0"/>
            </a:rPr>
            <a:t>Bus. Ops. (Classification, Compensation, Performance)</a:t>
          </a:r>
          <a:br>
            <a:rPr lang="en-US" sz="800" kern="1200">
              <a:latin typeface="Arial Narrow" panose="020B0606020202030204" pitchFamily="34" charset="0"/>
            </a:rPr>
          </a:br>
          <a:r>
            <a:rPr lang="en-US" sz="800" kern="1200">
              <a:latin typeface="Arial Narrow" panose="020B0606020202030204" pitchFamily="34" charset="0"/>
            </a:rPr>
            <a:t>Kameron Coefield</a:t>
          </a:r>
          <a:endParaRPr lang="en-US" sz="800" kern="1200" dirty="0">
            <a:latin typeface="Arial Narrow" panose="020B0606020202030204" pitchFamily="34" charset="0"/>
          </a:endParaRPr>
        </a:p>
      </dsp:txBody>
      <dsp:txXfrm>
        <a:off x="1554262" y="1475935"/>
        <a:ext cx="1036008" cy="518004"/>
      </dsp:txXfrm>
    </dsp:sp>
    <dsp:sp modelId="{CAF4B55A-0660-4157-8580-A97048582BCF}">
      <dsp:nvSpPr>
        <dsp:cNvPr id="0" name=""/>
        <dsp:cNvSpPr/>
      </dsp:nvSpPr>
      <dsp:spPr>
        <a:xfrm>
          <a:off x="1813264" y="2211501"/>
          <a:ext cx="1036008" cy="518004"/>
        </a:xfrm>
        <a:prstGeom prst="rect">
          <a:avLst/>
        </a:prstGeom>
        <a:solidFill>
          <a:schemeClr val="bg1">
            <a:lumMod val="6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800" b="1" kern="1200" dirty="0">
              <a:latin typeface="Arial Narrow" panose="020B0606020202030204" pitchFamily="34" charset="0"/>
            </a:rPr>
            <a:t>Compensation</a:t>
          </a:r>
          <a:br>
            <a:rPr lang="en-US" sz="800" kern="1200" dirty="0">
              <a:latin typeface="Arial Narrow" panose="020B0606020202030204" pitchFamily="34" charset="0"/>
            </a:rPr>
          </a:br>
          <a:r>
            <a:rPr lang="en-US" sz="800" kern="1200" dirty="0">
              <a:latin typeface="Arial Narrow" panose="020B0606020202030204" pitchFamily="34" charset="0"/>
            </a:rPr>
            <a:t>(VACANT)</a:t>
          </a:r>
        </a:p>
      </dsp:txBody>
      <dsp:txXfrm>
        <a:off x="1813264" y="2211501"/>
        <a:ext cx="1036008" cy="518004"/>
      </dsp:txXfrm>
    </dsp:sp>
    <dsp:sp modelId="{A7B8AA56-749A-454F-A4C1-0B0A54862B8D}">
      <dsp:nvSpPr>
        <dsp:cNvPr id="0" name=""/>
        <dsp:cNvSpPr/>
      </dsp:nvSpPr>
      <dsp:spPr>
        <a:xfrm>
          <a:off x="2807832" y="1475935"/>
          <a:ext cx="1036008" cy="51800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800" b="1" kern="1200" dirty="0">
              <a:latin typeface="Arial Narrow" panose="020B0606020202030204" pitchFamily="34" charset="0"/>
            </a:rPr>
            <a:t>Employee Welfare </a:t>
          </a:r>
          <a:br>
            <a:rPr lang="en-US" sz="800" b="1" kern="1200" dirty="0">
              <a:latin typeface="Arial Narrow" panose="020B0606020202030204" pitchFamily="34" charset="0"/>
            </a:rPr>
          </a:br>
          <a:r>
            <a:rPr lang="en-US" sz="800" b="1" kern="1200" dirty="0">
              <a:latin typeface="Arial Narrow" panose="020B0606020202030204" pitchFamily="34" charset="0"/>
            </a:rPr>
            <a:t>&amp; Organizational Development</a:t>
          </a:r>
          <a:br>
            <a:rPr lang="en-US" sz="800" b="1" kern="1200" dirty="0">
              <a:latin typeface="Arial Narrow" panose="020B0606020202030204" pitchFamily="34" charset="0"/>
            </a:rPr>
          </a:br>
          <a:r>
            <a:rPr lang="en-US" sz="800" b="0" kern="1200" dirty="0">
              <a:latin typeface="Arial Narrow" panose="020B0606020202030204" pitchFamily="34" charset="0"/>
            </a:rPr>
            <a:t>Karen Plucinski</a:t>
          </a:r>
        </a:p>
      </dsp:txBody>
      <dsp:txXfrm>
        <a:off x="2807832" y="1475935"/>
        <a:ext cx="1036008" cy="518004"/>
      </dsp:txXfrm>
    </dsp:sp>
    <dsp:sp modelId="{37656569-0696-4A6F-A58E-8D68832A7DE6}">
      <dsp:nvSpPr>
        <dsp:cNvPr id="0" name=""/>
        <dsp:cNvSpPr/>
      </dsp:nvSpPr>
      <dsp:spPr>
        <a:xfrm>
          <a:off x="3066835" y="2211501"/>
          <a:ext cx="1036008" cy="518004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800" b="1" kern="1200">
              <a:latin typeface="Arial Narrow" panose="020B0606020202030204" pitchFamily="34" charset="0"/>
            </a:rPr>
            <a:t>Health Insurance Compliance</a:t>
          </a:r>
          <a:br>
            <a:rPr lang="en-US" sz="800" b="1" kern="1200">
              <a:latin typeface="Arial Narrow" panose="020B0606020202030204" pitchFamily="34" charset="0"/>
            </a:rPr>
          </a:br>
          <a:r>
            <a:rPr lang="en-US" sz="800" kern="1200">
              <a:latin typeface="Arial Narrow" panose="020B0606020202030204" pitchFamily="34" charset="0"/>
            </a:rPr>
            <a:t>Karen Bass</a:t>
          </a:r>
          <a:endParaRPr lang="en-US" sz="800" kern="1200" dirty="0">
            <a:latin typeface="Arial Narrow" panose="020B0606020202030204" pitchFamily="34" charset="0"/>
          </a:endParaRPr>
        </a:p>
      </dsp:txBody>
      <dsp:txXfrm>
        <a:off x="3066835" y="2211501"/>
        <a:ext cx="1036008" cy="518004"/>
      </dsp:txXfrm>
    </dsp:sp>
    <dsp:sp modelId="{9202F36E-47F7-4369-B417-D0B6FBB35B7E}">
      <dsp:nvSpPr>
        <dsp:cNvPr id="0" name=""/>
        <dsp:cNvSpPr/>
      </dsp:nvSpPr>
      <dsp:spPr>
        <a:xfrm>
          <a:off x="3066835" y="2947067"/>
          <a:ext cx="1036008" cy="518004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800" b="1" kern="1200" dirty="0">
              <a:latin typeface="Arial Narrow" panose="020B0606020202030204" pitchFamily="34" charset="0"/>
            </a:rPr>
            <a:t>Recruitment &amp; Selection</a:t>
          </a:r>
          <a:br>
            <a:rPr lang="en-US" sz="800" b="1" kern="1200" dirty="0">
              <a:latin typeface="Arial Narrow" panose="020B0606020202030204" pitchFamily="34" charset="0"/>
            </a:rPr>
          </a:br>
          <a:r>
            <a:rPr lang="en-US" sz="800" b="0" kern="1200" dirty="0">
              <a:latin typeface="Arial Narrow" panose="020B0606020202030204" pitchFamily="34" charset="0"/>
            </a:rPr>
            <a:t>Melissa Davis</a:t>
          </a:r>
          <a:endParaRPr lang="en-US" sz="800" b="1" kern="1200" dirty="0">
            <a:latin typeface="Arial Narrow" panose="020B0606020202030204" pitchFamily="34" charset="0"/>
          </a:endParaRPr>
        </a:p>
      </dsp:txBody>
      <dsp:txXfrm>
        <a:off x="3066835" y="2947067"/>
        <a:ext cx="1036008" cy="518004"/>
      </dsp:txXfrm>
    </dsp:sp>
    <dsp:sp modelId="{AE216511-ACE2-4F80-B2DC-521A117562B3}">
      <dsp:nvSpPr>
        <dsp:cNvPr id="0" name=""/>
        <dsp:cNvSpPr/>
      </dsp:nvSpPr>
      <dsp:spPr>
        <a:xfrm>
          <a:off x="3066835" y="3682634"/>
          <a:ext cx="1036008" cy="518004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800" b="1" kern="1200">
              <a:latin typeface="Arial Narrow" panose="020B0606020202030204" pitchFamily="34" charset="0"/>
            </a:rPr>
            <a:t>Wellness Program</a:t>
          </a:r>
          <a:br>
            <a:rPr lang="en-US" sz="800" b="1" kern="1200">
              <a:latin typeface="Arial Narrow" panose="020B0606020202030204" pitchFamily="34" charset="0"/>
            </a:rPr>
          </a:br>
          <a:r>
            <a:rPr lang="en-US" sz="800" kern="1200">
              <a:latin typeface="Arial Narrow" panose="020B0606020202030204" pitchFamily="34" charset="0"/>
            </a:rPr>
            <a:t>Lilliana Rojas</a:t>
          </a:r>
          <a:endParaRPr lang="en-US" sz="800" kern="1200" dirty="0">
            <a:latin typeface="Arial Narrow" panose="020B0606020202030204" pitchFamily="34" charset="0"/>
          </a:endParaRPr>
        </a:p>
      </dsp:txBody>
      <dsp:txXfrm>
        <a:off x="3066835" y="3682634"/>
        <a:ext cx="1036008" cy="518004"/>
      </dsp:txXfrm>
    </dsp:sp>
    <dsp:sp modelId="{FE0FEBB8-DE23-46CF-A323-654D5D1BCD26}">
      <dsp:nvSpPr>
        <dsp:cNvPr id="0" name=""/>
        <dsp:cNvSpPr/>
      </dsp:nvSpPr>
      <dsp:spPr>
        <a:xfrm>
          <a:off x="3066835" y="4418200"/>
          <a:ext cx="1036008" cy="518004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800" b="1" kern="1200">
              <a:latin typeface="Arial Narrow" panose="020B0606020202030204" pitchFamily="34" charset="0"/>
            </a:rPr>
            <a:t>Training &amp; Organizational Development</a:t>
          </a:r>
          <a:br>
            <a:rPr lang="en-US" sz="800" b="1" kern="1200">
              <a:latin typeface="Arial Narrow" panose="020B0606020202030204" pitchFamily="34" charset="0"/>
            </a:rPr>
          </a:br>
          <a:r>
            <a:rPr lang="en-US" sz="800" kern="1200">
              <a:latin typeface="Arial Narrow" panose="020B0606020202030204" pitchFamily="34" charset="0"/>
            </a:rPr>
            <a:t>Anita Brady</a:t>
          </a:r>
          <a:endParaRPr lang="en-US" sz="800" kern="1200" dirty="0">
            <a:latin typeface="Arial Narrow" panose="020B0606020202030204" pitchFamily="34" charset="0"/>
          </a:endParaRPr>
        </a:p>
      </dsp:txBody>
      <dsp:txXfrm>
        <a:off x="3066835" y="4418200"/>
        <a:ext cx="1036008" cy="518004"/>
      </dsp:txXfrm>
    </dsp:sp>
    <dsp:sp modelId="{3D18DDD1-ADE2-4A30-B262-B916F8FC9FC4}">
      <dsp:nvSpPr>
        <dsp:cNvPr id="0" name=""/>
        <dsp:cNvSpPr/>
      </dsp:nvSpPr>
      <dsp:spPr>
        <a:xfrm>
          <a:off x="3066835" y="5153766"/>
          <a:ext cx="1036008" cy="518004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800" b="1" kern="1200" dirty="0">
              <a:latin typeface="Arial Narrow" panose="020B0606020202030204" pitchFamily="34" charset="0"/>
            </a:rPr>
            <a:t>Police Stress Management</a:t>
          </a:r>
          <a:br>
            <a:rPr lang="en-US" sz="800" b="1" kern="1200" dirty="0">
              <a:latin typeface="Arial Narrow" panose="020B0606020202030204" pitchFamily="34" charset="0"/>
            </a:rPr>
          </a:br>
          <a:r>
            <a:rPr lang="en-US" sz="800" b="0" kern="1200" dirty="0">
              <a:latin typeface="Arial Narrow" panose="020B0606020202030204" pitchFamily="34" charset="0"/>
            </a:rPr>
            <a:t>Oliver Stone - Acting</a:t>
          </a:r>
          <a:br>
            <a:rPr lang="en-US" sz="800" b="1" kern="1200" dirty="0">
              <a:latin typeface="Arial Narrow" panose="020B0606020202030204" pitchFamily="34" charset="0"/>
            </a:rPr>
          </a:br>
          <a:endParaRPr lang="en-US" sz="800" kern="1200" dirty="0">
            <a:latin typeface="Arial Narrow" panose="020B0606020202030204" pitchFamily="34" charset="0"/>
          </a:endParaRPr>
        </a:p>
      </dsp:txBody>
      <dsp:txXfrm>
        <a:off x="3066835" y="5153766"/>
        <a:ext cx="1036008" cy="518004"/>
      </dsp:txXfrm>
    </dsp:sp>
    <dsp:sp modelId="{66D620B6-F5DE-49C9-8489-65D6F5E14C85}">
      <dsp:nvSpPr>
        <dsp:cNvPr id="0" name=""/>
        <dsp:cNvSpPr/>
      </dsp:nvSpPr>
      <dsp:spPr>
        <a:xfrm>
          <a:off x="4061403" y="1475935"/>
          <a:ext cx="1036008" cy="51800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800" b="1" kern="1200">
              <a:latin typeface="Arial Narrow" panose="020B0606020202030204" pitchFamily="34" charset="0"/>
            </a:rPr>
            <a:t>Communications </a:t>
          </a:r>
          <a:br>
            <a:rPr lang="en-US" sz="800" b="1" kern="1200">
              <a:latin typeface="Arial Narrow" panose="020B0606020202030204" pitchFamily="34" charset="0"/>
            </a:rPr>
          </a:br>
          <a:r>
            <a:rPr lang="en-US" sz="800" b="1" kern="1200">
              <a:latin typeface="Arial Narrow" panose="020B0606020202030204" pitchFamily="34" charset="0"/>
            </a:rPr>
            <a:t>&amp; Strategic Planning</a:t>
          </a:r>
          <a:br>
            <a:rPr lang="en-US" sz="800" kern="1200">
              <a:latin typeface="Arial Narrow" panose="020B0606020202030204" pitchFamily="34" charset="0"/>
            </a:rPr>
          </a:br>
          <a:r>
            <a:rPr lang="en-US" sz="800" kern="1200">
              <a:latin typeface="Arial Narrow" panose="020B0606020202030204" pitchFamily="34" charset="0"/>
            </a:rPr>
            <a:t>Alex McCray</a:t>
          </a:r>
          <a:endParaRPr lang="en-US" sz="800" kern="1200" dirty="0">
            <a:latin typeface="Arial Narrow" panose="020B0606020202030204" pitchFamily="34" charset="0"/>
          </a:endParaRPr>
        </a:p>
      </dsp:txBody>
      <dsp:txXfrm>
        <a:off x="4061403" y="1475935"/>
        <a:ext cx="1036008" cy="518004"/>
      </dsp:txXfrm>
    </dsp:sp>
    <dsp:sp modelId="{6CCE1A1D-DB4E-47D5-BA67-3BB2D42FC0E8}">
      <dsp:nvSpPr>
        <dsp:cNvPr id="0" name=""/>
        <dsp:cNvSpPr/>
      </dsp:nvSpPr>
      <dsp:spPr>
        <a:xfrm>
          <a:off x="5314974" y="1475935"/>
          <a:ext cx="1036008" cy="51800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800" b="1" kern="1200">
              <a:latin typeface="Arial Narrow" panose="020B0606020202030204" pitchFamily="34" charset="0"/>
            </a:rPr>
            <a:t>Equal Employment Opportunity &amp; Diversity</a:t>
          </a:r>
          <a:br>
            <a:rPr lang="en-US" sz="800" kern="1200">
              <a:latin typeface="Arial Narrow" panose="020B0606020202030204" pitchFamily="34" charset="0"/>
            </a:rPr>
          </a:br>
          <a:r>
            <a:rPr lang="en-US" sz="800" kern="1200">
              <a:latin typeface="Arial Narrow" panose="020B0606020202030204" pitchFamily="34" charset="0"/>
            </a:rPr>
            <a:t>Angela Washington</a:t>
          </a:r>
        </a:p>
      </dsp:txBody>
      <dsp:txXfrm>
        <a:off x="5314974" y="1475935"/>
        <a:ext cx="1036008" cy="518004"/>
      </dsp:txXfrm>
    </dsp:sp>
    <dsp:sp modelId="{8898C1C1-B5FC-4945-A97A-5834A64C77C3}">
      <dsp:nvSpPr>
        <dsp:cNvPr id="0" name=""/>
        <dsp:cNvSpPr/>
      </dsp:nvSpPr>
      <dsp:spPr>
        <a:xfrm>
          <a:off x="6568544" y="1475935"/>
          <a:ext cx="1036008" cy="51800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800" b="1" kern="1200" dirty="0">
              <a:latin typeface="Arial Narrow" panose="020B0606020202030204" pitchFamily="34" charset="0"/>
            </a:rPr>
            <a:t>Information Management</a:t>
          </a:r>
          <a:br>
            <a:rPr lang="en-US" sz="800" kern="1200" dirty="0">
              <a:latin typeface="Arial Narrow" panose="020B0606020202030204" pitchFamily="34" charset="0"/>
            </a:rPr>
          </a:br>
          <a:r>
            <a:rPr lang="en-US" sz="800" kern="1200" dirty="0">
              <a:latin typeface="Arial Narrow" panose="020B0606020202030204" pitchFamily="34" charset="0"/>
            </a:rPr>
            <a:t>Theophile Nkangnia</a:t>
          </a:r>
        </a:p>
      </dsp:txBody>
      <dsp:txXfrm>
        <a:off x="6568544" y="1475935"/>
        <a:ext cx="1036008" cy="518004"/>
      </dsp:txXfrm>
    </dsp:sp>
    <dsp:sp modelId="{1491EFFC-B26A-43B1-96C4-666A8314E735}">
      <dsp:nvSpPr>
        <dsp:cNvPr id="0" name=""/>
        <dsp:cNvSpPr/>
      </dsp:nvSpPr>
      <dsp:spPr>
        <a:xfrm>
          <a:off x="7822115" y="1475935"/>
          <a:ext cx="1036008" cy="51800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800" b="1" kern="1200" dirty="0">
              <a:latin typeface="Arial Narrow" panose="020B0606020202030204" pitchFamily="34" charset="0"/>
            </a:rPr>
            <a:t>Labor &amp; Employee Relations</a:t>
          </a:r>
          <a:br>
            <a:rPr lang="en-US" sz="800" kern="1200" dirty="0">
              <a:latin typeface="Arial Narrow" panose="020B0606020202030204" pitchFamily="34" charset="0"/>
            </a:rPr>
          </a:br>
          <a:r>
            <a:rPr lang="en-US" sz="800" kern="1200" dirty="0">
              <a:latin typeface="Arial Narrow" panose="020B0606020202030204" pitchFamily="34" charset="0"/>
            </a:rPr>
            <a:t>George Lacy - Acting</a:t>
          </a:r>
        </a:p>
      </dsp:txBody>
      <dsp:txXfrm>
        <a:off x="7822115" y="1475935"/>
        <a:ext cx="1036008" cy="518004"/>
      </dsp:txXfrm>
    </dsp:sp>
    <dsp:sp modelId="{183F5DB4-554C-4DAB-9F10-BAF460B98CF7}">
      <dsp:nvSpPr>
        <dsp:cNvPr id="0" name=""/>
        <dsp:cNvSpPr/>
      </dsp:nvSpPr>
      <dsp:spPr>
        <a:xfrm>
          <a:off x="8081117" y="2211501"/>
          <a:ext cx="1036008" cy="518004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800" b="1" kern="1200">
              <a:latin typeface="Arial Narrow" panose="020B0606020202030204" pitchFamily="34" charset="0"/>
            </a:rPr>
            <a:t>Occupational </a:t>
          </a:r>
          <a:br>
            <a:rPr lang="en-US" sz="800" b="1" kern="1200">
              <a:latin typeface="Arial Narrow" panose="020B0606020202030204" pitchFamily="34" charset="0"/>
            </a:rPr>
          </a:br>
          <a:r>
            <a:rPr lang="en-US" sz="800" b="1" kern="1200">
              <a:latin typeface="Arial Narrow" panose="020B0606020202030204" pitchFamily="34" charset="0"/>
            </a:rPr>
            <a:t>Medical Services</a:t>
          </a:r>
          <a:br>
            <a:rPr lang="en-US" sz="800" b="1" kern="1200">
              <a:latin typeface="Arial Narrow" panose="020B0606020202030204" pitchFamily="34" charset="0"/>
            </a:rPr>
          </a:br>
          <a:r>
            <a:rPr lang="en-US" sz="800" kern="1200">
              <a:latin typeface="Arial Narrow" panose="020B0606020202030204" pitchFamily="34" charset="0"/>
            </a:rPr>
            <a:t>Johnna DeVaul</a:t>
          </a:r>
        </a:p>
      </dsp:txBody>
      <dsp:txXfrm>
        <a:off x="8081117" y="2211501"/>
        <a:ext cx="1036008" cy="518004"/>
      </dsp:txXfrm>
    </dsp:sp>
    <dsp:sp modelId="{9EAC264F-07D0-448C-AB24-27B645D1F51F}">
      <dsp:nvSpPr>
        <dsp:cNvPr id="0" name=""/>
        <dsp:cNvSpPr/>
      </dsp:nvSpPr>
      <dsp:spPr>
        <a:xfrm>
          <a:off x="9075685" y="1475935"/>
          <a:ext cx="1036008" cy="51800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>
              <a:latin typeface="Arial Narrow" panose="020B0606020202030204" pitchFamily="34" charset="0"/>
            </a:rPr>
            <a:t>Senior Labor &amp; Employee Relations Officer</a:t>
          </a:r>
          <a:br>
            <a:rPr lang="en-US" sz="800" b="1" kern="1200" dirty="0">
              <a:latin typeface="Arial Narrow" panose="020B0606020202030204" pitchFamily="34" charset="0"/>
            </a:rPr>
          </a:br>
          <a:r>
            <a:rPr lang="en-US" sz="800" kern="1200" dirty="0">
              <a:latin typeface="Arial Narrow" panose="020B0606020202030204" pitchFamily="34" charset="0"/>
            </a:rPr>
            <a:t>Darryl Gorman</a:t>
          </a:r>
        </a:p>
      </dsp:txBody>
      <dsp:txXfrm>
        <a:off x="9075685" y="1475935"/>
        <a:ext cx="1036008" cy="518004"/>
      </dsp:txXfrm>
    </dsp:sp>
    <dsp:sp modelId="{47F544E5-0886-49E1-AB4C-7E714F4170CB}">
      <dsp:nvSpPr>
        <dsp:cNvPr id="0" name=""/>
        <dsp:cNvSpPr/>
      </dsp:nvSpPr>
      <dsp:spPr>
        <a:xfrm>
          <a:off x="10329256" y="1475935"/>
          <a:ext cx="1036008" cy="51800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800" b="1" kern="1200">
              <a:latin typeface="Arial Narrow" panose="020B0606020202030204" pitchFamily="34" charset="0"/>
            </a:rPr>
            <a:t>Human Capital Innovation </a:t>
          </a:r>
          <a:r>
            <a:rPr lang="en-US" sz="800" b="1" kern="1200" dirty="0">
              <a:latin typeface="Arial Narrow" panose="020B0606020202030204" pitchFamily="34" charset="0"/>
            </a:rPr>
            <a:t>Officer</a:t>
          </a:r>
          <a:br>
            <a:rPr lang="en-US" sz="800" kern="1200" dirty="0">
              <a:latin typeface="Arial Narrow" panose="020B0606020202030204" pitchFamily="34" charset="0"/>
            </a:rPr>
          </a:br>
          <a:r>
            <a:rPr lang="en-US" sz="800" kern="1200" dirty="0">
              <a:latin typeface="Arial Narrow" panose="020B0606020202030204" pitchFamily="34" charset="0"/>
            </a:rPr>
            <a:t>Kimberly Williams</a:t>
          </a:r>
        </a:p>
      </dsp:txBody>
      <dsp:txXfrm>
        <a:off x="10329256" y="1475935"/>
        <a:ext cx="1036008" cy="518004"/>
      </dsp:txXfrm>
    </dsp:sp>
    <dsp:sp modelId="{7625301F-1C76-4AD7-B081-379EF369ECB0}">
      <dsp:nvSpPr>
        <dsp:cNvPr id="0" name=""/>
        <dsp:cNvSpPr/>
      </dsp:nvSpPr>
      <dsp:spPr>
        <a:xfrm>
          <a:off x="4688188" y="740369"/>
          <a:ext cx="1036008" cy="51800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>
              <a:latin typeface="Arial Narrow" panose="020B0606020202030204" pitchFamily="34" charset="0"/>
            </a:rPr>
            <a:t>Sr. Exec. Admin.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>
              <a:latin typeface="Arial Narrow" panose="020B0606020202030204" pitchFamily="34" charset="0"/>
            </a:rPr>
            <a:t>Anika Herndon</a:t>
          </a:r>
          <a:endParaRPr lang="en-US" sz="800" kern="1200" dirty="0">
            <a:latin typeface="Arial Narrow" panose="020B0606020202030204" pitchFamily="34" charset="0"/>
          </a:endParaRPr>
        </a:p>
      </dsp:txBody>
      <dsp:txXfrm>
        <a:off x="4688188" y="740369"/>
        <a:ext cx="1036008" cy="5180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3C726E-6E1E-46CE-ABA9-5571302A6CC1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4B7942-071C-4F17-AD43-692F23C73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684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6295" y="1122363"/>
            <a:ext cx="10447505" cy="2387600"/>
          </a:xfrm>
        </p:spPr>
        <p:txBody>
          <a:bodyPr anchor="b"/>
          <a:lstStyle>
            <a:lvl1pPr algn="ctr">
              <a:defRPr sz="6000"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6295" y="3602038"/>
            <a:ext cx="10447505" cy="1655762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latin typeface="Arial Narrow" panose="020B0606020202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06295" y="6492874"/>
            <a:ext cx="2743200" cy="365125"/>
          </a:xfrm>
        </p:spPr>
        <p:txBody>
          <a:bodyPr/>
          <a:lstStyle/>
          <a:p>
            <a:fld id="{C2703E88-0EC9-47CE-8250-994BFB59E26D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CC52B-804A-472F-BD23-F650926E3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345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03E88-0EC9-47CE-8250-994BFB59E26D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CC52B-804A-472F-BD23-F650926E3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955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2037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2037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03E88-0EC9-47CE-8250-994BFB59E26D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CC52B-804A-472F-BD23-F650926E3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5623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86868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467316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21985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9/15/2017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463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03E88-0EC9-47CE-8250-994BFB59E26D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CC52B-804A-472F-BD23-F650926E3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255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88720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03E88-0EC9-47CE-8250-994BFB59E26D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CC52B-804A-472F-BD23-F650926E3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678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271148"/>
            <a:ext cx="5181600" cy="41611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271148"/>
            <a:ext cx="5181600" cy="41611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03E88-0EC9-47CE-8250-994BFB59E26D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CC52B-804A-472F-BD23-F650926E3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34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90687"/>
            <a:ext cx="5157787" cy="60728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368550"/>
            <a:ext cx="5157787" cy="3200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90687"/>
            <a:ext cx="5183188" cy="60728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368550"/>
            <a:ext cx="5183188" cy="3200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03E88-0EC9-47CE-8250-994BFB59E26D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CC52B-804A-472F-BD23-F650926E3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66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03E88-0EC9-47CE-8250-994BFB59E26D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CC52B-804A-472F-BD23-F650926E3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290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03E88-0EC9-47CE-8250-994BFB59E26D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CC52B-804A-472F-BD23-F650926E3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916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1116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51146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03E88-0EC9-47CE-8250-994BFB59E26D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CC52B-804A-472F-BD23-F650926E3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867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09729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49709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03E88-0EC9-47CE-8250-994BFB59E26D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CC52B-804A-472F-BD23-F650926E3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39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97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39695"/>
            <a:ext cx="10515600" cy="4085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52976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fld id="{C2703E88-0EC9-47CE-8250-994BFB59E26D}" type="datetimeFigureOut">
              <a:rPr lang="en-US" smtClean="0"/>
              <a:pPr/>
              <a:t>9/15/2017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49287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fld id="{7D1CC52B-804A-472F-BD23-F650926E3AA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5184843" y="6009092"/>
            <a:ext cx="6168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Arial Narrow" panose="020B0606020202030204" pitchFamily="34" charset="0"/>
              </a:rPr>
              <a:t>Office</a:t>
            </a:r>
            <a:r>
              <a:rPr lang="en-US" baseline="0" dirty="0">
                <a:solidFill>
                  <a:schemeClr val="bg1"/>
                </a:solidFill>
                <a:latin typeface="Arial Narrow" panose="020B0606020202030204" pitchFamily="34" charset="0"/>
              </a:rPr>
              <a:t> of Human Resources, </a:t>
            </a:r>
            <a:r>
              <a:rPr lang="en-US" dirty="0">
                <a:solidFill>
                  <a:schemeClr val="bg1"/>
                </a:solidFill>
                <a:latin typeface="Arial Narrow" panose="020B0606020202030204" pitchFamily="34" charset="0"/>
              </a:rPr>
              <a:t>Montgomery County Government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6928"/>
            <a:ext cx="12192000" cy="1717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070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Franklin Gothic Demi Cond" panose="020B07060304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4961650"/>
              </p:ext>
            </p:extLst>
          </p:nvPr>
        </p:nvGraphicFramePr>
        <p:xfrm>
          <a:off x="245097" y="318709"/>
          <a:ext cx="11665957" cy="56765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991060" y="365125"/>
            <a:ext cx="3362739" cy="889743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>Organizational Chart</a:t>
            </a:r>
            <a:br>
              <a:rPr lang="en-US" sz="2800" dirty="0"/>
            </a:br>
            <a:r>
              <a:rPr lang="en-US" sz="1800" dirty="0"/>
              <a:t>Revised: September 14, 2017</a:t>
            </a:r>
          </a:p>
        </p:txBody>
      </p:sp>
    </p:spTree>
    <p:extLst>
      <p:ext uri="{BB962C8B-B14F-4D97-AF65-F5344CB8AC3E}">
        <p14:creationId xmlns:p14="http://schemas.microsoft.com/office/powerpoint/2010/main" val="3169029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529</TotalTime>
  <Words>66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Franklin Gothic Demi Cond</vt:lpstr>
      <vt:lpstr>Times New Roman</vt:lpstr>
      <vt:lpstr>Office Theme</vt:lpstr>
      <vt:lpstr>Organizational Chart Revised: September 14, 2017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McCray, Alex H.</dc:creator>
  <cp:lastModifiedBy>Herndon, Anika</cp:lastModifiedBy>
  <cp:revision>28</cp:revision>
  <dcterms:created xsi:type="dcterms:W3CDTF">2015-10-02T14:27:01Z</dcterms:created>
  <dcterms:modified xsi:type="dcterms:W3CDTF">2017-09-15T13:37:31Z</dcterms:modified>
</cp:coreProperties>
</file>