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58" r:id="rId2"/>
    <p:sldId id="404" r:id="rId3"/>
    <p:sldId id="405" r:id="rId4"/>
    <p:sldId id="406" r:id="rId5"/>
    <p:sldId id="4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283" autoAdjust="0"/>
  </p:normalViewPr>
  <p:slideViewPr>
    <p:cSldViewPr snapToGrid="0">
      <p:cViewPr varScale="1">
        <p:scale>
          <a:sx n="104" d="100"/>
          <a:sy n="104" d="100"/>
        </p:scale>
        <p:origin x="7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564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A150B-4087-43B8-9D25-F03E9E7EE7C4}" type="datetimeFigureOut">
              <a:rPr lang="en-US" smtClean="0"/>
              <a:t>5/25/2022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DC2BA-B651-40E1-A86B-C3019BF89E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885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8DC2BA-B651-40E1-A86B-C3019BF89EF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733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8DC2BA-B651-40E1-A86B-C3019BF89EF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40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BB8D2-C872-4750-860C-2E82EFB224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5BDA02-0CAA-4332-8D20-67ADA1D48A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4150A-772F-494C-9A7A-30CB93A4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0BE9-D7CA-4779-906D-3CE2146CF39B}" type="datetimeFigureOut">
              <a:rPr lang="en-US" smtClean="0"/>
              <a:t>5/25/2022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0E1AF-D745-4219-852B-229CADC41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E56F9-CC05-4DD7-9C0A-1E29EFFE0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B388-32DB-4FE7-A63C-EAECA66854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042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C9055-4AA5-48CE-8501-90D1218D8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D1165A-A4B6-468F-8B94-CE18A8BCC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9715E-69AA-4CFA-9155-EE2A42CE6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0BE9-D7CA-4779-906D-3CE2146CF39B}" type="datetimeFigureOut">
              <a:rPr lang="en-US" smtClean="0"/>
              <a:t>5/25/2022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0B0C1-3022-4DB4-8FE0-A9CA3EB8B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503AB-45CB-4E29-8EB7-CAC8D8089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B388-32DB-4FE7-A63C-EAECA66854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237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7303D-49B5-492F-896D-31EA4BD893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2D6EF2-D21D-4954-AF91-E33797B42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C3B57-DF49-44A8-9BD8-FF6B6FE94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0BE9-D7CA-4779-906D-3CE2146CF39B}" type="datetimeFigureOut">
              <a:rPr lang="en-US" smtClean="0"/>
              <a:t>5/25/2022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B34CF-4B83-4345-ADBC-4917BA7C3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136F9-B423-43E3-AC1E-023B2FC5C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B388-32DB-4FE7-A63C-EAECA66854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97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F2792-9E7B-4819-8116-CA11C4043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FEBDF-3645-4CBC-A8E3-456B1DEB6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38832-0B13-41CB-B9CA-9E48CB92D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0BE9-D7CA-4779-906D-3CE2146CF39B}" type="datetimeFigureOut">
              <a:rPr lang="en-US" smtClean="0"/>
              <a:t>5/25/2022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4A0AE-31FE-4AD7-8373-35258564B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140AF-A872-4784-9DE1-E17297EAA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B388-32DB-4FE7-A63C-EAECA66854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649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513B8-6716-40EA-9B20-B8ABDAFC9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9B83A1-AF8D-458A-84A8-AC3110F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D1218-74E4-46EC-8422-F50696A56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0BE9-D7CA-4779-906D-3CE2146CF39B}" type="datetimeFigureOut">
              <a:rPr lang="en-US" smtClean="0"/>
              <a:t>5/25/2022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9C886-84F6-4363-BDB1-899CDCD34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999D4-D8AA-40D0-9B41-184C9E630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B388-32DB-4FE7-A63C-EAECA66854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783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097D5-6021-49FA-A0BF-CD6C4B2C4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3B218-CB48-49C6-BAD2-14F2CE113B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008708-2510-480F-913D-BD6DC3FC7A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829DCF-D78C-4EE8-9EA8-ADB9FF6B4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0BE9-D7CA-4779-906D-3CE2146CF39B}" type="datetimeFigureOut">
              <a:rPr lang="en-US" smtClean="0"/>
              <a:t>5/25/2022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E25913-1DD4-4E96-AC6E-ACAF6164F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C72936-5737-4AF0-896C-09CDD972F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B388-32DB-4FE7-A63C-EAECA66854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63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204E9-1488-4C74-9DCE-FE8363DE2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DDACFA-F4AE-4143-9B3A-8D551DA1D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AE1E75-D5A7-4397-A8AE-1D58A9E3A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871D09-E4E2-4239-B3DD-A782433DBD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4E4D31-62A1-45F7-A4DD-A3A0918379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BB88D5-6E78-4B19-BF03-56180A744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0BE9-D7CA-4779-906D-3CE2146CF39B}" type="datetimeFigureOut">
              <a:rPr lang="en-US" smtClean="0"/>
              <a:t>5/25/2022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258E71-D398-4B96-B38B-4A124DCF3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46F6BD-B4D1-435B-B1D7-0748F953F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B388-32DB-4FE7-A63C-EAECA66854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436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F98E3-93E4-4E16-B472-6F29401E3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F2156E-F0F1-468E-B9B7-99AC4A05F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0BE9-D7CA-4779-906D-3CE2146CF39B}" type="datetimeFigureOut">
              <a:rPr lang="en-US" smtClean="0"/>
              <a:t>5/25/2022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D1C80F-EAC8-488C-A521-293325A04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DF1958-2881-4B9D-8219-AC101D894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B388-32DB-4FE7-A63C-EAECA66854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75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0D40D8-EE4D-4CFD-A021-CF84E666F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0BE9-D7CA-4779-906D-3CE2146CF39B}" type="datetimeFigureOut">
              <a:rPr lang="en-US" smtClean="0"/>
              <a:t>5/25/2022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821182-5A85-4E8B-B1D6-497D70BCF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38DCF6-8133-44F0-AF8A-E9F73BE58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B388-32DB-4FE7-A63C-EAECA66854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830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3E658-F4B3-4CB8-8ABC-6D2ADE753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4774E-8BAB-4EE1-B953-39C263C9C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EB96D-7971-4E0D-BBA0-10652F1D78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B5AFDB-C96B-42DB-9DA0-D989C4D6D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0BE9-D7CA-4779-906D-3CE2146CF39B}" type="datetimeFigureOut">
              <a:rPr lang="en-US" smtClean="0"/>
              <a:t>5/25/2022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959EB-8A20-4F9F-BBAF-8DDA99AE5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C6A0C7-9ECB-4F25-B707-090DA157A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B388-32DB-4FE7-A63C-EAECA66854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923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F91CE-4654-434F-9DF9-A36BC7BA8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402A0D-66FC-45D9-8553-C1E8601ED5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C48F75-20F5-468C-946E-71F6403D78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213998-4011-4DA7-8041-75C0B6C74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0BE9-D7CA-4779-906D-3CE2146CF39B}" type="datetimeFigureOut">
              <a:rPr lang="en-US" smtClean="0"/>
              <a:t>5/25/2022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5F7784-9094-41C1-BD85-B49BC44B8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9F89DB-0170-4F28-B648-B3C5F4D07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B388-32DB-4FE7-A63C-EAECA66854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634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2633F0-1F16-4A08-A526-8F2CF33D0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79257-1E04-4BAF-A25D-7FA497687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99997-3D74-4DEF-AEE6-BB88B68A18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00BE9-D7CA-4779-906D-3CE2146CF39B}" type="datetimeFigureOut">
              <a:rPr lang="en-US" smtClean="0"/>
              <a:t>5/25/2022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714566-B20D-4A00-9991-AC2D23818B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215D6-0628-45A9-8AAB-A5962DAE80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0B388-32DB-4FE7-A63C-EAECA66854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857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59FBCA4-9126-4FFC-B11E-A07930E13A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June 2022</a:t>
            </a:r>
            <a:br>
              <a:rPr lang="en-US" dirty="0"/>
            </a:br>
            <a:r>
              <a:rPr lang="en-US" dirty="0"/>
              <a:t>TFCG SLIDE DECK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B64A40E-D01C-42C3-B50B-8AEACF4F04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65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Pentagon 3">
            <a:extLst>
              <a:ext uri="{FF2B5EF4-FFF2-40B4-BE49-F238E27FC236}">
                <a16:creationId xmlns:a16="http://schemas.microsoft.com/office/drawing/2014/main" id="{2410FBD8-6CE8-47E3-9AA6-912EF4014138}"/>
              </a:ext>
            </a:extLst>
          </p:cNvPr>
          <p:cNvSpPr/>
          <p:nvPr/>
        </p:nvSpPr>
        <p:spPr>
          <a:xfrm>
            <a:off x="1236372" y="1455313"/>
            <a:ext cx="9672034" cy="4018208"/>
          </a:xfrm>
          <a:prstGeom prst="homePlat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2C6FFF76-D35B-44AD-AEE9-7AA335430E09}"/>
              </a:ext>
            </a:extLst>
          </p:cNvPr>
          <p:cNvSpPr txBox="1">
            <a:spLocks/>
          </p:cNvSpPr>
          <p:nvPr/>
        </p:nvSpPr>
        <p:spPr>
          <a:xfrm>
            <a:off x="2171852" y="2155371"/>
            <a:ext cx="6946776" cy="2547257"/>
          </a:xfrm>
          <a:prstGeom prst="homePlate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solidFill>
                  <a:srgbClr val="FFFFFF"/>
                </a:solidFill>
              </a:rPr>
              <a:t>Crown Castle/T-Mobile @ </a:t>
            </a:r>
          </a:p>
          <a:p>
            <a:pPr algn="ctr"/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Pepco 802417-3164</a:t>
            </a:r>
          </a:p>
          <a:p>
            <a:pPr algn="ctr"/>
            <a:r>
              <a:rPr lang="en-US" sz="3600" dirty="0">
                <a:solidFill>
                  <a:srgbClr val="FFFFFF"/>
                </a:solidFill>
              </a:rPr>
              <a:t>(2022031709)</a:t>
            </a:r>
          </a:p>
        </p:txBody>
      </p:sp>
    </p:spTree>
    <p:extLst>
      <p:ext uri="{BB962C8B-B14F-4D97-AF65-F5344CB8AC3E}">
        <p14:creationId xmlns:p14="http://schemas.microsoft.com/office/powerpoint/2010/main" val="228285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55DEB3E-9785-4D3E-96DA-1B03B1B1B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-1"/>
            <a:ext cx="6529589" cy="1054249"/>
          </a:xfrm>
          <a:solidFill>
            <a:srgbClr val="000000">
              <a:alpha val="60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1709</a:t>
            </a:r>
            <a:r>
              <a:rPr lang="en-US" sz="4400" dirty="0">
                <a:solidFill>
                  <a:srgbClr val="FFFFFF"/>
                </a:solidFill>
              </a:rPr>
              <a:t> - </a:t>
            </a:r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PEPCO 802417-3164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005A169-7D22-44D8-BFEA-9979D634E636}"/>
              </a:ext>
            </a:extLst>
          </p:cNvPr>
          <p:cNvSpPr/>
          <p:nvPr/>
        </p:nvSpPr>
        <p:spPr>
          <a:xfrm>
            <a:off x="6212347" y="3222090"/>
            <a:ext cx="389674" cy="37649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65E2BB-C882-CE35-68E1-A27C6C03D9A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53111" y="1671782"/>
            <a:ext cx="6222671" cy="4313382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CF97022C-D35E-32C7-5535-B54606AA6A1A}"/>
              </a:ext>
            </a:extLst>
          </p:cNvPr>
          <p:cNvSpPr/>
          <p:nvPr/>
        </p:nvSpPr>
        <p:spPr>
          <a:xfrm>
            <a:off x="4773921" y="3699741"/>
            <a:ext cx="390525" cy="4191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06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94B03FA-3243-16DF-E6BB-6F8D44F24DA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rot="5400000">
            <a:off x="210793" y="2275101"/>
            <a:ext cx="4755613" cy="30431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DE9100A-B52A-76B6-93F2-2997976736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9588" y="132103"/>
            <a:ext cx="4669277" cy="6177064"/>
          </a:xfrm>
          <a:prstGeom prst="rect">
            <a:avLst/>
          </a:prstGeom>
        </p:spPr>
      </p:pic>
      <p:sp>
        <p:nvSpPr>
          <p:cNvPr id="10" name="Arrow: Right 9">
            <a:extLst>
              <a:ext uri="{FF2B5EF4-FFF2-40B4-BE49-F238E27FC236}">
                <a16:creationId xmlns:a16="http://schemas.microsoft.com/office/drawing/2014/main" id="{C7AFF384-71D0-43D5-98C4-F2089F10F385}"/>
              </a:ext>
            </a:extLst>
          </p:cNvPr>
          <p:cNvSpPr/>
          <p:nvPr/>
        </p:nvSpPr>
        <p:spPr>
          <a:xfrm rot="516537">
            <a:off x="1797882" y="3765789"/>
            <a:ext cx="597911" cy="172613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9EDF33-BC14-488F-AE3A-C51E2AAB44BA}"/>
              </a:ext>
            </a:extLst>
          </p:cNvPr>
          <p:cNvSpPr/>
          <p:nvPr/>
        </p:nvSpPr>
        <p:spPr>
          <a:xfrm>
            <a:off x="9213748" y="2239914"/>
            <a:ext cx="1911230" cy="98072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A04F122-C4B8-4BF6-9395-D136A6D9D338}"/>
              </a:ext>
            </a:extLst>
          </p:cNvPr>
          <p:cNvSpPr/>
          <p:nvPr/>
        </p:nvSpPr>
        <p:spPr>
          <a:xfrm rot="16200000">
            <a:off x="6735541" y="4595815"/>
            <a:ext cx="1988394" cy="39012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3">
            <a:extLst>
              <a:ext uri="{FF2B5EF4-FFF2-40B4-BE49-F238E27FC236}">
                <a16:creationId xmlns:a16="http://schemas.microsoft.com/office/drawing/2014/main" id="{08C659CA-6A5A-4F00-9334-7C1824908214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5662414" cy="1054249"/>
          </a:xfrm>
          <a:prstGeom prst="rect">
            <a:avLst/>
          </a:prstGeom>
          <a:solidFill>
            <a:srgbClr val="000000">
              <a:alpha val="60000"/>
            </a:srgb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solidFill>
                  <a:srgbClr val="FFFFFF"/>
                </a:solidFill>
              </a:rPr>
              <a:t>1709 - 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PEPCO 802417-3164</a:t>
            </a:r>
            <a:endParaRPr lang="en-US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552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8249877-3D4C-0394-CB8D-E39B0E4E3F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741" y="0"/>
            <a:ext cx="7777804" cy="6862768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FCCCD565-FE68-B060-1750-41C2A89FB256}"/>
              </a:ext>
            </a:extLst>
          </p:cNvPr>
          <p:cNvSpPr/>
          <p:nvPr/>
        </p:nvSpPr>
        <p:spPr>
          <a:xfrm rot="19661444">
            <a:off x="5578763" y="2835564"/>
            <a:ext cx="1579418" cy="37869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16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2100</TotalTime>
  <Words>26</Words>
  <Application>Microsoft Office PowerPoint</Application>
  <PresentationFormat>Widescreen</PresentationFormat>
  <Paragraphs>8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June 2022 TFCG SLIDE DECK</vt:lpstr>
      <vt:lpstr>PowerPoint Presentation</vt:lpstr>
      <vt:lpstr>1709 - PEPCO 802417-3164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WMATA@ Brookeville     Tower</dc:title>
  <dc:creator>James Crane</dc:creator>
  <cp:lastModifiedBy>Julie Elias</cp:lastModifiedBy>
  <cp:revision>58</cp:revision>
  <dcterms:created xsi:type="dcterms:W3CDTF">2020-12-30T18:47:40Z</dcterms:created>
  <dcterms:modified xsi:type="dcterms:W3CDTF">2022-05-25T19:52:10Z</dcterms:modified>
</cp:coreProperties>
</file>