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7" r:id="rId2"/>
    <p:sldId id="290" r:id="rId3"/>
    <p:sldId id="337" r:id="rId4"/>
    <p:sldId id="343" r:id="rId5"/>
    <p:sldId id="361" r:id="rId6"/>
    <p:sldId id="345" r:id="rId7"/>
    <p:sldId id="28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383" autoAdjust="0"/>
  </p:normalViewPr>
  <p:slideViewPr>
    <p:cSldViewPr snapToGrid="0">
      <p:cViewPr varScale="1">
        <p:scale>
          <a:sx n="51" d="100"/>
          <a:sy n="51" d="100"/>
        </p:scale>
        <p:origin x="512" y="-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56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A150B-4087-43B8-9D25-F03E9E7EE7C4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DC2BA-B651-40E1-A86B-C3019BF89E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8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66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4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73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86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013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413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623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BB8D2-C872-4750-860C-2E82EFB22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BDA02-0CAA-4332-8D20-67ADA1D48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4150A-772F-494C-9A7A-30CB93A4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0E1AF-D745-4219-852B-229CADC4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E56F9-CC05-4DD7-9C0A-1E29EFFE0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4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C9055-4AA5-48CE-8501-90D1218D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1165A-A4B6-468F-8B94-CE18A8BCC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9715E-69AA-4CFA-9155-EE2A42CE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0B0C1-3022-4DB4-8FE0-A9CA3EB8B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503AB-45CB-4E29-8EB7-CAC8D808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3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D7303D-49B5-492F-896D-31EA4BD893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D6EF2-D21D-4954-AF91-E33797B42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C3B57-DF49-44A8-9BD8-FF6B6FE9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B34CF-4B83-4345-ADBC-4917BA7C3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136F9-B423-43E3-AC1E-023B2FC5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7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F2792-9E7B-4819-8116-CA11C404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FEBDF-3645-4CBC-A8E3-456B1DEB6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38832-0B13-41CB-B9CA-9E48CB92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4A0AE-31FE-4AD7-8373-35258564B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140AF-A872-4784-9DE1-E17297EA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4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513B8-6716-40EA-9B20-B8ABDAFC9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B83A1-AF8D-458A-84A8-AC3110F99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D1218-74E4-46EC-8422-F50696A56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9C886-84F6-4363-BDB1-899CDCD3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999D4-D8AA-40D0-9B41-184C9E63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8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097D5-6021-49FA-A0BF-CD6C4B2C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3B218-CB48-49C6-BAD2-14F2CE113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08708-2510-480F-913D-BD6DC3FC7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29DCF-D78C-4EE8-9EA8-ADB9FF6B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25913-1DD4-4E96-AC6E-ACAF6164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72936-5737-4AF0-896C-09CDD972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204E9-1488-4C74-9DCE-FE8363DE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DACFA-F4AE-4143-9B3A-8D551DA1D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E1E75-D5A7-4397-A8AE-1D58A9E3A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71D09-E4E2-4239-B3DD-A782433DB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4E4D31-62A1-45F7-A4DD-A3A0918379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BB88D5-6E78-4B19-BF03-56180A74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258E71-D398-4B96-B38B-4A124DCF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46F6BD-B4D1-435B-B1D7-0748F953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3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98E3-93E4-4E16-B472-6F29401E3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F2156E-F0F1-468E-B9B7-99AC4A05F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1C80F-EAC8-488C-A521-293325A04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F1958-2881-4B9D-8219-AC101D894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5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0D40D8-EE4D-4CFD-A021-CF84E666F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821182-5A85-4E8B-B1D6-497D70BCF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8DCF6-8133-44F0-AF8A-E9F73BE5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3E658-F4B3-4CB8-8ABC-6D2ADE75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4774E-8BAB-4EE1-B953-39C263C9C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EB96D-7971-4E0D-BBA0-10652F1D7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5AFDB-C96B-42DB-9DA0-D989C4D6D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959EB-8A20-4F9F-BBAF-8DDA99AE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6A0C7-9ECB-4F25-B707-090DA157A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2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91CE-4654-434F-9DF9-A36BC7BA8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402A0D-66FC-45D9-8553-C1E8601ED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48F75-20F5-468C-946E-71F6403D7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13998-4011-4DA7-8041-75C0B6C74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F7784-9094-41C1-BD85-B49BC44B8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F89DB-0170-4F28-B648-B3C5F4D0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3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2633F0-1F16-4A08-A526-8F2CF33D0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79257-1E04-4BAF-A25D-7FA497687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99997-3D74-4DEF-AEE6-BB88B68A1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00BE9-D7CA-4779-906D-3CE2146CF39B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14566-B20D-4A00-9991-AC2D23818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215D6-0628-45A9-8AAB-A5962DAE8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5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Damascus VFD 13 Activity Ctr</a:t>
            </a: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BCCCA0D-3AF0-4CD6-908F-D6881D9B8F51}"/>
              </a:ext>
            </a:extLst>
          </p:cNvPr>
          <p:cNvSpPr/>
          <p:nvPr/>
        </p:nvSpPr>
        <p:spPr>
          <a:xfrm>
            <a:off x="-1865871" y="2993355"/>
            <a:ext cx="502235" cy="435645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E9312D-F8ED-4607-AD94-0308878769F7}"/>
              </a:ext>
            </a:extLst>
          </p:cNvPr>
          <p:cNvPicPr/>
          <p:nvPr/>
        </p:nvPicPr>
        <p:blipFill rotWithShape="1">
          <a:blip r:embed="rId3"/>
          <a:srcRect l="13142" t="15005" r="9722" b="16239"/>
          <a:stretch/>
        </p:blipFill>
        <p:spPr bwMode="auto">
          <a:xfrm>
            <a:off x="1623238" y="11947"/>
            <a:ext cx="8169730" cy="46252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6798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0DA422-9CBB-4E3E-AADD-7C86E8852DAA}"/>
              </a:ext>
            </a:extLst>
          </p:cNvPr>
          <p:cNvPicPr/>
          <p:nvPr/>
        </p:nvPicPr>
        <p:blipFill rotWithShape="1">
          <a:blip r:embed="rId3"/>
          <a:srcRect l="8013" t="21082" r="15704" b="883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874707" cy="876822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Damascus VFD 13 Activity Ctr</a:t>
            </a:r>
          </a:p>
        </p:txBody>
      </p:sp>
    </p:spTree>
    <p:extLst>
      <p:ext uri="{BB962C8B-B14F-4D97-AF65-F5344CB8AC3E}">
        <p14:creationId xmlns:p14="http://schemas.microsoft.com/office/powerpoint/2010/main" val="274940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Damascus VFD 13 Activity Ctr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60F5C66-EB17-48C8-A866-B8B37F03ECB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434" y="2426818"/>
            <a:ext cx="5330182" cy="3997637"/>
          </a:xfrm>
          <a:prstGeom prst="rect">
            <a:avLst/>
          </a:prstGeom>
          <a:noFill/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B5F550A-A785-4A51-A540-F53E2D3CE14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7940" y="2426818"/>
            <a:ext cx="5330182" cy="3997637"/>
          </a:xfrm>
          <a:prstGeom prst="rect">
            <a:avLst/>
          </a:prstGeom>
          <a:noFill/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2317FF2-FFB8-433E-90F9-29D2CEB651FE}"/>
              </a:ext>
            </a:extLst>
          </p:cNvPr>
          <p:cNvSpPr/>
          <p:nvPr/>
        </p:nvSpPr>
        <p:spPr>
          <a:xfrm>
            <a:off x="-1390810" y="3397626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B943ECB-32A3-46D0-B508-18CE26C309E5}"/>
              </a:ext>
            </a:extLst>
          </p:cNvPr>
          <p:cNvSpPr/>
          <p:nvPr/>
        </p:nvSpPr>
        <p:spPr>
          <a:xfrm>
            <a:off x="-1560694" y="2591627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E60D989-3A8C-4C4C-897A-B5900B12C0A5}"/>
              </a:ext>
            </a:extLst>
          </p:cNvPr>
          <p:cNvSpPr/>
          <p:nvPr/>
        </p:nvSpPr>
        <p:spPr>
          <a:xfrm>
            <a:off x="-2132177" y="4086053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7D117BF-8BDC-47A0-BC29-13CB893CA258}"/>
              </a:ext>
            </a:extLst>
          </p:cNvPr>
          <p:cNvSpPr/>
          <p:nvPr/>
        </p:nvSpPr>
        <p:spPr>
          <a:xfrm>
            <a:off x="-1492377" y="4503287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6507DD2-B645-46A7-8C87-90083222B274}"/>
              </a:ext>
            </a:extLst>
          </p:cNvPr>
          <p:cNvSpPr/>
          <p:nvPr/>
        </p:nvSpPr>
        <p:spPr>
          <a:xfrm>
            <a:off x="-1230787" y="1460175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E36FE6A-E3F9-42E3-917C-C749998A0128}"/>
              </a:ext>
            </a:extLst>
          </p:cNvPr>
          <p:cNvSpPr/>
          <p:nvPr/>
        </p:nvSpPr>
        <p:spPr>
          <a:xfrm>
            <a:off x="13115520" y="3253378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E3D66B-C713-4853-B2CA-E6854DBDE9C1}"/>
              </a:ext>
            </a:extLst>
          </p:cNvPr>
          <p:cNvSpPr/>
          <p:nvPr/>
        </p:nvSpPr>
        <p:spPr>
          <a:xfrm>
            <a:off x="12344039" y="2149534"/>
            <a:ext cx="2222500" cy="1235429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810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FACCEC9-99F9-4B66-BAEC-347ED7113815}"/>
              </a:ext>
            </a:extLst>
          </p:cNvPr>
          <p:cNvSpPr/>
          <p:nvPr/>
        </p:nvSpPr>
        <p:spPr>
          <a:xfrm>
            <a:off x="-1833573" y="1149305"/>
            <a:ext cx="1621608" cy="668447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01B875-F036-4890-98CC-D3D07DFC46A2}"/>
              </a:ext>
            </a:extLst>
          </p:cNvPr>
          <p:cNvPicPr/>
          <p:nvPr/>
        </p:nvPicPr>
        <p:blipFill rotWithShape="1">
          <a:blip r:embed="rId3"/>
          <a:srcRect l="26176" t="11206" r="8012" b="7882"/>
          <a:stretch/>
        </p:blipFill>
        <p:spPr bwMode="auto">
          <a:xfrm>
            <a:off x="-1" y="0"/>
            <a:ext cx="12192001" cy="6848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802" y="38100"/>
            <a:ext cx="5781198" cy="794064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Damascus VFD 13 Activity Ctr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B7E5510-38D9-4A23-8E4A-63A577E20B9F}"/>
              </a:ext>
            </a:extLst>
          </p:cNvPr>
          <p:cNvSpPr/>
          <p:nvPr/>
        </p:nvSpPr>
        <p:spPr>
          <a:xfrm>
            <a:off x="2371808" y="4096859"/>
            <a:ext cx="734647" cy="374933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135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B594199-1BC2-4BD4-ACD7-E3D52B1576E7}"/>
              </a:ext>
            </a:extLst>
          </p:cNvPr>
          <p:cNvPicPr/>
          <p:nvPr/>
        </p:nvPicPr>
        <p:blipFill rotWithShape="1">
          <a:blip r:embed="rId3"/>
          <a:srcRect l="14744" t="11966" r="18697" b="8452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4321479" cy="794064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Damascus VFD 13 Activity Ctr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B7E5510-38D9-4A23-8E4A-63A577E20B9F}"/>
              </a:ext>
            </a:extLst>
          </p:cNvPr>
          <p:cNvSpPr/>
          <p:nvPr/>
        </p:nvSpPr>
        <p:spPr>
          <a:xfrm>
            <a:off x="6363518" y="4685583"/>
            <a:ext cx="734647" cy="374933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1F7552-E7F0-4B09-BC0A-2BE407559F1B}"/>
              </a:ext>
            </a:extLst>
          </p:cNvPr>
          <p:cNvSpPr/>
          <p:nvPr/>
        </p:nvSpPr>
        <p:spPr>
          <a:xfrm>
            <a:off x="6240345" y="3961162"/>
            <a:ext cx="734647" cy="374933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FACCEC9-99F9-4B66-BAEC-347ED7113815}"/>
              </a:ext>
            </a:extLst>
          </p:cNvPr>
          <p:cNvSpPr/>
          <p:nvPr/>
        </p:nvSpPr>
        <p:spPr>
          <a:xfrm>
            <a:off x="5429541" y="6189553"/>
            <a:ext cx="1621608" cy="668447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478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Damascus VFD 13 Activity Ctr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DC247B4-990E-4E58-A452-E5126A2CC723}"/>
              </a:ext>
            </a:extLst>
          </p:cNvPr>
          <p:cNvPicPr/>
          <p:nvPr/>
        </p:nvPicPr>
        <p:blipFill rotWithShape="1">
          <a:blip r:embed="rId3"/>
          <a:srcRect l="19230" t="12916" r="25000" b="7692"/>
          <a:stretch/>
        </p:blipFill>
        <p:spPr bwMode="auto">
          <a:xfrm>
            <a:off x="5003678" y="339224"/>
            <a:ext cx="6948431" cy="617955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4E36FE6A-E3F9-42E3-917C-C749998A0128}"/>
              </a:ext>
            </a:extLst>
          </p:cNvPr>
          <p:cNvSpPr/>
          <p:nvPr/>
        </p:nvSpPr>
        <p:spPr>
          <a:xfrm>
            <a:off x="12781033" y="1098232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E60D989-3A8C-4C4C-897A-B5900B12C0A5}"/>
              </a:ext>
            </a:extLst>
          </p:cNvPr>
          <p:cNvSpPr/>
          <p:nvPr/>
        </p:nvSpPr>
        <p:spPr>
          <a:xfrm>
            <a:off x="13330693" y="1903981"/>
            <a:ext cx="249192" cy="203336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B943ECB-32A3-46D0-B508-18CE26C309E5}"/>
              </a:ext>
            </a:extLst>
          </p:cNvPr>
          <p:cNvSpPr/>
          <p:nvPr/>
        </p:nvSpPr>
        <p:spPr>
          <a:xfrm>
            <a:off x="13579885" y="1660280"/>
            <a:ext cx="278700" cy="242578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6507DD2-B645-46A7-8C87-90083222B274}"/>
              </a:ext>
            </a:extLst>
          </p:cNvPr>
          <p:cNvSpPr/>
          <p:nvPr/>
        </p:nvSpPr>
        <p:spPr>
          <a:xfrm>
            <a:off x="13819681" y="2203110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7D117BF-8BDC-47A0-BC29-13CB893CA258}"/>
              </a:ext>
            </a:extLst>
          </p:cNvPr>
          <p:cNvSpPr/>
          <p:nvPr/>
        </p:nvSpPr>
        <p:spPr>
          <a:xfrm>
            <a:off x="12990924" y="2378732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317FF2-FFB8-433E-90F9-29D2CEB651FE}"/>
              </a:ext>
            </a:extLst>
          </p:cNvPr>
          <p:cNvSpPr/>
          <p:nvPr/>
        </p:nvSpPr>
        <p:spPr>
          <a:xfrm>
            <a:off x="13455289" y="968573"/>
            <a:ext cx="350021" cy="305281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E3D66B-C713-4853-B2CA-E6854DBDE9C1}"/>
              </a:ext>
            </a:extLst>
          </p:cNvPr>
          <p:cNvSpPr/>
          <p:nvPr/>
        </p:nvSpPr>
        <p:spPr>
          <a:xfrm>
            <a:off x="7627356" y="2886169"/>
            <a:ext cx="1008743" cy="542830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944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6035674"/>
            <a:ext cx="105156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Damascus VFD 13 Activity Ctr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E3D66B-C713-4853-B2CA-E6854DBDE9C1}"/>
              </a:ext>
            </a:extLst>
          </p:cNvPr>
          <p:cNvSpPr/>
          <p:nvPr/>
        </p:nvSpPr>
        <p:spPr>
          <a:xfrm>
            <a:off x="12370287" y="2647622"/>
            <a:ext cx="420698" cy="456036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E36FE6A-E3F9-42E3-917C-C749998A0128}"/>
              </a:ext>
            </a:extLst>
          </p:cNvPr>
          <p:cNvSpPr/>
          <p:nvPr/>
        </p:nvSpPr>
        <p:spPr>
          <a:xfrm>
            <a:off x="13121832" y="2272059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E60D989-3A8C-4C4C-897A-B5900B12C0A5}"/>
              </a:ext>
            </a:extLst>
          </p:cNvPr>
          <p:cNvSpPr/>
          <p:nvPr/>
        </p:nvSpPr>
        <p:spPr>
          <a:xfrm>
            <a:off x="12455223" y="1695326"/>
            <a:ext cx="335762" cy="325073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B943ECB-32A3-46D0-B508-18CE26C309E5}"/>
              </a:ext>
            </a:extLst>
          </p:cNvPr>
          <p:cNvSpPr/>
          <p:nvPr/>
        </p:nvSpPr>
        <p:spPr>
          <a:xfrm>
            <a:off x="13035015" y="2737083"/>
            <a:ext cx="383751" cy="443127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6507DD2-B645-46A7-8C87-90083222B274}"/>
              </a:ext>
            </a:extLst>
          </p:cNvPr>
          <p:cNvSpPr/>
          <p:nvPr/>
        </p:nvSpPr>
        <p:spPr>
          <a:xfrm>
            <a:off x="13363878" y="3562935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7D117BF-8BDC-47A0-BC29-13CB893CA258}"/>
              </a:ext>
            </a:extLst>
          </p:cNvPr>
          <p:cNvSpPr/>
          <p:nvPr/>
        </p:nvSpPr>
        <p:spPr>
          <a:xfrm>
            <a:off x="12568353" y="3705400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317FF2-FFB8-433E-90F9-29D2CEB651FE}"/>
              </a:ext>
            </a:extLst>
          </p:cNvPr>
          <p:cNvSpPr/>
          <p:nvPr/>
        </p:nvSpPr>
        <p:spPr>
          <a:xfrm>
            <a:off x="13051879" y="1316548"/>
            <a:ext cx="350021" cy="305281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342884-5C84-4B18-83F6-9459308631F3}"/>
              </a:ext>
            </a:extLst>
          </p:cNvPr>
          <p:cNvPicPr/>
          <p:nvPr/>
        </p:nvPicPr>
        <p:blipFill rotWithShape="1">
          <a:blip r:embed="rId3"/>
          <a:srcRect l="23398" t="12347" r="24466" b="8452"/>
          <a:stretch/>
        </p:blipFill>
        <p:spPr bwMode="auto">
          <a:xfrm>
            <a:off x="1803399" y="94240"/>
            <a:ext cx="8906353" cy="60188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8805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42</Words>
  <Application>Microsoft Office PowerPoint</Application>
  <PresentationFormat>Widescreen</PresentationFormat>
  <Paragraphs>14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Damascus VFD 13 Activity Ctr</vt:lpstr>
      <vt:lpstr>Damascus VFD 13 Activity Ctr</vt:lpstr>
      <vt:lpstr>Damascus VFD 13 Activity Ctr</vt:lpstr>
      <vt:lpstr>Damascus VFD 13 Activity Ctr</vt:lpstr>
      <vt:lpstr>Damascus VFD 13 Activity Ctr</vt:lpstr>
      <vt:lpstr>Damascus VFD 13 Activity Ctr</vt:lpstr>
      <vt:lpstr>Damascus VFD 13 Activity Ctr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Damascus VFD 13 Activity Ctr</dc:title>
  <dc:creator>Jasmina Rivas</dc:creator>
  <cp:lastModifiedBy>Jasmina Rivas</cp:lastModifiedBy>
  <cp:revision>1</cp:revision>
  <dcterms:created xsi:type="dcterms:W3CDTF">2019-11-27T12:54:31Z</dcterms:created>
  <dcterms:modified xsi:type="dcterms:W3CDTF">2019-11-27T12:57:43Z</dcterms:modified>
</cp:coreProperties>
</file>