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52" r:id="rId2"/>
    <p:sldId id="346" r:id="rId3"/>
    <p:sldId id="347" r:id="rId4"/>
    <p:sldId id="348" r:id="rId5"/>
    <p:sldId id="360" r:id="rId6"/>
    <p:sldId id="35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1383" autoAdjust="0"/>
  </p:normalViewPr>
  <p:slideViewPr>
    <p:cSldViewPr snapToGrid="0">
      <p:cViewPr varScale="1">
        <p:scale>
          <a:sx n="46" d="100"/>
          <a:sy n="46" d="100"/>
        </p:scale>
        <p:origin x="70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564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A150B-4087-43B8-9D25-F03E9E7EE7C4}" type="datetimeFigureOut">
              <a:rPr lang="en-US" smtClean="0"/>
              <a:t>12/12/2019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DC2BA-B651-40E1-A86B-C3019BF89E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885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385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074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620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823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81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710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BB8D2-C872-4750-860C-2E82EFB22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5BDA02-0CAA-4332-8D20-67ADA1D48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4150A-772F-494C-9A7A-30CB93A4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12/12/2019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0E1AF-D745-4219-852B-229CADC41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E56F9-CC05-4DD7-9C0A-1E29EFFE0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042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C9055-4AA5-48CE-8501-90D1218D8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D1165A-A4B6-468F-8B94-CE18A8BCC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9715E-69AA-4CFA-9155-EE2A42CE6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12/12/2019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0B0C1-3022-4DB4-8FE0-A9CA3EB8B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503AB-45CB-4E29-8EB7-CAC8D8089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237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D7303D-49B5-492F-896D-31EA4BD893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2D6EF2-D21D-4954-AF91-E33797B42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C3B57-DF49-44A8-9BD8-FF6B6FE94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12/12/2019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B34CF-4B83-4345-ADBC-4917BA7C3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136F9-B423-43E3-AC1E-023B2FC5C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97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F2792-9E7B-4819-8116-CA11C4043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FEBDF-3645-4CBC-A8E3-456B1DEB6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38832-0B13-41CB-B9CA-9E48CB92D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12/12/2019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4A0AE-31FE-4AD7-8373-35258564B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140AF-A872-4784-9DE1-E17297EAA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649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513B8-6716-40EA-9B20-B8ABDAFC9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9B83A1-AF8D-458A-84A8-AC3110F99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D1218-74E4-46EC-8422-F50696A56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12/12/2019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9C886-84F6-4363-BDB1-899CDCD34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999D4-D8AA-40D0-9B41-184C9E630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783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097D5-6021-49FA-A0BF-CD6C4B2C4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3B218-CB48-49C6-BAD2-14F2CE113B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008708-2510-480F-913D-BD6DC3FC7A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829DCF-D78C-4EE8-9EA8-ADB9FF6B4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12/12/2019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E25913-1DD4-4E96-AC6E-ACAF6164F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C72936-5737-4AF0-896C-09CDD972F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63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204E9-1488-4C74-9DCE-FE8363DE2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DDACFA-F4AE-4143-9B3A-8D551DA1D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AE1E75-D5A7-4397-A8AE-1D58A9E3A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871D09-E4E2-4239-B3DD-A782433DBD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4E4D31-62A1-45F7-A4DD-A3A0918379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BB88D5-6E78-4B19-BF03-56180A744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12/12/2019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258E71-D398-4B96-B38B-4A124DCF3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46F6BD-B4D1-435B-B1D7-0748F953F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436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F98E3-93E4-4E16-B472-6F29401E3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F2156E-F0F1-468E-B9B7-99AC4A05F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12/12/2019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D1C80F-EAC8-488C-A521-293325A04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DF1958-2881-4B9D-8219-AC101D894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75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0D40D8-EE4D-4CFD-A021-CF84E666F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12/12/2019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821182-5A85-4E8B-B1D6-497D70BCF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38DCF6-8133-44F0-AF8A-E9F73BE58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0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3E658-F4B3-4CB8-8ABC-6D2ADE753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4774E-8BAB-4EE1-B953-39C263C9C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FEB96D-7971-4E0D-BBA0-10652F1D78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B5AFDB-C96B-42DB-9DA0-D989C4D6D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12/12/2019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D959EB-8A20-4F9F-BBAF-8DDA99AE5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C6A0C7-9ECB-4F25-B707-090DA157A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923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F91CE-4654-434F-9DF9-A36BC7BA8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402A0D-66FC-45D9-8553-C1E8601ED5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C48F75-20F5-468C-946E-71F6403D78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213998-4011-4DA7-8041-75C0B6C74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12/12/2019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5F7784-9094-41C1-BD85-B49BC44B8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9F89DB-0170-4F28-B648-B3C5F4D07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634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2633F0-1F16-4A08-A526-8F2CF33D0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79257-1E04-4BAF-A25D-7FA497687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99997-3D74-4DEF-AEE6-BB88B68A18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00BE9-D7CA-4779-906D-3CE2146CF39B}" type="datetimeFigureOut">
              <a:rPr lang="en-US" smtClean="0"/>
              <a:t>12/12/2019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14566-B20D-4A00-9991-AC2D23818B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215D6-0628-45A9-8AAB-A5962DAE80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857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Lewis Drive COW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EE4A0EE-EB08-4BE3-9873-5F82CC1424D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5366666" y="601658"/>
            <a:ext cx="6598156" cy="5566611"/>
          </a:xfrm>
          <a:prstGeom prst="rect">
            <a:avLst/>
          </a:prstGeom>
          <a:noFill/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D2317FF2-FFB8-433E-90F9-29D2CEB651FE}"/>
              </a:ext>
            </a:extLst>
          </p:cNvPr>
          <p:cNvSpPr/>
          <p:nvPr/>
        </p:nvSpPr>
        <p:spPr>
          <a:xfrm>
            <a:off x="-1390810" y="3397626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B943ECB-32A3-46D0-B508-18CE26C309E5}"/>
              </a:ext>
            </a:extLst>
          </p:cNvPr>
          <p:cNvSpPr/>
          <p:nvPr/>
        </p:nvSpPr>
        <p:spPr>
          <a:xfrm>
            <a:off x="-1560694" y="2591627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E60D989-3A8C-4C4C-897A-B5900B12C0A5}"/>
              </a:ext>
            </a:extLst>
          </p:cNvPr>
          <p:cNvSpPr/>
          <p:nvPr/>
        </p:nvSpPr>
        <p:spPr>
          <a:xfrm>
            <a:off x="-2132177" y="4086053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7D117BF-8BDC-47A0-BC29-13CB893CA258}"/>
              </a:ext>
            </a:extLst>
          </p:cNvPr>
          <p:cNvSpPr/>
          <p:nvPr/>
        </p:nvSpPr>
        <p:spPr>
          <a:xfrm>
            <a:off x="-1492377" y="4503287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6507DD2-B645-46A7-8C87-90083222B274}"/>
              </a:ext>
            </a:extLst>
          </p:cNvPr>
          <p:cNvSpPr/>
          <p:nvPr/>
        </p:nvSpPr>
        <p:spPr>
          <a:xfrm>
            <a:off x="-1230787" y="1460175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E36FE6A-E3F9-42E3-917C-C749998A0128}"/>
              </a:ext>
            </a:extLst>
          </p:cNvPr>
          <p:cNvSpPr/>
          <p:nvPr/>
        </p:nvSpPr>
        <p:spPr>
          <a:xfrm>
            <a:off x="13115520" y="3253378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0E3D66B-C713-4853-B2CA-E6854DBDE9C1}"/>
              </a:ext>
            </a:extLst>
          </p:cNvPr>
          <p:cNvSpPr/>
          <p:nvPr/>
        </p:nvSpPr>
        <p:spPr>
          <a:xfrm>
            <a:off x="12344039" y="2149534"/>
            <a:ext cx="2222500" cy="1235429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252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Lewis Drive COW</a:t>
            </a:r>
            <a:endParaRPr lang="en-US" sz="5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0DB973-F9DE-4F5A-A235-3DF486FD2C33}"/>
              </a:ext>
            </a:extLst>
          </p:cNvPr>
          <p:cNvPicPr/>
          <p:nvPr/>
        </p:nvPicPr>
        <p:blipFill rotWithShape="1">
          <a:blip r:embed="rId3"/>
          <a:srcRect l="7157" t="15195" r="16774" b="14340"/>
          <a:stretch/>
        </p:blipFill>
        <p:spPr bwMode="auto">
          <a:xfrm>
            <a:off x="1959429" y="0"/>
            <a:ext cx="8157028" cy="4581939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BBCCCA0D-3AF0-4CD6-908F-D6881D9B8F51}"/>
              </a:ext>
            </a:extLst>
          </p:cNvPr>
          <p:cNvSpPr/>
          <p:nvPr/>
        </p:nvSpPr>
        <p:spPr>
          <a:xfrm>
            <a:off x="-1865871" y="2993355"/>
            <a:ext cx="502235" cy="435645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756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8D47FB-2B7E-4A80-ADD4-FB67E1B81B48}"/>
              </a:ext>
            </a:extLst>
          </p:cNvPr>
          <p:cNvPicPr/>
          <p:nvPr/>
        </p:nvPicPr>
        <p:blipFill rotWithShape="1">
          <a:blip r:embed="rId3"/>
          <a:srcRect l="5128" t="19563" r="5555" b="674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781198" cy="794064"/>
          </a:xfr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Lewis Drive COW</a:t>
            </a:r>
          </a:p>
        </p:txBody>
      </p:sp>
    </p:spTree>
    <p:extLst>
      <p:ext uri="{BB962C8B-B14F-4D97-AF65-F5344CB8AC3E}">
        <p14:creationId xmlns:p14="http://schemas.microsoft.com/office/powerpoint/2010/main" val="154389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7EB7197-4C1F-41C9-BCFF-BBB21BD6A87A}"/>
              </a:ext>
            </a:extLst>
          </p:cNvPr>
          <p:cNvSpPr/>
          <p:nvPr/>
        </p:nvSpPr>
        <p:spPr>
          <a:xfrm>
            <a:off x="-967889" y="1148068"/>
            <a:ext cx="788231" cy="634937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15C8CB0-D676-4AB2-BB12-003DF88F1485}"/>
              </a:ext>
            </a:extLst>
          </p:cNvPr>
          <p:cNvSpPr/>
          <p:nvPr/>
        </p:nvSpPr>
        <p:spPr>
          <a:xfrm>
            <a:off x="12380978" y="3429000"/>
            <a:ext cx="788231" cy="634937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6102B8-4C0D-458F-B53E-015DA492245A}"/>
              </a:ext>
            </a:extLst>
          </p:cNvPr>
          <p:cNvPicPr/>
          <p:nvPr/>
        </p:nvPicPr>
        <p:blipFill rotWithShape="1">
          <a:blip r:embed="rId3"/>
          <a:srcRect l="4701" t="12535" r="12928" b="560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63936"/>
            <a:ext cx="5781198" cy="794064"/>
          </a:xfr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Lewis Drive COW</a:t>
            </a:r>
          </a:p>
        </p:txBody>
      </p:sp>
    </p:spTree>
    <p:extLst>
      <p:ext uri="{BB962C8B-B14F-4D97-AF65-F5344CB8AC3E}">
        <p14:creationId xmlns:p14="http://schemas.microsoft.com/office/powerpoint/2010/main" val="1727799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12B82B-1D54-4F8A-979C-B6639F07547C}"/>
              </a:ext>
            </a:extLst>
          </p:cNvPr>
          <p:cNvPicPr/>
          <p:nvPr/>
        </p:nvPicPr>
        <p:blipFill rotWithShape="1">
          <a:blip r:embed="rId3"/>
          <a:srcRect l="25214" t="11965" r="18483" b="5413"/>
          <a:stretch/>
        </p:blipFill>
        <p:spPr bwMode="auto">
          <a:xfrm>
            <a:off x="1643270" y="0"/>
            <a:ext cx="1054873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7876"/>
            <a:ext cx="4364182" cy="794064"/>
          </a:xfr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Lewis Drive COW</a:t>
            </a:r>
          </a:p>
        </p:txBody>
      </p:sp>
    </p:spTree>
    <p:extLst>
      <p:ext uri="{BB962C8B-B14F-4D97-AF65-F5344CB8AC3E}">
        <p14:creationId xmlns:p14="http://schemas.microsoft.com/office/powerpoint/2010/main" val="3368020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Lewis Drive COW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80E3D66B-C713-4853-B2CA-E6854DBDE9C1}"/>
              </a:ext>
            </a:extLst>
          </p:cNvPr>
          <p:cNvSpPr/>
          <p:nvPr/>
        </p:nvSpPr>
        <p:spPr>
          <a:xfrm>
            <a:off x="7013105" y="95531"/>
            <a:ext cx="1008743" cy="542830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E36FE6A-E3F9-42E3-917C-C749998A0128}"/>
              </a:ext>
            </a:extLst>
          </p:cNvPr>
          <p:cNvSpPr/>
          <p:nvPr/>
        </p:nvSpPr>
        <p:spPr>
          <a:xfrm>
            <a:off x="12781033" y="1098232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E60D989-3A8C-4C4C-897A-B5900B12C0A5}"/>
              </a:ext>
            </a:extLst>
          </p:cNvPr>
          <p:cNvSpPr/>
          <p:nvPr/>
        </p:nvSpPr>
        <p:spPr>
          <a:xfrm>
            <a:off x="13330693" y="1903981"/>
            <a:ext cx="249192" cy="203336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B943ECB-32A3-46D0-B508-18CE26C309E5}"/>
              </a:ext>
            </a:extLst>
          </p:cNvPr>
          <p:cNvSpPr/>
          <p:nvPr/>
        </p:nvSpPr>
        <p:spPr>
          <a:xfrm>
            <a:off x="13579885" y="1660280"/>
            <a:ext cx="278700" cy="242578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6507DD2-B645-46A7-8C87-90083222B274}"/>
              </a:ext>
            </a:extLst>
          </p:cNvPr>
          <p:cNvSpPr/>
          <p:nvPr/>
        </p:nvSpPr>
        <p:spPr>
          <a:xfrm>
            <a:off x="13819681" y="2203110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7D117BF-8BDC-47A0-BC29-13CB893CA258}"/>
              </a:ext>
            </a:extLst>
          </p:cNvPr>
          <p:cNvSpPr/>
          <p:nvPr/>
        </p:nvSpPr>
        <p:spPr>
          <a:xfrm>
            <a:off x="12990924" y="2378732"/>
            <a:ext cx="339769" cy="351244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2317FF2-FFB8-433E-90F9-29D2CEB651FE}"/>
              </a:ext>
            </a:extLst>
          </p:cNvPr>
          <p:cNvSpPr/>
          <p:nvPr/>
        </p:nvSpPr>
        <p:spPr>
          <a:xfrm>
            <a:off x="13455289" y="968573"/>
            <a:ext cx="350021" cy="305281"/>
          </a:xfrm>
          <a:prstGeom prst="ellipse">
            <a:avLst/>
          </a:prstGeom>
          <a:noFill/>
          <a:ln w="25400">
            <a:solidFill>
              <a:srgbClr val="FFFF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F4B2240-3A1E-41A1-BC2D-709ACD0DF68D}"/>
              </a:ext>
            </a:extLst>
          </p:cNvPr>
          <p:cNvPicPr/>
          <p:nvPr/>
        </p:nvPicPr>
        <p:blipFill rotWithShape="1">
          <a:blip r:embed="rId3"/>
          <a:srcRect l="29166" t="11776" r="36966" b="7882"/>
          <a:stretch/>
        </p:blipFill>
        <p:spPr bwMode="auto">
          <a:xfrm>
            <a:off x="5003678" y="-1"/>
            <a:ext cx="6886080" cy="67624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366239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24</Words>
  <Application>Microsoft Office PowerPoint</Application>
  <PresentationFormat>Widescreen</PresentationFormat>
  <Paragraphs>12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Lewis Drive COW</vt:lpstr>
      <vt:lpstr>Lewis Drive COW</vt:lpstr>
      <vt:lpstr>Lewis Drive COW</vt:lpstr>
      <vt:lpstr>Lewis Drive COW</vt:lpstr>
      <vt:lpstr>Lewis Drive COW</vt:lpstr>
      <vt:lpstr>Lewis Drive COW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Lewis Drive COW</dc:title>
  <dc:creator>Jasmina Rivas</dc:creator>
  <cp:lastModifiedBy>Jasmina Rivas</cp:lastModifiedBy>
  <cp:revision>2</cp:revision>
  <dcterms:created xsi:type="dcterms:W3CDTF">2019-12-12T14:58:35Z</dcterms:created>
  <dcterms:modified xsi:type="dcterms:W3CDTF">2019-12-12T15:08:02Z</dcterms:modified>
</cp:coreProperties>
</file>