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90" r:id="rId3"/>
    <p:sldId id="337" r:id="rId4"/>
    <p:sldId id="345" r:id="rId5"/>
    <p:sldId id="346" r:id="rId6"/>
    <p:sldId id="34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83" autoAdjust="0"/>
  </p:normalViewPr>
  <p:slideViewPr>
    <p:cSldViewPr snapToGrid="0">
      <p:cViewPr varScale="1">
        <p:scale>
          <a:sx n="45" d="100"/>
          <a:sy n="45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1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2228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Haights</a:t>
            </a:r>
            <a:r>
              <a:rPr lang="en-US" sz="5400" dirty="0">
                <a:solidFill>
                  <a:srgbClr val="FFFFFF"/>
                </a:solidFill>
              </a:rPr>
              <a:t> Branch Tower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CCCA0D-3AF0-4CD6-908F-D6881D9B8F51}"/>
              </a:ext>
            </a:extLst>
          </p:cNvPr>
          <p:cNvSpPr/>
          <p:nvPr/>
        </p:nvSpPr>
        <p:spPr>
          <a:xfrm>
            <a:off x="-1865871" y="2993355"/>
            <a:ext cx="502235" cy="4356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723286-933E-4C56-BE66-9353C3799D16}"/>
              </a:ext>
            </a:extLst>
          </p:cNvPr>
          <p:cNvPicPr/>
          <p:nvPr/>
        </p:nvPicPr>
        <p:blipFill rotWithShape="1">
          <a:blip r:embed="rId3"/>
          <a:srcRect l="7585" t="16144" r="8334" b="10922"/>
          <a:stretch/>
        </p:blipFill>
        <p:spPr bwMode="auto">
          <a:xfrm>
            <a:off x="1621023" y="0"/>
            <a:ext cx="8361177" cy="4633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79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8D3D64-B569-4127-8D6B-008301953BAF}"/>
              </a:ext>
            </a:extLst>
          </p:cNvPr>
          <p:cNvPicPr/>
          <p:nvPr/>
        </p:nvPicPr>
        <p:blipFill rotWithShape="1">
          <a:blip r:embed="rId3"/>
          <a:srcRect l="5128" t="23551" r="2137" b="560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Haights</a:t>
            </a:r>
            <a:r>
              <a:rPr lang="en-US" dirty="0">
                <a:solidFill>
                  <a:srgbClr val="FFFFFF"/>
                </a:solidFill>
              </a:rPr>
              <a:t> Branch Tower</a:t>
            </a:r>
          </a:p>
        </p:txBody>
      </p:sp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nature, outdoor, water, large&#10;&#10;Description automatically generated">
            <a:extLst>
              <a:ext uri="{FF2B5EF4-FFF2-40B4-BE49-F238E27FC236}">
                <a16:creationId xmlns:a16="http://schemas.microsoft.com/office/drawing/2014/main" id="{13CDFAD5-9D5D-45C1-AF90-244734B2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2" y="857250"/>
            <a:ext cx="6858000" cy="5143500"/>
          </a:xfrm>
          <a:prstGeom prst="rect">
            <a:avLst/>
          </a:prstGeom>
        </p:spPr>
      </p:pic>
      <p:pic>
        <p:nvPicPr>
          <p:cNvPr id="7" name="Picture 6" descr="A picture containing nature, outdoor, train, smoke&#10;&#10;Description automatically generated">
            <a:extLst>
              <a:ext uri="{FF2B5EF4-FFF2-40B4-BE49-F238E27FC236}">
                <a16:creationId xmlns:a16="http://schemas.microsoft.com/office/drawing/2014/main" id="{4954B153-8A25-48C1-9BE4-5F23519EE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1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rgbClr val="FFFFFF"/>
                </a:solidFill>
              </a:rPr>
              <a:t>Haights</a:t>
            </a:r>
            <a:r>
              <a:rPr lang="en-US" sz="4800" dirty="0">
                <a:solidFill>
                  <a:srgbClr val="FFFFFF"/>
                </a:solidFill>
              </a:rPr>
              <a:t> Branch Tower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2781033" y="10982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3330693" y="1903981"/>
            <a:ext cx="249192" cy="2033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579885" y="1660280"/>
            <a:ext cx="278700" cy="242578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13819681" y="220311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990924" y="23787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455289" y="968573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8221755" y="3237581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B376F-FFE0-4054-89F6-960B0A59A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31" t="16014" r="19610" b="17708"/>
          <a:stretch/>
        </p:blipFill>
        <p:spPr>
          <a:xfrm>
            <a:off x="4795503" y="326357"/>
            <a:ext cx="7396497" cy="5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4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rgbClr val="FFFFFF"/>
                </a:solidFill>
              </a:rPr>
              <a:t>Haights</a:t>
            </a:r>
            <a:r>
              <a:rPr lang="en-US" sz="4800" dirty="0">
                <a:solidFill>
                  <a:srgbClr val="FFFFFF"/>
                </a:solidFill>
              </a:rPr>
              <a:t> Branch Tower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2781033" y="10982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3330693" y="1903981"/>
            <a:ext cx="249192" cy="2033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579885" y="1660280"/>
            <a:ext cx="278700" cy="242578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13819681" y="220311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990924" y="23787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455289" y="968573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031789-61F3-4C2A-87CF-99072410A422}"/>
              </a:ext>
            </a:extLst>
          </p:cNvPr>
          <p:cNvPicPr/>
          <p:nvPr/>
        </p:nvPicPr>
        <p:blipFill rotWithShape="1">
          <a:blip r:embed="rId3"/>
          <a:srcRect l="21475" t="11205" r="29060" b="5603"/>
          <a:stretch/>
        </p:blipFill>
        <p:spPr bwMode="auto">
          <a:xfrm>
            <a:off x="4820825" y="230944"/>
            <a:ext cx="7385186" cy="6588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8221755" y="3237581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5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8756D-5D0B-4E1C-9C5F-F87D8F8D9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9" t="11233" r="5297" b="5763"/>
          <a:stretch/>
        </p:blipFill>
        <p:spPr>
          <a:xfrm>
            <a:off x="108856" y="0"/>
            <a:ext cx="1208998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6" y="-23685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Haights</a:t>
            </a:r>
            <a:r>
              <a:rPr lang="en-US" dirty="0">
                <a:solidFill>
                  <a:srgbClr val="FFFFFF"/>
                </a:solidFill>
              </a:rPr>
              <a:t> Branch Tower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7E5510-38D9-4A23-8E4A-63A577E20B9F}"/>
              </a:ext>
            </a:extLst>
          </p:cNvPr>
          <p:cNvSpPr/>
          <p:nvPr/>
        </p:nvSpPr>
        <p:spPr>
          <a:xfrm>
            <a:off x="7218727" y="4486275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3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Office PowerPoint</Application>
  <PresentationFormat>Widescreen</PresentationFormat>
  <Paragraphs>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Haights Branch Tower</vt:lpstr>
      <vt:lpstr>Haights Branch Tower</vt:lpstr>
      <vt:lpstr>PowerPoint Presentation</vt:lpstr>
      <vt:lpstr>Haights Branch Tower</vt:lpstr>
      <vt:lpstr>Haights Branch Tower</vt:lpstr>
      <vt:lpstr>Haights Branch Tower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Damascus Tower</dc:title>
  <dc:creator>Jasmina Rivas</dc:creator>
  <cp:lastModifiedBy>Jasmina Rivas</cp:lastModifiedBy>
  <cp:revision>6</cp:revision>
  <dcterms:created xsi:type="dcterms:W3CDTF">2020-04-29T19:41:13Z</dcterms:created>
  <dcterms:modified xsi:type="dcterms:W3CDTF">2020-06-26T15:03:58Z</dcterms:modified>
</cp:coreProperties>
</file>