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87" r:id="rId2"/>
    <p:sldId id="290" r:id="rId3"/>
    <p:sldId id="346" r:id="rId4"/>
    <p:sldId id="350" r:id="rId5"/>
    <p:sldId id="337" r:id="rId6"/>
    <p:sldId id="343" r:id="rId7"/>
    <p:sldId id="34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383" autoAdjust="0"/>
  </p:normalViewPr>
  <p:slideViewPr>
    <p:cSldViewPr snapToGrid="0">
      <p:cViewPr varScale="1">
        <p:scale>
          <a:sx n="54" d="100"/>
          <a:sy n="54" d="100"/>
        </p:scale>
        <p:origin x="11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56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A150B-4087-43B8-9D25-F03E9E7EE7C4}" type="datetimeFigureOut">
              <a:rPr lang="en-US" smtClean="0"/>
              <a:t>6/26/2020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DC2BA-B651-40E1-A86B-C3019BF89E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885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166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54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DC2BA-B651-40E1-A86B-C3019BF89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074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DC2BA-B651-40E1-A86B-C3019BF89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710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173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786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413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BB8D2-C872-4750-860C-2E82EFB224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BDA02-0CAA-4332-8D20-67ADA1D48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4150A-772F-494C-9A7A-30CB93A4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6/26/2020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0E1AF-D745-4219-852B-229CADC4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E56F9-CC05-4DD7-9C0A-1E29EFFE0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042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C9055-4AA5-48CE-8501-90D1218D8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D1165A-A4B6-468F-8B94-CE18A8BCC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9715E-69AA-4CFA-9155-EE2A42CE6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6/26/2020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0B0C1-3022-4DB4-8FE0-A9CA3EB8B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503AB-45CB-4E29-8EB7-CAC8D808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237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D7303D-49B5-492F-896D-31EA4BD893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D6EF2-D21D-4954-AF91-E33797B42D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C3B57-DF49-44A8-9BD8-FF6B6FE94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6/26/2020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B34CF-4B83-4345-ADBC-4917BA7C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136F9-B423-43E3-AC1E-023B2FC5C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97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2792-9E7B-4819-8116-CA11C4043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FEBDF-3645-4CBC-A8E3-456B1DEB6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38832-0B13-41CB-B9CA-9E48CB92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6/26/2020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4A0AE-31FE-4AD7-8373-35258564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140AF-A872-4784-9DE1-E17297EAA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49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513B8-6716-40EA-9B20-B8ABDAFC9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B83A1-AF8D-458A-84A8-AC3110F99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D1218-74E4-46EC-8422-F50696A56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6/26/2020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9C886-84F6-4363-BDB1-899CDCD3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999D4-D8AA-40D0-9B41-184C9E630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78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097D5-6021-49FA-A0BF-CD6C4B2C4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3B218-CB48-49C6-BAD2-14F2CE113B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008708-2510-480F-913D-BD6DC3FC7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829DCF-D78C-4EE8-9EA8-ADB9FF6B4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6/26/2020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25913-1DD4-4E96-AC6E-ACAF6164F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72936-5737-4AF0-896C-09CDD972F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63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204E9-1488-4C74-9DCE-FE8363DE2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DACFA-F4AE-4143-9B3A-8D551DA1D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AE1E75-D5A7-4397-A8AE-1D58A9E3A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71D09-E4E2-4239-B3DD-A782433DBD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4E4D31-62A1-45F7-A4DD-A3A0918379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BB88D5-6E78-4B19-BF03-56180A744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6/26/2020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58E71-D398-4B96-B38B-4A124DCF3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46F6BD-B4D1-435B-B1D7-0748F953F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436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98E3-93E4-4E16-B472-6F29401E3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F2156E-F0F1-468E-B9B7-99AC4A05F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6/26/2020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D1C80F-EAC8-488C-A521-293325A04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DF1958-2881-4B9D-8219-AC101D894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75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0D40D8-EE4D-4CFD-A021-CF84E666F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6/26/2020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821182-5A85-4E8B-B1D6-497D70BCF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8DCF6-8133-44F0-AF8A-E9F73BE58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830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3E658-F4B3-4CB8-8ABC-6D2ADE753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4774E-8BAB-4EE1-B953-39C263C9C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FEB96D-7971-4E0D-BBA0-10652F1D7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5AFDB-C96B-42DB-9DA0-D989C4D6D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6/26/2020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D959EB-8A20-4F9F-BBAF-8DDA99AE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6A0C7-9ECB-4F25-B707-090DA157A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923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91CE-4654-434F-9DF9-A36BC7BA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402A0D-66FC-45D9-8553-C1E8601ED5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C48F75-20F5-468C-946E-71F6403D7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213998-4011-4DA7-8041-75C0B6C74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6/26/2020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5F7784-9094-41C1-BD85-B49BC44B8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F89DB-0170-4F28-B648-B3C5F4D07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634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2633F0-1F16-4A08-A526-8F2CF33D0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9257-1E04-4BAF-A25D-7FA497687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99997-3D74-4DEF-AEE6-BB88B68A1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00BE9-D7CA-4779-906D-3CE2146CF39B}" type="datetimeFigureOut">
              <a:rPr lang="en-US" smtClean="0"/>
              <a:t>6/26/2020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14566-B20D-4A00-9991-AC2D23818B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215D6-0628-45A9-8AAB-A5962DAE80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85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Damascus Tower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02DC70-7353-4203-BD38-899101BEC9AF}"/>
              </a:ext>
            </a:extLst>
          </p:cNvPr>
          <p:cNvPicPr/>
          <p:nvPr/>
        </p:nvPicPr>
        <p:blipFill rotWithShape="1">
          <a:blip r:embed="rId3"/>
          <a:srcRect l="7158" t="17284" r="5555" b="11870"/>
          <a:stretch/>
        </p:blipFill>
        <p:spPr bwMode="auto">
          <a:xfrm>
            <a:off x="1261642" y="92597"/>
            <a:ext cx="10000526" cy="445175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BBCCCA0D-3AF0-4CD6-908F-D6881D9B8F51}"/>
              </a:ext>
            </a:extLst>
          </p:cNvPr>
          <p:cNvSpPr/>
          <p:nvPr/>
        </p:nvSpPr>
        <p:spPr>
          <a:xfrm>
            <a:off x="-1865871" y="2993355"/>
            <a:ext cx="502235" cy="4356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798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F01D43-2884-4F27-A508-7A5310EF33DB}"/>
              </a:ext>
            </a:extLst>
          </p:cNvPr>
          <p:cNvPicPr/>
          <p:nvPr/>
        </p:nvPicPr>
        <p:blipFill rotWithShape="1">
          <a:blip r:embed="rId3"/>
          <a:srcRect l="4487" t="19373" r="8654" b="712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81198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Damascus Tower</a:t>
            </a:r>
          </a:p>
        </p:txBody>
      </p:sp>
    </p:spTree>
    <p:extLst>
      <p:ext uri="{BB962C8B-B14F-4D97-AF65-F5344CB8AC3E}">
        <p14:creationId xmlns:p14="http://schemas.microsoft.com/office/powerpoint/2010/main" val="274940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Damascus 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COW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BBCCCA0D-3AF0-4CD6-908F-D6881D9B8F51}"/>
              </a:ext>
            </a:extLst>
          </p:cNvPr>
          <p:cNvSpPr/>
          <p:nvPr/>
        </p:nvSpPr>
        <p:spPr>
          <a:xfrm>
            <a:off x="-1865871" y="2993355"/>
            <a:ext cx="502235" cy="435645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7496EC-D74D-4D46-B665-5546BEEE0BAC}"/>
              </a:ext>
            </a:extLst>
          </p:cNvPr>
          <p:cNvPicPr/>
          <p:nvPr/>
        </p:nvPicPr>
        <p:blipFill rotWithShape="1">
          <a:blip r:embed="rId3"/>
          <a:srcRect l="7264" t="15764" r="10257" b="11681"/>
          <a:stretch/>
        </p:blipFill>
        <p:spPr bwMode="auto">
          <a:xfrm>
            <a:off x="1575468" y="0"/>
            <a:ext cx="8635332" cy="4606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25756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Damascus COW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7013105" y="95531"/>
            <a:ext cx="1008743" cy="54283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12781033" y="1098232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13330693" y="1903981"/>
            <a:ext cx="249192" cy="203336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13579885" y="1660280"/>
            <a:ext cx="278700" cy="242578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13819681" y="2203110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12990924" y="2378732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13455289" y="968573"/>
            <a:ext cx="350021" cy="305281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6888D38-3AF9-4588-A79A-75ADED353A36}"/>
              </a:ext>
            </a:extLst>
          </p:cNvPr>
          <p:cNvPicPr/>
          <p:nvPr/>
        </p:nvPicPr>
        <p:blipFill rotWithShape="1">
          <a:blip r:embed="rId3"/>
          <a:srcRect l="59509" t="19183" r="10149" b="6173"/>
          <a:stretch/>
        </p:blipFill>
        <p:spPr bwMode="auto">
          <a:xfrm>
            <a:off x="5415655" y="95531"/>
            <a:ext cx="5566358" cy="6762469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36623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-1390810" y="3397626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-1560694" y="259162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-2132177" y="4086053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-1492377" y="4503287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-1230787" y="1460175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13115520" y="3253378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344039" y="2149534"/>
            <a:ext cx="2222500" cy="1235429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Clouds in a blue cloudy sky&#10;&#10;Description automatically generated">
            <a:extLst>
              <a:ext uri="{FF2B5EF4-FFF2-40B4-BE49-F238E27FC236}">
                <a16:creationId xmlns:a16="http://schemas.microsoft.com/office/drawing/2014/main" id="{A573CBC8-FCC4-4577-9814-572783218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8672" y="707453"/>
            <a:ext cx="6923894" cy="5377201"/>
          </a:xfrm>
          <a:prstGeom prst="rect">
            <a:avLst/>
          </a:prstGeom>
        </p:spPr>
      </p:pic>
      <p:pic>
        <p:nvPicPr>
          <p:cNvPr id="6" name="Picture 5" descr="A close up of a blue cloudy sky&#10;&#10;Description automatically generated">
            <a:extLst>
              <a:ext uri="{FF2B5EF4-FFF2-40B4-BE49-F238E27FC236}">
                <a16:creationId xmlns:a16="http://schemas.microsoft.com/office/drawing/2014/main" id="{51C662BF-7A67-4F91-A0C2-7C2B63DE2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3347" y="707454"/>
            <a:ext cx="6923893" cy="53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10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ADF000-4C0D-400D-8DA1-6A229AB5DE93}"/>
              </a:ext>
            </a:extLst>
          </p:cNvPr>
          <p:cNvPicPr/>
          <p:nvPr/>
        </p:nvPicPr>
        <p:blipFill rotWithShape="1">
          <a:blip r:embed="rId3"/>
          <a:srcRect l="7479" t="10827" r="7051" b="6362"/>
          <a:stretch/>
        </p:blipFill>
        <p:spPr bwMode="auto">
          <a:xfrm>
            <a:off x="-10685" y="-26887"/>
            <a:ext cx="12202685" cy="70991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56" y="-23685"/>
            <a:ext cx="5781198" cy="79406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Damascus Tower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B7E5510-38D9-4A23-8E4A-63A577E20B9F}"/>
              </a:ext>
            </a:extLst>
          </p:cNvPr>
          <p:cNvSpPr/>
          <p:nvPr/>
        </p:nvSpPr>
        <p:spPr>
          <a:xfrm>
            <a:off x="8147415" y="4322759"/>
            <a:ext cx="1621608" cy="668447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135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Damascus Tower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80E3D66B-C713-4853-B2CA-E6854DBDE9C1}"/>
              </a:ext>
            </a:extLst>
          </p:cNvPr>
          <p:cNvSpPr/>
          <p:nvPr/>
        </p:nvSpPr>
        <p:spPr>
          <a:xfrm>
            <a:off x="12950918" y="1835902"/>
            <a:ext cx="1008743" cy="542830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6FE6A-E3F9-42E3-917C-C749998A0128}"/>
              </a:ext>
            </a:extLst>
          </p:cNvPr>
          <p:cNvSpPr/>
          <p:nvPr/>
        </p:nvSpPr>
        <p:spPr>
          <a:xfrm>
            <a:off x="12781033" y="1098232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60D989-3A8C-4C4C-897A-B5900B12C0A5}"/>
              </a:ext>
            </a:extLst>
          </p:cNvPr>
          <p:cNvSpPr/>
          <p:nvPr/>
        </p:nvSpPr>
        <p:spPr>
          <a:xfrm>
            <a:off x="13330693" y="1903981"/>
            <a:ext cx="249192" cy="203336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943ECB-32A3-46D0-B508-18CE26C309E5}"/>
              </a:ext>
            </a:extLst>
          </p:cNvPr>
          <p:cNvSpPr/>
          <p:nvPr/>
        </p:nvSpPr>
        <p:spPr>
          <a:xfrm>
            <a:off x="13579885" y="1660280"/>
            <a:ext cx="278700" cy="242578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507DD2-B645-46A7-8C87-90083222B274}"/>
              </a:ext>
            </a:extLst>
          </p:cNvPr>
          <p:cNvSpPr/>
          <p:nvPr/>
        </p:nvSpPr>
        <p:spPr>
          <a:xfrm>
            <a:off x="13819681" y="2203110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D117BF-8BDC-47A0-BC29-13CB893CA258}"/>
              </a:ext>
            </a:extLst>
          </p:cNvPr>
          <p:cNvSpPr/>
          <p:nvPr/>
        </p:nvSpPr>
        <p:spPr>
          <a:xfrm>
            <a:off x="12990924" y="2378732"/>
            <a:ext cx="339769" cy="351244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317FF2-FFB8-433E-90F9-29D2CEB651FE}"/>
              </a:ext>
            </a:extLst>
          </p:cNvPr>
          <p:cNvSpPr/>
          <p:nvPr/>
        </p:nvSpPr>
        <p:spPr>
          <a:xfrm>
            <a:off x="13455289" y="968573"/>
            <a:ext cx="350021" cy="305281"/>
          </a:xfrm>
          <a:prstGeom prst="ellipse">
            <a:avLst/>
          </a:prstGeom>
          <a:noFill/>
          <a:ln w="25400">
            <a:solidFill>
              <a:srgbClr val="FFFF00">
                <a:alpha val="6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F6A94A-6E83-4F1C-8331-E248187A32B2}"/>
              </a:ext>
            </a:extLst>
          </p:cNvPr>
          <p:cNvPicPr/>
          <p:nvPr/>
        </p:nvPicPr>
        <p:blipFill rotWithShape="1">
          <a:blip r:embed="rId3"/>
          <a:srcRect l="43057" t="11777" r="11751" b="7692"/>
          <a:stretch/>
        </p:blipFill>
        <p:spPr bwMode="auto">
          <a:xfrm>
            <a:off x="4820744" y="103276"/>
            <a:ext cx="7371255" cy="67547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80944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19</Words>
  <Application>Microsoft Office PowerPoint</Application>
  <PresentationFormat>Widescreen</PresentationFormat>
  <Paragraphs>13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Damascus Tower</vt:lpstr>
      <vt:lpstr>Damascus Tower</vt:lpstr>
      <vt:lpstr>Damascus COW</vt:lpstr>
      <vt:lpstr>Damascus COW</vt:lpstr>
      <vt:lpstr>PowerPoint Presentation</vt:lpstr>
      <vt:lpstr>Damascus Tower</vt:lpstr>
      <vt:lpstr>Damascus Tower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Damascus Tower</dc:title>
  <dc:creator>Jasmina Rivas</dc:creator>
  <cp:lastModifiedBy>Jasmina Rivas</cp:lastModifiedBy>
  <cp:revision>4</cp:revision>
  <dcterms:created xsi:type="dcterms:W3CDTF">2020-04-29T19:41:13Z</dcterms:created>
  <dcterms:modified xsi:type="dcterms:W3CDTF">2020-06-26T13:54:29Z</dcterms:modified>
</cp:coreProperties>
</file>