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290" r:id="rId3"/>
    <p:sldId id="337" r:id="rId4"/>
    <p:sldId id="343" r:id="rId5"/>
    <p:sldId id="346" r:id="rId6"/>
    <p:sldId id="345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83" autoAdjust="0"/>
  </p:normalViewPr>
  <p:slideViewPr>
    <p:cSldViewPr snapToGrid="0">
      <p:cViewPr varScale="1">
        <p:scale>
          <a:sx n="51" d="100"/>
          <a:sy n="51" d="100"/>
        </p:scale>
        <p:origin x="5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8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2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64CC1C-0244-44A7-AC0A-BC24D00BF9CE}"/>
              </a:ext>
            </a:extLst>
          </p:cNvPr>
          <p:cNvPicPr/>
          <p:nvPr/>
        </p:nvPicPr>
        <p:blipFill rotWithShape="1">
          <a:blip r:embed="rId3"/>
          <a:srcRect l="8440" t="11776" r="10790" b="13960"/>
          <a:stretch/>
        </p:blipFill>
        <p:spPr bwMode="auto">
          <a:xfrm>
            <a:off x="1290701" y="0"/>
            <a:ext cx="9130953" cy="5074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941201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Montgomery College Germantown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CCCA0D-3AF0-4CD6-908F-D6881D9B8F51}"/>
              </a:ext>
            </a:extLst>
          </p:cNvPr>
          <p:cNvSpPr/>
          <p:nvPr/>
        </p:nvSpPr>
        <p:spPr>
          <a:xfrm>
            <a:off x="-1865871" y="2993355"/>
            <a:ext cx="502235" cy="4356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5517B6-0488-4EF6-AAA9-BD3CA4377F60}"/>
              </a:ext>
            </a:extLst>
          </p:cNvPr>
          <p:cNvPicPr/>
          <p:nvPr/>
        </p:nvPicPr>
        <p:blipFill rotWithShape="1">
          <a:blip r:embed="rId3"/>
          <a:srcRect l="6624" t="20323" r="11111" b="8073"/>
          <a:stretch/>
        </p:blipFill>
        <p:spPr bwMode="auto">
          <a:xfrm>
            <a:off x="0" y="-1"/>
            <a:ext cx="12192000" cy="6951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267179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Montgomery College Germantown</a:t>
            </a:r>
          </a:p>
        </p:txBody>
      </p:sp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0CEE85-FEA8-47CA-8168-65C851B774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37" y="955255"/>
            <a:ext cx="6032545" cy="592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2658C-C300-482C-B027-E8E1AB4773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63" y="95080"/>
            <a:ext cx="5810735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10"/>
            <a:ext cx="7915821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Montgomery College Germantown</a:t>
            </a:r>
          </a:p>
        </p:txBody>
      </p:sp>
    </p:spTree>
    <p:extLst>
      <p:ext uri="{BB962C8B-B14F-4D97-AF65-F5344CB8AC3E}">
        <p14:creationId xmlns:p14="http://schemas.microsoft.com/office/powerpoint/2010/main" val="342481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885DF8-8597-4E9A-A51A-EBE2B55704A9}"/>
              </a:ext>
            </a:extLst>
          </p:cNvPr>
          <p:cNvPicPr/>
          <p:nvPr/>
        </p:nvPicPr>
        <p:blipFill rotWithShape="1">
          <a:blip r:embed="rId3"/>
          <a:srcRect l="5662" t="12156" r="14744" b="7313"/>
          <a:stretch/>
        </p:blipFill>
        <p:spPr bwMode="auto">
          <a:xfrm>
            <a:off x="0" y="76199"/>
            <a:ext cx="12192001" cy="6781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95"/>
            <a:ext cx="8108515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Montgomery College Germantown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7E5510-38D9-4A23-8E4A-63A577E20B9F}"/>
              </a:ext>
            </a:extLst>
          </p:cNvPr>
          <p:cNvSpPr/>
          <p:nvPr/>
        </p:nvSpPr>
        <p:spPr>
          <a:xfrm>
            <a:off x="4202995" y="1165589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020AE5-E9D2-49DF-A5EC-F462BD612F84}"/>
              </a:ext>
            </a:extLst>
          </p:cNvPr>
          <p:cNvSpPr/>
          <p:nvPr/>
        </p:nvSpPr>
        <p:spPr>
          <a:xfrm>
            <a:off x="8108515" y="4334292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ACCEC9-99F9-4B66-BAEC-347ED7113815}"/>
              </a:ext>
            </a:extLst>
          </p:cNvPr>
          <p:cNvSpPr/>
          <p:nvPr/>
        </p:nvSpPr>
        <p:spPr>
          <a:xfrm>
            <a:off x="8405990" y="619011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3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B7E5510-38D9-4A23-8E4A-63A577E20B9F}"/>
              </a:ext>
            </a:extLst>
          </p:cNvPr>
          <p:cNvSpPr/>
          <p:nvPr/>
        </p:nvSpPr>
        <p:spPr>
          <a:xfrm>
            <a:off x="-1922233" y="3006915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020AE5-E9D2-49DF-A5EC-F462BD612F84}"/>
              </a:ext>
            </a:extLst>
          </p:cNvPr>
          <p:cNvSpPr/>
          <p:nvPr/>
        </p:nvSpPr>
        <p:spPr>
          <a:xfrm>
            <a:off x="-2425874" y="5624473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ACCEC9-99F9-4B66-BAEC-347ED7113815}"/>
              </a:ext>
            </a:extLst>
          </p:cNvPr>
          <p:cNvSpPr/>
          <p:nvPr/>
        </p:nvSpPr>
        <p:spPr>
          <a:xfrm>
            <a:off x="-2316289" y="4071828"/>
            <a:ext cx="1621608" cy="66844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65A9E4-1B09-4916-AA15-C43B22E21391}"/>
              </a:ext>
            </a:extLst>
          </p:cNvPr>
          <p:cNvPicPr/>
          <p:nvPr/>
        </p:nvPicPr>
        <p:blipFill rotWithShape="1">
          <a:blip r:embed="rId3"/>
          <a:srcRect l="5235" t="12344" r="2350" b="9213"/>
          <a:stretch/>
        </p:blipFill>
        <p:spPr bwMode="auto">
          <a:xfrm>
            <a:off x="0" y="0"/>
            <a:ext cx="12192000" cy="6688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485" y="6027401"/>
            <a:ext cx="8108515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Montgomery College Germantown</a:t>
            </a:r>
          </a:p>
        </p:txBody>
      </p:sp>
    </p:spTree>
    <p:extLst>
      <p:ext uri="{BB962C8B-B14F-4D97-AF65-F5344CB8AC3E}">
        <p14:creationId xmlns:p14="http://schemas.microsoft.com/office/powerpoint/2010/main" val="394752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Montgomery College Germantown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2781033" y="10982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3330693" y="1903981"/>
            <a:ext cx="249192" cy="2033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579885" y="1660280"/>
            <a:ext cx="278700" cy="242578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990924" y="23787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455289" y="968573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0F9B7E-EB5A-469F-A0AD-286EDFD7361E}"/>
              </a:ext>
            </a:extLst>
          </p:cNvPr>
          <p:cNvPicPr/>
          <p:nvPr/>
        </p:nvPicPr>
        <p:blipFill rotWithShape="1">
          <a:blip r:embed="rId3"/>
          <a:srcRect l="8974" t="13105" r="49145" b="6362"/>
          <a:stretch/>
        </p:blipFill>
        <p:spPr bwMode="auto">
          <a:xfrm>
            <a:off x="4836679" y="89100"/>
            <a:ext cx="7222964" cy="6679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7562712" y="2282939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7867294" y="2939013"/>
            <a:ext cx="704161" cy="52686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4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6035674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Montgomery College Germantown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21832" y="2272059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2455223" y="1695326"/>
            <a:ext cx="335762" cy="325073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035015" y="2737083"/>
            <a:ext cx="383751" cy="44312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13363878" y="356293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568353" y="370540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051879" y="1316548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9C928D-9DCD-4283-BB40-1B1EB75A6B26}"/>
              </a:ext>
            </a:extLst>
          </p:cNvPr>
          <p:cNvPicPr/>
          <p:nvPr/>
        </p:nvPicPr>
        <p:blipFill rotWithShape="1">
          <a:blip r:embed="rId3"/>
          <a:srcRect l="15705" t="12726" r="25534" b="8262"/>
          <a:stretch/>
        </p:blipFill>
        <p:spPr bwMode="auto">
          <a:xfrm>
            <a:off x="1362671" y="0"/>
            <a:ext cx="9159192" cy="618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5217925" y="3510539"/>
            <a:ext cx="606677" cy="40364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D60DF8-4AEF-4864-AEE6-1E103F0550A2}"/>
              </a:ext>
            </a:extLst>
          </p:cNvPr>
          <p:cNvSpPr/>
          <p:nvPr/>
        </p:nvSpPr>
        <p:spPr>
          <a:xfrm>
            <a:off x="5217924" y="4477131"/>
            <a:ext cx="606677" cy="40364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0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</Words>
  <Application>Microsoft Office PowerPoint</Application>
  <PresentationFormat>Widescreen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Montgomery College Germantown</vt:lpstr>
      <vt:lpstr>Montgomery College Germantown</vt:lpstr>
      <vt:lpstr>Montgomery College Germantown</vt:lpstr>
      <vt:lpstr>Montgomery College Germantown</vt:lpstr>
      <vt:lpstr>Montgomery College Germantown</vt:lpstr>
      <vt:lpstr>Montgomery College Germantown</vt:lpstr>
      <vt:lpstr>Montgomery College Germantown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Damascus Tower</dc:title>
  <dc:creator>Jasmina Rivas</dc:creator>
  <cp:lastModifiedBy>Jasmina Rivas</cp:lastModifiedBy>
  <cp:revision>9</cp:revision>
  <dcterms:created xsi:type="dcterms:W3CDTF">2019-11-01T15:36:59Z</dcterms:created>
  <dcterms:modified xsi:type="dcterms:W3CDTF">2020-01-30T14:05:22Z</dcterms:modified>
</cp:coreProperties>
</file>