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338" r:id="rId3"/>
    <p:sldId id="336" r:id="rId4"/>
    <p:sldId id="337" r:id="rId5"/>
    <p:sldId id="339" r:id="rId6"/>
    <p:sldId id="406" r:id="rId7"/>
    <p:sldId id="407" r:id="rId8"/>
    <p:sldId id="408" r:id="rId9"/>
    <p:sldId id="403" r:id="rId10"/>
    <p:sldId id="404" r:id="rId11"/>
    <p:sldId id="405" r:id="rId12"/>
    <p:sldId id="287" r:id="rId13"/>
    <p:sldId id="365" r:id="rId14"/>
    <p:sldId id="344" r:id="rId15"/>
    <p:sldId id="343" r:id="rId16"/>
    <p:sldId id="290" r:id="rId17"/>
    <p:sldId id="364" r:id="rId18"/>
    <p:sldId id="362" r:id="rId19"/>
    <p:sldId id="3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768" autoAdjust="0"/>
  </p:normalViewPr>
  <p:slideViewPr>
    <p:cSldViewPr snapToGrid="0">
      <p:cViewPr varScale="1">
        <p:scale>
          <a:sx n="88" d="100"/>
          <a:sy n="88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BB8CA-20D8-4498-8FF5-14CC8F6177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1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0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66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0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86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67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33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6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BB8CA-20D8-4498-8FF5-14CC8F6177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1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BB8CA-20D8-4498-8FF5-14CC8F6177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BB8CA-20D8-4498-8FF5-14CC8F6177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4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7BB8CA-20D8-4498-8FF5-14CC8F6177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4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11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708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1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.gl/maps/QdJCJm7GnhS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4159D-0F13-4315-BC4F-D27F0C6C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058" y="4041554"/>
            <a:ext cx="6849560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/>
              <a:t>Dish Wireless @ 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Wheaton High School</a:t>
            </a:r>
            <a:br>
              <a:rPr lang="en-US" sz="4800" kern="1200" dirty="0">
                <a:latin typeface="+mj-lt"/>
                <a:ea typeface="+mj-ea"/>
                <a:cs typeface="+mj-cs"/>
              </a:rPr>
            </a:br>
            <a:r>
              <a:rPr lang="en-US" sz="3200" kern="1200" dirty="0">
                <a:latin typeface="+mj-lt"/>
                <a:ea typeface="+mj-ea"/>
                <a:cs typeface="+mj-cs"/>
              </a:rPr>
              <a:t>2021071515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3BE19-5F6D-4D6C-8A24-08C2A632D5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04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8" name="Picture 7" descr="An empty road with grass on the side of the street&#10;&#10;Description generated with very high confidence">
            <a:extLst>
              <a:ext uri="{FF2B5EF4-FFF2-40B4-BE49-F238E27FC236}">
                <a16:creationId xmlns:a16="http://schemas.microsoft.com/office/drawing/2014/main" id="{4599EF21-59B9-45CC-9F7A-E4934C353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 r="2" b="12923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03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6529589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1538 - PEPCO 747472-9946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7C334-FB09-45ED-80E7-13E416583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89" y="1171983"/>
            <a:ext cx="96012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5962F3-7802-4BF5-AFCD-8CDE3AE8B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674" y="90515"/>
            <a:ext cx="4698977" cy="6793092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6529589" cy="852488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1538 - PEPCO 747472-9946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5FE7DC-B6F1-4DF1-88B1-D1F57721E4A7}"/>
              </a:ext>
            </a:extLst>
          </p:cNvPr>
          <p:cNvSpPr/>
          <p:nvPr/>
        </p:nvSpPr>
        <p:spPr>
          <a:xfrm>
            <a:off x="6768674" y="4744122"/>
            <a:ext cx="2074112" cy="100046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C1F0B5-CBDE-4F29-948D-3CF7EEFB4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90" y="852488"/>
            <a:ext cx="3531459" cy="567919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3643FB-5DC6-4065-8A2D-396168282982}"/>
              </a:ext>
            </a:extLst>
          </p:cNvPr>
          <p:cNvSpPr/>
          <p:nvPr/>
        </p:nvSpPr>
        <p:spPr>
          <a:xfrm>
            <a:off x="6905214" y="90515"/>
            <a:ext cx="1937572" cy="55494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5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15788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Dish Wireless @ Concord Building</a:t>
            </a:r>
            <a:br>
              <a:rPr lang="en-US" sz="5400" dirty="0"/>
            </a:br>
            <a:r>
              <a:rPr lang="en-US" sz="3600" dirty="0"/>
              <a:t>2021091547</a:t>
            </a: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5DCB4-8962-41E7-94C4-E914F1F8F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13" y="331405"/>
            <a:ext cx="957320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9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Concord Building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2FA2C-610C-48ED-9AAE-2A7F69DC0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23" r="1" b="8326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71329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423454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latin typeface="+mj-lt"/>
                <a:ea typeface="+mj-ea"/>
                <a:cs typeface="+mj-cs"/>
              </a:rPr>
              <a:t>Concord Building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B60A6-6864-4D06-B9F2-B1F58CC91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6" y="1168290"/>
            <a:ext cx="10532512" cy="52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02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940" y="172085"/>
            <a:ext cx="11210925" cy="8035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latin typeface="+mj-lt"/>
                <a:ea typeface="+mj-ea"/>
                <a:cs typeface="+mj-cs"/>
              </a:rPr>
              <a:t>Concord Building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A8B95-D2C0-48C6-BB82-6A7F127E1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39" y="975657"/>
            <a:ext cx="11045423" cy="5619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175882-307F-49C7-9E90-98EE14459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504" y="262889"/>
            <a:ext cx="3968496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35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30" y="2035628"/>
            <a:ext cx="6521630" cy="223048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T-Mobile @ Clarksburg Premium Outlets</a:t>
            </a:r>
            <a:br>
              <a:rPr lang="en-US" sz="5200" dirty="0"/>
            </a:br>
            <a:r>
              <a:rPr lang="en-US" sz="4000" dirty="0"/>
              <a:t>2021091554</a:t>
            </a:r>
            <a:endParaRPr lang="en-US" sz="5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018D9-A31C-4C7F-9CFC-62D772D7D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0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01D3EE-F19C-4EC7-96BB-57929D252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Clarksburg Premium Outlets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F6E18D-CA9A-4861-B2D3-A3DF7DE1C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30" y="1640937"/>
            <a:ext cx="8037829" cy="502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40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A6EE-16E5-43DD-8492-432A4253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536330" cy="846458"/>
          </a:xfrm>
        </p:spPr>
        <p:txBody>
          <a:bodyPr>
            <a:normAutofit/>
          </a:bodyPr>
          <a:lstStyle/>
          <a:p>
            <a:r>
              <a:rPr lang="en-US" dirty="0"/>
              <a:t>Clarksburg Premium Outlets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13C0190E-570C-4C45-8149-F9731D637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43645" y="1945229"/>
            <a:ext cx="5474334" cy="3276796"/>
          </a:xfr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3D4373-DE8B-4237-900E-0F3A2C9BD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172" y="181246"/>
            <a:ext cx="4906789" cy="6550647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4A7A804-F085-4628-A426-AD6395CF620E}"/>
              </a:ext>
            </a:extLst>
          </p:cNvPr>
          <p:cNvSpPr/>
          <p:nvPr/>
        </p:nvSpPr>
        <p:spPr>
          <a:xfrm>
            <a:off x="7164475" y="1049927"/>
            <a:ext cx="803868" cy="859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6BBB2F86-5D8B-487D-BD58-927860591F80}"/>
              </a:ext>
            </a:extLst>
          </p:cNvPr>
          <p:cNvSpPr/>
          <p:nvPr/>
        </p:nvSpPr>
        <p:spPr>
          <a:xfrm>
            <a:off x="10550769" y="1044019"/>
            <a:ext cx="803868" cy="8591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31B5352C-EB1A-494E-B81D-C4D00DE39E9F}"/>
              </a:ext>
            </a:extLst>
          </p:cNvPr>
          <p:cNvSpPr/>
          <p:nvPr/>
        </p:nvSpPr>
        <p:spPr>
          <a:xfrm>
            <a:off x="9452359" y="194310"/>
            <a:ext cx="160773" cy="553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42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06DE2A-A0AA-46B1-97F8-C08FC89CE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5925" y="56202"/>
            <a:ext cx="9123098" cy="6617627"/>
          </a:xfrm>
        </p:spPr>
      </p:pic>
    </p:spTree>
    <p:extLst>
      <p:ext uri="{BB962C8B-B14F-4D97-AF65-F5344CB8AC3E}">
        <p14:creationId xmlns:p14="http://schemas.microsoft.com/office/powerpoint/2010/main" val="59832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107D71-16AC-4197-BF02-9A893AB83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76" b="7088"/>
          <a:stretch/>
        </p:blipFill>
        <p:spPr>
          <a:xfrm>
            <a:off x="0" y="0"/>
            <a:ext cx="1225290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2" y="38510"/>
            <a:ext cx="5781198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Wheaton High School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7C9EF-A1F7-461E-B1AD-CADC2AEDAC2C}"/>
              </a:ext>
            </a:extLst>
          </p:cNvPr>
          <p:cNvSpPr txBox="1"/>
          <p:nvPr/>
        </p:nvSpPr>
        <p:spPr>
          <a:xfrm>
            <a:off x="121762" y="6036370"/>
            <a:ext cx="361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https://goo.gl/maps/QdJCJm7GnhS2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6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3" y="9"/>
            <a:ext cx="5881053" cy="1286923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Wheaton High School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EA863C-9C6C-4421-9727-D86D7C84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60" y="1875596"/>
            <a:ext cx="5339866" cy="429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2E004-2DDB-4BFD-96AC-7AD5AAAAE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284" y="142240"/>
            <a:ext cx="35672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2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3" y="10"/>
            <a:ext cx="5881053" cy="794064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Wheaton High School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93F494-A43B-4644-AFA2-97CF51D9B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227" y="365760"/>
            <a:ext cx="5312665" cy="6126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6DD7BB-3C26-4813-9B5F-3F5A20AA0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1" y="1056640"/>
            <a:ext cx="6010275" cy="524827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C6FA33BB-AF43-4FB3-9CF4-9426EE6A6F3B}"/>
              </a:ext>
            </a:extLst>
          </p:cNvPr>
          <p:cNvSpPr/>
          <p:nvPr/>
        </p:nvSpPr>
        <p:spPr>
          <a:xfrm>
            <a:off x="7589520" y="1203325"/>
            <a:ext cx="1005840" cy="1828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5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3" y="9"/>
            <a:ext cx="2899683" cy="1926761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Wheaton High School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F4BE8-10FD-43B2-8FEA-E9856D9C6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633" y="353743"/>
            <a:ext cx="5236802" cy="61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0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1236373" y="2155371"/>
            <a:ext cx="9235684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AT&amp;T @ PEPCO 768445-660780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(2021071519)</a:t>
            </a:r>
          </a:p>
        </p:txBody>
      </p:sp>
    </p:spTree>
    <p:extLst>
      <p:ext uri="{BB962C8B-B14F-4D97-AF65-F5344CB8AC3E}">
        <p14:creationId xmlns:p14="http://schemas.microsoft.com/office/powerpoint/2010/main" val="317273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6529589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1519 - PEPCO 768445-660780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AB621-6255-4705-8D1E-56BA910CA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616" y="1385343"/>
            <a:ext cx="76866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7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6529589" cy="852488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1519 - PEPCO 768445-660780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7CB97-8178-47A1-840D-03F22CFE7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41" y="988933"/>
            <a:ext cx="4431713" cy="548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506355-AE52-4F0F-A458-8CEE9E021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333" y="141146"/>
            <a:ext cx="4965726" cy="65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1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71852" y="2155371"/>
            <a:ext cx="694677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AT&amp;T @ PEPCO 747472-9946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(2021081538)</a:t>
            </a:r>
          </a:p>
        </p:txBody>
      </p:sp>
    </p:spTree>
    <p:extLst>
      <p:ext uri="{BB962C8B-B14F-4D97-AF65-F5344CB8AC3E}">
        <p14:creationId xmlns:p14="http://schemas.microsoft.com/office/powerpoint/2010/main" val="2486874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108</Words>
  <Application>Microsoft Office PowerPoint</Application>
  <PresentationFormat>Widescreen</PresentationFormat>
  <Paragraphs>40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Dish Wireless @ Wheaton High School 2021071515</vt:lpstr>
      <vt:lpstr>Wheaton High School</vt:lpstr>
      <vt:lpstr>Wheaton High School</vt:lpstr>
      <vt:lpstr>Wheaton High School</vt:lpstr>
      <vt:lpstr>Wheaton High School</vt:lpstr>
      <vt:lpstr>PowerPoint Presentation</vt:lpstr>
      <vt:lpstr>1519 - PEPCO 768445-660780</vt:lpstr>
      <vt:lpstr>PowerPoint Presentation</vt:lpstr>
      <vt:lpstr>PowerPoint Presentation</vt:lpstr>
      <vt:lpstr>1538 - PEPCO 747472-9946</vt:lpstr>
      <vt:lpstr>PowerPoint Presentation</vt:lpstr>
      <vt:lpstr>Dish Wireless @ Concord Building 2021091547</vt:lpstr>
      <vt:lpstr>Concord Building</vt:lpstr>
      <vt:lpstr>Concord Building</vt:lpstr>
      <vt:lpstr>Concord Building</vt:lpstr>
      <vt:lpstr>T-Mobile @ Clarksburg Premium Outlets 2021091554</vt:lpstr>
      <vt:lpstr>Clarksburg Premium Outlets</vt:lpstr>
      <vt:lpstr>Clarksburg Premium Outlets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Julie Elias</cp:lastModifiedBy>
  <cp:revision>13</cp:revision>
  <dcterms:created xsi:type="dcterms:W3CDTF">2020-12-30T18:47:40Z</dcterms:created>
  <dcterms:modified xsi:type="dcterms:W3CDTF">2021-10-06T14:42:01Z</dcterms:modified>
</cp:coreProperties>
</file>