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4"/>
    <p:sldMasterId id="2147483748" r:id="rId5"/>
  </p:sldMasterIdLst>
  <p:notesMasterIdLst>
    <p:notesMasterId r:id="rId26"/>
  </p:notesMasterIdLst>
  <p:handoutMasterIdLst>
    <p:handoutMasterId r:id="rId27"/>
  </p:handoutMasterIdLst>
  <p:sldIdLst>
    <p:sldId id="257" r:id="rId6"/>
    <p:sldId id="265" r:id="rId7"/>
    <p:sldId id="432" r:id="rId8"/>
    <p:sldId id="401" r:id="rId9"/>
    <p:sldId id="433" r:id="rId10"/>
    <p:sldId id="436" r:id="rId11"/>
    <p:sldId id="438" r:id="rId12"/>
    <p:sldId id="439" r:id="rId13"/>
    <p:sldId id="437" r:id="rId14"/>
    <p:sldId id="440" r:id="rId15"/>
    <p:sldId id="445" r:id="rId16"/>
    <p:sldId id="446" r:id="rId17"/>
    <p:sldId id="442" r:id="rId18"/>
    <p:sldId id="451" r:id="rId19"/>
    <p:sldId id="444" r:id="rId20"/>
    <p:sldId id="441" r:id="rId21"/>
    <p:sldId id="394" r:id="rId22"/>
    <p:sldId id="447" r:id="rId23"/>
    <p:sldId id="448" r:id="rId24"/>
    <p:sldId id="449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428"/>
    <a:srgbClr val="002573"/>
    <a:srgbClr val="FFA901"/>
    <a:srgbClr val="FFFFFF"/>
    <a:srgbClr val="EAAE23"/>
    <a:srgbClr val="A0C88C"/>
    <a:srgbClr val="00A651"/>
    <a:srgbClr val="00AEEF"/>
    <a:srgbClr val="E88D9B"/>
    <a:srgbClr val="2E3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E9B231-9EE3-4A87-BBEC-0E7861C30F0B}" v="284" dt="2020-02-13T21:41:24.6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768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cs, Kyle" userId="b7182836-3468-42bf-b401-b246d90c24e7" providerId="ADAL" clId="{4FEDE81E-21B2-4490-ACE1-53CCE7FF0F5D}"/>
    <pc:docChg chg="undo custSel mod modSld">
      <pc:chgData name="Lukacs, Kyle" userId="b7182836-3468-42bf-b401-b246d90c24e7" providerId="ADAL" clId="{4FEDE81E-21B2-4490-ACE1-53CCE7FF0F5D}" dt="2020-02-10T20:58:20.631" v="72" actId="6549"/>
      <pc:docMkLst>
        <pc:docMk/>
      </pc:docMkLst>
      <pc:sldChg chg="modSp">
        <pc:chgData name="Lukacs, Kyle" userId="b7182836-3468-42bf-b401-b246d90c24e7" providerId="ADAL" clId="{4FEDE81E-21B2-4490-ACE1-53CCE7FF0F5D}" dt="2020-02-10T20:58:20.631" v="72" actId="6549"/>
        <pc:sldMkLst>
          <pc:docMk/>
          <pc:sldMk cId="3717974347" sldId="265"/>
        </pc:sldMkLst>
        <pc:spChg chg="mod">
          <ac:chgData name="Lukacs, Kyle" userId="b7182836-3468-42bf-b401-b246d90c24e7" providerId="ADAL" clId="{4FEDE81E-21B2-4490-ACE1-53CCE7FF0F5D}" dt="2020-02-10T20:58:20.631" v="72" actId="6549"/>
          <ac:spMkLst>
            <pc:docMk/>
            <pc:sldMk cId="3717974347" sldId="265"/>
            <ac:spMk id="5" creationId="{89BBD879-940F-4BEC-8326-FF8507CB47DF}"/>
          </ac:spMkLst>
        </pc:spChg>
      </pc:sldChg>
      <pc:sldChg chg="addSp modSp">
        <pc:chgData name="Lukacs, Kyle" userId="b7182836-3468-42bf-b401-b246d90c24e7" providerId="ADAL" clId="{4FEDE81E-21B2-4490-ACE1-53CCE7FF0F5D}" dt="2020-02-10T20:56:57.944" v="70" actId="1035"/>
        <pc:sldMkLst>
          <pc:docMk/>
          <pc:sldMk cId="3058887025" sldId="432"/>
        </pc:sldMkLst>
        <pc:picChg chg="add mod">
          <ac:chgData name="Lukacs, Kyle" userId="b7182836-3468-42bf-b401-b246d90c24e7" providerId="ADAL" clId="{4FEDE81E-21B2-4490-ACE1-53CCE7FF0F5D}" dt="2020-02-10T20:56:57.944" v="70" actId="1035"/>
          <ac:picMkLst>
            <pc:docMk/>
            <pc:sldMk cId="3058887025" sldId="432"/>
            <ac:picMk id="18" creationId="{2F6098C8-139B-47CD-AB2D-A26AE62C3E25}"/>
          </ac:picMkLst>
        </pc:picChg>
      </pc:sldChg>
      <pc:sldChg chg="addSp delSp modSp">
        <pc:chgData name="Lukacs, Kyle" userId="b7182836-3468-42bf-b401-b246d90c24e7" providerId="ADAL" clId="{4FEDE81E-21B2-4490-ACE1-53CCE7FF0F5D}" dt="2020-02-10T20:55:28.662" v="57" actId="552"/>
        <pc:sldMkLst>
          <pc:docMk/>
          <pc:sldMk cId="3391696062" sldId="436"/>
        </pc:sldMkLst>
        <pc:spChg chg="mod">
          <ac:chgData name="Lukacs, Kyle" userId="b7182836-3468-42bf-b401-b246d90c24e7" providerId="ADAL" clId="{4FEDE81E-21B2-4490-ACE1-53CCE7FF0F5D}" dt="2020-02-10T20:55:28.662" v="57" actId="552"/>
          <ac:spMkLst>
            <pc:docMk/>
            <pc:sldMk cId="3391696062" sldId="436"/>
            <ac:spMk id="8" creationId="{65DBBA2C-593C-468C-B5E7-4217F247DDDF}"/>
          </ac:spMkLst>
        </pc:spChg>
        <pc:picChg chg="add del mod">
          <ac:chgData name="Lukacs, Kyle" userId="b7182836-3468-42bf-b401-b246d90c24e7" providerId="ADAL" clId="{4FEDE81E-21B2-4490-ACE1-53CCE7FF0F5D}" dt="2020-02-10T20:54:55.087" v="44" actId="478"/>
          <ac:picMkLst>
            <pc:docMk/>
            <pc:sldMk cId="3391696062" sldId="436"/>
            <ac:picMk id="9" creationId="{61C37643-90BC-45F0-AC9D-29BA296FB8C9}"/>
          </ac:picMkLst>
        </pc:picChg>
        <pc:picChg chg="add mod">
          <ac:chgData name="Lukacs, Kyle" userId="b7182836-3468-42bf-b401-b246d90c24e7" providerId="ADAL" clId="{4FEDE81E-21B2-4490-ACE1-53CCE7FF0F5D}" dt="2020-02-10T20:55:28.662" v="57" actId="552"/>
          <ac:picMkLst>
            <pc:docMk/>
            <pc:sldMk cId="3391696062" sldId="436"/>
            <ac:picMk id="13" creationId="{88B139B6-E036-48D9-A185-5B1BC8273769}"/>
          </ac:picMkLst>
        </pc:picChg>
      </pc:sldChg>
      <pc:sldChg chg="addSp delSp modSp mod setBg">
        <pc:chgData name="Lukacs, Kyle" userId="b7182836-3468-42bf-b401-b246d90c24e7" providerId="ADAL" clId="{4FEDE81E-21B2-4490-ACE1-53CCE7FF0F5D}" dt="2020-02-10T20:55:06.356" v="50" actId="1036"/>
        <pc:sldMkLst>
          <pc:docMk/>
          <pc:sldMk cId="3380646725" sldId="439"/>
        </pc:sldMkLst>
        <pc:spChg chg="mod">
          <ac:chgData name="Lukacs, Kyle" userId="b7182836-3468-42bf-b401-b246d90c24e7" providerId="ADAL" clId="{4FEDE81E-21B2-4490-ACE1-53CCE7FF0F5D}" dt="2020-02-10T20:54:04.744" v="12" actId="26606"/>
          <ac:spMkLst>
            <pc:docMk/>
            <pc:sldMk cId="3380646725" sldId="439"/>
            <ac:spMk id="4" creationId="{757C280E-FD24-4B1D-9761-A11CF7A061E8}"/>
          </ac:spMkLst>
        </pc:spChg>
        <pc:spChg chg="add del">
          <ac:chgData name="Lukacs, Kyle" userId="b7182836-3468-42bf-b401-b246d90c24e7" providerId="ADAL" clId="{4FEDE81E-21B2-4490-ACE1-53CCE7FF0F5D}" dt="2020-02-10T20:54:04.744" v="12" actId="26606"/>
          <ac:spMkLst>
            <pc:docMk/>
            <pc:sldMk cId="3380646725" sldId="439"/>
            <ac:spMk id="17" creationId="{A9F529C3-C941-49FD-8C67-82F134F64BDB}"/>
          </ac:spMkLst>
        </pc:spChg>
        <pc:spChg chg="add del">
          <ac:chgData name="Lukacs, Kyle" userId="b7182836-3468-42bf-b401-b246d90c24e7" providerId="ADAL" clId="{4FEDE81E-21B2-4490-ACE1-53CCE7FF0F5D}" dt="2020-02-10T20:54:04.744" v="12" actId="26606"/>
          <ac:spMkLst>
            <pc:docMk/>
            <pc:sldMk cId="3380646725" sldId="439"/>
            <ac:spMk id="19" creationId="{20586029-32A0-47E5-9AEC-AE3ABA6B94D0}"/>
          </ac:spMkLst>
        </pc:spChg>
        <pc:picChg chg="add del mod">
          <ac:chgData name="Lukacs, Kyle" userId="b7182836-3468-42bf-b401-b246d90c24e7" providerId="ADAL" clId="{4FEDE81E-21B2-4490-ACE1-53CCE7FF0F5D}" dt="2020-02-10T20:54:00.200" v="9" actId="478"/>
          <ac:picMkLst>
            <pc:docMk/>
            <pc:sldMk cId="3380646725" sldId="439"/>
            <ac:picMk id="7" creationId="{EF4921CF-8862-4159-B65C-E6EB69EEDF00}"/>
          </ac:picMkLst>
        </pc:picChg>
        <pc:picChg chg="add mod ord">
          <ac:chgData name="Lukacs, Kyle" userId="b7182836-3468-42bf-b401-b246d90c24e7" providerId="ADAL" clId="{4FEDE81E-21B2-4490-ACE1-53CCE7FF0F5D}" dt="2020-02-10T20:55:06.356" v="50" actId="1036"/>
          <ac:picMkLst>
            <pc:docMk/>
            <pc:sldMk cId="3380646725" sldId="439"/>
            <ac:picMk id="8" creationId="{2A197DB0-0EEF-493D-A538-C638EA85A3CA}"/>
          </ac:picMkLst>
        </pc:picChg>
        <pc:picChg chg="mod">
          <ac:chgData name="Lukacs, Kyle" userId="b7182836-3468-42bf-b401-b246d90c24e7" providerId="ADAL" clId="{4FEDE81E-21B2-4490-ACE1-53CCE7FF0F5D}" dt="2020-02-10T20:54:04.744" v="12" actId="26606"/>
          <ac:picMkLst>
            <pc:docMk/>
            <pc:sldMk cId="3380646725" sldId="439"/>
            <ac:picMk id="12" creationId="{58A5FB44-670A-4D9A-90B2-0F3B913CBA8F}"/>
          </ac:picMkLst>
        </pc:picChg>
        <pc:cxnChg chg="add del">
          <ac:chgData name="Lukacs, Kyle" userId="b7182836-3468-42bf-b401-b246d90c24e7" providerId="ADAL" clId="{4FEDE81E-21B2-4490-ACE1-53CCE7FF0F5D}" dt="2020-02-10T20:54:04.744" v="12" actId="26606"/>
          <ac:cxnSpMkLst>
            <pc:docMk/>
            <pc:sldMk cId="3380646725" sldId="439"/>
            <ac:cxnSpMk id="21" creationId="{8C730EAB-A532-4295-A302-FB4B90DB9F5E}"/>
          </ac:cxnSpMkLst>
        </pc:cxnChg>
      </pc:sldChg>
    </pc:docChg>
  </pc:docChgLst>
  <pc:docChgLst>
    <pc:chgData name="Lukacs, Kyle" userId="b7182836-3468-42bf-b401-b246d90c24e7" providerId="ADAL" clId="{5BE9B231-9EE3-4A87-BBEC-0E7861C30F0B}"/>
    <pc:docChg chg="undo custSel mod addSld delSld modSld sldOrd modMainMaster">
      <pc:chgData name="Lukacs, Kyle" userId="b7182836-3468-42bf-b401-b246d90c24e7" providerId="ADAL" clId="{5BE9B231-9EE3-4A87-BBEC-0E7861C30F0B}" dt="2020-02-13T21:47:08.994" v="643" actId="20577"/>
      <pc:docMkLst>
        <pc:docMk/>
      </pc:docMkLst>
      <pc:sldChg chg="addSp delSp modSp">
        <pc:chgData name="Lukacs, Kyle" userId="b7182836-3468-42bf-b401-b246d90c24e7" providerId="ADAL" clId="{5BE9B231-9EE3-4A87-BBEC-0E7861C30F0B}" dt="2020-02-13T18:38:14.544" v="294"/>
        <pc:sldMkLst>
          <pc:docMk/>
          <pc:sldMk cId="2060739528" sldId="257"/>
        </pc:sldMkLst>
        <pc:spChg chg="add del mod">
          <ac:chgData name="Lukacs, Kyle" userId="b7182836-3468-42bf-b401-b246d90c24e7" providerId="ADAL" clId="{5BE9B231-9EE3-4A87-BBEC-0E7861C30F0B}" dt="2020-02-13T18:34:22.221" v="268"/>
          <ac:spMkLst>
            <pc:docMk/>
            <pc:sldMk cId="2060739528" sldId="257"/>
            <ac:spMk id="3" creationId="{BA73140F-5E71-4764-91EC-A7D3C5AED021}"/>
          </ac:spMkLst>
        </pc:spChg>
        <pc:spChg chg="add del mod">
          <ac:chgData name="Lukacs, Kyle" userId="b7182836-3468-42bf-b401-b246d90c24e7" providerId="ADAL" clId="{5BE9B231-9EE3-4A87-BBEC-0E7861C30F0B}" dt="2020-02-13T18:38:14.544" v="294"/>
          <ac:spMkLst>
            <pc:docMk/>
            <pc:sldMk cId="2060739528" sldId="257"/>
            <ac:spMk id="4" creationId="{86A7E2D5-BFF5-4857-8EF0-92A3ADF39EAB}"/>
          </ac:spMkLst>
        </pc:spChg>
      </pc:sldChg>
      <pc:sldChg chg="addSp delSp modSp">
        <pc:chgData name="Lukacs, Kyle" userId="b7182836-3468-42bf-b401-b246d90c24e7" providerId="ADAL" clId="{5BE9B231-9EE3-4A87-BBEC-0E7861C30F0B}" dt="2020-02-13T21:36:23.025" v="472" actId="20577"/>
        <pc:sldMkLst>
          <pc:docMk/>
          <pc:sldMk cId="3717974347" sldId="265"/>
        </pc:sldMkLst>
        <pc:spChg chg="del">
          <ac:chgData name="Lukacs, Kyle" userId="b7182836-3468-42bf-b401-b246d90c24e7" providerId="ADAL" clId="{5BE9B231-9EE3-4A87-BBEC-0E7861C30F0B}" dt="2020-02-13T18:42:31.970" v="303" actId="478"/>
          <ac:spMkLst>
            <pc:docMk/>
            <pc:sldMk cId="3717974347" sldId="265"/>
            <ac:spMk id="3" creationId="{88C72154-9C84-4948-BC65-EF056491D688}"/>
          </ac:spMkLst>
        </pc:spChg>
        <pc:spChg chg="mod">
          <ac:chgData name="Lukacs, Kyle" userId="b7182836-3468-42bf-b401-b246d90c24e7" providerId="ADAL" clId="{5BE9B231-9EE3-4A87-BBEC-0E7861C30F0B}" dt="2020-02-13T21:36:23.025" v="472" actId="20577"/>
          <ac:spMkLst>
            <pc:docMk/>
            <pc:sldMk cId="3717974347" sldId="265"/>
            <ac:spMk id="5" creationId="{89BBD879-940F-4BEC-8326-FF8507CB47DF}"/>
          </ac:spMkLst>
        </pc:spChg>
        <pc:spChg chg="del">
          <ac:chgData name="Lukacs, Kyle" userId="b7182836-3468-42bf-b401-b246d90c24e7" providerId="ADAL" clId="{5BE9B231-9EE3-4A87-BBEC-0E7861C30F0B}" dt="2020-02-13T18:38:06.839" v="293" actId="478"/>
          <ac:spMkLst>
            <pc:docMk/>
            <pc:sldMk cId="3717974347" sldId="265"/>
            <ac:spMk id="6" creationId="{CB83AE43-DA09-402D-B216-4F354B080BB0}"/>
          </ac:spMkLst>
        </pc:spChg>
        <pc:spChg chg="add del mod">
          <ac:chgData name="Lukacs, Kyle" userId="b7182836-3468-42bf-b401-b246d90c24e7" providerId="ADAL" clId="{5BE9B231-9EE3-4A87-BBEC-0E7861C30F0B}" dt="2020-02-13T18:38:15.937" v="295"/>
          <ac:spMkLst>
            <pc:docMk/>
            <pc:sldMk cId="3717974347" sldId="265"/>
            <ac:spMk id="7" creationId="{2D05E282-6F60-40D9-BC1B-6EBDF164E86E}"/>
          </ac:spMkLst>
        </pc:spChg>
        <pc:spChg chg="del">
          <ac:chgData name="Lukacs, Kyle" userId="b7182836-3468-42bf-b401-b246d90c24e7" providerId="ADAL" clId="{5BE9B231-9EE3-4A87-BBEC-0E7861C30F0B}" dt="2020-02-13T18:42:33.913" v="304" actId="478"/>
          <ac:spMkLst>
            <pc:docMk/>
            <pc:sldMk cId="3717974347" sldId="265"/>
            <ac:spMk id="8" creationId="{B15FE7A3-0DBD-44FC-B8F5-2494C20766F3}"/>
          </ac:spMkLst>
        </pc:spChg>
        <pc:spChg chg="add del mod">
          <ac:chgData name="Lukacs, Kyle" userId="b7182836-3468-42bf-b401-b246d90c24e7" providerId="ADAL" clId="{5BE9B231-9EE3-4A87-BBEC-0E7861C30F0B}" dt="2020-02-13T18:38:15.937" v="295"/>
          <ac:spMkLst>
            <pc:docMk/>
            <pc:sldMk cId="3717974347" sldId="265"/>
            <ac:spMk id="11" creationId="{FF495EAC-58E8-49CD-9A39-D5F38387BE59}"/>
          </ac:spMkLst>
        </pc:spChg>
      </pc:sldChg>
      <pc:sldChg chg="delSp modSp">
        <pc:chgData name="Lukacs, Kyle" userId="b7182836-3468-42bf-b401-b246d90c24e7" providerId="ADAL" clId="{5BE9B231-9EE3-4A87-BBEC-0E7861C30F0B}" dt="2020-02-13T21:47:08.994" v="643" actId="20577"/>
        <pc:sldMkLst>
          <pc:docMk/>
          <pc:sldMk cId="135497594" sldId="394"/>
        </pc:sldMkLst>
        <pc:spChg chg="del">
          <ac:chgData name="Lukacs, Kyle" userId="b7182836-3468-42bf-b401-b246d90c24e7" providerId="ADAL" clId="{5BE9B231-9EE3-4A87-BBEC-0E7861C30F0B}" dt="2020-02-13T18:43:37.401" v="320" actId="478"/>
          <ac:spMkLst>
            <pc:docMk/>
            <pc:sldMk cId="135497594" sldId="394"/>
            <ac:spMk id="7" creationId="{210FC01D-6CBF-4D6D-91E1-B3CC3A0E989F}"/>
          </ac:spMkLst>
        </pc:spChg>
        <pc:spChg chg="mod">
          <ac:chgData name="Lukacs, Kyle" userId="b7182836-3468-42bf-b401-b246d90c24e7" providerId="ADAL" clId="{5BE9B231-9EE3-4A87-BBEC-0E7861C30F0B}" dt="2020-02-13T21:47:08.994" v="643" actId="20577"/>
          <ac:spMkLst>
            <pc:docMk/>
            <pc:sldMk cId="135497594" sldId="394"/>
            <ac:spMk id="9" creationId="{609CB198-1EAD-496B-A5BD-6A4904F5C91C}"/>
          </ac:spMkLst>
        </pc:spChg>
        <pc:spChg chg="del">
          <ac:chgData name="Lukacs, Kyle" userId="b7182836-3468-42bf-b401-b246d90c24e7" providerId="ADAL" clId="{5BE9B231-9EE3-4A87-BBEC-0E7861C30F0B}" dt="2020-02-13T18:37:30.852" v="282" actId="478"/>
          <ac:spMkLst>
            <pc:docMk/>
            <pc:sldMk cId="135497594" sldId="394"/>
            <ac:spMk id="13" creationId="{0875E1A9-AE98-4368-8C84-29FD6CA78144}"/>
          </ac:spMkLst>
        </pc:spChg>
        <pc:spChg chg="del">
          <ac:chgData name="Lukacs, Kyle" userId="b7182836-3468-42bf-b401-b246d90c24e7" providerId="ADAL" clId="{5BE9B231-9EE3-4A87-BBEC-0E7861C30F0B}" dt="2020-02-13T18:43:38.649" v="321" actId="478"/>
          <ac:spMkLst>
            <pc:docMk/>
            <pc:sldMk cId="135497594" sldId="394"/>
            <ac:spMk id="40" creationId="{79DCBA5D-B6F0-449B-95C0-95979AD68461}"/>
          </ac:spMkLst>
        </pc:spChg>
      </pc:sldChg>
      <pc:sldChg chg="addSp delSp modSp">
        <pc:chgData name="Lukacs, Kyle" userId="b7182836-3468-42bf-b401-b246d90c24e7" providerId="ADAL" clId="{5BE9B231-9EE3-4A87-BBEC-0E7861C30F0B}" dt="2020-02-13T18:49:45.674" v="399" actId="1037"/>
        <pc:sldMkLst>
          <pc:docMk/>
          <pc:sldMk cId="4014186823" sldId="401"/>
        </pc:sldMkLst>
        <pc:spChg chg="del">
          <ac:chgData name="Lukacs, Kyle" userId="b7182836-3468-42bf-b401-b246d90c24e7" providerId="ADAL" clId="{5BE9B231-9EE3-4A87-BBEC-0E7861C30F0B}" dt="2020-02-13T18:42:40.579" v="306" actId="478"/>
          <ac:spMkLst>
            <pc:docMk/>
            <pc:sldMk cId="4014186823" sldId="401"/>
            <ac:spMk id="5" creationId="{904AAEFC-19E7-4BD0-9E53-A3C6FEA86AB0}"/>
          </ac:spMkLst>
        </pc:spChg>
        <pc:spChg chg="del">
          <ac:chgData name="Lukacs, Kyle" userId="b7182836-3468-42bf-b401-b246d90c24e7" providerId="ADAL" clId="{5BE9B231-9EE3-4A87-BBEC-0E7861C30F0B}" dt="2020-02-13T18:37:59.192" v="292" actId="478"/>
          <ac:spMkLst>
            <pc:docMk/>
            <pc:sldMk cId="4014186823" sldId="401"/>
            <ac:spMk id="8" creationId="{A6881B40-F151-44C5-9F65-EBE269D3FF8D}"/>
          </ac:spMkLst>
        </pc:spChg>
        <pc:spChg chg="add del mod">
          <ac:chgData name="Lukacs, Kyle" userId="b7182836-3468-42bf-b401-b246d90c24e7" providerId="ADAL" clId="{5BE9B231-9EE3-4A87-BBEC-0E7861C30F0B}" dt="2020-02-13T18:38:19.473" v="297"/>
          <ac:spMkLst>
            <pc:docMk/>
            <pc:sldMk cId="4014186823" sldId="401"/>
            <ac:spMk id="9" creationId="{36C52630-206B-4CA7-BFAA-C9F0E2F8B158}"/>
          </ac:spMkLst>
        </pc:spChg>
        <pc:spChg chg="add del mod">
          <ac:chgData name="Lukacs, Kyle" userId="b7182836-3468-42bf-b401-b246d90c24e7" providerId="ADAL" clId="{5BE9B231-9EE3-4A87-BBEC-0E7861C30F0B}" dt="2020-02-13T18:38:21.843" v="298" actId="478"/>
          <ac:spMkLst>
            <pc:docMk/>
            <pc:sldMk cId="4014186823" sldId="401"/>
            <ac:spMk id="10" creationId="{9124A012-4E70-4D38-87CB-9CB5D87080DC}"/>
          </ac:spMkLst>
        </pc:spChg>
        <pc:spChg chg="del">
          <ac:chgData name="Lukacs, Kyle" userId="b7182836-3468-42bf-b401-b246d90c24e7" providerId="ADAL" clId="{5BE9B231-9EE3-4A87-BBEC-0E7861C30F0B}" dt="2020-02-13T18:42:42.703" v="307" actId="478"/>
          <ac:spMkLst>
            <pc:docMk/>
            <pc:sldMk cId="4014186823" sldId="401"/>
            <ac:spMk id="96" creationId="{34E12876-F9C9-49B5-997C-B552C1F8E810}"/>
          </ac:spMkLst>
        </pc:spChg>
        <pc:spChg chg="mod">
          <ac:chgData name="Lukacs, Kyle" userId="b7182836-3468-42bf-b401-b246d90c24e7" providerId="ADAL" clId="{5BE9B231-9EE3-4A87-BBEC-0E7861C30F0B}" dt="2020-02-13T16:04:57.638" v="130" actId="20577"/>
          <ac:spMkLst>
            <pc:docMk/>
            <pc:sldMk cId="4014186823" sldId="401"/>
            <ac:spMk id="183" creationId="{D7E3112D-23A9-4CD2-8E5E-B8C677EB29E1}"/>
          </ac:spMkLst>
        </pc:spChg>
        <pc:spChg chg="mod">
          <ac:chgData name="Lukacs, Kyle" userId="b7182836-3468-42bf-b401-b246d90c24e7" providerId="ADAL" clId="{5BE9B231-9EE3-4A87-BBEC-0E7861C30F0B}" dt="2020-02-13T18:49:14.280" v="371" actId="14100"/>
          <ac:spMkLst>
            <pc:docMk/>
            <pc:sldMk cId="4014186823" sldId="401"/>
            <ac:spMk id="223" creationId="{500B0A3F-0DA6-4372-A975-8A4D57A120CF}"/>
          </ac:spMkLst>
        </pc:spChg>
        <pc:spChg chg="mod">
          <ac:chgData name="Lukacs, Kyle" userId="b7182836-3468-42bf-b401-b246d90c24e7" providerId="ADAL" clId="{5BE9B231-9EE3-4A87-BBEC-0E7861C30F0B}" dt="2020-02-13T18:49:26.344" v="389" actId="1037"/>
          <ac:spMkLst>
            <pc:docMk/>
            <pc:sldMk cId="4014186823" sldId="401"/>
            <ac:spMk id="224" creationId="{A4C1730C-F31C-4F7F-B601-7DB508399B9B}"/>
          </ac:spMkLst>
        </pc:spChg>
        <pc:spChg chg="mod">
          <ac:chgData name="Lukacs, Kyle" userId="b7182836-3468-42bf-b401-b246d90c24e7" providerId="ADAL" clId="{5BE9B231-9EE3-4A87-BBEC-0E7861C30F0B}" dt="2020-02-13T18:49:45.674" v="399" actId="1037"/>
          <ac:spMkLst>
            <pc:docMk/>
            <pc:sldMk cId="4014186823" sldId="401"/>
            <ac:spMk id="246" creationId="{F644F22B-C4AD-4C83-A543-38C5C1994F78}"/>
          </ac:spMkLst>
        </pc:spChg>
        <pc:spChg chg="mod">
          <ac:chgData name="Lukacs, Kyle" userId="b7182836-3468-42bf-b401-b246d90c24e7" providerId="ADAL" clId="{5BE9B231-9EE3-4A87-BBEC-0E7861C30F0B}" dt="2020-02-13T16:03:55.049" v="114" actId="20577"/>
          <ac:spMkLst>
            <pc:docMk/>
            <pc:sldMk cId="4014186823" sldId="401"/>
            <ac:spMk id="331" creationId="{79CCC53A-E5BE-49AF-AC56-DC795DC5072A}"/>
          </ac:spMkLst>
        </pc:spChg>
        <pc:spChg chg="mod">
          <ac:chgData name="Lukacs, Kyle" userId="b7182836-3468-42bf-b401-b246d90c24e7" providerId="ADAL" clId="{5BE9B231-9EE3-4A87-BBEC-0E7861C30F0B}" dt="2020-02-13T18:49:37.654" v="392" actId="1036"/>
          <ac:spMkLst>
            <pc:docMk/>
            <pc:sldMk cId="4014186823" sldId="401"/>
            <ac:spMk id="354" creationId="{1AD1DE82-75A3-4E2A-864A-EEAE04B6F731}"/>
          </ac:spMkLst>
        </pc:spChg>
        <pc:spChg chg="mod">
          <ac:chgData name="Lukacs, Kyle" userId="b7182836-3468-42bf-b401-b246d90c24e7" providerId="ADAL" clId="{5BE9B231-9EE3-4A87-BBEC-0E7861C30F0B}" dt="2020-02-13T16:05:40.733" v="141" actId="14100"/>
          <ac:spMkLst>
            <pc:docMk/>
            <pc:sldMk cId="4014186823" sldId="401"/>
            <ac:spMk id="395" creationId="{C7152BEC-D60A-4302-87EE-2BC4A4084A36}"/>
          </ac:spMkLst>
        </pc:spChg>
        <pc:spChg chg="mod">
          <ac:chgData name="Lukacs, Kyle" userId="b7182836-3468-42bf-b401-b246d90c24e7" providerId="ADAL" clId="{5BE9B231-9EE3-4A87-BBEC-0E7861C30F0B}" dt="2020-02-13T16:05:44.429" v="142" actId="1076"/>
          <ac:spMkLst>
            <pc:docMk/>
            <pc:sldMk cId="4014186823" sldId="401"/>
            <ac:spMk id="396" creationId="{D528FA51-449A-4079-AE10-4063AA0901C6}"/>
          </ac:spMkLst>
        </pc:spChg>
        <pc:spChg chg="mod">
          <ac:chgData name="Lukacs, Kyle" userId="b7182836-3468-42bf-b401-b246d90c24e7" providerId="ADAL" clId="{5BE9B231-9EE3-4A87-BBEC-0E7861C30F0B}" dt="2020-02-13T16:05:56.165" v="146" actId="14100"/>
          <ac:spMkLst>
            <pc:docMk/>
            <pc:sldMk cId="4014186823" sldId="401"/>
            <ac:spMk id="404" creationId="{6E5555A0-C08C-45D4-B088-D9D11C6CF8C0}"/>
          </ac:spMkLst>
        </pc:spChg>
        <pc:spChg chg="mod">
          <ac:chgData name="Lukacs, Kyle" userId="b7182836-3468-42bf-b401-b246d90c24e7" providerId="ADAL" clId="{5BE9B231-9EE3-4A87-BBEC-0E7861C30F0B}" dt="2020-02-13T18:49:40.653" v="394" actId="1035"/>
          <ac:spMkLst>
            <pc:docMk/>
            <pc:sldMk cId="4014186823" sldId="401"/>
            <ac:spMk id="405" creationId="{B07DF02C-E638-4965-94B9-D198CFA8434F}"/>
          </ac:spMkLst>
        </pc:spChg>
        <pc:picChg chg="mod">
          <ac:chgData name="Lukacs, Kyle" userId="b7182836-3468-42bf-b401-b246d90c24e7" providerId="ADAL" clId="{5BE9B231-9EE3-4A87-BBEC-0E7861C30F0B}" dt="2020-02-13T16:05:14.961" v="131" actId="207"/>
          <ac:picMkLst>
            <pc:docMk/>
            <pc:sldMk cId="4014186823" sldId="401"/>
            <ac:picMk id="103" creationId="{6BECB8C8-A0FA-4A69-B567-36024C5F39C1}"/>
          </ac:picMkLst>
        </pc:picChg>
      </pc:sldChg>
      <pc:sldChg chg="addSp delSp modSp">
        <pc:chgData name="Lukacs, Kyle" userId="b7182836-3468-42bf-b401-b246d90c24e7" providerId="ADAL" clId="{5BE9B231-9EE3-4A87-BBEC-0E7861C30F0B}" dt="2020-02-13T18:45:30.740" v="332" actId="167"/>
        <pc:sldMkLst>
          <pc:docMk/>
          <pc:sldMk cId="3058887025" sldId="432"/>
        </pc:sldMkLst>
        <pc:spChg chg="del">
          <ac:chgData name="Lukacs, Kyle" userId="b7182836-3468-42bf-b401-b246d90c24e7" providerId="ADAL" clId="{5BE9B231-9EE3-4A87-BBEC-0E7861C30F0B}" dt="2020-02-13T18:42:37.414" v="305" actId="478"/>
          <ac:spMkLst>
            <pc:docMk/>
            <pc:sldMk cId="3058887025" sldId="432"/>
            <ac:spMk id="3" creationId="{F7D8651C-ABE4-4813-8EB4-CE2A4D059BDB}"/>
          </ac:spMkLst>
        </pc:spChg>
        <pc:spChg chg="del">
          <ac:chgData name="Lukacs, Kyle" userId="b7182836-3468-42bf-b401-b246d90c24e7" providerId="ADAL" clId="{5BE9B231-9EE3-4A87-BBEC-0E7861C30F0B}" dt="2020-02-13T18:45:02.266" v="329" actId="478"/>
          <ac:spMkLst>
            <pc:docMk/>
            <pc:sldMk cId="3058887025" sldId="432"/>
            <ac:spMk id="4" creationId="{E60B6055-3924-4B25-94A4-84D0B742E6CD}"/>
          </ac:spMkLst>
        </pc:spChg>
        <pc:spChg chg="add del mod">
          <ac:chgData name="Lukacs, Kyle" userId="b7182836-3468-42bf-b401-b246d90c24e7" providerId="ADAL" clId="{5BE9B231-9EE3-4A87-BBEC-0E7861C30F0B}" dt="2020-02-13T18:38:18.066" v="296"/>
          <ac:spMkLst>
            <pc:docMk/>
            <pc:sldMk cId="3058887025" sldId="432"/>
            <ac:spMk id="6" creationId="{F23E21FE-B704-4956-BA61-829F8729517B}"/>
          </ac:spMkLst>
        </pc:spChg>
        <pc:spChg chg="add del mod">
          <ac:chgData name="Lukacs, Kyle" userId="b7182836-3468-42bf-b401-b246d90c24e7" providerId="ADAL" clId="{5BE9B231-9EE3-4A87-BBEC-0E7861C30F0B}" dt="2020-02-13T18:38:18.066" v="296"/>
          <ac:spMkLst>
            <pc:docMk/>
            <pc:sldMk cId="3058887025" sldId="432"/>
            <ac:spMk id="7" creationId="{A65EEB50-ECD7-4574-AFED-6E9EBF0DE94B}"/>
          </ac:spMkLst>
        </pc:spChg>
        <pc:spChg chg="add del mod">
          <ac:chgData name="Lukacs, Kyle" userId="b7182836-3468-42bf-b401-b246d90c24e7" providerId="ADAL" clId="{5BE9B231-9EE3-4A87-BBEC-0E7861C30F0B}" dt="2020-02-13T18:38:18.066" v="296"/>
          <ac:spMkLst>
            <pc:docMk/>
            <pc:sldMk cId="3058887025" sldId="432"/>
            <ac:spMk id="8" creationId="{E52810D7-7850-4E84-9DD3-57EAD5FFBE13}"/>
          </ac:spMkLst>
        </pc:spChg>
        <pc:spChg chg="add mod">
          <ac:chgData name="Lukacs, Kyle" userId="b7182836-3468-42bf-b401-b246d90c24e7" providerId="ADAL" clId="{5BE9B231-9EE3-4A87-BBEC-0E7861C30F0B}" dt="2020-02-13T18:38:18.066" v="296"/>
          <ac:spMkLst>
            <pc:docMk/>
            <pc:sldMk cId="3058887025" sldId="432"/>
            <ac:spMk id="9" creationId="{9ACA607F-FE3E-4DF3-8950-E3F8F334C846}"/>
          </ac:spMkLst>
        </pc:spChg>
        <pc:picChg chg="ord">
          <ac:chgData name="Lukacs, Kyle" userId="b7182836-3468-42bf-b401-b246d90c24e7" providerId="ADAL" clId="{5BE9B231-9EE3-4A87-BBEC-0E7861C30F0B}" dt="2020-02-13T18:45:30.740" v="332" actId="167"/>
          <ac:picMkLst>
            <pc:docMk/>
            <pc:sldMk cId="3058887025" sldId="432"/>
            <ac:picMk id="12" creationId="{58A5FB44-670A-4D9A-90B2-0F3B913CBA8F}"/>
          </ac:picMkLst>
        </pc:picChg>
      </pc:sldChg>
      <pc:sldChg chg="addSp delSp modSp">
        <pc:chgData name="Lukacs, Kyle" userId="b7182836-3468-42bf-b401-b246d90c24e7" providerId="ADAL" clId="{5BE9B231-9EE3-4A87-BBEC-0E7861C30F0B}" dt="2020-02-13T21:41:24.675" v="600" actId="13782"/>
        <pc:sldMkLst>
          <pc:docMk/>
          <pc:sldMk cId="973852021" sldId="433"/>
        </pc:sldMkLst>
        <pc:spChg chg="del mod">
          <ac:chgData name="Lukacs, Kyle" userId="b7182836-3468-42bf-b401-b246d90c24e7" providerId="ADAL" clId="{5BE9B231-9EE3-4A87-BBEC-0E7861C30F0B}" dt="2020-02-13T21:40:18.319" v="579" actId="478"/>
          <ac:spMkLst>
            <pc:docMk/>
            <pc:sldMk cId="973852021" sldId="433"/>
            <ac:spMk id="3" creationId="{388E7DFE-B323-490A-BFC7-56607E58661E}"/>
          </ac:spMkLst>
        </pc:spChg>
        <pc:spChg chg="del">
          <ac:chgData name="Lukacs, Kyle" userId="b7182836-3468-42bf-b401-b246d90c24e7" providerId="ADAL" clId="{5BE9B231-9EE3-4A87-BBEC-0E7861C30F0B}" dt="2020-02-13T21:40:16.913" v="577" actId="478"/>
          <ac:spMkLst>
            <pc:docMk/>
            <pc:sldMk cId="973852021" sldId="433"/>
            <ac:spMk id="5" creationId="{2CFA916F-88A6-43F2-8F72-2B650FA0CF5C}"/>
          </ac:spMkLst>
        </pc:spChg>
        <pc:spChg chg="del mod">
          <ac:chgData name="Lukacs, Kyle" userId="b7182836-3468-42bf-b401-b246d90c24e7" providerId="ADAL" clId="{5BE9B231-9EE3-4A87-BBEC-0E7861C30F0B}" dt="2020-02-13T21:40:31.864" v="585" actId="478"/>
          <ac:spMkLst>
            <pc:docMk/>
            <pc:sldMk cId="973852021" sldId="433"/>
            <ac:spMk id="6" creationId="{9243FD82-579E-4DE6-8279-D59275320530}"/>
          </ac:spMkLst>
        </pc:spChg>
        <pc:spChg chg="del mod">
          <ac:chgData name="Lukacs, Kyle" userId="b7182836-3468-42bf-b401-b246d90c24e7" providerId="ADAL" clId="{5BE9B231-9EE3-4A87-BBEC-0E7861C30F0B}" dt="2020-02-13T21:40:34.352" v="587"/>
          <ac:spMkLst>
            <pc:docMk/>
            <pc:sldMk cId="973852021" sldId="433"/>
            <ac:spMk id="7" creationId="{94A7517D-8AB6-45C5-B574-7C1723F878CF}"/>
          </ac:spMkLst>
        </pc:spChg>
        <pc:spChg chg="del">
          <ac:chgData name="Lukacs, Kyle" userId="b7182836-3468-42bf-b401-b246d90c24e7" providerId="ADAL" clId="{5BE9B231-9EE3-4A87-BBEC-0E7861C30F0B}" dt="2020-02-13T18:37:57.407" v="291" actId="478"/>
          <ac:spMkLst>
            <pc:docMk/>
            <pc:sldMk cId="973852021" sldId="433"/>
            <ac:spMk id="9" creationId="{9BC8D638-F8EA-42E9-9C07-8B3F6BCF7986}"/>
          </ac:spMkLst>
        </pc:spChg>
        <pc:spChg chg="add del mod">
          <ac:chgData name="Lukacs, Kyle" userId="b7182836-3468-42bf-b401-b246d90c24e7" providerId="ADAL" clId="{5BE9B231-9EE3-4A87-BBEC-0E7861C30F0B}" dt="2020-02-13T21:40:20.280" v="580" actId="478"/>
          <ac:spMkLst>
            <pc:docMk/>
            <pc:sldMk cId="973852021" sldId="433"/>
            <ac:spMk id="10" creationId="{889FF89D-99C1-45C5-AC88-DC21449A2AB7}"/>
          </ac:spMkLst>
        </pc:spChg>
        <pc:spChg chg="add del mod">
          <ac:chgData name="Lukacs, Kyle" userId="b7182836-3468-42bf-b401-b246d90c24e7" providerId="ADAL" clId="{5BE9B231-9EE3-4A87-BBEC-0E7861C30F0B}" dt="2020-02-13T18:38:26.961" v="300"/>
          <ac:spMkLst>
            <pc:docMk/>
            <pc:sldMk cId="973852021" sldId="433"/>
            <ac:spMk id="10" creationId="{972D7AC4-23E5-4F5F-B8BE-DE07896BAC18}"/>
          </ac:spMkLst>
        </pc:spChg>
        <pc:spChg chg="add del mod">
          <ac:chgData name="Lukacs, Kyle" userId="b7182836-3468-42bf-b401-b246d90c24e7" providerId="ADAL" clId="{5BE9B231-9EE3-4A87-BBEC-0E7861C30F0B}" dt="2020-02-13T18:38:26.961" v="300"/>
          <ac:spMkLst>
            <pc:docMk/>
            <pc:sldMk cId="973852021" sldId="433"/>
            <ac:spMk id="11" creationId="{62157BB9-9CBA-4B17-8E4F-1E3004BB458C}"/>
          </ac:spMkLst>
        </pc:spChg>
        <pc:spChg chg="add del mod">
          <ac:chgData name="Lukacs, Kyle" userId="b7182836-3468-42bf-b401-b246d90c24e7" providerId="ADAL" clId="{5BE9B231-9EE3-4A87-BBEC-0E7861C30F0B}" dt="2020-02-13T18:38:26.961" v="300"/>
          <ac:spMkLst>
            <pc:docMk/>
            <pc:sldMk cId="973852021" sldId="433"/>
            <ac:spMk id="12" creationId="{63A88E56-2640-47A3-91E3-68735C1F2A26}"/>
          </ac:spMkLst>
        </pc:spChg>
        <pc:spChg chg="add del mod">
          <ac:chgData name="Lukacs, Kyle" userId="b7182836-3468-42bf-b401-b246d90c24e7" providerId="ADAL" clId="{5BE9B231-9EE3-4A87-BBEC-0E7861C30F0B}" dt="2020-02-13T21:40:29.034" v="583"/>
          <ac:spMkLst>
            <pc:docMk/>
            <pc:sldMk cId="973852021" sldId="433"/>
            <ac:spMk id="12" creationId="{F12EF23A-9F97-4C21-BE90-51F85DB78690}"/>
          </ac:spMkLst>
        </pc:spChg>
        <pc:spChg chg="add del mod">
          <ac:chgData name="Lukacs, Kyle" userId="b7182836-3468-42bf-b401-b246d90c24e7" providerId="ADAL" clId="{5BE9B231-9EE3-4A87-BBEC-0E7861C30F0B}" dt="2020-02-13T18:38:26.961" v="300"/>
          <ac:spMkLst>
            <pc:docMk/>
            <pc:sldMk cId="973852021" sldId="433"/>
            <ac:spMk id="13" creationId="{E17C7E5E-8725-42F7-9D10-D64871BFC1A3}"/>
          </ac:spMkLst>
        </pc:spChg>
        <pc:spChg chg="add del mod">
          <ac:chgData name="Lukacs, Kyle" userId="b7182836-3468-42bf-b401-b246d90c24e7" providerId="ADAL" clId="{5BE9B231-9EE3-4A87-BBEC-0E7861C30F0B}" dt="2020-02-13T18:38:26.961" v="300"/>
          <ac:spMkLst>
            <pc:docMk/>
            <pc:sldMk cId="973852021" sldId="433"/>
            <ac:spMk id="14" creationId="{6659EBE9-6342-4E43-BAC4-59FD3F369975}"/>
          </ac:spMkLst>
        </pc:spChg>
        <pc:graphicFrameChg chg="add del mod">
          <ac:chgData name="Lukacs, Kyle" userId="b7182836-3468-42bf-b401-b246d90c24e7" providerId="ADAL" clId="{5BE9B231-9EE3-4A87-BBEC-0E7861C30F0B}" dt="2020-02-13T18:53:22.080" v="455" actId="478"/>
          <ac:graphicFrameMkLst>
            <pc:docMk/>
            <pc:sldMk cId="973852021" sldId="433"/>
            <ac:graphicFrameMk id="8" creationId="{6D2F6EF4-2AC6-4872-89E7-8AF45F5E17BD}"/>
          </ac:graphicFrameMkLst>
        </pc:graphicFrameChg>
        <pc:graphicFrameChg chg="add del mod">
          <ac:chgData name="Lukacs, Kyle" userId="b7182836-3468-42bf-b401-b246d90c24e7" providerId="ADAL" clId="{5BE9B231-9EE3-4A87-BBEC-0E7861C30F0B}" dt="2020-02-13T21:40:24.938" v="582" actId="21"/>
          <ac:graphicFrameMkLst>
            <pc:docMk/>
            <pc:sldMk cId="973852021" sldId="433"/>
            <ac:graphicFrameMk id="8" creationId="{969C259E-0CC8-4C9B-BDF9-FC409BED34EB}"/>
          </ac:graphicFrameMkLst>
        </pc:graphicFrameChg>
        <pc:graphicFrameChg chg="add mod">
          <ac:chgData name="Lukacs, Kyle" userId="b7182836-3468-42bf-b401-b246d90c24e7" providerId="ADAL" clId="{5BE9B231-9EE3-4A87-BBEC-0E7861C30F0B}" dt="2020-02-13T21:41:24.675" v="600" actId="13782"/>
          <ac:graphicFrameMkLst>
            <pc:docMk/>
            <pc:sldMk cId="973852021" sldId="433"/>
            <ac:graphicFrameMk id="13" creationId="{3D7269F0-127D-4590-99D7-90C6CF7E9210}"/>
          </ac:graphicFrameMkLst>
        </pc:graphicFrameChg>
      </pc:sldChg>
      <pc:sldChg chg="addSp delSp modSp">
        <pc:chgData name="Lukacs, Kyle" userId="b7182836-3468-42bf-b401-b246d90c24e7" providerId="ADAL" clId="{5BE9B231-9EE3-4A87-BBEC-0E7861C30F0B}" dt="2020-02-13T18:46:44.415" v="341" actId="478"/>
        <pc:sldMkLst>
          <pc:docMk/>
          <pc:sldMk cId="3391696062" sldId="436"/>
        </pc:sldMkLst>
        <pc:spChg chg="del">
          <ac:chgData name="Lukacs, Kyle" userId="b7182836-3468-42bf-b401-b246d90c24e7" providerId="ADAL" clId="{5BE9B231-9EE3-4A87-BBEC-0E7861C30F0B}" dt="2020-02-13T18:42:46.950" v="308" actId="478"/>
          <ac:spMkLst>
            <pc:docMk/>
            <pc:sldMk cId="3391696062" sldId="436"/>
            <ac:spMk id="2" creationId="{9DAAE5A8-3E95-42A7-A7E0-4EE879BDD1A5}"/>
          </ac:spMkLst>
        </pc:spChg>
        <pc:spChg chg="del">
          <ac:chgData name="Lukacs, Kyle" userId="b7182836-3468-42bf-b401-b246d90c24e7" providerId="ADAL" clId="{5BE9B231-9EE3-4A87-BBEC-0E7861C30F0B}" dt="2020-02-13T18:37:55.559" v="290" actId="478"/>
          <ac:spMkLst>
            <pc:docMk/>
            <pc:sldMk cId="3391696062" sldId="436"/>
            <ac:spMk id="3" creationId="{3CCE6746-EF2E-427C-971C-DE9A682DDFF6}"/>
          </ac:spMkLst>
        </pc:spChg>
        <pc:spChg chg="add del">
          <ac:chgData name="Lukacs, Kyle" userId="b7182836-3468-42bf-b401-b246d90c24e7" providerId="ADAL" clId="{5BE9B231-9EE3-4A87-BBEC-0E7861C30F0B}" dt="2020-02-13T18:45:32.628" v="333" actId="478"/>
          <ac:spMkLst>
            <pc:docMk/>
            <pc:sldMk cId="3391696062" sldId="436"/>
            <ac:spMk id="3" creationId="{3D84C5FB-9A05-4A6B-A4F2-DB0CB16EDFFA}"/>
          </ac:spMkLst>
        </pc:spChg>
        <pc:spChg chg="add del mod">
          <ac:chgData name="Lukacs, Kyle" userId="b7182836-3468-42bf-b401-b246d90c24e7" providerId="ADAL" clId="{5BE9B231-9EE3-4A87-BBEC-0E7861C30F0B}" dt="2020-02-13T18:46:44.415" v="341" actId="478"/>
          <ac:spMkLst>
            <pc:docMk/>
            <pc:sldMk cId="3391696062" sldId="436"/>
            <ac:spMk id="4" creationId="{C7CDC095-6561-4C77-8C7A-4A403CDAC201}"/>
          </ac:spMkLst>
        </pc:spChg>
        <pc:spChg chg="add del mod">
          <ac:chgData name="Lukacs, Kyle" userId="b7182836-3468-42bf-b401-b246d90c24e7" providerId="ADAL" clId="{5BE9B231-9EE3-4A87-BBEC-0E7861C30F0B}" dt="2020-02-13T18:46:43.574" v="340" actId="478"/>
          <ac:spMkLst>
            <pc:docMk/>
            <pc:sldMk cId="3391696062" sldId="436"/>
            <ac:spMk id="5" creationId="{455AF293-1141-493E-8BCD-59B75FB29043}"/>
          </ac:spMkLst>
        </pc:spChg>
        <pc:spChg chg="add del mod">
          <ac:chgData name="Lukacs, Kyle" userId="b7182836-3468-42bf-b401-b246d90c24e7" providerId="ADAL" clId="{5BE9B231-9EE3-4A87-BBEC-0E7861C30F0B}" dt="2020-02-13T18:35:07.184" v="273" actId="478"/>
          <ac:spMkLst>
            <pc:docMk/>
            <pc:sldMk cId="3391696062" sldId="436"/>
            <ac:spMk id="5" creationId="{74CE3D37-45AE-4C41-86B2-5E946CDAC600}"/>
          </ac:spMkLst>
        </pc:spChg>
        <pc:spChg chg="add del mod">
          <ac:chgData name="Lukacs, Kyle" userId="b7182836-3468-42bf-b401-b246d90c24e7" providerId="ADAL" clId="{5BE9B231-9EE3-4A87-BBEC-0E7861C30F0B}" dt="2020-02-13T18:35:03.331" v="271" actId="478"/>
          <ac:spMkLst>
            <pc:docMk/>
            <pc:sldMk cId="3391696062" sldId="436"/>
            <ac:spMk id="6" creationId="{7921F7DA-78C1-4068-90DE-EDB18CDBE02C}"/>
          </ac:spMkLst>
        </pc:spChg>
      </pc:sldChg>
      <pc:sldChg chg="delSp">
        <pc:chgData name="Lukacs, Kyle" userId="b7182836-3468-42bf-b401-b246d90c24e7" providerId="ADAL" clId="{5BE9B231-9EE3-4A87-BBEC-0E7861C30F0B}" dt="2020-02-13T18:43:23.209" v="313" actId="478"/>
        <pc:sldMkLst>
          <pc:docMk/>
          <pc:sldMk cId="709174300" sldId="437"/>
        </pc:sldMkLst>
        <pc:spChg chg="del">
          <ac:chgData name="Lukacs, Kyle" userId="b7182836-3468-42bf-b401-b246d90c24e7" providerId="ADAL" clId="{5BE9B231-9EE3-4A87-BBEC-0E7861C30F0B}" dt="2020-02-13T18:43:23.209" v="313" actId="478"/>
          <ac:spMkLst>
            <pc:docMk/>
            <pc:sldMk cId="709174300" sldId="437"/>
            <ac:spMk id="3" creationId="{B5DE5BD7-78CD-4B34-9561-0B7EB17F6007}"/>
          </ac:spMkLst>
        </pc:spChg>
        <pc:spChg chg="del">
          <ac:chgData name="Lukacs, Kyle" userId="b7182836-3468-42bf-b401-b246d90c24e7" providerId="ADAL" clId="{5BE9B231-9EE3-4A87-BBEC-0E7861C30F0B}" dt="2020-02-13T18:37:46.634" v="287" actId="478"/>
          <ac:spMkLst>
            <pc:docMk/>
            <pc:sldMk cId="709174300" sldId="437"/>
            <ac:spMk id="5" creationId="{C5EA6A2C-8F9B-4A9A-822D-24A5C3561333}"/>
          </ac:spMkLst>
        </pc:spChg>
      </pc:sldChg>
      <pc:sldChg chg="delSp ord">
        <pc:chgData name="Lukacs, Kyle" userId="b7182836-3468-42bf-b401-b246d90c24e7" providerId="ADAL" clId="{5BE9B231-9EE3-4A87-BBEC-0E7861C30F0B}" dt="2020-02-13T18:42:49.236" v="309" actId="478"/>
        <pc:sldMkLst>
          <pc:docMk/>
          <pc:sldMk cId="2917487998" sldId="438"/>
        </pc:sldMkLst>
        <pc:spChg chg="del">
          <ac:chgData name="Lukacs, Kyle" userId="b7182836-3468-42bf-b401-b246d90c24e7" providerId="ADAL" clId="{5BE9B231-9EE3-4A87-BBEC-0E7861C30F0B}" dt="2020-02-13T18:42:49.236" v="309" actId="478"/>
          <ac:spMkLst>
            <pc:docMk/>
            <pc:sldMk cId="2917487998" sldId="438"/>
            <ac:spMk id="4" creationId="{95B9B425-BF3E-4A5B-8933-ABF98674B346}"/>
          </ac:spMkLst>
        </pc:spChg>
        <pc:spChg chg="del">
          <ac:chgData name="Lukacs, Kyle" userId="b7182836-3468-42bf-b401-b246d90c24e7" providerId="ADAL" clId="{5BE9B231-9EE3-4A87-BBEC-0E7861C30F0B}" dt="2020-02-13T18:37:53.535" v="289" actId="478"/>
          <ac:spMkLst>
            <pc:docMk/>
            <pc:sldMk cId="2917487998" sldId="438"/>
            <ac:spMk id="6" creationId="{9DDAB9EA-D4DA-4BCF-A3BC-4CFCB53E16E8}"/>
          </ac:spMkLst>
        </pc:spChg>
      </pc:sldChg>
      <pc:sldChg chg="addSp delSp modSp">
        <pc:chgData name="Lukacs, Kyle" userId="b7182836-3468-42bf-b401-b246d90c24e7" providerId="ADAL" clId="{5BE9B231-9EE3-4A87-BBEC-0E7861C30F0B}" dt="2020-02-13T18:46:53.830" v="346" actId="1035"/>
        <pc:sldMkLst>
          <pc:docMk/>
          <pc:sldMk cId="3380646725" sldId="439"/>
        </pc:sldMkLst>
        <pc:spChg chg="del">
          <ac:chgData name="Lukacs, Kyle" userId="b7182836-3468-42bf-b401-b246d90c24e7" providerId="ADAL" clId="{5BE9B231-9EE3-4A87-BBEC-0E7861C30F0B}" dt="2020-02-13T18:43:20.806" v="312" actId="478"/>
          <ac:spMkLst>
            <pc:docMk/>
            <pc:sldMk cId="3380646725" sldId="439"/>
            <ac:spMk id="2" creationId="{53E8F635-7566-40F4-B087-0981A77C74F8}"/>
          </ac:spMkLst>
        </pc:spChg>
        <pc:spChg chg="mod">
          <ac:chgData name="Lukacs, Kyle" userId="b7182836-3468-42bf-b401-b246d90c24e7" providerId="ADAL" clId="{5BE9B231-9EE3-4A87-BBEC-0E7861C30F0B}" dt="2020-02-13T18:46:51.326" v="342" actId="207"/>
          <ac:spMkLst>
            <pc:docMk/>
            <pc:sldMk cId="3380646725" sldId="439"/>
            <ac:spMk id="4" creationId="{73361662-94D0-4266-B496-ED09274FD83F}"/>
          </ac:spMkLst>
        </pc:spChg>
        <pc:spChg chg="del">
          <ac:chgData name="Lukacs, Kyle" userId="b7182836-3468-42bf-b401-b246d90c24e7" providerId="ADAL" clId="{5BE9B231-9EE3-4A87-BBEC-0E7861C30F0B}" dt="2020-02-13T18:37:50.330" v="288" actId="478"/>
          <ac:spMkLst>
            <pc:docMk/>
            <pc:sldMk cId="3380646725" sldId="439"/>
            <ac:spMk id="5" creationId="{AA7A29D3-53AD-4B77-8250-BCEEB16D2456}"/>
          </ac:spMkLst>
        </pc:spChg>
        <pc:picChg chg="add mod ord">
          <ac:chgData name="Lukacs, Kyle" userId="b7182836-3468-42bf-b401-b246d90c24e7" providerId="ADAL" clId="{5BE9B231-9EE3-4A87-BBEC-0E7861C30F0B}" dt="2020-02-13T18:46:53.830" v="346" actId="1035"/>
          <ac:picMkLst>
            <pc:docMk/>
            <pc:sldMk cId="3380646725" sldId="439"/>
            <ac:picMk id="3" creationId="{8F598DCC-3F41-466C-89EF-13D43BBC3F90}"/>
          </ac:picMkLst>
        </pc:picChg>
        <pc:picChg chg="del mod">
          <ac:chgData name="Lukacs, Kyle" userId="b7182836-3468-42bf-b401-b246d90c24e7" providerId="ADAL" clId="{5BE9B231-9EE3-4A87-BBEC-0E7861C30F0B}" dt="2020-02-12T17:51:46.943" v="95" actId="478"/>
          <ac:picMkLst>
            <pc:docMk/>
            <pc:sldMk cId="3380646725" sldId="439"/>
            <ac:picMk id="12" creationId="{58A5FB44-670A-4D9A-90B2-0F3B913CBA8F}"/>
          </ac:picMkLst>
        </pc:picChg>
      </pc:sldChg>
      <pc:sldChg chg="delSp modSp">
        <pc:chgData name="Lukacs, Kyle" userId="b7182836-3468-42bf-b401-b246d90c24e7" providerId="ADAL" clId="{5BE9B231-9EE3-4A87-BBEC-0E7861C30F0B}" dt="2020-02-13T18:46:59.230" v="347" actId="207"/>
        <pc:sldMkLst>
          <pc:docMk/>
          <pc:sldMk cId="2886612532" sldId="440"/>
        </pc:sldMkLst>
        <pc:spChg chg="del">
          <ac:chgData name="Lukacs, Kyle" userId="b7182836-3468-42bf-b401-b246d90c24e7" providerId="ADAL" clId="{5BE9B231-9EE3-4A87-BBEC-0E7861C30F0B}" dt="2020-02-13T18:43:25.736" v="314" actId="478"/>
          <ac:spMkLst>
            <pc:docMk/>
            <pc:sldMk cId="2886612532" sldId="440"/>
            <ac:spMk id="3" creationId="{0DEA7708-E370-4BE0-B2B3-3DE669F84BA2}"/>
          </ac:spMkLst>
        </pc:spChg>
        <pc:spChg chg="mod">
          <ac:chgData name="Lukacs, Kyle" userId="b7182836-3468-42bf-b401-b246d90c24e7" providerId="ADAL" clId="{5BE9B231-9EE3-4A87-BBEC-0E7861C30F0B}" dt="2020-02-13T18:46:59.230" v="347" actId="207"/>
          <ac:spMkLst>
            <pc:docMk/>
            <pc:sldMk cId="2886612532" sldId="440"/>
            <ac:spMk id="4" creationId="{68C6F786-7BB6-4C06-9CDD-5686A6D3CD55}"/>
          </ac:spMkLst>
        </pc:spChg>
        <pc:spChg chg="del">
          <ac:chgData name="Lukacs, Kyle" userId="b7182836-3468-42bf-b401-b246d90c24e7" providerId="ADAL" clId="{5BE9B231-9EE3-4A87-BBEC-0E7861C30F0B}" dt="2020-02-13T18:37:42.935" v="286" actId="478"/>
          <ac:spMkLst>
            <pc:docMk/>
            <pc:sldMk cId="2886612532" sldId="440"/>
            <ac:spMk id="5" creationId="{11B7B1B3-5D22-4A37-9F7A-C14723001684}"/>
          </ac:spMkLst>
        </pc:spChg>
        <pc:picChg chg="mod">
          <ac:chgData name="Lukacs, Kyle" userId="b7182836-3468-42bf-b401-b246d90c24e7" providerId="ADAL" clId="{5BE9B231-9EE3-4A87-BBEC-0E7861C30F0B}" dt="2020-02-10T22:02:05.449" v="89" actId="14826"/>
          <ac:picMkLst>
            <pc:docMk/>
            <pc:sldMk cId="2886612532" sldId="440"/>
            <ac:picMk id="12" creationId="{58A5FB44-670A-4D9A-90B2-0F3B913CBA8F}"/>
          </ac:picMkLst>
        </pc:picChg>
      </pc:sldChg>
      <pc:sldChg chg="delSp modSp">
        <pc:chgData name="Lukacs, Kyle" userId="b7182836-3468-42bf-b401-b246d90c24e7" providerId="ADAL" clId="{5BE9B231-9EE3-4A87-BBEC-0E7861C30F0B}" dt="2020-02-13T21:46:45.259" v="631" actId="20577"/>
        <pc:sldMkLst>
          <pc:docMk/>
          <pc:sldMk cId="1085752950" sldId="441"/>
        </pc:sldMkLst>
        <pc:spChg chg="mod">
          <ac:chgData name="Lukacs, Kyle" userId="b7182836-3468-42bf-b401-b246d90c24e7" providerId="ADAL" clId="{5BE9B231-9EE3-4A87-BBEC-0E7861C30F0B}" dt="2020-02-13T21:46:45.259" v="631" actId="20577"/>
          <ac:spMkLst>
            <pc:docMk/>
            <pc:sldMk cId="1085752950" sldId="441"/>
            <ac:spMk id="3" creationId="{03CEDF7A-5755-4BB6-AC97-A9A4CB36BBB3}"/>
          </ac:spMkLst>
        </pc:spChg>
        <pc:spChg chg="del">
          <ac:chgData name="Lukacs, Kyle" userId="b7182836-3468-42bf-b401-b246d90c24e7" providerId="ADAL" clId="{5BE9B231-9EE3-4A87-BBEC-0E7861C30F0B}" dt="2020-02-13T18:43:35.393" v="319" actId="478"/>
          <ac:spMkLst>
            <pc:docMk/>
            <pc:sldMk cId="1085752950" sldId="441"/>
            <ac:spMk id="4" creationId="{8864B282-62D1-417E-9D8C-921C86088D76}"/>
          </ac:spMkLst>
        </pc:spChg>
      </pc:sldChg>
      <pc:sldChg chg="delSp">
        <pc:chgData name="Lukacs, Kyle" userId="b7182836-3468-42bf-b401-b246d90c24e7" providerId="ADAL" clId="{5BE9B231-9EE3-4A87-BBEC-0E7861C30F0B}" dt="2020-02-13T18:43:31.631" v="317" actId="478"/>
        <pc:sldMkLst>
          <pc:docMk/>
          <pc:sldMk cId="680195781" sldId="442"/>
        </pc:sldMkLst>
        <pc:spChg chg="del">
          <ac:chgData name="Lukacs, Kyle" userId="b7182836-3468-42bf-b401-b246d90c24e7" providerId="ADAL" clId="{5BE9B231-9EE3-4A87-BBEC-0E7861C30F0B}" dt="2020-02-13T18:43:31.631" v="317" actId="478"/>
          <ac:spMkLst>
            <pc:docMk/>
            <pc:sldMk cId="680195781" sldId="442"/>
            <ac:spMk id="3" creationId="{3162C11A-A157-4CCE-A60B-FB674A6CF9DA}"/>
          </ac:spMkLst>
        </pc:spChg>
        <pc:spChg chg="del">
          <ac:chgData name="Lukacs, Kyle" userId="b7182836-3468-42bf-b401-b246d90c24e7" providerId="ADAL" clId="{5BE9B231-9EE3-4A87-BBEC-0E7861C30F0B}" dt="2020-02-13T18:37:33.647" v="284" actId="478"/>
          <ac:spMkLst>
            <pc:docMk/>
            <pc:sldMk cId="680195781" sldId="442"/>
            <ac:spMk id="6" creationId="{C56C0C62-47D4-48BF-BA6D-0B5BCB98D775}"/>
          </ac:spMkLst>
        </pc:spChg>
      </pc:sldChg>
      <pc:sldChg chg="delSp modSp">
        <pc:chgData name="Lukacs, Kyle" userId="b7182836-3468-42bf-b401-b246d90c24e7" providerId="ADAL" clId="{5BE9B231-9EE3-4A87-BBEC-0E7861C30F0B}" dt="2020-02-13T18:43:33.502" v="318" actId="478"/>
        <pc:sldMkLst>
          <pc:docMk/>
          <pc:sldMk cId="3305222888" sldId="444"/>
        </pc:sldMkLst>
        <pc:spChg chg="mod">
          <ac:chgData name="Lukacs, Kyle" userId="b7182836-3468-42bf-b401-b246d90c24e7" providerId="ADAL" clId="{5BE9B231-9EE3-4A87-BBEC-0E7861C30F0B}" dt="2020-02-10T21:05:39.060" v="85" actId="20577"/>
          <ac:spMkLst>
            <pc:docMk/>
            <pc:sldMk cId="3305222888" sldId="444"/>
            <ac:spMk id="3" creationId="{7299DFD0-026F-4523-B913-7A1625FB17F1}"/>
          </ac:spMkLst>
        </pc:spChg>
        <pc:spChg chg="del">
          <ac:chgData name="Lukacs, Kyle" userId="b7182836-3468-42bf-b401-b246d90c24e7" providerId="ADAL" clId="{5BE9B231-9EE3-4A87-BBEC-0E7861C30F0B}" dt="2020-02-13T18:43:33.502" v="318" actId="478"/>
          <ac:spMkLst>
            <pc:docMk/>
            <pc:sldMk cId="3305222888" sldId="444"/>
            <ac:spMk id="4" creationId="{9606FFF9-A46F-457E-BF2C-459970DC001A}"/>
          </ac:spMkLst>
        </pc:spChg>
        <pc:spChg chg="del">
          <ac:chgData name="Lukacs, Kyle" userId="b7182836-3468-42bf-b401-b246d90c24e7" providerId="ADAL" clId="{5BE9B231-9EE3-4A87-BBEC-0E7861C30F0B}" dt="2020-02-13T18:37:32.255" v="283" actId="478"/>
          <ac:spMkLst>
            <pc:docMk/>
            <pc:sldMk cId="3305222888" sldId="444"/>
            <ac:spMk id="6" creationId="{AB5FB010-D388-43D2-A141-3D87E971630A}"/>
          </ac:spMkLst>
        </pc:spChg>
      </pc:sldChg>
      <pc:sldChg chg="addSp delSp modSp add mod setBg">
        <pc:chgData name="Lukacs, Kyle" userId="b7182836-3468-42bf-b401-b246d90c24e7" providerId="ADAL" clId="{5BE9B231-9EE3-4A87-BBEC-0E7861C30F0B}" dt="2020-02-13T18:43:27.798" v="315" actId="478"/>
        <pc:sldMkLst>
          <pc:docMk/>
          <pc:sldMk cId="3601832868" sldId="445"/>
        </pc:sldMkLst>
        <pc:spChg chg="del">
          <ac:chgData name="Lukacs, Kyle" userId="b7182836-3468-42bf-b401-b246d90c24e7" providerId="ADAL" clId="{5BE9B231-9EE3-4A87-BBEC-0E7861C30F0B}" dt="2020-02-13T18:43:27.798" v="315" actId="478"/>
          <ac:spMkLst>
            <pc:docMk/>
            <pc:sldMk cId="3601832868" sldId="445"/>
            <ac:spMk id="2" creationId="{53661F81-6457-46F3-8486-74308AF34812}"/>
          </ac:spMkLst>
        </pc:spChg>
        <pc:spChg chg="add del">
          <ac:chgData name="Lukacs, Kyle" userId="b7182836-3468-42bf-b401-b246d90c24e7" providerId="ADAL" clId="{5BE9B231-9EE3-4A87-BBEC-0E7861C30F0B}" dt="2020-02-10T21:01:57.484" v="4" actId="26606"/>
          <ac:spMkLst>
            <pc:docMk/>
            <pc:sldMk cId="3601832868" sldId="445"/>
            <ac:spMk id="2" creationId="{EF0F1708-9151-4FF4-9066-2D397C59B1AB}"/>
          </ac:spMkLst>
        </pc:spChg>
        <pc:spChg chg="del">
          <ac:chgData name="Lukacs, Kyle" userId="b7182836-3468-42bf-b401-b246d90c24e7" providerId="ADAL" clId="{5BE9B231-9EE3-4A87-BBEC-0E7861C30F0B}" dt="2020-02-13T18:37:40.107" v="285" actId="478"/>
          <ac:spMkLst>
            <pc:docMk/>
            <pc:sldMk cId="3601832868" sldId="445"/>
            <ac:spMk id="3" creationId="{2E23E6C8-7C83-4643-B180-EAE60F1B71DC}"/>
          </ac:spMkLst>
        </pc:spChg>
        <pc:spChg chg="del">
          <ac:chgData name="Lukacs, Kyle" userId="b7182836-3468-42bf-b401-b246d90c24e7" providerId="ADAL" clId="{5BE9B231-9EE3-4A87-BBEC-0E7861C30F0B}" dt="2020-02-10T21:01:51.672" v="1"/>
          <ac:spMkLst>
            <pc:docMk/>
            <pc:sldMk cId="3601832868" sldId="445"/>
            <ac:spMk id="3" creationId="{6FA4DCE0-D015-4DF5-B087-A6DE235B2B4A}"/>
          </ac:spMkLst>
        </pc:spChg>
        <pc:spChg chg="mod">
          <ac:chgData name="Lukacs, Kyle" userId="b7182836-3468-42bf-b401-b246d90c24e7" providerId="ADAL" clId="{5BE9B231-9EE3-4A87-BBEC-0E7861C30F0B}" dt="2020-02-10T21:01:57.484" v="4" actId="26606"/>
          <ac:spMkLst>
            <pc:docMk/>
            <pc:sldMk cId="3601832868" sldId="445"/>
            <ac:spMk id="4" creationId="{B063438A-29B1-44AC-98AF-4CB086215477}"/>
          </ac:spMkLst>
        </pc:spChg>
        <pc:spChg chg="add mod">
          <ac:chgData name="Lukacs, Kyle" userId="b7182836-3468-42bf-b401-b246d90c24e7" providerId="ADAL" clId="{5BE9B231-9EE3-4A87-BBEC-0E7861C30F0B}" dt="2020-02-10T21:02:06.800" v="37" actId="20577"/>
          <ac:spMkLst>
            <pc:docMk/>
            <pc:sldMk cId="3601832868" sldId="445"/>
            <ac:spMk id="7" creationId="{EF0F1708-9151-4FF4-9066-2D397C59B1AB}"/>
          </ac:spMkLst>
        </pc:spChg>
        <pc:spChg chg="add mod">
          <ac:chgData name="Lukacs, Kyle" userId="b7182836-3468-42bf-b401-b246d90c24e7" providerId="ADAL" clId="{5BE9B231-9EE3-4A87-BBEC-0E7861C30F0B}" dt="2020-02-10T21:04:33.852" v="77" actId="5793"/>
          <ac:spMkLst>
            <pc:docMk/>
            <pc:sldMk cId="3601832868" sldId="445"/>
            <ac:spMk id="9" creationId="{1C65E6A4-8DE5-46FB-A791-C240BB737D0B}"/>
          </ac:spMkLst>
        </pc:spChg>
        <pc:picChg chg="add mod">
          <ac:chgData name="Lukacs, Kyle" userId="b7182836-3468-42bf-b401-b246d90c24e7" providerId="ADAL" clId="{5BE9B231-9EE3-4A87-BBEC-0E7861C30F0B}" dt="2020-02-10T21:01:57.484" v="4" actId="26606"/>
          <ac:picMkLst>
            <pc:docMk/>
            <pc:sldMk cId="3601832868" sldId="445"/>
            <ac:picMk id="5" creationId="{E4CBC379-0716-440D-AA51-7DFD45DF1324}"/>
          </ac:picMkLst>
        </pc:picChg>
      </pc:sldChg>
      <pc:sldChg chg="addSp delSp modSp add mod setBg">
        <pc:chgData name="Lukacs, Kyle" userId="b7182836-3468-42bf-b401-b246d90c24e7" providerId="ADAL" clId="{5BE9B231-9EE3-4A87-BBEC-0E7861C30F0B}" dt="2020-02-13T18:47:04.477" v="348" actId="207"/>
        <pc:sldMkLst>
          <pc:docMk/>
          <pc:sldMk cId="1272349222" sldId="446"/>
        </pc:sldMkLst>
        <pc:spChg chg="add del">
          <ac:chgData name="Lukacs, Kyle" userId="b7182836-3468-42bf-b401-b246d90c24e7" providerId="ADAL" clId="{5BE9B231-9EE3-4A87-BBEC-0E7861C30F0B}" dt="2020-02-13T16:47:00.065" v="209" actId="26606"/>
          <ac:spMkLst>
            <pc:docMk/>
            <pc:sldMk cId="1272349222" sldId="446"/>
            <ac:spMk id="2" creationId="{202832EB-5AA5-4559-8E7E-E638D26C5BF5}"/>
          </ac:spMkLst>
        </pc:spChg>
        <pc:spChg chg="del">
          <ac:chgData name="Lukacs, Kyle" userId="b7182836-3468-42bf-b401-b246d90c24e7" providerId="ADAL" clId="{5BE9B231-9EE3-4A87-BBEC-0E7861C30F0B}" dt="2020-02-13T18:43:29.649" v="316" actId="478"/>
          <ac:spMkLst>
            <pc:docMk/>
            <pc:sldMk cId="1272349222" sldId="446"/>
            <ac:spMk id="2" creationId="{FBED0FE8-FD13-4F01-A0D8-0554E93DF96C}"/>
          </ac:spMkLst>
        </pc:spChg>
        <pc:spChg chg="add del">
          <ac:chgData name="Lukacs, Kyle" userId="b7182836-3468-42bf-b401-b246d90c24e7" providerId="ADAL" clId="{5BE9B231-9EE3-4A87-BBEC-0E7861C30F0B}" dt="2020-02-13T16:47:00.065" v="209" actId="26606"/>
          <ac:spMkLst>
            <pc:docMk/>
            <pc:sldMk cId="1272349222" sldId="446"/>
            <ac:spMk id="3" creationId="{60EC97D5-F7A7-4258-88EE-753A4FC671A2}"/>
          </ac:spMkLst>
        </pc:spChg>
        <pc:spChg chg="mod">
          <ac:chgData name="Lukacs, Kyle" userId="b7182836-3468-42bf-b401-b246d90c24e7" providerId="ADAL" clId="{5BE9B231-9EE3-4A87-BBEC-0E7861C30F0B}" dt="2020-02-13T18:47:04.477" v="348" actId="207"/>
          <ac:spMkLst>
            <pc:docMk/>
            <pc:sldMk cId="1272349222" sldId="446"/>
            <ac:spMk id="3" creationId="{DF17AB88-9449-45B6-835B-D5C932667766}"/>
          </ac:spMkLst>
        </pc:spChg>
        <pc:spChg chg="mod ord">
          <ac:chgData name="Lukacs, Kyle" userId="b7182836-3468-42bf-b401-b246d90c24e7" providerId="ADAL" clId="{5BE9B231-9EE3-4A87-BBEC-0E7861C30F0B}" dt="2020-02-13T16:47:00.065" v="209" actId="26606"/>
          <ac:spMkLst>
            <pc:docMk/>
            <pc:sldMk cId="1272349222" sldId="446"/>
            <ac:spMk id="4" creationId="{4A5E0AEC-720D-4B85-A009-D3EE2EA1245F}"/>
          </ac:spMkLst>
        </pc:spChg>
        <pc:spChg chg="add mod">
          <ac:chgData name="Lukacs, Kyle" userId="b7182836-3468-42bf-b401-b246d90c24e7" providerId="ADAL" clId="{5BE9B231-9EE3-4A87-BBEC-0E7861C30F0B}" dt="2020-02-13T16:49:43.717" v="236" actId="1076"/>
          <ac:spMkLst>
            <pc:docMk/>
            <pc:sldMk cId="1272349222" sldId="446"/>
            <ac:spMk id="10" creationId="{AD6D7F44-EE3A-463D-9BDD-F0116BEB2C66}"/>
          </ac:spMkLst>
        </pc:spChg>
        <pc:picChg chg="add del mod modCrop">
          <ac:chgData name="Lukacs, Kyle" userId="b7182836-3468-42bf-b401-b246d90c24e7" providerId="ADAL" clId="{5BE9B231-9EE3-4A87-BBEC-0E7861C30F0B}" dt="2020-02-13T16:46:57.509" v="207" actId="478"/>
          <ac:picMkLst>
            <pc:docMk/>
            <pc:sldMk cId="1272349222" sldId="446"/>
            <ac:picMk id="5" creationId="{968A36E0-A6B5-4A34-88C4-3F6458F8BEE2}"/>
          </ac:picMkLst>
        </pc:picChg>
        <pc:picChg chg="add mod">
          <ac:chgData name="Lukacs, Kyle" userId="b7182836-3468-42bf-b401-b246d90c24e7" providerId="ADAL" clId="{5BE9B231-9EE3-4A87-BBEC-0E7861C30F0B}" dt="2020-02-13T16:47:00.065" v="209" actId="26606"/>
          <ac:picMkLst>
            <pc:docMk/>
            <pc:sldMk cId="1272349222" sldId="446"/>
            <ac:picMk id="6" creationId="{DC7A8C4E-AECA-48C5-88BF-481C723D7D00}"/>
          </ac:picMkLst>
        </pc:picChg>
        <pc:cxnChg chg="add mod">
          <ac:chgData name="Lukacs, Kyle" userId="b7182836-3468-42bf-b401-b246d90c24e7" providerId="ADAL" clId="{5BE9B231-9EE3-4A87-BBEC-0E7861C30F0B}" dt="2020-02-13T16:49:00.184" v="221" actId="12789"/>
          <ac:cxnSpMkLst>
            <pc:docMk/>
            <pc:sldMk cId="1272349222" sldId="446"/>
            <ac:cxnSpMk id="8" creationId="{732753B4-F3CA-4CA6-AE87-3C4F6754FC95}"/>
          </ac:cxnSpMkLst>
        </pc:cxnChg>
        <pc:cxnChg chg="add mod">
          <ac:chgData name="Lukacs, Kyle" userId="b7182836-3468-42bf-b401-b246d90c24e7" providerId="ADAL" clId="{5BE9B231-9EE3-4A87-BBEC-0E7861C30F0B}" dt="2020-02-13T17:08:23.232" v="240" actId="1038"/>
          <ac:cxnSpMkLst>
            <pc:docMk/>
            <pc:sldMk cId="1272349222" sldId="446"/>
            <ac:cxnSpMk id="9" creationId="{0D5F4BDE-20AE-4BE1-A888-CE8B26D2742A}"/>
          </ac:cxnSpMkLst>
        </pc:cxnChg>
      </pc:sldChg>
      <pc:sldChg chg="addSp delSp modSp add ord">
        <pc:chgData name="Lukacs, Kyle" userId="b7182836-3468-42bf-b401-b246d90c24e7" providerId="ADAL" clId="{5BE9B231-9EE3-4A87-BBEC-0E7861C30F0B}" dt="2020-02-13T18:47:11.254" v="349" actId="207"/>
        <pc:sldMkLst>
          <pc:docMk/>
          <pc:sldMk cId="4270240563" sldId="447"/>
        </pc:sldMkLst>
        <pc:spChg chg="del">
          <ac:chgData name="Lukacs, Kyle" userId="b7182836-3468-42bf-b401-b246d90c24e7" providerId="ADAL" clId="{5BE9B231-9EE3-4A87-BBEC-0E7861C30F0B}" dt="2020-02-13T18:43:40.734" v="322" actId="478"/>
          <ac:spMkLst>
            <pc:docMk/>
            <pc:sldMk cId="4270240563" sldId="447"/>
            <ac:spMk id="4" creationId="{C41D6506-EC7A-4F9F-AA6F-1E3932E8D816}"/>
          </ac:spMkLst>
        </pc:spChg>
        <pc:spChg chg="mod">
          <ac:chgData name="Lukacs, Kyle" userId="b7182836-3468-42bf-b401-b246d90c24e7" providerId="ADAL" clId="{5BE9B231-9EE3-4A87-BBEC-0E7861C30F0B}" dt="2020-02-13T18:47:11.254" v="349" actId="207"/>
          <ac:spMkLst>
            <pc:docMk/>
            <pc:sldMk cId="4270240563" sldId="447"/>
            <ac:spMk id="6" creationId="{EB0ECEC8-FAFE-401B-9800-C782A04D78B0}"/>
          </ac:spMkLst>
        </pc:spChg>
        <pc:picChg chg="add mod">
          <ac:chgData name="Lukacs, Kyle" userId="b7182836-3468-42bf-b401-b246d90c24e7" providerId="ADAL" clId="{5BE9B231-9EE3-4A87-BBEC-0E7861C30F0B}" dt="2020-02-13T16:12:49.046" v="200" actId="14100"/>
          <ac:picMkLst>
            <pc:docMk/>
            <pc:sldMk cId="4270240563" sldId="447"/>
            <ac:picMk id="5" creationId="{84B7D02A-2EA8-4C4C-8457-0CD40C6C8944}"/>
          </ac:picMkLst>
        </pc:picChg>
      </pc:sldChg>
      <pc:sldChg chg="addSp delSp modSp add ord">
        <pc:chgData name="Lukacs, Kyle" userId="b7182836-3468-42bf-b401-b246d90c24e7" providerId="ADAL" clId="{5BE9B231-9EE3-4A87-BBEC-0E7861C30F0B}" dt="2020-02-13T18:47:14.702" v="350" actId="207"/>
        <pc:sldMkLst>
          <pc:docMk/>
          <pc:sldMk cId="1664458509" sldId="448"/>
        </pc:sldMkLst>
        <pc:spChg chg="del">
          <ac:chgData name="Lukacs, Kyle" userId="b7182836-3468-42bf-b401-b246d90c24e7" providerId="ADAL" clId="{5BE9B231-9EE3-4A87-BBEC-0E7861C30F0B}" dt="2020-02-13T18:43:42.894" v="323" actId="478"/>
          <ac:spMkLst>
            <pc:docMk/>
            <pc:sldMk cId="1664458509" sldId="448"/>
            <ac:spMk id="4" creationId="{17931D08-E904-4D23-8430-050F9B9941C8}"/>
          </ac:spMkLst>
        </pc:spChg>
        <pc:spChg chg="mod">
          <ac:chgData name="Lukacs, Kyle" userId="b7182836-3468-42bf-b401-b246d90c24e7" providerId="ADAL" clId="{5BE9B231-9EE3-4A87-BBEC-0E7861C30F0B}" dt="2020-02-13T18:47:14.702" v="350" actId="207"/>
          <ac:spMkLst>
            <pc:docMk/>
            <pc:sldMk cId="1664458509" sldId="448"/>
            <ac:spMk id="5" creationId="{944B6CB4-2C81-4DAD-A183-1AD34ABAC577}"/>
          </ac:spMkLst>
        </pc:spChg>
        <pc:spChg chg="del">
          <ac:chgData name="Lukacs, Kyle" userId="b7182836-3468-42bf-b401-b246d90c24e7" providerId="ADAL" clId="{5BE9B231-9EE3-4A87-BBEC-0E7861C30F0B}" dt="2020-02-13T18:37:24.141" v="281" actId="478"/>
          <ac:spMkLst>
            <pc:docMk/>
            <pc:sldMk cId="1664458509" sldId="448"/>
            <ac:spMk id="8" creationId="{242626D9-E70A-416B-A376-9BF2660951A5}"/>
          </ac:spMkLst>
        </pc:spChg>
        <pc:picChg chg="add del">
          <ac:chgData name="Lukacs, Kyle" userId="b7182836-3468-42bf-b401-b246d90c24e7" providerId="ADAL" clId="{5BE9B231-9EE3-4A87-BBEC-0E7861C30F0B}" dt="2020-02-13T16:13:30.929" v="203" actId="478"/>
          <ac:picMkLst>
            <pc:docMk/>
            <pc:sldMk cId="1664458509" sldId="448"/>
            <ac:picMk id="5" creationId="{D579F56E-48D8-4857-AB77-56AAED3AD6F9}"/>
          </ac:picMkLst>
        </pc:picChg>
        <pc:picChg chg="add mod">
          <ac:chgData name="Lukacs, Kyle" userId="b7182836-3468-42bf-b401-b246d90c24e7" providerId="ADAL" clId="{5BE9B231-9EE3-4A87-BBEC-0E7861C30F0B}" dt="2020-02-13T16:13:43.735" v="206" actId="14100"/>
          <ac:picMkLst>
            <pc:docMk/>
            <pc:sldMk cId="1664458509" sldId="448"/>
            <ac:picMk id="6" creationId="{21C1AD7D-2480-4CB9-B9DF-8F44E847C981}"/>
          </ac:picMkLst>
        </pc:picChg>
      </pc:sldChg>
      <pc:sldChg chg="addSp delSp modSp add mod ord setBg">
        <pc:chgData name="Lukacs, Kyle" userId="b7182836-3468-42bf-b401-b246d90c24e7" providerId="ADAL" clId="{5BE9B231-9EE3-4A87-BBEC-0E7861C30F0B}" dt="2020-02-13T18:47:18.591" v="351" actId="207"/>
        <pc:sldMkLst>
          <pc:docMk/>
          <pc:sldMk cId="3077923945" sldId="449"/>
        </pc:sldMkLst>
        <pc:spChg chg="del">
          <ac:chgData name="Lukacs, Kyle" userId="b7182836-3468-42bf-b401-b246d90c24e7" providerId="ADAL" clId="{5BE9B231-9EE3-4A87-BBEC-0E7861C30F0B}" dt="2020-02-13T18:43:44.818" v="324" actId="478"/>
          <ac:spMkLst>
            <pc:docMk/>
            <pc:sldMk cId="3077923945" sldId="449"/>
            <ac:spMk id="2" creationId="{62E577BB-0F03-46C2-BC39-7AF5524B9E2A}"/>
          </ac:spMkLst>
        </pc:spChg>
        <pc:spChg chg="del">
          <ac:chgData name="Lukacs, Kyle" userId="b7182836-3468-42bf-b401-b246d90c24e7" providerId="ADAL" clId="{5BE9B231-9EE3-4A87-BBEC-0E7861C30F0B}" dt="2020-02-13T16:47:48.444" v="212" actId="26606"/>
          <ac:spMkLst>
            <pc:docMk/>
            <pc:sldMk cId="3077923945" sldId="449"/>
            <ac:spMk id="2" creationId="{C61A0194-37BC-4AE2-9D2A-B60455C51DE1}"/>
          </ac:spMkLst>
        </pc:spChg>
        <pc:spChg chg="mod">
          <ac:chgData name="Lukacs, Kyle" userId="b7182836-3468-42bf-b401-b246d90c24e7" providerId="ADAL" clId="{5BE9B231-9EE3-4A87-BBEC-0E7861C30F0B}" dt="2020-02-13T18:47:18.591" v="351" actId="207"/>
          <ac:spMkLst>
            <pc:docMk/>
            <pc:sldMk cId="3077923945" sldId="449"/>
            <ac:spMk id="3" creationId="{9A80616C-D3C6-410A-A385-E7D2423E3132}"/>
          </ac:spMkLst>
        </pc:spChg>
        <pc:spChg chg="del">
          <ac:chgData name="Lukacs, Kyle" userId="b7182836-3468-42bf-b401-b246d90c24e7" providerId="ADAL" clId="{5BE9B231-9EE3-4A87-BBEC-0E7861C30F0B}" dt="2020-02-13T16:47:48.444" v="212" actId="26606"/>
          <ac:spMkLst>
            <pc:docMk/>
            <pc:sldMk cId="3077923945" sldId="449"/>
            <ac:spMk id="3" creationId="{A493E511-0849-40C6-8DC6-23887118B968}"/>
          </ac:spMkLst>
        </pc:spChg>
        <pc:spChg chg="mod ord">
          <ac:chgData name="Lukacs, Kyle" userId="b7182836-3468-42bf-b401-b246d90c24e7" providerId="ADAL" clId="{5BE9B231-9EE3-4A87-BBEC-0E7861C30F0B}" dt="2020-02-13T16:47:48.444" v="212" actId="26606"/>
          <ac:spMkLst>
            <pc:docMk/>
            <pc:sldMk cId="3077923945" sldId="449"/>
            <ac:spMk id="4" creationId="{70793110-15DF-4DB6-BE04-8D0A3C904B50}"/>
          </ac:spMkLst>
        </pc:spChg>
        <pc:spChg chg="del">
          <ac:chgData name="Lukacs, Kyle" userId="b7182836-3468-42bf-b401-b246d90c24e7" providerId="ADAL" clId="{5BE9B231-9EE3-4A87-BBEC-0E7861C30F0B}" dt="2020-02-13T18:37:22.028" v="280" actId="478"/>
          <ac:spMkLst>
            <pc:docMk/>
            <pc:sldMk cId="3077923945" sldId="449"/>
            <ac:spMk id="7" creationId="{B51E9125-CD17-4117-AAED-A365A36E383F}"/>
          </ac:spMkLst>
        </pc:spChg>
        <pc:picChg chg="add mod">
          <ac:chgData name="Lukacs, Kyle" userId="b7182836-3468-42bf-b401-b246d90c24e7" providerId="ADAL" clId="{5BE9B231-9EE3-4A87-BBEC-0E7861C30F0B}" dt="2020-02-13T16:47:48.444" v="212" actId="26606"/>
          <ac:picMkLst>
            <pc:docMk/>
            <pc:sldMk cId="3077923945" sldId="449"/>
            <ac:picMk id="5" creationId="{6B328ABB-16E4-4DBD-93E7-2C7497E4B4E4}"/>
          </ac:picMkLst>
        </pc:picChg>
      </pc:sldChg>
      <pc:sldChg chg="addSp delSp add del">
        <pc:chgData name="Lukacs, Kyle" userId="b7182836-3468-42bf-b401-b246d90c24e7" providerId="ADAL" clId="{5BE9B231-9EE3-4A87-BBEC-0E7861C30F0B}" dt="2020-02-13T18:54:31.477" v="466" actId="47"/>
        <pc:sldMkLst>
          <pc:docMk/>
          <pc:sldMk cId="3590942844" sldId="450"/>
        </pc:sldMkLst>
        <pc:spChg chg="add del">
          <ac:chgData name="Lukacs, Kyle" userId="b7182836-3468-42bf-b401-b246d90c24e7" providerId="ADAL" clId="{5BE9B231-9EE3-4A87-BBEC-0E7861C30F0B}" dt="2020-02-13T18:54:00.169" v="460"/>
          <ac:spMkLst>
            <pc:docMk/>
            <pc:sldMk cId="3590942844" sldId="450"/>
            <ac:spMk id="3" creationId="{69AAB6A4-9517-4468-950C-3ECCD69F4982}"/>
          </ac:spMkLst>
        </pc:spChg>
        <pc:graphicFrameChg chg="add del">
          <ac:chgData name="Lukacs, Kyle" userId="b7182836-3468-42bf-b401-b246d90c24e7" providerId="ADAL" clId="{5BE9B231-9EE3-4A87-BBEC-0E7861C30F0B}" dt="2020-02-13T18:53:58.264" v="458"/>
          <ac:graphicFrameMkLst>
            <pc:docMk/>
            <pc:sldMk cId="3590942844" sldId="450"/>
            <ac:graphicFrameMk id="5" creationId="{114A42FF-773C-4F1F-B588-897356AA569B}"/>
          </ac:graphicFrameMkLst>
        </pc:graphicFrameChg>
        <pc:graphicFrameChg chg="add del">
          <ac:chgData name="Lukacs, Kyle" userId="b7182836-3468-42bf-b401-b246d90c24e7" providerId="ADAL" clId="{5BE9B231-9EE3-4A87-BBEC-0E7861C30F0B}" dt="2020-02-13T18:54:00.169" v="460"/>
          <ac:graphicFrameMkLst>
            <pc:docMk/>
            <pc:sldMk cId="3590942844" sldId="450"/>
            <ac:graphicFrameMk id="6" creationId="{AEB431EB-50BF-4A59-BF5F-1363796D88C2}"/>
          </ac:graphicFrameMkLst>
        </pc:graphicFrameChg>
      </pc:sldChg>
      <pc:sldChg chg="modSp add">
        <pc:chgData name="Lukacs, Kyle" userId="b7182836-3468-42bf-b401-b246d90c24e7" providerId="ADAL" clId="{5BE9B231-9EE3-4A87-BBEC-0E7861C30F0B}" dt="2020-02-13T18:54:28.872" v="465" actId="20577"/>
        <pc:sldMkLst>
          <pc:docMk/>
          <pc:sldMk cId="2501413271" sldId="451"/>
        </pc:sldMkLst>
        <pc:spChg chg="mod">
          <ac:chgData name="Lukacs, Kyle" userId="b7182836-3468-42bf-b401-b246d90c24e7" providerId="ADAL" clId="{5BE9B231-9EE3-4A87-BBEC-0E7861C30F0B}" dt="2020-02-13T18:54:28.872" v="465" actId="20577"/>
          <ac:spMkLst>
            <pc:docMk/>
            <pc:sldMk cId="2501413271" sldId="451"/>
            <ac:spMk id="2" creationId="{9C730FDE-59C4-4AD9-A218-3B30A479B308}"/>
          </ac:spMkLst>
        </pc:spChg>
        <pc:graphicFrameChg chg="mod">
          <ac:chgData name="Lukacs, Kyle" userId="b7182836-3468-42bf-b401-b246d90c24e7" providerId="ADAL" clId="{5BE9B231-9EE3-4A87-BBEC-0E7861C30F0B}" dt="2020-02-13T18:54:15.431" v="464"/>
          <ac:graphicFrameMkLst>
            <pc:docMk/>
            <pc:sldMk cId="2501413271" sldId="451"/>
            <ac:graphicFrameMk id="5" creationId="{ADE1D619-1090-4FAF-8DD7-94F4EB7E4400}"/>
          </ac:graphicFrameMkLst>
        </pc:graphicFrameChg>
      </pc:sldChg>
      <pc:sldMasterChg chg="modSp mod delSldLayout modSldLayout">
        <pc:chgData name="Lukacs, Kyle" userId="b7182836-3468-42bf-b401-b246d90c24e7" providerId="ADAL" clId="{5BE9B231-9EE3-4A87-BBEC-0E7861C30F0B}" dt="2020-02-13T18:46:17.406" v="338"/>
        <pc:sldMasterMkLst>
          <pc:docMk/>
          <pc:sldMasterMk cId="710137536" sldId="2147483748"/>
        </pc:sldMasterMkLst>
        <pc:spChg chg="mod ord">
          <ac:chgData name="Lukacs, Kyle" userId="b7182836-3468-42bf-b401-b246d90c24e7" providerId="ADAL" clId="{5BE9B231-9EE3-4A87-BBEC-0E7861C30F0B}" dt="2020-02-13T18:44:38.315" v="328" actId="207"/>
          <ac:spMkLst>
            <pc:docMk/>
            <pc:sldMasterMk cId="710137536" sldId="2147483748"/>
            <ac:spMk id="6" creationId="{00000000-0000-0000-0000-000000000000}"/>
          </ac:spMkLst>
        </pc:spChg>
        <pc:spChg chg="mod ord">
          <ac:chgData name="Lukacs, Kyle" userId="b7182836-3468-42bf-b401-b246d90c24e7" providerId="ADAL" clId="{5BE9B231-9EE3-4A87-BBEC-0E7861C30F0B}" dt="2020-02-13T18:32:55.724" v="262" actId="171"/>
          <ac:spMkLst>
            <pc:docMk/>
            <pc:sldMasterMk cId="710137536" sldId="2147483748"/>
            <ac:spMk id="7" creationId="{CB2C5FFA-6A40-40A9-B795-8AFE7C13E7EA}"/>
          </ac:spMkLst>
        </pc:spChg>
        <pc:spChg chg="ord">
          <ac:chgData name="Lukacs, Kyle" userId="b7182836-3468-42bf-b401-b246d90c24e7" providerId="ADAL" clId="{5BE9B231-9EE3-4A87-BBEC-0E7861C30F0B}" dt="2020-02-13T18:32:45.365" v="257" actId="167"/>
          <ac:spMkLst>
            <pc:docMk/>
            <pc:sldMasterMk cId="710137536" sldId="2147483748"/>
            <ac:spMk id="11" creationId="{272A47FE-6A20-493F-9191-C87216B1E582}"/>
          </ac:spMkLst>
        </pc:spChg>
        <pc:picChg chg="ord">
          <ac:chgData name="Lukacs, Kyle" userId="b7182836-3468-42bf-b401-b246d90c24e7" providerId="ADAL" clId="{5BE9B231-9EE3-4A87-BBEC-0E7861C30F0B}" dt="2020-02-13T18:32:44.113" v="255" actId="167"/>
          <ac:picMkLst>
            <pc:docMk/>
            <pc:sldMasterMk cId="710137536" sldId="2147483748"/>
            <ac:picMk id="8" creationId="{8A5044C1-C3FC-4555-ADE9-36EC4DA0B0A9}"/>
          </ac:picMkLst>
        </pc:picChg>
        <pc:sldLayoutChg chg="modSp">
          <pc:chgData name="Lukacs, Kyle" userId="b7182836-3468-42bf-b401-b246d90c24e7" providerId="ADAL" clId="{5BE9B231-9EE3-4A87-BBEC-0E7861C30F0B}" dt="2020-02-13T18:27:42.304" v="241"/>
          <pc:sldLayoutMkLst>
            <pc:docMk/>
            <pc:sldMasterMk cId="710137536" sldId="2147483748"/>
            <pc:sldLayoutMk cId="1587650974" sldId="2147483750"/>
          </pc:sldLayoutMkLst>
          <pc:spChg chg="mod">
            <ac:chgData name="Lukacs, Kyle" userId="b7182836-3468-42bf-b401-b246d90c24e7" providerId="ADAL" clId="{5BE9B231-9EE3-4A87-BBEC-0E7861C30F0B}" dt="2020-02-13T18:27:42.304" v="241"/>
            <ac:spMkLst>
              <pc:docMk/>
              <pc:sldMasterMk cId="710137536" sldId="2147483748"/>
              <pc:sldLayoutMk cId="1587650974" sldId="2147483750"/>
              <ac:spMk id="5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27:45.761" v="242"/>
          <pc:sldLayoutMkLst>
            <pc:docMk/>
            <pc:sldMasterMk cId="710137536" sldId="2147483748"/>
            <pc:sldLayoutMk cId="213300059" sldId="2147483751"/>
          </pc:sldLayoutMkLst>
          <pc:spChg chg="mod">
            <ac:chgData name="Lukacs, Kyle" userId="b7182836-3468-42bf-b401-b246d90c24e7" providerId="ADAL" clId="{5BE9B231-9EE3-4A87-BBEC-0E7861C30F0B}" dt="2020-02-13T18:27:45.761" v="242"/>
            <ac:spMkLst>
              <pc:docMk/>
              <pc:sldMasterMk cId="710137536" sldId="2147483748"/>
              <pc:sldLayoutMk cId="213300059" sldId="2147483751"/>
              <ac:spMk id="5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45:55.370" v="335" actId="1035"/>
          <pc:sldLayoutMkLst>
            <pc:docMk/>
            <pc:sldMasterMk cId="710137536" sldId="2147483748"/>
            <pc:sldLayoutMk cId="3476870758" sldId="2147483752"/>
          </pc:sldLayoutMkLst>
          <pc:spChg chg="mod">
            <ac:chgData name="Lukacs, Kyle" userId="b7182836-3468-42bf-b401-b246d90c24e7" providerId="ADAL" clId="{5BE9B231-9EE3-4A87-BBEC-0E7861C30F0B}" dt="2020-02-13T18:45:55.370" v="335" actId="1035"/>
            <ac:spMkLst>
              <pc:docMk/>
              <pc:sldMasterMk cId="710137536" sldId="2147483748"/>
              <pc:sldLayoutMk cId="3476870758" sldId="2147483752"/>
              <ac:spMk id="6" creationId="{00000000-0000-0000-0000-000000000000}"/>
            </ac:spMkLst>
          </pc:spChg>
        </pc:sldLayoutChg>
        <pc:sldLayoutChg chg="addSp delSp modSp">
          <pc:chgData name="Lukacs, Kyle" userId="b7182836-3468-42bf-b401-b246d90c24e7" providerId="ADAL" clId="{5BE9B231-9EE3-4A87-BBEC-0E7861C30F0B}" dt="2020-02-13T18:46:17.406" v="338"/>
          <pc:sldLayoutMkLst>
            <pc:docMk/>
            <pc:sldMasterMk cId="710137536" sldId="2147483748"/>
            <pc:sldLayoutMk cId="1323643072" sldId="2147483753"/>
          </pc:sldLayoutMkLst>
          <pc:spChg chg="del">
            <ac:chgData name="Lukacs, Kyle" userId="b7182836-3468-42bf-b401-b246d90c24e7" providerId="ADAL" clId="{5BE9B231-9EE3-4A87-BBEC-0E7861C30F0B}" dt="2020-02-13T18:38:31.857" v="301"/>
            <ac:spMkLst>
              <pc:docMk/>
              <pc:sldMasterMk cId="710137536" sldId="2147483748"/>
              <pc:sldLayoutMk cId="1323643072" sldId="2147483753"/>
              <ac:spMk id="7" creationId="{00000000-0000-0000-0000-000000000000}"/>
            </ac:spMkLst>
          </pc:spChg>
          <pc:spChg chg="add del">
            <ac:chgData name="Lukacs, Kyle" userId="b7182836-3468-42bf-b401-b246d90c24e7" providerId="ADAL" clId="{5BE9B231-9EE3-4A87-BBEC-0E7861C30F0B}" dt="2020-02-13T18:46:01.784" v="337" actId="478"/>
            <ac:spMkLst>
              <pc:docMk/>
              <pc:sldMasterMk cId="710137536" sldId="2147483748"/>
              <pc:sldLayoutMk cId="1323643072" sldId="2147483753"/>
              <ac:spMk id="7" creationId="{C03A8F9F-6D27-4C6C-9A61-62E40CA07EDD}"/>
            </ac:spMkLst>
          </pc:spChg>
          <pc:spChg chg="del mod">
            <ac:chgData name="Lukacs, Kyle" userId="b7182836-3468-42bf-b401-b246d90c24e7" providerId="ADAL" clId="{5BE9B231-9EE3-4A87-BBEC-0E7861C30F0B}" dt="2020-02-13T18:38:31.857" v="301"/>
            <ac:spMkLst>
              <pc:docMk/>
              <pc:sldMasterMk cId="710137536" sldId="2147483748"/>
              <pc:sldLayoutMk cId="1323643072" sldId="2147483753"/>
              <ac:spMk id="8" creationId="{00000000-0000-0000-0000-000000000000}"/>
            </ac:spMkLst>
          </pc:spChg>
          <pc:spChg chg="add">
            <ac:chgData name="Lukacs, Kyle" userId="b7182836-3468-42bf-b401-b246d90c24e7" providerId="ADAL" clId="{5BE9B231-9EE3-4A87-BBEC-0E7861C30F0B}" dt="2020-02-13T18:46:17.406" v="338"/>
            <ac:spMkLst>
              <pc:docMk/>
              <pc:sldMasterMk cId="710137536" sldId="2147483748"/>
              <pc:sldLayoutMk cId="1323643072" sldId="2147483753"/>
              <ac:spMk id="8" creationId="{CE91DA4B-5D48-49E4-9359-77DD0F606476}"/>
            </ac:spMkLst>
          </pc:spChg>
          <pc:spChg chg="del">
            <ac:chgData name="Lukacs, Kyle" userId="b7182836-3468-42bf-b401-b246d90c24e7" providerId="ADAL" clId="{5BE9B231-9EE3-4A87-BBEC-0E7861C30F0B}" dt="2020-02-13T18:38:31.857" v="301"/>
            <ac:spMkLst>
              <pc:docMk/>
              <pc:sldMasterMk cId="710137536" sldId="2147483748"/>
              <pc:sldLayoutMk cId="1323643072" sldId="2147483753"/>
              <ac:spMk id="9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27:49.712" v="245"/>
          <pc:sldLayoutMkLst>
            <pc:docMk/>
            <pc:sldMasterMk cId="710137536" sldId="2147483748"/>
            <pc:sldLayoutMk cId="3063741647" sldId="2147483754"/>
          </pc:sldLayoutMkLst>
          <pc:spChg chg="mod">
            <ac:chgData name="Lukacs, Kyle" userId="b7182836-3468-42bf-b401-b246d90c24e7" providerId="ADAL" clId="{5BE9B231-9EE3-4A87-BBEC-0E7861C30F0B}" dt="2020-02-13T18:27:49.712" v="245"/>
            <ac:spMkLst>
              <pc:docMk/>
              <pc:sldMasterMk cId="710137536" sldId="2147483748"/>
              <pc:sldLayoutMk cId="3063741647" sldId="2147483754"/>
              <ac:spMk id="4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27:50.961" v="246"/>
          <pc:sldLayoutMkLst>
            <pc:docMk/>
            <pc:sldMasterMk cId="710137536" sldId="2147483748"/>
            <pc:sldLayoutMk cId="1107921990" sldId="2147483755"/>
          </pc:sldLayoutMkLst>
          <pc:spChg chg="mod">
            <ac:chgData name="Lukacs, Kyle" userId="b7182836-3468-42bf-b401-b246d90c24e7" providerId="ADAL" clId="{5BE9B231-9EE3-4A87-BBEC-0E7861C30F0B}" dt="2020-02-13T18:27:50.961" v="246"/>
            <ac:spMkLst>
              <pc:docMk/>
              <pc:sldMasterMk cId="710137536" sldId="2147483748"/>
              <pc:sldLayoutMk cId="1107921990" sldId="2147483755"/>
              <ac:spMk id="3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27:52.189" v="247"/>
          <pc:sldLayoutMkLst>
            <pc:docMk/>
            <pc:sldMasterMk cId="710137536" sldId="2147483748"/>
            <pc:sldLayoutMk cId="513938867" sldId="2147483756"/>
          </pc:sldLayoutMkLst>
          <pc:spChg chg="mod">
            <ac:chgData name="Lukacs, Kyle" userId="b7182836-3468-42bf-b401-b246d90c24e7" providerId="ADAL" clId="{5BE9B231-9EE3-4A87-BBEC-0E7861C30F0B}" dt="2020-02-13T18:27:52.189" v="247"/>
            <ac:spMkLst>
              <pc:docMk/>
              <pc:sldMasterMk cId="710137536" sldId="2147483748"/>
              <pc:sldLayoutMk cId="513938867" sldId="2147483756"/>
              <ac:spMk id="6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27:53.499" v="248"/>
          <pc:sldLayoutMkLst>
            <pc:docMk/>
            <pc:sldMasterMk cId="710137536" sldId="2147483748"/>
            <pc:sldLayoutMk cId="608218753" sldId="2147483757"/>
          </pc:sldLayoutMkLst>
          <pc:spChg chg="mod">
            <ac:chgData name="Lukacs, Kyle" userId="b7182836-3468-42bf-b401-b246d90c24e7" providerId="ADAL" clId="{5BE9B231-9EE3-4A87-BBEC-0E7861C30F0B}" dt="2020-02-13T18:27:53.499" v="248"/>
            <ac:spMkLst>
              <pc:docMk/>
              <pc:sldMasterMk cId="710137536" sldId="2147483748"/>
              <pc:sldLayoutMk cId="608218753" sldId="2147483757"/>
              <ac:spMk id="6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27:54.787" v="249"/>
          <pc:sldLayoutMkLst>
            <pc:docMk/>
            <pc:sldMasterMk cId="710137536" sldId="2147483748"/>
            <pc:sldLayoutMk cId="1293243628" sldId="2147483758"/>
          </pc:sldLayoutMkLst>
          <pc:spChg chg="mod">
            <ac:chgData name="Lukacs, Kyle" userId="b7182836-3468-42bf-b401-b246d90c24e7" providerId="ADAL" clId="{5BE9B231-9EE3-4A87-BBEC-0E7861C30F0B}" dt="2020-02-13T18:27:54.787" v="249"/>
            <ac:spMkLst>
              <pc:docMk/>
              <pc:sldMasterMk cId="710137536" sldId="2147483748"/>
              <pc:sldLayoutMk cId="1293243628" sldId="2147483758"/>
              <ac:spMk id="5" creationId="{00000000-0000-0000-0000-000000000000}"/>
            </ac:spMkLst>
          </pc:spChg>
        </pc:sldLayoutChg>
        <pc:sldLayoutChg chg="modSp">
          <pc:chgData name="Lukacs, Kyle" userId="b7182836-3468-42bf-b401-b246d90c24e7" providerId="ADAL" clId="{5BE9B231-9EE3-4A87-BBEC-0E7861C30F0B}" dt="2020-02-13T18:27:56.018" v="250"/>
          <pc:sldLayoutMkLst>
            <pc:docMk/>
            <pc:sldMasterMk cId="710137536" sldId="2147483748"/>
            <pc:sldLayoutMk cId="792767819" sldId="2147483759"/>
          </pc:sldLayoutMkLst>
          <pc:spChg chg="mod">
            <ac:chgData name="Lukacs, Kyle" userId="b7182836-3468-42bf-b401-b246d90c24e7" providerId="ADAL" clId="{5BE9B231-9EE3-4A87-BBEC-0E7861C30F0B}" dt="2020-02-13T18:27:56.018" v="250"/>
            <ac:spMkLst>
              <pc:docMk/>
              <pc:sldMasterMk cId="710137536" sldId="2147483748"/>
              <pc:sldLayoutMk cId="792767819" sldId="2147483759"/>
              <ac:spMk id="5" creationId="{00000000-0000-0000-0000-000000000000}"/>
            </ac:spMkLst>
          </pc:spChg>
        </pc:sldLayoutChg>
        <pc:sldLayoutChg chg="del">
          <pc:chgData name="Lukacs, Kyle" userId="b7182836-3468-42bf-b401-b246d90c24e7" providerId="ADAL" clId="{5BE9B231-9EE3-4A87-BBEC-0E7861C30F0B}" dt="2020-02-13T18:35:47.034" v="274" actId="2696"/>
          <pc:sldLayoutMkLst>
            <pc:docMk/>
            <pc:sldMasterMk cId="710137536" sldId="2147483748"/>
            <pc:sldLayoutMk cId="3062592092" sldId="214748376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1E48E2-A579-4DE2-B6FB-F194BBCC8D9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44D04F-475E-4AFF-A925-9322B110244F}">
      <dgm:prSet phldrT="[Text]"/>
      <dgm:spPr/>
      <dgm:t>
        <a:bodyPr/>
        <a:lstStyle/>
        <a:p>
          <a:r>
            <a:rPr lang="en-US" dirty="0"/>
            <a:t>Information Gathering</a:t>
          </a:r>
        </a:p>
      </dgm:t>
    </dgm:pt>
    <dgm:pt modelId="{956CE097-6A5D-4921-9013-6F7A1231F6A2}" type="parTrans" cxnId="{9538CBAC-AA5C-4398-9E79-69259EB56D11}">
      <dgm:prSet/>
      <dgm:spPr/>
      <dgm:t>
        <a:bodyPr/>
        <a:lstStyle/>
        <a:p>
          <a:endParaRPr lang="en-US"/>
        </a:p>
      </dgm:t>
    </dgm:pt>
    <dgm:pt modelId="{8AB0A82E-81AC-4DBB-9C17-A954554D1E4F}" type="sibTrans" cxnId="{9538CBAC-AA5C-4398-9E79-69259EB56D11}">
      <dgm:prSet/>
      <dgm:spPr/>
      <dgm:t>
        <a:bodyPr/>
        <a:lstStyle/>
        <a:p>
          <a:endParaRPr lang="en-US"/>
        </a:p>
      </dgm:t>
    </dgm:pt>
    <dgm:pt modelId="{AB80B121-C06D-434A-9B2C-B9F53A34C77A}">
      <dgm:prSet phldrT="[Text]"/>
      <dgm:spPr/>
      <dgm:t>
        <a:bodyPr/>
        <a:lstStyle/>
        <a:p>
          <a:r>
            <a:rPr lang="en-US" dirty="0"/>
            <a:t>Review existing traffic, historical, cultural, environmental data, </a:t>
          </a:r>
          <a:r>
            <a:rPr lang="en-US" dirty="0" err="1"/>
            <a:t>etc</a:t>
          </a:r>
          <a:endParaRPr lang="en-US" dirty="0"/>
        </a:p>
      </dgm:t>
    </dgm:pt>
    <dgm:pt modelId="{5FCDF1E1-AC3C-41EC-974A-D1733CEB9154}" type="parTrans" cxnId="{4157513E-2AC2-4232-A452-C42623034623}">
      <dgm:prSet/>
      <dgm:spPr/>
      <dgm:t>
        <a:bodyPr/>
        <a:lstStyle/>
        <a:p>
          <a:endParaRPr lang="en-US"/>
        </a:p>
      </dgm:t>
    </dgm:pt>
    <dgm:pt modelId="{E5B52A2B-6EFD-4215-AD7D-33C5D53F8C0B}" type="sibTrans" cxnId="{4157513E-2AC2-4232-A452-C42623034623}">
      <dgm:prSet/>
      <dgm:spPr/>
      <dgm:t>
        <a:bodyPr/>
        <a:lstStyle/>
        <a:p>
          <a:endParaRPr lang="en-US"/>
        </a:p>
      </dgm:t>
    </dgm:pt>
    <dgm:pt modelId="{E080B2D9-5208-4CA6-81FE-CA426C4FEF86}">
      <dgm:prSet phldrT="[Text]"/>
      <dgm:spPr/>
      <dgm:t>
        <a:bodyPr/>
        <a:lstStyle/>
        <a:p>
          <a:r>
            <a:rPr lang="en-US" dirty="0"/>
            <a:t>Conceptual Plan Development</a:t>
          </a:r>
        </a:p>
      </dgm:t>
    </dgm:pt>
    <dgm:pt modelId="{953CF0D3-D874-4118-A7B9-E9C56B7CE569}" type="parTrans" cxnId="{27C92029-6E31-4C1B-A79D-2D2A6C2B27F6}">
      <dgm:prSet/>
      <dgm:spPr/>
      <dgm:t>
        <a:bodyPr/>
        <a:lstStyle/>
        <a:p>
          <a:endParaRPr lang="en-US"/>
        </a:p>
      </dgm:t>
    </dgm:pt>
    <dgm:pt modelId="{14FAC381-E03C-4DE8-BC7D-21ABB2DAB14F}" type="sibTrans" cxnId="{27C92029-6E31-4C1B-A79D-2D2A6C2B27F6}">
      <dgm:prSet/>
      <dgm:spPr/>
      <dgm:t>
        <a:bodyPr/>
        <a:lstStyle/>
        <a:p>
          <a:endParaRPr lang="en-US"/>
        </a:p>
      </dgm:t>
    </dgm:pt>
    <dgm:pt modelId="{D2E4921F-16CF-48C1-BEEB-0A1DE79FBA29}">
      <dgm:prSet phldrT="[Text]"/>
      <dgm:spPr/>
      <dgm:t>
        <a:bodyPr/>
        <a:lstStyle/>
        <a:p>
          <a:r>
            <a:rPr lang="en-US" dirty="0"/>
            <a:t>Conceptual layout</a:t>
          </a:r>
        </a:p>
      </dgm:t>
    </dgm:pt>
    <dgm:pt modelId="{EA5CC14E-F5E0-409E-BEB5-EDBBD86AFCBF}" type="parTrans" cxnId="{7BA6BCA9-F36C-49AD-BC85-801D77085758}">
      <dgm:prSet/>
      <dgm:spPr/>
      <dgm:t>
        <a:bodyPr/>
        <a:lstStyle/>
        <a:p>
          <a:endParaRPr lang="en-US"/>
        </a:p>
      </dgm:t>
    </dgm:pt>
    <dgm:pt modelId="{2F9CA5B0-EC7B-4C24-AF3D-D27DBF887A0E}" type="sibTrans" cxnId="{7BA6BCA9-F36C-49AD-BC85-801D77085758}">
      <dgm:prSet/>
      <dgm:spPr/>
      <dgm:t>
        <a:bodyPr/>
        <a:lstStyle/>
        <a:p>
          <a:endParaRPr lang="en-US"/>
        </a:p>
      </dgm:t>
    </dgm:pt>
    <dgm:pt modelId="{8844C98F-E5D4-4E0A-90F5-94990598C96E}">
      <dgm:prSet phldrT="[Text]"/>
      <dgm:spPr/>
      <dgm:t>
        <a:bodyPr/>
        <a:lstStyle/>
        <a:p>
          <a:r>
            <a:rPr lang="en-US" dirty="0"/>
            <a:t>Alternatives Analysis</a:t>
          </a:r>
        </a:p>
      </dgm:t>
    </dgm:pt>
    <dgm:pt modelId="{7197181A-5AB5-4598-B1C3-B3012062406C}" type="parTrans" cxnId="{968FA054-1303-4349-BBC4-708A40263240}">
      <dgm:prSet/>
      <dgm:spPr/>
      <dgm:t>
        <a:bodyPr/>
        <a:lstStyle/>
        <a:p>
          <a:endParaRPr lang="en-US"/>
        </a:p>
      </dgm:t>
    </dgm:pt>
    <dgm:pt modelId="{EC66A9CD-942D-4C11-9975-5C9C5E7FF8CF}" type="sibTrans" cxnId="{968FA054-1303-4349-BBC4-708A40263240}">
      <dgm:prSet/>
      <dgm:spPr/>
      <dgm:t>
        <a:bodyPr/>
        <a:lstStyle/>
        <a:p>
          <a:endParaRPr lang="en-US"/>
        </a:p>
      </dgm:t>
    </dgm:pt>
    <dgm:pt modelId="{EFD9E170-7291-4F0A-92B3-B60032A3F102}">
      <dgm:prSet phldrT="[Text]"/>
      <dgm:spPr/>
      <dgm:t>
        <a:bodyPr/>
        <a:lstStyle/>
        <a:p>
          <a:r>
            <a:rPr lang="en-US" dirty="0"/>
            <a:t>Select Preferred Alternatives</a:t>
          </a:r>
        </a:p>
      </dgm:t>
    </dgm:pt>
    <dgm:pt modelId="{0689AF56-9CCA-4B30-86A3-F46F15147964}" type="parTrans" cxnId="{62FED5E3-6B81-4759-9718-45C9CF1A74D0}">
      <dgm:prSet/>
      <dgm:spPr/>
      <dgm:t>
        <a:bodyPr/>
        <a:lstStyle/>
        <a:p>
          <a:endParaRPr lang="en-US"/>
        </a:p>
      </dgm:t>
    </dgm:pt>
    <dgm:pt modelId="{F08AABCE-93C2-4CBD-90C6-1D115356DE5D}" type="sibTrans" cxnId="{62FED5E3-6B81-4759-9718-45C9CF1A74D0}">
      <dgm:prSet/>
      <dgm:spPr/>
      <dgm:t>
        <a:bodyPr/>
        <a:lstStyle/>
        <a:p>
          <a:endParaRPr lang="en-US"/>
        </a:p>
      </dgm:t>
    </dgm:pt>
    <dgm:pt modelId="{23B9730C-0140-4E2F-A19A-D5CFC674CE12}">
      <dgm:prSet/>
      <dgm:spPr/>
      <dgm:t>
        <a:bodyPr/>
        <a:lstStyle/>
        <a:p>
          <a:r>
            <a:rPr lang="en-US"/>
            <a:t>Project site investigation and master plan review</a:t>
          </a:r>
          <a:endParaRPr lang="en-US" dirty="0"/>
        </a:p>
      </dgm:t>
    </dgm:pt>
    <dgm:pt modelId="{30759F51-395B-4C38-BFFD-F4BA43A909FD}" type="parTrans" cxnId="{963EC656-E025-45D4-879E-C133F187298E}">
      <dgm:prSet/>
      <dgm:spPr/>
      <dgm:t>
        <a:bodyPr/>
        <a:lstStyle/>
        <a:p>
          <a:endParaRPr lang="en-US"/>
        </a:p>
      </dgm:t>
    </dgm:pt>
    <dgm:pt modelId="{0512D119-BDF8-4A72-8895-58A971E2D6C9}" type="sibTrans" cxnId="{963EC656-E025-45D4-879E-C133F187298E}">
      <dgm:prSet/>
      <dgm:spPr/>
      <dgm:t>
        <a:bodyPr/>
        <a:lstStyle/>
        <a:p>
          <a:endParaRPr lang="en-US"/>
        </a:p>
      </dgm:t>
    </dgm:pt>
    <dgm:pt modelId="{D8661EE1-F8B7-44C4-ACBA-22A7B2CC2685}">
      <dgm:prSet/>
      <dgm:spPr/>
      <dgm:t>
        <a:bodyPr/>
        <a:lstStyle/>
        <a:p>
          <a:r>
            <a:rPr lang="en-US"/>
            <a:t>Traffic data collection</a:t>
          </a:r>
          <a:endParaRPr lang="en-US" dirty="0"/>
        </a:p>
      </dgm:t>
    </dgm:pt>
    <dgm:pt modelId="{AFF40930-61CA-45F3-8DC2-00D72B7DE29F}" type="parTrans" cxnId="{F9582AF2-6AB9-4EB3-ACE2-88BA0B2306AB}">
      <dgm:prSet/>
      <dgm:spPr/>
      <dgm:t>
        <a:bodyPr/>
        <a:lstStyle/>
        <a:p>
          <a:endParaRPr lang="en-US"/>
        </a:p>
      </dgm:t>
    </dgm:pt>
    <dgm:pt modelId="{B51C8D2D-DC1D-4E8C-B7A1-CED8654F97BD}" type="sibTrans" cxnId="{F9582AF2-6AB9-4EB3-ACE2-88BA0B2306AB}">
      <dgm:prSet/>
      <dgm:spPr/>
      <dgm:t>
        <a:bodyPr/>
        <a:lstStyle/>
        <a:p>
          <a:endParaRPr lang="en-US"/>
        </a:p>
      </dgm:t>
    </dgm:pt>
    <dgm:pt modelId="{0443FFC1-4DFE-4102-9C68-47A18FCA9C3E}">
      <dgm:prSet/>
      <dgm:spPr/>
      <dgm:t>
        <a:bodyPr/>
        <a:lstStyle/>
        <a:p>
          <a:r>
            <a:rPr lang="en-US"/>
            <a:t>Utility Information</a:t>
          </a:r>
          <a:endParaRPr lang="en-US" dirty="0"/>
        </a:p>
      </dgm:t>
    </dgm:pt>
    <dgm:pt modelId="{CD7338C4-5874-4430-A937-FFAF8845D64E}" type="parTrans" cxnId="{6EA7552B-4CC4-4C49-B580-63C6EFF17B56}">
      <dgm:prSet/>
      <dgm:spPr/>
      <dgm:t>
        <a:bodyPr/>
        <a:lstStyle/>
        <a:p>
          <a:endParaRPr lang="en-US"/>
        </a:p>
      </dgm:t>
    </dgm:pt>
    <dgm:pt modelId="{CD187E2C-A590-43B7-93B8-B18AE545BE9B}" type="sibTrans" cxnId="{6EA7552B-4CC4-4C49-B580-63C6EFF17B56}">
      <dgm:prSet/>
      <dgm:spPr/>
      <dgm:t>
        <a:bodyPr/>
        <a:lstStyle/>
        <a:p>
          <a:endParaRPr lang="en-US"/>
        </a:p>
      </dgm:t>
    </dgm:pt>
    <dgm:pt modelId="{92D066E5-967E-4835-8092-D181AC7DCEAF}">
      <dgm:prSet/>
      <dgm:spPr/>
      <dgm:t>
        <a:bodyPr/>
        <a:lstStyle/>
        <a:p>
          <a:r>
            <a:rPr lang="en-US" dirty="0"/>
            <a:t>Landscape and environmental information</a:t>
          </a:r>
        </a:p>
      </dgm:t>
    </dgm:pt>
    <dgm:pt modelId="{4EEA6545-53A6-49B3-98ED-5AD01904166E}" type="parTrans" cxnId="{6EFCBD50-996F-457C-BBA5-915A01E2EFBD}">
      <dgm:prSet/>
      <dgm:spPr/>
      <dgm:t>
        <a:bodyPr/>
        <a:lstStyle/>
        <a:p>
          <a:endParaRPr lang="en-US"/>
        </a:p>
      </dgm:t>
    </dgm:pt>
    <dgm:pt modelId="{3E12E28C-DF78-4487-BB72-16C83F9FF6E2}" type="sibTrans" cxnId="{6EFCBD50-996F-457C-BBA5-915A01E2EFBD}">
      <dgm:prSet/>
      <dgm:spPr/>
      <dgm:t>
        <a:bodyPr/>
        <a:lstStyle/>
        <a:p>
          <a:endParaRPr lang="en-US"/>
        </a:p>
      </dgm:t>
    </dgm:pt>
    <dgm:pt modelId="{066519E3-B40C-42E1-AD4B-DDD9DE70A4BE}">
      <dgm:prSet/>
      <dgm:spPr/>
      <dgm:t>
        <a:bodyPr/>
        <a:lstStyle/>
        <a:p>
          <a:r>
            <a:rPr lang="en-US"/>
            <a:t>Cost Estimates</a:t>
          </a:r>
          <a:endParaRPr lang="en-US" dirty="0"/>
        </a:p>
      </dgm:t>
    </dgm:pt>
    <dgm:pt modelId="{2C83AF27-330A-4333-9D28-E7101C426841}" type="parTrans" cxnId="{34D225B7-980A-4D20-854B-83EC97B252FB}">
      <dgm:prSet/>
      <dgm:spPr/>
      <dgm:t>
        <a:bodyPr/>
        <a:lstStyle/>
        <a:p>
          <a:endParaRPr lang="en-US"/>
        </a:p>
      </dgm:t>
    </dgm:pt>
    <dgm:pt modelId="{B0564C61-9B8A-4855-90CF-CD2FD9A07F23}" type="sibTrans" cxnId="{34D225B7-980A-4D20-854B-83EC97B252FB}">
      <dgm:prSet/>
      <dgm:spPr/>
      <dgm:t>
        <a:bodyPr/>
        <a:lstStyle/>
        <a:p>
          <a:endParaRPr lang="en-US"/>
        </a:p>
      </dgm:t>
    </dgm:pt>
    <dgm:pt modelId="{1061BFFD-065D-4244-AB0C-82D16699A97F}">
      <dgm:prSet/>
      <dgm:spPr/>
      <dgm:t>
        <a:bodyPr/>
        <a:lstStyle/>
        <a:p>
          <a:r>
            <a:rPr lang="en-US" dirty="0"/>
            <a:t>Property Impacts</a:t>
          </a:r>
        </a:p>
      </dgm:t>
    </dgm:pt>
    <dgm:pt modelId="{7FC6DEDD-C818-48BE-83E8-498DCB5DA20B}" type="parTrans" cxnId="{21D4C026-C90C-4FB1-A219-07B0A3A31137}">
      <dgm:prSet/>
      <dgm:spPr/>
      <dgm:t>
        <a:bodyPr/>
        <a:lstStyle/>
        <a:p>
          <a:endParaRPr lang="en-US"/>
        </a:p>
      </dgm:t>
    </dgm:pt>
    <dgm:pt modelId="{FCA92CB4-5384-4F43-A9B6-DC90969D0EF2}" type="sibTrans" cxnId="{21D4C026-C90C-4FB1-A219-07B0A3A31137}">
      <dgm:prSet/>
      <dgm:spPr/>
      <dgm:t>
        <a:bodyPr/>
        <a:lstStyle/>
        <a:p>
          <a:endParaRPr lang="en-US"/>
        </a:p>
      </dgm:t>
    </dgm:pt>
    <dgm:pt modelId="{3BC56374-E477-4FDB-85B2-024312F735B9}" type="pres">
      <dgm:prSet presAssocID="{1D1E48E2-A579-4DE2-B6FB-F194BBCC8D97}" presName="Name0" presStyleCnt="0">
        <dgm:presLayoutVars>
          <dgm:dir/>
          <dgm:animLvl val="lvl"/>
          <dgm:resizeHandles val="exact"/>
        </dgm:presLayoutVars>
      </dgm:prSet>
      <dgm:spPr/>
    </dgm:pt>
    <dgm:pt modelId="{477CEA34-8E7E-4F6D-9F19-0EB9C90FE6D8}" type="pres">
      <dgm:prSet presAssocID="{4644D04F-475E-4AFF-A925-9322B110244F}" presName="composite" presStyleCnt="0"/>
      <dgm:spPr/>
    </dgm:pt>
    <dgm:pt modelId="{5373AE55-A3BC-43CD-B2F8-352EA4B8F2C0}" type="pres">
      <dgm:prSet presAssocID="{4644D04F-475E-4AFF-A925-9322B110244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9F9FB1D-6545-4DC1-8CB0-AF83C0CF461B}" type="pres">
      <dgm:prSet presAssocID="{4644D04F-475E-4AFF-A925-9322B110244F}" presName="desTx" presStyleLbl="revTx" presStyleIdx="0" presStyleCnt="3">
        <dgm:presLayoutVars>
          <dgm:bulletEnabled val="1"/>
        </dgm:presLayoutVars>
      </dgm:prSet>
      <dgm:spPr/>
    </dgm:pt>
    <dgm:pt modelId="{31618308-42E2-43B2-BCAA-B2A12DCFEBB3}" type="pres">
      <dgm:prSet presAssocID="{8AB0A82E-81AC-4DBB-9C17-A954554D1E4F}" presName="space" presStyleCnt="0"/>
      <dgm:spPr/>
    </dgm:pt>
    <dgm:pt modelId="{01DF887D-E58D-4A15-B101-855CCA35EBB3}" type="pres">
      <dgm:prSet presAssocID="{E080B2D9-5208-4CA6-81FE-CA426C4FEF86}" presName="composite" presStyleCnt="0"/>
      <dgm:spPr/>
    </dgm:pt>
    <dgm:pt modelId="{9D8C8160-02E0-40B5-A840-316B42FC053D}" type="pres">
      <dgm:prSet presAssocID="{E080B2D9-5208-4CA6-81FE-CA426C4FEF86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A2A5440-23DD-4A0C-A52D-8A22D07796E1}" type="pres">
      <dgm:prSet presAssocID="{E080B2D9-5208-4CA6-81FE-CA426C4FEF86}" presName="desTx" presStyleLbl="revTx" presStyleIdx="1" presStyleCnt="3">
        <dgm:presLayoutVars>
          <dgm:bulletEnabled val="1"/>
        </dgm:presLayoutVars>
      </dgm:prSet>
      <dgm:spPr/>
    </dgm:pt>
    <dgm:pt modelId="{22E040F3-FB09-411F-8685-A39F76E4D549}" type="pres">
      <dgm:prSet presAssocID="{14FAC381-E03C-4DE8-BC7D-21ABB2DAB14F}" presName="space" presStyleCnt="0"/>
      <dgm:spPr/>
    </dgm:pt>
    <dgm:pt modelId="{7EDEFFEC-EE61-4AC1-95D3-8843260B2F0D}" type="pres">
      <dgm:prSet presAssocID="{8844C98F-E5D4-4E0A-90F5-94990598C96E}" presName="composite" presStyleCnt="0"/>
      <dgm:spPr/>
    </dgm:pt>
    <dgm:pt modelId="{FD8BBBBE-B78B-4A26-87B2-EAFF0ABB5D5E}" type="pres">
      <dgm:prSet presAssocID="{8844C98F-E5D4-4E0A-90F5-94990598C96E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A8DE731-E6A1-425C-8354-454FA03ECA80}" type="pres">
      <dgm:prSet presAssocID="{8844C98F-E5D4-4E0A-90F5-94990598C96E}" presName="desTx" presStyleLbl="revTx" presStyleIdx="2" presStyleCnt="3">
        <dgm:presLayoutVars>
          <dgm:bulletEnabled val="1"/>
        </dgm:presLayoutVars>
      </dgm:prSet>
      <dgm:spPr/>
    </dgm:pt>
  </dgm:ptLst>
  <dgm:cxnLst>
    <dgm:cxn modelId="{EF623013-5028-40AC-8776-F6057732B44A}" type="presOf" srcId="{4644D04F-475E-4AFF-A925-9322B110244F}" destId="{5373AE55-A3BC-43CD-B2F8-352EA4B8F2C0}" srcOrd="0" destOrd="0" presId="urn:microsoft.com/office/officeart/2005/8/layout/chevron1"/>
    <dgm:cxn modelId="{898C4E23-FCBD-4CBA-84BF-72870A4FC183}" type="presOf" srcId="{D8661EE1-F8B7-44C4-ACBA-22A7B2CC2685}" destId="{A9F9FB1D-6545-4DC1-8CB0-AF83C0CF461B}" srcOrd="0" destOrd="2" presId="urn:microsoft.com/office/officeart/2005/8/layout/chevron1"/>
    <dgm:cxn modelId="{5989A724-6695-409E-920F-7BEF9FB4CF23}" type="presOf" srcId="{8844C98F-E5D4-4E0A-90F5-94990598C96E}" destId="{FD8BBBBE-B78B-4A26-87B2-EAFF0ABB5D5E}" srcOrd="0" destOrd="0" presId="urn:microsoft.com/office/officeart/2005/8/layout/chevron1"/>
    <dgm:cxn modelId="{21D4C026-C90C-4FB1-A219-07B0A3A31137}" srcId="{E080B2D9-5208-4CA6-81FE-CA426C4FEF86}" destId="{1061BFFD-065D-4244-AB0C-82D16699A97F}" srcOrd="2" destOrd="0" parTransId="{7FC6DEDD-C818-48BE-83E8-498DCB5DA20B}" sibTransId="{FCA92CB4-5384-4F43-A9B6-DC90969D0EF2}"/>
    <dgm:cxn modelId="{27C92029-6E31-4C1B-A79D-2D2A6C2B27F6}" srcId="{1D1E48E2-A579-4DE2-B6FB-F194BBCC8D97}" destId="{E080B2D9-5208-4CA6-81FE-CA426C4FEF86}" srcOrd="1" destOrd="0" parTransId="{953CF0D3-D874-4118-A7B9-E9C56B7CE569}" sibTransId="{14FAC381-E03C-4DE8-BC7D-21ABB2DAB14F}"/>
    <dgm:cxn modelId="{41563329-986C-4763-A0BA-9BB5BC093E41}" type="presOf" srcId="{23B9730C-0140-4E2F-A19A-D5CFC674CE12}" destId="{A9F9FB1D-6545-4DC1-8CB0-AF83C0CF461B}" srcOrd="0" destOrd="1" presId="urn:microsoft.com/office/officeart/2005/8/layout/chevron1"/>
    <dgm:cxn modelId="{6EA7552B-4CC4-4C49-B580-63C6EFF17B56}" srcId="{4644D04F-475E-4AFF-A925-9322B110244F}" destId="{0443FFC1-4DFE-4102-9C68-47A18FCA9C3E}" srcOrd="3" destOrd="0" parTransId="{CD7338C4-5874-4430-A937-FFAF8845D64E}" sibTransId="{CD187E2C-A590-43B7-93B8-B18AE545BE9B}"/>
    <dgm:cxn modelId="{30DD2D2F-52B4-4F1F-87DD-709175B38F32}" type="presOf" srcId="{066519E3-B40C-42E1-AD4B-DDD9DE70A4BE}" destId="{3A2A5440-23DD-4A0C-A52D-8A22D07796E1}" srcOrd="0" destOrd="1" presId="urn:microsoft.com/office/officeart/2005/8/layout/chevron1"/>
    <dgm:cxn modelId="{4157513E-2AC2-4232-A452-C42623034623}" srcId="{4644D04F-475E-4AFF-A925-9322B110244F}" destId="{AB80B121-C06D-434A-9B2C-B9F53A34C77A}" srcOrd="0" destOrd="0" parTransId="{5FCDF1E1-AC3C-41EC-974A-D1733CEB9154}" sibTransId="{E5B52A2B-6EFD-4215-AD7D-33C5D53F8C0B}"/>
    <dgm:cxn modelId="{E3518946-2419-4612-A9EE-AABF60BF99CE}" type="presOf" srcId="{D2E4921F-16CF-48C1-BEEB-0A1DE79FBA29}" destId="{3A2A5440-23DD-4A0C-A52D-8A22D07796E1}" srcOrd="0" destOrd="0" presId="urn:microsoft.com/office/officeart/2005/8/layout/chevron1"/>
    <dgm:cxn modelId="{92418B6B-2530-4232-ACF3-6E1C72A449BE}" type="presOf" srcId="{AB80B121-C06D-434A-9B2C-B9F53A34C77A}" destId="{A9F9FB1D-6545-4DC1-8CB0-AF83C0CF461B}" srcOrd="0" destOrd="0" presId="urn:microsoft.com/office/officeart/2005/8/layout/chevron1"/>
    <dgm:cxn modelId="{E8182E50-9F24-4C5D-A21B-797FCD6550CF}" type="presOf" srcId="{EFD9E170-7291-4F0A-92B3-B60032A3F102}" destId="{CA8DE731-E6A1-425C-8354-454FA03ECA80}" srcOrd="0" destOrd="0" presId="urn:microsoft.com/office/officeart/2005/8/layout/chevron1"/>
    <dgm:cxn modelId="{6EFCBD50-996F-457C-BBA5-915A01E2EFBD}" srcId="{4644D04F-475E-4AFF-A925-9322B110244F}" destId="{92D066E5-967E-4835-8092-D181AC7DCEAF}" srcOrd="4" destOrd="0" parTransId="{4EEA6545-53A6-49B3-98ED-5AD01904166E}" sibTransId="{3E12E28C-DF78-4487-BB72-16C83F9FF6E2}"/>
    <dgm:cxn modelId="{968FA054-1303-4349-BBC4-708A40263240}" srcId="{1D1E48E2-A579-4DE2-B6FB-F194BBCC8D97}" destId="{8844C98F-E5D4-4E0A-90F5-94990598C96E}" srcOrd="2" destOrd="0" parTransId="{7197181A-5AB5-4598-B1C3-B3012062406C}" sibTransId="{EC66A9CD-942D-4C11-9975-5C9C5E7FF8CF}"/>
    <dgm:cxn modelId="{963EC656-E025-45D4-879E-C133F187298E}" srcId="{4644D04F-475E-4AFF-A925-9322B110244F}" destId="{23B9730C-0140-4E2F-A19A-D5CFC674CE12}" srcOrd="1" destOrd="0" parTransId="{30759F51-395B-4C38-BFFD-F4BA43A909FD}" sibTransId="{0512D119-BDF8-4A72-8895-58A971E2D6C9}"/>
    <dgm:cxn modelId="{2B3F8F9F-4DA0-4789-989D-7E25AC548728}" type="presOf" srcId="{1D1E48E2-A579-4DE2-B6FB-F194BBCC8D97}" destId="{3BC56374-E477-4FDB-85B2-024312F735B9}" srcOrd="0" destOrd="0" presId="urn:microsoft.com/office/officeart/2005/8/layout/chevron1"/>
    <dgm:cxn modelId="{DEFDB1A5-59F3-4509-B389-4CCB5894C18D}" type="presOf" srcId="{E080B2D9-5208-4CA6-81FE-CA426C4FEF86}" destId="{9D8C8160-02E0-40B5-A840-316B42FC053D}" srcOrd="0" destOrd="0" presId="urn:microsoft.com/office/officeart/2005/8/layout/chevron1"/>
    <dgm:cxn modelId="{7BA6BCA9-F36C-49AD-BC85-801D77085758}" srcId="{E080B2D9-5208-4CA6-81FE-CA426C4FEF86}" destId="{D2E4921F-16CF-48C1-BEEB-0A1DE79FBA29}" srcOrd="0" destOrd="0" parTransId="{EA5CC14E-F5E0-409E-BEB5-EDBBD86AFCBF}" sibTransId="{2F9CA5B0-EC7B-4C24-AF3D-D27DBF887A0E}"/>
    <dgm:cxn modelId="{9538CBAC-AA5C-4398-9E79-69259EB56D11}" srcId="{1D1E48E2-A579-4DE2-B6FB-F194BBCC8D97}" destId="{4644D04F-475E-4AFF-A925-9322B110244F}" srcOrd="0" destOrd="0" parTransId="{956CE097-6A5D-4921-9013-6F7A1231F6A2}" sibTransId="{8AB0A82E-81AC-4DBB-9C17-A954554D1E4F}"/>
    <dgm:cxn modelId="{E6044FAF-9F6E-4A38-BFDA-63535C9F48F2}" type="presOf" srcId="{0443FFC1-4DFE-4102-9C68-47A18FCA9C3E}" destId="{A9F9FB1D-6545-4DC1-8CB0-AF83C0CF461B}" srcOrd="0" destOrd="3" presId="urn:microsoft.com/office/officeart/2005/8/layout/chevron1"/>
    <dgm:cxn modelId="{34D225B7-980A-4D20-854B-83EC97B252FB}" srcId="{E080B2D9-5208-4CA6-81FE-CA426C4FEF86}" destId="{066519E3-B40C-42E1-AD4B-DDD9DE70A4BE}" srcOrd="1" destOrd="0" parTransId="{2C83AF27-330A-4333-9D28-E7101C426841}" sibTransId="{B0564C61-9B8A-4855-90CF-CD2FD9A07F23}"/>
    <dgm:cxn modelId="{62C27DD0-701C-4824-AB3C-557A1DCE2676}" type="presOf" srcId="{1061BFFD-065D-4244-AB0C-82D16699A97F}" destId="{3A2A5440-23DD-4A0C-A52D-8A22D07796E1}" srcOrd="0" destOrd="2" presId="urn:microsoft.com/office/officeart/2005/8/layout/chevron1"/>
    <dgm:cxn modelId="{62FED5E3-6B81-4759-9718-45C9CF1A74D0}" srcId="{8844C98F-E5D4-4E0A-90F5-94990598C96E}" destId="{EFD9E170-7291-4F0A-92B3-B60032A3F102}" srcOrd="0" destOrd="0" parTransId="{0689AF56-9CCA-4B30-86A3-F46F15147964}" sibTransId="{F08AABCE-93C2-4CBD-90C6-1D115356DE5D}"/>
    <dgm:cxn modelId="{B73872F0-5E55-42F6-A495-F5E40D99384B}" type="presOf" srcId="{92D066E5-967E-4835-8092-D181AC7DCEAF}" destId="{A9F9FB1D-6545-4DC1-8CB0-AF83C0CF461B}" srcOrd="0" destOrd="4" presId="urn:microsoft.com/office/officeart/2005/8/layout/chevron1"/>
    <dgm:cxn modelId="{F9582AF2-6AB9-4EB3-ACE2-88BA0B2306AB}" srcId="{4644D04F-475E-4AFF-A925-9322B110244F}" destId="{D8661EE1-F8B7-44C4-ACBA-22A7B2CC2685}" srcOrd="2" destOrd="0" parTransId="{AFF40930-61CA-45F3-8DC2-00D72B7DE29F}" sibTransId="{B51C8D2D-DC1D-4E8C-B7A1-CED8654F97BD}"/>
    <dgm:cxn modelId="{AC8355A1-9777-4DC5-9BE8-CB66AD614F4D}" type="presParOf" srcId="{3BC56374-E477-4FDB-85B2-024312F735B9}" destId="{477CEA34-8E7E-4F6D-9F19-0EB9C90FE6D8}" srcOrd="0" destOrd="0" presId="urn:microsoft.com/office/officeart/2005/8/layout/chevron1"/>
    <dgm:cxn modelId="{7336B3A9-D2EC-49E4-A7E4-D18C8D7001E4}" type="presParOf" srcId="{477CEA34-8E7E-4F6D-9F19-0EB9C90FE6D8}" destId="{5373AE55-A3BC-43CD-B2F8-352EA4B8F2C0}" srcOrd="0" destOrd="0" presId="urn:microsoft.com/office/officeart/2005/8/layout/chevron1"/>
    <dgm:cxn modelId="{1471E956-6C24-45AB-81FD-D180849F1F26}" type="presParOf" srcId="{477CEA34-8E7E-4F6D-9F19-0EB9C90FE6D8}" destId="{A9F9FB1D-6545-4DC1-8CB0-AF83C0CF461B}" srcOrd="1" destOrd="0" presId="urn:microsoft.com/office/officeart/2005/8/layout/chevron1"/>
    <dgm:cxn modelId="{58FCEB91-07AD-47B4-A9A7-6FFE80F9E841}" type="presParOf" srcId="{3BC56374-E477-4FDB-85B2-024312F735B9}" destId="{31618308-42E2-43B2-BCAA-B2A12DCFEBB3}" srcOrd="1" destOrd="0" presId="urn:microsoft.com/office/officeart/2005/8/layout/chevron1"/>
    <dgm:cxn modelId="{E7D872DC-8C96-48DE-9487-46B7E651EED1}" type="presParOf" srcId="{3BC56374-E477-4FDB-85B2-024312F735B9}" destId="{01DF887D-E58D-4A15-B101-855CCA35EBB3}" srcOrd="2" destOrd="0" presId="urn:microsoft.com/office/officeart/2005/8/layout/chevron1"/>
    <dgm:cxn modelId="{C9C180F4-1445-43F7-B5EE-F8FFDEFFBAC6}" type="presParOf" srcId="{01DF887D-E58D-4A15-B101-855CCA35EBB3}" destId="{9D8C8160-02E0-40B5-A840-316B42FC053D}" srcOrd="0" destOrd="0" presId="urn:microsoft.com/office/officeart/2005/8/layout/chevron1"/>
    <dgm:cxn modelId="{9BA00659-3320-4A66-BDFA-0BA8288D88C6}" type="presParOf" srcId="{01DF887D-E58D-4A15-B101-855CCA35EBB3}" destId="{3A2A5440-23DD-4A0C-A52D-8A22D07796E1}" srcOrd="1" destOrd="0" presId="urn:microsoft.com/office/officeart/2005/8/layout/chevron1"/>
    <dgm:cxn modelId="{39AEEC48-CB60-4BE0-A477-5739831358A6}" type="presParOf" srcId="{3BC56374-E477-4FDB-85B2-024312F735B9}" destId="{22E040F3-FB09-411F-8685-A39F76E4D549}" srcOrd="3" destOrd="0" presId="urn:microsoft.com/office/officeart/2005/8/layout/chevron1"/>
    <dgm:cxn modelId="{7561B223-7A3B-4E57-A378-3B2D96BFA1BA}" type="presParOf" srcId="{3BC56374-E477-4FDB-85B2-024312F735B9}" destId="{7EDEFFEC-EE61-4AC1-95D3-8843260B2F0D}" srcOrd="4" destOrd="0" presId="urn:microsoft.com/office/officeart/2005/8/layout/chevron1"/>
    <dgm:cxn modelId="{43A6923C-BD82-4DD3-92F3-CE913B0F2E3C}" type="presParOf" srcId="{7EDEFFEC-EE61-4AC1-95D3-8843260B2F0D}" destId="{FD8BBBBE-B78B-4A26-87B2-EAFF0ABB5D5E}" srcOrd="0" destOrd="0" presId="urn:microsoft.com/office/officeart/2005/8/layout/chevron1"/>
    <dgm:cxn modelId="{BB773EF5-E832-49FA-A87C-6E55D4352BFD}" type="presParOf" srcId="{7EDEFFEC-EE61-4AC1-95D3-8843260B2F0D}" destId="{CA8DE731-E6A1-425C-8354-454FA03ECA80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6ACCDE-A882-4EAA-BFA5-7F2C4515BB07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30BDA52-C55E-4460-AF2F-97477603A67D}">
      <dgm:prSet/>
      <dgm:spPr/>
      <dgm:t>
        <a:bodyPr/>
        <a:lstStyle/>
        <a:p>
          <a:r>
            <a:rPr lang="en-US" dirty="0"/>
            <a:t>Collecting background data such as traffic and environmental inventory;</a:t>
          </a:r>
        </a:p>
      </dgm:t>
    </dgm:pt>
    <dgm:pt modelId="{B0CE83CD-657B-40F9-874A-46B3815646CA}" type="parTrans" cxnId="{B1353B7F-EB77-4F77-A5F4-CA2842AC8B2F}">
      <dgm:prSet/>
      <dgm:spPr/>
      <dgm:t>
        <a:bodyPr/>
        <a:lstStyle/>
        <a:p>
          <a:endParaRPr lang="en-US"/>
        </a:p>
      </dgm:t>
    </dgm:pt>
    <dgm:pt modelId="{2B8BE7DC-FB44-40D9-956A-ACE9FBBE2817}" type="sibTrans" cxnId="{B1353B7F-EB77-4F77-A5F4-CA2842AC8B2F}">
      <dgm:prSet/>
      <dgm:spPr/>
      <dgm:t>
        <a:bodyPr/>
        <a:lstStyle/>
        <a:p>
          <a:endParaRPr lang="en-US"/>
        </a:p>
      </dgm:t>
    </dgm:pt>
    <dgm:pt modelId="{336743D6-6090-4A9D-B090-77EB4B2EEB84}">
      <dgm:prSet/>
      <dgm:spPr/>
      <dgm:t>
        <a:bodyPr/>
        <a:lstStyle/>
        <a:p>
          <a:r>
            <a:rPr lang="en-US"/>
            <a:t>Reviewing the Master Plan;</a:t>
          </a:r>
        </a:p>
      </dgm:t>
    </dgm:pt>
    <dgm:pt modelId="{EE9A4089-8687-4960-BA72-0FA2BE5FC581}" type="parTrans" cxnId="{73CEB374-E0DF-4BDF-ACBA-8FAC33D96179}">
      <dgm:prSet/>
      <dgm:spPr/>
      <dgm:t>
        <a:bodyPr/>
        <a:lstStyle/>
        <a:p>
          <a:endParaRPr lang="en-US"/>
        </a:p>
      </dgm:t>
    </dgm:pt>
    <dgm:pt modelId="{EC61A168-E2F2-42BB-A9CD-35A40D6B75F9}" type="sibTrans" cxnId="{73CEB374-E0DF-4BDF-ACBA-8FAC33D96179}">
      <dgm:prSet/>
      <dgm:spPr/>
      <dgm:t>
        <a:bodyPr/>
        <a:lstStyle/>
        <a:p>
          <a:endParaRPr lang="en-US"/>
        </a:p>
      </dgm:t>
    </dgm:pt>
    <dgm:pt modelId="{9E96545A-6A40-471B-83D0-54794154051C}">
      <dgm:prSet/>
      <dgm:spPr/>
      <dgm:t>
        <a:bodyPr/>
        <a:lstStyle/>
        <a:p>
          <a:r>
            <a:rPr lang="en-US"/>
            <a:t>Providing public outreach through public meetings, newsletters and obtaining their input;</a:t>
          </a:r>
        </a:p>
      </dgm:t>
    </dgm:pt>
    <dgm:pt modelId="{D6B98F98-3688-4718-BE85-9A1180FF700F}" type="parTrans" cxnId="{45E67B4C-BF73-4B86-8E75-8A51FE6882D4}">
      <dgm:prSet/>
      <dgm:spPr/>
      <dgm:t>
        <a:bodyPr/>
        <a:lstStyle/>
        <a:p>
          <a:endParaRPr lang="en-US"/>
        </a:p>
      </dgm:t>
    </dgm:pt>
    <dgm:pt modelId="{64A9A907-B4BB-4F97-A540-B585CF6F2E32}" type="sibTrans" cxnId="{45E67B4C-BF73-4B86-8E75-8A51FE6882D4}">
      <dgm:prSet/>
      <dgm:spPr/>
      <dgm:t>
        <a:bodyPr/>
        <a:lstStyle/>
        <a:p>
          <a:endParaRPr lang="en-US"/>
        </a:p>
      </dgm:t>
    </dgm:pt>
    <dgm:pt modelId="{E64B5E6A-3E63-4AE9-81A1-70D9F05A5D7D}">
      <dgm:prSet/>
      <dgm:spPr/>
      <dgm:t>
        <a:bodyPr/>
        <a:lstStyle/>
        <a:p>
          <a:r>
            <a:rPr lang="en-US"/>
            <a:t>Developing concept plans;</a:t>
          </a:r>
        </a:p>
      </dgm:t>
    </dgm:pt>
    <dgm:pt modelId="{7A7620C7-CEF8-448B-BAFC-AAA72A3BF118}" type="parTrans" cxnId="{F3090378-8DE3-4CC3-80A0-5F8C6EA64464}">
      <dgm:prSet/>
      <dgm:spPr/>
      <dgm:t>
        <a:bodyPr/>
        <a:lstStyle/>
        <a:p>
          <a:endParaRPr lang="en-US"/>
        </a:p>
      </dgm:t>
    </dgm:pt>
    <dgm:pt modelId="{39DD8EC8-316E-4605-819C-B9AD1DE10B74}" type="sibTrans" cxnId="{F3090378-8DE3-4CC3-80A0-5F8C6EA64464}">
      <dgm:prSet/>
      <dgm:spPr/>
      <dgm:t>
        <a:bodyPr/>
        <a:lstStyle/>
        <a:p>
          <a:endParaRPr lang="en-US"/>
        </a:p>
      </dgm:t>
    </dgm:pt>
    <dgm:pt modelId="{E7EAB030-2179-43C8-8224-2C2A69C6BB60}">
      <dgm:prSet/>
      <dgm:spPr/>
      <dgm:t>
        <a:bodyPr/>
        <a:lstStyle/>
        <a:p>
          <a:r>
            <a:rPr lang="en-US"/>
            <a:t>Selecting a preferred alignment and establishing design parameters based on planning level analysis (no build could be option);</a:t>
          </a:r>
        </a:p>
      </dgm:t>
    </dgm:pt>
    <dgm:pt modelId="{290008A7-F021-4D64-ABDE-362E5C29B0BA}" type="parTrans" cxnId="{51B27017-BA7F-4F84-8E46-950E0A7A0301}">
      <dgm:prSet/>
      <dgm:spPr/>
      <dgm:t>
        <a:bodyPr/>
        <a:lstStyle/>
        <a:p>
          <a:endParaRPr lang="en-US"/>
        </a:p>
      </dgm:t>
    </dgm:pt>
    <dgm:pt modelId="{D9F6C473-F4AB-47F0-AF89-90DE1602A554}" type="sibTrans" cxnId="{51B27017-BA7F-4F84-8E46-950E0A7A0301}">
      <dgm:prSet/>
      <dgm:spPr/>
      <dgm:t>
        <a:bodyPr/>
        <a:lstStyle/>
        <a:p>
          <a:endParaRPr lang="en-US"/>
        </a:p>
      </dgm:t>
    </dgm:pt>
    <dgm:pt modelId="{558B6E33-E7D2-453E-8184-950822012E07}">
      <dgm:prSet/>
      <dgm:spPr/>
      <dgm:t>
        <a:bodyPr/>
        <a:lstStyle/>
        <a:p>
          <a:r>
            <a:rPr lang="en-US"/>
            <a:t>Ongoing town input;</a:t>
          </a:r>
        </a:p>
      </dgm:t>
    </dgm:pt>
    <dgm:pt modelId="{4FBEE048-F7F9-42B9-99E9-3354EF2086EB}" type="parTrans" cxnId="{F5E470F1-1E07-4834-8674-3AC0E8EBC895}">
      <dgm:prSet/>
      <dgm:spPr/>
      <dgm:t>
        <a:bodyPr/>
        <a:lstStyle/>
        <a:p>
          <a:endParaRPr lang="en-US"/>
        </a:p>
      </dgm:t>
    </dgm:pt>
    <dgm:pt modelId="{D260E594-74EA-4BBF-B88A-E0DA020741B0}" type="sibTrans" cxnId="{F5E470F1-1E07-4834-8674-3AC0E8EBC895}">
      <dgm:prSet/>
      <dgm:spPr/>
      <dgm:t>
        <a:bodyPr/>
        <a:lstStyle/>
        <a:p>
          <a:endParaRPr lang="en-US"/>
        </a:p>
      </dgm:t>
    </dgm:pt>
    <dgm:pt modelId="{14B79204-46CA-4B8E-AF3D-25942812AB7E}">
      <dgm:prSet/>
      <dgm:spPr/>
      <dgm:t>
        <a:bodyPr/>
        <a:lstStyle/>
        <a:p>
          <a:r>
            <a:rPr lang="en-US"/>
            <a:t>Briefing the Maryland-National Capital Park and Planning Commission (MNCPPC) Planning Board;</a:t>
          </a:r>
        </a:p>
      </dgm:t>
    </dgm:pt>
    <dgm:pt modelId="{E2A13C0E-CDCF-41B4-86FD-D8B449A3EA8C}" type="parTrans" cxnId="{CA0BC958-C540-42E1-94F2-DB28DEC2C307}">
      <dgm:prSet/>
      <dgm:spPr/>
      <dgm:t>
        <a:bodyPr/>
        <a:lstStyle/>
        <a:p>
          <a:endParaRPr lang="en-US"/>
        </a:p>
      </dgm:t>
    </dgm:pt>
    <dgm:pt modelId="{6EEE540F-4DBA-412A-B5B5-D97F26891E34}" type="sibTrans" cxnId="{CA0BC958-C540-42E1-94F2-DB28DEC2C307}">
      <dgm:prSet/>
      <dgm:spPr/>
      <dgm:t>
        <a:bodyPr/>
        <a:lstStyle/>
        <a:p>
          <a:endParaRPr lang="en-US"/>
        </a:p>
      </dgm:t>
    </dgm:pt>
    <dgm:pt modelId="{EFFDC44E-5AB8-49F1-A278-D00D0254EC1F}">
      <dgm:prSet/>
      <dgm:spPr/>
      <dgm:t>
        <a:bodyPr/>
        <a:lstStyle/>
        <a:p>
          <a:r>
            <a:rPr lang="en-US"/>
            <a:t>Obtaining concurrence from the Montgomery County Council's Transportation, Infrastructure, Energy &amp; Environment Committee (T&amp;E)</a:t>
          </a:r>
        </a:p>
      </dgm:t>
    </dgm:pt>
    <dgm:pt modelId="{03CE4D1F-3019-4975-A746-5713C76EFCEE}" type="parTrans" cxnId="{D79C182A-608D-4AD0-BAAB-25C66196249C}">
      <dgm:prSet/>
      <dgm:spPr/>
      <dgm:t>
        <a:bodyPr/>
        <a:lstStyle/>
        <a:p>
          <a:endParaRPr lang="en-US"/>
        </a:p>
      </dgm:t>
    </dgm:pt>
    <dgm:pt modelId="{9AFE405D-31FD-4869-ABA9-9A0F2ADC40E0}" type="sibTrans" cxnId="{D79C182A-608D-4AD0-BAAB-25C66196249C}">
      <dgm:prSet/>
      <dgm:spPr/>
      <dgm:t>
        <a:bodyPr/>
        <a:lstStyle/>
        <a:p>
          <a:endParaRPr lang="en-US"/>
        </a:p>
      </dgm:t>
    </dgm:pt>
    <dgm:pt modelId="{3B09E745-998C-4C47-96E9-03CFA8058F7C}">
      <dgm:prSet/>
      <dgm:spPr/>
      <dgm:t>
        <a:bodyPr/>
        <a:lstStyle/>
        <a:p>
          <a:r>
            <a:rPr lang="en-US"/>
            <a:t>Approval from the Montgomery County Department of Transportation (MCDOT);</a:t>
          </a:r>
        </a:p>
      </dgm:t>
    </dgm:pt>
    <dgm:pt modelId="{9DDE5180-2724-4D4B-AE06-30D8F8F5D947}" type="parTrans" cxnId="{F27A60AD-6F43-4FEE-B3F9-B20E72A1229E}">
      <dgm:prSet/>
      <dgm:spPr/>
      <dgm:t>
        <a:bodyPr/>
        <a:lstStyle/>
        <a:p>
          <a:endParaRPr lang="en-US"/>
        </a:p>
      </dgm:t>
    </dgm:pt>
    <dgm:pt modelId="{9998DB8A-0E7E-4C4B-9680-3FA1A7C02150}" type="sibTrans" cxnId="{F27A60AD-6F43-4FEE-B3F9-B20E72A1229E}">
      <dgm:prSet/>
      <dgm:spPr/>
      <dgm:t>
        <a:bodyPr/>
        <a:lstStyle/>
        <a:p>
          <a:endParaRPr lang="en-US"/>
        </a:p>
      </dgm:t>
    </dgm:pt>
    <dgm:pt modelId="{70FF1486-C1BC-4D3D-9402-F99A2617785B}">
      <dgm:prSet/>
      <dgm:spPr/>
      <dgm:t>
        <a:bodyPr/>
        <a:lstStyle/>
        <a:p>
          <a:r>
            <a:rPr lang="en-US"/>
            <a:t>Project advances to Facility Planning Phase II</a:t>
          </a:r>
        </a:p>
      </dgm:t>
    </dgm:pt>
    <dgm:pt modelId="{D8C7DB84-1D54-44FF-93C1-6C7E79F6A489}" type="parTrans" cxnId="{8322A035-74F2-4B58-A41A-1DA10D94A0B6}">
      <dgm:prSet/>
      <dgm:spPr/>
      <dgm:t>
        <a:bodyPr/>
        <a:lstStyle/>
        <a:p>
          <a:endParaRPr lang="en-US"/>
        </a:p>
      </dgm:t>
    </dgm:pt>
    <dgm:pt modelId="{76F37A03-7E23-493D-8E30-E2F44905AD73}" type="sibTrans" cxnId="{8322A035-74F2-4B58-A41A-1DA10D94A0B6}">
      <dgm:prSet/>
      <dgm:spPr/>
      <dgm:t>
        <a:bodyPr/>
        <a:lstStyle/>
        <a:p>
          <a:endParaRPr lang="en-US"/>
        </a:p>
      </dgm:t>
    </dgm:pt>
    <dgm:pt modelId="{1CD63156-5028-4644-AA6B-BD97ABE8D082}" type="pres">
      <dgm:prSet presAssocID="{796ACCDE-A882-4EAA-BFA5-7F2C4515BB07}" presName="vert0" presStyleCnt="0">
        <dgm:presLayoutVars>
          <dgm:dir/>
          <dgm:animOne val="branch"/>
          <dgm:animLvl val="lvl"/>
        </dgm:presLayoutVars>
      </dgm:prSet>
      <dgm:spPr/>
    </dgm:pt>
    <dgm:pt modelId="{E0961EFC-7E79-4810-A11F-65F2653471F0}" type="pres">
      <dgm:prSet presAssocID="{D30BDA52-C55E-4460-AF2F-97477603A67D}" presName="thickLine" presStyleLbl="alignNode1" presStyleIdx="0" presStyleCnt="10"/>
      <dgm:spPr/>
    </dgm:pt>
    <dgm:pt modelId="{3C262BDE-06D5-4CAD-A19E-CB86EECD6245}" type="pres">
      <dgm:prSet presAssocID="{D30BDA52-C55E-4460-AF2F-97477603A67D}" presName="horz1" presStyleCnt="0"/>
      <dgm:spPr/>
    </dgm:pt>
    <dgm:pt modelId="{785591E8-E4E0-4E41-802C-830190C0908E}" type="pres">
      <dgm:prSet presAssocID="{D30BDA52-C55E-4460-AF2F-97477603A67D}" presName="tx1" presStyleLbl="revTx" presStyleIdx="0" presStyleCnt="10"/>
      <dgm:spPr/>
    </dgm:pt>
    <dgm:pt modelId="{B4354BFD-98FE-4D6E-A9E8-D957007474AC}" type="pres">
      <dgm:prSet presAssocID="{D30BDA52-C55E-4460-AF2F-97477603A67D}" presName="vert1" presStyleCnt="0"/>
      <dgm:spPr/>
    </dgm:pt>
    <dgm:pt modelId="{999E0766-97CA-4B49-82AD-7CBAEE194A9E}" type="pres">
      <dgm:prSet presAssocID="{336743D6-6090-4A9D-B090-77EB4B2EEB84}" presName="thickLine" presStyleLbl="alignNode1" presStyleIdx="1" presStyleCnt="10"/>
      <dgm:spPr/>
    </dgm:pt>
    <dgm:pt modelId="{1C0D04FA-08AD-42B0-8F2C-11092237E8D4}" type="pres">
      <dgm:prSet presAssocID="{336743D6-6090-4A9D-B090-77EB4B2EEB84}" presName="horz1" presStyleCnt="0"/>
      <dgm:spPr/>
    </dgm:pt>
    <dgm:pt modelId="{FB8918A4-22BC-47D6-86C5-5DAB608C98F2}" type="pres">
      <dgm:prSet presAssocID="{336743D6-6090-4A9D-B090-77EB4B2EEB84}" presName="tx1" presStyleLbl="revTx" presStyleIdx="1" presStyleCnt="10"/>
      <dgm:spPr/>
    </dgm:pt>
    <dgm:pt modelId="{9585080F-73F1-43CB-9C61-37C9E756F91E}" type="pres">
      <dgm:prSet presAssocID="{336743D6-6090-4A9D-B090-77EB4B2EEB84}" presName="vert1" presStyleCnt="0"/>
      <dgm:spPr/>
    </dgm:pt>
    <dgm:pt modelId="{22CD0F35-536E-46DA-9FE3-8E69B7A5F609}" type="pres">
      <dgm:prSet presAssocID="{9E96545A-6A40-471B-83D0-54794154051C}" presName="thickLine" presStyleLbl="alignNode1" presStyleIdx="2" presStyleCnt="10"/>
      <dgm:spPr/>
    </dgm:pt>
    <dgm:pt modelId="{A5D7CAB3-9598-46CF-8549-AEEFB094D56C}" type="pres">
      <dgm:prSet presAssocID="{9E96545A-6A40-471B-83D0-54794154051C}" presName="horz1" presStyleCnt="0"/>
      <dgm:spPr/>
    </dgm:pt>
    <dgm:pt modelId="{7DE9AD34-8D78-4CA4-BBBB-9F0A68AEBDDA}" type="pres">
      <dgm:prSet presAssocID="{9E96545A-6A40-471B-83D0-54794154051C}" presName="tx1" presStyleLbl="revTx" presStyleIdx="2" presStyleCnt="10"/>
      <dgm:spPr/>
    </dgm:pt>
    <dgm:pt modelId="{3F78DD58-544C-4140-9489-8B0113311960}" type="pres">
      <dgm:prSet presAssocID="{9E96545A-6A40-471B-83D0-54794154051C}" presName="vert1" presStyleCnt="0"/>
      <dgm:spPr/>
    </dgm:pt>
    <dgm:pt modelId="{61F5C3A9-E330-49E2-8930-B0EE8B4AC632}" type="pres">
      <dgm:prSet presAssocID="{E64B5E6A-3E63-4AE9-81A1-70D9F05A5D7D}" presName="thickLine" presStyleLbl="alignNode1" presStyleIdx="3" presStyleCnt="10"/>
      <dgm:spPr/>
    </dgm:pt>
    <dgm:pt modelId="{B1A37487-B57A-4C2A-85FD-71A449F96CE5}" type="pres">
      <dgm:prSet presAssocID="{E64B5E6A-3E63-4AE9-81A1-70D9F05A5D7D}" presName="horz1" presStyleCnt="0"/>
      <dgm:spPr/>
    </dgm:pt>
    <dgm:pt modelId="{5FEB5441-8A00-4EC1-A39E-52477413DBC5}" type="pres">
      <dgm:prSet presAssocID="{E64B5E6A-3E63-4AE9-81A1-70D9F05A5D7D}" presName="tx1" presStyleLbl="revTx" presStyleIdx="3" presStyleCnt="10"/>
      <dgm:spPr/>
    </dgm:pt>
    <dgm:pt modelId="{EEADC7B4-0230-4877-BB36-B7112DE2AA9D}" type="pres">
      <dgm:prSet presAssocID="{E64B5E6A-3E63-4AE9-81A1-70D9F05A5D7D}" presName="vert1" presStyleCnt="0"/>
      <dgm:spPr/>
    </dgm:pt>
    <dgm:pt modelId="{EED2717E-0A6C-427F-A1DE-0536366E9B94}" type="pres">
      <dgm:prSet presAssocID="{E7EAB030-2179-43C8-8224-2C2A69C6BB60}" presName="thickLine" presStyleLbl="alignNode1" presStyleIdx="4" presStyleCnt="10"/>
      <dgm:spPr/>
    </dgm:pt>
    <dgm:pt modelId="{0B0A3DE2-0DF7-435B-829C-51CCF8F18E4A}" type="pres">
      <dgm:prSet presAssocID="{E7EAB030-2179-43C8-8224-2C2A69C6BB60}" presName="horz1" presStyleCnt="0"/>
      <dgm:spPr/>
    </dgm:pt>
    <dgm:pt modelId="{0BB6E9B7-D468-469C-B151-58158B764AA0}" type="pres">
      <dgm:prSet presAssocID="{E7EAB030-2179-43C8-8224-2C2A69C6BB60}" presName="tx1" presStyleLbl="revTx" presStyleIdx="4" presStyleCnt="10"/>
      <dgm:spPr/>
    </dgm:pt>
    <dgm:pt modelId="{09351ABA-3219-424F-B2FB-A50EEA8E90AB}" type="pres">
      <dgm:prSet presAssocID="{E7EAB030-2179-43C8-8224-2C2A69C6BB60}" presName="vert1" presStyleCnt="0"/>
      <dgm:spPr/>
    </dgm:pt>
    <dgm:pt modelId="{52FB0321-E06F-496F-83AD-95467FE0963D}" type="pres">
      <dgm:prSet presAssocID="{558B6E33-E7D2-453E-8184-950822012E07}" presName="thickLine" presStyleLbl="alignNode1" presStyleIdx="5" presStyleCnt="10"/>
      <dgm:spPr/>
    </dgm:pt>
    <dgm:pt modelId="{34EDDE01-484A-4635-84FE-02429BB71C11}" type="pres">
      <dgm:prSet presAssocID="{558B6E33-E7D2-453E-8184-950822012E07}" presName="horz1" presStyleCnt="0"/>
      <dgm:spPr/>
    </dgm:pt>
    <dgm:pt modelId="{BBF48934-CD3E-41A0-BBF4-B8B47B973297}" type="pres">
      <dgm:prSet presAssocID="{558B6E33-E7D2-453E-8184-950822012E07}" presName="tx1" presStyleLbl="revTx" presStyleIdx="5" presStyleCnt="10"/>
      <dgm:spPr/>
    </dgm:pt>
    <dgm:pt modelId="{09CA4F91-7B6D-4A55-8FAF-328E453FDDD7}" type="pres">
      <dgm:prSet presAssocID="{558B6E33-E7D2-453E-8184-950822012E07}" presName="vert1" presStyleCnt="0"/>
      <dgm:spPr/>
    </dgm:pt>
    <dgm:pt modelId="{2BEF0BA1-2594-4129-B1DE-F440F717A981}" type="pres">
      <dgm:prSet presAssocID="{14B79204-46CA-4B8E-AF3D-25942812AB7E}" presName="thickLine" presStyleLbl="alignNode1" presStyleIdx="6" presStyleCnt="10"/>
      <dgm:spPr/>
    </dgm:pt>
    <dgm:pt modelId="{689FAB70-6514-44A2-9664-8E62B0F01228}" type="pres">
      <dgm:prSet presAssocID="{14B79204-46CA-4B8E-AF3D-25942812AB7E}" presName="horz1" presStyleCnt="0"/>
      <dgm:spPr/>
    </dgm:pt>
    <dgm:pt modelId="{DFD5BBAA-967F-4FB3-99B3-2318E87F2944}" type="pres">
      <dgm:prSet presAssocID="{14B79204-46CA-4B8E-AF3D-25942812AB7E}" presName="tx1" presStyleLbl="revTx" presStyleIdx="6" presStyleCnt="10"/>
      <dgm:spPr/>
    </dgm:pt>
    <dgm:pt modelId="{EF0F178D-AF8C-4C1B-AD1A-889A26925284}" type="pres">
      <dgm:prSet presAssocID="{14B79204-46CA-4B8E-AF3D-25942812AB7E}" presName="vert1" presStyleCnt="0"/>
      <dgm:spPr/>
    </dgm:pt>
    <dgm:pt modelId="{73D05729-FA32-4879-8237-A3BCECE3A5CB}" type="pres">
      <dgm:prSet presAssocID="{EFFDC44E-5AB8-49F1-A278-D00D0254EC1F}" presName="thickLine" presStyleLbl="alignNode1" presStyleIdx="7" presStyleCnt="10"/>
      <dgm:spPr/>
    </dgm:pt>
    <dgm:pt modelId="{FE53FDBD-C5AC-4D3C-9479-48D029814447}" type="pres">
      <dgm:prSet presAssocID="{EFFDC44E-5AB8-49F1-A278-D00D0254EC1F}" presName="horz1" presStyleCnt="0"/>
      <dgm:spPr/>
    </dgm:pt>
    <dgm:pt modelId="{D74CE63B-5959-4CD8-ADD9-ED0A0EDF1F5C}" type="pres">
      <dgm:prSet presAssocID="{EFFDC44E-5AB8-49F1-A278-D00D0254EC1F}" presName="tx1" presStyleLbl="revTx" presStyleIdx="7" presStyleCnt="10"/>
      <dgm:spPr/>
    </dgm:pt>
    <dgm:pt modelId="{D5B45160-1C7F-4F6C-8477-1FB4CFE30ED6}" type="pres">
      <dgm:prSet presAssocID="{EFFDC44E-5AB8-49F1-A278-D00D0254EC1F}" presName="vert1" presStyleCnt="0"/>
      <dgm:spPr/>
    </dgm:pt>
    <dgm:pt modelId="{E421E172-7BA7-4046-9F1D-EF686F65482D}" type="pres">
      <dgm:prSet presAssocID="{3B09E745-998C-4C47-96E9-03CFA8058F7C}" presName="thickLine" presStyleLbl="alignNode1" presStyleIdx="8" presStyleCnt="10"/>
      <dgm:spPr/>
    </dgm:pt>
    <dgm:pt modelId="{8DCB2554-3233-4673-8A9E-DB7DE3E169B7}" type="pres">
      <dgm:prSet presAssocID="{3B09E745-998C-4C47-96E9-03CFA8058F7C}" presName="horz1" presStyleCnt="0"/>
      <dgm:spPr/>
    </dgm:pt>
    <dgm:pt modelId="{5B51625D-A73A-4ABC-82DF-4B4F6066DA07}" type="pres">
      <dgm:prSet presAssocID="{3B09E745-998C-4C47-96E9-03CFA8058F7C}" presName="tx1" presStyleLbl="revTx" presStyleIdx="8" presStyleCnt="10"/>
      <dgm:spPr/>
    </dgm:pt>
    <dgm:pt modelId="{E078542C-0A10-4FCA-B290-35F635594B87}" type="pres">
      <dgm:prSet presAssocID="{3B09E745-998C-4C47-96E9-03CFA8058F7C}" presName="vert1" presStyleCnt="0"/>
      <dgm:spPr/>
    </dgm:pt>
    <dgm:pt modelId="{A2469467-3C9F-4EAD-9926-3F2BE0EEE808}" type="pres">
      <dgm:prSet presAssocID="{70FF1486-C1BC-4D3D-9402-F99A2617785B}" presName="thickLine" presStyleLbl="alignNode1" presStyleIdx="9" presStyleCnt="10"/>
      <dgm:spPr/>
    </dgm:pt>
    <dgm:pt modelId="{F49132BC-5744-4CF5-9B28-972B4B759C3A}" type="pres">
      <dgm:prSet presAssocID="{70FF1486-C1BC-4D3D-9402-F99A2617785B}" presName="horz1" presStyleCnt="0"/>
      <dgm:spPr/>
    </dgm:pt>
    <dgm:pt modelId="{EE4F44E4-9533-4EF8-B502-FB11E15312C9}" type="pres">
      <dgm:prSet presAssocID="{70FF1486-C1BC-4D3D-9402-F99A2617785B}" presName="tx1" presStyleLbl="revTx" presStyleIdx="9" presStyleCnt="10"/>
      <dgm:spPr/>
    </dgm:pt>
    <dgm:pt modelId="{D33F0BFB-B4CA-44AB-86DC-998809CD78B6}" type="pres">
      <dgm:prSet presAssocID="{70FF1486-C1BC-4D3D-9402-F99A2617785B}" presName="vert1" presStyleCnt="0"/>
      <dgm:spPr/>
    </dgm:pt>
  </dgm:ptLst>
  <dgm:cxnLst>
    <dgm:cxn modelId="{51B27017-BA7F-4F84-8E46-950E0A7A0301}" srcId="{796ACCDE-A882-4EAA-BFA5-7F2C4515BB07}" destId="{E7EAB030-2179-43C8-8224-2C2A69C6BB60}" srcOrd="4" destOrd="0" parTransId="{290008A7-F021-4D64-ABDE-362E5C29B0BA}" sibTransId="{D9F6C473-F4AB-47F0-AF89-90DE1602A554}"/>
    <dgm:cxn modelId="{3EEA4E21-89ED-4D09-AB32-3086999C4D21}" type="presOf" srcId="{E7EAB030-2179-43C8-8224-2C2A69C6BB60}" destId="{0BB6E9B7-D468-469C-B151-58158B764AA0}" srcOrd="0" destOrd="0" presId="urn:microsoft.com/office/officeart/2008/layout/LinedList"/>
    <dgm:cxn modelId="{D79C182A-608D-4AD0-BAAB-25C66196249C}" srcId="{796ACCDE-A882-4EAA-BFA5-7F2C4515BB07}" destId="{EFFDC44E-5AB8-49F1-A278-D00D0254EC1F}" srcOrd="7" destOrd="0" parTransId="{03CE4D1F-3019-4975-A746-5713C76EFCEE}" sibTransId="{9AFE405D-31FD-4869-ABA9-9A0F2ADC40E0}"/>
    <dgm:cxn modelId="{8322A035-74F2-4B58-A41A-1DA10D94A0B6}" srcId="{796ACCDE-A882-4EAA-BFA5-7F2C4515BB07}" destId="{70FF1486-C1BC-4D3D-9402-F99A2617785B}" srcOrd="9" destOrd="0" parTransId="{D8C7DB84-1D54-44FF-93C1-6C7E79F6A489}" sibTransId="{76F37A03-7E23-493D-8E30-E2F44905AD73}"/>
    <dgm:cxn modelId="{8228593B-DCED-41BB-A9F7-B65D7B45C889}" type="presOf" srcId="{3B09E745-998C-4C47-96E9-03CFA8058F7C}" destId="{5B51625D-A73A-4ABC-82DF-4B4F6066DA07}" srcOrd="0" destOrd="0" presId="urn:microsoft.com/office/officeart/2008/layout/LinedList"/>
    <dgm:cxn modelId="{93FA5B5B-FE3D-436A-B42B-37EE778609CE}" type="presOf" srcId="{E64B5E6A-3E63-4AE9-81A1-70D9F05A5D7D}" destId="{5FEB5441-8A00-4EC1-A39E-52477413DBC5}" srcOrd="0" destOrd="0" presId="urn:microsoft.com/office/officeart/2008/layout/LinedList"/>
    <dgm:cxn modelId="{2019C248-1656-4499-8623-387E34AD1C7D}" type="presOf" srcId="{558B6E33-E7D2-453E-8184-950822012E07}" destId="{BBF48934-CD3E-41A0-BBF4-B8B47B973297}" srcOrd="0" destOrd="0" presId="urn:microsoft.com/office/officeart/2008/layout/LinedList"/>
    <dgm:cxn modelId="{45E67B4C-BF73-4B86-8E75-8A51FE6882D4}" srcId="{796ACCDE-A882-4EAA-BFA5-7F2C4515BB07}" destId="{9E96545A-6A40-471B-83D0-54794154051C}" srcOrd="2" destOrd="0" parTransId="{D6B98F98-3688-4718-BE85-9A1180FF700F}" sibTransId="{64A9A907-B4BB-4F97-A540-B585CF6F2E32}"/>
    <dgm:cxn modelId="{73CEB374-E0DF-4BDF-ACBA-8FAC33D96179}" srcId="{796ACCDE-A882-4EAA-BFA5-7F2C4515BB07}" destId="{336743D6-6090-4A9D-B090-77EB4B2EEB84}" srcOrd="1" destOrd="0" parTransId="{EE9A4089-8687-4960-BA72-0FA2BE5FC581}" sibTransId="{EC61A168-E2F2-42BB-A9CD-35A40D6B75F9}"/>
    <dgm:cxn modelId="{F3090378-8DE3-4CC3-80A0-5F8C6EA64464}" srcId="{796ACCDE-A882-4EAA-BFA5-7F2C4515BB07}" destId="{E64B5E6A-3E63-4AE9-81A1-70D9F05A5D7D}" srcOrd="3" destOrd="0" parTransId="{7A7620C7-CEF8-448B-BAFC-AAA72A3BF118}" sibTransId="{39DD8EC8-316E-4605-819C-B9AD1DE10B74}"/>
    <dgm:cxn modelId="{CA0BC958-C540-42E1-94F2-DB28DEC2C307}" srcId="{796ACCDE-A882-4EAA-BFA5-7F2C4515BB07}" destId="{14B79204-46CA-4B8E-AF3D-25942812AB7E}" srcOrd="6" destOrd="0" parTransId="{E2A13C0E-CDCF-41B4-86FD-D8B449A3EA8C}" sibTransId="{6EEE540F-4DBA-412A-B5B5-D97F26891E34}"/>
    <dgm:cxn modelId="{B1353B7F-EB77-4F77-A5F4-CA2842AC8B2F}" srcId="{796ACCDE-A882-4EAA-BFA5-7F2C4515BB07}" destId="{D30BDA52-C55E-4460-AF2F-97477603A67D}" srcOrd="0" destOrd="0" parTransId="{B0CE83CD-657B-40F9-874A-46B3815646CA}" sibTransId="{2B8BE7DC-FB44-40D9-956A-ACE9FBBE2817}"/>
    <dgm:cxn modelId="{89E1899D-74C2-4DB4-9541-3FD622FEA990}" type="presOf" srcId="{70FF1486-C1BC-4D3D-9402-F99A2617785B}" destId="{EE4F44E4-9533-4EF8-B502-FB11E15312C9}" srcOrd="0" destOrd="0" presId="urn:microsoft.com/office/officeart/2008/layout/LinedList"/>
    <dgm:cxn modelId="{DF23BDAC-2FC6-495D-9221-CB6DCFAC0C6C}" type="presOf" srcId="{336743D6-6090-4A9D-B090-77EB4B2EEB84}" destId="{FB8918A4-22BC-47D6-86C5-5DAB608C98F2}" srcOrd="0" destOrd="0" presId="urn:microsoft.com/office/officeart/2008/layout/LinedList"/>
    <dgm:cxn modelId="{F27A60AD-6F43-4FEE-B3F9-B20E72A1229E}" srcId="{796ACCDE-A882-4EAA-BFA5-7F2C4515BB07}" destId="{3B09E745-998C-4C47-96E9-03CFA8058F7C}" srcOrd="8" destOrd="0" parTransId="{9DDE5180-2724-4D4B-AE06-30D8F8F5D947}" sibTransId="{9998DB8A-0E7E-4C4B-9680-3FA1A7C02150}"/>
    <dgm:cxn modelId="{E99E20AE-E408-431F-A819-452F91E60A94}" type="presOf" srcId="{14B79204-46CA-4B8E-AF3D-25942812AB7E}" destId="{DFD5BBAA-967F-4FB3-99B3-2318E87F2944}" srcOrd="0" destOrd="0" presId="urn:microsoft.com/office/officeart/2008/layout/LinedList"/>
    <dgm:cxn modelId="{D28CA4CF-DE59-4D65-8D62-155F4AD8F902}" type="presOf" srcId="{D30BDA52-C55E-4460-AF2F-97477603A67D}" destId="{785591E8-E4E0-4E41-802C-830190C0908E}" srcOrd="0" destOrd="0" presId="urn:microsoft.com/office/officeart/2008/layout/LinedList"/>
    <dgm:cxn modelId="{4991A8DF-52CB-4523-93CF-6EAB6FB431C0}" type="presOf" srcId="{EFFDC44E-5AB8-49F1-A278-D00D0254EC1F}" destId="{D74CE63B-5959-4CD8-ADD9-ED0A0EDF1F5C}" srcOrd="0" destOrd="0" presId="urn:microsoft.com/office/officeart/2008/layout/LinedList"/>
    <dgm:cxn modelId="{DBF418E4-6576-4F75-BFB6-868FDB89D478}" type="presOf" srcId="{796ACCDE-A882-4EAA-BFA5-7F2C4515BB07}" destId="{1CD63156-5028-4644-AA6B-BD97ABE8D082}" srcOrd="0" destOrd="0" presId="urn:microsoft.com/office/officeart/2008/layout/LinedList"/>
    <dgm:cxn modelId="{F5E470F1-1E07-4834-8674-3AC0E8EBC895}" srcId="{796ACCDE-A882-4EAA-BFA5-7F2C4515BB07}" destId="{558B6E33-E7D2-453E-8184-950822012E07}" srcOrd="5" destOrd="0" parTransId="{4FBEE048-F7F9-42B9-99E9-3354EF2086EB}" sibTransId="{D260E594-74EA-4BBF-B88A-E0DA020741B0}"/>
    <dgm:cxn modelId="{A7FA56FE-7D28-4D26-91A4-C33B53D744A8}" type="presOf" srcId="{9E96545A-6A40-471B-83D0-54794154051C}" destId="{7DE9AD34-8D78-4CA4-BBBB-9F0A68AEBDDA}" srcOrd="0" destOrd="0" presId="urn:microsoft.com/office/officeart/2008/layout/LinedList"/>
    <dgm:cxn modelId="{82E97B5C-9040-43F3-982C-5F3D57CEBA16}" type="presParOf" srcId="{1CD63156-5028-4644-AA6B-BD97ABE8D082}" destId="{E0961EFC-7E79-4810-A11F-65F2653471F0}" srcOrd="0" destOrd="0" presId="urn:microsoft.com/office/officeart/2008/layout/LinedList"/>
    <dgm:cxn modelId="{570EDAE0-FF7C-4B3C-9723-4B23794B5B5A}" type="presParOf" srcId="{1CD63156-5028-4644-AA6B-BD97ABE8D082}" destId="{3C262BDE-06D5-4CAD-A19E-CB86EECD6245}" srcOrd="1" destOrd="0" presId="urn:microsoft.com/office/officeart/2008/layout/LinedList"/>
    <dgm:cxn modelId="{7C9A6A1C-7A5E-470B-A01F-FDBBE49A4011}" type="presParOf" srcId="{3C262BDE-06D5-4CAD-A19E-CB86EECD6245}" destId="{785591E8-E4E0-4E41-802C-830190C0908E}" srcOrd="0" destOrd="0" presId="urn:microsoft.com/office/officeart/2008/layout/LinedList"/>
    <dgm:cxn modelId="{B6490482-C2D4-4627-88ED-5F767CB99FB1}" type="presParOf" srcId="{3C262BDE-06D5-4CAD-A19E-CB86EECD6245}" destId="{B4354BFD-98FE-4D6E-A9E8-D957007474AC}" srcOrd="1" destOrd="0" presId="urn:microsoft.com/office/officeart/2008/layout/LinedList"/>
    <dgm:cxn modelId="{BEBE609B-093D-476C-B4E5-9FEACC37343E}" type="presParOf" srcId="{1CD63156-5028-4644-AA6B-BD97ABE8D082}" destId="{999E0766-97CA-4B49-82AD-7CBAEE194A9E}" srcOrd="2" destOrd="0" presId="urn:microsoft.com/office/officeart/2008/layout/LinedList"/>
    <dgm:cxn modelId="{42C059DF-25D4-4697-A6C2-8479100E8191}" type="presParOf" srcId="{1CD63156-5028-4644-AA6B-BD97ABE8D082}" destId="{1C0D04FA-08AD-42B0-8F2C-11092237E8D4}" srcOrd="3" destOrd="0" presId="urn:microsoft.com/office/officeart/2008/layout/LinedList"/>
    <dgm:cxn modelId="{DBED5E1F-514A-41E8-8A3D-C5FBC7E2A895}" type="presParOf" srcId="{1C0D04FA-08AD-42B0-8F2C-11092237E8D4}" destId="{FB8918A4-22BC-47D6-86C5-5DAB608C98F2}" srcOrd="0" destOrd="0" presId="urn:microsoft.com/office/officeart/2008/layout/LinedList"/>
    <dgm:cxn modelId="{A80AD295-40DB-432B-9690-4B217EB67F34}" type="presParOf" srcId="{1C0D04FA-08AD-42B0-8F2C-11092237E8D4}" destId="{9585080F-73F1-43CB-9C61-37C9E756F91E}" srcOrd="1" destOrd="0" presId="urn:microsoft.com/office/officeart/2008/layout/LinedList"/>
    <dgm:cxn modelId="{28583B39-159B-47BD-9302-3698A4CD16A5}" type="presParOf" srcId="{1CD63156-5028-4644-AA6B-BD97ABE8D082}" destId="{22CD0F35-536E-46DA-9FE3-8E69B7A5F609}" srcOrd="4" destOrd="0" presId="urn:microsoft.com/office/officeart/2008/layout/LinedList"/>
    <dgm:cxn modelId="{21ED3BBE-DF23-427E-9AC5-EECD5E9DB9D3}" type="presParOf" srcId="{1CD63156-5028-4644-AA6B-BD97ABE8D082}" destId="{A5D7CAB3-9598-46CF-8549-AEEFB094D56C}" srcOrd="5" destOrd="0" presId="urn:microsoft.com/office/officeart/2008/layout/LinedList"/>
    <dgm:cxn modelId="{E20FE187-AFE3-4B68-9103-D2CB008EE6D7}" type="presParOf" srcId="{A5D7CAB3-9598-46CF-8549-AEEFB094D56C}" destId="{7DE9AD34-8D78-4CA4-BBBB-9F0A68AEBDDA}" srcOrd="0" destOrd="0" presId="urn:microsoft.com/office/officeart/2008/layout/LinedList"/>
    <dgm:cxn modelId="{80EDCDD9-A99B-424C-945B-5D0A40709328}" type="presParOf" srcId="{A5D7CAB3-9598-46CF-8549-AEEFB094D56C}" destId="{3F78DD58-544C-4140-9489-8B0113311960}" srcOrd="1" destOrd="0" presId="urn:microsoft.com/office/officeart/2008/layout/LinedList"/>
    <dgm:cxn modelId="{654CB915-3CEC-4661-B5F5-C889E7F8E9A8}" type="presParOf" srcId="{1CD63156-5028-4644-AA6B-BD97ABE8D082}" destId="{61F5C3A9-E330-49E2-8930-B0EE8B4AC632}" srcOrd="6" destOrd="0" presId="urn:microsoft.com/office/officeart/2008/layout/LinedList"/>
    <dgm:cxn modelId="{E46A631D-4836-4A62-A5E1-C6CA77DAA1A8}" type="presParOf" srcId="{1CD63156-5028-4644-AA6B-BD97ABE8D082}" destId="{B1A37487-B57A-4C2A-85FD-71A449F96CE5}" srcOrd="7" destOrd="0" presId="urn:microsoft.com/office/officeart/2008/layout/LinedList"/>
    <dgm:cxn modelId="{BFE40F6E-C42B-4F77-8006-FD96FA668A88}" type="presParOf" srcId="{B1A37487-B57A-4C2A-85FD-71A449F96CE5}" destId="{5FEB5441-8A00-4EC1-A39E-52477413DBC5}" srcOrd="0" destOrd="0" presId="urn:microsoft.com/office/officeart/2008/layout/LinedList"/>
    <dgm:cxn modelId="{9581035D-AC24-44A7-9026-DE8025C0591A}" type="presParOf" srcId="{B1A37487-B57A-4C2A-85FD-71A449F96CE5}" destId="{EEADC7B4-0230-4877-BB36-B7112DE2AA9D}" srcOrd="1" destOrd="0" presId="urn:microsoft.com/office/officeart/2008/layout/LinedList"/>
    <dgm:cxn modelId="{7CD0058C-0BFD-4A2D-BA04-E51C941BD173}" type="presParOf" srcId="{1CD63156-5028-4644-AA6B-BD97ABE8D082}" destId="{EED2717E-0A6C-427F-A1DE-0536366E9B94}" srcOrd="8" destOrd="0" presId="urn:microsoft.com/office/officeart/2008/layout/LinedList"/>
    <dgm:cxn modelId="{C2916AF6-068A-4A3D-95B2-E77583A889A4}" type="presParOf" srcId="{1CD63156-5028-4644-AA6B-BD97ABE8D082}" destId="{0B0A3DE2-0DF7-435B-829C-51CCF8F18E4A}" srcOrd="9" destOrd="0" presId="urn:microsoft.com/office/officeart/2008/layout/LinedList"/>
    <dgm:cxn modelId="{D7B7510F-6E38-4AE9-8ECE-5D5AE9B71E38}" type="presParOf" srcId="{0B0A3DE2-0DF7-435B-829C-51CCF8F18E4A}" destId="{0BB6E9B7-D468-469C-B151-58158B764AA0}" srcOrd="0" destOrd="0" presId="urn:microsoft.com/office/officeart/2008/layout/LinedList"/>
    <dgm:cxn modelId="{6A5B2A44-E167-4D21-908F-28CDE0574858}" type="presParOf" srcId="{0B0A3DE2-0DF7-435B-829C-51CCF8F18E4A}" destId="{09351ABA-3219-424F-B2FB-A50EEA8E90AB}" srcOrd="1" destOrd="0" presId="urn:microsoft.com/office/officeart/2008/layout/LinedList"/>
    <dgm:cxn modelId="{47EA688A-873F-45E7-A723-1B194867E832}" type="presParOf" srcId="{1CD63156-5028-4644-AA6B-BD97ABE8D082}" destId="{52FB0321-E06F-496F-83AD-95467FE0963D}" srcOrd="10" destOrd="0" presId="urn:microsoft.com/office/officeart/2008/layout/LinedList"/>
    <dgm:cxn modelId="{B7C3850E-9211-413C-BB25-3ED8641B34DF}" type="presParOf" srcId="{1CD63156-5028-4644-AA6B-BD97ABE8D082}" destId="{34EDDE01-484A-4635-84FE-02429BB71C11}" srcOrd="11" destOrd="0" presId="urn:microsoft.com/office/officeart/2008/layout/LinedList"/>
    <dgm:cxn modelId="{044E5F4F-AD23-4AFC-98C3-2012D1504939}" type="presParOf" srcId="{34EDDE01-484A-4635-84FE-02429BB71C11}" destId="{BBF48934-CD3E-41A0-BBF4-B8B47B973297}" srcOrd="0" destOrd="0" presId="urn:microsoft.com/office/officeart/2008/layout/LinedList"/>
    <dgm:cxn modelId="{AB9524AE-E01D-45C9-ABAD-E09BF3E02037}" type="presParOf" srcId="{34EDDE01-484A-4635-84FE-02429BB71C11}" destId="{09CA4F91-7B6D-4A55-8FAF-328E453FDDD7}" srcOrd="1" destOrd="0" presId="urn:microsoft.com/office/officeart/2008/layout/LinedList"/>
    <dgm:cxn modelId="{72503C63-D4C6-4233-B2A8-7754D562C2D8}" type="presParOf" srcId="{1CD63156-5028-4644-AA6B-BD97ABE8D082}" destId="{2BEF0BA1-2594-4129-B1DE-F440F717A981}" srcOrd="12" destOrd="0" presId="urn:microsoft.com/office/officeart/2008/layout/LinedList"/>
    <dgm:cxn modelId="{A22AD98C-E342-47E8-8F6A-842CA3FDF95E}" type="presParOf" srcId="{1CD63156-5028-4644-AA6B-BD97ABE8D082}" destId="{689FAB70-6514-44A2-9664-8E62B0F01228}" srcOrd="13" destOrd="0" presId="urn:microsoft.com/office/officeart/2008/layout/LinedList"/>
    <dgm:cxn modelId="{E9EEEB09-4803-4894-8AAD-3638C7238A26}" type="presParOf" srcId="{689FAB70-6514-44A2-9664-8E62B0F01228}" destId="{DFD5BBAA-967F-4FB3-99B3-2318E87F2944}" srcOrd="0" destOrd="0" presId="urn:microsoft.com/office/officeart/2008/layout/LinedList"/>
    <dgm:cxn modelId="{A918337A-628D-4404-BC99-158A05387308}" type="presParOf" srcId="{689FAB70-6514-44A2-9664-8E62B0F01228}" destId="{EF0F178D-AF8C-4C1B-AD1A-889A26925284}" srcOrd="1" destOrd="0" presId="urn:microsoft.com/office/officeart/2008/layout/LinedList"/>
    <dgm:cxn modelId="{CD987163-ECFE-45C7-BE13-504248DF7D94}" type="presParOf" srcId="{1CD63156-5028-4644-AA6B-BD97ABE8D082}" destId="{73D05729-FA32-4879-8237-A3BCECE3A5CB}" srcOrd="14" destOrd="0" presId="urn:microsoft.com/office/officeart/2008/layout/LinedList"/>
    <dgm:cxn modelId="{670C8FF0-5607-4F02-8D65-2E62EC86A81B}" type="presParOf" srcId="{1CD63156-5028-4644-AA6B-BD97ABE8D082}" destId="{FE53FDBD-C5AC-4D3C-9479-48D029814447}" srcOrd="15" destOrd="0" presId="urn:microsoft.com/office/officeart/2008/layout/LinedList"/>
    <dgm:cxn modelId="{A0B8D3D5-CEB2-490F-BC30-D849C86A3A02}" type="presParOf" srcId="{FE53FDBD-C5AC-4D3C-9479-48D029814447}" destId="{D74CE63B-5959-4CD8-ADD9-ED0A0EDF1F5C}" srcOrd="0" destOrd="0" presId="urn:microsoft.com/office/officeart/2008/layout/LinedList"/>
    <dgm:cxn modelId="{F7A09490-9458-4A73-B45E-EF46A9983B35}" type="presParOf" srcId="{FE53FDBD-C5AC-4D3C-9479-48D029814447}" destId="{D5B45160-1C7F-4F6C-8477-1FB4CFE30ED6}" srcOrd="1" destOrd="0" presId="urn:microsoft.com/office/officeart/2008/layout/LinedList"/>
    <dgm:cxn modelId="{BCBBDDDF-7A96-4FC1-BACD-B3EC221EDF7D}" type="presParOf" srcId="{1CD63156-5028-4644-AA6B-BD97ABE8D082}" destId="{E421E172-7BA7-4046-9F1D-EF686F65482D}" srcOrd="16" destOrd="0" presId="urn:microsoft.com/office/officeart/2008/layout/LinedList"/>
    <dgm:cxn modelId="{69EB19D3-10EA-4CFB-8DEE-E71CE4802C3B}" type="presParOf" srcId="{1CD63156-5028-4644-AA6B-BD97ABE8D082}" destId="{8DCB2554-3233-4673-8A9E-DB7DE3E169B7}" srcOrd="17" destOrd="0" presId="urn:microsoft.com/office/officeart/2008/layout/LinedList"/>
    <dgm:cxn modelId="{5A561580-C01E-41E5-B742-7F3DCF2163AC}" type="presParOf" srcId="{8DCB2554-3233-4673-8A9E-DB7DE3E169B7}" destId="{5B51625D-A73A-4ABC-82DF-4B4F6066DA07}" srcOrd="0" destOrd="0" presId="urn:microsoft.com/office/officeart/2008/layout/LinedList"/>
    <dgm:cxn modelId="{B86B2CBA-868F-4EC9-B3AC-49EF8B50A1C2}" type="presParOf" srcId="{8DCB2554-3233-4673-8A9E-DB7DE3E169B7}" destId="{E078542C-0A10-4FCA-B290-35F635594B87}" srcOrd="1" destOrd="0" presId="urn:microsoft.com/office/officeart/2008/layout/LinedList"/>
    <dgm:cxn modelId="{069FFBCB-A70B-4593-B5FD-F666912A123B}" type="presParOf" srcId="{1CD63156-5028-4644-AA6B-BD97ABE8D082}" destId="{A2469467-3C9F-4EAD-9926-3F2BE0EEE808}" srcOrd="18" destOrd="0" presId="urn:microsoft.com/office/officeart/2008/layout/LinedList"/>
    <dgm:cxn modelId="{53D82AFB-0842-4987-A2EA-D0607D995451}" type="presParOf" srcId="{1CD63156-5028-4644-AA6B-BD97ABE8D082}" destId="{F49132BC-5744-4CF5-9B28-972B4B759C3A}" srcOrd="19" destOrd="0" presId="urn:microsoft.com/office/officeart/2008/layout/LinedList"/>
    <dgm:cxn modelId="{5C941E4F-D14B-4773-9BA2-A2F315D4B7B5}" type="presParOf" srcId="{F49132BC-5744-4CF5-9B28-972B4B759C3A}" destId="{EE4F44E4-9533-4EF8-B502-FB11E15312C9}" srcOrd="0" destOrd="0" presId="urn:microsoft.com/office/officeart/2008/layout/LinedList"/>
    <dgm:cxn modelId="{6080E84A-A429-4B1E-B799-05557E040CED}" type="presParOf" srcId="{F49132BC-5744-4CF5-9B28-972B4B759C3A}" destId="{D33F0BFB-B4CA-44AB-86DC-998809CD78B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6ACCDE-A882-4EAA-BFA5-7F2C4515BB07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3F202FB-1793-4ECF-B86F-5D2C8DA900F6}">
      <dgm:prSet/>
      <dgm:spPr/>
      <dgm:t>
        <a:bodyPr/>
        <a:lstStyle/>
        <a:p>
          <a:r>
            <a:rPr lang="en-US" dirty="0"/>
            <a:t>On Going Public Input</a:t>
          </a:r>
        </a:p>
      </dgm:t>
    </dgm:pt>
    <dgm:pt modelId="{4A99C6ED-25D8-437A-A173-C6A3EEDA735E}" type="parTrans" cxnId="{3D8062CF-E795-4FA9-9ABE-39709194DA2A}">
      <dgm:prSet/>
      <dgm:spPr/>
      <dgm:t>
        <a:bodyPr/>
        <a:lstStyle/>
        <a:p>
          <a:endParaRPr lang="en-US"/>
        </a:p>
      </dgm:t>
    </dgm:pt>
    <dgm:pt modelId="{CE69384D-6C6E-4A77-92EA-F0F0EC1B58D6}" type="sibTrans" cxnId="{3D8062CF-E795-4FA9-9ABE-39709194DA2A}">
      <dgm:prSet/>
      <dgm:spPr/>
      <dgm:t>
        <a:bodyPr/>
        <a:lstStyle/>
        <a:p>
          <a:endParaRPr lang="en-US"/>
        </a:p>
      </dgm:t>
    </dgm:pt>
    <dgm:pt modelId="{0FB7D3FE-FC7B-4CF1-9494-63EBFBD5946D}">
      <dgm:prSet/>
      <dgm:spPr/>
      <dgm:t>
        <a:bodyPr/>
        <a:lstStyle/>
        <a:p>
          <a:r>
            <a:rPr lang="en-US" dirty="0"/>
            <a:t>Preliminary Engineering</a:t>
          </a:r>
        </a:p>
      </dgm:t>
    </dgm:pt>
    <dgm:pt modelId="{73613B4C-BE90-475B-B88B-475BB4CCE94B}" type="parTrans" cxnId="{BAE9927D-090C-4944-BAE4-DE38D629F5B1}">
      <dgm:prSet/>
      <dgm:spPr/>
      <dgm:t>
        <a:bodyPr/>
        <a:lstStyle/>
        <a:p>
          <a:endParaRPr lang="en-US"/>
        </a:p>
      </dgm:t>
    </dgm:pt>
    <dgm:pt modelId="{F012F320-91E8-429E-8B4E-DB577819E519}" type="sibTrans" cxnId="{BAE9927D-090C-4944-BAE4-DE38D629F5B1}">
      <dgm:prSet/>
      <dgm:spPr/>
      <dgm:t>
        <a:bodyPr/>
        <a:lstStyle/>
        <a:p>
          <a:endParaRPr lang="en-US"/>
        </a:p>
      </dgm:t>
    </dgm:pt>
    <dgm:pt modelId="{10AFC1C4-9067-4A65-9C81-55D5754B6996}">
      <dgm:prSet/>
      <dgm:spPr/>
      <dgm:t>
        <a:bodyPr/>
        <a:lstStyle/>
        <a:p>
          <a:r>
            <a:rPr lang="en-US" dirty="0"/>
            <a:t>Horizontal &amp; Vertical Alignments</a:t>
          </a:r>
        </a:p>
      </dgm:t>
    </dgm:pt>
    <dgm:pt modelId="{402EA11D-E1C5-4E57-927E-D3FA40D5F5A4}" type="parTrans" cxnId="{848B5667-179A-41E0-A9FE-7D312DDE2C0E}">
      <dgm:prSet/>
      <dgm:spPr/>
      <dgm:t>
        <a:bodyPr/>
        <a:lstStyle/>
        <a:p>
          <a:endParaRPr lang="en-US"/>
        </a:p>
      </dgm:t>
    </dgm:pt>
    <dgm:pt modelId="{2D7593FF-53C0-476A-AC5A-6E513DA72C7D}" type="sibTrans" cxnId="{848B5667-179A-41E0-A9FE-7D312DDE2C0E}">
      <dgm:prSet/>
      <dgm:spPr/>
      <dgm:t>
        <a:bodyPr/>
        <a:lstStyle/>
        <a:p>
          <a:endParaRPr lang="en-US"/>
        </a:p>
      </dgm:t>
    </dgm:pt>
    <dgm:pt modelId="{8CECD1FD-F688-47AF-BE88-A79E3D297D2F}">
      <dgm:prSet/>
      <dgm:spPr/>
      <dgm:t>
        <a:bodyPr/>
        <a:lstStyle/>
        <a:p>
          <a:r>
            <a:rPr lang="en-US" dirty="0"/>
            <a:t>Physical Investigation</a:t>
          </a:r>
        </a:p>
      </dgm:t>
    </dgm:pt>
    <dgm:pt modelId="{A23561B1-10D6-41F6-8A31-DE016FB2257B}" type="parTrans" cxnId="{57081332-5DE9-4C35-B705-ECDB7E10E01D}">
      <dgm:prSet/>
      <dgm:spPr/>
      <dgm:t>
        <a:bodyPr/>
        <a:lstStyle/>
        <a:p>
          <a:endParaRPr lang="en-US"/>
        </a:p>
      </dgm:t>
    </dgm:pt>
    <dgm:pt modelId="{A50CDE9C-3CDC-4A18-A0F8-F9A80FA15785}" type="sibTrans" cxnId="{57081332-5DE9-4C35-B705-ECDB7E10E01D}">
      <dgm:prSet/>
      <dgm:spPr/>
      <dgm:t>
        <a:bodyPr/>
        <a:lstStyle/>
        <a:p>
          <a:endParaRPr lang="en-US"/>
        </a:p>
      </dgm:t>
    </dgm:pt>
    <dgm:pt modelId="{370AC64D-FC4F-4CC2-8341-567B7A2DFEA3}">
      <dgm:prSet/>
      <dgm:spPr/>
      <dgm:t>
        <a:bodyPr/>
        <a:lstStyle/>
        <a:p>
          <a:r>
            <a:rPr lang="en-US" dirty="0"/>
            <a:t>Soils, Storm Drains, Hydraulic, Structural, &amp; Sediment Control</a:t>
          </a:r>
        </a:p>
      </dgm:t>
    </dgm:pt>
    <dgm:pt modelId="{462A8E1A-4D88-4911-973D-7A1BF5D5511A}" type="parTrans" cxnId="{FECABA31-3A39-4005-ACB2-0AD797D2E7D0}">
      <dgm:prSet/>
      <dgm:spPr/>
      <dgm:t>
        <a:bodyPr/>
        <a:lstStyle/>
        <a:p>
          <a:endParaRPr lang="en-US"/>
        </a:p>
      </dgm:t>
    </dgm:pt>
    <dgm:pt modelId="{DDD2A3E5-42BD-494A-B624-D7F8433D360E}" type="sibTrans" cxnId="{FECABA31-3A39-4005-ACB2-0AD797D2E7D0}">
      <dgm:prSet/>
      <dgm:spPr/>
      <dgm:t>
        <a:bodyPr/>
        <a:lstStyle/>
        <a:p>
          <a:endParaRPr lang="en-US"/>
        </a:p>
      </dgm:t>
    </dgm:pt>
    <dgm:pt modelId="{08913D08-AFC5-4FC6-9352-2215E4CBF0B7}">
      <dgm:prSet/>
      <dgm:spPr/>
      <dgm:t>
        <a:bodyPr/>
        <a:lstStyle/>
        <a:p>
          <a:r>
            <a:rPr lang="en-US" dirty="0"/>
            <a:t>Right of Way (if needed for entry agreement or purchase)</a:t>
          </a:r>
        </a:p>
      </dgm:t>
    </dgm:pt>
    <dgm:pt modelId="{67727094-97C5-4CB7-8579-40D81F42ACFF}" type="parTrans" cxnId="{9982FDBB-6DB2-43DE-8D75-4F765765CD5D}">
      <dgm:prSet/>
      <dgm:spPr/>
      <dgm:t>
        <a:bodyPr/>
        <a:lstStyle/>
        <a:p>
          <a:endParaRPr lang="en-US"/>
        </a:p>
      </dgm:t>
    </dgm:pt>
    <dgm:pt modelId="{6CA13057-E6E6-45EF-9F0C-D136EF2678D1}" type="sibTrans" cxnId="{9982FDBB-6DB2-43DE-8D75-4F765765CD5D}">
      <dgm:prSet/>
      <dgm:spPr/>
      <dgm:t>
        <a:bodyPr/>
        <a:lstStyle/>
        <a:p>
          <a:endParaRPr lang="en-US"/>
        </a:p>
      </dgm:t>
    </dgm:pt>
    <dgm:pt modelId="{B376D449-0B2F-47C0-84ED-70AF936D2C21}">
      <dgm:prSet/>
      <dgm:spPr/>
      <dgm:t>
        <a:bodyPr/>
        <a:lstStyle/>
        <a:p>
          <a:r>
            <a:rPr lang="en-US" dirty="0"/>
            <a:t>Intersection Geometrics</a:t>
          </a:r>
        </a:p>
      </dgm:t>
    </dgm:pt>
    <dgm:pt modelId="{F20B534E-8B55-406C-9BF3-6A86FE3AB372}" type="parTrans" cxnId="{2172A8FF-560E-46A2-844B-D4B2CA5843E0}">
      <dgm:prSet/>
      <dgm:spPr/>
      <dgm:t>
        <a:bodyPr/>
        <a:lstStyle/>
        <a:p>
          <a:endParaRPr lang="en-US"/>
        </a:p>
      </dgm:t>
    </dgm:pt>
    <dgm:pt modelId="{9AEEAB2F-E892-49FF-8B3B-99D0C118E51F}" type="sibTrans" cxnId="{2172A8FF-560E-46A2-844B-D4B2CA5843E0}">
      <dgm:prSet/>
      <dgm:spPr/>
      <dgm:t>
        <a:bodyPr/>
        <a:lstStyle/>
        <a:p>
          <a:endParaRPr lang="en-US"/>
        </a:p>
      </dgm:t>
    </dgm:pt>
    <dgm:pt modelId="{7ABA821A-C88D-4FB1-944A-166A68DEC2ED}">
      <dgm:prSet/>
      <dgm:spPr/>
      <dgm:t>
        <a:bodyPr/>
        <a:lstStyle/>
        <a:p>
          <a:r>
            <a:rPr lang="en-US" dirty="0"/>
            <a:t>Final Concepts</a:t>
          </a:r>
        </a:p>
      </dgm:t>
    </dgm:pt>
    <dgm:pt modelId="{AB4F71B9-134F-4CFE-89AB-BE5ED070E494}" type="parTrans" cxnId="{832EA187-935D-4D87-A4E2-6FC2266CE87A}">
      <dgm:prSet/>
      <dgm:spPr/>
      <dgm:t>
        <a:bodyPr/>
        <a:lstStyle/>
        <a:p>
          <a:endParaRPr lang="en-US"/>
        </a:p>
      </dgm:t>
    </dgm:pt>
    <dgm:pt modelId="{3E6F7AB7-FA81-440B-A28A-1E078C783A20}" type="sibTrans" cxnId="{832EA187-935D-4D87-A4E2-6FC2266CE87A}">
      <dgm:prSet/>
      <dgm:spPr/>
      <dgm:t>
        <a:bodyPr/>
        <a:lstStyle/>
        <a:p>
          <a:endParaRPr lang="en-US"/>
        </a:p>
      </dgm:t>
    </dgm:pt>
    <dgm:pt modelId="{68304135-EDE6-451F-831D-31A254773FDD}">
      <dgm:prSet/>
      <dgm:spPr/>
      <dgm:t>
        <a:bodyPr/>
        <a:lstStyle/>
        <a:p>
          <a:r>
            <a:rPr lang="en-US" dirty="0"/>
            <a:t>Noise</a:t>
          </a:r>
        </a:p>
      </dgm:t>
    </dgm:pt>
    <dgm:pt modelId="{994F2635-622B-496D-858D-730B0AC551F6}" type="parTrans" cxnId="{F9E76722-0CE5-4E2A-B71E-D63E0C44F7DC}">
      <dgm:prSet/>
      <dgm:spPr/>
      <dgm:t>
        <a:bodyPr/>
        <a:lstStyle/>
        <a:p>
          <a:endParaRPr lang="en-US"/>
        </a:p>
      </dgm:t>
    </dgm:pt>
    <dgm:pt modelId="{ED280037-079D-49E7-AF5D-E4301A2C8D2D}" type="sibTrans" cxnId="{F9E76722-0CE5-4E2A-B71E-D63E0C44F7DC}">
      <dgm:prSet/>
      <dgm:spPr/>
      <dgm:t>
        <a:bodyPr/>
        <a:lstStyle/>
        <a:p>
          <a:endParaRPr lang="en-US"/>
        </a:p>
      </dgm:t>
    </dgm:pt>
    <dgm:pt modelId="{7A34C524-F7AB-4C8B-AABE-6B21D082C4BF}">
      <dgm:prSet/>
      <dgm:spPr/>
      <dgm:t>
        <a:bodyPr/>
        <a:lstStyle/>
        <a:p>
          <a:r>
            <a:rPr lang="en-US" dirty="0"/>
            <a:t>Environmental</a:t>
          </a:r>
        </a:p>
      </dgm:t>
    </dgm:pt>
    <dgm:pt modelId="{2F98AF34-5AE9-4D43-85AC-77419BC07D1E}" type="parTrans" cxnId="{5D4E3377-696D-492E-809B-6DF566583FFB}">
      <dgm:prSet/>
      <dgm:spPr/>
      <dgm:t>
        <a:bodyPr/>
        <a:lstStyle/>
        <a:p>
          <a:endParaRPr lang="en-US"/>
        </a:p>
      </dgm:t>
    </dgm:pt>
    <dgm:pt modelId="{74CD6D81-05FE-4084-A896-BF6CB8E607EB}" type="sibTrans" cxnId="{5D4E3377-696D-492E-809B-6DF566583FFB}">
      <dgm:prSet/>
      <dgm:spPr/>
      <dgm:t>
        <a:bodyPr/>
        <a:lstStyle/>
        <a:p>
          <a:endParaRPr lang="en-US"/>
        </a:p>
      </dgm:t>
    </dgm:pt>
    <dgm:pt modelId="{D0D298AE-8E8B-4708-B103-48C9A3E1D5DC}">
      <dgm:prSet/>
      <dgm:spPr/>
      <dgm:t>
        <a:bodyPr/>
        <a:lstStyle/>
        <a:p>
          <a:r>
            <a:rPr lang="en-US" dirty="0"/>
            <a:t>Construction Sequence</a:t>
          </a:r>
        </a:p>
      </dgm:t>
    </dgm:pt>
    <dgm:pt modelId="{327E5D0B-DDFE-415B-B6D2-FE0860D8718B}" type="parTrans" cxnId="{46BF172A-E5C8-4C0B-B3BB-F115F123DD0D}">
      <dgm:prSet/>
      <dgm:spPr/>
      <dgm:t>
        <a:bodyPr/>
        <a:lstStyle/>
        <a:p>
          <a:endParaRPr lang="en-US"/>
        </a:p>
      </dgm:t>
    </dgm:pt>
    <dgm:pt modelId="{F155FE4D-9CAB-4E2F-8D5A-C1CE8A0FDA01}" type="sibTrans" cxnId="{46BF172A-E5C8-4C0B-B3BB-F115F123DD0D}">
      <dgm:prSet/>
      <dgm:spPr/>
      <dgm:t>
        <a:bodyPr/>
        <a:lstStyle/>
        <a:p>
          <a:endParaRPr lang="en-US"/>
        </a:p>
      </dgm:t>
    </dgm:pt>
    <dgm:pt modelId="{6ADBD785-4C32-422A-85BE-0F7651D2E572}">
      <dgm:prSet/>
      <dgm:spPr/>
      <dgm:t>
        <a:bodyPr/>
        <a:lstStyle/>
        <a:p>
          <a:r>
            <a:rPr lang="en-US" dirty="0"/>
            <a:t>Develop Detailed Scope, Schedule, &amp; Cost Estimate</a:t>
          </a:r>
        </a:p>
      </dgm:t>
    </dgm:pt>
    <dgm:pt modelId="{879EF4B1-D03E-45FD-B0B2-2A7CF0D944DE}" type="parTrans" cxnId="{9C904350-8DBC-463D-8559-541A19B1CE77}">
      <dgm:prSet/>
      <dgm:spPr/>
      <dgm:t>
        <a:bodyPr/>
        <a:lstStyle/>
        <a:p>
          <a:endParaRPr lang="en-US"/>
        </a:p>
      </dgm:t>
    </dgm:pt>
    <dgm:pt modelId="{25A66F12-09C2-46B1-A255-D2E97662AB12}" type="sibTrans" cxnId="{9C904350-8DBC-463D-8559-541A19B1CE77}">
      <dgm:prSet/>
      <dgm:spPr/>
      <dgm:t>
        <a:bodyPr/>
        <a:lstStyle/>
        <a:p>
          <a:endParaRPr lang="en-US"/>
        </a:p>
      </dgm:t>
    </dgm:pt>
    <dgm:pt modelId="{7437093D-1F00-4A75-92D3-BF17B43963DB}">
      <dgm:prSet/>
      <dgm:spPr/>
      <dgm:t>
        <a:bodyPr/>
        <a:lstStyle/>
        <a:p>
          <a:r>
            <a:rPr lang="en-US" dirty="0"/>
            <a:t>Project advances to design and construction (if funded)</a:t>
          </a:r>
        </a:p>
      </dgm:t>
    </dgm:pt>
    <dgm:pt modelId="{A4FE7CCD-9D6D-4DD6-A804-2B9A5339028D}" type="parTrans" cxnId="{28E23AF4-CD98-4CAB-8851-A56944221307}">
      <dgm:prSet/>
      <dgm:spPr/>
      <dgm:t>
        <a:bodyPr/>
        <a:lstStyle/>
        <a:p>
          <a:endParaRPr lang="en-US"/>
        </a:p>
      </dgm:t>
    </dgm:pt>
    <dgm:pt modelId="{AECA92E1-D1ED-4EE8-B751-E6C49E3E9A0D}" type="sibTrans" cxnId="{28E23AF4-CD98-4CAB-8851-A56944221307}">
      <dgm:prSet/>
      <dgm:spPr/>
      <dgm:t>
        <a:bodyPr/>
        <a:lstStyle/>
        <a:p>
          <a:endParaRPr lang="en-US"/>
        </a:p>
      </dgm:t>
    </dgm:pt>
    <dgm:pt modelId="{1CD63156-5028-4644-AA6B-BD97ABE8D082}" type="pres">
      <dgm:prSet presAssocID="{796ACCDE-A882-4EAA-BFA5-7F2C4515BB07}" presName="vert0" presStyleCnt="0">
        <dgm:presLayoutVars>
          <dgm:dir/>
          <dgm:animOne val="branch"/>
          <dgm:animLvl val="lvl"/>
        </dgm:presLayoutVars>
      </dgm:prSet>
      <dgm:spPr/>
    </dgm:pt>
    <dgm:pt modelId="{74E96869-6588-40B4-A49D-752A7D5E3BCB}" type="pres">
      <dgm:prSet presAssocID="{73F202FB-1793-4ECF-B86F-5D2C8DA900F6}" presName="thickLine" presStyleLbl="alignNode1" presStyleIdx="0" presStyleCnt="13"/>
      <dgm:spPr/>
    </dgm:pt>
    <dgm:pt modelId="{5B89CBE1-C932-48BB-867B-06CDA3B7FAB9}" type="pres">
      <dgm:prSet presAssocID="{73F202FB-1793-4ECF-B86F-5D2C8DA900F6}" presName="horz1" presStyleCnt="0"/>
      <dgm:spPr/>
    </dgm:pt>
    <dgm:pt modelId="{97E2E90C-71A6-4042-8985-3F4F704B79E6}" type="pres">
      <dgm:prSet presAssocID="{73F202FB-1793-4ECF-B86F-5D2C8DA900F6}" presName="tx1" presStyleLbl="revTx" presStyleIdx="0" presStyleCnt="13"/>
      <dgm:spPr/>
    </dgm:pt>
    <dgm:pt modelId="{9F0C7B38-FCD2-43AF-90AE-47F756EDFF96}" type="pres">
      <dgm:prSet presAssocID="{73F202FB-1793-4ECF-B86F-5D2C8DA900F6}" presName="vert1" presStyleCnt="0"/>
      <dgm:spPr/>
    </dgm:pt>
    <dgm:pt modelId="{4CA96F8D-A9FF-4E60-8930-E55AD4BCC7E2}" type="pres">
      <dgm:prSet presAssocID="{0FB7D3FE-FC7B-4CF1-9494-63EBFBD5946D}" presName="thickLine" presStyleLbl="alignNode1" presStyleIdx="1" presStyleCnt="13"/>
      <dgm:spPr/>
    </dgm:pt>
    <dgm:pt modelId="{94C0DCB3-310A-4C8A-9F93-84E53A6FF733}" type="pres">
      <dgm:prSet presAssocID="{0FB7D3FE-FC7B-4CF1-9494-63EBFBD5946D}" presName="horz1" presStyleCnt="0"/>
      <dgm:spPr/>
    </dgm:pt>
    <dgm:pt modelId="{738D9F8E-DF93-437A-BB52-89682FE9395C}" type="pres">
      <dgm:prSet presAssocID="{0FB7D3FE-FC7B-4CF1-9494-63EBFBD5946D}" presName="tx1" presStyleLbl="revTx" presStyleIdx="1" presStyleCnt="13"/>
      <dgm:spPr/>
    </dgm:pt>
    <dgm:pt modelId="{BFD720CB-5A06-4D90-A346-0C96E674063B}" type="pres">
      <dgm:prSet presAssocID="{0FB7D3FE-FC7B-4CF1-9494-63EBFBD5946D}" presName="vert1" presStyleCnt="0"/>
      <dgm:spPr/>
    </dgm:pt>
    <dgm:pt modelId="{610554D4-151D-45F3-AF94-11F1D11305D0}" type="pres">
      <dgm:prSet presAssocID="{10AFC1C4-9067-4A65-9C81-55D5754B6996}" presName="thickLine" presStyleLbl="alignNode1" presStyleIdx="2" presStyleCnt="13"/>
      <dgm:spPr/>
    </dgm:pt>
    <dgm:pt modelId="{D192222C-7C19-4165-9B6E-C4C8FF9CC671}" type="pres">
      <dgm:prSet presAssocID="{10AFC1C4-9067-4A65-9C81-55D5754B6996}" presName="horz1" presStyleCnt="0"/>
      <dgm:spPr/>
    </dgm:pt>
    <dgm:pt modelId="{4EBE1746-F22D-4302-B573-5BA5A72C06B3}" type="pres">
      <dgm:prSet presAssocID="{10AFC1C4-9067-4A65-9C81-55D5754B6996}" presName="tx1" presStyleLbl="revTx" presStyleIdx="2" presStyleCnt="13"/>
      <dgm:spPr/>
    </dgm:pt>
    <dgm:pt modelId="{56F821F3-6930-4EB1-B43E-D203B2BD78CE}" type="pres">
      <dgm:prSet presAssocID="{10AFC1C4-9067-4A65-9C81-55D5754B6996}" presName="vert1" presStyleCnt="0"/>
      <dgm:spPr/>
    </dgm:pt>
    <dgm:pt modelId="{D3C9BB80-90FA-4002-B31D-2E6BCB3DF2DA}" type="pres">
      <dgm:prSet presAssocID="{8CECD1FD-F688-47AF-BE88-A79E3D297D2F}" presName="thickLine" presStyleLbl="alignNode1" presStyleIdx="3" presStyleCnt="13"/>
      <dgm:spPr/>
    </dgm:pt>
    <dgm:pt modelId="{0F97F14D-8FE9-4B9D-9471-1E636207FEF6}" type="pres">
      <dgm:prSet presAssocID="{8CECD1FD-F688-47AF-BE88-A79E3D297D2F}" presName="horz1" presStyleCnt="0"/>
      <dgm:spPr/>
    </dgm:pt>
    <dgm:pt modelId="{8D7E3F80-A466-49E4-A518-3BBD552CEFF9}" type="pres">
      <dgm:prSet presAssocID="{8CECD1FD-F688-47AF-BE88-A79E3D297D2F}" presName="tx1" presStyleLbl="revTx" presStyleIdx="3" presStyleCnt="13"/>
      <dgm:spPr/>
    </dgm:pt>
    <dgm:pt modelId="{D6142EB6-6D3A-4D00-AC15-42A0F7272A9D}" type="pres">
      <dgm:prSet presAssocID="{8CECD1FD-F688-47AF-BE88-A79E3D297D2F}" presName="vert1" presStyleCnt="0"/>
      <dgm:spPr/>
    </dgm:pt>
    <dgm:pt modelId="{F51CA18F-0DC6-495A-B758-2A2C32956402}" type="pres">
      <dgm:prSet presAssocID="{370AC64D-FC4F-4CC2-8341-567B7A2DFEA3}" presName="thickLine" presStyleLbl="alignNode1" presStyleIdx="4" presStyleCnt="13"/>
      <dgm:spPr/>
    </dgm:pt>
    <dgm:pt modelId="{77AA226E-069F-4A02-A7A4-EBF63F498B10}" type="pres">
      <dgm:prSet presAssocID="{370AC64D-FC4F-4CC2-8341-567B7A2DFEA3}" presName="horz1" presStyleCnt="0"/>
      <dgm:spPr/>
    </dgm:pt>
    <dgm:pt modelId="{4B12B15B-AF9E-4E1B-9E30-327864EBFADD}" type="pres">
      <dgm:prSet presAssocID="{370AC64D-FC4F-4CC2-8341-567B7A2DFEA3}" presName="tx1" presStyleLbl="revTx" presStyleIdx="4" presStyleCnt="13"/>
      <dgm:spPr/>
    </dgm:pt>
    <dgm:pt modelId="{0431F620-C9A2-444C-8E74-47BD5B7783E6}" type="pres">
      <dgm:prSet presAssocID="{370AC64D-FC4F-4CC2-8341-567B7A2DFEA3}" presName="vert1" presStyleCnt="0"/>
      <dgm:spPr/>
    </dgm:pt>
    <dgm:pt modelId="{6845A1CE-C9E9-4214-8A37-E69FD40F2A5E}" type="pres">
      <dgm:prSet presAssocID="{08913D08-AFC5-4FC6-9352-2215E4CBF0B7}" presName="thickLine" presStyleLbl="alignNode1" presStyleIdx="5" presStyleCnt="13"/>
      <dgm:spPr/>
    </dgm:pt>
    <dgm:pt modelId="{2A2CE09D-3FD9-44BA-946C-FFAAF324252C}" type="pres">
      <dgm:prSet presAssocID="{08913D08-AFC5-4FC6-9352-2215E4CBF0B7}" presName="horz1" presStyleCnt="0"/>
      <dgm:spPr/>
    </dgm:pt>
    <dgm:pt modelId="{BC4D3A59-DF41-4411-9DA7-5BD46CEC2698}" type="pres">
      <dgm:prSet presAssocID="{08913D08-AFC5-4FC6-9352-2215E4CBF0B7}" presName="tx1" presStyleLbl="revTx" presStyleIdx="5" presStyleCnt="13"/>
      <dgm:spPr/>
    </dgm:pt>
    <dgm:pt modelId="{9266830D-4ED1-4F8B-95B0-D0F0B418228E}" type="pres">
      <dgm:prSet presAssocID="{08913D08-AFC5-4FC6-9352-2215E4CBF0B7}" presName="vert1" presStyleCnt="0"/>
      <dgm:spPr/>
    </dgm:pt>
    <dgm:pt modelId="{C4E10B0A-F86B-4DEC-BDF1-0F5BDEA53688}" type="pres">
      <dgm:prSet presAssocID="{B376D449-0B2F-47C0-84ED-70AF936D2C21}" presName="thickLine" presStyleLbl="alignNode1" presStyleIdx="6" presStyleCnt="13"/>
      <dgm:spPr/>
    </dgm:pt>
    <dgm:pt modelId="{F3D770D8-7E07-44FF-8EA1-05E229570EB0}" type="pres">
      <dgm:prSet presAssocID="{B376D449-0B2F-47C0-84ED-70AF936D2C21}" presName="horz1" presStyleCnt="0"/>
      <dgm:spPr/>
    </dgm:pt>
    <dgm:pt modelId="{4170F9BF-B847-4FD6-8872-CC89917023A5}" type="pres">
      <dgm:prSet presAssocID="{B376D449-0B2F-47C0-84ED-70AF936D2C21}" presName="tx1" presStyleLbl="revTx" presStyleIdx="6" presStyleCnt="13"/>
      <dgm:spPr/>
    </dgm:pt>
    <dgm:pt modelId="{A63FA90E-344F-4D1D-ABC9-E4F38B0D61B3}" type="pres">
      <dgm:prSet presAssocID="{B376D449-0B2F-47C0-84ED-70AF936D2C21}" presName="vert1" presStyleCnt="0"/>
      <dgm:spPr/>
    </dgm:pt>
    <dgm:pt modelId="{7F2054C3-2287-4C66-80FD-8940357AB1ED}" type="pres">
      <dgm:prSet presAssocID="{7ABA821A-C88D-4FB1-944A-166A68DEC2ED}" presName="thickLine" presStyleLbl="alignNode1" presStyleIdx="7" presStyleCnt="13"/>
      <dgm:spPr/>
    </dgm:pt>
    <dgm:pt modelId="{2EFAE18E-3FEE-45C4-9183-8CCA7E7A2955}" type="pres">
      <dgm:prSet presAssocID="{7ABA821A-C88D-4FB1-944A-166A68DEC2ED}" presName="horz1" presStyleCnt="0"/>
      <dgm:spPr/>
    </dgm:pt>
    <dgm:pt modelId="{F078B52C-A7F1-4DF1-939D-A37294056401}" type="pres">
      <dgm:prSet presAssocID="{7ABA821A-C88D-4FB1-944A-166A68DEC2ED}" presName="tx1" presStyleLbl="revTx" presStyleIdx="7" presStyleCnt="13"/>
      <dgm:spPr/>
    </dgm:pt>
    <dgm:pt modelId="{A167D5E6-2E19-43F3-AFF6-9F2B68B72051}" type="pres">
      <dgm:prSet presAssocID="{7ABA821A-C88D-4FB1-944A-166A68DEC2ED}" presName="vert1" presStyleCnt="0"/>
      <dgm:spPr/>
    </dgm:pt>
    <dgm:pt modelId="{E236F032-A60D-48BB-8EA9-3900E5CC58DC}" type="pres">
      <dgm:prSet presAssocID="{68304135-EDE6-451F-831D-31A254773FDD}" presName="thickLine" presStyleLbl="alignNode1" presStyleIdx="8" presStyleCnt="13"/>
      <dgm:spPr/>
    </dgm:pt>
    <dgm:pt modelId="{EB9873F5-B1C2-4F14-A6A1-868884DAF326}" type="pres">
      <dgm:prSet presAssocID="{68304135-EDE6-451F-831D-31A254773FDD}" presName="horz1" presStyleCnt="0"/>
      <dgm:spPr/>
    </dgm:pt>
    <dgm:pt modelId="{2BF44056-3CDE-4DCA-809D-1C6243E08B01}" type="pres">
      <dgm:prSet presAssocID="{68304135-EDE6-451F-831D-31A254773FDD}" presName="tx1" presStyleLbl="revTx" presStyleIdx="8" presStyleCnt="13"/>
      <dgm:spPr/>
    </dgm:pt>
    <dgm:pt modelId="{B8B91B07-71DB-4994-9EDB-32B190847BAB}" type="pres">
      <dgm:prSet presAssocID="{68304135-EDE6-451F-831D-31A254773FDD}" presName="vert1" presStyleCnt="0"/>
      <dgm:spPr/>
    </dgm:pt>
    <dgm:pt modelId="{D0EE646C-50B7-4DE1-AA04-0DED6CA0E9C2}" type="pres">
      <dgm:prSet presAssocID="{7A34C524-F7AB-4C8B-AABE-6B21D082C4BF}" presName="thickLine" presStyleLbl="alignNode1" presStyleIdx="9" presStyleCnt="13"/>
      <dgm:spPr/>
    </dgm:pt>
    <dgm:pt modelId="{E519FD31-39D4-4379-850E-4772BF73A628}" type="pres">
      <dgm:prSet presAssocID="{7A34C524-F7AB-4C8B-AABE-6B21D082C4BF}" presName="horz1" presStyleCnt="0"/>
      <dgm:spPr/>
    </dgm:pt>
    <dgm:pt modelId="{9937B62A-30EA-4F21-951D-946875EB3A60}" type="pres">
      <dgm:prSet presAssocID="{7A34C524-F7AB-4C8B-AABE-6B21D082C4BF}" presName="tx1" presStyleLbl="revTx" presStyleIdx="9" presStyleCnt="13"/>
      <dgm:spPr/>
    </dgm:pt>
    <dgm:pt modelId="{B3330190-A59F-425C-A7EF-D9088C53AFCE}" type="pres">
      <dgm:prSet presAssocID="{7A34C524-F7AB-4C8B-AABE-6B21D082C4BF}" presName="vert1" presStyleCnt="0"/>
      <dgm:spPr/>
    </dgm:pt>
    <dgm:pt modelId="{E8B43917-16EF-4F66-A64F-E40B309E78B8}" type="pres">
      <dgm:prSet presAssocID="{D0D298AE-8E8B-4708-B103-48C9A3E1D5DC}" presName="thickLine" presStyleLbl="alignNode1" presStyleIdx="10" presStyleCnt="13"/>
      <dgm:spPr/>
    </dgm:pt>
    <dgm:pt modelId="{CBFD2624-7412-44BB-A551-EEAA681A5A6A}" type="pres">
      <dgm:prSet presAssocID="{D0D298AE-8E8B-4708-B103-48C9A3E1D5DC}" presName="horz1" presStyleCnt="0"/>
      <dgm:spPr/>
    </dgm:pt>
    <dgm:pt modelId="{16AEBA27-A5EB-44A7-A2C1-014FCB40F437}" type="pres">
      <dgm:prSet presAssocID="{D0D298AE-8E8B-4708-B103-48C9A3E1D5DC}" presName="tx1" presStyleLbl="revTx" presStyleIdx="10" presStyleCnt="13"/>
      <dgm:spPr/>
    </dgm:pt>
    <dgm:pt modelId="{A91041E8-8AE1-4989-94AF-62D30D554737}" type="pres">
      <dgm:prSet presAssocID="{D0D298AE-8E8B-4708-B103-48C9A3E1D5DC}" presName="vert1" presStyleCnt="0"/>
      <dgm:spPr/>
    </dgm:pt>
    <dgm:pt modelId="{65A1049F-5F62-4774-86A2-0CB47F3C7957}" type="pres">
      <dgm:prSet presAssocID="{6ADBD785-4C32-422A-85BE-0F7651D2E572}" presName="thickLine" presStyleLbl="alignNode1" presStyleIdx="11" presStyleCnt="13"/>
      <dgm:spPr/>
    </dgm:pt>
    <dgm:pt modelId="{908993B8-6FBE-421B-AA50-CBF1E505A769}" type="pres">
      <dgm:prSet presAssocID="{6ADBD785-4C32-422A-85BE-0F7651D2E572}" presName="horz1" presStyleCnt="0"/>
      <dgm:spPr/>
    </dgm:pt>
    <dgm:pt modelId="{11E1E619-1A90-49D8-B375-532206EF4DA2}" type="pres">
      <dgm:prSet presAssocID="{6ADBD785-4C32-422A-85BE-0F7651D2E572}" presName="tx1" presStyleLbl="revTx" presStyleIdx="11" presStyleCnt="13"/>
      <dgm:spPr/>
    </dgm:pt>
    <dgm:pt modelId="{ED90727A-1EF6-4189-BAC2-86C0F2AF6337}" type="pres">
      <dgm:prSet presAssocID="{6ADBD785-4C32-422A-85BE-0F7651D2E572}" presName="vert1" presStyleCnt="0"/>
      <dgm:spPr/>
    </dgm:pt>
    <dgm:pt modelId="{FF91893C-DB85-4D08-BDD2-C2463B380E02}" type="pres">
      <dgm:prSet presAssocID="{7437093D-1F00-4A75-92D3-BF17B43963DB}" presName="thickLine" presStyleLbl="alignNode1" presStyleIdx="12" presStyleCnt="13"/>
      <dgm:spPr/>
    </dgm:pt>
    <dgm:pt modelId="{4BC77A23-D09C-45A5-9E00-CFA1B6B4AADE}" type="pres">
      <dgm:prSet presAssocID="{7437093D-1F00-4A75-92D3-BF17B43963DB}" presName="horz1" presStyleCnt="0"/>
      <dgm:spPr/>
    </dgm:pt>
    <dgm:pt modelId="{BFBF9DB5-52F0-4973-ACA6-982B90ADD973}" type="pres">
      <dgm:prSet presAssocID="{7437093D-1F00-4A75-92D3-BF17B43963DB}" presName="tx1" presStyleLbl="revTx" presStyleIdx="12" presStyleCnt="13"/>
      <dgm:spPr/>
    </dgm:pt>
    <dgm:pt modelId="{666A1FC5-0CDC-41F3-8F98-AFD036DB4D46}" type="pres">
      <dgm:prSet presAssocID="{7437093D-1F00-4A75-92D3-BF17B43963DB}" presName="vert1" presStyleCnt="0"/>
      <dgm:spPr/>
    </dgm:pt>
  </dgm:ptLst>
  <dgm:cxnLst>
    <dgm:cxn modelId="{EE2C310B-B0FB-40AB-8A2A-22C72E2A96C9}" type="presOf" srcId="{0FB7D3FE-FC7B-4CF1-9494-63EBFBD5946D}" destId="{738D9F8E-DF93-437A-BB52-89682FE9395C}" srcOrd="0" destOrd="0" presId="urn:microsoft.com/office/officeart/2008/layout/LinedList"/>
    <dgm:cxn modelId="{F9E76722-0CE5-4E2A-B71E-D63E0C44F7DC}" srcId="{796ACCDE-A882-4EAA-BFA5-7F2C4515BB07}" destId="{68304135-EDE6-451F-831D-31A254773FDD}" srcOrd="8" destOrd="0" parTransId="{994F2635-622B-496D-858D-730B0AC551F6}" sibTransId="{ED280037-079D-49E7-AF5D-E4301A2C8D2D}"/>
    <dgm:cxn modelId="{46BF172A-E5C8-4C0B-B3BB-F115F123DD0D}" srcId="{796ACCDE-A882-4EAA-BFA5-7F2C4515BB07}" destId="{D0D298AE-8E8B-4708-B103-48C9A3E1D5DC}" srcOrd="10" destOrd="0" parTransId="{327E5D0B-DDFE-415B-B6D2-FE0860D8718B}" sibTransId="{F155FE4D-9CAB-4E2F-8D5A-C1CE8A0FDA01}"/>
    <dgm:cxn modelId="{FECABA31-3A39-4005-ACB2-0AD797D2E7D0}" srcId="{796ACCDE-A882-4EAA-BFA5-7F2C4515BB07}" destId="{370AC64D-FC4F-4CC2-8341-567B7A2DFEA3}" srcOrd="4" destOrd="0" parTransId="{462A8E1A-4D88-4911-973D-7A1BF5D5511A}" sibTransId="{DDD2A3E5-42BD-494A-B624-D7F8433D360E}"/>
    <dgm:cxn modelId="{57081332-5DE9-4C35-B705-ECDB7E10E01D}" srcId="{796ACCDE-A882-4EAA-BFA5-7F2C4515BB07}" destId="{8CECD1FD-F688-47AF-BE88-A79E3D297D2F}" srcOrd="3" destOrd="0" parTransId="{A23561B1-10D6-41F6-8A31-DE016FB2257B}" sibTransId="{A50CDE9C-3CDC-4A18-A0F8-F9A80FA15785}"/>
    <dgm:cxn modelId="{82A59C38-4F3E-416B-A9A5-5042E0D8F40E}" type="presOf" srcId="{73F202FB-1793-4ECF-B86F-5D2C8DA900F6}" destId="{97E2E90C-71A6-4042-8985-3F4F704B79E6}" srcOrd="0" destOrd="0" presId="urn:microsoft.com/office/officeart/2008/layout/LinedList"/>
    <dgm:cxn modelId="{E5F0383A-64C0-4AE3-BDFF-470A5218E157}" type="presOf" srcId="{7A34C524-F7AB-4C8B-AABE-6B21D082C4BF}" destId="{9937B62A-30EA-4F21-951D-946875EB3A60}" srcOrd="0" destOrd="0" presId="urn:microsoft.com/office/officeart/2008/layout/LinedList"/>
    <dgm:cxn modelId="{D0E06064-3D65-421C-A1B0-3B2346961CF4}" type="presOf" srcId="{8CECD1FD-F688-47AF-BE88-A79E3D297D2F}" destId="{8D7E3F80-A466-49E4-A518-3BBD552CEFF9}" srcOrd="0" destOrd="0" presId="urn:microsoft.com/office/officeart/2008/layout/LinedList"/>
    <dgm:cxn modelId="{848B5667-179A-41E0-A9FE-7D312DDE2C0E}" srcId="{796ACCDE-A882-4EAA-BFA5-7F2C4515BB07}" destId="{10AFC1C4-9067-4A65-9C81-55D5754B6996}" srcOrd="2" destOrd="0" parTransId="{402EA11D-E1C5-4E57-927E-D3FA40D5F5A4}" sibTransId="{2D7593FF-53C0-476A-AC5A-6E513DA72C7D}"/>
    <dgm:cxn modelId="{8727264F-FDD1-4E95-843A-FABFBFC2D19E}" type="presOf" srcId="{D0D298AE-8E8B-4708-B103-48C9A3E1D5DC}" destId="{16AEBA27-A5EB-44A7-A2C1-014FCB40F437}" srcOrd="0" destOrd="0" presId="urn:microsoft.com/office/officeart/2008/layout/LinedList"/>
    <dgm:cxn modelId="{9C904350-8DBC-463D-8559-541A19B1CE77}" srcId="{796ACCDE-A882-4EAA-BFA5-7F2C4515BB07}" destId="{6ADBD785-4C32-422A-85BE-0F7651D2E572}" srcOrd="11" destOrd="0" parTransId="{879EF4B1-D03E-45FD-B0B2-2A7CF0D944DE}" sibTransId="{25A66F12-09C2-46B1-A255-D2E97662AB12}"/>
    <dgm:cxn modelId="{C8DB3D53-4971-44B3-9695-B15CEA454FBD}" type="presOf" srcId="{08913D08-AFC5-4FC6-9352-2215E4CBF0B7}" destId="{BC4D3A59-DF41-4411-9DA7-5BD46CEC2698}" srcOrd="0" destOrd="0" presId="urn:microsoft.com/office/officeart/2008/layout/LinedList"/>
    <dgm:cxn modelId="{5D4E3377-696D-492E-809B-6DF566583FFB}" srcId="{796ACCDE-A882-4EAA-BFA5-7F2C4515BB07}" destId="{7A34C524-F7AB-4C8B-AABE-6B21D082C4BF}" srcOrd="9" destOrd="0" parTransId="{2F98AF34-5AE9-4D43-85AC-77419BC07D1E}" sibTransId="{74CD6D81-05FE-4084-A896-BF6CB8E607EB}"/>
    <dgm:cxn modelId="{5DDEE17A-204B-4D14-A9AC-E0194799D060}" type="presOf" srcId="{10AFC1C4-9067-4A65-9C81-55D5754B6996}" destId="{4EBE1746-F22D-4302-B573-5BA5A72C06B3}" srcOrd="0" destOrd="0" presId="urn:microsoft.com/office/officeart/2008/layout/LinedList"/>
    <dgm:cxn modelId="{BAE9927D-090C-4944-BAE4-DE38D629F5B1}" srcId="{796ACCDE-A882-4EAA-BFA5-7F2C4515BB07}" destId="{0FB7D3FE-FC7B-4CF1-9494-63EBFBD5946D}" srcOrd="1" destOrd="0" parTransId="{73613B4C-BE90-475B-B88B-475BB4CCE94B}" sibTransId="{F012F320-91E8-429E-8B4E-DB577819E519}"/>
    <dgm:cxn modelId="{832EA187-935D-4D87-A4E2-6FC2266CE87A}" srcId="{796ACCDE-A882-4EAA-BFA5-7F2C4515BB07}" destId="{7ABA821A-C88D-4FB1-944A-166A68DEC2ED}" srcOrd="7" destOrd="0" parTransId="{AB4F71B9-134F-4CFE-89AB-BE5ED070E494}" sibTransId="{3E6F7AB7-FA81-440B-A28A-1E078C783A20}"/>
    <dgm:cxn modelId="{8FDBC995-AB69-4C7C-A79F-1864F58651F5}" type="presOf" srcId="{6ADBD785-4C32-422A-85BE-0F7651D2E572}" destId="{11E1E619-1A90-49D8-B375-532206EF4DA2}" srcOrd="0" destOrd="0" presId="urn:microsoft.com/office/officeart/2008/layout/LinedList"/>
    <dgm:cxn modelId="{25648C9C-2A7E-46EA-B1EC-C0C640A9630E}" type="presOf" srcId="{370AC64D-FC4F-4CC2-8341-567B7A2DFEA3}" destId="{4B12B15B-AF9E-4E1B-9E30-327864EBFADD}" srcOrd="0" destOrd="0" presId="urn:microsoft.com/office/officeart/2008/layout/LinedList"/>
    <dgm:cxn modelId="{FEAFC39C-C356-4EDB-9162-5AC71F8B8719}" type="presOf" srcId="{7437093D-1F00-4A75-92D3-BF17B43963DB}" destId="{BFBF9DB5-52F0-4973-ACA6-982B90ADD973}" srcOrd="0" destOrd="0" presId="urn:microsoft.com/office/officeart/2008/layout/LinedList"/>
    <dgm:cxn modelId="{2D879BA4-86CE-4D88-AA02-EA3351F6905D}" type="presOf" srcId="{B376D449-0B2F-47C0-84ED-70AF936D2C21}" destId="{4170F9BF-B847-4FD6-8872-CC89917023A5}" srcOrd="0" destOrd="0" presId="urn:microsoft.com/office/officeart/2008/layout/LinedList"/>
    <dgm:cxn modelId="{2004A3AD-274C-4ED6-8FAF-642BD1312B01}" type="presOf" srcId="{7ABA821A-C88D-4FB1-944A-166A68DEC2ED}" destId="{F078B52C-A7F1-4DF1-939D-A37294056401}" srcOrd="0" destOrd="0" presId="urn:microsoft.com/office/officeart/2008/layout/LinedList"/>
    <dgm:cxn modelId="{9982FDBB-6DB2-43DE-8D75-4F765765CD5D}" srcId="{796ACCDE-A882-4EAA-BFA5-7F2C4515BB07}" destId="{08913D08-AFC5-4FC6-9352-2215E4CBF0B7}" srcOrd="5" destOrd="0" parTransId="{67727094-97C5-4CB7-8579-40D81F42ACFF}" sibTransId="{6CA13057-E6E6-45EF-9F0C-D136EF2678D1}"/>
    <dgm:cxn modelId="{3D8062CF-E795-4FA9-9ABE-39709194DA2A}" srcId="{796ACCDE-A882-4EAA-BFA5-7F2C4515BB07}" destId="{73F202FB-1793-4ECF-B86F-5D2C8DA900F6}" srcOrd="0" destOrd="0" parTransId="{4A99C6ED-25D8-437A-A173-C6A3EEDA735E}" sibTransId="{CE69384D-6C6E-4A77-92EA-F0F0EC1B58D6}"/>
    <dgm:cxn modelId="{744B8BE3-3D86-4210-8EA7-27900F41CCB3}" type="presOf" srcId="{68304135-EDE6-451F-831D-31A254773FDD}" destId="{2BF44056-3CDE-4DCA-809D-1C6243E08B01}" srcOrd="0" destOrd="0" presId="urn:microsoft.com/office/officeart/2008/layout/LinedList"/>
    <dgm:cxn modelId="{DBF418E4-6576-4F75-BFB6-868FDB89D478}" type="presOf" srcId="{796ACCDE-A882-4EAA-BFA5-7F2C4515BB07}" destId="{1CD63156-5028-4644-AA6B-BD97ABE8D082}" srcOrd="0" destOrd="0" presId="urn:microsoft.com/office/officeart/2008/layout/LinedList"/>
    <dgm:cxn modelId="{28E23AF4-CD98-4CAB-8851-A56944221307}" srcId="{796ACCDE-A882-4EAA-BFA5-7F2C4515BB07}" destId="{7437093D-1F00-4A75-92D3-BF17B43963DB}" srcOrd="12" destOrd="0" parTransId="{A4FE7CCD-9D6D-4DD6-A804-2B9A5339028D}" sibTransId="{AECA92E1-D1ED-4EE8-B751-E6C49E3E9A0D}"/>
    <dgm:cxn modelId="{2172A8FF-560E-46A2-844B-D4B2CA5843E0}" srcId="{796ACCDE-A882-4EAA-BFA5-7F2C4515BB07}" destId="{B376D449-0B2F-47C0-84ED-70AF936D2C21}" srcOrd="6" destOrd="0" parTransId="{F20B534E-8B55-406C-9BF3-6A86FE3AB372}" sibTransId="{9AEEAB2F-E892-49FF-8B3B-99D0C118E51F}"/>
    <dgm:cxn modelId="{D8128B05-0060-47D3-BC1E-5D774B10740F}" type="presParOf" srcId="{1CD63156-5028-4644-AA6B-BD97ABE8D082}" destId="{74E96869-6588-40B4-A49D-752A7D5E3BCB}" srcOrd="0" destOrd="0" presId="urn:microsoft.com/office/officeart/2008/layout/LinedList"/>
    <dgm:cxn modelId="{1EB3ACD7-51FF-42DA-B786-FEC997238137}" type="presParOf" srcId="{1CD63156-5028-4644-AA6B-BD97ABE8D082}" destId="{5B89CBE1-C932-48BB-867B-06CDA3B7FAB9}" srcOrd="1" destOrd="0" presId="urn:microsoft.com/office/officeart/2008/layout/LinedList"/>
    <dgm:cxn modelId="{C74A6685-9783-4A8F-83C1-1B5643371EEA}" type="presParOf" srcId="{5B89CBE1-C932-48BB-867B-06CDA3B7FAB9}" destId="{97E2E90C-71A6-4042-8985-3F4F704B79E6}" srcOrd="0" destOrd="0" presId="urn:microsoft.com/office/officeart/2008/layout/LinedList"/>
    <dgm:cxn modelId="{1AE094EE-F993-4F2E-8DF5-F16EDC2878F4}" type="presParOf" srcId="{5B89CBE1-C932-48BB-867B-06CDA3B7FAB9}" destId="{9F0C7B38-FCD2-43AF-90AE-47F756EDFF96}" srcOrd="1" destOrd="0" presId="urn:microsoft.com/office/officeart/2008/layout/LinedList"/>
    <dgm:cxn modelId="{E2521F34-164B-45E9-AC29-04AEB841E566}" type="presParOf" srcId="{1CD63156-5028-4644-AA6B-BD97ABE8D082}" destId="{4CA96F8D-A9FF-4E60-8930-E55AD4BCC7E2}" srcOrd="2" destOrd="0" presId="urn:microsoft.com/office/officeart/2008/layout/LinedList"/>
    <dgm:cxn modelId="{CA81E949-15EE-4B47-9AF1-6A34F62AFB7C}" type="presParOf" srcId="{1CD63156-5028-4644-AA6B-BD97ABE8D082}" destId="{94C0DCB3-310A-4C8A-9F93-84E53A6FF733}" srcOrd="3" destOrd="0" presId="urn:microsoft.com/office/officeart/2008/layout/LinedList"/>
    <dgm:cxn modelId="{01DDEF91-3927-4ECC-B1A7-B8C0634875F6}" type="presParOf" srcId="{94C0DCB3-310A-4C8A-9F93-84E53A6FF733}" destId="{738D9F8E-DF93-437A-BB52-89682FE9395C}" srcOrd="0" destOrd="0" presId="urn:microsoft.com/office/officeart/2008/layout/LinedList"/>
    <dgm:cxn modelId="{15DC1E2B-CE62-4C84-8812-1443A143C71E}" type="presParOf" srcId="{94C0DCB3-310A-4C8A-9F93-84E53A6FF733}" destId="{BFD720CB-5A06-4D90-A346-0C96E674063B}" srcOrd="1" destOrd="0" presId="urn:microsoft.com/office/officeart/2008/layout/LinedList"/>
    <dgm:cxn modelId="{C8548D3B-DAA3-40EC-B256-DA52E60C0A25}" type="presParOf" srcId="{1CD63156-5028-4644-AA6B-BD97ABE8D082}" destId="{610554D4-151D-45F3-AF94-11F1D11305D0}" srcOrd="4" destOrd="0" presId="urn:microsoft.com/office/officeart/2008/layout/LinedList"/>
    <dgm:cxn modelId="{854425F1-EEA3-4421-A1E4-AA0F15E68396}" type="presParOf" srcId="{1CD63156-5028-4644-AA6B-BD97ABE8D082}" destId="{D192222C-7C19-4165-9B6E-C4C8FF9CC671}" srcOrd="5" destOrd="0" presId="urn:microsoft.com/office/officeart/2008/layout/LinedList"/>
    <dgm:cxn modelId="{B3576CC0-905E-4826-9A92-AC6B92C33EB1}" type="presParOf" srcId="{D192222C-7C19-4165-9B6E-C4C8FF9CC671}" destId="{4EBE1746-F22D-4302-B573-5BA5A72C06B3}" srcOrd="0" destOrd="0" presId="urn:microsoft.com/office/officeart/2008/layout/LinedList"/>
    <dgm:cxn modelId="{0C5492BC-E650-452A-912B-AEF49EF59520}" type="presParOf" srcId="{D192222C-7C19-4165-9B6E-C4C8FF9CC671}" destId="{56F821F3-6930-4EB1-B43E-D203B2BD78CE}" srcOrd="1" destOrd="0" presId="urn:microsoft.com/office/officeart/2008/layout/LinedList"/>
    <dgm:cxn modelId="{BA43C28C-3B15-4DB7-8E2B-2D550D6BE40C}" type="presParOf" srcId="{1CD63156-5028-4644-AA6B-BD97ABE8D082}" destId="{D3C9BB80-90FA-4002-B31D-2E6BCB3DF2DA}" srcOrd="6" destOrd="0" presId="urn:microsoft.com/office/officeart/2008/layout/LinedList"/>
    <dgm:cxn modelId="{BF4AE5C2-5906-4910-8002-86591FEC3AA7}" type="presParOf" srcId="{1CD63156-5028-4644-AA6B-BD97ABE8D082}" destId="{0F97F14D-8FE9-4B9D-9471-1E636207FEF6}" srcOrd="7" destOrd="0" presId="urn:microsoft.com/office/officeart/2008/layout/LinedList"/>
    <dgm:cxn modelId="{4EF6A8D1-8978-478E-9453-46352FB12DDB}" type="presParOf" srcId="{0F97F14D-8FE9-4B9D-9471-1E636207FEF6}" destId="{8D7E3F80-A466-49E4-A518-3BBD552CEFF9}" srcOrd="0" destOrd="0" presId="urn:microsoft.com/office/officeart/2008/layout/LinedList"/>
    <dgm:cxn modelId="{CB8C309C-395D-4A91-B39E-918F62FF06CA}" type="presParOf" srcId="{0F97F14D-8FE9-4B9D-9471-1E636207FEF6}" destId="{D6142EB6-6D3A-4D00-AC15-42A0F7272A9D}" srcOrd="1" destOrd="0" presId="urn:microsoft.com/office/officeart/2008/layout/LinedList"/>
    <dgm:cxn modelId="{542F9445-2791-4475-9583-6D39697EFBDA}" type="presParOf" srcId="{1CD63156-5028-4644-AA6B-BD97ABE8D082}" destId="{F51CA18F-0DC6-495A-B758-2A2C32956402}" srcOrd="8" destOrd="0" presId="urn:microsoft.com/office/officeart/2008/layout/LinedList"/>
    <dgm:cxn modelId="{C55CDD29-B26D-43E2-A920-94B57A18E93C}" type="presParOf" srcId="{1CD63156-5028-4644-AA6B-BD97ABE8D082}" destId="{77AA226E-069F-4A02-A7A4-EBF63F498B10}" srcOrd="9" destOrd="0" presId="urn:microsoft.com/office/officeart/2008/layout/LinedList"/>
    <dgm:cxn modelId="{F0620465-7A00-43BE-996B-9F75D045A8CD}" type="presParOf" srcId="{77AA226E-069F-4A02-A7A4-EBF63F498B10}" destId="{4B12B15B-AF9E-4E1B-9E30-327864EBFADD}" srcOrd="0" destOrd="0" presId="urn:microsoft.com/office/officeart/2008/layout/LinedList"/>
    <dgm:cxn modelId="{87D40805-C9CE-4359-A455-17C445BB8AFA}" type="presParOf" srcId="{77AA226E-069F-4A02-A7A4-EBF63F498B10}" destId="{0431F620-C9A2-444C-8E74-47BD5B7783E6}" srcOrd="1" destOrd="0" presId="urn:microsoft.com/office/officeart/2008/layout/LinedList"/>
    <dgm:cxn modelId="{7C4693C1-A1AD-47EA-A910-360EE4908876}" type="presParOf" srcId="{1CD63156-5028-4644-AA6B-BD97ABE8D082}" destId="{6845A1CE-C9E9-4214-8A37-E69FD40F2A5E}" srcOrd="10" destOrd="0" presId="urn:microsoft.com/office/officeart/2008/layout/LinedList"/>
    <dgm:cxn modelId="{1D70402E-6BB6-4B85-833A-DD9E0B615006}" type="presParOf" srcId="{1CD63156-5028-4644-AA6B-BD97ABE8D082}" destId="{2A2CE09D-3FD9-44BA-946C-FFAAF324252C}" srcOrd="11" destOrd="0" presId="urn:microsoft.com/office/officeart/2008/layout/LinedList"/>
    <dgm:cxn modelId="{6235D94B-2601-4923-B340-6D295FDAB685}" type="presParOf" srcId="{2A2CE09D-3FD9-44BA-946C-FFAAF324252C}" destId="{BC4D3A59-DF41-4411-9DA7-5BD46CEC2698}" srcOrd="0" destOrd="0" presId="urn:microsoft.com/office/officeart/2008/layout/LinedList"/>
    <dgm:cxn modelId="{1D4146D0-C8AB-4E7C-AD46-2870C4291DD4}" type="presParOf" srcId="{2A2CE09D-3FD9-44BA-946C-FFAAF324252C}" destId="{9266830D-4ED1-4F8B-95B0-D0F0B418228E}" srcOrd="1" destOrd="0" presId="urn:microsoft.com/office/officeart/2008/layout/LinedList"/>
    <dgm:cxn modelId="{62BEDE7B-474C-4D7D-AF0B-ECE7C4A24D2B}" type="presParOf" srcId="{1CD63156-5028-4644-AA6B-BD97ABE8D082}" destId="{C4E10B0A-F86B-4DEC-BDF1-0F5BDEA53688}" srcOrd="12" destOrd="0" presId="urn:microsoft.com/office/officeart/2008/layout/LinedList"/>
    <dgm:cxn modelId="{85123C40-DD95-4807-AC54-C0B5B616A9EB}" type="presParOf" srcId="{1CD63156-5028-4644-AA6B-BD97ABE8D082}" destId="{F3D770D8-7E07-44FF-8EA1-05E229570EB0}" srcOrd="13" destOrd="0" presId="urn:microsoft.com/office/officeart/2008/layout/LinedList"/>
    <dgm:cxn modelId="{655AC1CA-9D76-45F6-98F9-773ED8910496}" type="presParOf" srcId="{F3D770D8-7E07-44FF-8EA1-05E229570EB0}" destId="{4170F9BF-B847-4FD6-8872-CC89917023A5}" srcOrd="0" destOrd="0" presId="urn:microsoft.com/office/officeart/2008/layout/LinedList"/>
    <dgm:cxn modelId="{CAD5DF55-5660-4C2E-BD71-24A7006C080A}" type="presParOf" srcId="{F3D770D8-7E07-44FF-8EA1-05E229570EB0}" destId="{A63FA90E-344F-4D1D-ABC9-E4F38B0D61B3}" srcOrd="1" destOrd="0" presId="urn:microsoft.com/office/officeart/2008/layout/LinedList"/>
    <dgm:cxn modelId="{9D329E9B-5A6D-45CD-8ECD-571DB40273C4}" type="presParOf" srcId="{1CD63156-5028-4644-AA6B-BD97ABE8D082}" destId="{7F2054C3-2287-4C66-80FD-8940357AB1ED}" srcOrd="14" destOrd="0" presId="urn:microsoft.com/office/officeart/2008/layout/LinedList"/>
    <dgm:cxn modelId="{140D3EE4-5BE0-46B2-B955-816815D97768}" type="presParOf" srcId="{1CD63156-5028-4644-AA6B-BD97ABE8D082}" destId="{2EFAE18E-3FEE-45C4-9183-8CCA7E7A2955}" srcOrd="15" destOrd="0" presId="urn:microsoft.com/office/officeart/2008/layout/LinedList"/>
    <dgm:cxn modelId="{E72FDD6E-529E-472A-B66B-3B8AB5113CF9}" type="presParOf" srcId="{2EFAE18E-3FEE-45C4-9183-8CCA7E7A2955}" destId="{F078B52C-A7F1-4DF1-939D-A37294056401}" srcOrd="0" destOrd="0" presId="urn:microsoft.com/office/officeart/2008/layout/LinedList"/>
    <dgm:cxn modelId="{E98B7E10-A1C2-4AA1-B567-BB4C09C9063B}" type="presParOf" srcId="{2EFAE18E-3FEE-45C4-9183-8CCA7E7A2955}" destId="{A167D5E6-2E19-43F3-AFF6-9F2B68B72051}" srcOrd="1" destOrd="0" presId="urn:microsoft.com/office/officeart/2008/layout/LinedList"/>
    <dgm:cxn modelId="{D624CA59-43ED-4B36-9904-BEABD3B60865}" type="presParOf" srcId="{1CD63156-5028-4644-AA6B-BD97ABE8D082}" destId="{E236F032-A60D-48BB-8EA9-3900E5CC58DC}" srcOrd="16" destOrd="0" presId="urn:microsoft.com/office/officeart/2008/layout/LinedList"/>
    <dgm:cxn modelId="{BCBDF1D5-1DD7-46D5-ADB5-DB1858AAD0B2}" type="presParOf" srcId="{1CD63156-5028-4644-AA6B-BD97ABE8D082}" destId="{EB9873F5-B1C2-4F14-A6A1-868884DAF326}" srcOrd="17" destOrd="0" presId="urn:microsoft.com/office/officeart/2008/layout/LinedList"/>
    <dgm:cxn modelId="{6A85E124-43D4-43B4-8B44-719FA585B13A}" type="presParOf" srcId="{EB9873F5-B1C2-4F14-A6A1-868884DAF326}" destId="{2BF44056-3CDE-4DCA-809D-1C6243E08B01}" srcOrd="0" destOrd="0" presId="urn:microsoft.com/office/officeart/2008/layout/LinedList"/>
    <dgm:cxn modelId="{517E2535-2EED-46DF-85E0-413B4325C217}" type="presParOf" srcId="{EB9873F5-B1C2-4F14-A6A1-868884DAF326}" destId="{B8B91B07-71DB-4994-9EDB-32B190847BAB}" srcOrd="1" destOrd="0" presId="urn:microsoft.com/office/officeart/2008/layout/LinedList"/>
    <dgm:cxn modelId="{58FF7B83-5918-4CF8-BD59-C7CB78677EFA}" type="presParOf" srcId="{1CD63156-5028-4644-AA6B-BD97ABE8D082}" destId="{D0EE646C-50B7-4DE1-AA04-0DED6CA0E9C2}" srcOrd="18" destOrd="0" presId="urn:microsoft.com/office/officeart/2008/layout/LinedList"/>
    <dgm:cxn modelId="{7DD96A54-14B2-489F-BF4A-18F2DE5ACCBB}" type="presParOf" srcId="{1CD63156-5028-4644-AA6B-BD97ABE8D082}" destId="{E519FD31-39D4-4379-850E-4772BF73A628}" srcOrd="19" destOrd="0" presId="urn:microsoft.com/office/officeart/2008/layout/LinedList"/>
    <dgm:cxn modelId="{B6706CF4-D993-4DC0-84F0-CE6DB807C6C1}" type="presParOf" srcId="{E519FD31-39D4-4379-850E-4772BF73A628}" destId="{9937B62A-30EA-4F21-951D-946875EB3A60}" srcOrd="0" destOrd="0" presId="urn:microsoft.com/office/officeart/2008/layout/LinedList"/>
    <dgm:cxn modelId="{AA168D09-FC27-4F59-876E-CCE45F635503}" type="presParOf" srcId="{E519FD31-39D4-4379-850E-4772BF73A628}" destId="{B3330190-A59F-425C-A7EF-D9088C53AFCE}" srcOrd="1" destOrd="0" presId="urn:microsoft.com/office/officeart/2008/layout/LinedList"/>
    <dgm:cxn modelId="{2A1A7780-AF9B-4F0C-9199-C184558DFDFE}" type="presParOf" srcId="{1CD63156-5028-4644-AA6B-BD97ABE8D082}" destId="{E8B43917-16EF-4F66-A64F-E40B309E78B8}" srcOrd="20" destOrd="0" presId="urn:microsoft.com/office/officeart/2008/layout/LinedList"/>
    <dgm:cxn modelId="{E62EE68C-9613-400D-8EC5-169D9C2C0E4D}" type="presParOf" srcId="{1CD63156-5028-4644-AA6B-BD97ABE8D082}" destId="{CBFD2624-7412-44BB-A551-EEAA681A5A6A}" srcOrd="21" destOrd="0" presId="urn:microsoft.com/office/officeart/2008/layout/LinedList"/>
    <dgm:cxn modelId="{6E07818F-BF8E-4201-98AB-349CB3482687}" type="presParOf" srcId="{CBFD2624-7412-44BB-A551-EEAA681A5A6A}" destId="{16AEBA27-A5EB-44A7-A2C1-014FCB40F437}" srcOrd="0" destOrd="0" presId="urn:microsoft.com/office/officeart/2008/layout/LinedList"/>
    <dgm:cxn modelId="{D73B0ABE-A189-4183-9E30-21434F24F658}" type="presParOf" srcId="{CBFD2624-7412-44BB-A551-EEAA681A5A6A}" destId="{A91041E8-8AE1-4989-94AF-62D30D554737}" srcOrd="1" destOrd="0" presId="urn:microsoft.com/office/officeart/2008/layout/LinedList"/>
    <dgm:cxn modelId="{17E35E6F-5C25-4EE2-B08D-5A98386DB38A}" type="presParOf" srcId="{1CD63156-5028-4644-AA6B-BD97ABE8D082}" destId="{65A1049F-5F62-4774-86A2-0CB47F3C7957}" srcOrd="22" destOrd="0" presId="urn:microsoft.com/office/officeart/2008/layout/LinedList"/>
    <dgm:cxn modelId="{18759DDE-62C3-4EE2-8EDF-FB40E5AE46C8}" type="presParOf" srcId="{1CD63156-5028-4644-AA6B-BD97ABE8D082}" destId="{908993B8-6FBE-421B-AA50-CBF1E505A769}" srcOrd="23" destOrd="0" presId="urn:microsoft.com/office/officeart/2008/layout/LinedList"/>
    <dgm:cxn modelId="{4316F566-1E75-421E-921C-259C0B50181A}" type="presParOf" srcId="{908993B8-6FBE-421B-AA50-CBF1E505A769}" destId="{11E1E619-1A90-49D8-B375-532206EF4DA2}" srcOrd="0" destOrd="0" presId="urn:microsoft.com/office/officeart/2008/layout/LinedList"/>
    <dgm:cxn modelId="{60BCFA7C-E3C2-4D0F-9EC8-3D915EABA589}" type="presParOf" srcId="{908993B8-6FBE-421B-AA50-CBF1E505A769}" destId="{ED90727A-1EF6-4189-BAC2-86C0F2AF6337}" srcOrd="1" destOrd="0" presId="urn:microsoft.com/office/officeart/2008/layout/LinedList"/>
    <dgm:cxn modelId="{14561FA7-8129-49B1-A9C2-39B337665975}" type="presParOf" srcId="{1CD63156-5028-4644-AA6B-BD97ABE8D082}" destId="{FF91893C-DB85-4D08-BDD2-C2463B380E02}" srcOrd="24" destOrd="0" presId="urn:microsoft.com/office/officeart/2008/layout/LinedList"/>
    <dgm:cxn modelId="{CECA0631-D411-4230-8A44-B45606DD5AF7}" type="presParOf" srcId="{1CD63156-5028-4644-AA6B-BD97ABE8D082}" destId="{4BC77A23-D09C-45A5-9E00-CFA1B6B4AADE}" srcOrd="25" destOrd="0" presId="urn:microsoft.com/office/officeart/2008/layout/LinedList"/>
    <dgm:cxn modelId="{3003C45C-93F4-47EF-96AF-095B3105121B}" type="presParOf" srcId="{4BC77A23-D09C-45A5-9E00-CFA1B6B4AADE}" destId="{BFBF9DB5-52F0-4973-ACA6-982B90ADD973}" srcOrd="0" destOrd="0" presId="urn:microsoft.com/office/officeart/2008/layout/LinedList"/>
    <dgm:cxn modelId="{EE40355F-0F4F-4768-90E6-87E4458E5A5F}" type="presParOf" srcId="{4BC77A23-D09C-45A5-9E00-CFA1B6B4AADE}" destId="{666A1FC5-0CDC-41F3-8F98-AFD036DB4D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3AE55-A3BC-43CD-B2F8-352EA4B8F2C0}">
      <dsp:nvSpPr>
        <dsp:cNvPr id="0" name=""/>
        <dsp:cNvSpPr/>
      </dsp:nvSpPr>
      <dsp:spPr>
        <a:xfrm>
          <a:off x="5482" y="38169"/>
          <a:ext cx="3645544" cy="108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Information Gathering</a:t>
          </a:r>
        </a:p>
      </dsp:txBody>
      <dsp:txXfrm>
        <a:off x="545482" y="38169"/>
        <a:ext cx="2565544" cy="1080000"/>
      </dsp:txXfrm>
    </dsp:sp>
    <dsp:sp modelId="{A9F9FB1D-6545-4DC1-8CB0-AF83C0CF461B}">
      <dsp:nvSpPr>
        <dsp:cNvPr id="0" name=""/>
        <dsp:cNvSpPr/>
      </dsp:nvSpPr>
      <dsp:spPr>
        <a:xfrm>
          <a:off x="5482" y="1253169"/>
          <a:ext cx="2916435" cy="30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Review existing traffic, historical, cultural, environmental data, </a:t>
          </a:r>
          <a:r>
            <a:rPr lang="en-US" sz="2000" kern="1200" dirty="0" err="1"/>
            <a:t>etc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Project site investigation and master plan review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Traffic data collection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Utility Information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Landscape and environmental information</a:t>
          </a:r>
        </a:p>
      </dsp:txBody>
      <dsp:txXfrm>
        <a:off x="5482" y="1253169"/>
        <a:ext cx="2916435" cy="3060000"/>
      </dsp:txXfrm>
    </dsp:sp>
    <dsp:sp modelId="{9D8C8160-02E0-40B5-A840-316B42FC053D}">
      <dsp:nvSpPr>
        <dsp:cNvPr id="0" name=""/>
        <dsp:cNvSpPr/>
      </dsp:nvSpPr>
      <dsp:spPr>
        <a:xfrm>
          <a:off x="3435027" y="38169"/>
          <a:ext cx="3645544" cy="108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Conceptual Plan Development</a:t>
          </a:r>
        </a:p>
      </dsp:txBody>
      <dsp:txXfrm>
        <a:off x="3975027" y="38169"/>
        <a:ext cx="2565544" cy="1080000"/>
      </dsp:txXfrm>
    </dsp:sp>
    <dsp:sp modelId="{3A2A5440-23DD-4A0C-A52D-8A22D07796E1}">
      <dsp:nvSpPr>
        <dsp:cNvPr id="0" name=""/>
        <dsp:cNvSpPr/>
      </dsp:nvSpPr>
      <dsp:spPr>
        <a:xfrm>
          <a:off x="3435027" y="1253169"/>
          <a:ext cx="2916435" cy="30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Conceptual layout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Cost Estimates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Property Impacts</a:t>
          </a:r>
        </a:p>
      </dsp:txBody>
      <dsp:txXfrm>
        <a:off x="3435027" y="1253169"/>
        <a:ext cx="2916435" cy="3060000"/>
      </dsp:txXfrm>
    </dsp:sp>
    <dsp:sp modelId="{FD8BBBBE-B78B-4A26-87B2-EAFF0ABB5D5E}">
      <dsp:nvSpPr>
        <dsp:cNvPr id="0" name=""/>
        <dsp:cNvSpPr/>
      </dsp:nvSpPr>
      <dsp:spPr>
        <a:xfrm>
          <a:off x="6864572" y="38169"/>
          <a:ext cx="3645544" cy="108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Alternatives Analysis</a:t>
          </a:r>
        </a:p>
      </dsp:txBody>
      <dsp:txXfrm>
        <a:off x="7404572" y="38169"/>
        <a:ext cx="2565544" cy="1080000"/>
      </dsp:txXfrm>
    </dsp:sp>
    <dsp:sp modelId="{CA8DE731-E6A1-425C-8354-454FA03ECA80}">
      <dsp:nvSpPr>
        <dsp:cNvPr id="0" name=""/>
        <dsp:cNvSpPr/>
      </dsp:nvSpPr>
      <dsp:spPr>
        <a:xfrm>
          <a:off x="6864572" y="1253169"/>
          <a:ext cx="2916435" cy="306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Select Preferred Alternatives</a:t>
          </a:r>
        </a:p>
      </dsp:txBody>
      <dsp:txXfrm>
        <a:off x="6864572" y="1253169"/>
        <a:ext cx="2916435" cy="306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61EFC-7E79-4810-A11F-65F2653471F0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5591E8-E4E0-4E41-802C-830190C0908E}">
      <dsp:nvSpPr>
        <dsp:cNvPr id="0" name=""/>
        <dsp:cNvSpPr/>
      </dsp:nvSpPr>
      <dsp:spPr>
        <a:xfrm>
          <a:off x="0" y="531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Collecting background data such as traffic and environmental inventory;</a:t>
          </a:r>
        </a:p>
      </dsp:txBody>
      <dsp:txXfrm>
        <a:off x="0" y="531"/>
        <a:ext cx="10515600" cy="435027"/>
      </dsp:txXfrm>
    </dsp:sp>
    <dsp:sp modelId="{999E0766-97CA-4B49-82AD-7CBAEE194A9E}">
      <dsp:nvSpPr>
        <dsp:cNvPr id="0" name=""/>
        <dsp:cNvSpPr/>
      </dsp:nvSpPr>
      <dsp:spPr>
        <a:xfrm>
          <a:off x="0" y="435558"/>
          <a:ext cx="10515600" cy="0"/>
        </a:xfrm>
        <a:prstGeom prst="line">
          <a:avLst/>
        </a:prstGeom>
        <a:solidFill>
          <a:schemeClr val="accent5">
            <a:hueOff val="-750949"/>
            <a:satOff val="-1935"/>
            <a:lumOff val="-1307"/>
            <a:alphaOff val="0"/>
          </a:schemeClr>
        </a:solidFill>
        <a:ln w="12700" cap="flat" cmpd="sng" algn="ctr">
          <a:solidFill>
            <a:schemeClr val="accent5">
              <a:hueOff val="-750949"/>
              <a:satOff val="-1935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918A4-22BC-47D6-86C5-5DAB608C98F2}">
      <dsp:nvSpPr>
        <dsp:cNvPr id="0" name=""/>
        <dsp:cNvSpPr/>
      </dsp:nvSpPr>
      <dsp:spPr>
        <a:xfrm>
          <a:off x="0" y="435558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Reviewing the Master Plan;</a:t>
          </a:r>
        </a:p>
      </dsp:txBody>
      <dsp:txXfrm>
        <a:off x="0" y="435558"/>
        <a:ext cx="10515600" cy="435027"/>
      </dsp:txXfrm>
    </dsp:sp>
    <dsp:sp modelId="{22CD0F35-536E-46DA-9FE3-8E69B7A5F609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5">
            <a:hueOff val="-1501898"/>
            <a:satOff val="-3871"/>
            <a:lumOff val="-2614"/>
            <a:alphaOff val="0"/>
          </a:schemeClr>
        </a:solidFill>
        <a:ln w="12700" cap="flat" cmpd="sng" algn="ctr">
          <a:solidFill>
            <a:schemeClr val="accent5">
              <a:hueOff val="-1501898"/>
              <a:satOff val="-3871"/>
              <a:lumOff val="-2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9AD34-8D78-4CA4-BBBB-9F0A68AEBDDA}">
      <dsp:nvSpPr>
        <dsp:cNvPr id="0" name=""/>
        <dsp:cNvSpPr/>
      </dsp:nvSpPr>
      <dsp:spPr>
        <a:xfrm>
          <a:off x="0" y="870586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Providing public outreach through public meetings, newsletters and obtaining their input;</a:t>
          </a:r>
        </a:p>
      </dsp:txBody>
      <dsp:txXfrm>
        <a:off x="0" y="870586"/>
        <a:ext cx="10515600" cy="435027"/>
      </dsp:txXfrm>
    </dsp:sp>
    <dsp:sp modelId="{61F5C3A9-E330-49E2-8930-B0EE8B4AC632}">
      <dsp:nvSpPr>
        <dsp:cNvPr id="0" name=""/>
        <dsp:cNvSpPr/>
      </dsp:nvSpPr>
      <dsp:spPr>
        <a:xfrm>
          <a:off x="0" y="1305613"/>
          <a:ext cx="10515600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EB5441-8A00-4EC1-A39E-52477413DBC5}">
      <dsp:nvSpPr>
        <dsp:cNvPr id="0" name=""/>
        <dsp:cNvSpPr/>
      </dsp:nvSpPr>
      <dsp:spPr>
        <a:xfrm>
          <a:off x="0" y="1305613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Developing concept plans;</a:t>
          </a:r>
        </a:p>
      </dsp:txBody>
      <dsp:txXfrm>
        <a:off x="0" y="1305613"/>
        <a:ext cx="10515600" cy="435027"/>
      </dsp:txXfrm>
    </dsp:sp>
    <dsp:sp modelId="{EED2717E-0A6C-427F-A1DE-0536366E9B94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5">
            <a:hueOff val="-3003797"/>
            <a:satOff val="-7742"/>
            <a:lumOff val="-5229"/>
            <a:alphaOff val="0"/>
          </a:schemeClr>
        </a:solidFill>
        <a:ln w="12700" cap="flat" cmpd="sng" algn="ctr">
          <a:solidFill>
            <a:schemeClr val="accent5">
              <a:hueOff val="-3003797"/>
              <a:satOff val="-7742"/>
              <a:lumOff val="-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6E9B7-D468-469C-B151-58158B764AA0}">
      <dsp:nvSpPr>
        <dsp:cNvPr id="0" name=""/>
        <dsp:cNvSpPr/>
      </dsp:nvSpPr>
      <dsp:spPr>
        <a:xfrm>
          <a:off x="0" y="1740641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Selecting a preferred alignment and establishing design parameters based on planning level analysis (no build could be option);</a:t>
          </a:r>
        </a:p>
      </dsp:txBody>
      <dsp:txXfrm>
        <a:off x="0" y="1740641"/>
        <a:ext cx="10515600" cy="435027"/>
      </dsp:txXfrm>
    </dsp:sp>
    <dsp:sp modelId="{52FB0321-E06F-496F-83AD-95467FE0963D}">
      <dsp:nvSpPr>
        <dsp:cNvPr id="0" name=""/>
        <dsp:cNvSpPr/>
      </dsp:nvSpPr>
      <dsp:spPr>
        <a:xfrm>
          <a:off x="0" y="2175668"/>
          <a:ext cx="10515600" cy="0"/>
        </a:xfrm>
        <a:prstGeom prst="line">
          <a:avLst/>
        </a:prstGeom>
        <a:solidFill>
          <a:schemeClr val="accent5">
            <a:hueOff val="-3754746"/>
            <a:satOff val="-9677"/>
            <a:lumOff val="-6536"/>
            <a:alphaOff val="0"/>
          </a:schemeClr>
        </a:solidFill>
        <a:ln w="12700" cap="flat" cmpd="sng" algn="ctr">
          <a:solidFill>
            <a:schemeClr val="accent5">
              <a:hueOff val="-3754746"/>
              <a:satOff val="-9677"/>
              <a:lumOff val="-65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F48934-CD3E-41A0-BBF4-B8B47B973297}">
      <dsp:nvSpPr>
        <dsp:cNvPr id="0" name=""/>
        <dsp:cNvSpPr/>
      </dsp:nvSpPr>
      <dsp:spPr>
        <a:xfrm>
          <a:off x="0" y="2175669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Ongoing town input;</a:t>
          </a:r>
        </a:p>
      </dsp:txBody>
      <dsp:txXfrm>
        <a:off x="0" y="2175669"/>
        <a:ext cx="10515600" cy="435027"/>
      </dsp:txXfrm>
    </dsp:sp>
    <dsp:sp modelId="{2BEF0BA1-2594-4129-B1DE-F440F717A981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5BBAA-967F-4FB3-99B3-2318E87F2944}">
      <dsp:nvSpPr>
        <dsp:cNvPr id="0" name=""/>
        <dsp:cNvSpPr/>
      </dsp:nvSpPr>
      <dsp:spPr>
        <a:xfrm>
          <a:off x="0" y="2610696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Briefing the Maryland-National Capital Park and Planning Commission (MNCPPC) Planning Board;</a:t>
          </a:r>
        </a:p>
      </dsp:txBody>
      <dsp:txXfrm>
        <a:off x="0" y="2610696"/>
        <a:ext cx="10515600" cy="435027"/>
      </dsp:txXfrm>
    </dsp:sp>
    <dsp:sp modelId="{73D05729-FA32-4879-8237-A3BCECE3A5CB}">
      <dsp:nvSpPr>
        <dsp:cNvPr id="0" name=""/>
        <dsp:cNvSpPr/>
      </dsp:nvSpPr>
      <dsp:spPr>
        <a:xfrm>
          <a:off x="0" y="3045724"/>
          <a:ext cx="10515600" cy="0"/>
        </a:xfrm>
        <a:prstGeom prst="line">
          <a:avLst/>
        </a:prstGeom>
        <a:solidFill>
          <a:schemeClr val="accent5">
            <a:hueOff val="-5256644"/>
            <a:satOff val="-13548"/>
            <a:lumOff val="-9151"/>
            <a:alphaOff val="0"/>
          </a:schemeClr>
        </a:solidFill>
        <a:ln w="12700" cap="flat" cmpd="sng" algn="ctr">
          <a:solidFill>
            <a:schemeClr val="accent5">
              <a:hueOff val="-5256644"/>
              <a:satOff val="-13548"/>
              <a:lumOff val="-91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CE63B-5959-4CD8-ADD9-ED0A0EDF1F5C}">
      <dsp:nvSpPr>
        <dsp:cNvPr id="0" name=""/>
        <dsp:cNvSpPr/>
      </dsp:nvSpPr>
      <dsp:spPr>
        <a:xfrm>
          <a:off x="0" y="3045724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Obtaining concurrence from the Montgomery County Council's Transportation, Infrastructure, Energy &amp; Environment Committee (T&amp;E)</a:t>
          </a:r>
        </a:p>
      </dsp:txBody>
      <dsp:txXfrm>
        <a:off x="0" y="3045724"/>
        <a:ext cx="10515600" cy="435027"/>
      </dsp:txXfrm>
    </dsp:sp>
    <dsp:sp modelId="{E421E172-7BA7-4046-9F1D-EF686F65482D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5">
            <a:hueOff val="-6007594"/>
            <a:satOff val="-15484"/>
            <a:lumOff val="-10458"/>
            <a:alphaOff val="0"/>
          </a:schemeClr>
        </a:solidFill>
        <a:ln w="12700" cap="flat" cmpd="sng" algn="ctr">
          <a:solidFill>
            <a:schemeClr val="accent5">
              <a:hueOff val="-6007594"/>
              <a:satOff val="-15484"/>
              <a:lumOff val="-104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51625D-A73A-4ABC-82DF-4B4F6066DA07}">
      <dsp:nvSpPr>
        <dsp:cNvPr id="0" name=""/>
        <dsp:cNvSpPr/>
      </dsp:nvSpPr>
      <dsp:spPr>
        <a:xfrm>
          <a:off x="0" y="3480751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Approval from the Montgomery County Department of Transportation (MCDOT);</a:t>
          </a:r>
        </a:p>
      </dsp:txBody>
      <dsp:txXfrm>
        <a:off x="0" y="3480751"/>
        <a:ext cx="10515600" cy="435027"/>
      </dsp:txXfrm>
    </dsp:sp>
    <dsp:sp modelId="{A2469467-3C9F-4EAD-9926-3F2BE0EEE808}">
      <dsp:nvSpPr>
        <dsp:cNvPr id="0" name=""/>
        <dsp:cNvSpPr/>
      </dsp:nvSpPr>
      <dsp:spPr>
        <a:xfrm>
          <a:off x="0" y="3915779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F44E4-9533-4EF8-B502-FB11E15312C9}">
      <dsp:nvSpPr>
        <dsp:cNvPr id="0" name=""/>
        <dsp:cNvSpPr/>
      </dsp:nvSpPr>
      <dsp:spPr>
        <a:xfrm>
          <a:off x="0" y="3915779"/>
          <a:ext cx="10515600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Project advances to Facility Planning Phase II</a:t>
          </a:r>
        </a:p>
      </dsp:txBody>
      <dsp:txXfrm>
        <a:off x="0" y="3915779"/>
        <a:ext cx="10515600" cy="4350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96869-6588-40B4-A49D-752A7D5E3BCB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2E90C-71A6-4042-8985-3F4F704B79E6}">
      <dsp:nvSpPr>
        <dsp:cNvPr id="0" name=""/>
        <dsp:cNvSpPr/>
      </dsp:nvSpPr>
      <dsp:spPr>
        <a:xfrm>
          <a:off x="0" y="531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On Going Public Input</a:t>
          </a:r>
        </a:p>
      </dsp:txBody>
      <dsp:txXfrm>
        <a:off x="0" y="531"/>
        <a:ext cx="10515600" cy="334636"/>
      </dsp:txXfrm>
    </dsp:sp>
    <dsp:sp modelId="{4CA96F8D-A9FF-4E60-8930-E55AD4BCC7E2}">
      <dsp:nvSpPr>
        <dsp:cNvPr id="0" name=""/>
        <dsp:cNvSpPr/>
      </dsp:nvSpPr>
      <dsp:spPr>
        <a:xfrm>
          <a:off x="0" y="335167"/>
          <a:ext cx="10515600" cy="0"/>
        </a:xfrm>
        <a:prstGeom prst="line">
          <a:avLst/>
        </a:prstGeom>
        <a:solidFill>
          <a:schemeClr val="accent5">
            <a:hueOff val="-563212"/>
            <a:satOff val="-1452"/>
            <a:lumOff val="-980"/>
            <a:alphaOff val="0"/>
          </a:schemeClr>
        </a:solidFill>
        <a:ln w="12700" cap="flat" cmpd="sng" algn="ctr">
          <a:solidFill>
            <a:schemeClr val="accent5">
              <a:hueOff val="-563212"/>
              <a:satOff val="-1452"/>
              <a:lumOff val="-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D9F8E-DF93-437A-BB52-89682FE9395C}">
      <dsp:nvSpPr>
        <dsp:cNvPr id="0" name=""/>
        <dsp:cNvSpPr/>
      </dsp:nvSpPr>
      <dsp:spPr>
        <a:xfrm>
          <a:off x="0" y="335167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Preliminary Engineering</a:t>
          </a:r>
        </a:p>
      </dsp:txBody>
      <dsp:txXfrm>
        <a:off x="0" y="335167"/>
        <a:ext cx="10515600" cy="334636"/>
      </dsp:txXfrm>
    </dsp:sp>
    <dsp:sp modelId="{610554D4-151D-45F3-AF94-11F1D11305D0}">
      <dsp:nvSpPr>
        <dsp:cNvPr id="0" name=""/>
        <dsp:cNvSpPr/>
      </dsp:nvSpPr>
      <dsp:spPr>
        <a:xfrm>
          <a:off x="0" y="669804"/>
          <a:ext cx="10515600" cy="0"/>
        </a:xfrm>
        <a:prstGeom prst="line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E1746-F22D-4302-B573-5BA5A72C06B3}">
      <dsp:nvSpPr>
        <dsp:cNvPr id="0" name=""/>
        <dsp:cNvSpPr/>
      </dsp:nvSpPr>
      <dsp:spPr>
        <a:xfrm>
          <a:off x="0" y="669804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Horizontal &amp; Vertical Alignments</a:t>
          </a:r>
        </a:p>
      </dsp:txBody>
      <dsp:txXfrm>
        <a:off x="0" y="669804"/>
        <a:ext cx="10515600" cy="334636"/>
      </dsp:txXfrm>
    </dsp:sp>
    <dsp:sp modelId="{D3C9BB80-90FA-4002-B31D-2E6BCB3DF2DA}">
      <dsp:nvSpPr>
        <dsp:cNvPr id="0" name=""/>
        <dsp:cNvSpPr/>
      </dsp:nvSpPr>
      <dsp:spPr>
        <a:xfrm>
          <a:off x="0" y="1004440"/>
          <a:ext cx="10515600" cy="0"/>
        </a:xfrm>
        <a:prstGeom prst="lin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E3F80-A466-49E4-A518-3BBD552CEFF9}">
      <dsp:nvSpPr>
        <dsp:cNvPr id="0" name=""/>
        <dsp:cNvSpPr/>
      </dsp:nvSpPr>
      <dsp:spPr>
        <a:xfrm>
          <a:off x="0" y="1004440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Physical Investigation</a:t>
          </a:r>
        </a:p>
      </dsp:txBody>
      <dsp:txXfrm>
        <a:off x="0" y="1004440"/>
        <a:ext cx="10515600" cy="334636"/>
      </dsp:txXfrm>
    </dsp:sp>
    <dsp:sp modelId="{F51CA18F-0DC6-495A-B758-2A2C32956402}">
      <dsp:nvSpPr>
        <dsp:cNvPr id="0" name=""/>
        <dsp:cNvSpPr/>
      </dsp:nvSpPr>
      <dsp:spPr>
        <a:xfrm>
          <a:off x="0" y="1339077"/>
          <a:ext cx="10515600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2B15B-AF9E-4E1B-9E30-327864EBFADD}">
      <dsp:nvSpPr>
        <dsp:cNvPr id="0" name=""/>
        <dsp:cNvSpPr/>
      </dsp:nvSpPr>
      <dsp:spPr>
        <a:xfrm>
          <a:off x="0" y="1339077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Soils, Storm Drains, Hydraulic, Structural, &amp; Sediment Control</a:t>
          </a:r>
        </a:p>
      </dsp:txBody>
      <dsp:txXfrm>
        <a:off x="0" y="1339077"/>
        <a:ext cx="10515600" cy="334636"/>
      </dsp:txXfrm>
    </dsp:sp>
    <dsp:sp modelId="{6845A1CE-C9E9-4214-8A37-E69FD40F2A5E}">
      <dsp:nvSpPr>
        <dsp:cNvPr id="0" name=""/>
        <dsp:cNvSpPr/>
      </dsp:nvSpPr>
      <dsp:spPr>
        <a:xfrm>
          <a:off x="0" y="1673714"/>
          <a:ext cx="10515600" cy="0"/>
        </a:xfrm>
        <a:prstGeom prst="line">
          <a:avLst/>
        </a:prstGeom>
        <a:solidFill>
          <a:schemeClr val="accent5">
            <a:hueOff val="-2816059"/>
            <a:satOff val="-7258"/>
            <a:lumOff val="-4902"/>
            <a:alphaOff val="0"/>
          </a:schemeClr>
        </a:solidFill>
        <a:ln w="12700" cap="flat" cmpd="sng" algn="ctr">
          <a:solidFill>
            <a:schemeClr val="accent5">
              <a:hueOff val="-2816059"/>
              <a:satOff val="-7258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D3A59-DF41-4411-9DA7-5BD46CEC2698}">
      <dsp:nvSpPr>
        <dsp:cNvPr id="0" name=""/>
        <dsp:cNvSpPr/>
      </dsp:nvSpPr>
      <dsp:spPr>
        <a:xfrm>
          <a:off x="0" y="1673714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Right of Way (if needed for entry agreement or purchase)</a:t>
          </a:r>
        </a:p>
      </dsp:txBody>
      <dsp:txXfrm>
        <a:off x="0" y="1673714"/>
        <a:ext cx="10515600" cy="334636"/>
      </dsp:txXfrm>
    </dsp:sp>
    <dsp:sp modelId="{C4E10B0A-F86B-4DEC-BDF1-0F5BDEA53688}">
      <dsp:nvSpPr>
        <dsp:cNvPr id="0" name=""/>
        <dsp:cNvSpPr/>
      </dsp:nvSpPr>
      <dsp:spPr>
        <a:xfrm>
          <a:off x="0" y="2008350"/>
          <a:ext cx="105156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0F9BF-B847-4FD6-8872-CC89917023A5}">
      <dsp:nvSpPr>
        <dsp:cNvPr id="0" name=""/>
        <dsp:cNvSpPr/>
      </dsp:nvSpPr>
      <dsp:spPr>
        <a:xfrm>
          <a:off x="0" y="2008350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Intersection Geometrics</a:t>
          </a:r>
        </a:p>
      </dsp:txBody>
      <dsp:txXfrm>
        <a:off x="0" y="2008350"/>
        <a:ext cx="10515600" cy="334636"/>
      </dsp:txXfrm>
    </dsp:sp>
    <dsp:sp modelId="{7F2054C3-2287-4C66-80FD-8940357AB1ED}">
      <dsp:nvSpPr>
        <dsp:cNvPr id="0" name=""/>
        <dsp:cNvSpPr/>
      </dsp:nvSpPr>
      <dsp:spPr>
        <a:xfrm>
          <a:off x="0" y="2342987"/>
          <a:ext cx="10515600" cy="0"/>
        </a:xfrm>
        <a:prstGeom prst="line">
          <a:avLst/>
        </a:prstGeom>
        <a:solidFill>
          <a:schemeClr val="accent5">
            <a:hueOff val="-3942483"/>
            <a:satOff val="-10161"/>
            <a:lumOff val="-6863"/>
            <a:alphaOff val="0"/>
          </a:schemeClr>
        </a:solidFill>
        <a:ln w="12700" cap="flat" cmpd="sng" algn="ctr">
          <a:solidFill>
            <a:schemeClr val="accent5">
              <a:hueOff val="-3942483"/>
              <a:satOff val="-10161"/>
              <a:lumOff val="-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8B52C-A7F1-4DF1-939D-A37294056401}">
      <dsp:nvSpPr>
        <dsp:cNvPr id="0" name=""/>
        <dsp:cNvSpPr/>
      </dsp:nvSpPr>
      <dsp:spPr>
        <a:xfrm>
          <a:off x="0" y="2342987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Final Concepts</a:t>
          </a:r>
        </a:p>
      </dsp:txBody>
      <dsp:txXfrm>
        <a:off x="0" y="2342987"/>
        <a:ext cx="10515600" cy="334636"/>
      </dsp:txXfrm>
    </dsp:sp>
    <dsp:sp modelId="{E236F032-A60D-48BB-8EA9-3900E5CC58DC}">
      <dsp:nvSpPr>
        <dsp:cNvPr id="0" name=""/>
        <dsp:cNvSpPr/>
      </dsp:nvSpPr>
      <dsp:spPr>
        <a:xfrm>
          <a:off x="0" y="2677623"/>
          <a:ext cx="10515600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44056-3CDE-4DCA-809D-1C6243E08B01}">
      <dsp:nvSpPr>
        <dsp:cNvPr id="0" name=""/>
        <dsp:cNvSpPr/>
      </dsp:nvSpPr>
      <dsp:spPr>
        <a:xfrm>
          <a:off x="0" y="2677623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Noise</a:t>
          </a:r>
        </a:p>
      </dsp:txBody>
      <dsp:txXfrm>
        <a:off x="0" y="2677623"/>
        <a:ext cx="10515600" cy="334636"/>
      </dsp:txXfrm>
    </dsp:sp>
    <dsp:sp modelId="{D0EE646C-50B7-4DE1-AA04-0DED6CA0E9C2}">
      <dsp:nvSpPr>
        <dsp:cNvPr id="0" name=""/>
        <dsp:cNvSpPr/>
      </dsp:nvSpPr>
      <dsp:spPr>
        <a:xfrm>
          <a:off x="0" y="3012260"/>
          <a:ext cx="10515600" cy="0"/>
        </a:xfrm>
        <a:prstGeom prst="lin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37B62A-30EA-4F21-951D-946875EB3A60}">
      <dsp:nvSpPr>
        <dsp:cNvPr id="0" name=""/>
        <dsp:cNvSpPr/>
      </dsp:nvSpPr>
      <dsp:spPr>
        <a:xfrm>
          <a:off x="0" y="3012260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Environmental</a:t>
          </a:r>
        </a:p>
      </dsp:txBody>
      <dsp:txXfrm>
        <a:off x="0" y="3012260"/>
        <a:ext cx="10515600" cy="334636"/>
      </dsp:txXfrm>
    </dsp:sp>
    <dsp:sp modelId="{E8B43917-16EF-4F66-A64F-E40B309E78B8}">
      <dsp:nvSpPr>
        <dsp:cNvPr id="0" name=""/>
        <dsp:cNvSpPr/>
      </dsp:nvSpPr>
      <dsp:spPr>
        <a:xfrm>
          <a:off x="0" y="3346897"/>
          <a:ext cx="10515600" cy="0"/>
        </a:xfrm>
        <a:prstGeom prst="line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EBA27-A5EB-44A7-A2C1-014FCB40F437}">
      <dsp:nvSpPr>
        <dsp:cNvPr id="0" name=""/>
        <dsp:cNvSpPr/>
      </dsp:nvSpPr>
      <dsp:spPr>
        <a:xfrm>
          <a:off x="0" y="3346897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Construction Sequence</a:t>
          </a:r>
        </a:p>
      </dsp:txBody>
      <dsp:txXfrm>
        <a:off x="0" y="3346897"/>
        <a:ext cx="10515600" cy="334636"/>
      </dsp:txXfrm>
    </dsp:sp>
    <dsp:sp modelId="{65A1049F-5F62-4774-86A2-0CB47F3C7957}">
      <dsp:nvSpPr>
        <dsp:cNvPr id="0" name=""/>
        <dsp:cNvSpPr/>
      </dsp:nvSpPr>
      <dsp:spPr>
        <a:xfrm>
          <a:off x="0" y="3681533"/>
          <a:ext cx="10515600" cy="0"/>
        </a:xfrm>
        <a:prstGeom prst="line">
          <a:avLst/>
        </a:prstGeom>
        <a:solidFill>
          <a:schemeClr val="accent5">
            <a:hueOff val="-6195331"/>
            <a:satOff val="-15967"/>
            <a:lumOff val="-10785"/>
            <a:alphaOff val="0"/>
          </a:schemeClr>
        </a:solidFill>
        <a:ln w="12700" cap="flat" cmpd="sng" algn="ctr">
          <a:solidFill>
            <a:schemeClr val="accent5">
              <a:hueOff val="-6195331"/>
              <a:satOff val="-15967"/>
              <a:lumOff val="-10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1E619-1A90-49D8-B375-532206EF4DA2}">
      <dsp:nvSpPr>
        <dsp:cNvPr id="0" name=""/>
        <dsp:cNvSpPr/>
      </dsp:nvSpPr>
      <dsp:spPr>
        <a:xfrm>
          <a:off x="0" y="3681533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Develop Detailed Scope, Schedule, &amp; Cost Estimate</a:t>
          </a:r>
        </a:p>
      </dsp:txBody>
      <dsp:txXfrm>
        <a:off x="0" y="3681533"/>
        <a:ext cx="10515600" cy="334636"/>
      </dsp:txXfrm>
    </dsp:sp>
    <dsp:sp modelId="{FF91893C-DB85-4D08-BDD2-C2463B380E02}">
      <dsp:nvSpPr>
        <dsp:cNvPr id="0" name=""/>
        <dsp:cNvSpPr/>
      </dsp:nvSpPr>
      <dsp:spPr>
        <a:xfrm>
          <a:off x="0" y="4016170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BF9DB5-52F0-4973-ACA6-982B90ADD973}">
      <dsp:nvSpPr>
        <dsp:cNvPr id="0" name=""/>
        <dsp:cNvSpPr/>
      </dsp:nvSpPr>
      <dsp:spPr>
        <a:xfrm>
          <a:off x="0" y="4016170"/>
          <a:ext cx="10515600" cy="334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Project advances to design and construction (if funded)</a:t>
          </a:r>
        </a:p>
      </dsp:txBody>
      <dsp:txXfrm>
        <a:off x="0" y="4016170"/>
        <a:ext cx="10515600" cy="334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489198-49D6-4EFA-8A0B-5C8F3C88B5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85690-2324-4DBF-990B-EB84C45425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56F3ACD-90B1-44EE-BA40-DFB191E445E5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DBBB4B-6414-4E66-84F8-C4E9EE6A7B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CFF08-A5E4-490A-A0F3-6DB943A351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F0A06B8-F811-4DD9-8314-0427EEA2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1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C8A34C-F786-4EB6-8A41-152E9CF633A0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3875EE-65CB-4DCD-96F2-A45F76C9B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42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3875EE-65CB-4DCD-96F2-A45F76C9B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18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0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53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D8E608-06FF-474B-A5EF-6227299B76AD}"/>
              </a:ext>
            </a:extLst>
          </p:cNvPr>
          <p:cNvSpPr/>
          <p:nvPr userDrawn="1"/>
        </p:nvSpPr>
        <p:spPr>
          <a:xfrm>
            <a:off x="4041519" y="4"/>
            <a:ext cx="152748" cy="5613393"/>
          </a:xfrm>
          <a:prstGeom prst="rect">
            <a:avLst/>
          </a:prstGeom>
          <a:solidFill>
            <a:srgbClr val="A0C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BD9375-DA4F-4BC7-B641-270EB8EE399F}"/>
              </a:ext>
            </a:extLst>
          </p:cNvPr>
          <p:cNvSpPr/>
          <p:nvPr userDrawn="1"/>
        </p:nvSpPr>
        <p:spPr>
          <a:xfrm>
            <a:off x="156596" y="-2"/>
            <a:ext cx="3895645" cy="5613397"/>
          </a:xfrm>
          <a:prstGeom prst="rect">
            <a:avLst/>
          </a:prstGeom>
          <a:solidFill>
            <a:srgbClr val="2E3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20BC80-C901-4DF2-AECB-C028296C01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4267" y="-1"/>
            <a:ext cx="7997735" cy="561339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9650E-9A90-45A6-81D5-869B27391C1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448800" y="5248270"/>
            <a:ext cx="2743200" cy="365125"/>
          </a:xfrm>
        </p:spPr>
        <p:txBody>
          <a:bodyPr anchor="b"/>
          <a:lstStyle>
            <a:lvl1pPr>
              <a:defRPr sz="800"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66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0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650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70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E91DA4B-5D48-49E4-9359-77DD0F6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643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4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80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21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38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18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43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1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6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1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7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3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3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723A8-9F40-41D5-A7A5-7113072BB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642"/>
          <a:stretch/>
        </p:blipFill>
        <p:spPr>
          <a:xfrm>
            <a:off x="78299" y="5719332"/>
            <a:ext cx="12113703" cy="10327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E26088-8544-44E3-A3F8-6DEC2427E2BE}"/>
              </a:ext>
            </a:extLst>
          </p:cNvPr>
          <p:cNvSpPr/>
          <p:nvPr userDrawn="1"/>
        </p:nvSpPr>
        <p:spPr>
          <a:xfrm rot="5400000">
            <a:off x="6037277" y="703277"/>
            <a:ext cx="117446" cy="12192000"/>
          </a:xfrm>
          <a:prstGeom prst="rect">
            <a:avLst/>
          </a:prstGeom>
          <a:solidFill>
            <a:srgbClr val="A0C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2" descr="MCDOT-logo-trans">
            <a:extLst>
              <a:ext uri="{FF2B5EF4-FFF2-40B4-BE49-F238E27FC236}">
                <a16:creationId xmlns:a16="http://schemas.microsoft.com/office/drawing/2014/main" id="{21AA3F60-2097-4057-921D-64B4A04CA0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613" y="5737477"/>
            <a:ext cx="269663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E63D9B-56E8-4B85-AF4D-8E94A7DED664}"/>
              </a:ext>
            </a:extLst>
          </p:cNvPr>
          <p:cNvSpPr/>
          <p:nvPr userDrawn="1"/>
        </p:nvSpPr>
        <p:spPr>
          <a:xfrm rot="5400000">
            <a:off x="6037277" y="-423880"/>
            <a:ext cx="117446" cy="12192000"/>
          </a:xfrm>
          <a:prstGeom prst="rect">
            <a:avLst/>
          </a:prstGeom>
          <a:solidFill>
            <a:srgbClr val="93C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0DA01A-DDD8-4DB1-AEBF-CE6E6B308775}"/>
              </a:ext>
            </a:extLst>
          </p:cNvPr>
          <p:cNvSpPr/>
          <p:nvPr userDrawn="1"/>
        </p:nvSpPr>
        <p:spPr>
          <a:xfrm>
            <a:off x="1" y="0"/>
            <a:ext cx="156595" cy="6858000"/>
          </a:xfrm>
          <a:prstGeom prst="rect">
            <a:avLst/>
          </a:prstGeom>
          <a:solidFill>
            <a:srgbClr val="A0C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7642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65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C5FFA-6A40-40A9-B795-8AFE7C13E7EA}"/>
              </a:ext>
            </a:extLst>
          </p:cNvPr>
          <p:cNvSpPr/>
          <p:nvPr userDrawn="1"/>
        </p:nvSpPr>
        <p:spPr>
          <a:xfrm rot="5400000">
            <a:off x="5868444" y="304174"/>
            <a:ext cx="455115" cy="12192000"/>
          </a:xfrm>
          <a:prstGeom prst="rect">
            <a:avLst/>
          </a:prstGeom>
          <a:gradFill flip="none" rotWithShape="1">
            <a:gsLst>
              <a:gs pos="0">
                <a:srgbClr val="93CCEC"/>
              </a:gs>
              <a:gs pos="75000">
                <a:srgbClr val="A7D1EE"/>
              </a:gs>
              <a:gs pos="50000">
                <a:srgbClr val="98CBEC"/>
              </a:gs>
              <a:gs pos="100000">
                <a:srgbClr val="BCDCF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044C1-C3FC-4555-ADE9-36EC4DA0B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8706"/>
          <a:stretch/>
        </p:blipFill>
        <p:spPr>
          <a:xfrm>
            <a:off x="78299" y="6172617"/>
            <a:ext cx="6245164" cy="5794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E5BB4C-94C2-481F-8B48-9814D0D873FE}"/>
              </a:ext>
            </a:extLst>
          </p:cNvPr>
          <p:cNvSpPr/>
          <p:nvPr userDrawn="1"/>
        </p:nvSpPr>
        <p:spPr>
          <a:xfrm>
            <a:off x="1" y="0"/>
            <a:ext cx="156595" cy="6858000"/>
          </a:xfrm>
          <a:prstGeom prst="rect">
            <a:avLst/>
          </a:prstGeom>
          <a:solidFill>
            <a:srgbClr val="A0C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8133FF-6A86-45C8-82E3-65B54B4CE63B}"/>
              </a:ext>
            </a:extLst>
          </p:cNvPr>
          <p:cNvSpPr/>
          <p:nvPr userDrawn="1"/>
        </p:nvSpPr>
        <p:spPr>
          <a:xfrm rot="5400000">
            <a:off x="9142598" y="3808600"/>
            <a:ext cx="230268" cy="5868537"/>
          </a:xfrm>
          <a:prstGeom prst="rect">
            <a:avLst/>
          </a:prstGeom>
          <a:solidFill>
            <a:srgbClr val="D3E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A47FE-6A20-493F-9191-C87216B1E582}"/>
              </a:ext>
            </a:extLst>
          </p:cNvPr>
          <p:cNvSpPr/>
          <p:nvPr userDrawn="1"/>
        </p:nvSpPr>
        <p:spPr>
          <a:xfrm rot="5400000">
            <a:off x="6031637" y="697637"/>
            <a:ext cx="128726" cy="12192000"/>
          </a:xfrm>
          <a:prstGeom prst="rect">
            <a:avLst/>
          </a:prstGeom>
          <a:solidFill>
            <a:srgbClr val="A0C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2" descr="MCDOT-logo-trans">
            <a:extLst>
              <a:ext uri="{FF2B5EF4-FFF2-40B4-BE49-F238E27FC236}">
                <a16:creationId xmlns:a16="http://schemas.microsoft.com/office/drawing/2014/main" id="{F22F1758-C7EA-4B87-8AB3-A530B1877A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6" y="6298681"/>
            <a:ext cx="1341895" cy="22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3C6428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3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ontgomerycountymd.gov/dot-dte/projects/washgroveconnector/index.html" TargetMode="Externa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321513-A9FE-4D0A-96E3-91CAE5FA7C1B}"/>
              </a:ext>
            </a:extLst>
          </p:cNvPr>
          <p:cNvSpPr/>
          <p:nvPr/>
        </p:nvSpPr>
        <p:spPr>
          <a:xfrm>
            <a:off x="882074" y="3520921"/>
            <a:ext cx="2429161" cy="502702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b="1" cap="all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Public Meeting #1</a:t>
            </a:r>
          </a:p>
          <a:p>
            <a:pPr algn="ctr">
              <a:lnSpc>
                <a:spcPts val="1600"/>
              </a:lnSpc>
            </a:pPr>
            <a:r>
              <a:rPr lang="en-US" sz="1400" b="1" cap="all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February 13, 2020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6C1766-A29C-4E2C-9322-71008726A774}"/>
              </a:ext>
            </a:extLst>
          </p:cNvPr>
          <p:cNvSpPr txBox="1">
            <a:spLocks/>
          </p:cNvSpPr>
          <p:nvPr/>
        </p:nvSpPr>
        <p:spPr>
          <a:xfrm>
            <a:off x="323274" y="276277"/>
            <a:ext cx="3546762" cy="437345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cap="small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Washington Grove Connector </a:t>
            </a:r>
          </a:p>
          <a:p>
            <a:pPr>
              <a:lnSpc>
                <a:spcPct val="100000"/>
              </a:lnSpc>
            </a:pPr>
            <a:r>
              <a:rPr lang="en-US" sz="2800" b="1" cap="small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&amp;</a:t>
            </a:r>
          </a:p>
          <a:p>
            <a:pPr>
              <a:lnSpc>
                <a:spcPct val="100000"/>
              </a:lnSpc>
            </a:pPr>
            <a:r>
              <a:rPr lang="en-US" sz="2800" b="1" cap="small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Crabbs Branch Way Extension</a:t>
            </a:r>
          </a:p>
          <a:p>
            <a:pPr algn="l">
              <a:lnSpc>
                <a:spcPts val="3600"/>
              </a:lnSpc>
            </a:pPr>
            <a:endParaRPr lang="en-US" sz="2400" cap="all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E1009AE-5A33-485F-B5F5-F49098853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r="2554"/>
          <a:stretch/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CD33F-7780-4390-863D-1482A89C05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39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A11-27F4-4DC3-AABC-B895086F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Project Overview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A5FB44-670A-4D9A-90B2-0F3B913CB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5470"/>
            <a:ext cx="12191998" cy="78889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6F786-7BB6-4C06-9CDD-5686A6D3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FFFF00"/>
                </a:solidFill>
              </a:rPr>
              <a:t>10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1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F0F1708-9151-4FF4-9066-2D397C59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Shady Grove Master Plan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65E6A4-8DE5-46FB-A791-C240BB73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Road P-6</a:t>
            </a:r>
          </a:p>
          <a:p>
            <a:r>
              <a:rPr lang="en-US" sz="1800" dirty="0"/>
              <a:t>Extending Crabbs Branch Way with an 80-foot right-of-way, under I-370 to Amity Drive, to improve local connections. To discourage cut-through traffic, a traffic circle should be considered at the intersection of Crabbs Branch Way and Amity Drive. Additional traffic calming measures along Amity Drive should also be considered.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CBC379-0716-440D-AA51-7DFD45DF1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0" r="-1" b="1020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20B162-B9F2-4468-A28E-31656873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3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7A8C4E-AECA-48C5-88BF-481C723D7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2753B4-F3CA-4CA6-AE87-3C4F6754FC95}"/>
              </a:ext>
            </a:extLst>
          </p:cNvPr>
          <p:cNvCxnSpPr/>
          <p:nvPr/>
        </p:nvCxnSpPr>
        <p:spPr>
          <a:xfrm flipV="1">
            <a:off x="5365750" y="3590925"/>
            <a:ext cx="0" cy="457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5F4BDE-20AE-4BE1-A888-CE8B26D2742A}"/>
              </a:ext>
            </a:extLst>
          </p:cNvPr>
          <p:cNvCxnSpPr/>
          <p:nvPr/>
        </p:nvCxnSpPr>
        <p:spPr>
          <a:xfrm flipV="1">
            <a:off x="6149975" y="3590925"/>
            <a:ext cx="0" cy="4572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D6D7F44-EE3A-463D-9BDD-F0116BEB2C66}"/>
              </a:ext>
            </a:extLst>
          </p:cNvPr>
          <p:cNvSpPr txBox="1"/>
          <p:nvPr/>
        </p:nvSpPr>
        <p:spPr>
          <a:xfrm>
            <a:off x="5470525" y="3329315"/>
            <a:ext cx="92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80’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17AB88-9449-45B6-835B-D5C93266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FFFF00"/>
                </a:solidFill>
              </a:rPr>
              <a:t>12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49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0FDE-59C4-4AD9-A218-3B30A479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Planning Phase I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ADE1D619-1090-4FAF-8DD7-94F4EB7E4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586633"/>
              </p:ext>
            </p:extLst>
          </p:nvPr>
        </p:nvGraphicFramePr>
        <p:xfrm>
          <a:off x="838200" y="15970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56FF6-634D-4332-8BCD-C3F65104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9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30FDE-59C4-4AD9-A218-3B30A479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Planning Phase II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ADE1D619-1090-4FAF-8DD7-94F4EB7E4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2733666"/>
              </p:ext>
            </p:extLst>
          </p:nvPr>
        </p:nvGraphicFramePr>
        <p:xfrm>
          <a:off x="838200" y="15970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56FF6-634D-4332-8BCD-C3F65104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1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671D-5CB9-45E0-84EC-6ED01EB6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9DFD0-026F-4523-B913-7A1625FB1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For/against road connection?</a:t>
            </a:r>
          </a:p>
          <a:p>
            <a:r>
              <a:rPr lang="en-US" dirty="0"/>
              <a:t>Design considerations?</a:t>
            </a:r>
          </a:p>
          <a:p>
            <a:r>
              <a:rPr lang="en-US" dirty="0"/>
              <a:t>Which side of road for bike path?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EAE58-F46C-4B79-868E-A67FDC16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2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68718-F4C1-4E85-82B7-D94C1146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EDF7A-5755-4BB6-AC97-A9A4CB36B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Public Comments</a:t>
            </a:r>
          </a:p>
          <a:p>
            <a:r>
              <a:rPr lang="en-US" dirty="0"/>
              <a:t>Select Alternatives for Study</a:t>
            </a:r>
          </a:p>
          <a:p>
            <a:r>
              <a:rPr lang="en-US" dirty="0"/>
              <a:t>Develop Concepts</a:t>
            </a:r>
          </a:p>
          <a:p>
            <a:r>
              <a:rPr lang="en-US" dirty="0"/>
              <a:t>Develop Cost Estimates</a:t>
            </a:r>
          </a:p>
          <a:p>
            <a:r>
              <a:rPr lang="en-US" dirty="0"/>
              <a:t>Advance Preferred Alternatives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DD49C-5C25-43E0-82F6-D3AC768C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5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122AF4-871D-42AB-93EC-4C477AA6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60734A-1035-4F36-BD06-C86FC0EDEC86}"/>
              </a:ext>
            </a:extLst>
          </p:cNvPr>
          <p:cNvGrpSpPr/>
          <p:nvPr/>
        </p:nvGrpSpPr>
        <p:grpSpPr>
          <a:xfrm>
            <a:off x="913966" y="2946857"/>
            <a:ext cx="522255" cy="522255"/>
            <a:chOff x="4381764" y="4086000"/>
            <a:chExt cx="645379" cy="64537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D0D694F-9DCA-49E7-9072-BBAF98F014AE}"/>
                </a:ext>
              </a:extLst>
            </p:cNvPr>
            <p:cNvSpPr/>
            <p:nvPr/>
          </p:nvSpPr>
          <p:spPr>
            <a:xfrm>
              <a:off x="4381764" y="4086000"/>
              <a:ext cx="645379" cy="645379"/>
            </a:xfrm>
            <a:prstGeom prst="ellipse">
              <a:avLst/>
            </a:prstGeom>
            <a:solidFill>
              <a:srgbClr val="A0C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9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368B7F0F-E3FA-4B12-B89E-55201032D6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9466" y="4298749"/>
              <a:ext cx="345022" cy="224350"/>
            </a:xfrm>
            <a:custGeom>
              <a:avLst/>
              <a:gdLst>
                <a:gd name="T0" fmla="*/ 13 w 94"/>
                <a:gd name="T1" fmla="*/ 0 h 61"/>
                <a:gd name="T2" fmla="*/ 82 w 94"/>
                <a:gd name="T3" fmla="*/ 0 h 61"/>
                <a:gd name="T4" fmla="*/ 89 w 94"/>
                <a:gd name="T5" fmla="*/ 2 h 61"/>
                <a:gd name="T6" fmla="*/ 47 w 94"/>
                <a:gd name="T7" fmla="*/ 33 h 61"/>
                <a:gd name="T8" fmla="*/ 6 w 94"/>
                <a:gd name="T9" fmla="*/ 2 h 61"/>
                <a:gd name="T10" fmla="*/ 13 w 94"/>
                <a:gd name="T11" fmla="*/ 0 h 61"/>
                <a:gd name="T12" fmla="*/ 94 w 94"/>
                <a:gd name="T13" fmla="*/ 9 h 61"/>
                <a:gd name="T14" fmla="*/ 67 w 94"/>
                <a:gd name="T15" fmla="*/ 29 h 61"/>
                <a:gd name="T16" fmla="*/ 93 w 94"/>
                <a:gd name="T17" fmla="*/ 53 h 61"/>
                <a:gd name="T18" fmla="*/ 94 w 94"/>
                <a:gd name="T19" fmla="*/ 48 h 61"/>
                <a:gd name="T20" fmla="*/ 94 w 94"/>
                <a:gd name="T21" fmla="*/ 12 h 61"/>
                <a:gd name="T22" fmla="*/ 94 w 94"/>
                <a:gd name="T23" fmla="*/ 9 h 61"/>
                <a:gd name="T24" fmla="*/ 87 w 94"/>
                <a:gd name="T25" fmla="*/ 60 h 61"/>
                <a:gd name="T26" fmla="*/ 82 w 94"/>
                <a:gd name="T27" fmla="*/ 61 h 61"/>
                <a:gd name="T28" fmla="*/ 13 w 94"/>
                <a:gd name="T29" fmla="*/ 61 h 61"/>
                <a:gd name="T30" fmla="*/ 6 w 94"/>
                <a:gd name="T31" fmla="*/ 59 h 61"/>
                <a:gd name="T32" fmla="*/ 34 w 94"/>
                <a:gd name="T33" fmla="*/ 34 h 61"/>
                <a:gd name="T34" fmla="*/ 44 w 94"/>
                <a:gd name="T35" fmla="*/ 42 h 61"/>
                <a:gd name="T36" fmla="*/ 47 w 94"/>
                <a:gd name="T37" fmla="*/ 44 h 61"/>
                <a:gd name="T38" fmla="*/ 50 w 94"/>
                <a:gd name="T39" fmla="*/ 42 h 61"/>
                <a:gd name="T40" fmla="*/ 60 w 94"/>
                <a:gd name="T41" fmla="*/ 35 h 61"/>
                <a:gd name="T42" fmla="*/ 87 w 94"/>
                <a:gd name="T43" fmla="*/ 60 h 61"/>
                <a:gd name="T44" fmla="*/ 1 w 94"/>
                <a:gd name="T45" fmla="*/ 52 h 61"/>
                <a:gd name="T46" fmla="*/ 27 w 94"/>
                <a:gd name="T47" fmla="*/ 29 h 61"/>
                <a:gd name="T48" fmla="*/ 1 w 94"/>
                <a:gd name="T49" fmla="*/ 9 h 61"/>
                <a:gd name="T50" fmla="*/ 0 w 94"/>
                <a:gd name="T51" fmla="*/ 12 h 61"/>
                <a:gd name="T52" fmla="*/ 0 w 94"/>
                <a:gd name="T53" fmla="*/ 48 h 61"/>
                <a:gd name="T54" fmla="*/ 1 w 94"/>
                <a:gd name="T5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61">
                  <a:moveTo>
                    <a:pt x="13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7" y="1"/>
                    <a:pt x="89" y="2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10" y="0"/>
                    <a:pt x="13" y="0"/>
                  </a:cubicBezTo>
                  <a:close/>
                  <a:moveTo>
                    <a:pt x="94" y="9"/>
                  </a:moveTo>
                  <a:cubicBezTo>
                    <a:pt x="67" y="29"/>
                    <a:pt x="67" y="29"/>
                    <a:pt x="67" y="2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4" y="52"/>
                    <a:pt x="94" y="50"/>
                    <a:pt x="94" y="48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0"/>
                    <a:pt x="94" y="9"/>
                  </a:cubicBezTo>
                  <a:close/>
                  <a:moveTo>
                    <a:pt x="87" y="60"/>
                  </a:moveTo>
                  <a:cubicBezTo>
                    <a:pt x="85" y="60"/>
                    <a:pt x="84" y="61"/>
                    <a:pt x="82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0" y="61"/>
                    <a:pt x="8" y="60"/>
                    <a:pt x="6" y="59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87" y="60"/>
                    <a:pt x="87" y="60"/>
                    <a:pt x="87" y="60"/>
                  </a:cubicBezTo>
                  <a:close/>
                  <a:moveTo>
                    <a:pt x="1" y="52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51"/>
                    <a:pt x="1" y="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A1B0AC2-54CA-421B-ACED-517FAA036ECB}"/>
              </a:ext>
            </a:extLst>
          </p:cNvPr>
          <p:cNvGrpSpPr/>
          <p:nvPr/>
        </p:nvGrpSpPr>
        <p:grpSpPr>
          <a:xfrm>
            <a:off x="926193" y="2239987"/>
            <a:ext cx="522255" cy="522255"/>
            <a:chOff x="4393991" y="3233357"/>
            <a:chExt cx="645379" cy="64537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852E906-3FE7-4BF3-9DEE-0F83904C4FD3}"/>
                </a:ext>
              </a:extLst>
            </p:cNvPr>
            <p:cNvSpPr/>
            <p:nvPr/>
          </p:nvSpPr>
          <p:spPr>
            <a:xfrm>
              <a:off x="4393991" y="3233357"/>
              <a:ext cx="645379" cy="645379"/>
            </a:xfrm>
            <a:prstGeom prst="ellipse">
              <a:avLst/>
            </a:prstGeom>
            <a:solidFill>
              <a:srgbClr val="A0C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90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3" name="组合 4161">
              <a:extLst>
                <a:ext uri="{FF2B5EF4-FFF2-40B4-BE49-F238E27FC236}">
                  <a16:creationId xmlns:a16="http://schemas.microsoft.com/office/drawing/2014/main" id="{397755AA-AE46-4F7E-BE96-60F3F4D44390}"/>
                </a:ext>
              </a:extLst>
            </p:cNvPr>
            <p:cNvGrpSpPr/>
            <p:nvPr/>
          </p:nvGrpSpPr>
          <p:grpSpPr>
            <a:xfrm>
              <a:off x="4545050" y="3392698"/>
              <a:ext cx="316572" cy="312313"/>
              <a:chOff x="7264401" y="4192588"/>
              <a:chExt cx="354013" cy="349250"/>
            </a:xfrm>
            <a:solidFill>
              <a:schemeClr val="bg1"/>
            </a:solidFill>
          </p:grpSpPr>
          <p:sp>
            <p:nvSpPr>
              <p:cNvPr id="24" name="Freeform 1531">
                <a:extLst>
                  <a:ext uri="{FF2B5EF4-FFF2-40B4-BE49-F238E27FC236}">
                    <a16:creationId xmlns:a16="http://schemas.microsoft.com/office/drawing/2014/main" id="{D6AF054B-418E-44B2-826F-06C1F5D99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64401" y="4192588"/>
                <a:ext cx="354013" cy="349250"/>
              </a:xfrm>
              <a:custGeom>
                <a:avLst/>
                <a:gdLst>
                  <a:gd name="T0" fmla="*/ 74 w 94"/>
                  <a:gd name="T1" fmla="*/ 93 h 93"/>
                  <a:gd name="T2" fmla="*/ 23 w 94"/>
                  <a:gd name="T3" fmla="*/ 71 h 93"/>
                  <a:gd name="T4" fmla="*/ 23 w 94"/>
                  <a:gd name="T5" fmla="*/ 70 h 93"/>
                  <a:gd name="T6" fmla="*/ 1 w 94"/>
                  <a:gd name="T7" fmla="*/ 18 h 93"/>
                  <a:gd name="T8" fmla="*/ 1 w 94"/>
                  <a:gd name="T9" fmla="*/ 17 h 93"/>
                  <a:gd name="T10" fmla="*/ 1 w 94"/>
                  <a:gd name="T11" fmla="*/ 16 h 93"/>
                  <a:gd name="T12" fmla="*/ 5 w 94"/>
                  <a:gd name="T13" fmla="*/ 12 h 93"/>
                  <a:gd name="T14" fmla="*/ 22 w 94"/>
                  <a:gd name="T15" fmla="*/ 1 h 93"/>
                  <a:gd name="T16" fmla="*/ 25 w 94"/>
                  <a:gd name="T17" fmla="*/ 0 h 93"/>
                  <a:gd name="T18" fmla="*/ 33 w 94"/>
                  <a:gd name="T19" fmla="*/ 5 h 93"/>
                  <a:gd name="T20" fmla="*/ 40 w 94"/>
                  <a:gd name="T21" fmla="*/ 26 h 93"/>
                  <a:gd name="T22" fmla="*/ 37 w 94"/>
                  <a:gd name="T23" fmla="*/ 35 h 93"/>
                  <a:gd name="T24" fmla="*/ 30 w 94"/>
                  <a:gd name="T25" fmla="*/ 40 h 93"/>
                  <a:gd name="T26" fmla="*/ 31 w 94"/>
                  <a:gd name="T27" fmla="*/ 42 h 93"/>
                  <a:gd name="T28" fmla="*/ 40 w 94"/>
                  <a:gd name="T29" fmla="*/ 53 h 93"/>
                  <a:gd name="T30" fmla="*/ 51 w 94"/>
                  <a:gd name="T31" fmla="*/ 63 h 93"/>
                  <a:gd name="T32" fmla="*/ 54 w 94"/>
                  <a:gd name="T33" fmla="*/ 63 h 93"/>
                  <a:gd name="T34" fmla="*/ 54 w 94"/>
                  <a:gd name="T35" fmla="*/ 63 h 93"/>
                  <a:gd name="T36" fmla="*/ 58 w 94"/>
                  <a:gd name="T37" fmla="*/ 57 h 93"/>
                  <a:gd name="T38" fmla="*/ 66 w 94"/>
                  <a:gd name="T39" fmla="*/ 53 h 93"/>
                  <a:gd name="T40" fmla="*/ 67 w 94"/>
                  <a:gd name="T41" fmla="*/ 54 h 93"/>
                  <a:gd name="T42" fmla="*/ 89 w 94"/>
                  <a:gd name="T43" fmla="*/ 61 h 93"/>
                  <a:gd name="T44" fmla="*/ 93 w 94"/>
                  <a:gd name="T45" fmla="*/ 71 h 93"/>
                  <a:gd name="T46" fmla="*/ 82 w 94"/>
                  <a:gd name="T47" fmla="*/ 88 h 93"/>
                  <a:gd name="T48" fmla="*/ 78 w 94"/>
                  <a:gd name="T49" fmla="*/ 92 h 93"/>
                  <a:gd name="T50" fmla="*/ 76 w 94"/>
                  <a:gd name="T51" fmla="*/ 93 h 93"/>
                  <a:gd name="T52" fmla="*/ 74 w 94"/>
                  <a:gd name="T53" fmla="*/ 93 h 93"/>
                  <a:gd name="T54" fmla="*/ 29 w 94"/>
                  <a:gd name="T55" fmla="*/ 65 h 93"/>
                  <a:gd name="T56" fmla="*/ 29 w 94"/>
                  <a:gd name="T57" fmla="*/ 65 h 93"/>
                  <a:gd name="T58" fmla="*/ 74 w 94"/>
                  <a:gd name="T59" fmla="*/ 85 h 93"/>
                  <a:gd name="T60" fmla="*/ 76 w 94"/>
                  <a:gd name="T61" fmla="*/ 83 h 93"/>
                  <a:gd name="T62" fmla="*/ 86 w 94"/>
                  <a:gd name="T63" fmla="*/ 69 h 93"/>
                  <a:gd name="T64" fmla="*/ 85 w 94"/>
                  <a:gd name="T65" fmla="*/ 68 h 93"/>
                  <a:gd name="T66" fmla="*/ 66 w 94"/>
                  <a:gd name="T67" fmla="*/ 61 h 93"/>
                  <a:gd name="T68" fmla="*/ 65 w 94"/>
                  <a:gd name="T69" fmla="*/ 62 h 93"/>
                  <a:gd name="T70" fmla="*/ 61 w 94"/>
                  <a:gd name="T71" fmla="*/ 68 h 93"/>
                  <a:gd name="T72" fmla="*/ 47 w 94"/>
                  <a:gd name="T73" fmla="*/ 69 h 93"/>
                  <a:gd name="T74" fmla="*/ 35 w 94"/>
                  <a:gd name="T75" fmla="*/ 59 h 93"/>
                  <a:gd name="T76" fmla="*/ 24 w 94"/>
                  <a:gd name="T77" fmla="*/ 47 h 93"/>
                  <a:gd name="T78" fmla="*/ 22 w 94"/>
                  <a:gd name="T79" fmla="*/ 38 h 93"/>
                  <a:gd name="T80" fmla="*/ 26 w 94"/>
                  <a:gd name="T81" fmla="*/ 33 h 93"/>
                  <a:gd name="T82" fmla="*/ 32 w 94"/>
                  <a:gd name="T83" fmla="*/ 29 h 93"/>
                  <a:gd name="T84" fmla="*/ 32 w 94"/>
                  <a:gd name="T85" fmla="*/ 28 h 93"/>
                  <a:gd name="T86" fmla="*/ 26 w 94"/>
                  <a:gd name="T87" fmla="*/ 8 h 93"/>
                  <a:gd name="T88" fmla="*/ 25 w 94"/>
                  <a:gd name="T89" fmla="*/ 8 h 93"/>
                  <a:gd name="T90" fmla="*/ 11 w 94"/>
                  <a:gd name="T91" fmla="*/ 17 h 93"/>
                  <a:gd name="T92" fmla="*/ 9 w 94"/>
                  <a:gd name="T93" fmla="*/ 20 h 93"/>
                  <a:gd name="T94" fmla="*/ 29 w 94"/>
                  <a:gd name="T95" fmla="*/ 6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4" h="93">
                    <a:moveTo>
                      <a:pt x="74" y="93"/>
                    </a:moveTo>
                    <a:cubicBezTo>
                      <a:pt x="56" y="93"/>
                      <a:pt x="38" y="85"/>
                      <a:pt x="23" y="71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8" y="55"/>
                      <a:pt x="0" y="37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4"/>
                      <a:pt x="4" y="13"/>
                      <a:pt x="5" y="12"/>
                    </a:cubicBezTo>
                    <a:cubicBezTo>
                      <a:pt x="10" y="7"/>
                      <a:pt x="16" y="3"/>
                      <a:pt x="22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27" y="0"/>
                      <a:pt x="32" y="1"/>
                      <a:pt x="33" y="5"/>
                    </a:cubicBezTo>
                    <a:cubicBezTo>
                      <a:pt x="35" y="11"/>
                      <a:pt x="38" y="19"/>
                      <a:pt x="40" y="26"/>
                    </a:cubicBezTo>
                    <a:cubicBezTo>
                      <a:pt x="41" y="28"/>
                      <a:pt x="40" y="34"/>
                      <a:pt x="37" y="35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1"/>
                      <a:pt x="31" y="42"/>
                    </a:cubicBezTo>
                    <a:cubicBezTo>
                      <a:pt x="34" y="46"/>
                      <a:pt x="37" y="50"/>
                      <a:pt x="40" y="53"/>
                    </a:cubicBezTo>
                    <a:cubicBezTo>
                      <a:pt x="44" y="57"/>
                      <a:pt x="48" y="60"/>
                      <a:pt x="51" y="63"/>
                    </a:cubicBezTo>
                    <a:cubicBezTo>
                      <a:pt x="52" y="63"/>
                      <a:pt x="53" y="63"/>
                      <a:pt x="54" y="63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58" y="57"/>
                      <a:pt x="58" y="57"/>
                      <a:pt x="58" y="57"/>
                    </a:cubicBezTo>
                    <a:cubicBezTo>
                      <a:pt x="60" y="53"/>
                      <a:pt x="65" y="53"/>
                      <a:pt x="66" y="53"/>
                    </a:cubicBezTo>
                    <a:cubicBezTo>
                      <a:pt x="66" y="53"/>
                      <a:pt x="67" y="53"/>
                      <a:pt x="67" y="54"/>
                    </a:cubicBezTo>
                    <a:cubicBezTo>
                      <a:pt x="77" y="56"/>
                      <a:pt x="82" y="57"/>
                      <a:pt x="89" y="61"/>
                    </a:cubicBezTo>
                    <a:cubicBezTo>
                      <a:pt x="92" y="62"/>
                      <a:pt x="94" y="68"/>
                      <a:pt x="93" y="71"/>
                    </a:cubicBezTo>
                    <a:cubicBezTo>
                      <a:pt x="91" y="78"/>
                      <a:pt x="87" y="83"/>
                      <a:pt x="82" y="88"/>
                    </a:cubicBezTo>
                    <a:cubicBezTo>
                      <a:pt x="81" y="90"/>
                      <a:pt x="79" y="91"/>
                      <a:pt x="78" y="92"/>
                    </a:cubicBezTo>
                    <a:cubicBezTo>
                      <a:pt x="76" y="93"/>
                      <a:pt x="76" y="93"/>
                      <a:pt x="76" y="93"/>
                    </a:cubicBezTo>
                    <a:lnTo>
                      <a:pt x="74" y="93"/>
                    </a:lnTo>
                    <a:close/>
                    <a:moveTo>
                      <a:pt x="29" y="65"/>
                    </a:moveTo>
                    <a:cubicBezTo>
                      <a:pt x="29" y="65"/>
                      <a:pt x="29" y="65"/>
                      <a:pt x="29" y="65"/>
                    </a:cubicBezTo>
                    <a:cubicBezTo>
                      <a:pt x="42" y="78"/>
                      <a:pt x="58" y="85"/>
                      <a:pt x="74" y="85"/>
                    </a:cubicBezTo>
                    <a:cubicBezTo>
                      <a:pt x="75" y="84"/>
                      <a:pt x="75" y="83"/>
                      <a:pt x="76" y="83"/>
                    </a:cubicBezTo>
                    <a:cubicBezTo>
                      <a:pt x="80" y="79"/>
                      <a:pt x="83" y="74"/>
                      <a:pt x="86" y="69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79" y="65"/>
                      <a:pt x="74" y="63"/>
                      <a:pt x="66" y="61"/>
                    </a:cubicBezTo>
                    <a:cubicBezTo>
                      <a:pt x="65" y="62"/>
                      <a:pt x="65" y="62"/>
                      <a:pt x="65" y="62"/>
                    </a:cubicBezTo>
                    <a:cubicBezTo>
                      <a:pt x="61" y="68"/>
                      <a:pt x="61" y="68"/>
                      <a:pt x="61" y="68"/>
                    </a:cubicBezTo>
                    <a:cubicBezTo>
                      <a:pt x="58" y="72"/>
                      <a:pt x="51" y="73"/>
                      <a:pt x="47" y="69"/>
                    </a:cubicBezTo>
                    <a:cubicBezTo>
                      <a:pt x="43" y="66"/>
                      <a:pt x="39" y="63"/>
                      <a:pt x="35" y="59"/>
                    </a:cubicBezTo>
                    <a:cubicBezTo>
                      <a:pt x="31" y="55"/>
                      <a:pt x="27" y="51"/>
                      <a:pt x="24" y="47"/>
                    </a:cubicBezTo>
                    <a:cubicBezTo>
                      <a:pt x="23" y="44"/>
                      <a:pt x="22" y="41"/>
                      <a:pt x="22" y="38"/>
                    </a:cubicBezTo>
                    <a:cubicBezTo>
                      <a:pt x="23" y="36"/>
                      <a:pt x="24" y="34"/>
                      <a:pt x="26" y="33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0" y="21"/>
                      <a:pt x="28" y="14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0" y="10"/>
                      <a:pt x="15" y="13"/>
                      <a:pt x="11" y="17"/>
                    </a:cubicBezTo>
                    <a:cubicBezTo>
                      <a:pt x="10" y="18"/>
                      <a:pt x="9" y="19"/>
                      <a:pt x="9" y="20"/>
                    </a:cubicBezTo>
                    <a:cubicBezTo>
                      <a:pt x="9" y="35"/>
                      <a:pt x="16" y="52"/>
                      <a:pt x="29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262626"/>
                  </a:solidFill>
                  <a:latin typeface="Arial"/>
                </a:endParaRPr>
              </a:p>
            </p:txBody>
          </p:sp>
          <p:sp>
            <p:nvSpPr>
              <p:cNvPr id="25" name="Freeform 1532">
                <a:extLst>
                  <a:ext uri="{FF2B5EF4-FFF2-40B4-BE49-F238E27FC236}">
                    <a16:creationId xmlns:a16="http://schemas.microsoft.com/office/drawing/2014/main" id="{DF3FD626-9F83-4E3B-8852-112253CD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6651" y="4225925"/>
                <a:ext cx="93663" cy="93663"/>
              </a:xfrm>
              <a:custGeom>
                <a:avLst/>
                <a:gdLst>
                  <a:gd name="T0" fmla="*/ 40 w 59"/>
                  <a:gd name="T1" fmla="*/ 59 h 59"/>
                  <a:gd name="T2" fmla="*/ 38 w 59"/>
                  <a:gd name="T3" fmla="*/ 21 h 59"/>
                  <a:gd name="T4" fmla="*/ 0 w 59"/>
                  <a:gd name="T5" fmla="*/ 19 h 59"/>
                  <a:gd name="T6" fmla="*/ 2 w 59"/>
                  <a:gd name="T7" fmla="*/ 0 h 59"/>
                  <a:gd name="T8" fmla="*/ 57 w 59"/>
                  <a:gd name="T9" fmla="*/ 2 h 59"/>
                  <a:gd name="T10" fmla="*/ 59 w 59"/>
                  <a:gd name="T11" fmla="*/ 57 h 59"/>
                  <a:gd name="T12" fmla="*/ 40 w 59"/>
                  <a:gd name="T13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59">
                    <a:moveTo>
                      <a:pt x="40" y="59"/>
                    </a:moveTo>
                    <a:lnTo>
                      <a:pt x="38" y="21"/>
                    </a:lnTo>
                    <a:lnTo>
                      <a:pt x="0" y="19"/>
                    </a:lnTo>
                    <a:lnTo>
                      <a:pt x="2" y="0"/>
                    </a:lnTo>
                    <a:lnTo>
                      <a:pt x="57" y="2"/>
                    </a:lnTo>
                    <a:lnTo>
                      <a:pt x="59" y="57"/>
                    </a:lnTo>
                    <a:lnTo>
                      <a:pt x="40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262626"/>
                  </a:solidFill>
                  <a:latin typeface="Arial"/>
                </a:endParaRPr>
              </a:p>
            </p:txBody>
          </p:sp>
          <p:sp>
            <p:nvSpPr>
              <p:cNvPr id="26" name="Freeform 1533">
                <a:extLst>
                  <a:ext uri="{FF2B5EF4-FFF2-40B4-BE49-F238E27FC236}">
                    <a16:creationId xmlns:a16="http://schemas.microsoft.com/office/drawing/2014/main" id="{CBB2994C-C1DB-42BD-8EB9-49452EDAC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1251" y="4240213"/>
                <a:ext cx="104775" cy="106363"/>
              </a:xfrm>
              <a:custGeom>
                <a:avLst/>
                <a:gdLst>
                  <a:gd name="T0" fmla="*/ 14 w 66"/>
                  <a:gd name="T1" fmla="*/ 67 h 67"/>
                  <a:gd name="T2" fmla="*/ 0 w 66"/>
                  <a:gd name="T3" fmla="*/ 52 h 67"/>
                  <a:gd name="T4" fmla="*/ 52 w 66"/>
                  <a:gd name="T5" fmla="*/ 0 h 67"/>
                  <a:gd name="T6" fmla="*/ 66 w 66"/>
                  <a:gd name="T7" fmla="*/ 15 h 67"/>
                  <a:gd name="T8" fmla="*/ 14 w 66"/>
                  <a:gd name="T9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14" y="67"/>
                    </a:moveTo>
                    <a:lnTo>
                      <a:pt x="0" y="52"/>
                    </a:lnTo>
                    <a:lnTo>
                      <a:pt x="52" y="0"/>
                    </a:lnTo>
                    <a:lnTo>
                      <a:pt x="66" y="15"/>
                    </a:lnTo>
                    <a:lnTo>
                      <a:pt x="14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zh-CN" altLang="en-US">
                  <a:solidFill>
                    <a:srgbClr val="262626"/>
                  </a:solidFill>
                  <a:latin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326469-F27F-4B44-9D74-D4FC9BBFEAA2}"/>
              </a:ext>
            </a:extLst>
          </p:cNvPr>
          <p:cNvGrpSpPr/>
          <p:nvPr/>
        </p:nvGrpSpPr>
        <p:grpSpPr>
          <a:xfrm>
            <a:off x="913966" y="1607557"/>
            <a:ext cx="522255" cy="520937"/>
            <a:chOff x="4381764" y="2374150"/>
            <a:chExt cx="645379" cy="64375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5053723-0B06-4DD4-B83D-72893022A014}"/>
                </a:ext>
              </a:extLst>
            </p:cNvPr>
            <p:cNvSpPr/>
            <p:nvPr/>
          </p:nvSpPr>
          <p:spPr>
            <a:xfrm>
              <a:off x="4381764" y="2374150"/>
              <a:ext cx="645379" cy="643750"/>
            </a:xfrm>
            <a:prstGeom prst="ellipse">
              <a:avLst/>
            </a:prstGeom>
            <a:solidFill>
              <a:srgbClr val="A0C88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AE6EA22-ADE3-4212-A317-C45A57E2D171}"/>
                </a:ext>
              </a:extLst>
            </p:cNvPr>
            <p:cNvGrpSpPr/>
            <p:nvPr/>
          </p:nvGrpSpPr>
          <p:grpSpPr>
            <a:xfrm>
              <a:off x="4626015" y="2510396"/>
              <a:ext cx="204938" cy="348066"/>
              <a:chOff x="827831" y="2925443"/>
              <a:chExt cx="513290" cy="873975"/>
            </a:xfrm>
            <a:solidFill>
              <a:schemeClr val="bg1"/>
            </a:solidFill>
          </p:grpSpPr>
          <p:sp>
            <p:nvSpPr>
              <p:cNvPr id="30" name="Rounded Rectangle 303">
                <a:extLst>
                  <a:ext uri="{FF2B5EF4-FFF2-40B4-BE49-F238E27FC236}">
                    <a16:creationId xmlns:a16="http://schemas.microsoft.com/office/drawing/2014/main" id="{340B7E1F-B989-44FF-BA85-37568C87B783}"/>
                  </a:ext>
                </a:extLst>
              </p:cNvPr>
              <p:cNvSpPr/>
              <p:nvPr/>
            </p:nvSpPr>
            <p:spPr>
              <a:xfrm rot="768324">
                <a:off x="960648" y="3085094"/>
                <a:ext cx="157791" cy="39872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ounded Rectangle 304">
                <a:extLst>
                  <a:ext uri="{FF2B5EF4-FFF2-40B4-BE49-F238E27FC236}">
                    <a16:creationId xmlns:a16="http://schemas.microsoft.com/office/drawing/2014/main" id="{9EA3E634-8EEF-492B-A2E6-FB8E2E630821}"/>
                  </a:ext>
                </a:extLst>
              </p:cNvPr>
              <p:cNvSpPr/>
              <p:nvPr/>
            </p:nvSpPr>
            <p:spPr>
              <a:xfrm rot="19097366">
                <a:off x="1063116" y="3373408"/>
                <a:ext cx="111424" cy="26469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05">
                <a:extLst>
                  <a:ext uri="{FF2B5EF4-FFF2-40B4-BE49-F238E27FC236}">
                    <a16:creationId xmlns:a16="http://schemas.microsoft.com/office/drawing/2014/main" id="{6CCD6872-CE1C-4D40-AC3A-1DA2B23117E2}"/>
                  </a:ext>
                </a:extLst>
              </p:cNvPr>
              <p:cNvSpPr/>
              <p:nvPr/>
            </p:nvSpPr>
            <p:spPr>
              <a:xfrm rot="20906601">
                <a:off x="1133611" y="3520061"/>
                <a:ext cx="111424" cy="26469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06">
                <a:extLst>
                  <a:ext uri="{FF2B5EF4-FFF2-40B4-BE49-F238E27FC236}">
                    <a16:creationId xmlns:a16="http://schemas.microsoft.com/office/drawing/2014/main" id="{C5CB4C39-06BF-4CB0-827A-C01788920D69}"/>
                  </a:ext>
                </a:extLst>
              </p:cNvPr>
              <p:cNvSpPr/>
              <p:nvPr/>
            </p:nvSpPr>
            <p:spPr>
              <a:xfrm rot="1863606">
                <a:off x="844286" y="3534728"/>
                <a:ext cx="111424" cy="26469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07">
                <a:extLst>
                  <a:ext uri="{FF2B5EF4-FFF2-40B4-BE49-F238E27FC236}">
                    <a16:creationId xmlns:a16="http://schemas.microsoft.com/office/drawing/2014/main" id="{C50DA3FE-B555-47C8-B035-0AE163D2DA67}"/>
                  </a:ext>
                </a:extLst>
              </p:cNvPr>
              <p:cNvSpPr/>
              <p:nvPr/>
            </p:nvSpPr>
            <p:spPr>
              <a:xfrm rot="851727">
                <a:off x="911469" y="3359427"/>
                <a:ext cx="111533" cy="283634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08">
                <a:extLst>
                  <a:ext uri="{FF2B5EF4-FFF2-40B4-BE49-F238E27FC236}">
                    <a16:creationId xmlns:a16="http://schemas.microsoft.com/office/drawing/2014/main" id="{AC887D7B-F94F-43A4-BD7D-654EDD6B935F}"/>
                  </a:ext>
                </a:extLst>
              </p:cNvPr>
              <p:cNvSpPr/>
              <p:nvPr/>
            </p:nvSpPr>
            <p:spPr>
              <a:xfrm rot="19706641">
                <a:off x="1118277" y="3098784"/>
                <a:ext cx="77390" cy="26469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Rounded Rectangle 309">
                <a:extLst>
                  <a:ext uri="{FF2B5EF4-FFF2-40B4-BE49-F238E27FC236}">
                    <a16:creationId xmlns:a16="http://schemas.microsoft.com/office/drawing/2014/main" id="{6DB27E04-774A-45D8-BB1C-40A60211F719}"/>
                  </a:ext>
                </a:extLst>
              </p:cNvPr>
              <p:cNvSpPr/>
              <p:nvPr/>
            </p:nvSpPr>
            <p:spPr>
              <a:xfrm rot="3277244">
                <a:off x="930867" y="3052875"/>
                <a:ext cx="77390" cy="26469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le 310">
                <a:extLst>
                  <a:ext uri="{FF2B5EF4-FFF2-40B4-BE49-F238E27FC236}">
                    <a16:creationId xmlns:a16="http://schemas.microsoft.com/office/drawing/2014/main" id="{44413C7A-C8C1-4617-B1AA-9CDF1B09CC60}"/>
                  </a:ext>
                </a:extLst>
              </p:cNvPr>
              <p:cNvSpPr/>
              <p:nvPr/>
            </p:nvSpPr>
            <p:spPr>
              <a:xfrm rot="18281873">
                <a:off x="1216451" y="3258537"/>
                <a:ext cx="77390" cy="17195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ounded Rectangle 311">
                <a:extLst>
                  <a:ext uri="{FF2B5EF4-FFF2-40B4-BE49-F238E27FC236}">
                    <a16:creationId xmlns:a16="http://schemas.microsoft.com/office/drawing/2014/main" id="{97449F3B-8A1C-4878-96DF-55F4F47D5DC9}"/>
                  </a:ext>
                </a:extLst>
              </p:cNvPr>
              <p:cNvSpPr/>
              <p:nvPr/>
            </p:nvSpPr>
            <p:spPr>
              <a:xfrm rot="945693">
                <a:off x="827831" y="3212351"/>
                <a:ext cx="77390" cy="205302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8B01E89-4B56-4C3B-A3E2-6878C1A5BD00}"/>
                  </a:ext>
                </a:extLst>
              </p:cNvPr>
              <p:cNvSpPr/>
              <p:nvPr/>
            </p:nvSpPr>
            <p:spPr>
              <a:xfrm>
                <a:off x="1019699" y="2925443"/>
                <a:ext cx="151601" cy="15160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694542-5E0B-4394-87D8-ACCBA54D4C1A}"/>
              </a:ext>
            </a:extLst>
          </p:cNvPr>
          <p:cNvGrpSpPr/>
          <p:nvPr/>
        </p:nvGrpSpPr>
        <p:grpSpPr>
          <a:xfrm>
            <a:off x="915655" y="3650534"/>
            <a:ext cx="522255" cy="520937"/>
            <a:chOff x="4383453" y="4942576"/>
            <a:chExt cx="645379" cy="64375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5908361-DBF2-4C0F-A971-73FDFEAE8148}"/>
                </a:ext>
              </a:extLst>
            </p:cNvPr>
            <p:cNvSpPr/>
            <p:nvPr/>
          </p:nvSpPr>
          <p:spPr>
            <a:xfrm>
              <a:off x="4383453" y="4942576"/>
              <a:ext cx="645379" cy="643750"/>
            </a:xfrm>
            <a:prstGeom prst="ellipse">
              <a:avLst/>
            </a:prstGeom>
            <a:solidFill>
              <a:srgbClr val="A0C88C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CFDD17D-77CF-4109-8622-B180D29CDE51}"/>
                </a:ext>
              </a:extLst>
            </p:cNvPr>
            <p:cNvGrpSpPr/>
            <p:nvPr/>
          </p:nvGrpSpPr>
          <p:grpSpPr>
            <a:xfrm>
              <a:off x="4527598" y="5114876"/>
              <a:ext cx="361069" cy="274231"/>
              <a:chOff x="2070649" y="1631036"/>
              <a:chExt cx="723379" cy="550800"/>
            </a:xfrm>
            <a:solidFill>
              <a:schemeClr val="bg1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96562C2-67F1-473F-965E-588EAA674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4840" y="2015709"/>
                <a:ext cx="165321" cy="166127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44" name="Freeform 272">
                <a:extLst>
                  <a:ext uri="{FF2B5EF4-FFF2-40B4-BE49-F238E27FC236}">
                    <a16:creationId xmlns:a16="http://schemas.microsoft.com/office/drawing/2014/main" id="{68428FDA-6C11-4222-9EFB-7C18D9F617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8712" y="1861679"/>
                <a:ext cx="405641" cy="169353"/>
              </a:xfrm>
              <a:custGeom>
                <a:avLst/>
                <a:gdLst>
                  <a:gd name="T0" fmla="*/ 105 w 213"/>
                  <a:gd name="T1" fmla="*/ 31 h 89"/>
                  <a:gd name="T2" fmla="*/ 191 w 213"/>
                  <a:gd name="T3" fmla="*/ 89 h 89"/>
                  <a:gd name="T4" fmla="*/ 213 w 213"/>
                  <a:gd name="T5" fmla="*/ 64 h 89"/>
                  <a:gd name="T6" fmla="*/ 105 w 213"/>
                  <a:gd name="T7" fmla="*/ 0 h 89"/>
                  <a:gd name="T8" fmla="*/ 0 w 213"/>
                  <a:gd name="T9" fmla="*/ 58 h 89"/>
                  <a:gd name="T10" fmla="*/ 21 w 213"/>
                  <a:gd name="T11" fmla="*/ 82 h 89"/>
                  <a:gd name="T12" fmla="*/ 105 w 213"/>
                  <a:gd name="T13" fmla="*/ 3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3" h="89">
                    <a:moveTo>
                      <a:pt x="105" y="31"/>
                    </a:moveTo>
                    <a:cubicBezTo>
                      <a:pt x="144" y="31"/>
                      <a:pt x="177" y="54"/>
                      <a:pt x="191" y="89"/>
                    </a:cubicBezTo>
                    <a:cubicBezTo>
                      <a:pt x="213" y="64"/>
                      <a:pt x="213" y="64"/>
                      <a:pt x="213" y="64"/>
                    </a:cubicBezTo>
                    <a:cubicBezTo>
                      <a:pt x="192" y="26"/>
                      <a:pt x="152" y="0"/>
                      <a:pt x="105" y="0"/>
                    </a:cubicBezTo>
                    <a:cubicBezTo>
                      <a:pt x="61" y="0"/>
                      <a:pt x="22" y="23"/>
                      <a:pt x="0" y="58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37" y="51"/>
                      <a:pt x="68" y="31"/>
                      <a:pt x="105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45" name="Freeform 273">
                <a:extLst>
                  <a:ext uri="{FF2B5EF4-FFF2-40B4-BE49-F238E27FC236}">
                    <a16:creationId xmlns:a16="http://schemas.microsoft.com/office/drawing/2014/main" id="{052B7775-E8BE-4807-88B7-A7DAECA44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745" y="1749583"/>
                <a:ext cx="549187" cy="195966"/>
              </a:xfrm>
              <a:custGeom>
                <a:avLst/>
                <a:gdLst>
                  <a:gd name="T0" fmla="*/ 142 w 288"/>
                  <a:gd name="T1" fmla="*/ 34 h 103"/>
                  <a:gd name="T2" fmla="*/ 264 w 288"/>
                  <a:gd name="T3" fmla="*/ 103 h 103"/>
                  <a:gd name="T4" fmla="*/ 288 w 288"/>
                  <a:gd name="T5" fmla="*/ 76 h 103"/>
                  <a:gd name="T6" fmla="*/ 142 w 288"/>
                  <a:gd name="T7" fmla="*/ 0 h 103"/>
                  <a:gd name="T8" fmla="*/ 0 w 288"/>
                  <a:gd name="T9" fmla="*/ 71 h 103"/>
                  <a:gd name="T10" fmla="*/ 23 w 288"/>
                  <a:gd name="T11" fmla="*/ 97 h 103"/>
                  <a:gd name="T12" fmla="*/ 142 w 288"/>
                  <a:gd name="T13" fmla="*/ 34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03">
                    <a:moveTo>
                      <a:pt x="142" y="34"/>
                    </a:moveTo>
                    <a:cubicBezTo>
                      <a:pt x="194" y="34"/>
                      <a:pt x="239" y="62"/>
                      <a:pt x="264" y="103"/>
                    </a:cubicBezTo>
                    <a:cubicBezTo>
                      <a:pt x="288" y="76"/>
                      <a:pt x="288" y="76"/>
                      <a:pt x="288" y="76"/>
                    </a:cubicBezTo>
                    <a:cubicBezTo>
                      <a:pt x="256" y="30"/>
                      <a:pt x="202" y="0"/>
                      <a:pt x="142" y="0"/>
                    </a:cubicBezTo>
                    <a:cubicBezTo>
                      <a:pt x="84" y="0"/>
                      <a:pt x="32" y="28"/>
                      <a:pt x="0" y="71"/>
                    </a:cubicBezTo>
                    <a:cubicBezTo>
                      <a:pt x="23" y="97"/>
                      <a:pt x="23" y="97"/>
                      <a:pt x="23" y="97"/>
                    </a:cubicBezTo>
                    <a:cubicBezTo>
                      <a:pt x="49" y="59"/>
                      <a:pt x="93" y="34"/>
                      <a:pt x="142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46" name="Freeform 274">
                <a:extLst>
                  <a:ext uri="{FF2B5EF4-FFF2-40B4-BE49-F238E27FC236}">
                    <a16:creationId xmlns:a16="http://schemas.microsoft.com/office/drawing/2014/main" id="{94080E5C-0A27-4DC7-A70B-52F8FCDB8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649" y="1631036"/>
                <a:ext cx="723379" cy="229030"/>
              </a:xfrm>
              <a:custGeom>
                <a:avLst/>
                <a:gdLst>
                  <a:gd name="T0" fmla="*/ 188 w 380"/>
                  <a:gd name="T1" fmla="*/ 36 h 120"/>
                  <a:gd name="T2" fmla="*/ 355 w 380"/>
                  <a:gd name="T3" fmla="*/ 120 h 120"/>
                  <a:gd name="T4" fmla="*/ 380 w 380"/>
                  <a:gd name="T5" fmla="*/ 93 h 120"/>
                  <a:gd name="T6" fmla="*/ 188 w 380"/>
                  <a:gd name="T7" fmla="*/ 0 h 120"/>
                  <a:gd name="T8" fmla="*/ 0 w 380"/>
                  <a:gd name="T9" fmla="*/ 88 h 120"/>
                  <a:gd name="T10" fmla="*/ 25 w 380"/>
                  <a:gd name="T11" fmla="*/ 115 h 120"/>
                  <a:gd name="T12" fmla="*/ 188 w 380"/>
                  <a:gd name="T13" fmla="*/ 3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120">
                    <a:moveTo>
                      <a:pt x="188" y="36"/>
                    </a:moveTo>
                    <a:cubicBezTo>
                      <a:pt x="256" y="36"/>
                      <a:pt x="317" y="69"/>
                      <a:pt x="355" y="120"/>
                    </a:cubicBezTo>
                    <a:cubicBezTo>
                      <a:pt x="380" y="93"/>
                      <a:pt x="380" y="93"/>
                      <a:pt x="380" y="93"/>
                    </a:cubicBezTo>
                    <a:cubicBezTo>
                      <a:pt x="335" y="36"/>
                      <a:pt x="266" y="0"/>
                      <a:pt x="188" y="0"/>
                    </a:cubicBezTo>
                    <a:cubicBezTo>
                      <a:pt x="113" y="0"/>
                      <a:pt x="45" y="34"/>
                      <a:pt x="0" y="88"/>
                    </a:cubicBezTo>
                    <a:cubicBezTo>
                      <a:pt x="25" y="115"/>
                      <a:pt x="25" y="115"/>
                      <a:pt x="25" y="115"/>
                    </a:cubicBezTo>
                    <a:cubicBezTo>
                      <a:pt x="63" y="67"/>
                      <a:pt x="122" y="36"/>
                      <a:pt x="18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400"/>
              </a:p>
            </p:txBody>
          </p:sp>
        </p:grp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E426A279-EA06-4BD6-8AFE-A52D2BDEFBC2}"/>
              </a:ext>
            </a:extLst>
          </p:cNvPr>
          <p:cNvSpPr txBox="1">
            <a:spLocks/>
          </p:cNvSpPr>
          <p:nvPr/>
        </p:nvSpPr>
        <p:spPr>
          <a:xfrm>
            <a:off x="1738360" y="1670683"/>
            <a:ext cx="4938665" cy="4712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3F3F3F"/>
                </a:solidFill>
                <a:latin typeface="Arial"/>
              </a:rPr>
              <a:t>Kyle Lukacs, AICP – Project Manager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8D8C737-BE1E-4484-AD8A-A8E287B13937}"/>
              </a:ext>
            </a:extLst>
          </p:cNvPr>
          <p:cNvSpPr txBox="1">
            <a:spLocks/>
          </p:cNvSpPr>
          <p:nvPr/>
        </p:nvSpPr>
        <p:spPr>
          <a:xfrm>
            <a:off x="1738361" y="2300253"/>
            <a:ext cx="3787645" cy="4712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3F3F3F"/>
                </a:solidFill>
                <a:latin typeface="Arial"/>
              </a:rPr>
              <a:t>240-777-7207</a:t>
            </a:r>
            <a:endParaRPr lang="en-US" sz="1800" dirty="0">
              <a:solidFill>
                <a:srgbClr val="3F3F3F"/>
              </a:solidFill>
              <a:latin typeface="Arial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09CB198-1EAD-496B-A5BD-6A4904F5C91C}"/>
              </a:ext>
            </a:extLst>
          </p:cNvPr>
          <p:cNvSpPr txBox="1">
            <a:spLocks/>
          </p:cNvSpPr>
          <p:nvPr/>
        </p:nvSpPr>
        <p:spPr>
          <a:xfrm>
            <a:off x="1738361" y="3027586"/>
            <a:ext cx="6405514" cy="4712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>
                <a:solidFill>
                  <a:srgbClr val="3F3F3F"/>
                </a:solidFill>
                <a:latin typeface="Arial"/>
              </a:rPr>
              <a:t>Kyle.Lukacs@montgomerycountymd.gov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3B52306-F9E0-4765-A177-7BCC8E6658EE}"/>
              </a:ext>
            </a:extLst>
          </p:cNvPr>
          <p:cNvSpPr txBox="1">
            <a:spLocks/>
          </p:cNvSpPr>
          <p:nvPr/>
        </p:nvSpPr>
        <p:spPr>
          <a:xfrm>
            <a:off x="1744261" y="3742055"/>
            <a:ext cx="8247464" cy="4712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1600" dirty="0">
                <a:hlinkClick r:id="rId2"/>
              </a:rPr>
              <a:t>https://www.montgomerycountymd.gov/dot-dte/projects/washgroveconnector/index.html</a:t>
            </a:r>
            <a:endParaRPr lang="en-US" sz="1800" dirty="0">
              <a:solidFill>
                <a:srgbClr val="3F3F3F"/>
              </a:solidFill>
              <a:latin typeface="Arial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551C89-AB21-4E81-A94E-C3E29029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7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D342-E8E9-4196-B757-037EB5F47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2AA71-F2F1-43E7-B55D-3E5CF3CCF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7D02A-2EA8-4C4C-8457-0CD40C6C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804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CEC8-FAFE-401B-9800-C782A04D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FFFF00"/>
                </a:solidFill>
              </a:rPr>
              <a:t>18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40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A3418-D569-47C8-A462-29CCB7064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A0C90-3D0D-4C5B-94F3-5A235B61E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C1AD7D-2480-4CB9-B9DF-8F44E847C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4888" cy="67956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B6CB4-2C81-4DAD-A183-1AD34ABA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FFFF00"/>
                </a:solidFill>
              </a:rPr>
              <a:t>19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5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6A816-B6DB-4B37-BAA1-EE0FDA35A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BBD879-940F-4BEC-8326-FF8507CB4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 Overview</a:t>
            </a:r>
          </a:p>
          <a:p>
            <a:r>
              <a:rPr lang="en-US" dirty="0"/>
              <a:t>Washington Grove Connector</a:t>
            </a:r>
          </a:p>
          <a:p>
            <a:r>
              <a:rPr lang="en-US" dirty="0"/>
              <a:t>Crabbs Branch Way Extension</a:t>
            </a:r>
          </a:p>
          <a:p>
            <a:r>
              <a:rPr lang="en-US" dirty="0"/>
              <a:t>Q&amp;A</a:t>
            </a:r>
          </a:p>
          <a:p>
            <a:r>
              <a:rPr lang="en-US" dirty="0"/>
              <a:t>Contact Information</a:t>
            </a:r>
          </a:p>
        </p:txBody>
      </p:sp>
      <p:pic>
        <p:nvPicPr>
          <p:cNvPr id="9" name="Picture 2" descr="https://washingtongrovemd.org/wp-content/uploads/2015/10/washgrove-logo-plain-large_Narrow_75b1.png">
            <a:extLst>
              <a:ext uri="{FF2B5EF4-FFF2-40B4-BE49-F238E27FC236}">
                <a16:creationId xmlns:a16="http://schemas.microsoft.com/office/drawing/2014/main" id="{1C85128A-924F-41C6-A599-601CD1F3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8707" y="1469975"/>
            <a:ext cx="4168304" cy="1260575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C6DE0-B6D6-42D5-877F-09D02F380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07" y="3081309"/>
            <a:ext cx="4168304" cy="9437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57BE0-C1AD-4A7F-9577-14AA0866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74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328ABB-16E4-4DBD-93E7-2C7497E4B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" r="79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0616C-D3C6-410A-A385-E7D2423E3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FFFF00"/>
                </a:solidFill>
              </a:rPr>
              <a:t>20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2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A11-27F4-4DC3-AABC-B895086F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ACA607F-FE3E-4DF3-8950-E3F8F334C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A5FB44-670A-4D9A-90B2-0F3B913CB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5470"/>
            <a:ext cx="12192000" cy="788894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0A932C2-1187-4935-BCB7-9E0A217C12F2}"/>
              </a:ext>
            </a:extLst>
          </p:cNvPr>
          <p:cNvSpPr txBox="1">
            <a:spLocks/>
          </p:cNvSpPr>
          <p:nvPr/>
        </p:nvSpPr>
        <p:spPr>
          <a:xfrm>
            <a:off x="146051" y="193911"/>
            <a:ext cx="3511550" cy="1139589"/>
          </a:xfrm>
          <a:prstGeom prst="rect">
            <a:avLst/>
          </a:prstGeom>
          <a:solidFill>
            <a:schemeClr val="bg1"/>
          </a:solidFill>
          <a:ln w="38100">
            <a:solidFill>
              <a:srgbClr val="00257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Washington Grove Connector Path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Bikeway Program minor (P507596)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Funded for Planning, Design &amp; Construction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FY20 - FY24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FB084E98-1CFC-45D0-89DC-2073698C97FB}"/>
              </a:ext>
            </a:extLst>
          </p:cNvPr>
          <p:cNvSpPr txBox="1">
            <a:spLocks/>
          </p:cNvSpPr>
          <p:nvPr/>
        </p:nvSpPr>
        <p:spPr>
          <a:xfrm>
            <a:off x="7534275" y="193911"/>
            <a:ext cx="4238626" cy="1139589"/>
          </a:xfrm>
          <a:prstGeom prst="rect">
            <a:avLst/>
          </a:prstGeom>
          <a:solidFill>
            <a:schemeClr val="bg1"/>
          </a:solidFill>
          <a:ln w="38100">
            <a:solidFill>
              <a:srgbClr val="FFA90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Crabbs Branch Way to Amity Dr Extension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Facility Planning Transportation (P509337)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Funded for Planning only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Not funded for Design or Construction 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FY20 – FY21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6098C8-139B-47CD-AB2D-A26AE62C3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1" y="6239016"/>
            <a:ext cx="1442088" cy="571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1433-0A18-4284-AB4E-E882856CF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8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9BEEA9-F3E8-4002-B88E-64673CA4A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5F8CC2-EF6F-45E4-87F3-65002ACE7F9F}"/>
              </a:ext>
            </a:extLst>
          </p:cNvPr>
          <p:cNvGrpSpPr/>
          <p:nvPr/>
        </p:nvGrpSpPr>
        <p:grpSpPr>
          <a:xfrm>
            <a:off x="1572570" y="1990011"/>
            <a:ext cx="9046860" cy="3800060"/>
            <a:chOff x="1449872" y="2340993"/>
            <a:chExt cx="9046860" cy="3800060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7E3112D-23A9-4CD2-8E5E-B8C677EB29E1}"/>
                </a:ext>
              </a:extLst>
            </p:cNvPr>
            <p:cNvSpPr txBox="1"/>
            <p:nvPr/>
          </p:nvSpPr>
          <p:spPr>
            <a:xfrm>
              <a:off x="2202165" y="2981235"/>
              <a:ext cx="11263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Project Kick-Off</a:t>
              </a:r>
            </a:p>
          </p:txBody>
        </p: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BECC8566-9A2E-4B6B-A894-518A56C748CF}"/>
                </a:ext>
              </a:extLst>
            </p:cNvPr>
            <p:cNvGrpSpPr/>
            <p:nvPr/>
          </p:nvGrpSpPr>
          <p:grpSpPr>
            <a:xfrm>
              <a:off x="1966884" y="2510928"/>
              <a:ext cx="1613965" cy="300440"/>
              <a:chOff x="676201" y="2384695"/>
              <a:chExt cx="1613965" cy="300440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5AC35FF-1A69-4590-A6E5-57D7673E745A}"/>
                  </a:ext>
                </a:extLst>
              </p:cNvPr>
              <p:cNvSpPr/>
              <p:nvPr/>
            </p:nvSpPr>
            <p:spPr>
              <a:xfrm>
                <a:off x="681921" y="2403487"/>
                <a:ext cx="1606251" cy="281648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Text Placeholder 4">
                <a:extLst>
                  <a:ext uri="{FF2B5EF4-FFF2-40B4-BE49-F238E27FC236}">
                    <a16:creationId xmlns:a16="http://schemas.microsoft.com/office/drawing/2014/main" id="{3241914A-B0DF-4F98-88C3-761832AA95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201" y="2384695"/>
                <a:ext cx="1613965" cy="2901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Nov 2019</a:t>
                </a:r>
                <a:endPara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F298A3-AC78-4A00-8601-04B5696C0B98}"/>
                </a:ext>
              </a:extLst>
            </p:cNvPr>
            <p:cNvGrpSpPr/>
            <p:nvPr/>
          </p:nvGrpSpPr>
          <p:grpSpPr>
            <a:xfrm>
              <a:off x="2149166" y="3626690"/>
              <a:ext cx="8216274" cy="137309"/>
              <a:chOff x="625166" y="4150562"/>
              <a:chExt cx="8216274" cy="13730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D84335B-CC53-490B-8FC9-FD07547D6E70}"/>
                  </a:ext>
                </a:extLst>
              </p:cNvPr>
              <p:cNvCxnSpPr>
                <a:cxnSpLocks/>
                <a:stCxn id="72" idx="2"/>
              </p:cNvCxnSpPr>
              <p:nvPr/>
            </p:nvCxnSpPr>
            <p:spPr>
              <a:xfrm>
                <a:off x="625166" y="4227001"/>
                <a:ext cx="8216274" cy="0"/>
              </a:xfrm>
              <a:prstGeom prst="line">
                <a:avLst/>
              </a:prstGeom>
              <a:ln w="31750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FAC82CC-4836-4438-8F7C-FBCBE5544C24}"/>
                  </a:ext>
                </a:extLst>
              </p:cNvPr>
              <p:cNvSpPr/>
              <p:nvPr/>
            </p:nvSpPr>
            <p:spPr>
              <a:xfrm>
                <a:off x="625166" y="4167565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7D662ED-136D-41BD-8222-15970DFFFE9F}"/>
                  </a:ext>
                </a:extLst>
              </p:cNvPr>
              <p:cNvSpPr/>
              <p:nvPr/>
            </p:nvSpPr>
            <p:spPr>
              <a:xfrm>
                <a:off x="2029656" y="4164862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869BFC8-E8CD-460A-8428-189929757E09}"/>
                  </a:ext>
                </a:extLst>
              </p:cNvPr>
              <p:cNvSpPr/>
              <p:nvPr/>
            </p:nvSpPr>
            <p:spPr>
              <a:xfrm>
                <a:off x="3385138" y="4164862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79C00D3-D7F7-4BCA-83DF-B982F5193C8A}"/>
                  </a:ext>
                </a:extLst>
              </p:cNvPr>
              <p:cNvSpPr/>
              <p:nvPr/>
            </p:nvSpPr>
            <p:spPr>
              <a:xfrm>
                <a:off x="4288360" y="4164862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6CB6F7E-0B9E-4BDD-98A7-6B79F524B6E2}"/>
                  </a:ext>
                </a:extLst>
              </p:cNvPr>
              <p:cNvSpPr/>
              <p:nvPr/>
            </p:nvSpPr>
            <p:spPr>
              <a:xfrm>
                <a:off x="6583322" y="4150562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A810AC6-6872-4E42-8C0D-C74DC34FD0F8}"/>
                  </a:ext>
                </a:extLst>
              </p:cNvPr>
              <p:cNvSpPr/>
              <p:nvPr/>
            </p:nvSpPr>
            <p:spPr>
              <a:xfrm>
                <a:off x="3836749" y="4168999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1BDB535-4954-4681-BAE5-1FFA947E422B}"/>
                  </a:ext>
                </a:extLst>
              </p:cNvPr>
              <p:cNvSpPr/>
              <p:nvPr/>
            </p:nvSpPr>
            <p:spPr>
              <a:xfrm>
                <a:off x="2933527" y="4168999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00174E3-1F1B-48C9-A8AA-C4D6F52BDAB4}"/>
                  </a:ext>
                </a:extLst>
              </p:cNvPr>
              <p:cNvSpPr/>
              <p:nvPr/>
            </p:nvSpPr>
            <p:spPr>
              <a:xfrm>
                <a:off x="2481267" y="4164862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226917B-9BB0-43ED-A08C-046C93351F49}"/>
                  </a:ext>
                </a:extLst>
              </p:cNvPr>
              <p:cNvSpPr/>
              <p:nvPr/>
            </p:nvSpPr>
            <p:spPr>
              <a:xfrm>
                <a:off x="1557580" y="4164862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B202BEEB-7C13-4C37-9A2E-B412D2747028}"/>
                  </a:ext>
                </a:extLst>
              </p:cNvPr>
              <p:cNvSpPr/>
              <p:nvPr/>
            </p:nvSpPr>
            <p:spPr>
              <a:xfrm>
                <a:off x="1092570" y="4164862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1F3A71B-AEEB-4A7D-8D87-6872AE365B78}"/>
                  </a:ext>
                </a:extLst>
              </p:cNvPr>
              <p:cNvSpPr/>
              <p:nvPr/>
            </p:nvSpPr>
            <p:spPr>
              <a:xfrm>
                <a:off x="5692850" y="4156508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E0D5168-A9CE-4465-9EA8-8E9D2D8D2FE0}"/>
                  </a:ext>
                </a:extLst>
              </p:cNvPr>
              <p:cNvSpPr/>
              <p:nvPr/>
            </p:nvSpPr>
            <p:spPr>
              <a:xfrm>
                <a:off x="7048332" y="4156508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62C9DC1-B1A3-4B83-9656-6466540B8720}"/>
                  </a:ext>
                </a:extLst>
              </p:cNvPr>
              <p:cNvSpPr/>
              <p:nvPr/>
            </p:nvSpPr>
            <p:spPr>
              <a:xfrm>
                <a:off x="7951554" y="4156508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6BF5BB9-1876-4845-9468-3101CEB83545}"/>
                  </a:ext>
                </a:extLst>
              </p:cNvPr>
              <p:cNvSpPr/>
              <p:nvPr/>
            </p:nvSpPr>
            <p:spPr>
              <a:xfrm>
                <a:off x="7499943" y="4160645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2C79B7-766A-40E7-98E2-0AF553F0B287}"/>
                  </a:ext>
                </a:extLst>
              </p:cNvPr>
              <p:cNvSpPr/>
              <p:nvPr/>
            </p:nvSpPr>
            <p:spPr>
              <a:xfrm>
                <a:off x="6144461" y="4156508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105E0C8-5792-4F08-9FAF-6BEF04A7FD57}"/>
                  </a:ext>
                </a:extLst>
              </p:cNvPr>
              <p:cNvSpPr/>
              <p:nvPr/>
            </p:nvSpPr>
            <p:spPr>
              <a:xfrm>
                <a:off x="5220774" y="4156508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86252331-B0C8-42EA-9306-AF05073C50CA}"/>
                  </a:ext>
                </a:extLst>
              </p:cNvPr>
              <p:cNvSpPr/>
              <p:nvPr/>
            </p:nvSpPr>
            <p:spPr>
              <a:xfrm>
                <a:off x="4755764" y="4156508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90051FBE-0403-4E09-B62E-6CF9AEB44FF1}"/>
                  </a:ext>
                </a:extLst>
              </p:cNvPr>
              <p:cNvSpPr/>
              <p:nvPr/>
            </p:nvSpPr>
            <p:spPr>
              <a:xfrm>
                <a:off x="8410880" y="4160645"/>
                <a:ext cx="118872" cy="118872"/>
              </a:xfrm>
              <a:prstGeom prst="ellipse">
                <a:avLst/>
              </a:prstGeom>
              <a:solidFill>
                <a:schemeClr val="bg1"/>
              </a:solidFill>
              <a:ln w="22225" cmpd="thinThick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2" name="Connector: Elbow 101">
              <a:extLst>
                <a:ext uri="{FF2B5EF4-FFF2-40B4-BE49-F238E27FC236}">
                  <a16:creationId xmlns:a16="http://schemas.microsoft.com/office/drawing/2014/main" id="{4981A24F-83B1-4287-AC49-3A305E059124}"/>
                </a:ext>
              </a:extLst>
            </p:cNvPr>
            <p:cNvCxnSpPr>
              <a:cxnSpLocks/>
              <a:stCxn id="72" idx="0"/>
              <a:endCxn id="171" idx="4"/>
            </p:cNvCxnSpPr>
            <p:nvPr/>
          </p:nvCxnSpPr>
          <p:spPr>
            <a:xfrm flipV="1">
              <a:off x="2208602" y="2988752"/>
              <a:ext cx="2848" cy="654941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2E86EAED-0382-4A53-BFA5-F91879C20649}"/>
                </a:ext>
              </a:extLst>
            </p:cNvPr>
            <p:cNvGrpSpPr/>
            <p:nvPr/>
          </p:nvGrpSpPr>
          <p:grpSpPr>
            <a:xfrm>
              <a:off x="8403834" y="2504836"/>
              <a:ext cx="2061789" cy="300440"/>
              <a:chOff x="-2121535" y="3214197"/>
              <a:chExt cx="2061789" cy="300440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82E19CF7-2FFE-4273-A584-C08869F9ECF0}"/>
                  </a:ext>
                </a:extLst>
              </p:cNvPr>
              <p:cNvSpPr/>
              <p:nvPr/>
            </p:nvSpPr>
            <p:spPr>
              <a:xfrm>
                <a:off x="-1667239" y="3232989"/>
                <a:ext cx="1607493" cy="281648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46" name="Text Placeholder 4">
                <a:extLst>
                  <a:ext uri="{FF2B5EF4-FFF2-40B4-BE49-F238E27FC236}">
                    <a16:creationId xmlns:a16="http://schemas.microsoft.com/office/drawing/2014/main" id="{F644F22B-C4AD-4C83-A543-38C5C1994F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121535" y="3214197"/>
                <a:ext cx="2004067" cy="2901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Fall 2020</a:t>
                </a:r>
                <a:endPara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47" name="Connector: Elbow 101">
              <a:extLst>
                <a:ext uri="{FF2B5EF4-FFF2-40B4-BE49-F238E27FC236}">
                  <a16:creationId xmlns:a16="http://schemas.microsoft.com/office/drawing/2014/main" id="{4D4AE784-E775-4946-AAD8-1FD50BEC91F7}"/>
                </a:ext>
              </a:extLst>
            </p:cNvPr>
            <p:cNvCxnSpPr>
              <a:cxnSpLocks/>
              <a:stCxn id="95" idx="0"/>
              <a:endCxn id="389" idx="4"/>
            </p:cNvCxnSpPr>
            <p:nvPr/>
          </p:nvCxnSpPr>
          <p:spPr>
            <a:xfrm flipV="1">
              <a:off x="9083382" y="2986032"/>
              <a:ext cx="5965" cy="650741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7E6AFBB-7254-4452-86F7-9F1B606676D2}"/>
                </a:ext>
              </a:extLst>
            </p:cNvPr>
            <p:cNvSpPr txBox="1"/>
            <p:nvPr/>
          </p:nvSpPr>
          <p:spPr>
            <a:xfrm>
              <a:off x="9084202" y="2978914"/>
              <a:ext cx="1412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Public Meeting #2</a:t>
              </a:r>
            </a:p>
          </p:txBody>
        </p:sp>
        <p:cxnSp>
          <p:nvCxnSpPr>
            <p:cNvPr id="267" name="Connector: Elbow 101">
              <a:extLst>
                <a:ext uri="{FF2B5EF4-FFF2-40B4-BE49-F238E27FC236}">
                  <a16:creationId xmlns:a16="http://schemas.microsoft.com/office/drawing/2014/main" id="{1893EF25-7EC8-47F1-969D-93FB0E416D8D}"/>
                </a:ext>
              </a:extLst>
            </p:cNvPr>
            <p:cNvCxnSpPr>
              <a:cxnSpLocks/>
              <a:stCxn id="100" idx="4"/>
              <a:endCxn id="392" idx="0"/>
            </p:cNvCxnSpPr>
            <p:nvPr/>
          </p:nvCxnSpPr>
          <p:spPr>
            <a:xfrm>
              <a:off x="9994316" y="3755645"/>
              <a:ext cx="10728" cy="1677207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383DEB20-7402-4363-ADE9-C8ED82D31349}"/>
                </a:ext>
              </a:extLst>
            </p:cNvPr>
            <p:cNvSpPr txBox="1"/>
            <p:nvPr/>
          </p:nvSpPr>
          <p:spPr>
            <a:xfrm>
              <a:off x="8520458" y="4919609"/>
              <a:ext cx="1431832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/>
              <a:r>
                <a:rPr lang="en-US" sz="1400" dirty="0"/>
                <a:t>Advance Concepts</a:t>
              </a:r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32C65A2A-85A7-4742-B4AE-B7C6FB981D68}"/>
                </a:ext>
              </a:extLst>
            </p:cNvPr>
            <p:cNvGrpSpPr/>
            <p:nvPr/>
          </p:nvGrpSpPr>
          <p:grpSpPr>
            <a:xfrm>
              <a:off x="3738517" y="4073007"/>
              <a:ext cx="1099782" cy="263016"/>
              <a:chOff x="-1284389" y="2079101"/>
              <a:chExt cx="1099782" cy="263016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ABEC761-6F85-44F2-900A-1B80948C22FB}"/>
                  </a:ext>
                </a:extLst>
              </p:cNvPr>
              <p:cNvSpPr/>
              <p:nvPr/>
            </p:nvSpPr>
            <p:spPr>
              <a:xfrm rot="10800000">
                <a:off x="-1284389" y="2100964"/>
                <a:ext cx="1095732" cy="241153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Text Placeholder 4">
                <a:extLst>
                  <a:ext uri="{FF2B5EF4-FFF2-40B4-BE49-F238E27FC236}">
                    <a16:creationId xmlns:a16="http://schemas.microsoft.com/office/drawing/2014/main" id="{B3552ADC-8641-4A6E-9168-02B266C3F8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279885" y="2079101"/>
                <a:ext cx="1095278" cy="2489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Are Here</a:t>
                </a:r>
                <a:endPara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9B86978C-B1FC-4C39-BC4D-BF704A77C9E4}"/>
                </a:ext>
              </a:extLst>
            </p:cNvPr>
            <p:cNvGrpSpPr/>
            <p:nvPr/>
          </p:nvGrpSpPr>
          <p:grpSpPr>
            <a:xfrm>
              <a:off x="1663634" y="4815700"/>
              <a:ext cx="1346482" cy="290115"/>
              <a:chOff x="531943" y="2402451"/>
              <a:chExt cx="1756230" cy="290115"/>
            </a:xfrm>
          </p:grpSpPr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500B0A3F-0DA6-4372-A975-8A4D57A120CF}"/>
                  </a:ext>
                </a:extLst>
              </p:cNvPr>
              <p:cNvSpPr/>
              <p:nvPr/>
            </p:nvSpPr>
            <p:spPr>
              <a:xfrm>
                <a:off x="531943" y="2403487"/>
                <a:ext cx="1756230" cy="281648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Text Placeholder 4">
                <a:extLst>
                  <a:ext uri="{FF2B5EF4-FFF2-40B4-BE49-F238E27FC236}">
                    <a16:creationId xmlns:a16="http://schemas.microsoft.com/office/drawing/2014/main" id="{A4C1730C-F31C-4F7F-B601-7DB508399B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7245" y="2402451"/>
                <a:ext cx="1613965" cy="2901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Winter 2020</a:t>
                </a:r>
                <a:endPara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25" name="Connector: Elbow 101">
              <a:extLst>
                <a:ext uri="{FF2B5EF4-FFF2-40B4-BE49-F238E27FC236}">
                  <a16:creationId xmlns:a16="http://schemas.microsoft.com/office/drawing/2014/main" id="{217CC036-67BC-4B5F-8867-88A6AAD1DDC6}"/>
                </a:ext>
              </a:extLst>
            </p:cNvPr>
            <p:cNvCxnSpPr>
              <a:cxnSpLocks/>
              <a:stCxn id="90" idx="4"/>
              <a:endCxn id="374" idx="0"/>
            </p:cNvCxnSpPr>
            <p:nvPr/>
          </p:nvCxnSpPr>
          <p:spPr>
            <a:xfrm flipH="1">
              <a:off x="3138060" y="3759859"/>
              <a:ext cx="2959" cy="868028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08DF5A87-346D-492A-BD50-33892A766ADC}"/>
                </a:ext>
              </a:extLst>
            </p:cNvPr>
            <p:cNvSpPr txBox="1"/>
            <p:nvPr/>
          </p:nvSpPr>
          <p:spPr>
            <a:xfrm>
              <a:off x="1449872" y="4109257"/>
              <a:ext cx="1680632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dirty="0"/>
                <a:t>Information Gathering</a:t>
              </a:r>
            </a:p>
          </p:txBody>
        </p:sp>
        <p:sp>
          <p:nvSpPr>
            <p:cNvPr id="331" name="TextBox 330">
              <a:extLst>
                <a:ext uri="{FF2B5EF4-FFF2-40B4-BE49-F238E27FC236}">
                  <a16:creationId xmlns:a16="http://schemas.microsoft.com/office/drawing/2014/main" id="{79CCC53A-E5BE-49AF-AC56-DC795DC5072A}"/>
                </a:ext>
              </a:extLst>
            </p:cNvPr>
            <p:cNvSpPr txBox="1"/>
            <p:nvPr/>
          </p:nvSpPr>
          <p:spPr>
            <a:xfrm>
              <a:off x="4057637" y="2976512"/>
              <a:ext cx="17348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Public Workshop #1</a:t>
              </a:r>
            </a:p>
          </p:txBody>
        </p: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CF88D6AC-CE30-475C-BF6F-0DFB51423B9A}"/>
                </a:ext>
              </a:extLst>
            </p:cNvPr>
            <p:cNvGrpSpPr/>
            <p:nvPr/>
          </p:nvGrpSpPr>
          <p:grpSpPr>
            <a:xfrm>
              <a:off x="4028507" y="2505393"/>
              <a:ext cx="1391817" cy="300440"/>
              <a:chOff x="-2077145" y="3214197"/>
              <a:chExt cx="2017400" cy="300440"/>
            </a:xfrm>
          </p:grpSpPr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08BC84BC-B9F1-4893-ADE1-BBA09E5496A7}"/>
                  </a:ext>
                </a:extLst>
              </p:cNvPr>
              <p:cNvSpPr/>
              <p:nvPr/>
            </p:nvSpPr>
            <p:spPr>
              <a:xfrm>
                <a:off x="-2071425" y="3232989"/>
                <a:ext cx="2011680" cy="281648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334" name="Text Placeholder 4">
                <a:extLst>
                  <a:ext uri="{FF2B5EF4-FFF2-40B4-BE49-F238E27FC236}">
                    <a16:creationId xmlns:a16="http://schemas.microsoft.com/office/drawing/2014/main" id="{EDFD162E-2AB7-4DF7-AB17-A71C63BEE3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77145" y="3214197"/>
                <a:ext cx="2004067" cy="2901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Feb 2020</a:t>
                </a:r>
                <a:endPara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35" name="Connector: Elbow 101">
              <a:extLst>
                <a:ext uri="{FF2B5EF4-FFF2-40B4-BE49-F238E27FC236}">
                  <a16:creationId xmlns:a16="http://schemas.microsoft.com/office/drawing/2014/main" id="{FB38CF63-9E6C-4D65-9B71-408DB5CF3F9B}"/>
                </a:ext>
              </a:extLst>
            </p:cNvPr>
            <p:cNvCxnSpPr>
              <a:cxnSpLocks/>
              <a:endCxn id="371" idx="4"/>
            </p:cNvCxnSpPr>
            <p:nvPr/>
          </p:nvCxnSpPr>
          <p:spPr>
            <a:xfrm flipH="1" flipV="1">
              <a:off x="4067329" y="2990779"/>
              <a:ext cx="3782" cy="6476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67B5956F-67D7-423E-8B20-32A45EEB9AD9}"/>
                </a:ext>
              </a:extLst>
            </p:cNvPr>
            <p:cNvGrpSpPr/>
            <p:nvPr/>
          </p:nvGrpSpPr>
          <p:grpSpPr>
            <a:xfrm>
              <a:off x="6337462" y="4827067"/>
              <a:ext cx="1830058" cy="343619"/>
              <a:chOff x="-2077145" y="3232989"/>
              <a:chExt cx="2004067" cy="294120"/>
            </a:xfrm>
          </p:grpSpPr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70E370AB-3691-4AA1-B3E0-850D83837090}"/>
                  </a:ext>
                </a:extLst>
              </p:cNvPr>
              <p:cNvSpPr/>
              <p:nvPr/>
            </p:nvSpPr>
            <p:spPr>
              <a:xfrm>
                <a:off x="-2071425" y="3232989"/>
                <a:ext cx="1777137" cy="281648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Text Placeholder 4">
                <a:extLst>
                  <a:ext uri="{FF2B5EF4-FFF2-40B4-BE49-F238E27FC236}">
                    <a16:creationId xmlns:a16="http://schemas.microsoft.com/office/drawing/2014/main" id="{1AD1DE82-75A3-4E2A-864A-EEAE04B6F7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077145" y="3236994"/>
                <a:ext cx="2004067" cy="2901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Fall 2020</a:t>
                </a:r>
                <a:endPara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55" name="Connector: Elbow 101">
              <a:extLst>
                <a:ext uri="{FF2B5EF4-FFF2-40B4-BE49-F238E27FC236}">
                  <a16:creationId xmlns:a16="http://schemas.microsoft.com/office/drawing/2014/main" id="{C5A5D343-AC7E-4565-87D4-04738E57D7C4}"/>
                </a:ext>
              </a:extLst>
            </p:cNvPr>
            <p:cNvCxnSpPr>
              <a:cxnSpLocks/>
              <a:stCxn id="97" idx="4"/>
              <a:endCxn id="383" idx="0"/>
            </p:cNvCxnSpPr>
            <p:nvPr/>
          </p:nvCxnSpPr>
          <p:spPr>
            <a:xfrm>
              <a:off x="7727900" y="3751508"/>
              <a:ext cx="6329" cy="872589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9" name="TextBox 368">
              <a:extLst>
                <a:ext uri="{FF2B5EF4-FFF2-40B4-BE49-F238E27FC236}">
                  <a16:creationId xmlns:a16="http://schemas.microsoft.com/office/drawing/2014/main" id="{E9DCB25C-E9CC-4777-8E7E-AAEE4043B7FD}"/>
                </a:ext>
              </a:extLst>
            </p:cNvPr>
            <p:cNvSpPr txBox="1"/>
            <p:nvPr/>
          </p:nvSpPr>
          <p:spPr>
            <a:xfrm>
              <a:off x="5953970" y="4310965"/>
              <a:ext cx="1777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Further Analysis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891CE8-11B1-47C8-8FB3-B5F9B5C50D60}"/>
                </a:ext>
              </a:extLst>
            </p:cNvPr>
            <p:cNvGrpSpPr/>
            <p:nvPr/>
          </p:nvGrpSpPr>
          <p:grpSpPr>
            <a:xfrm>
              <a:off x="1888763" y="2344999"/>
              <a:ext cx="645379" cy="643750"/>
              <a:chOff x="359780" y="2218766"/>
              <a:chExt cx="645379" cy="643750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22E11AB-8B80-45AD-85C8-FAC7B38C4056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14" name="Graphic 13" descr="Cycling">
                <a:extLst>
                  <a:ext uri="{FF2B5EF4-FFF2-40B4-BE49-F238E27FC236}">
                    <a16:creationId xmlns:a16="http://schemas.microsoft.com/office/drawing/2014/main" id="{3C8C618D-C74D-4178-9241-A0EEE00E9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grpSp>
          <p:nvGrpSpPr>
            <p:cNvPr id="370" name="Group 369">
              <a:extLst>
                <a:ext uri="{FF2B5EF4-FFF2-40B4-BE49-F238E27FC236}">
                  <a16:creationId xmlns:a16="http://schemas.microsoft.com/office/drawing/2014/main" id="{00739E9E-A45E-4F87-8718-4BA8AE5452EA}"/>
                </a:ext>
              </a:extLst>
            </p:cNvPr>
            <p:cNvGrpSpPr/>
            <p:nvPr/>
          </p:nvGrpSpPr>
          <p:grpSpPr>
            <a:xfrm>
              <a:off x="3744642" y="2347029"/>
              <a:ext cx="645379" cy="643750"/>
              <a:chOff x="359780" y="2218766"/>
              <a:chExt cx="645379" cy="643750"/>
            </a:xfrm>
          </p:grpSpPr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6C521D56-B5FA-4C1C-8FF1-5E0E7AF35BC9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372" name="Graphic 371" descr="Cycling">
                <a:extLst>
                  <a:ext uri="{FF2B5EF4-FFF2-40B4-BE49-F238E27FC236}">
                    <a16:creationId xmlns:a16="http://schemas.microsoft.com/office/drawing/2014/main" id="{72696D95-1295-4AA6-849D-745BD9ACDD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F2CCA96D-6469-4672-9C4E-F8D6D48C442E}"/>
                </a:ext>
              </a:extLst>
            </p:cNvPr>
            <p:cNvGrpSpPr/>
            <p:nvPr/>
          </p:nvGrpSpPr>
          <p:grpSpPr>
            <a:xfrm>
              <a:off x="2815370" y="4627887"/>
              <a:ext cx="645379" cy="643750"/>
              <a:chOff x="359780" y="2218766"/>
              <a:chExt cx="645379" cy="643750"/>
            </a:xfrm>
          </p:grpSpPr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2BC133CB-8DFC-460C-87EE-44A894950A5D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375" name="Graphic 374" descr="Cycling">
                <a:extLst>
                  <a:ext uri="{FF2B5EF4-FFF2-40B4-BE49-F238E27FC236}">
                    <a16:creationId xmlns:a16="http://schemas.microsoft.com/office/drawing/2014/main" id="{8C141B28-D78B-4BAB-8A2C-0468FD5D3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0ACA5236-86C1-4219-A89F-3D120F7A41FF}"/>
                </a:ext>
              </a:extLst>
            </p:cNvPr>
            <p:cNvGrpSpPr/>
            <p:nvPr/>
          </p:nvGrpSpPr>
          <p:grpSpPr>
            <a:xfrm>
              <a:off x="7411539" y="4624094"/>
              <a:ext cx="645379" cy="643750"/>
              <a:chOff x="359780" y="2218766"/>
              <a:chExt cx="645379" cy="643750"/>
            </a:xfrm>
          </p:grpSpPr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0910865B-B6D5-4F34-9501-D819AB842088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384" name="Graphic 383" descr="Cycling">
                <a:extLst>
                  <a:ext uri="{FF2B5EF4-FFF2-40B4-BE49-F238E27FC236}">
                    <a16:creationId xmlns:a16="http://schemas.microsoft.com/office/drawing/2014/main" id="{2B2A9C20-FD01-4516-9837-211221A2C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0508AA88-10AF-43FB-94F7-3D5F02E4A193}"/>
                </a:ext>
              </a:extLst>
            </p:cNvPr>
            <p:cNvGrpSpPr/>
            <p:nvPr/>
          </p:nvGrpSpPr>
          <p:grpSpPr>
            <a:xfrm>
              <a:off x="8766657" y="2342279"/>
              <a:ext cx="645379" cy="643750"/>
              <a:chOff x="359780" y="2218766"/>
              <a:chExt cx="645379" cy="643750"/>
            </a:xfrm>
          </p:grpSpPr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246512F3-352C-4712-855E-8D10EEEC9C57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390" name="Graphic 389" descr="Cycling">
                <a:extLst>
                  <a:ext uri="{FF2B5EF4-FFF2-40B4-BE49-F238E27FC236}">
                    <a16:creationId xmlns:a16="http://schemas.microsoft.com/office/drawing/2014/main" id="{7DA53A4D-CB2C-4F3B-816F-CEFF63F5CB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3A0EBEE5-F343-4427-A2D1-6D64FE72B994}"/>
                </a:ext>
              </a:extLst>
            </p:cNvPr>
            <p:cNvGrpSpPr/>
            <p:nvPr/>
          </p:nvGrpSpPr>
          <p:grpSpPr>
            <a:xfrm>
              <a:off x="9682357" y="5432849"/>
              <a:ext cx="645379" cy="643750"/>
              <a:chOff x="359780" y="2218766"/>
              <a:chExt cx="645379" cy="643750"/>
            </a:xfrm>
          </p:grpSpPr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AD15DDA6-99C3-4B13-9ECC-416A1B3C516B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393" name="Graphic 392" descr="Cycling">
                <a:extLst>
                  <a:ext uri="{FF2B5EF4-FFF2-40B4-BE49-F238E27FC236}">
                    <a16:creationId xmlns:a16="http://schemas.microsoft.com/office/drawing/2014/main" id="{4B5C16A8-C88B-464E-BEA9-A13C2FEFB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2BC986E5-63A0-48D1-9E40-1C512865FFBF}"/>
                </a:ext>
              </a:extLst>
            </p:cNvPr>
            <p:cNvGrpSpPr/>
            <p:nvPr/>
          </p:nvGrpSpPr>
          <p:grpSpPr>
            <a:xfrm>
              <a:off x="3437271" y="5607774"/>
              <a:ext cx="1416822" cy="298339"/>
              <a:chOff x="440196" y="2386796"/>
              <a:chExt cx="1847976" cy="298339"/>
            </a:xfrm>
          </p:grpSpPr>
          <p:sp>
            <p:nvSpPr>
              <p:cNvPr id="395" name="Rectangle 394">
                <a:extLst>
                  <a:ext uri="{FF2B5EF4-FFF2-40B4-BE49-F238E27FC236}">
                    <a16:creationId xmlns:a16="http://schemas.microsoft.com/office/drawing/2014/main" id="{C7152BEC-D60A-4302-87EE-2BC4A4084A36}"/>
                  </a:ext>
                </a:extLst>
              </p:cNvPr>
              <p:cNvSpPr/>
              <p:nvPr/>
            </p:nvSpPr>
            <p:spPr>
              <a:xfrm>
                <a:off x="440196" y="2403487"/>
                <a:ext cx="1847976" cy="281648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Text Placeholder 4">
                <a:extLst>
                  <a:ext uri="{FF2B5EF4-FFF2-40B4-BE49-F238E27FC236}">
                    <a16:creationId xmlns:a16="http://schemas.microsoft.com/office/drawing/2014/main" id="{D528FA51-449A-4079-AE10-4063AA0901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9444" y="2386796"/>
                <a:ext cx="1613964" cy="290115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Spring 2020 2019</a:t>
                </a:r>
                <a:endPara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97" name="Connector: Elbow 101">
              <a:extLst>
                <a:ext uri="{FF2B5EF4-FFF2-40B4-BE49-F238E27FC236}">
                  <a16:creationId xmlns:a16="http://schemas.microsoft.com/office/drawing/2014/main" id="{1507015C-70BA-44BD-8EEA-EB8F40610F9E}"/>
                </a:ext>
              </a:extLst>
            </p:cNvPr>
            <p:cNvCxnSpPr>
              <a:cxnSpLocks/>
              <a:stCxn id="74" idx="4"/>
              <a:endCxn id="400" idx="0"/>
            </p:cNvCxnSpPr>
            <p:nvPr/>
          </p:nvCxnSpPr>
          <p:spPr>
            <a:xfrm>
              <a:off x="4968577" y="3759862"/>
              <a:ext cx="13461" cy="1675757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0BBAD012-B2C5-422B-ADC7-77109E98A1A6}"/>
                </a:ext>
              </a:extLst>
            </p:cNvPr>
            <p:cNvSpPr txBox="1"/>
            <p:nvPr/>
          </p:nvSpPr>
          <p:spPr>
            <a:xfrm>
              <a:off x="3293850" y="4916986"/>
              <a:ext cx="1680632" cy="52322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en-US" sz="1400" dirty="0"/>
                <a:t>Concept Development</a:t>
              </a:r>
            </a:p>
          </p:txBody>
        </p: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050B608F-0958-43AF-9706-006E537208CD}"/>
                </a:ext>
              </a:extLst>
            </p:cNvPr>
            <p:cNvGrpSpPr/>
            <p:nvPr/>
          </p:nvGrpSpPr>
          <p:grpSpPr>
            <a:xfrm>
              <a:off x="4659348" y="5435616"/>
              <a:ext cx="645379" cy="643750"/>
              <a:chOff x="359780" y="2218766"/>
              <a:chExt cx="645379" cy="643750"/>
            </a:xfrm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F2C70039-7050-4693-B20A-98D57364BED8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401" name="Graphic 400" descr="Cycling">
                <a:extLst>
                  <a:ext uri="{FF2B5EF4-FFF2-40B4-BE49-F238E27FC236}">
                    <a16:creationId xmlns:a16="http://schemas.microsoft.com/office/drawing/2014/main" id="{5ADB8C33-014B-4109-9F59-294672B673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id="{D0676252-3D1D-4EED-80A3-7CA860923585}"/>
                </a:ext>
              </a:extLst>
            </p:cNvPr>
            <p:cNvSpPr txBox="1"/>
            <p:nvPr/>
          </p:nvSpPr>
          <p:spPr>
            <a:xfrm>
              <a:off x="6319271" y="2970475"/>
              <a:ext cx="17348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Select Preferred Alignment</a:t>
              </a:r>
            </a:p>
          </p:txBody>
        </p:sp>
        <p:grpSp>
          <p:nvGrpSpPr>
            <p:cNvPr id="403" name="Group 402">
              <a:extLst>
                <a:ext uri="{FF2B5EF4-FFF2-40B4-BE49-F238E27FC236}">
                  <a16:creationId xmlns:a16="http://schemas.microsoft.com/office/drawing/2014/main" id="{91DB8911-6376-40E1-AFC9-2F2BD47A2F2E}"/>
                </a:ext>
              </a:extLst>
            </p:cNvPr>
            <p:cNvGrpSpPr/>
            <p:nvPr/>
          </p:nvGrpSpPr>
          <p:grpSpPr>
            <a:xfrm>
              <a:off x="6294087" y="2491926"/>
              <a:ext cx="1665859" cy="307871"/>
              <a:chOff x="-2071425" y="3206766"/>
              <a:chExt cx="2414616" cy="307871"/>
            </a:xfrm>
          </p:grpSpPr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6E5555A0-C08C-45D4-B088-D9D11C6CF8C0}"/>
                  </a:ext>
                </a:extLst>
              </p:cNvPr>
              <p:cNvSpPr/>
              <p:nvPr/>
            </p:nvSpPr>
            <p:spPr>
              <a:xfrm>
                <a:off x="-2071425" y="3232989"/>
                <a:ext cx="2404954" cy="281648"/>
              </a:xfrm>
              <a:prstGeom prst="rect">
                <a:avLst/>
              </a:prstGeom>
              <a:solidFill>
                <a:srgbClr val="2E3D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05" name="Text Placeholder 4">
                <a:extLst>
                  <a:ext uri="{FF2B5EF4-FFF2-40B4-BE49-F238E27FC236}">
                    <a16:creationId xmlns:a16="http://schemas.microsoft.com/office/drawing/2014/main" id="{B07DF02C-E638-4965-94B9-D198CFA843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660877" y="3206766"/>
                <a:ext cx="2004068" cy="2901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110000"/>
                  </a:lnSpc>
                  <a:spcBef>
                    <a:spcPts val="0"/>
                  </a:spcBef>
                  <a:buClr>
                    <a:srgbClr val="00B0F0"/>
                  </a:buClr>
                  <a:buSzPct val="150000"/>
                  <a:buNone/>
                </a:pPr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Summer 2020</a:t>
                </a:r>
                <a:endPara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06" name="Connector: Elbow 101">
              <a:extLst>
                <a:ext uri="{FF2B5EF4-FFF2-40B4-BE49-F238E27FC236}">
                  <a16:creationId xmlns:a16="http://schemas.microsoft.com/office/drawing/2014/main" id="{5B302D94-D9A1-472C-A25E-47F6CBE46154}"/>
                </a:ext>
              </a:extLst>
            </p:cNvPr>
            <p:cNvCxnSpPr>
              <a:cxnSpLocks/>
              <a:endCxn id="408" idx="4"/>
            </p:cNvCxnSpPr>
            <p:nvPr/>
          </p:nvCxnSpPr>
          <p:spPr>
            <a:xfrm flipH="1" flipV="1">
              <a:off x="6328963" y="2984743"/>
              <a:ext cx="3782" cy="647600"/>
            </a:xfrm>
            <a:prstGeom prst="straightConnector1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6F60ABF2-1112-4EA9-88C3-6B82E107B826}"/>
                </a:ext>
              </a:extLst>
            </p:cNvPr>
            <p:cNvGrpSpPr/>
            <p:nvPr/>
          </p:nvGrpSpPr>
          <p:grpSpPr>
            <a:xfrm>
              <a:off x="6006276" y="2340993"/>
              <a:ext cx="645379" cy="643750"/>
              <a:chOff x="359780" y="2218766"/>
              <a:chExt cx="645379" cy="643750"/>
            </a:xfrm>
          </p:grpSpPr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6B4CD72-1560-4107-A7D6-97C1DD2D2919}"/>
                  </a:ext>
                </a:extLst>
              </p:cNvPr>
              <p:cNvSpPr/>
              <p:nvPr/>
            </p:nvSpPr>
            <p:spPr>
              <a:xfrm>
                <a:off x="359780" y="2218766"/>
                <a:ext cx="645379" cy="643750"/>
              </a:xfrm>
              <a:prstGeom prst="ellipse">
                <a:avLst/>
              </a:prstGeom>
              <a:solidFill>
                <a:srgbClr val="A0C88C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409" name="Graphic 408" descr="Cycling">
                <a:extLst>
                  <a:ext uri="{FF2B5EF4-FFF2-40B4-BE49-F238E27FC236}">
                    <a16:creationId xmlns:a16="http://schemas.microsoft.com/office/drawing/2014/main" id="{CF8BD4CB-6C7A-4AF2-917C-781B46EF5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801" y="2322889"/>
                <a:ext cx="431720" cy="431720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58597A1-2174-4B8A-BE42-DB451C76B4B7}"/>
                </a:ext>
              </a:extLst>
            </p:cNvPr>
            <p:cNvSpPr/>
            <p:nvPr/>
          </p:nvSpPr>
          <p:spPr>
            <a:xfrm>
              <a:off x="1699491" y="5906113"/>
              <a:ext cx="223172" cy="234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" name="Graphic 102" descr="Stars">
              <a:extLst>
                <a:ext uri="{FF2B5EF4-FFF2-40B4-BE49-F238E27FC236}">
                  <a16:creationId xmlns:a16="http://schemas.microsoft.com/office/drawing/2014/main" id="{6BECB8C8-A0FA-4A69-B567-36024C5F39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964" t="9138" r="46522" b="40317"/>
            <a:stretch/>
          </p:blipFill>
          <p:spPr>
            <a:xfrm>
              <a:off x="3837241" y="3489342"/>
              <a:ext cx="416175" cy="462182"/>
            </a:xfrm>
            <a:prstGeom prst="rect">
              <a:avLst/>
            </a:prstGeom>
          </p:spPr>
        </p:pic>
        <p:pic>
          <p:nvPicPr>
            <p:cNvPr id="101" name="Graphic 100" descr="Line Arrow: Clockwise curve">
              <a:extLst>
                <a:ext uri="{FF2B5EF4-FFF2-40B4-BE49-F238E27FC236}">
                  <a16:creationId xmlns:a16="http://schemas.microsoft.com/office/drawing/2014/main" id="{EC05FC7D-2BA2-4A88-A9F6-0B35F8E3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975974" flipV="1">
              <a:off x="4035433" y="3722678"/>
              <a:ext cx="445889" cy="372897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52D3-4352-491C-BCCB-ACBB28E9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8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051C-9BBB-47F7-B992-E88D46CB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DBC1-D602-47AF-8070-C12A08344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F3C8-9AC4-4620-87C8-38F3A4FF01B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3D7269F0-127D-4590-99D7-90C6CF7E9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138386"/>
              </p:ext>
            </p:extLst>
          </p:nvPr>
        </p:nvGraphicFramePr>
        <p:xfrm>
          <a:off x="838200" y="153266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3852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A5FB44-670A-4D9A-90B2-0F3B913CB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5470"/>
            <a:ext cx="12191999" cy="78889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DBBA2C-593C-468C-B5E7-4217F247DDDF}"/>
              </a:ext>
            </a:extLst>
          </p:cNvPr>
          <p:cNvSpPr txBox="1">
            <a:spLocks/>
          </p:cNvSpPr>
          <p:nvPr/>
        </p:nvSpPr>
        <p:spPr>
          <a:xfrm>
            <a:off x="117476" y="5534261"/>
            <a:ext cx="3511550" cy="1139589"/>
          </a:xfrm>
          <a:prstGeom prst="rect">
            <a:avLst/>
          </a:prstGeom>
          <a:solidFill>
            <a:schemeClr val="bg1"/>
          </a:solidFill>
          <a:ln w="38100">
            <a:solidFill>
              <a:srgbClr val="00257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Washington Grove Connector Path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Bikeway Program minor (P507596)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Funded for Planning, Design &amp; Construction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FY20 - FY24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B139B6-E036-48D9-A185-5B1BC8273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47625"/>
            <a:ext cx="5238758" cy="553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4C5FB-9A05-4A6B-A4F2-DB0CB16ED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96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671D-5CB9-45E0-84EC-6ED01EB6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9DFD0-026F-4523-B913-7A1625FB1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Desired Path Connections</a:t>
            </a:r>
          </a:p>
          <a:p>
            <a:pPr lvl="1"/>
            <a:r>
              <a:rPr lang="en-US" dirty="0"/>
              <a:t>Brown St</a:t>
            </a:r>
          </a:p>
          <a:p>
            <a:pPr lvl="1"/>
            <a:r>
              <a:rPr lang="en-US" dirty="0"/>
              <a:t>Railroad St</a:t>
            </a:r>
          </a:p>
          <a:p>
            <a:pPr lvl="1"/>
            <a:r>
              <a:rPr lang="en-US" dirty="0"/>
              <a:t>Amity Dr</a:t>
            </a:r>
          </a:p>
          <a:p>
            <a:pPr lvl="1"/>
            <a:r>
              <a:rPr lang="en-US" dirty="0"/>
              <a:t>Other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Desired Path Type</a:t>
            </a:r>
          </a:p>
          <a:p>
            <a:pPr lvl="1"/>
            <a:r>
              <a:rPr lang="en-US" dirty="0"/>
              <a:t>Asphalt / Concrete</a:t>
            </a:r>
          </a:p>
          <a:p>
            <a:pPr lvl="1"/>
            <a:r>
              <a:rPr lang="en-US" dirty="0"/>
              <a:t>Permeable Asphalt / Concrete</a:t>
            </a:r>
          </a:p>
          <a:p>
            <a:pPr lvl="1"/>
            <a:r>
              <a:rPr lang="en-US" dirty="0"/>
              <a:t>Crushed Stone</a:t>
            </a:r>
          </a:p>
          <a:p>
            <a:pPr lvl="1"/>
            <a:r>
              <a:rPr lang="en-US" dirty="0"/>
              <a:t>Natural Surface</a:t>
            </a:r>
          </a:p>
          <a:p>
            <a:pPr lvl="1"/>
            <a:r>
              <a:rPr lang="en-US" dirty="0"/>
              <a:t>Raised Wooden Boardwalk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AE3F7-ED19-4821-AC09-1767D406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87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598DCC-3F41-466C-89EF-13D43BBC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5470"/>
            <a:ext cx="12192000" cy="7888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97DB0-0EEF-493D-A538-C638EA85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47625"/>
            <a:ext cx="5238758" cy="5538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61662-94D0-4266-B496-ED09274F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FFFF00"/>
                </a:solidFill>
              </a:rPr>
              <a:t>8</a:t>
            </a:fld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46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6A11-27F4-4DC3-AABC-B895086F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/>
              <a:t>Project Overview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A5FB44-670A-4D9A-90B2-0F3B913CB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15470"/>
            <a:ext cx="12191999" cy="788894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440DDE6-1B65-415B-9DD5-550A9C0EB112}"/>
              </a:ext>
            </a:extLst>
          </p:cNvPr>
          <p:cNvSpPr txBox="1">
            <a:spLocks/>
          </p:cNvSpPr>
          <p:nvPr/>
        </p:nvSpPr>
        <p:spPr>
          <a:xfrm>
            <a:off x="114299" y="5534261"/>
            <a:ext cx="4238626" cy="1139589"/>
          </a:xfrm>
          <a:prstGeom prst="rect">
            <a:avLst/>
          </a:prstGeom>
          <a:solidFill>
            <a:schemeClr val="bg1"/>
          </a:solidFill>
          <a:ln w="38100">
            <a:solidFill>
              <a:srgbClr val="FFA901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Crabbs Branch Way to Amity Dr Extension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Facility Planning Transportation (P509337)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Funded for Planning only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Not funded for Design or Construction 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FY20 – FY21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C6154-535C-4ACE-ACC2-A1A30A24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74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MTProjectManager xmlns="39bd29cd-8478-43b9-986b-5530c4bca3e4" xsi:nil="true"/>
    <JMTOwner xmlns="39bd29cd-8478-43b9-986b-5530c4bca3e4" xsi:nil="true"/>
    <JMTClient xmlns="39bd29cd-8478-43b9-986b-5530c4bca3e4" xsi:nil="true"/>
    <TaxCatchAll xmlns="b83fb22d-5f8e-4e16-a908-45d224d86a06"/>
    <JMTProjectName xmlns="39bd29cd-8478-43b9-986b-5530c4bca3e4" xsi:nil="true"/>
    <JMTProjectNumber xmlns="39bd29cd-8478-43b9-986b-5530c4bca3e4" xsi:nil="true"/>
    <ifb5e4420a0b4fd8a29144370ee5c9b1 xmlns="39bd29cd-8478-43b9-986b-5530c4bca3e4">
      <Terms xmlns="http://schemas.microsoft.com/office/infopath/2007/PartnerControls"/>
    </ifb5e4420a0b4fd8a29144370ee5c9b1>
    <o3bac9f153bd422fa7f730f7b23fdbf3 xmlns="39bd29cd-8478-43b9-986b-5530c4bca3e4">
      <Terms xmlns="http://schemas.microsoft.com/office/infopath/2007/PartnerControls"/>
    </o3bac9f153bd422fa7f730f7b23fdbf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JMT Document" ma:contentTypeID="0x0101006C082B9DF380F944AA06D37E141F66180096B66AA186A2B34986362C61B9C53819" ma:contentTypeVersion="24" ma:contentTypeDescription="JMT Document" ma:contentTypeScope="" ma:versionID="faacdfa2f4545e5fe61870ee67395de5">
  <xsd:schema xmlns:xsd="http://www.w3.org/2001/XMLSchema" xmlns:xs="http://www.w3.org/2001/XMLSchema" xmlns:p="http://schemas.microsoft.com/office/2006/metadata/properties" xmlns:ns2="39bd29cd-8478-43b9-986b-5530c4bca3e4" xmlns:ns3="b83fb22d-5f8e-4e16-a908-45d224d86a06" xmlns:ns4="277059b9-6fe7-4f68-9a78-d0928d912a1e" targetNamespace="http://schemas.microsoft.com/office/2006/metadata/properties" ma:root="true" ma:fieldsID="a71e9374fec324e451eeea3cbcc67ed4" ns2:_="" ns3:_="" ns4:_="">
    <xsd:import namespace="39bd29cd-8478-43b9-986b-5530c4bca3e4"/>
    <xsd:import namespace="b83fb22d-5f8e-4e16-a908-45d224d86a06"/>
    <xsd:import namespace="277059b9-6fe7-4f68-9a78-d0928d912a1e"/>
    <xsd:element name="properties">
      <xsd:complexType>
        <xsd:sequence>
          <xsd:element name="documentManagement">
            <xsd:complexType>
              <xsd:all>
                <xsd:element ref="ns2:JMTProjectNumber" minOccurs="0"/>
                <xsd:element ref="ns2:JMTProjectName" minOccurs="0"/>
                <xsd:element ref="ns2:JMTClient" minOccurs="0"/>
                <xsd:element ref="ns2:JMTOwner" minOccurs="0"/>
                <xsd:element ref="ns2:JMTProjectManager" minOccurs="0"/>
                <xsd:element ref="ns2:ifb5e4420a0b4fd8a29144370ee5c9b1" minOccurs="0"/>
                <xsd:element ref="ns3:TaxCatchAll" minOccurs="0"/>
                <xsd:element ref="ns3:TaxCatchAllLabel" minOccurs="0"/>
                <xsd:element ref="ns2:o3bac9f153bd422fa7f730f7b23fdbf3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2:SharedWithUsers" minOccurs="0"/>
                <xsd:element ref="ns2:SharedWithDetail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d29cd-8478-43b9-986b-5530c4bca3e4" elementFormDefault="qualified">
    <xsd:import namespace="http://schemas.microsoft.com/office/2006/documentManagement/types"/>
    <xsd:import namespace="http://schemas.microsoft.com/office/infopath/2007/PartnerControls"/>
    <xsd:element name="JMTProjectNumber" ma:index="8" nillable="true" ma:displayName="Project Number" ma:description="Project Number" ma:internalName="JMTProjectNumber" ma:readOnly="false">
      <xsd:simpleType>
        <xsd:restriction base="dms:Text">
          <xsd:maxLength value="255"/>
        </xsd:restriction>
      </xsd:simpleType>
    </xsd:element>
    <xsd:element name="JMTProjectName" ma:index="9" nillable="true" ma:displayName="Project Name" ma:description="Project Name" ma:internalName="JMTProjectName" ma:readOnly="false">
      <xsd:simpleType>
        <xsd:restriction base="dms:Text">
          <xsd:maxLength value="255"/>
        </xsd:restriction>
      </xsd:simpleType>
    </xsd:element>
    <xsd:element name="JMTClient" ma:index="10" nillable="true" ma:displayName="Client" ma:description="Client" ma:internalName="JMTClient" ma:readOnly="false">
      <xsd:simpleType>
        <xsd:restriction base="dms:Text">
          <xsd:maxLength value="255"/>
        </xsd:restriction>
      </xsd:simpleType>
    </xsd:element>
    <xsd:element name="JMTOwner" ma:index="11" nillable="true" ma:displayName="Project Owner" ma:description="Project Owner" ma:internalName="JMTOwner" ma:readOnly="false">
      <xsd:simpleType>
        <xsd:restriction base="dms:Text">
          <xsd:maxLength value="255"/>
        </xsd:restriction>
      </xsd:simpleType>
    </xsd:element>
    <xsd:element name="JMTProjectManager" ma:index="12" nillable="true" ma:displayName="Project Manager" ma:description="Project Manager" ma:internalName="JMTProjectManager" ma:readOnly="false">
      <xsd:simpleType>
        <xsd:restriction base="dms:Text">
          <xsd:maxLength value="255"/>
        </xsd:restriction>
      </xsd:simpleType>
    </xsd:element>
    <xsd:element name="ifb5e4420a0b4fd8a29144370ee5c9b1" ma:index="13" nillable="true" ma:taxonomy="true" ma:internalName="ifb5e4420a0b4fd8a29144370ee5c9b1" ma:taxonomyFieldName="JMTDocumentType" ma:displayName="Document Type" ma:readOnly="false" ma:fieldId="{2fb5e442-0a0b-4fd8-a291-44370ee5c9b1}" ma:sspId="feccc9da-139b-4ef5-b72b-0c93bae34ff8" ma:termSetId="3fa2a23e-ea4e-420c-b54c-19accab2ab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3bac9f153bd422fa7f730f7b23fdbf3" ma:index="17" nillable="true" ma:taxonomy="true" ma:internalName="o3bac9f153bd422fa7f730f7b23fdbf3" ma:taxonomyFieldName="JMTSubDocumentType" ma:displayName="SubDocument Type" ma:readOnly="false" ma:fieldId="{83bac9f1-53bd-422f-a7f7-30f7b23fdbf3}" ma:sspId="feccc9da-139b-4ef5-b72b-0c93bae34ff8" ma:termSetId="93c9b57b-ca58-47fc-a1eb-787fe3f5d5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fb22d-5f8e-4e16-a908-45d224d86a0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7e0dcc7-ac48-4be5-99b5-b588150512cf}" ma:internalName="TaxCatchAll" ma:showField="CatchAllData" ma:web="b83fb22d-5f8e-4e16-a908-45d224d86a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hidden="true" ma:list="{27e0dcc7-ac48-4be5-99b5-b588150512cf}" ma:internalName="TaxCatchAllLabel" ma:readOnly="true" ma:showField="CatchAllDataLabel" ma:web="b83fb22d-5f8e-4e16-a908-45d224d86a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059b9-6fe7-4f68-9a78-d0928d912a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230497-E3FD-4999-91A6-D26065877546}">
  <ds:schemaRefs>
    <ds:schemaRef ds:uri="http://schemas.microsoft.com/office/2006/metadata/properties"/>
    <ds:schemaRef ds:uri="http://schemas.microsoft.com/office/infopath/2007/PartnerControls"/>
    <ds:schemaRef ds:uri="39bd29cd-8478-43b9-986b-5530c4bca3e4"/>
    <ds:schemaRef ds:uri="b83fb22d-5f8e-4e16-a908-45d224d86a06"/>
  </ds:schemaRefs>
</ds:datastoreItem>
</file>

<file path=customXml/itemProps2.xml><?xml version="1.0" encoding="utf-8"?>
<ds:datastoreItem xmlns:ds="http://schemas.openxmlformats.org/officeDocument/2006/customXml" ds:itemID="{A1529F47-BE1F-47ED-858C-9F434DD445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E28FF7-75EC-47ED-831D-1697387B6E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d29cd-8478-43b9-986b-5530c4bca3e4"/>
    <ds:schemaRef ds:uri="b83fb22d-5f8e-4e16-a908-45d224d86a06"/>
    <ds:schemaRef ds:uri="277059b9-6fe7-4f68-9a78-d0928d912a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574</Words>
  <Application>Microsoft Office PowerPoint</Application>
  <PresentationFormat>Widescreen</PresentationFormat>
  <Paragraphs>143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2_Office Theme</vt:lpstr>
      <vt:lpstr>PowerPoint Presentation</vt:lpstr>
      <vt:lpstr>Outline</vt:lpstr>
      <vt:lpstr>Project Overview</vt:lpstr>
      <vt:lpstr>Project Schedule</vt:lpstr>
      <vt:lpstr>Process</vt:lpstr>
      <vt:lpstr>PowerPoint Presentation</vt:lpstr>
      <vt:lpstr>Feedback</vt:lpstr>
      <vt:lpstr>PowerPoint Presentation</vt:lpstr>
      <vt:lpstr>Project Overview</vt:lpstr>
      <vt:lpstr>Project Overview</vt:lpstr>
      <vt:lpstr>Shady Grove Master Plan</vt:lpstr>
      <vt:lpstr>PowerPoint Presentation</vt:lpstr>
      <vt:lpstr>Facility Planning Phase I</vt:lpstr>
      <vt:lpstr>Facility Planning Phase II</vt:lpstr>
      <vt:lpstr>Feedback</vt:lpstr>
      <vt:lpstr>Next Steps</vt:lpstr>
      <vt:lpstr>Contact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Lukacs, Kyle</dc:creator>
  <cp:lastModifiedBy>Lukacs, Kyle</cp:lastModifiedBy>
  <cp:revision>1</cp:revision>
  <dcterms:created xsi:type="dcterms:W3CDTF">2020-02-13T16:47:48Z</dcterms:created>
  <dcterms:modified xsi:type="dcterms:W3CDTF">2020-02-13T21:47:10Z</dcterms:modified>
</cp:coreProperties>
</file>