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744" r:id="rId5"/>
    <p:sldMasterId id="2147483706" r:id="rId6"/>
    <p:sldMasterId id="2147483648" r:id="rId7"/>
  </p:sldMasterIdLst>
  <p:notesMasterIdLst>
    <p:notesMasterId r:id="rId80"/>
  </p:notesMasterIdLst>
  <p:sldIdLst>
    <p:sldId id="279" r:id="rId8"/>
    <p:sldId id="278" r:id="rId9"/>
    <p:sldId id="277" r:id="rId10"/>
    <p:sldId id="327" r:id="rId11"/>
    <p:sldId id="276" r:id="rId12"/>
    <p:sldId id="275" r:id="rId13"/>
    <p:sldId id="274" r:id="rId14"/>
    <p:sldId id="273" r:id="rId15"/>
    <p:sldId id="272" r:id="rId16"/>
    <p:sldId id="271" r:id="rId17"/>
    <p:sldId id="270" r:id="rId18"/>
    <p:sldId id="269" r:id="rId19"/>
    <p:sldId id="268" r:id="rId20"/>
    <p:sldId id="267" r:id="rId21"/>
    <p:sldId id="266" r:id="rId22"/>
    <p:sldId id="265" r:id="rId23"/>
    <p:sldId id="264" r:id="rId24"/>
    <p:sldId id="263" r:id="rId25"/>
    <p:sldId id="262" r:id="rId26"/>
    <p:sldId id="261" r:id="rId27"/>
    <p:sldId id="260" r:id="rId28"/>
    <p:sldId id="259" r:id="rId29"/>
    <p:sldId id="258" r:id="rId30"/>
    <p:sldId id="325" r:id="rId31"/>
    <p:sldId id="324" r:id="rId32"/>
    <p:sldId id="323" r:id="rId33"/>
    <p:sldId id="322" r:id="rId34"/>
    <p:sldId id="321" r:id="rId35"/>
    <p:sldId id="320" r:id="rId36"/>
    <p:sldId id="319" r:id="rId37"/>
    <p:sldId id="318" r:id="rId38"/>
    <p:sldId id="317" r:id="rId39"/>
    <p:sldId id="316" r:id="rId40"/>
    <p:sldId id="315" r:id="rId41"/>
    <p:sldId id="314" r:id="rId42"/>
    <p:sldId id="313" r:id="rId43"/>
    <p:sldId id="312" r:id="rId44"/>
    <p:sldId id="311" r:id="rId45"/>
    <p:sldId id="310" r:id="rId46"/>
    <p:sldId id="309" r:id="rId47"/>
    <p:sldId id="308" r:id="rId48"/>
    <p:sldId id="307" r:id="rId49"/>
    <p:sldId id="306" r:id="rId50"/>
    <p:sldId id="305" r:id="rId51"/>
    <p:sldId id="304" r:id="rId52"/>
    <p:sldId id="303" r:id="rId53"/>
    <p:sldId id="302" r:id="rId54"/>
    <p:sldId id="301" r:id="rId55"/>
    <p:sldId id="300" r:id="rId56"/>
    <p:sldId id="299" r:id="rId57"/>
    <p:sldId id="329" r:id="rId58"/>
    <p:sldId id="331" r:id="rId59"/>
    <p:sldId id="298" r:id="rId60"/>
    <p:sldId id="297" r:id="rId61"/>
    <p:sldId id="296" r:id="rId62"/>
    <p:sldId id="295" r:id="rId63"/>
    <p:sldId id="294" r:id="rId64"/>
    <p:sldId id="293" r:id="rId65"/>
    <p:sldId id="292" r:id="rId66"/>
    <p:sldId id="291" r:id="rId67"/>
    <p:sldId id="290" r:id="rId68"/>
    <p:sldId id="289" r:id="rId69"/>
    <p:sldId id="288" r:id="rId70"/>
    <p:sldId id="287" r:id="rId71"/>
    <p:sldId id="286" r:id="rId72"/>
    <p:sldId id="285" r:id="rId73"/>
    <p:sldId id="284" r:id="rId74"/>
    <p:sldId id="283" r:id="rId75"/>
    <p:sldId id="282" r:id="rId76"/>
    <p:sldId id="281" r:id="rId77"/>
    <p:sldId id="280" r:id="rId78"/>
    <p:sldId id="326" r:id="rId7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E9A1577-67F9-44A1-A6B3-9FFA8B34F7E3}" v="3" dt="2024-04-15T14:27:31.28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6" autoAdjust="0"/>
    <p:restoredTop sz="94660"/>
  </p:normalViewPr>
  <p:slideViewPr>
    <p:cSldViewPr snapToGrid="0">
      <p:cViewPr varScale="1">
        <p:scale>
          <a:sx n="80" d="100"/>
          <a:sy n="80" d="100"/>
        </p:scale>
        <p:origin x="14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19.xml"/><Relationship Id="rId21" Type="http://schemas.openxmlformats.org/officeDocument/2006/relationships/slide" Target="slides/slide14.xml"/><Relationship Id="rId42" Type="http://schemas.openxmlformats.org/officeDocument/2006/relationships/slide" Target="slides/slide35.xml"/><Relationship Id="rId47" Type="http://schemas.openxmlformats.org/officeDocument/2006/relationships/slide" Target="slides/slide40.xml"/><Relationship Id="rId63" Type="http://schemas.openxmlformats.org/officeDocument/2006/relationships/slide" Target="slides/slide56.xml"/><Relationship Id="rId68" Type="http://schemas.openxmlformats.org/officeDocument/2006/relationships/slide" Target="slides/slide61.xml"/><Relationship Id="rId84" Type="http://schemas.openxmlformats.org/officeDocument/2006/relationships/tableStyles" Target="tableStyles.xml"/><Relationship Id="rId16" Type="http://schemas.openxmlformats.org/officeDocument/2006/relationships/slide" Target="slides/slide9.xml"/><Relationship Id="rId11" Type="http://schemas.openxmlformats.org/officeDocument/2006/relationships/slide" Target="slides/slide4.xml"/><Relationship Id="rId32" Type="http://schemas.openxmlformats.org/officeDocument/2006/relationships/slide" Target="slides/slide25.xml"/><Relationship Id="rId37" Type="http://schemas.openxmlformats.org/officeDocument/2006/relationships/slide" Target="slides/slide30.xml"/><Relationship Id="rId53" Type="http://schemas.openxmlformats.org/officeDocument/2006/relationships/slide" Target="slides/slide46.xml"/><Relationship Id="rId58" Type="http://schemas.openxmlformats.org/officeDocument/2006/relationships/slide" Target="slides/slide51.xml"/><Relationship Id="rId74" Type="http://schemas.openxmlformats.org/officeDocument/2006/relationships/slide" Target="slides/slide67.xml"/><Relationship Id="rId79" Type="http://schemas.openxmlformats.org/officeDocument/2006/relationships/slide" Target="slides/slide72.xml"/><Relationship Id="rId5" Type="http://schemas.openxmlformats.org/officeDocument/2006/relationships/slideMaster" Target="slideMasters/slideMaster2.xml"/><Relationship Id="rId19" Type="http://schemas.openxmlformats.org/officeDocument/2006/relationships/slide" Target="slides/slide1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slide" Target="slides/slide36.xml"/><Relationship Id="rId48" Type="http://schemas.openxmlformats.org/officeDocument/2006/relationships/slide" Target="slides/slide41.xml"/><Relationship Id="rId56" Type="http://schemas.openxmlformats.org/officeDocument/2006/relationships/slide" Target="slides/slide49.xml"/><Relationship Id="rId64" Type="http://schemas.openxmlformats.org/officeDocument/2006/relationships/slide" Target="slides/slide57.xml"/><Relationship Id="rId69" Type="http://schemas.openxmlformats.org/officeDocument/2006/relationships/slide" Target="slides/slide62.xml"/><Relationship Id="rId77" Type="http://schemas.openxmlformats.org/officeDocument/2006/relationships/slide" Target="slides/slide70.xml"/><Relationship Id="rId8" Type="http://schemas.openxmlformats.org/officeDocument/2006/relationships/slide" Target="slides/slide1.xml"/><Relationship Id="rId51" Type="http://schemas.openxmlformats.org/officeDocument/2006/relationships/slide" Target="slides/slide44.xml"/><Relationship Id="rId72" Type="http://schemas.openxmlformats.org/officeDocument/2006/relationships/slide" Target="slides/slide65.xml"/><Relationship Id="rId80" Type="http://schemas.openxmlformats.org/officeDocument/2006/relationships/notesMaster" Target="notesMasters/notesMaster1.xml"/><Relationship Id="rId85" Type="http://schemas.microsoft.com/office/2015/10/relationships/revisionInfo" Target="revisionInfo.xml"/><Relationship Id="rId3" Type="http://schemas.openxmlformats.org/officeDocument/2006/relationships/customXml" Target="../customXml/item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46" Type="http://schemas.openxmlformats.org/officeDocument/2006/relationships/slide" Target="slides/slide39.xml"/><Relationship Id="rId59" Type="http://schemas.openxmlformats.org/officeDocument/2006/relationships/slide" Target="slides/slide52.xml"/><Relationship Id="rId67" Type="http://schemas.openxmlformats.org/officeDocument/2006/relationships/slide" Target="slides/slide60.xml"/><Relationship Id="rId20" Type="http://schemas.openxmlformats.org/officeDocument/2006/relationships/slide" Target="slides/slide13.xml"/><Relationship Id="rId41" Type="http://schemas.openxmlformats.org/officeDocument/2006/relationships/slide" Target="slides/slide34.xml"/><Relationship Id="rId54" Type="http://schemas.openxmlformats.org/officeDocument/2006/relationships/slide" Target="slides/slide47.xml"/><Relationship Id="rId62" Type="http://schemas.openxmlformats.org/officeDocument/2006/relationships/slide" Target="slides/slide55.xml"/><Relationship Id="rId70" Type="http://schemas.openxmlformats.org/officeDocument/2006/relationships/slide" Target="slides/slide63.xml"/><Relationship Id="rId75" Type="http://schemas.openxmlformats.org/officeDocument/2006/relationships/slide" Target="slides/slide68.xml"/><Relationship Id="rId83"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49" Type="http://schemas.openxmlformats.org/officeDocument/2006/relationships/slide" Target="slides/slide42.xml"/><Relationship Id="rId57" Type="http://schemas.openxmlformats.org/officeDocument/2006/relationships/slide" Target="slides/slide50.xml"/><Relationship Id="rId10" Type="http://schemas.openxmlformats.org/officeDocument/2006/relationships/slide" Target="slides/slide3.xml"/><Relationship Id="rId31" Type="http://schemas.openxmlformats.org/officeDocument/2006/relationships/slide" Target="slides/slide24.xml"/><Relationship Id="rId44" Type="http://schemas.openxmlformats.org/officeDocument/2006/relationships/slide" Target="slides/slide37.xml"/><Relationship Id="rId52" Type="http://schemas.openxmlformats.org/officeDocument/2006/relationships/slide" Target="slides/slide45.xml"/><Relationship Id="rId60" Type="http://schemas.openxmlformats.org/officeDocument/2006/relationships/slide" Target="slides/slide53.xml"/><Relationship Id="rId65" Type="http://schemas.openxmlformats.org/officeDocument/2006/relationships/slide" Target="slides/slide58.xml"/><Relationship Id="rId73" Type="http://schemas.openxmlformats.org/officeDocument/2006/relationships/slide" Target="slides/slide66.xml"/><Relationship Id="rId78" Type="http://schemas.openxmlformats.org/officeDocument/2006/relationships/slide" Target="slides/slide71.xml"/><Relationship Id="rId8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2.xml"/><Relationship Id="rId13" Type="http://schemas.openxmlformats.org/officeDocument/2006/relationships/slide" Target="slides/slide6.xml"/><Relationship Id="rId18" Type="http://schemas.openxmlformats.org/officeDocument/2006/relationships/slide" Target="slides/slide11.xml"/><Relationship Id="rId39" Type="http://schemas.openxmlformats.org/officeDocument/2006/relationships/slide" Target="slides/slide32.xml"/><Relationship Id="rId34" Type="http://schemas.openxmlformats.org/officeDocument/2006/relationships/slide" Target="slides/slide27.xml"/><Relationship Id="rId50" Type="http://schemas.openxmlformats.org/officeDocument/2006/relationships/slide" Target="slides/slide43.xml"/><Relationship Id="rId55" Type="http://schemas.openxmlformats.org/officeDocument/2006/relationships/slide" Target="slides/slide48.xml"/><Relationship Id="rId76" Type="http://schemas.openxmlformats.org/officeDocument/2006/relationships/slide" Target="slides/slide69.xml"/><Relationship Id="rId7" Type="http://schemas.openxmlformats.org/officeDocument/2006/relationships/slideMaster" Target="slideMasters/slideMaster4.xml"/><Relationship Id="rId71" Type="http://schemas.openxmlformats.org/officeDocument/2006/relationships/slide" Target="slides/slide64.xml"/><Relationship Id="rId2" Type="http://schemas.openxmlformats.org/officeDocument/2006/relationships/customXml" Target="../customXml/item2.xml"/><Relationship Id="rId29" Type="http://schemas.openxmlformats.org/officeDocument/2006/relationships/slide" Target="slides/slide22.xml"/><Relationship Id="rId24" Type="http://schemas.openxmlformats.org/officeDocument/2006/relationships/slide" Target="slides/slide17.xml"/><Relationship Id="rId40" Type="http://schemas.openxmlformats.org/officeDocument/2006/relationships/slide" Target="slides/slide33.xml"/><Relationship Id="rId45" Type="http://schemas.openxmlformats.org/officeDocument/2006/relationships/slide" Target="slides/slide38.xml"/><Relationship Id="rId66" Type="http://schemas.openxmlformats.org/officeDocument/2006/relationships/slide" Target="slides/slide59.xml"/><Relationship Id="rId61" Type="http://schemas.openxmlformats.org/officeDocument/2006/relationships/slide" Target="slides/slide54.xml"/><Relationship Id="rId8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C2DCCAC-0848-4A2C-B20D-780D8B4C0B81}" type="datetimeFigureOut">
              <a:t>10/29/2024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2BC460-D625-4C2A-95FD-DE1022B45CDB}" type="slidenum">
              <a:t>‹#›</a:t>
            </a:fld>
            <a:endParaRPr lang="en-US"/>
          </a:p>
        </p:txBody>
      </p:sp>
    </p:spTree>
    <p:extLst>
      <p:ext uri="{BB962C8B-B14F-4D97-AF65-F5344CB8AC3E}">
        <p14:creationId xmlns:p14="http://schemas.microsoft.com/office/powerpoint/2010/main" val="2878921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F2D83D7C-D670-4FD8-B32E-BB30DC5A0963}"/>
              </a:ext>
            </a:extLst>
          </p:cNvPr>
          <p:cNvSpPr>
            <a:spLocks noGrp="1" noChangeArrowheads="1"/>
          </p:cNvSpPr>
          <p:nvPr>
            <p:ph type="sldNum" sz="quarter" idx="5"/>
          </p:nvPr>
        </p:nvSpPr>
        <p:spPr>
          <a:noFill/>
        </p:spPr>
        <p:txBody>
          <a:bodyPr/>
          <a:lstStyle>
            <a:lvl1pPr defTabSz="977900">
              <a:spcBef>
                <a:spcPct val="30000"/>
              </a:spcBef>
              <a:defRPr kumimoji="1" sz="1200">
                <a:solidFill>
                  <a:schemeClr val="tx1"/>
                </a:solidFill>
                <a:latin typeface="Times New Roman" panose="02020603050405020304" pitchFamily="18" charset="0"/>
              </a:defRPr>
            </a:lvl1pPr>
            <a:lvl2pPr marL="769938" indent="-295275" defTabSz="977900">
              <a:spcBef>
                <a:spcPct val="30000"/>
              </a:spcBef>
              <a:defRPr kumimoji="1" sz="1200">
                <a:solidFill>
                  <a:schemeClr val="tx1"/>
                </a:solidFill>
                <a:latin typeface="Times New Roman" panose="02020603050405020304" pitchFamily="18" charset="0"/>
              </a:defRPr>
            </a:lvl2pPr>
            <a:lvl3pPr marL="1184275" indent="-236538" defTabSz="977900">
              <a:spcBef>
                <a:spcPct val="30000"/>
              </a:spcBef>
              <a:defRPr kumimoji="1" sz="1200">
                <a:solidFill>
                  <a:schemeClr val="tx1"/>
                </a:solidFill>
                <a:latin typeface="Times New Roman" panose="02020603050405020304" pitchFamily="18" charset="0"/>
              </a:defRPr>
            </a:lvl3pPr>
            <a:lvl4pPr marL="1658938" indent="-236538" defTabSz="977900">
              <a:spcBef>
                <a:spcPct val="30000"/>
              </a:spcBef>
              <a:defRPr kumimoji="1" sz="1200">
                <a:solidFill>
                  <a:schemeClr val="tx1"/>
                </a:solidFill>
                <a:latin typeface="Times New Roman" panose="02020603050405020304" pitchFamily="18" charset="0"/>
              </a:defRPr>
            </a:lvl4pPr>
            <a:lvl5pPr marL="2133600" indent="-236538" defTabSz="977900">
              <a:spcBef>
                <a:spcPct val="30000"/>
              </a:spcBef>
              <a:defRPr kumimoji="1" sz="1200">
                <a:solidFill>
                  <a:schemeClr val="tx1"/>
                </a:solidFill>
                <a:latin typeface="Times New Roman" panose="02020603050405020304" pitchFamily="18" charset="0"/>
              </a:defRPr>
            </a:lvl5pPr>
            <a:lvl6pPr marL="2590800" indent="-236538" defTabSz="977900" eaLnBrk="0" fontAlgn="base" hangingPunct="0">
              <a:spcBef>
                <a:spcPct val="30000"/>
              </a:spcBef>
              <a:spcAft>
                <a:spcPct val="0"/>
              </a:spcAft>
              <a:defRPr kumimoji="1" sz="1200">
                <a:solidFill>
                  <a:schemeClr val="tx1"/>
                </a:solidFill>
                <a:latin typeface="Times New Roman" panose="02020603050405020304" pitchFamily="18" charset="0"/>
              </a:defRPr>
            </a:lvl6pPr>
            <a:lvl7pPr marL="3048000" indent="-236538" defTabSz="977900" eaLnBrk="0" fontAlgn="base" hangingPunct="0">
              <a:spcBef>
                <a:spcPct val="30000"/>
              </a:spcBef>
              <a:spcAft>
                <a:spcPct val="0"/>
              </a:spcAft>
              <a:defRPr kumimoji="1" sz="1200">
                <a:solidFill>
                  <a:schemeClr val="tx1"/>
                </a:solidFill>
                <a:latin typeface="Times New Roman" panose="02020603050405020304" pitchFamily="18" charset="0"/>
              </a:defRPr>
            </a:lvl7pPr>
            <a:lvl8pPr marL="3505200" indent="-236538" defTabSz="977900" eaLnBrk="0" fontAlgn="base" hangingPunct="0">
              <a:spcBef>
                <a:spcPct val="30000"/>
              </a:spcBef>
              <a:spcAft>
                <a:spcPct val="0"/>
              </a:spcAft>
              <a:defRPr kumimoji="1" sz="1200">
                <a:solidFill>
                  <a:schemeClr val="tx1"/>
                </a:solidFill>
                <a:latin typeface="Times New Roman" panose="02020603050405020304" pitchFamily="18" charset="0"/>
              </a:defRPr>
            </a:lvl8pPr>
            <a:lvl9pPr marL="3962400" indent="-236538" defTabSz="977900"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a:spcBef>
                <a:spcPct val="0"/>
              </a:spcBef>
            </a:pPr>
            <a:fld id="{09A4E3B7-A2F5-413C-8C3C-6A63B1E0F366}" type="slidenum">
              <a:rPr lang="en-US" altLang="en-US" sz="1000" smtClean="0">
                <a:latin typeface="Arial" panose="020B0604020202020204" pitchFamily="34" charset="0"/>
              </a:rPr>
              <a:pPr>
                <a:spcBef>
                  <a:spcPct val="0"/>
                </a:spcBef>
              </a:pPr>
              <a:t>24</a:t>
            </a:fld>
            <a:r>
              <a:rPr lang="en-US" altLang="en-US" sz="1000">
                <a:latin typeface="Arial" panose="020B0604020202020204" pitchFamily="34" charset="0"/>
              </a:rPr>
              <a:t>##</a:t>
            </a:r>
            <a:endParaRPr lang="en-US" altLang="en-US" i="0">
              <a:latin typeface="Arial" panose="020B0604020202020204" pitchFamily="34" charset="0"/>
            </a:endParaRPr>
          </a:p>
        </p:txBody>
      </p:sp>
      <p:sp>
        <p:nvSpPr>
          <p:cNvPr id="6147" name="Rectangle 2">
            <a:extLst>
              <a:ext uri="{FF2B5EF4-FFF2-40B4-BE49-F238E27FC236}">
                <a16:creationId xmlns:a16="http://schemas.microsoft.com/office/drawing/2014/main" id="{4D9102D5-007F-4047-9522-3FB431EC8B05}"/>
              </a:ext>
            </a:extLst>
          </p:cNvPr>
          <p:cNvSpPr>
            <a:spLocks noGrp="1" noRot="1" noChangeAspect="1" noChangeArrowheads="1" noTextEdit="1"/>
          </p:cNvSpPr>
          <p:nvPr>
            <p:ph type="sldImg"/>
          </p:nvPr>
        </p:nvSpPr>
        <p:spPr>
          <a:xfrm>
            <a:off x="460375" y="719138"/>
            <a:ext cx="6399213" cy="3600450"/>
          </a:xfrm>
          <a:ln/>
        </p:spPr>
      </p:sp>
      <p:sp>
        <p:nvSpPr>
          <p:cNvPr id="6148" name="Rectangle 3">
            <a:extLst>
              <a:ext uri="{FF2B5EF4-FFF2-40B4-BE49-F238E27FC236}">
                <a16:creationId xmlns:a16="http://schemas.microsoft.com/office/drawing/2014/main" id="{D6A38E60-6DFB-4E8F-867D-2E2B4AF675D7}"/>
              </a:ext>
            </a:extLst>
          </p:cNvPr>
          <p:cNvSpPr>
            <a:spLocks noGrp="1" noChangeArrowheads="1"/>
          </p:cNvSpPr>
          <p:nvPr>
            <p:ph type="body" idx="1"/>
          </p:nvPr>
        </p:nvSpPr>
        <p:spPr>
          <a:noFill/>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Rectangle 4">
            <a:extLst>
              <a:ext uri="{FF2B5EF4-FFF2-40B4-BE49-F238E27FC236}">
                <a16:creationId xmlns:a16="http://schemas.microsoft.com/office/drawing/2014/main" id="{6E430CA2-F74C-4570-B32A-0F767C24682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43377943-8BBF-49FF-A560-8424CDDF75A9}"/>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81617B88-1644-401B-85B5-4C98DBAC040F}"/>
              </a:ext>
            </a:extLst>
          </p:cNvPr>
          <p:cNvSpPr>
            <a:spLocks noGrp="1" noChangeArrowheads="1"/>
          </p:cNvSpPr>
          <p:nvPr>
            <p:ph type="sldNum" sz="quarter" idx="12"/>
          </p:nvPr>
        </p:nvSpPr>
        <p:spPr>
          <a:ln/>
        </p:spPr>
        <p:txBody>
          <a:bodyPr/>
          <a:lstStyle>
            <a:lvl1pPr>
              <a:defRPr/>
            </a:lvl1pPr>
          </a:lstStyle>
          <a:p>
            <a:fld id="{95428FC8-3BF6-438F-B951-A500A7C5CABE}" type="slidenum">
              <a:rPr lang="en-US" altLang="en-US"/>
              <a:pPr/>
              <a:t>‹#›</a:t>
            </a:fld>
            <a:endParaRPr lang="en-US" altLang="en-US"/>
          </a:p>
        </p:txBody>
      </p:sp>
    </p:spTree>
    <p:extLst>
      <p:ext uri="{BB962C8B-B14F-4D97-AF65-F5344CB8AC3E}">
        <p14:creationId xmlns:p14="http://schemas.microsoft.com/office/powerpoint/2010/main" val="1668087810"/>
      </p:ext>
    </p:extLst>
  </p:cSld>
  <p:clrMapOvr>
    <a:masterClrMapping/>
  </p:clrMapOvr>
  <p:transition>
    <p:strips dir="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AB136008-513A-417B-A49A-9185FB14E72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6F9B5F1B-2D2D-4E1D-A0A9-B9D5A76BEA3F}"/>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F251A8CA-30CF-4161-A256-4DCCFF05A860}"/>
              </a:ext>
            </a:extLst>
          </p:cNvPr>
          <p:cNvSpPr>
            <a:spLocks noGrp="1" noChangeArrowheads="1"/>
          </p:cNvSpPr>
          <p:nvPr>
            <p:ph type="sldNum" sz="quarter" idx="12"/>
          </p:nvPr>
        </p:nvSpPr>
        <p:spPr>
          <a:ln/>
        </p:spPr>
        <p:txBody>
          <a:bodyPr/>
          <a:lstStyle>
            <a:lvl1pPr>
              <a:defRPr/>
            </a:lvl1pPr>
          </a:lstStyle>
          <a:p>
            <a:fld id="{E2C12FE5-E0A7-472C-87CA-844D9BC3B1DE}" type="slidenum">
              <a:rPr lang="en-US" altLang="en-US"/>
              <a:pPr/>
              <a:t>‹#›</a:t>
            </a:fld>
            <a:endParaRPr lang="en-US" altLang="en-US"/>
          </a:p>
        </p:txBody>
      </p:sp>
    </p:spTree>
    <p:extLst>
      <p:ext uri="{BB962C8B-B14F-4D97-AF65-F5344CB8AC3E}">
        <p14:creationId xmlns:p14="http://schemas.microsoft.com/office/powerpoint/2010/main" val="1505226802"/>
      </p:ext>
    </p:extLst>
  </p:cSld>
  <p:clrMapOvr>
    <a:masterClrMapping/>
  </p:clrMapOvr>
  <p:transition>
    <p:strips dir="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a:extLst>
              <a:ext uri="{FF2B5EF4-FFF2-40B4-BE49-F238E27FC236}">
                <a16:creationId xmlns:a16="http://schemas.microsoft.com/office/drawing/2014/main" id="{92D6CEB2-FA25-4A93-80D3-94047DABE4BE}"/>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96EBCEAA-F382-4842-A53F-74C6D58740EB}"/>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7DA7EB25-E1C5-4BD3-B816-0DF83E1057E4}"/>
              </a:ext>
            </a:extLst>
          </p:cNvPr>
          <p:cNvSpPr>
            <a:spLocks noGrp="1" noChangeArrowheads="1"/>
          </p:cNvSpPr>
          <p:nvPr>
            <p:ph type="sldNum" sz="quarter" idx="12"/>
          </p:nvPr>
        </p:nvSpPr>
        <p:spPr>
          <a:ln/>
        </p:spPr>
        <p:txBody>
          <a:bodyPr/>
          <a:lstStyle>
            <a:lvl1pPr>
              <a:defRPr/>
            </a:lvl1pPr>
          </a:lstStyle>
          <a:p>
            <a:fld id="{4A48478F-F982-4DAC-A2D9-C29A8630B14C}" type="slidenum">
              <a:rPr lang="en-US" altLang="en-US"/>
              <a:pPr/>
              <a:t>‹#›</a:t>
            </a:fld>
            <a:endParaRPr lang="en-US" altLang="en-US"/>
          </a:p>
        </p:txBody>
      </p:sp>
    </p:spTree>
    <p:extLst>
      <p:ext uri="{BB962C8B-B14F-4D97-AF65-F5344CB8AC3E}">
        <p14:creationId xmlns:p14="http://schemas.microsoft.com/office/powerpoint/2010/main" val="1896927387"/>
      </p:ext>
    </p:extLst>
  </p:cSld>
  <p:clrMapOvr>
    <a:masterClrMapping/>
  </p:clrMapOvr>
  <p:transition>
    <p:strips dir="rd"/>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1BE3AA4C-7F6D-4942-B6E3-F576BA0901B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AC0ACEC4-88F8-4ED1-84FB-7DF6505E826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28111513-4F89-43E7-9D3D-40A9AA39FD28}"/>
              </a:ext>
            </a:extLst>
          </p:cNvPr>
          <p:cNvSpPr>
            <a:spLocks noGrp="1" noChangeArrowheads="1"/>
          </p:cNvSpPr>
          <p:nvPr>
            <p:ph type="sldNum" sz="quarter" idx="12"/>
          </p:nvPr>
        </p:nvSpPr>
        <p:spPr>
          <a:ln/>
        </p:spPr>
        <p:txBody>
          <a:bodyPr/>
          <a:lstStyle>
            <a:lvl1pPr>
              <a:defRPr/>
            </a:lvl1pPr>
          </a:lstStyle>
          <a:p>
            <a:fld id="{B912643B-6073-44C4-BA9E-72823502F7FD}" type="slidenum">
              <a:rPr lang="en-US" altLang="en-US"/>
              <a:pPr/>
              <a:t>‹#›</a:t>
            </a:fld>
            <a:endParaRPr lang="en-US" altLang="en-US"/>
          </a:p>
        </p:txBody>
      </p:sp>
    </p:spTree>
    <p:extLst>
      <p:ext uri="{BB962C8B-B14F-4D97-AF65-F5344CB8AC3E}">
        <p14:creationId xmlns:p14="http://schemas.microsoft.com/office/powerpoint/2010/main" val="627076756"/>
      </p:ext>
    </p:extLst>
  </p:cSld>
  <p:clrMapOvr>
    <a:masterClrMapping/>
  </p:clrMapOvr>
  <p:transition>
    <p:strips dir="rd"/>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a:t>Click to edit Master title style</a:t>
            </a:r>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04DB0A00-C73F-4646-AF37-60065F76A2E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0BA4C6A2-DE28-4FC8-9912-3B46281F730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7E0DB310-34D1-4867-A37D-F53D4C563691}"/>
              </a:ext>
            </a:extLst>
          </p:cNvPr>
          <p:cNvSpPr>
            <a:spLocks noGrp="1" noChangeArrowheads="1"/>
          </p:cNvSpPr>
          <p:nvPr>
            <p:ph type="sldNum" sz="quarter" idx="12"/>
          </p:nvPr>
        </p:nvSpPr>
        <p:spPr>
          <a:ln/>
        </p:spPr>
        <p:txBody>
          <a:bodyPr/>
          <a:lstStyle>
            <a:lvl1pPr>
              <a:defRPr/>
            </a:lvl1pPr>
          </a:lstStyle>
          <a:p>
            <a:fld id="{B52F101F-47C4-4382-B2D2-F298DF2D0C56}" type="slidenum">
              <a:rPr lang="en-US" altLang="en-US"/>
              <a:pPr/>
              <a:t>‹#›</a:t>
            </a:fld>
            <a:endParaRPr lang="en-US" altLang="en-US"/>
          </a:p>
        </p:txBody>
      </p:sp>
    </p:spTree>
    <p:extLst>
      <p:ext uri="{BB962C8B-B14F-4D97-AF65-F5344CB8AC3E}">
        <p14:creationId xmlns:p14="http://schemas.microsoft.com/office/powerpoint/2010/main" val="1943042954"/>
      </p:ext>
    </p:extLst>
  </p:cSld>
  <p:clrMapOvr>
    <a:masterClrMapping/>
  </p:clrMapOvr>
  <p:transition>
    <p:strips dir="rd"/>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56BCD898-FDDD-4710-97B1-32C1414DBE4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FDA91C8B-9C21-4B7C-806C-BC141E46D4A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7926AA52-F730-4C9D-BA09-975C0537DA73}"/>
              </a:ext>
            </a:extLst>
          </p:cNvPr>
          <p:cNvSpPr>
            <a:spLocks noGrp="1" noChangeArrowheads="1"/>
          </p:cNvSpPr>
          <p:nvPr>
            <p:ph type="sldNum" sz="quarter" idx="12"/>
          </p:nvPr>
        </p:nvSpPr>
        <p:spPr>
          <a:ln/>
        </p:spPr>
        <p:txBody>
          <a:bodyPr/>
          <a:lstStyle>
            <a:lvl1pPr>
              <a:defRPr/>
            </a:lvl1pPr>
          </a:lstStyle>
          <a:p>
            <a:fld id="{BE173936-D8C4-4601-81A6-EA12F0DFBB4B}" type="slidenum">
              <a:rPr lang="en-US" altLang="en-US"/>
              <a:pPr/>
              <a:t>‹#›</a:t>
            </a:fld>
            <a:endParaRPr lang="en-US" altLang="en-US"/>
          </a:p>
        </p:txBody>
      </p:sp>
    </p:spTree>
    <p:extLst>
      <p:ext uri="{BB962C8B-B14F-4D97-AF65-F5344CB8AC3E}">
        <p14:creationId xmlns:p14="http://schemas.microsoft.com/office/powerpoint/2010/main" val="3929256044"/>
      </p:ext>
    </p:extLst>
  </p:cSld>
  <p:clrMapOvr>
    <a:masterClrMapping/>
  </p:clrMapOvr>
  <p:transition>
    <p:strips dir="rd"/>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410F2506-8DD0-498F-8B81-2BE11A149D3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67C04C60-27C5-48D7-B66D-9B9793D3828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6DF475A5-80C7-4C73-8718-EA0BE56442CE}"/>
              </a:ext>
            </a:extLst>
          </p:cNvPr>
          <p:cNvSpPr>
            <a:spLocks noGrp="1" noChangeArrowheads="1"/>
          </p:cNvSpPr>
          <p:nvPr>
            <p:ph type="sldNum" sz="quarter" idx="12"/>
          </p:nvPr>
        </p:nvSpPr>
        <p:spPr>
          <a:ln/>
        </p:spPr>
        <p:txBody>
          <a:bodyPr/>
          <a:lstStyle>
            <a:lvl1pPr>
              <a:defRPr/>
            </a:lvl1pPr>
          </a:lstStyle>
          <a:p>
            <a:fld id="{6EF5B63A-D704-48D3-AA3D-3B049E62CE15}" type="slidenum">
              <a:rPr lang="en-US" altLang="en-US"/>
              <a:pPr/>
              <a:t>‹#›</a:t>
            </a:fld>
            <a:endParaRPr lang="en-US" altLang="en-US"/>
          </a:p>
        </p:txBody>
      </p:sp>
    </p:spTree>
    <p:extLst>
      <p:ext uri="{BB962C8B-B14F-4D97-AF65-F5344CB8AC3E}">
        <p14:creationId xmlns:p14="http://schemas.microsoft.com/office/powerpoint/2010/main" val="684521990"/>
      </p:ext>
    </p:extLst>
  </p:cSld>
  <p:clrMapOvr>
    <a:masterClrMapping/>
  </p:clrMapOvr>
  <p:transition>
    <p:strips dir="rd"/>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7349B40E-B9EA-4E88-8EB6-4CB144D673C0}"/>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F3317C29-82DB-4D0A-BBD4-08D5736E8169}"/>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C79600CB-6FCF-4669-A493-00852BD8DBB4}"/>
              </a:ext>
            </a:extLst>
          </p:cNvPr>
          <p:cNvSpPr>
            <a:spLocks noGrp="1" noChangeArrowheads="1"/>
          </p:cNvSpPr>
          <p:nvPr>
            <p:ph type="sldNum" sz="quarter" idx="12"/>
          </p:nvPr>
        </p:nvSpPr>
        <p:spPr>
          <a:ln/>
        </p:spPr>
        <p:txBody>
          <a:bodyPr/>
          <a:lstStyle>
            <a:lvl1pPr>
              <a:defRPr/>
            </a:lvl1pPr>
          </a:lstStyle>
          <a:p>
            <a:fld id="{981097E0-A63A-4367-9596-355FDF55F7A7}" type="slidenum">
              <a:rPr lang="en-US" altLang="en-US"/>
              <a:pPr/>
              <a:t>‹#›</a:t>
            </a:fld>
            <a:endParaRPr lang="en-US" altLang="en-US"/>
          </a:p>
        </p:txBody>
      </p:sp>
    </p:spTree>
    <p:extLst>
      <p:ext uri="{BB962C8B-B14F-4D97-AF65-F5344CB8AC3E}">
        <p14:creationId xmlns:p14="http://schemas.microsoft.com/office/powerpoint/2010/main" val="3467233463"/>
      </p:ext>
    </p:extLst>
  </p:cSld>
  <p:clrMapOvr>
    <a:masterClrMapping/>
  </p:clrMapOvr>
  <p:transition>
    <p:strips dir="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F561547E-0A33-44AC-B00E-235EF76F014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3B23A0CB-D9CF-4CE5-A71A-19DDC082C18B}"/>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91CC4D83-316A-4489-92D6-6BB45FB1A3CF}"/>
              </a:ext>
            </a:extLst>
          </p:cNvPr>
          <p:cNvSpPr>
            <a:spLocks noGrp="1" noChangeArrowheads="1"/>
          </p:cNvSpPr>
          <p:nvPr>
            <p:ph type="sldNum" sz="quarter" idx="12"/>
          </p:nvPr>
        </p:nvSpPr>
        <p:spPr>
          <a:ln/>
        </p:spPr>
        <p:txBody>
          <a:bodyPr/>
          <a:lstStyle>
            <a:lvl1pPr>
              <a:defRPr/>
            </a:lvl1pPr>
          </a:lstStyle>
          <a:p>
            <a:fld id="{48F88380-2E5B-4B07-A0F2-726C3F613DAA}" type="slidenum">
              <a:rPr lang="en-US" altLang="en-US"/>
              <a:pPr/>
              <a:t>‹#›</a:t>
            </a:fld>
            <a:endParaRPr lang="en-US" altLang="en-US"/>
          </a:p>
        </p:txBody>
      </p:sp>
    </p:spTree>
    <p:extLst>
      <p:ext uri="{BB962C8B-B14F-4D97-AF65-F5344CB8AC3E}">
        <p14:creationId xmlns:p14="http://schemas.microsoft.com/office/powerpoint/2010/main" val="784001109"/>
      </p:ext>
    </p:extLst>
  </p:cSld>
  <p:clrMapOvr>
    <a:masterClrMapping/>
  </p:clrMapOvr>
  <p:transition>
    <p:strips dir="rd"/>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420FF65-1354-4A4A-92C1-DC9A83DC435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3D5FA13D-BC5E-4302-81A3-CE30AA34352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203637BE-572F-41C3-A084-68D012233D4C}"/>
              </a:ext>
            </a:extLst>
          </p:cNvPr>
          <p:cNvSpPr>
            <a:spLocks noGrp="1" noChangeArrowheads="1"/>
          </p:cNvSpPr>
          <p:nvPr>
            <p:ph type="sldNum" sz="quarter" idx="12"/>
          </p:nvPr>
        </p:nvSpPr>
        <p:spPr>
          <a:ln/>
        </p:spPr>
        <p:txBody>
          <a:bodyPr/>
          <a:lstStyle>
            <a:lvl1pPr>
              <a:defRPr/>
            </a:lvl1pPr>
          </a:lstStyle>
          <a:p>
            <a:fld id="{0BE523E1-44D6-40D5-9AD1-3C8AA29AFB4E}" type="slidenum">
              <a:rPr lang="en-US" altLang="en-US"/>
              <a:pPr/>
              <a:t>‹#›</a:t>
            </a:fld>
            <a:endParaRPr lang="en-US" altLang="en-US"/>
          </a:p>
        </p:txBody>
      </p:sp>
    </p:spTree>
    <p:extLst>
      <p:ext uri="{BB962C8B-B14F-4D97-AF65-F5344CB8AC3E}">
        <p14:creationId xmlns:p14="http://schemas.microsoft.com/office/powerpoint/2010/main" val="2376066790"/>
      </p:ext>
    </p:extLst>
  </p:cSld>
  <p:clrMapOvr>
    <a:masterClrMapping/>
  </p:clrMapOvr>
  <p:transition>
    <p:strips dir="rd"/>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83ADDB2F-19D9-4CAD-BB2A-52D1EF5CA9D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C579AB68-2D22-4CCE-A08E-AB37BC5882A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A45FFF62-BB38-44EA-A2DF-DFFFA510F74B}"/>
              </a:ext>
            </a:extLst>
          </p:cNvPr>
          <p:cNvSpPr>
            <a:spLocks noGrp="1" noChangeArrowheads="1"/>
          </p:cNvSpPr>
          <p:nvPr>
            <p:ph type="sldNum" sz="quarter" idx="12"/>
          </p:nvPr>
        </p:nvSpPr>
        <p:spPr>
          <a:ln/>
        </p:spPr>
        <p:txBody>
          <a:bodyPr/>
          <a:lstStyle>
            <a:lvl1pPr>
              <a:defRPr/>
            </a:lvl1pPr>
          </a:lstStyle>
          <a:p>
            <a:fld id="{46D8C989-E995-4C62-AB04-1F684657AD96}" type="slidenum">
              <a:rPr lang="en-US" altLang="en-US"/>
              <a:pPr/>
              <a:t>‹#›</a:t>
            </a:fld>
            <a:endParaRPr lang="en-US" altLang="en-US"/>
          </a:p>
        </p:txBody>
      </p:sp>
    </p:spTree>
    <p:extLst>
      <p:ext uri="{BB962C8B-B14F-4D97-AF65-F5344CB8AC3E}">
        <p14:creationId xmlns:p14="http://schemas.microsoft.com/office/powerpoint/2010/main" val="3429249652"/>
      </p:ext>
    </p:extLst>
  </p:cSld>
  <p:clrMapOvr>
    <a:masterClrMapping/>
  </p:clrMapOvr>
  <p:transition>
    <p:strips dir="rd"/>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03ACB15F-9FEE-4CDC-992F-A3D585B1F7C7}"/>
              </a:ext>
            </a:extLst>
          </p:cNvPr>
          <p:cNvGrpSpPr>
            <a:grpSpLocks/>
          </p:cNvGrpSpPr>
          <p:nvPr/>
        </p:nvGrpSpPr>
        <p:grpSpPr bwMode="auto">
          <a:xfrm>
            <a:off x="6352" y="4267200"/>
            <a:ext cx="12185649" cy="2590800"/>
            <a:chOff x="2" y="2688"/>
            <a:chExt cx="5758" cy="1632"/>
          </a:xfrm>
        </p:grpSpPr>
        <p:sp>
          <p:nvSpPr>
            <p:cNvPr id="5" name="Freeform 3">
              <a:extLst>
                <a:ext uri="{FF2B5EF4-FFF2-40B4-BE49-F238E27FC236}">
                  <a16:creationId xmlns:a16="http://schemas.microsoft.com/office/drawing/2014/main" id="{60766391-D016-4C2D-A7DF-8E3F8553B51D}"/>
                </a:ext>
              </a:extLst>
            </p:cNvPr>
            <p:cNvSpPr>
              <a:spLocks/>
            </p:cNvSpPr>
            <p:nvPr/>
          </p:nvSpPr>
          <p:spPr bwMode="hidden">
            <a:xfrm>
              <a:off x="2" y="2688"/>
              <a:ext cx="5758" cy="1632"/>
            </a:xfrm>
            <a:custGeom>
              <a:avLst/>
              <a:gdLst>
                <a:gd name="T0" fmla="*/ 6345 w 5740"/>
                <a:gd name="T1" fmla="*/ 0 h 4316"/>
                <a:gd name="T2" fmla="*/ 0 w 5740"/>
                <a:gd name="T3" fmla="*/ 0 h 4316"/>
                <a:gd name="T4" fmla="*/ 0 w 5740"/>
                <a:gd name="T5" fmla="*/ 0 h 4316"/>
                <a:gd name="T6" fmla="*/ 6345 w 5740"/>
                <a:gd name="T7" fmla="*/ 0 h 4316"/>
                <a:gd name="T8" fmla="*/ 6345 w 5740"/>
                <a:gd name="T9" fmla="*/ 0 h 4316"/>
                <a:gd name="T10" fmla="*/ 6345 w 5740"/>
                <a:gd name="T11" fmla="*/ 0 h 43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4316">
                  <a:moveTo>
                    <a:pt x="5740" y="4316"/>
                  </a:moveTo>
                  <a:lnTo>
                    <a:pt x="0" y="4316"/>
                  </a:lnTo>
                  <a:lnTo>
                    <a:pt x="0" y="0"/>
                  </a:lnTo>
                  <a:lnTo>
                    <a:pt x="5740" y="0"/>
                  </a:lnTo>
                  <a:lnTo>
                    <a:pt x="5740" y="431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grpSp>
          <p:nvGrpSpPr>
            <p:cNvPr id="6" name="Group 4">
              <a:extLst>
                <a:ext uri="{FF2B5EF4-FFF2-40B4-BE49-F238E27FC236}">
                  <a16:creationId xmlns:a16="http://schemas.microsoft.com/office/drawing/2014/main" id="{93D52003-82AB-40D9-9188-DD501D171F9C}"/>
                </a:ext>
              </a:extLst>
            </p:cNvPr>
            <p:cNvGrpSpPr>
              <a:grpSpLocks/>
            </p:cNvGrpSpPr>
            <p:nvPr userDrawn="1"/>
          </p:nvGrpSpPr>
          <p:grpSpPr bwMode="auto">
            <a:xfrm>
              <a:off x="3528" y="3715"/>
              <a:ext cx="792" cy="521"/>
              <a:chOff x="3527" y="3715"/>
              <a:chExt cx="792" cy="521"/>
            </a:xfrm>
          </p:grpSpPr>
          <p:sp>
            <p:nvSpPr>
              <p:cNvPr id="57" name="Oval 5">
                <a:extLst>
                  <a:ext uri="{FF2B5EF4-FFF2-40B4-BE49-F238E27FC236}">
                    <a16:creationId xmlns:a16="http://schemas.microsoft.com/office/drawing/2014/main" id="{3936EAAF-CB95-40EF-A7A3-C1EFFE4B710A}"/>
                  </a:ext>
                </a:extLst>
              </p:cNvPr>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58" name="Oval 6">
                <a:extLst>
                  <a:ext uri="{FF2B5EF4-FFF2-40B4-BE49-F238E27FC236}">
                    <a16:creationId xmlns:a16="http://schemas.microsoft.com/office/drawing/2014/main" id="{E7FD4635-0FCB-423A-9FC6-F17EA00AC740}"/>
                  </a:ext>
                </a:extLst>
              </p:cNvPr>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59" name="Oval 7">
                <a:extLst>
                  <a:ext uri="{FF2B5EF4-FFF2-40B4-BE49-F238E27FC236}">
                    <a16:creationId xmlns:a16="http://schemas.microsoft.com/office/drawing/2014/main" id="{A82743F5-0DA0-48AC-93ED-A408CCB67334}"/>
                  </a:ext>
                </a:extLst>
              </p:cNvPr>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60" name="Oval 8">
                <a:extLst>
                  <a:ext uri="{FF2B5EF4-FFF2-40B4-BE49-F238E27FC236}">
                    <a16:creationId xmlns:a16="http://schemas.microsoft.com/office/drawing/2014/main" id="{DA20AE54-63F8-4333-AA98-B851A1BC4276}"/>
                  </a:ext>
                </a:extLst>
              </p:cNvPr>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61" name="Oval 9">
                <a:extLst>
                  <a:ext uri="{FF2B5EF4-FFF2-40B4-BE49-F238E27FC236}">
                    <a16:creationId xmlns:a16="http://schemas.microsoft.com/office/drawing/2014/main" id="{BD66A647-13C4-4603-B957-E74FA0A827D8}"/>
                  </a:ext>
                </a:extLst>
              </p:cNvPr>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62" name="Freeform 10">
                <a:extLst>
                  <a:ext uri="{FF2B5EF4-FFF2-40B4-BE49-F238E27FC236}">
                    <a16:creationId xmlns:a16="http://schemas.microsoft.com/office/drawing/2014/main" id="{05A6A115-F680-491C-AF57-195B8C3BF0C4}"/>
                  </a:ext>
                </a:extLst>
              </p:cNvPr>
              <p:cNvSpPr>
                <a:spLocks/>
              </p:cNvSpPr>
              <p:nvPr/>
            </p:nvSpPr>
            <p:spPr bwMode="hidden">
              <a:xfrm>
                <a:off x="3575" y="3715"/>
                <a:ext cx="383" cy="161"/>
              </a:xfrm>
              <a:custGeom>
                <a:avLst/>
                <a:gdLst>
                  <a:gd name="T0" fmla="*/ 376 w 382"/>
                  <a:gd name="T1" fmla="*/ 12 h 161"/>
                  <a:gd name="T2" fmla="*/ 257 w 382"/>
                  <a:gd name="T3" fmla="*/ 24 h 161"/>
                  <a:gd name="T4" fmla="*/ 149 w 382"/>
                  <a:gd name="T5" fmla="*/ 54 h 161"/>
                  <a:gd name="T6" fmla="*/ 101 w 382"/>
                  <a:gd name="T7" fmla="*/ 77 h 161"/>
                  <a:gd name="T8" fmla="*/ 59 w 382"/>
                  <a:gd name="T9" fmla="*/ 101 h 161"/>
                  <a:gd name="T10" fmla="*/ 24 w 382"/>
                  <a:gd name="T11" fmla="*/ 131 h 161"/>
                  <a:gd name="T12" fmla="*/ 0 w 382"/>
                  <a:gd name="T13" fmla="*/ 161 h 161"/>
                  <a:gd name="T14" fmla="*/ 0 w 382"/>
                  <a:gd name="T15" fmla="*/ 137 h 161"/>
                  <a:gd name="T16" fmla="*/ 29 w 382"/>
                  <a:gd name="T17" fmla="*/ 107 h 161"/>
                  <a:gd name="T18" fmla="*/ 65 w 382"/>
                  <a:gd name="T19" fmla="*/ 83 h 161"/>
                  <a:gd name="T20" fmla="*/ 155 w 382"/>
                  <a:gd name="T21" fmla="*/ 36 h 161"/>
                  <a:gd name="T22" fmla="*/ 257 w 382"/>
                  <a:gd name="T23" fmla="*/ 12 h 161"/>
                  <a:gd name="T24" fmla="*/ 376 w 382"/>
                  <a:gd name="T25" fmla="*/ 0 h 161"/>
                  <a:gd name="T26" fmla="*/ 376 w 382"/>
                  <a:gd name="T27" fmla="*/ 0 h 161"/>
                  <a:gd name="T28" fmla="*/ 382 w 382"/>
                  <a:gd name="T29" fmla="*/ 0 h 161"/>
                  <a:gd name="T30" fmla="*/ 382 w 382"/>
                  <a:gd name="T31" fmla="*/ 12 h 161"/>
                  <a:gd name="T32" fmla="*/ 376 w 382"/>
                  <a:gd name="T33" fmla="*/ 12 h 161"/>
                  <a:gd name="T34" fmla="*/ 376 w 382"/>
                  <a:gd name="T35" fmla="*/ 12 h 161"/>
                  <a:gd name="T36" fmla="*/ 376 w 382"/>
                  <a:gd name="T37" fmla="*/ 12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63" name="Freeform 11">
                <a:extLst>
                  <a:ext uri="{FF2B5EF4-FFF2-40B4-BE49-F238E27FC236}">
                    <a16:creationId xmlns:a16="http://schemas.microsoft.com/office/drawing/2014/main" id="{A8F65F65-62C9-4AB8-B0F5-DDEE86643735}"/>
                  </a:ext>
                </a:extLst>
              </p:cNvPr>
              <p:cNvSpPr>
                <a:spLocks/>
              </p:cNvSpPr>
              <p:nvPr/>
            </p:nvSpPr>
            <p:spPr bwMode="hidden">
              <a:xfrm>
                <a:off x="3695" y="4170"/>
                <a:ext cx="444" cy="66"/>
              </a:xfrm>
              <a:custGeom>
                <a:avLst/>
                <a:gdLst>
                  <a:gd name="T0" fmla="*/ 257 w 443"/>
                  <a:gd name="T1" fmla="*/ 54 h 66"/>
                  <a:gd name="T2" fmla="*/ 353 w 443"/>
                  <a:gd name="T3" fmla="*/ 48 h 66"/>
                  <a:gd name="T4" fmla="*/ 443 w 443"/>
                  <a:gd name="T5" fmla="*/ 24 h 66"/>
                  <a:gd name="T6" fmla="*/ 443 w 443"/>
                  <a:gd name="T7" fmla="*/ 36 h 66"/>
                  <a:gd name="T8" fmla="*/ 353 w 443"/>
                  <a:gd name="T9" fmla="*/ 60 h 66"/>
                  <a:gd name="T10" fmla="*/ 257 w 443"/>
                  <a:gd name="T11" fmla="*/ 66 h 66"/>
                  <a:gd name="T12" fmla="*/ 186 w 443"/>
                  <a:gd name="T13" fmla="*/ 60 h 66"/>
                  <a:gd name="T14" fmla="*/ 120 w 443"/>
                  <a:gd name="T15" fmla="*/ 48 h 66"/>
                  <a:gd name="T16" fmla="*/ 60 w 443"/>
                  <a:gd name="T17" fmla="*/ 36 h 66"/>
                  <a:gd name="T18" fmla="*/ 0 w 443"/>
                  <a:gd name="T19" fmla="*/ 12 h 66"/>
                  <a:gd name="T20" fmla="*/ 0 w 443"/>
                  <a:gd name="T21" fmla="*/ 0 h 66"/>
                  <a:gd name="T22" fmla="*/ 54 w 443"/>
                  <a:gd name="T23" fmla="*/ 24 h 66"/>
                  <a:gd name="T24" fmla="*/ 120 w 443"/>
                  <a:gd name="T25" fmla="*/ 36 h 66"/>
                  <a:gd name="T26" fmla="*/ 186 w 443"/>
                  <a:gd name="T27" fmla="*/ 48 h 66"/>
                  <a:gd name="T28" fmla="*/ 257 w 443"/>
                  <a:gd name="T29" fmla="*/ 54 h 66"/>
                  <a:gd name="T30" fmla="*/ 257 w 443"/>
                  <a:gd name="T31" fmla="*/ 54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64" name="Freeform 12">
                <a:extLst>
                  <a:ext uri="{FF2B5EF4-FFF2-40B4-BE49-F238E27FC236}">
                    <a16:creationId xmlns:a16="http://schemas.microsoft.com/office/drawing/2014/main" id="{F73DDD16-7C36-48E9-9640-EB7C55FA8948}"/>
                  </a:ext>
                </a:extLst>
              </p:cNvPr>
              <p:cNvSpPr>
                <a:spLocks/>
              </p:cNvSpPr>
              <p:nvPr/>
            </p:nvSpPr>
            <p:spPr bwMode="hidden">
              <a:xfrm>
                <a:off x="3527" y="3906"/>
                <a:ext cx="89" cy="216"/>
              </a:xfrm>
              <a:custGeom>
                <a:avLst/>
                <a:gdLst>
                  <a:gd name="T0" fmla="*/ 12 w 89"/>
                  <a:gd name="T1" fmla="*/ 66 h 216"/>
                  <a:gd name="T2" fmla="*/ 18 w 89"/>
                  <a:gd name="T3" fmla="*/ 108 h 216"/>
                  <a:gd name="T4" fmla="*/ 36 w 89"/>
                  <a:gd name="T5" fmla="*/ 144 h 216"/>
                  <a:gd name="T6" fmla="*/ 60 w 89"/>
                  <a:gd name="T7" fmla="*/ 180 h 216"/>
                  <a:gd name="T8" fmla="*/ 89 w 89"/>
                  <a:gd name="T9" fmla="*/ 216 h 216"/>
                  <a:gd name="T10" fmla="*/ 72 w 89"/>
                  <a:gd name="T11" fmla="*/ 216 h 216"/>
                  <a:gd name="T12" fmla="*/ 42 w 89"/>
                  <a:gd name="T13" fmla="*/ 180 h 216"/>
                  <a:gd name="T14" fmla="*/ 18 w 89"/>
                  <a:gd name="T15" fmla="*/ 144 h 216"/>
                  <a:gd name="T16" fmla="*/ 6 w 89"/>
                  <a:gd name="T17" fmla="*/ 108 h 216"/>
                  <a:gd name="T18" fmla="*/ 0 w 89"/>
                  <a:gd name="T19" fmla="*/ 66 h 216"/>
                  <a:gd name="T20" fmla="*/ 0 w 89"/>
                  <a:gd name="T21" fmla="*/ 30 h 216"/>
                  <a:gd name="T22" fmla="*/ 12 w 89"/>
                  <a:gd name="T23" fmla="*/ 0 h 216"/>
                  <a:gd name="T24" fmla="*/ 30 w 89"/>
                  <a:gd name="T25" fmla="*/ 0 h 216"/>
                  <a:gd name="T26" fmla="*/ 18 w 89"/>
                  <a:gd name="T27" fmla="*/ 30 h 216"/>
                  <a:gd name="T28" fmla="*/ 12 w 89"/>
                  <a:gd name="T29" fmla="*/ 66 h 216"/>
                  <a:gd name="T30" fmla="*/ 12 w 89"/>
                  <a:gd name="T31" fmla="*/ 66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65" name="Freeform 13">
                <a:extLst>
                  <a:ext uri="{FF2B5EF4-FFF2-40B4-BE49-F238E27FC236}">
                    <a16:creationId xmlns:a16="http://schemas.microsoft.com/office/drawing/2014/main" id="{A9FCA493-59E3-47BF-8219-2C66ED24CC2D}"/>
                  </a:ext>
                </a:extLst>
              </p:cNvPr>
              <p:cNvSpPr>
                <a:spLocks/>
              </p:cNvSpPr>
              <p:nvPr/>
            </p:nvSpPr>
            <p:spPr bwMode="hidden">
              <a:xfrm>
                <a:off x="3569" y="3745"/>
                <a:ext cx="750" cy="461"/>
              </a:xfrm>
              <a:custGeom>
                <a:avLst/>
                <a:gdLst>
                  <a:gd name="T0" fmla="*/ 382 w 747"/>
                  <a:gd name="T1" fmla="*/ 443 h 461"/>
                  <a:gd name="T2" fmla="*/ 311 w 747"/>
                  <a:gd name="T3" fmla="*/ 437 h 461"/>
                  <a:gd name="T4" fmla="*/ 245 w 747"/>
                  <a:gd name="T5" fmla="*/ 425 h 461"/>
                  <a:gd name="T6" fmla="*/ 185 w 747"/>
                  <a:gd name="T7" fmla="*/ 407 h 461"/>
                  <a:gd name="T8" fmla="*/ 131 w 747"/>
                  <a:gd name="T9" fmla="*/ 383 h 461"/>
                  <a:gd name="T10" fmla="*/ 83 w 747"/>
                  <a:gd name="T11" fmla="*/ 347 h 461"/>
                  <a:gd name="T12" fmla="*/ 53 w 747"/>
                  <a:gd name="T13" fmla="*/ 311 h 461"/>
                  <a:gd name="T14" fmla="*/ 30 w 747"/>
                  <a:gd name="T15" fmla="*/ 269 h 461"/>
                  <a:gd name="T16" fmla="*/ 24 w 747"/>
                  <a:gd name="T17" fmla="*/ 227 h 461"/>
                  <a:gd name="T18" fmla="*/ 30 w 747"/>
                  <a:gd name="T19" fmla="*/ 185 h 461"/>
                  <a:gd name="T20" fmla="*/ 53 w 747"/>
                  <a:gd name="T21" fmla="*/ 143 h 461"/>
                  <a:gd name="T22" fmla="*/ 83 w 747"/>
                  <a:gd name="T23" fmla="*/ 107 h 461"/>
                  <a:gd name="T24" fmla="*/ 131 w 747"/>
                  <a:gd name="T25" fmla="*/ 77 h 461"/>
                  <a:gd name="T26" fmla="*/ 185 w 747"/>
                  <a:gd name="T27" fmla="*/ 47 h 461"/>
                  <a:gd name="T28" fmla="*/ 245 w 747"/>
                  <a:gd name="T29" fmla="*/ 30 h 461"/>
                  <a:gd name="T30" fmla="*/ 311 w 747"/>
                  <a:gd name="T31" fmla="*/ 18 h 461"/>
                  <a:gd name="T32" fmla="*/ 382 w 747"/>
                  <a:gd name="T33" fmla="*/ 12 h 461"/>
                  <a:gd name="T34" fmla="*/ 478 w 747"/>
                  <a:gd name="T35" fmla="*/ 18 h 461"/>
                  <a:gd name="T36" fmla="*/ 562 w 747"/>
                  <a:gd name="T37" fmla="*/ 41 h 461"/>
                  <a:gd name="T38" fmla="*/ 562 w 747"/>
                  <a:gd name="T39" fmla="*/ 36 h 461"/>
                  <a:gd name="T40" fmla="*/ 562 w 747"/>
                  <a:gd name="T41" fmla="*/ 30 h 461"/>
                  <a:gd name="T42" fmla="*/ 478 w 747"/>
                  <a:gd name="T43" fmla="*/ 6 h 461"/>
                  <a:gd name="T44" fmla="*/ 382 w 747"/>
                  <a:gd name="T45" fmla="*/ 0 h 461"/>
                  <a:gd name="T46" fmla="*/ 305 w 747"/>
                  <a:gd name="T47" fmla="*/ 6 h 461"/>
                  <a:gd name="T48" fmla="*/ 233 w 747"/>
                  <a:gd name="T49" fmla="*/ 18 h 461"/>
                  <a:gd name="T50" fmla="*/ 167 w 747"/>
                  <a:gd name="T51" fmla="*/ 41 h 461"/>
                  <a:gd name="T52" fmla="*/ 113 w 747"/>
                  <a:gd name="T53" fmla="*/ 65 h 461"/>
                  <a:gd name="T54" fmla="*/ 65 w 747"/>
                  <a:gd name="T55" fmla="*/ 101 h 461"/>
                  <a:gd name="T56" fmla="*/ 30 w 747"/>
                  <a:gd name="T57" fmla="*/ 137 h 461"/>
                  <a:gd name="T58" fmla="*/ 6 w 747"/>
                  <a:gd name="T59" fmla="*/ 179 h 461"/>
                  <a:gd name="T60" fmla="*/ 0 w 747"/>
                  <a:gd name="T61" fmla="*/ 227 h 461"/>
                  <a:gd name="T62" fmla="*/ 6 w 747"/>
                  <a:gd name="T63" fmla="*/ 275 h 461"/>
                  <a:gd name="T64" fmla="*/ 30 w 747"/>
                  <a:gd name="T65" fmla="*/ 317 h 461"/>
                  <a:gd name="T66" fmla="*/ 65 w 747"/>
                  <a:gd name="T67" fmla="*/ 359 h 461"/>
                  <a:gd name="T68" fmla="*/ 113 w 747"/>
                  <a:gd name="T69" fmla="*/ 395 h 461"/>
                  <a:gd name="T70" fmla="*/ 167 w 747"/>
                  <a:gd name="T71" fmla="*/ 419 h 461"/>
                  <a:gd name="T72" fmla="*/ 233 w 747"/>
                  <a:gd name="T73" fmla="*/ 443 h 461"/>
                  <a:gd name="T74" fmla="*/ 305 w 747"/>
                  <a:gd name="T75" fmla="*/ 455 h 461"/>
                  <a:gd name="T76" fmla="*/ 382 w 747"/>
                  <a:gd name="T77" fmla="*/ 461 h 461"/>
                  <a:gd name="T78" fmla="*/ 448 w 747"/>
                  <a:gd name="T79" fmla="*/ 455 h 461"/>
                  <a:gd name="T80" fmla="*/ 508 w 747"/>
                  <a:gd name="T81" fmla="*/ 449 h 461"/>
                  <a:gd name="T82" fmla="*/ 609 w 747"/>
                  <a:gd name="T83" fmla="*/ 413 h 461"/>
                  <a:gd name="T84" fmla="*/ 657 w 747"/>
                  <a:gd name="T85" fmla="*/ 389 h 461"/>
                  <a:gd name="T86" fmla="*/ 693 w 747"/>
                  <a:gd name="T87" fmla="*/ 359 h 461"/>
                  <a:gd name="T88" fmla="*/ 723 w 747"/>
                  <a:gd name="T89" fmla="*/ 329 h 461"/>
                  <a:gd name="T90" fmla="*/ 747 w 747"/>
                  <a:gd name="T91" fmla="*/ 293 h 461"/>
                  <a:gd name="T92" fmla="*/ 741 w 747"/>
                  <a:gd name="T93" fmla="*/ 287 h 461"/>
                  <a:gd name="T94" fmla="*/ 729 w 747"/>
                  <a:gd name="T95" fmla="*/ 281 h 461"/>
                  <a:gd name="T96" fmla="*/ 711 w 747"/>
                  <a:gd name="T97" fmla="*/ 317 h 461"/>
                  <a:gd name="T98" fmla="*/ 681 w 747"/>
                  <a:gd name="T99" fmla="*/ 347 h 461"/>
                  <a:gd name="T100" fmla="*/ 645 w 747"/>
                  <a:gd name="T101" fmla="*/ 377 h 461"/>
                  <a:gd name="T102" fmla="*/ 604 w 747"/>
                  <a:gd name="T103" fmla="*/ 401 h 461"/>
                  <a:gd name="T104" fmla="*/ 502 w 747"/>
                  <a:gd name="T105" fmla="*/ 431 h 461"/>
                  <a:gd name="T106" fmla="*/ 442 w 747"/>
                  <a:gd name="T107" fmla="*/ 443 h 461"/>
                  <a:gd name="T108" fmla="*/ 382 w 747"/>
                  <a:gd name="T109" fmla="*/ 443 h 461"/>
                  <a:gd name="T110" fmla="*/ 382 w 747"/>
                  <a:gd name="T111" fmla="*/ 443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66" name="Freeform 14">
                <a:extLst>
                  <a:ext uri="{FF2B5EF4-FFF2-40B4-BE49-F238E27FC236}">
                    <a16:creationId xmlns:a16="http://schemas.microsoft.com/office/drawing/2014/main" id="{F83DBC13-3B47-4169-92C7-092BDAE70BB1}"/>
                  </a:ext>
                </a:extLst>
              </p:cNvPr>
              <p:cNvSpPr>
                <a:spLocks/>
              </p:cNvSpPr>
              <p:nvPr/>
            </p:nvSpPr>
            <p:spPr bwMode="hidden">
              <a:xfrm>
                <a:off x="4037" y="3721"/>
                <a:ext cx="96" cy="30"/>
              </a:xfrm>
              <a:custGeom>
                <a:avLst/>
                <a:gdLst>
                  <a:gd name="T0" fmla="*/ 0 w 96"/>
                  <a:gd name="T1" fmla="*/ 0 h 30"/>
                  <a:gd name="T2" fmla="*/ 0 w 96"/>
                  <a:gd name="T3" fmla="*/ 12 h 30"/>
                  <a:gd name="T4" fmla="*/ 48 w 96"/>
                  <a:gd name="T5" fmla="*/ 18 h 30"/>
                  <a:gd name="T6" fmla="*/ 96 w 96"/>
                  <a:gd name="T7" fmla="*/ 30 h 30"/>
                  <a:gd name="T8" fmla="*/ 96 w 96"/>
                  <a:gd name="T9" fmla="*/ 24 h 30"/>
                  <a:gd name="T10" fmla="*/ 96 w 96"/>
                  <a:gd name="T11" fmla="*/ 18 h 30"/>
                  <a:gd name="T12" fmla="*/ 48 w 96"/>
                  <a:gd name="T13" fmla="*/ 12 h 30"/>
                  <a:gd name="T14" fmla="*/ 0 w 96"/>
                  <a:gd name="T15" fmla="*/ 0 h 30"/>
                  <a:gd name="T16" fmla="*/ 0 w 96"/>
                  <a:gd name="T1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67" name="Oval 15">
                <a:extLst>
                  <a:ext uri="{FF2B5EF4-FFF2-40B4-BE49-F238E27FC236}">
                    <a16:creationId xmlns:a16="http://schemas.microsoft.com/office/drawing/2014/main" id="{7378D459-13CF-4A62-A75C-7897344107A2}"/>
                  </a:ext>
                </a:extLst>
              </p:cNvPr>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grpSp>
        <p:grpSp>
          <p:nvGrpSpPr>
            <p:cNvPr id="7" name="Group 16">
              <a:extLst>
                <a:ext uri="{FF2B5EF4-FFF2-40B4-BE49-F238E27FC236}">
                  <a16:creationId xmlns:a16="http://schemas.microsoft.com/office/drawing/2014/main" id="{25B1F22A-2F53-48F7-9DCC-F10D4E07C085}"/>
                </a:ext>
              </a:extLst>
            </p:cNvPr>
            <p:cNvGrpSpPr>
              <a:grpSpLocks/>
            </p:cNvGrpSpPr>
            <p:nvPr userDrawn="1"/>
          </p:nvGrpSpPr>
          <p:grpSpPr bwMode="auto">
            <a:xfrm>
              <a:off x="1776" y="3631"/>
              <a:ext cx="1626" cy="683"/>
              <a:chOff x="1776" y="3631"/>
              <a:chExt cx="1626" cy="683"/>
            </a:xfrm>
          </p:grpSpPr>
          <p:sp>
            <p:nvSpPr>
              <p:cNvPr id="39" name="Oval 17">
                <a:extLst>
                  <a:ext uri="{FF2B5EF4-FFF2-40B4-BE49-F238E27FC236}">
                    <a16:creationId xmlns:a16="http://schemas.microsoft.com/office/drawing/2014/main" id="{46DC0ACB-E66F-4326-913C-75577BED5CB5}"/>
                  </a:ext>
                </a:extLst>
              </p:cNvPr>
              <p:cNvSpPr>
                <a:spLocks noChangeArrowheads="1"/>
              </p:cNvSpPr>
              <p:nvPr/>
            </p:nvSpPr>
            <p:spPr bwMode="hidden">
              <a:xfrm>
                <a:off x="2268" y="3934"/>
                <a:ext cx="606" cy="377"/>
              </a:xfrm>
              <a:prstGeom prst="ellipse">
                <a:avLst/>
              </a:prstGeom>
              <a:gradFill rotWithShape="0">
                <a:gsLst>
                  <a:gs pos="0">
                    <a:schemeClr val="accent2">
                      <a:gamma/>
                      <a:shade val="87843"/>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40" name="Oval 18">
                <a:extLst>
                  <a:ext uri="{FF2B5EF4-FFF2-40B4-BE49-F238E27FC236}">
                    <a16:creationId xmlns:a16="http://schemas.microsoft.com/office/drawing/2014/main" id="{78C7095A-C2D0-44D6-B3AF-6765B3D65031}"/>
                  </a:ext>
                </a:extLst>
              </p:cNvPr>
              <p:cNvSpPr>
                <a:spLocks noChangeArrowheads="1"/>
              </p:cNvSpPr>
              <p:nvPr/>
            </p:nvSpPr>
            <p:spPr bwMode="hidden">
              <a:xfrm>
                <a:off x="2314" y="3958"/>
                <a:ext cx="511" cy="332"/>
              </a:xfrm>
              <a:prstGeom prst="ellipse">
                <a:avLst/>
              </a:prstGeom>
              <a:gradFill rotWithShape="0">
                <a:gsLst>
                  <a:gs pos="0">
                    <a:schemeClr val="accent2"/>
                  </a:gs>
                  <a:gs pos="100000">
                    <a:schemeClr val="accent2">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41" name="Oval 19">
                <a:extLst>
                  <a:ext uri="{FF2B5EF4-FFF2-40B4-BE49-F238E27FC236}">
                    <a16:creationId xmlns:a16="http://schemas.microsoft.com/office/drawing/2014/main" id="{25A5ABF6-BDE5-4950-A9B6-30EE11705D0E}"/>
                  </a:ext>
                </a:extLst>
              </p:cNvPr>
              <p:cNvSpPr>
                <a:spLocks noChangeArrowheads="1"/>
              </p:cNvSpPr>
              <p:nvPr/>
            </p:nvSpPr>
            <p:spPr bwMode="hidden">
              <a:xfrm>
                <a:off x="2341" y="3979"/>
                <a:ext cx="469" cy="299"/>
              </a:xfrm>
              <a:prstGeom prst="ellipse">
                <a:avLst/>
              </a:prstGeom>
              <a:gradFill rotWithShape="0">
                <a:gsLst>
                  <a:gs pos="0">
                    <a:schemeClr val="accent2">
                      <a:gamma/>
                      <a:shade val="90980"/>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42" name="Oval 20">
                <a:extLst>
                  <a:ext uri="{FF2B5EF4-FFF2-40B4-BE49-F238E27FC236}">
                    <a16:creationId xmlns:a16="http://schemas.microsoft.com/office/drawing/2014/main" id="{6D045AA1-B76F-4E9F-BC5A-B4D070762645}"/>
                  </a:ext>
                </a:extLst>
              </p:cNvPr>
              <p:cNvSpPr>
                <a:spLocks noChangeArrowheads="1"/>
              </p:cNvSpPr>
              <p:nvPr/>
            </p:nvSpPr>
            <p:spPr bwMode="hidden">
              <a:xfrm>
                <a:off x="2368" y="3997"/>
                <a:ext cx="412" cy="258"/>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43" name="Oval 21">
                <a:extLst>
                  <a:ext uri="{FF2B5EF4-FFF2-40B4-BE49-F238E27FC236}">
                    <a16:creationId xmlns:a16="http://schemas.microsoft.com/office/drawing/2014/main" id="{12DC99DA-387E-474F-A107-4417C12F8929}"/>
                  </a:ext>
                </a:extLst>
              </p:cNvPr>
              <p:cNvSpPr>
                <a:spLocks noChangeArrowheads="1"/>
              </p:cNvSpPr>
              <p:nvPr/>
            </p:nvSpPr>
            <p:spPr bwMode="hidden">
              <a:xfrm>
                <a:off x="2385" y="4005"/>
                <a:ext cx="381" cy="240"/>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44" name="Oval 22">
                <a:extLst>
                  <a:ext uri="{FF2B5EF4-FFF2-40B4-BE49-F238E27FC236}">
                    <a16:creationId xmlns:a16="http://schemas.microsoft.com/office/drawing/2014/main" id="{F0909866-BEE5-40AD-ACBB-F1067D2E0AD8}"/>
                  </a:ext>
                </a:extLst>
              </p:cNvPr>
              <p:cNvSpPr>
                <a:spLocks noChangeArrowheads="1"/>
              </p:cNvSpPr>
              <p:nvPr/>
            </p:nvSpPr>
            <p:spPr bwMode="hidden">
              <a:xfrm>
                <a:off x="2437" y="4026"/>
                <a:ext cx="274" cy="192"/>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45" name="Oval 23">
                <a:extLst>
                  <a:ext uri="{FF2B5EF4-FFF2-40B4-BE49-F238E27FC236}">
                    <a16:creationId xmlns:a16="http://schemas.microsoft.com/office/drawing/2014/main" id="{2D588172-EBBC-4E72-A3B1-85C7D5AB0AF3}"/>
                  </a:ext>
                </a:extLst>
              </p:cNvPr>
              <p:cNvSpPr>
                <a:spLocks noChangeArrowheads="1"/>
              </p:cNvSpPr>
              <p:nvPr/>
            </p:nvSpPr>
            <p:spPr bwMode="hidden">
              <a:xfrm>
                <a:off x="2476" y="4056"/>
                <a:ext cx="195" cy="135"/>
              </a:xfrm>
              <a:prstGeom prst="ellipse">
                <a:avLst/>
              </a:prstGeom>
              <a:gradFill rotWithShape="0">
                <a:gsLst>
                  <a:gs pos="0">
                    <a:schemeClr val="accent2"/>
                  </a:gs>
                  <a:gs pos="100000">
                    <a:schemeClr val="accent2">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46" name="Oval 24">
                <a:extLst>
                  <a:ext uri="{FF2B5EF4-FFF2-40B4-BE49-F238E27FC236}">
                    <a16:creationId xmlns:a16="http://schemas.microsoft.com/office/drawing/2014/main" id="{103FACF6-5F16-4C15-B279-904F3C994686}"/>
                  </a:ext>
                </a:extLst>
              </p:cNvPr>
              <p:cNvSpPr>
                <a:spLocks noChangeArrowheads="1"/>
              </p:cNvSpPr>
              <p:nvPr/>
            </p:nvSpPr>
            <p:spPr bwMode="hidden">
              <a:xfrm>
                <a:off x="2542" y="4097"/>
                <a:ext cx="58" cy="60"/>
              </a:xfrm>
              <a:prstGeom prst="ellipse">
                <a:avLst/>
              </a:prstGeom>
              <a:gradFill rotWithShape="0">
                <a:gsLst>
                  <a:gs pos="0">
                    <a:schemeClr val="accent2"/>
                  </a:gs>
                  <a:gs pos="100000">
                    <a:schemeClr val="accent2">
                      <a:gamma/>
                      <a:shade val="90980"/>
                      <a:invGamma/>
                    </a:schemeClr>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47" name="Freeform 25">
                <a:extLst>
                  <a:ext uri="{FF2B5EF4-FFF2-40B4-BE49-F238E27FC236}">
                    <a16:creationId xmlns:a16="http://schemas.microsoft.com/office/drawing/2014/main" id="{85D051D4-455E-4705-9576-3467AC247691}"/>
                  </a:ext>
                </a:extLst>
              </p:cNvPr>
              <p:cNvSpPr>
                <a:spLocks/>
              </p:cNvSpPr>
              <p:nvPr/>
            </p:nvSpPr>
            <p:spPr bwMode="hidden">
              <a:xfrm>
                <a:off x="2585" y="3822"/>
                <a:ext cx="417" cy="186"/>
              </a:xfrm>
              <a:custGeom>
                <a:avLst/>
                <a:gdLst>
                  <a:gd name="T0" fmla="*/ 6 w 448"/>
                  <a:gd name="T1" fmla="*/ 6 h 186"/>
                  <a:gd name="T2" fmla="*/ 78 w 448"/>
                  <a:gd name="T3" fmla="*/ 12 h 186"/>
                  <a:gd name="T4" fmla="*/ 150 w 448"/>
                  <a:gd name="T5" fmla="*/ 18 h 186"/>
                  <a:gd name="T6" fmla="*/ 215 w 448"/>
                  <a:gd name="T7" fmla="*/ 36 h 186"/>
                  <a:gd name="T8" fmla="*/ 275 w 448"/>
                  <a:gd name="T9" fmla="*/ 60 h 186"/>
                  <a:gd name="T10" fmla="*/ 329 w 448"/>
                  <a:gd name="T11" fmla="*/ 84 h 186"/>
                  <a:gd name="T12" fmla="*/ 377 w 448"/>
                  <a:gd name="T13" fmla="*/ 114 h 186"/>
                  <a:gd name="T14" fmla="*/ 419 w 448"/>
                  <a:gd name="T15" fmla="*/ 150 h 186"/>
                  <a:gd name="T16" fmla="*/ 448 w 448"/>
                  <a:gd name="T17" fmla="*/ 186 h 186"/>
                  <a:gd name="T18" fmla="*/ 448 w 448"/>
                  <a:gd name="T19" fmla="*/ 162 h 186"/>
                  <a:gd name="T20" fmla="*/ 413 w 448"/>
                  <a:gd name="T21" fmla="*/ 126 h 186"/>
                  <a:gd name="T22" fmla="*/ 371 w 448"/>
                  <a:gd name="T23" fmla="*/ 96 h 186"/>
                  <a:gd name="T24" fmla="*/ 323 w 448"/>
                  <a:gd name="T25" fmla="*/ 66 h 186"/>
                  <a:gd name="T26" fmla="*/ 269 w 448"/>
                  <a:gd name="T27" fmla="*/ 48 h 186"/>
                  <a:gd name="T28" fmla="*/ 144 w 448"/>
                  <a:gd name="T29" fmla="*/ 12 h 186"/>
                  <a:gd name="T30" fmla="*/ 78 w 448"/>
                  <a:gd name="T31" fmla="*/ 6 h 186"/>
                  <a:gd name="T32" fmla="*/ 6 w 448"/>
                  <a:gd name="T33" fmla="*/ 0 h 186"/>
                  <a:gd name="T34" fmla="*/ 0 w 448"/>
                  <a:gd name="T35" fmla="*/ 0 h 186"/>
                  <a:gd name="T36" fmla="*/ 0 w 448"/>
                  <a:gd name="T37" fmla="*/ 0 h 186"/>
                  <a:gd name="T38" fmla="*/ 0 w 448"/>
                  <a:gd name="T39" fmla="*/ 6 h 186"/>
                  <a:gd name="T40" fmla="*/ 0 w 448"/>
                  <a:gd name="T41" fmla="*/ 6 h 186"/>
                  <a:gd name="T42" fmla="*/ 6 w 448"/>
                  <a:gd name="T43" fmla="*/ 6 h 186"/>
                  <a:gd name="T44" fmla="*/ 6 w 448"/>
                  <a:gd name="T45" fmla="*/ 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48" name="Freeform 26">
                <a:extLst>
                  <a:ext uri="{FF2B5EF4-FFF2-40B4-BE49-F238E27FC236}">
                    <a16:creationId xmlns:a16="http://schemas.microsoft.com/office/drawing/2014/main" id="{45D5DCD1-36B3-4B5A-A062-09B64D67E146}"/>
                  </a:ext>
                </a:extLst>
              </p:cNvPr>
              <p:cNvSpPr>
                <a:spLocks/>
              </p:cNvSpPr>
              <p:nvPr/>
            </p:nvSpPr>
            <p:spPr bwMode="hidden">
              <a:xfrm>
                <a:off x="2142" y="3852"/>
                <a:ext cx="860" cy="462"/>
              </a:xfrm>
              <a:custGeom>
                <a:avLst/>
                <a:gdLst>
                  <a:gd name="T0" fmla="*/ 23 w 890"/>
                  <a:gd name="T1" fmla="*/ 276 h 462"/>
                  <a:gd name="T2" fmla="*/ 29 w 890"/>
                  <a:gd name="T3" fmla="*/ 222 h 462"/>
                  <a:gd name="T4" fmla="*/ 59 w 890"/>
                  <a:gd name="T5" fmla="*/ 174 h 462"/>
                  <a:gd name="T6" fmla="*/ 95 w 890"/>
                  <a:gd name="T7" fmla="*/ 132 h 462"/>
                  <a:gd name="T8" fmla="*/ 149 w 890"/>
                  <a:gd name="T9" fmla="*/ 96 h 462"/>
                  <a:gd name="T10" fmla="*/ 209 w 890"/>
                  <a:gd name="T11" fmla="*/ 60 h 462"/>
                  <a:gd name="T12" fmla="*/ 281 w 890"/>
                  <a:gd name="T13" fmla="*/ 36 h 462"/>
                  <a:gd name="T14" fmla="*/ 364 w 890"/>
                  <a:gd name="T15" fmla="*/ 24 h 462"/>
                  <a:gd name="T16" fmla="*/ 448 w 890"/>
                  <a:gd name="T17" fmla="*/ 18 h 462"/>
                  <a:gd name="T18" fmla="*/ 532 w 890"/>
                  <a:gd name="T19" fmla="*/ 24 h 462"/>
                  <a:gd name="T20" fmla="*/ 609 w 890"/>
                  <a:gd name="T21" fmla="*/ 36 h 462"/>
                  <a:gd name="T22" fmla="*/ 681 w 890"/>
                  <a:gd name="T23" fmla="*/ 60 h 462"/>
                  <a:gd name="T24" fmla="*/ 741 w 890"/>
                  <a:gd name="T25" fmla="*/ 96 h 462"/>
                  <a:gd name="T26" fmla="*/ 795 w 890"/>
                  <a:gd name="T27" fmla="*/ 132 h 462"/>
                  <a:gd name="T28" fmla="*/ 831 w 890"/>
                  <a:gd name="T29" fmla="*/ 174 h 462"/>
                  <a:gd name="T30" fmla="*/ 861 w 890"/>
                  <a:gd name="T31" fmla="*/ 222 h 462"/>
                  <a:gd name="T32" fmla="*/ 867 w 890"/>
                  <a:gd name="T33" fmla="*/ 276 h 462"/>
                  <a:gd name="T34" fmla="*/ 855 w 890"/>
                  <a:gd name="T35" fmla="*/ 330 h 462"/>
                  <a:gd name="T36" fmla="*/ 831 w 890"/>
                  <a:gd name="T37" fmla="*/ 378 h 462"/>
                  <a:gd name="T38" fmla="*/ 783 w 890"/>
                  <a:gd name="T39" fmla="*/ 426 h 462"/>
                  <a:gd name="T40" fmla="*/ 723 w 890"/>
                  <a:gd name="T41" fmla="*/ 462 h 462"/>
                  <a:gd name="T42" fmla="*/ 765 w 890"/>
                  <a:gd name="T43" fmla="*/ 462 h 462"/>
                  <a:gd name="T44" fmla="*/ 819 w 890"/>
                  <a:gd name="T45" fmla="*/ 426 h 462"/>
                  <a:gd name="T46" fmla="*/ 855 w 890"/>
                  <a:gd name="T47" fmla="*/ 378 h 462"/>
                  <a:gd name="T48" fmla="*/ 884 w 890"/>
                  <a:gd name="T49" fmla="*/ 330 h 462"/>
                  <a:gd name="T50" fmla="*/ 890 w 890"/>
                  <a:gd name="T51" fmla="*/ 276 h 462"/>
                  <a:gd name="T52" fmla="*/ 884 w 890"/>
                  <a:gd name="T53" fmla="*/ 222 h 462"/>
                  <a:gd name="T54" fmla="*/ 855 w 890"/>
                  <a:gd name="T55" fmla="*/ 168 h 462"/>
                  <a:gd name="T56" fmla="*/ 813 w 890"/>
                  <a:gd name="T57" fmla="*/ 120 h 462"/>
                  <a:gd name="T58" fmla="*/ 759 w 890"/>
                  <a:gd name="T59" fmla="*/ 84 h 462"/>
                  <a:gd name="T60" fmla="*/ 693 w 890"/>
                  <a:gd name="T61" fmla="*/ 48 h 462"/>
                  <a:gd name="T62" fmla="*/ 621 w 890"/>
                  <a:gd name="T63" fmla="*/ 24 h 462"/>
                  <a:gd name="T64" fmla="*/ 538 w 890"/>
                  <a:gd name="T65" fmla="*/ 6 h 462"/>
                  <a:gd name="T66" fmla="*/ 448 w 890"/>
                  <a:gd name="T67" fmla="*/ 0 h 462"/>
                  <a:gd name="T68" fmla="*/ 358 w 890"/>
                  <a:gd name="T69" fmla="*/ 6 h 462"/>
                  <a:gd name="T70" fmla="*/ 275 w 890"/>
                  <a:gd name="T71" fmla="*/ 24 h 462"/>
                  <a:gd name="T72" fmla="*/ 197 w 890"/>
                  <a:gd name="T73" fmla="*/ 48 h 462"/>
                  <a:gd name="T74" fmla="*/ 131 w 890"/>
                  <a:gd name="T75" fmla="*/ 84 h 462"/>
                  <a:gd name="T76" fmla="*/ 77 w 890"/>
                  <a:gd name="T77" fmla="*/ 120 h 462"/>
                  <a:gd name="T78" fmla="*/ 35 w 890"/>
                  <a:gd name="T79" fmla="*/ 168 h 462"/>
                  <a:gd name="T80" fmla="*/ 12 w 890"/>
                  <a:gd name="T81" fmla="*/ 222 h 462"/>
                  <a:gd name="T82" fmla="*/ 0 w 890"/>
                  <a:gd name="T83" fmla="*/ 276 h 462"/>
                  <a:gd name="T84" fmla="*/ 6 w 890"/>
                  <a:gd name="T85" fmla="*/ 330 h 462"/>
                  <a:gd name="T86" fmla="*/ 35 w 890"/>
                  <a:gd name="T87" fmla="*/ 378 h 462"/>
                  <a:gd name="T88" fmla="*/ 71 w 890"/>
                  <a:gd name="T89" fmla="*/ 426 h 462"/>
                  <a:gd name="T90" fmla="*/ 125 w 890"/>
                  <a:gd name="T91" fmla="*/ 462 h 462"/>
                  <a:gd name="T92" fmla="*/ 167 w 890"/>
                  <a:gd name="T93" fmla="*/ 462 h 462"/>
                  <a:gd name="T94" fmla="*/ 107 w 890"/>
                  <a:gd name="T95" fmla="*/ 426 h 462"/>
                  <a:gd name="T96" fmla="*/ 59 w 890"/>
                  <a:gd name="T97" fmla="*/ 378 h 462"/>
                  <a:gd name="T98" fmla="*/ 35 w 890"/>
                  <a:gd name="T99" fmla="*/ 330 h 462"/>
                  <a:gd name="T100" fmla="*/ 23 w 890"/>
                  <a:gd name="T101" fmla="*/ 276 h 462"/>
                  <a:gd name="T102" fmla="*/ 23 w 890"/>
                  <a:gd name="T103" fmla="*/ 276 h 4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49" name="Freeform 27">
                <a:extLst>
                  <a:ext uri="{FF2B5EF4-FFF2-40B4-BE49-F238E27FC236}">
                    <a16:creationId xmlns:a16="http://schemas.microsoft.com/office/drawing/2014/main" id="{BDCF0290-D8A5-4C83-8612-184888930973}"/>
                  </a:ext>
                </a:extLst>
              </p:cNvPr>
              <p:cNvSpPr>
                <a:spLocks/>
              </p:cNvSpPr>
              <p:nvPr/>
            </p:nvSpPr>
            <p:spPr bwMode="hidden">
              <a:xfrm>
                <a:off x="2082" y="3828"/>
                <a:ext cx="407" cy="486"/>
              </a:xfrm>
              <a:custGeom>
                <a:avLst/>
                <a:gdLst>
                  <a:gd name="T0" fmla="*/ 18 w 406"/>
                  <a:gd name="T1" fmla="*/ 300 h 486"/>
                  <a:gd name="T2" fmla="*/ 24 w 406"/>
                  <a:gd name="T3" fmla="*/ 246 h 486"/>
                  <a:gd name="T4" fmla="*/ 48 w 406"/>
                  <a:gd name="T5" fmla="*/ 198 h 486"/>
                  <a:gd name="T6" fmla="*/ 83 w 406"/>
                  <a:gd name="T7" fmla="*/ 150 h 486"/>
                  <a:gd name="T8" fmla="*/ 131 w 406"/>
                  <a:gd name="T9" fmla="*/ 108 h 486"/>
                  <a:gd name="T10" fmla="*/ 185 w 406"/>
                  <a:gd name="T11" fmla="*/ 72 h 486"/>
                  <a:gd name="T12" fmla="*/ 251 w 406"/>
                  <a:gd name="T13" fmla="*/ 42 h 486"/>
                  <a:gd name="T14" fmla="*/ 329 w 406"/>
                  <a:gd name="T15" fmla="*/ 24 h 486"/>
                  <a:gd name="T16" fmla="*/ 406 w 406"/>
                  <a:gd name="T17" fmla="*/ 6 h 486"/>
                  <a:gd name="T18" fmla="*/ 406 w 406"/>
                  <a:gd name="T19" fmla="*/ 0 h 486"/>
                  <a:gd name="T20" fmla="*/ 323 w 406"/>
                  <a:gd name="T21" fmla="*/ 12 h 486"/>
                  <a:gd name="T22" fmla="*/ 245 w 406"/>
                  <a:gd name="T23" fmla="*/ 36 h 486"/>
                  <a:gd name="T24" fmla="*/ 179 w 406"/>
                  <a:gd name="T25" fmla="*/ 66 h 486"/>
                  <a:gd name="T26" fmla="*/ 119 w 406"/>
                  <a:gd name="T27" fmla="*/ 102 h 486"/>
                  <a:gd name="T28" fmla="*/ 72 w 406"/>
                  <a:gd name="T29" fmla="*/ 144 h 486"/>
                  <a:gd name="T30" fmla="*/ 30 w 406"/>
                  <a:gd name="T31" fmla="*/ 192 h 486"/>
                  <a:gd name="T32" fmla="*/ 6 w 406"/>
                  <a:gd name="T33" fmla="*/ 246 h 486"/>
                  <a:gd name="T34" fmla="*/ 0 w 406"/>
                  <a:gd name="T35" fmla="*/ 300 h 486"/>
                  <a:gd name="T36" fmla="*/ 6 w 406"/>
                  <a:gd name="T37" fmla="*/ 348 h 486"/>
                  <a:gd name="T38" fmla="*/ 30 w 406"/>
                  <a:gd name="T39" fmla="*/ 396 h 486"/>
                  <a:gd name="T40" fmla="*/ 66 w 406"/>
                  <a:gd name="T41" fmla="*/ 444 h 486"/>
                  <a:gd name="T42" fmla="*/ 107 w 406"/>
                  <a:gd name="T43" fmla="*/ 486 h 486"/>
                  <a:gd name="T44" fmla="*/ 131 w 406"/>
                  <a:gd name="T45" fmla="*/ 486 h 486"/>
                  <a:gd name="T46" fmla="*/ 83 w 406"/>
                  <a:gd name="T47" fmla="*/ 450 h 486"/>
                  <a:gd name="T48" fmla="*/ 48 w 406"/>
                  <a:gd name="T49" fmla="*/ 402 h 486"/>
                  <a:gd name="T50" fmla="*/ 24 w 406"/>
                  <a:gd name="T51" fmla="*/ 354 h 486"/>
                  <a:gd name="T52" fmla="*/ 18 w 406"/>
                  <a:gd name="T53" fmla="*/ 300 h 486"/>
                  <a:gd name="T54" fmla="*/ 18 w 406"/>
                  <a:gd name="T55" fmla="*/ 300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50" name="Freeform 28">
                <a:extLst>
                  <a:ext uri="{FF2B5EF4-FFF2-40B4-BE49-F238E27FC236}">
                    <a16:creationId xmlns:a16="http://schemas.microsoft.com/office/drawing/2014/main" id="{8A5FDFE4-4B26-4830-B131-81974E144C4B}"/>
                  </a:ext>
                </a:extLst>
              </p:cNvPr>
              <p:cNvSpPr>
                <a:spLocks/>
              </p:cNvSpPr>
              <p:nvPr/>
            </p:nvSpPr>
            <p:spPr bwMode="hidden">
              <a:xfrm>
                <a:off x="2987" y="4044"/>
                <a:ext cx="108" cy="252"/>
              </a:xfrm>
              <a:custGeom>
                <a:avLst/>
                <a:gdLst>
                  <a:gd name="T0" fmla="*/ 89 w 107"/>
                  <a:gd name="T1" fmla="*/ 84 h 252"/>
                  <a:gd name="T2" fmla="*/ 83 w 107"/>
                  <a:gd name="T3" fmla="*/ 132 h 252"/>
                  <a:gd name="T4" fmla="*/ 65 w 107"/>
                  <a:gd name="T5" fmla="*/ 174 h 252"/>
                  <a:gd name="T6" fmla="*/ 36 w 107"/>
                  <a:gd name="T7" fmla="*/ 216 h 252"/>
                  <a:gd name="T8" fmla="*/ 0 w 107"/>
                  <a:gd name="T9" fmla="*/ 252 h 252"/>
                  <a:gd name="T10" fmla="*/ 18 w 107"/>
                  <a:gd name="T11" fmla="*/ 252 h 252"/>
                  <a:gd name="T12" fmla="*/ 53 w 107"/>
                  <a:gd name="T13" fmla="*/ 216 h 252"/>
                  <a:gd name="T14" fmla="*/ 83 w 107"/>
                  <a:gd name="T15" fmla="*/ 174 h 252"/>
                  <a:gd name="T16" fmla="*/ 101 w 107"/>
                  <a:gd name="T17" fmla="*/ 132 h 252"/>
                  <a:gd name="T18" fmla="*/ 107 w 107"/>
                  <a:gd name="T19" fmla="*/ 84 h 252"/>
                  <a:gd name="T20" fmla="*/ 101 w 107"/>
                  <a:gd name="T21" fmla="*/ 42 h 252"/>
                  <a:gd name="T22" fmla="*/ 89 w 107"/>
                  <a:gd name="T23" fmla="*/ 0 h 252"/>
                  <a:gd name="T24" fmla="*/ 65 w 107"/>
                  <a:gd name="T25" fmla="*/ 0 h 252"/>
                  <a:gd name="T26" fmla="*/ 83 w 107"/>
                  <a:gd name="T27" fmla="*/ 42 h 252"/>
                  <a:gd name="T28" fmla="*/ 89 w 107"/>
                  <a:gd name="T29" fmla="*/ 84 h 252"/>
                  <a:gd name="T30" fmla="*/ 89 w 107"/>
                  <a:gd name="T31" fmla="*/ 84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51" name="Freeform 29">
                <a:extLst>
                  <a:ext uri="{FF2B5EF4-FFF2-40B4-BE49-F238E27FC236}">
                    <a16:creationId xmlns:a16="http://schemas.microsoft.com/office/drawing/2014/main" id="{E86D0B34-368F-4CB7-BC07-6593CFBB1BB3}"/>
                  </a:ext>
                </a:extLst>
              </p:cNvPr>
              <p:cNvSpPr>
                <a:spLocks/>
              </p:cNvSpPr>
              <p:nvPr/>
            </p:nvSpPr>
            <p:spPr bwMode="hidden">
              <a:xfrm>
                <a:off x="2068" y="3685"/>
                <a:ext cx="835" cy="150"/>
              </a:xfrm>
              <a:custGeom>
                <a:avLst/>
                <a:gdLst>
                  <a:gd name="T0" fmla="*/ 518 w 835"/>
                  <a:gd name="T1" fmla="*/ 18 h 150"/>
                  <a:gd name="T2" fmla="*/ 597 w 835"/>
                  <a:gd name="T3" fmla="*/ 24 h 150"/>
                  <a:gd name="T4" fmla="*/ 682 w 835"/>
                  <a:gd name="T5" fmla="*/ 30 h 150"/>
                  <a:gd name="T6" fmla="*/ 755 w 835"/>
                  <a:gd name="T7" fmla="*/ 42 h 150"/>
                  <a:gd name="T8" fmla="*/ 828 w 835"/>
                  <a:gd name="T9" fmla="*/ 60 h 150"/>
                  <a:gd name="T10" fmla="*/ 835 w 835"/>
                  <a:gd name="T11" fmla="*/ 42 h 150"/>
                  <a:gd name="T12" fmla="*/ 761 w 835"/>
                  <a:gd name="T13" fmla="*/ 24 h 150"/>
                  <a:gd name="T14" fmla="*/ 688 w 835"/>
                  <a:gd name="T15" fmla="*/ 12 h 150"/>
                  <a:gd name="T16" fmla="*/ 603 w 835"/>
                  <a:gd name="T17" fmla="*/ 6 h 150"/>
                  <a:gd name="T18" fmla="*/ 518 w 835"/>
                  <a:gd name="T19" fmla="*/ 0 h 150"/>
                  <a:gd name="T20" fmla="*/ 372 w 835"/>
                  <a:gd name="T21" fmla="*/ 12 h 150"/>
                  <a:gd name="T22" fmla="*/ 232 w 835"/>
                  <a:gd name="T23" fmla="*/ 36 h 150"/>
                  <a:gd name="T24" fmla="*/ 110 w 835"/>
                  <a:gd name="T25" fmla="*/ 78 h 150"/>
                  <a:gd name="T26" fmla="*/ 0 w 835"/>
                  <a:gd name="T27" fmla="*/ 132 h 150"/>
                  <a:gd name="T28" fmla="*/ 19 w 835"/>
                  <a:gd name="T29" fmla="*/ 150 h 150"/>
                  <a:gd name="T30" fmla="*/ 122 w 835"/>
                  <a:gd name="T31" fmla="*/ 96 h 150"/>
                  <a:gd name="T32" fmla="*/ 244 w 835"/>
                  <a:gd name="T33" fmla="*/ 54 h 150"/>
                  <a:gd name="T34" fmla="*/ 378 w 835"/>
                  <a:gd name="T35" fmla="*/ 30 h 150"/>
                  <a:gd name="T36" fmla="*/ 518 w 835"/>
                  <a:gd name="T37" fmla="*/ 18 h 150"/>
                  <a:gd name="T38" fmla="*/ 518 w 835"/>
                  <a:gd name="T39" fmla="*/ 18 h 15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52" name="Freeform 30">
                <a:extLst>
                  <a:ext uri="{FF2B5EF4-FFF2-40B4-BE49-F238E27FC236}">
                    <a16:creationId xmlns:a16="http://schemas.microsoft.com/office/drawing/2014/main" id="{29A07C6F-DB58-440C-B078-F15B35A50C0E}"/>
                  </a:ext>
                </a:extLst>
              </p:cNvPr>
              <p:cNvSpPr>
                <a:spLocks/>
              </p:cNvSpPr>
              <p:nvPr/>
            </p:nvSpPr>
            <p:spPr bwMode="hidden">
              <a:xfrm>
                <a:off x="1867" y="3853"/>
                <a:ext cx="171" cy="461"/>
              </a:xfrm>
              <a:custGeom>
                <a:avLst/>
                <a:gdLst>
                  <a:gd name="T0" fmla="*/ 31 w 171"/>
                  <a:gd name="T1" fmla="*/ 263 h 461"/>
                  <a:gd name="T2" fmla="*/ 43 w 171"/>
                  <a:gd name="T3" fmla="*/ 191 h 461"/>
                  <a:gd name="T4" fmla="*/ 67 w 171"/>
                  <a:gd name="T5" fmla="*/ 131 h 461"/>
                  <a:gd name="T6" fmla="*/ 116 w 171"/>
                  <a:gd name="T7" fmla="*/ 72 h 461"/>
                  <a:gd name="T8" fmla="*/ 171 w 171"/>
                  <a:gd name="T9" fmla="*/ 18 h 461"/>
                  <a:gd name="T10" fmla="*/ 153 w 171"/>
                  <a:gd name="T11" fmla="*/ 0 h 461"/>
                  <a:gd name="T12" fmla="*/ 86 w 171"/>
                  <a:gd name="T13" fmla="*/ 60 h 461"/>
                  <a:gd name="T14" fmla="*/ 43 w 171"/>
                  <a:gd name="T15" fmla="*/ 120 h 461"/>
                  <a:gd name="T16" fmla="*/ 13 w 171"/>
                  <a:gd name="T17" fmla="*/ 191 h 461"/>
                  <a:gd name="T18" fmla="*/ 0 w 171"/>
                  <a:gd name="T19" fmla="*/ 263 h 461"/>
                  <a:gd name="T20" fmla="*/ 6 w 171"/>
                  <a:gd name="T21" fmla="*/ 317 h 461"/>
                  <a:gd name="T22" fmla="*/ 25 w 171"/>
                  <a:gd name="T23" fmla="*/ 365 h 461"/>
                  <a:gd name="T24" fmla="*/ 49 w 171"/>
                  <a:gd name="T25" fmla="*/ 413 h 461"/>
                  <a:gd name="T26" fmla="*/ 86 w 171"/>
                  <a:gd name="T27" fmla="*/ 461 h 461"/>
                  <a:gd name="T28" fmla="*/ 122 w 171"/>
                  <a:gd name="T29" fmla="*/ 461 h 461"/>
                  <a:gd name="T30" fmla="*/ 86 w 171"/>
                  <a:gd name="T31" fmla="*/ 413 h 461"/>
                  <a:gd name="T32" fmla="*/ 55 w 171"/>
                  <a:gd name="T33" fmla="*/ 365 h 461"/>
                  <a:gd name="T34" fmla="*/ 37 w 171"/>
                  <a:gd name="T35" fmla="*/ 317 h 461"/>
                  <a:gd name="T36" fmla="*/ 31 w 171"/>
                  <a:gd name="T37" fmla="*/ 263 h 461"/>
                  <a:gd name="T38" fmla="*/ 31 w 171"/>
                  <a:gd name="T39" fmla="*/ 263 h 46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53" name="Freeform 31">
                <a:extLst>
                  <a:ext uri="{FF2B5EF4-FFF2-40B4-BE49-F238E27FC236}">
                    <a16:creationId xmlns:a16="http://schemas.microsoft.com/office/drawing/2014/main" id="{6CA7DE17-8C8D-4CCA-B610-6B098547C70F}"/>
                  </a:ext>
                </a:extLst>
              </p:cNvPr>
              <p:cNvSpPr>
                <a:spLocks/>
              </p:cNvSpPr>
              <p:nvPr/>
            </p:nvSpPr>
            <p:spPr bwMode="hidden">
              <a:xfrm>
                <a:off x="2951" y="3751"/>
                <a:ext cx="360" cy="563"/>
              </a:xfrm>
              <a:custGeom>
                <a:avLst/>
                <a:gdLst>
                  <a:gd name="T0" fmla="*/ 360 w 360"/>
                  <a:gd name="T1" fmla="*/ 365 h 563"/>
                  <a:gd name="T2" fmla="*/ 353 w 360"/>
                  <a:gd name="T3" fmla="*/ 305 h 563"/>
                  <a:gd name="T4" fmla="*/ 335 w 360"/>
                  <a:gd name="T5" fmla="*/ 251 h 563"/>
                  <a:gd name="T6" fmla="*/ 305 w 360"/>
                  <a:gd name="T7" fmla="*/ 204 h 563"/>
                  <a:gd name="T8" fmla="*/ 262 w 360"/>
                  <a:gd name="T9" fmla="*/ 156 h 563"/>
                  <a:gd name="T10" fmla="*/ 213 w 360"/>
                  <a:gd name="T11" fmla="*/ 108 h 563"/>
                  <a:gd name="T12" fmla="*/ 159 w 360"/>
                  <a:gd name="T13" fmla="*/ 66 h 563"/>
                  <a:gd name="T14" fmla="*/ 92 w 360"/>
                  <a:gd name="T15" fmla="*/ 30 h 563"/>
                  <a:gd name="T16" fmla="*/ 19 w 360"/>
                  <a:gd name="T17" fmla="*/ 0 h 563"/>
                  <a:gd name="T18" fmla="*/ 0 w 360"/>
                  <a:gd name="T19" fmla="*/ 12 h 563"/>
                  <a:gd name="T20" fmla="*/ 67 w 360"/>
                  <a:gd name="T21" fmla="*/ 42 h 563"/>
                  <a:gd name="T22" fmla="*/ 134 w 360"/>
                  <a:gd name="T23" fmla="*/ 78 h 563"/>
                  <a:gd name="T24" fmla="*/ 189 w 360"/>
                  <a:gd name="T25" fmla="*/ 114 h 563"/>
                  <a:gd name="T26" fmla="*/ 238 w 360"/>
                  <a:gd name="T27" fmla="*/ 162 h 563"/>
                  <a:gd name="T28" fmla="*/ 274 w 360"/>
                  <a:gd name="T29" fmla="*/ 210 h 563"/>
                  <a:gd name="T30" fmla="*/ 299 w 360"/>
                  <a:gd name="T31" fmla="*/ 257 h 563"/>
                  <a:gd name="T32" fmla="*/ 317 w 360"/>
                  <a:gd name="T33" fmla="*/ 311 h 563"/>
                  <a:gd name="T34" fmla="*/ 323 w 360"/>
                  <a:gd name="T35" fmla="*/ 365 h 563"/>
                  <a:gd name="T36" fmla="*/ 317 w 360"/>
                  <a:gd name="T37" fmla="*/ 419 h 563"/>
                  <a:gd name="T38" fmla="*/ 299 w 360"/>
                  <a:gd name="T39" fmla="*/ 467 h 563"/>
                  <a:gd name="T40" fmla="*/ 274 w 360"/>
                  <a:gd name="T41" fmla="*/ 515 h 563"/>
                  <a:gd name="T42" fmla="*/ 238 w 360"/>
                  <a:gd name="T43" fmla="*/ 563 h 563"/>
                  <a:gd name="T44" fmla="*/ 268 w 360"/>
                  <a:gd name="T45" fmla="*/ 563 h 563"/>
                  <a:gd name="T46" fmla="*/ 311 w 360"/>
                  <a:gd name="T47" fmla="*/ 515 h 563"/>
                  <a:gd name="T48" fmla="*/ 335 w 360"/>
                  <a:gd name="T49" fmla="*/ 467 h 563"/>
                  <a:gd name="T50" fmla="*/ 353 w 360"/>
                  <a:gd name="T51" fmla="*/ 419 h 563"/>
                  <a:gd name="T52" fmla="*/ 360 w 360"/>
                  <a:gd name="T53" fmla="*/ 365 h 563"/>
                  <a:gd name="T54" fmla="*/ 360 w 360"/>
                  <a:gd name="T55" fmla="*/ 365 h 5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54" name="Freeform 32">
                <a:extLst>
                  <a:ext uri="{FF2B5EF4-FFF2-40B4-BE49-F238E27FC236}">
                    <a16:creationId xmlns:a16="http://schemas.microsoft.com/office/drawing/2014/main" id="{673ADE9E-2780-4719-B416-7D85B99AD011}"/>
                  </a:ext>
                </a:extLst>
              </p:cNvPr>
              <p:cNvSpPr>
                <a:spLocks/>
              </p:cNvSpPr>
              <p:nvPr/>
            </p:nvSpPr>
            <p:spPr bwMode="hidden">
              <a:xfrm>
                <a:off x="2318" y="3631"/>
                <a:ext cx="1046" cy="425"/>
              </a:xfrm>
              <a:custGeom>
                <a:avLst/>
                <a:gdLst>
                  <a:gd name="T0" fmla="*/ 1053 w 1078"/>
                  <a:gd name="T1" fmla="*/ 425 h 425"/>
                  <a:gd name="T2" fmla="*/ 1078 w 1078"/>
                  <a:gd name="T3" fmla="*/ 419 h 425"/>
                  <a:gd name="T4" fmla="*/ 1066 w 1078"/>
                  <a:gd name="T5" fmla="*/ 377 h 425"/>
                  <a:gd name="T6" fmla="*/ 1047 w 1078"/>
                  <a:gd name="T7" fmla="*/ 336 h 425"/>
                  <a:gd name="T8" fmla="*/ 986 w 1078"/>
                  <a:gd name="T9" fmla="*/ 252 h 425"/>
                  <a:gd name="T10" fmla="*/ 907 w 1078"/>
                  <a:gd name="T11" fmla="*/ 180 h 425"/>
                  <a:gd name="T12" fmla="*/ 810 w 1078"/>
                  <a:gd name="T13" fmla="*/ 120 h 425"/>
                  <a:gd name="T14" fmla="*/ 694 w 1078"/>
                  <a:gd name="T15" fmla="*/ 72 h 425"/>
                  <a:gd name="T16" fmla="*/ 560 w 1078"/>
                  <a:gd name="T17" fmla="*/ 30 h 425"/>
                  <a:gd name="T18" fmla="*/ 420 w 1078"/>
                  <a:gd name="T19" fmla="*/ 6 h 425"/>
                  <a:gd name="T20" fmla="*/ 268 w 1078"/>
                  <a:gd name="T21" fmla="*/ 0 h 425"/>
                  <a:gd name="T22" fmla="*/ 134 w 1078"/>
                  <a:gd name="T23" fmla="*/ 6 h 425"/>
                  <a:gd name="T24" fmla="*/ 0 w 1078"/>
                  <a:gd name="T25" fmla="*/ 24 h 425"/>
                  <a:gd name="T26" fmla="*/ 12 w 1078"/>
                  <a:gd name="T27" fmla="*/ 36 h 425"/>
                  <a:gd name="T28" fmla="*/ 134 w 1078"/>
                  <a:gd name="T29" fmla="*/ 18 h 425"/>
                  <a:gd name="T30" fmla="*/ 268 w 1078"/>
                  <a:gd name="T31" fmla="*/ 12 h 425"/>
                  <a:gd name="T32" fmla="*/ 420 w 1078"/>
                  <a:gd name="T33" fmla="*/ 18 h 425"/>
                  <a:gd name="T34" fmla="*/ 554 w 1078"/>
                  <a:gd name="T35" fmla="*/ 42 h 425"/>
                  <a:gd name="T36" fmla="*/ 682 w 1078"/>
                  <a:gd name="T37" fmla="*/ 84 h 425"/>
                  <a:gd name="T38" fmla="*/ 798 w 1078"/>
                  <a:gd name="T39" fmla="*/ 132 h 425"/>
                  <a:gd name="T40" fmla="*/ 895 w 1078"/>
                  <a:gd name="T41" fmla="*/ 192 h 425"/>
                  <a:gd name="T42" fmla="*/ 968 w 1078"/>
                  <a:gd name="T43" fmla="*/ 264 h 425"/>
                  <a:gd name="T44" fmla="*/ 999 w 1078"/>
                  <a:gd name="T45" fmla="*/ 300 h 425"/>
                  <a:gd name="T46" fmla="*/ 1023 w 1078"/>
                  <a:gd name="T47" fmla="*/ 342 h 425"/>
                  <a:gd name="T48" fmla="*/ 1041 w 1078"/>
                  <a:gd name="T49" fmla="*/ 383 h 425"/>
                  <a:gd name="T50" fmla="*/ 1053 w 1078"/>
                  <a:gd name="T51" fmla="*/ 425 h 425"/>
                  <a:gd name="T52" fmla="*/ 1053 w 1078"/>
                  <a:gd name="T53" fmla="*/ 425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55" name="Freeform 33">
                <a:extLst>
                  <a:ext uri="{FF2B5EF4-FFF2-40B4-BE49-F238E27FC236}">
                    <a16:creationId xmlns:a16="http://schemas.microsoft.com/office/drawing/2014/main" id="{96210206-77FA-4841-A6B2-2D71446588C0}"/>
                  </a:ext>
                </a:extLst>
              </p:cNvPr>
              <p:cNvSpPr>
                <a:spLocks/>
              </p:cNvSpPr>
              <p:nvPr/>
            </p:nvSpPr>
            <p:spPr bwMode="hidden">
              <a:xfrm>
                <a:off x="3304" y="4080"/>
                <a:ext cx="98" cy="234"/>
              </a:xfrm>
              <a:custGeom>
                <a:avLst/>
                <a:gdLst>
                  <a:gd name="T0" fmla="*/ 0 w 98"/>
                  <a:gd name="T1" fmla="*/ 234 h 234"/>
                  <a:gd name="T2" fmla="*/ 25 w 98"/>
                  <a:gd name="T3" fmla="*/ 234 h 234"/>
                  <a:gd name="T4" fmla="*/ 55 w 98"/>
                  <a:gd name="T5" fmla="*/ 186 h 234"/>
                  <a:gd name="T6" fmla="*/ 80 w 98"/>
                  <a:gd name="T7" fmla="*/ 138 h 234"/>
                  <a:gd name="T8" fmla="*/ 92 w 98"/>
                  <a:gd name="T9" fmla="*/ 90 h 234"/>
                  <a:gd name="T10" fmla="*/ 98 w 98"/>
                  <a:gd name="T11" fmla="*/ 36 h 234"/>
                  <a:gd name="T12" fmla="*/ 98 w 98"/>
                  <a:gd name="T13" fmla="*/ 0 h 234"/>
                  <a:gd name="T14" fmla="*/ 74 w 98"/>
                  <a:gd name="T15" fmla="*/ 0 h 234"/>
                  <a:gd name="T16" fmla="*/ 74 w 98"/>
                  <a:gd name="T17" fmla="*/ 36 h 234"/>
                  <a:gd name="T18" fmla="*/ 67 w 98"/>
                  <a:gd name="T19" fmla="*/ 90 h 234"/>
                  <a:gd name="T20" fmla="*/ 55 w 98"/>
                  <a:gd name="T21" fmla="*/ 138 h 234"/>
                  <a:gd name="T22" fmla="*/ 31 w 98"/>
                  <a:gd name="T23" fmla="*/ 186 h 234"/>
                  <a:gd name="T24" fmla="*/ 0 w 98"/>
                  <a:gd name="T25" fmla="*/ 234 h 234"/>
                  <a:gd name="T26" fmla="*/ 0 w 98"/>
                  <a:gd name="T27" fmla="*/ 23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56" name="Freeform 34">
                <a:extLst>
                  <a:ext uri="{FF2B5EF4-FFF2-40B4-BE49-F238E27FC236}">
                    <a16:creationId xmlns:a16="http://schemas.microsoft.com/office/drawing/2014/main" id="{759A7A6F-43DA-4BE1-9F19-113DD325A599}"/>
                  </a:ext>
                </a:extLst>
              </p:cNvPr>
              <p:cNvSpPr>
                <a:spLocks/>
              </p:cNvSpPr>
              <p:nvPr/>
            </p:nvSpPr>
            <p:spPr bwMode="hidden">
              <a:xfrm>
                <a:off x="1776" y="3673"/>
                <a:ext cx="481" cy="641"/>
              </a:xfrm>
              <a:custGeom>
                <a:avLst/>
                <a:gdLst>
                  <a:gd name="T0" fmla="*/ 18 w 481"/>
                  <a:gd name="T1" fmla="*/ 443 h 641"/>
                  <a:gd name="T2" fmla="*/ 24 w 481"/>
                  <a:gd name="T3" fmla="*/ 371 h 641"/>
                  <a:gd name="T4" fmla="*/ 55 w 481"/>
                  <a:gd name="T5" fmla="*/ 305 h 641"/>
                  <a:gd name="T6" fmla="*/ 91 w 481"/>
                  <a:gd name="T7" fmla="*/ 246 h 641"/>
                  <a:gd name="T8" fmla="*/ 146 w 481"/>
                  <a:gd name="T9" fmla="*/ 186 h 641"/>
                  <a:gd name="T10" fmla="*/ 213 w 481"/>
                  <a:gd name="T11" fmla="*/ 132 h 641"/>
                  <a:gd name="T12" fmla="*/ 292 w 481"/>
                  <a:gd name="T13" fmla="*/ 84 h 641"/>
                  <a:gd name="T14" fmla="*/ 384 w 481"/>
                  <a:gd name="T15" fmla="*/ 48 h 641"/>
                  <a:gd name="T16" fmla="*/ 481 w 481"/>
                  <a:gd name="T17" fmla="*/ 12 h 641"/>
                  <a:gd name="T18" fmla="*/ 457 w 481"/>
                  <a:gd name="T19" fmla="*/ 0 h 641"/>
                  <a:gd name="T20" fmla="*/ 359 w 481"/>
                  <a:gd name="T21" fmla="*/ 36 h 641"/>
                  <a:gd name="T22" fmla="*/ 274 w 481"/>
                  <a:gd name="T23" fmla="*/ 78 h 641"/>
                  <a:gd name="T24" fmla="*/ 195 w 481"/>
                  <a:gd name="T25" fmla="*/ 126 h 641"/>
                  <a:gd name="T26" fmla="*/ 128 w 481"/>
                  <a:gd name="T27" fmla="*/ 180 h 641"/>
                  <a:gd name="T28" fmla="*/ 73 w 481"/>
                  <a:gd name="T29" fmla="*/ 240 h 641"/>
                  <a:gd name="T30" fmla="*/ 37 w 481"/>
                  <a:gd name="T31" fmla="*/ 305 h 641"/>
                  <a:gd name="T32" fmla="*/ 6 w 481"/>
                  <a:gd name="T33" fmla="*/ 371 h 641"/>
                  <a:gd name="T34" fmla="*/ 0 w 481"/>
                  <a:gd name="T35" fmla="*/ 443 h 641"/>
                  <a:gd name="T36" fmla="*/ 6 w 481"/>
                  <a:gd name="T37" fmla="*/ 497 h 641"/>
                  <a:gd name="T38" fmla="*/ 18 w 481"/>
                  <a:gd name="T39" fmla="*/ 545 h 641"/>
                  <a:gd name="T40" fmla="*/ 43 w 481"/>
                  <a:gd name="T41" fmla="*/ 593 h 641"/>
                  <a:gd name="T42" fmla="*/ 73 w 481"/>
                  <a:gd name="T43" fmla="*/ 641 h 641"/>
                  <a:gd name="T44" fmla="*/ 97 w 481"/>
                  <a:gd name="T45" fmla="*/ 641 h 641"/>
                  <a:gd name="T46" fmla="*/ 67 w 481"/>
                  <a:gd name="T47" fmla="*/ 593 h 641"/>
                  <a:gd name="T48" fmla="*/ 43 w 481"/>
                  <a:gd name="T49" fmla="*/ 545 h 641"/>
                  <a:gd name="T50" fmla="*/ 24 w 481"/>
                  <a:gd name="T51" fmla="*/ 497 h 641"/>
                  <a:gd name="T52" fmla="*/ 18 w 481"/>
                  <a:gd name="T53" fmla="*/ 443 h 641"/>
                  <a:gd name="T54" fmla="*/ 18 w 481"/>
                  <a:gd name="T55" fmla="*/ 443 h 64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grpSp>
        <p:grpSp>
          <p:nvGrpSpPr>
            <p:cNvPr id="8" name="Group 35">
              <a:extLst>
                <a:ext uri="{FF2B5EF4-FFF2-40B4-BE49-F238E27FC236}">
                  <a16:creationId xmlns:a16="http://schemas.microsoft.com/office/drawing/2014/main" id="{08D3FF54-929A-4203-80F3-E1FB2EEA1EDD}"/>
                </a:ext>
              </a:extLst>
            </p:cNvPr>
            <p:cNvGrpSpPr>
              <a:grpSpLocks/>
            </p:cNvGrpSpPr>
            <p:nvPr userDrawn="1"/>
          </p:nvGrpSpPr>
          <p:grpSpPr bwMode="auto">
            <a:xfrm>
              <a:off x="4128" y="3360"/>
              <a:ext cx="1351" cy="821"/>
              <a:chOff x="4128" y="3360"/>
              <a:chExt cx="1351" cy="821"/>
            </a:xfrm>
          </p:grpSpPr>
          <p:sp>
            <p:nvSpPr>
              <p:cNvPr id="22" name="Freeform 36">
                <a:extLst>
                  <a:ext uri="{FF2B5EF4-FFF2-40B4-BE49-F238E27FC236}">
                    <a16:creationId xmlns:a16="http://schemas.microsoft.com/office/drawing/2014/main" id="{EA48456C-30C1-47A8-8B0E-18AB638BFD52}"/>
                  </a:ext>
                </a:extLst>
              </p:cNvPr>
              <p:cNvSpPr>
                <a:spLocks noEditPoints="1"/>
              </p:cNvSpPr>
              <p:nvPr/>
            </p:nvSpPr>
            <p:spPr bwMode="hidden">
              <a:xfrm>
                <a:off x="4200" y="3402"/>
                <a:ext cx="1201" cy="731"/>
              </a:xfrm>
              <a:custGeom>
                <a:avLst/>
                <a:gdLst>
                  <a:gd name="T0" fmla="*/ 484 w 1201"/>
                  <a:gd name="T1" fmla="*/ 6 h 731"/>
                  <a:gd name="T2" fmla="*/ 263 w 1201"/>
                  <a:gd name="T3" fmla="*/ 60 h 731"/>
                  <a:gd name="T4" fmla="*/ 101 w 1201"/>
                  <a:gd name="T5" fmla="*/ 162 h 731"/>
                  <a:gd name="T6" fmla="*/ 12 w 1201"/>
                  <a:gd name="T7" fmla="*/ 294 h 731"/>
                  <a:gd name="T8" fmla="*/ 0 w 1201"/>
                  <a:gd name="T9" fmla="*/ 366 h 731"/>
                  <a:gd name="T10" fmla="*/ 12 w 1201"/>
                  <a:gd name="T11" fmla="*/ 437 h 731"/>
                  <a:gd name="T12" fmla="*/ 101 w 1201"/>
                  <a:gd name="T13" fmla="*/ 569 h 731"/>
                  <a:gd name="T14" fmla="*/ 263 w 1201"/>
                  <a:gd name="T15" fmla="*/ 671 h 731"/>
                  <a:gd name="T16" fmla="*/ 484 w 1201"/>
                  <a:gd name="T17" fmla="*/ 725 h 731"/>
                  <a:gd name="T18" fmla="*/ 723 w 1201"/>
                  <a:gd name="T19" fmla="*/ 725 h 731"/>
                  <a:gd name="T20" fmla="*/ 938 w 1201"/>
                  <a:gd name="T21" fmla="*/ 671 h 731"/>
                  <a:gd name="T22" fmla="*/ 1100 w 1201"/>
                  <a:gd name="T23" fmla="*/ 569 h 731"/>
                  <a:gd name="T24" fmla="*/ 1189 w 1201"/>
                  <a:gd name="T25" fmla="*/ 437 h 731"/>
                  <a:gd name="T26" fmla="*/ 1201 w 1201"/>
                  <a:gd name="T27" fmla="*/ 366 h 731"/>
                  <a:gd name="T28" fmla="*/ 1189 w 1201"/>
                  <a:gd name="T29" fmla="*/ 294 h 731"/>
                  <a:gd name="T30" fmla="*/ 1100 w 1201"/>
                  <a:gd name="T31" fmla="*/ 162 h 731"/>
                  <a:gd name="T32" fmla="*/ 938 w 1201"/>
                  <a:gd name="T33" fmla="*/ 60 h 731"/>
                  <a:gd name="T34" fmla="*/ 723 w 1201"/>
                  <a:gd name="T35" fmla="*/ 6 h 731"/>
                  <a:gd name="T36" fmla="*/ 604 w 1201"/>
                  <a:gd name="T37" fmla="*/ 0 h 731"/>
                  <a:gd name="T38" fmla="*/ 490 w 1201"/>
                  <a:gd name="T39" fmla="*/ 701 h 731"/>
                  <a:gd name="T40" fmla="*/ 287 w 1201"/>
                  <a:gd name="T41" fmla="*/ 647 h 731"/>
                  <a:gd name="T42" fmla="*/ 131 w 1201"/>
                  <a:gd name="T43" fmla="*/ 557 h 731"/>
                  <a:gd name="T44" fmla="*/ 48 w 1201"/>
                  <a:gd name="T45" fmla="*/ 437 h 731"/>
                  <a:gd name="T46" fmla="*/ 36 w 1201"/>
                  <a:gd name="T47" fmla="*/ 366 h 731"/>
                  <a:gd name="T48" fmla="*/ 48 w 1201"/>
                  <a:gd name="T49" fmla="*/ 300 h 731"/>
                  <a:gd name="T50" fmla="*/ 131 w 1201"/>
                  <a:gd name="T51" fmla="*/ 174 h 731"/>
                  <a:gd name="T52" fmla="*/ 287 w 1201"/>
                  <a:gd name="T53" fmla="*/ 84 h 731"/>
                  <a:gd name="T54" fmla="*/ 490 w 1201"/>
                  <a:gd name="T55" fmla="*/ 30 h 731"/>
                  <a:gd name="T56" fmla="*/ 717 w 1201"/>
                  <a:gd name="T57" fmla="*/ 30 h 731"/>
                  <a:gd name="T58" fmla="*/ 920 w 1201"/>
                  <a:gd name="T59" fmla="*/ 84 h 731"/>
                  <a:gd name="T60" fmla="*/ 1070 w 1201"/>
                  <a:gd name="T61" fmla="*/ 174 h 731"/>
                  <a:gd name="T62" fmla="*/ 1153 w 1201"/>
                  <a:gd name="T63" fmla="*/ 300 h 731"/>
                  <a:gd name="T64" fmla="*/ 1153 w 1201"/>
                  <a:gd name="T65" fmla="*/ 437 h 731"/>
                  <a:gd name="T66" fmla="*/ 1070 w 1201"/>
                  <a:gd name="T67" fmla="*/ 557 h 731"/>
                  <a:gd name="T68" fmla="*/ 920 w 1201"/>
                  <a:gd name="T69" fmla="*/ 647 h 731"/>
                  <a:gd name="T70" fmla="*/ 717 w 1201"/>
                  <a:gd name="T71" fmla="*/ 701 h 731"/>
                  <a:gd name="T72" fmla="*/ 604 w 1201"/>
                  <a:gd name="T73" fmla="*/ 707 h 7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23" name="Freeform 37">
                <a:extLst>
                  <a:ext uri="{FF2B5EF4-FFF2-40B4-BE49-F238E27FC236}">
                    <a16:creationId xmlns:a16="http://schemas.microsoft.com/office/drawing/2014/main" id="{FCD6C9D5-7E93-4002-A762-564A10DE2821}"/>
                  </a:ext>
                </a:extLst>
              </p:cNvPr>
              <p:cNvSpPr>
                <a:spLocks/>
              </p:cNvSpPr>
              <p:nvPr/>
            </p:nvSpPr>
            <p:spPr bwMode="hidden">
              <a:xfrm>
                <a:off x="4128" y="3366"/>
                <a:ext cx="544" cy="737"/>
              </a:xfrm>
              <a:custGeom>
                <a:avLst/>
                <a:gdLst>
                  <a:gd name="T0" fmla="*/ 24 w 544"/>
                  <a:gd name="T1" fmla="*/ 402 h 737"/>
                  <a:gd name="T2" fmla="*/ 36 w 544"/>
                  <a:gd name="T3" fmla="*/ 330 h 737"/>
                  <a:gd name="T4" fmla="*/ 66 w 544"/>
                  <a:gd name="T5" fmla="*/ 264 h 737"/>
                  <a:gd name="T6" fmla="*/ 108 w 544"/>
                  <a:gd name="T7" fmla="*/ 204 h 737"/>
                  <a:gd name="T8" fmla="*/ 173 w 544"/>
                  <a:gd name="T9" fmla="*/ 150 h 737"/>
                  <a:gd name="T10" fmla="*/ 251 w 544"/>
                  <a:gd name="T11" fmla="*/ 102 h 737"/>
                  <a:gd name="T12" fmla="*/ 335 w 544"/>
                  <a:gd name="T13" fmla="*/ 60 h 737"/>
                  <a:gd name="T14" fmla="*/ 436 w 544"/>
                  <a:gd name="T15" fmla="*/ 30 h 737"/>
                  <a:gd name="T16" fmla="*/ 544 w 544"/>
                  <a:gd name="T17" fmla="*/ 12 h 737"/>
                  <a:gd name="T18" fmla="*/ 544 w 544"/>
                  <a:gd name="T19" fmla="*/ 0 h 737"/>
                  <a:gd name="T20" fmla="*/ 430 w 544"/>
                  <a:gd name="T21" fmla="*/ 18 h 737"/>
                  <a:gd name="T22" fmla="*/ 329 w 544"/>
                  <a:gd name="T23" fmla="*/ 48 h 737"/>
                  <a:gd name="T24" fmla="*/ 233 w 544"/>
                  <a:gd name="T25" fmla="*/ 90 h 737"/>
                  <a:gd name="T26" fmla="*/ 155 w 544"/>
                  <a:gd name="T27" fmla="*/ 138 h 737"/>
                  <a:gd name="T28" fmla="*/ 90 w 544"/>
                  <a:gd name="T29" fmla="*/ 198 h 737"/>
                  <a:gd name="T30" fmla="*/ 42 w 544"/>
                  <a:gd name="T31" fmla="*/ 258 h 737"/>
                  <a:gd name="T32" fmla="*/ 12 w 544"/>
                  <a:gd name="T33" fmla="*/ 330 h 737"/>
                  <a:gd name="T34" fmla="*/ 0 w 544"/>
                  <a:gd name="T35" fmla="*/ 402 h 737"/>
                  <a:gd name="T36" fmla="*/ 6 w 544"/>
                  <a:gd name="T37" fmla="*/ 455 h 737"/>
                  <a:gd name="T38" fmla="*/ 18 w 544"/>
                  <a:gd name="T39" fmla="*/ 503 h 737"/>
                  <a:gd name="T40" fmla="*/ 42 w 544"/>
                  <a:gd name="T41" fmla="*/ 545 h 737"/>
                  <a:gd name="T42" fmla="*/ 78 w 544"/>
                  <a:gd name="T43" fmla="*/ 593 h 737"/>
                  <a:gd name="T44" fmla="*/ 114 w 544"/>
                  <a:gd name="T45" fmla="*/ 635 h 737"/>
                  <a:gd name="T46" fmla="*/ 161 w 544"/>
                  <a:gd name="T47" fmla="*/ 671 h 737"/>
                  <a:gd name="T48" fmla="*/ 221 w 544"/>
                  <a:gd name="T49" fmla="*/ 707 h 737"/>
                  <a:gd name="T50" fmla="*/ 281 w 544"/>
                  <a:gd name="T51" fmla="*/ 737 h 737"/>
                  <a:gd name="T52" fmla="*/ 323 w 544"/>
                  <a:gd name="T53" fmla="*/ 737 h 737"/>
                  <a:gd name="T54" fmla="*/ 257 w 544"/>
                  <a:gd name="T55" fmla="*/ 707 h 737"/>
                  <a:gd name="T56" fmla="*/ 203 w 544"/>
                  <a:gd name="T57" fmla="*/ 671 h 737"/>
                  <a:gd name="T58" fmla="*/ 149 w 544"/>
                  <a:gd name="T59" fmla="*/ 635 h 737"/>
                  <a:gd name="T60" fmla="*/ 108 w 544"/>
                  <a:gd name="T61" fmla="*/ 593 h 737"/>
                  <a:gd name="T62" fmla="*/ 72 w 544"/>
                  <a:gd name="T63" fmla="*/ 551 h 737"/>
                  <a:gd name="T64" fmla="*/ 48 w 544"/>
                  <a:gd name="T65" fmla="*/ 503 h 737"/>
                  <a:gd name="T66" fmla="*/ 30 w 544"/>
                  <a:gd name="T67" fmla="*/ 455 h 737"/>
                  <a:gd name="T68" fmla="*/ 24 w 544"/>
                  <a:gd name="T69" fmla="*/ 402 h 737"/>
                  <a:gd name="T70" fmla="*/ 24 w 544"/>
                  <a:gd name="T71" fmla="*/ 402 h 7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24" name="Freeform 38">
                <a:extLst>
                  <a:ext uri="{FF2B5EF4-FFF2-40B4-BE49-F238E27FC236}">
                    <a16:creationId xmlns:a16="http://schemas.microsoft.com/office/drawing/2014/main" id="{EF161DCB-7A36-41A3-AB90-D751FA0D48D9}"/>
                  </a:ext>
                </a:extLst>
              </p:cNvPr>
              <p:cNvSpPr>
                <a:spLocks/>
              </p:cNvSpPr>
              <p:nvPr/>
            </p:nvSpPr>
            <p:spPr bwMode="hidden">
              <a:xfrm>
                <a:off x="4792" y="3360"/>
                <a:ext cx="609" cy="252"/>
              </a:xfrm>
              <a:custGeom>
                <a:avLst/>
                <a:gdLst>
                  <a:gd name="T0" fmla="*/ 12 w 609"/>
                  <a:gd name="T1" fmla="*/ 12 h 252"/>
                  <a:gd name="T2" fmla="*/ 113 w 609"/>
                  <a:gd name="T3" fmla="*/ 18 h 252"/>
                  <a:gd name="T4" fmla="*/ 203 w 609"/>
                  <a:gd name="T5" fmla="*/ 30 h 252"/>
                  <a:gd name="T6" fmla="*/ 292 w 609"/>
                  <a:gd name="T7" fmla="*/ 48 h 252"/>
                  <a:gd name="T8" fmla="*/ 376 w 609"/>
                  <a:gd name="T9" fmla="*/ 78 h 252"/>
                  <a:gd name="T10" fmla="*/ 448 w 609"/>
                  <a:gd name="T11" fmla="*/ 114 h 252"/>
                  <a:gd name="T12" fmla="*/ 514 w 609"/>
                  <a:gd name="T13" fmla="*/ 156 h 252"/>
                  <a:gd name="T14" fmla="*/ 567 w 609"/>
                  <a:gd name="T15" fmla="*/ 198 h 252"/>
                  <a:gd name="T16" fmla="*/ 609 w 609"/>
                  <a:gd name="T17" fmla="*/ 252 h 252"/>
                  <a:gd name="T18" fmla="*/ 609 w 609"/>
                  <a:gd name="T19" fmla="*/ 216 h 252"/>
                  <a:gd name="T20" fmla="*/ 561 w 609"/>
                  <a:gd name="T21" fmla="*/ 168 h 252"/>
                  <a:gd name="T22" fmla="*/ 502 w 609"/>
                  <a:gd name="T23" fmla="*/ 126 h 252"/>
                  <a:gd name="T24" fmla="*/ 436 w 609"/>
                  <a:gd name="T25" fmla="*/ 90 h 252"/>
                  <a:gd name="T26" fmla="*/ 364 w 609"/>
                  <a:gd name="T27" fmla="*/ 60 h 252"/>
                  <a:gd name="T28" fmla="*/ 286 w 609"/>
                  <a:gd name="T29" fmla="*/ 36 h 252"/>
                  <a:gd name="T30" fmla="*/ 197 w 609"/>
                  <a:gd name="T31" fmla="*/ 18 h 252"/>
                  <a:gd name="T32" fmla="*/ 107 w 609"/>
                  <a:gd name="T33" fmla="*/ 6 h 252"/>
                  <a:gd name="T34" fmla="*/ 12 w 609"/>
                  <a:gd name="T35" fmla="*/ 0 h 252"/>
                  <a:gd name="T36" fmla="*/ 6 w 609"/>
                  <a:gd name="T37" fmla="*/ 0 h 252"/>
                  <a:gd name="T38" fmla="*/ 0 w 609"/>
                  <a:gd name="T39" fmla="*/ 0 h 252"/>
                  <a:gd name="T40" fmla="*/ 0 w 609"/>
                  <a:gd name="T41" fmla="*/ 12 h 252"/>
                  <a:gd name="T42" fmla="*/ 6 w 609"/>
                  <a:gd name="T43" fmla="*/ 12 h 252"/>
                  <a:gd name="T44" fmla="*/ 12 w 609"/>
                  <a:gd name="T45" fmla="*/ 12 h 252"/>
                  <a:gd name="T46" fmla="*/ 12 w 609"/>
                  <a:gd name="T47" fmla="*/ 12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25" name="Freeform 39">
                <a:extLst>
                  <a:ext uri="{FF2B5EF4-FFF2-40B4-BE49-F238E27FC236}">
                    <a16:creationId xmlns:a16="http://schemas.microsoft.com/office/drawing/2014/main" id="{981BBF52-B012-4BF9-90EB-A6F98AFE966A}"/>
                  </a:ext>
                </a:extLst>
              </p:cNvPr>
              <p:cNvSpPr>
                <a:spLocks/>
              </p:cNvSpPr>
              <p:nvPr/>
            </p:nvSpPr>
            <p:spPr bwMode="hidden">
              <a:xfrm>
                <a:off x="5246" y="4007"/>
                <a:ext cx="72" cy="54"/>
              </a:xfrm>
              <a:custGeom>
                <a:avLst/>
                <a:gdLst>
                  <a:gd name="T0" fmla="*/ 72 w 72"/>
                  <a:gd name="T1" fmla="*/ 0 h 54"/>
                  <a:gd name="T2" fmla="*/ 36 w 72"/>
                  <a:gd name="T3" fmla="*/ 30 h 54"/>
                  <a:gd name="T4" fmla="*/ 0 w 72"/>
                  <a:gd name="T5" fmla="*/ 54 h 54"/>
                  <a:gd name="T6" fmla="*/ 36 w 72"/>
                  <a:gd name="T7" fmla="*/ 54 h 54"/>
                  <a:gd name="T8" fmla="*/ 54 w 72"/>
                  <a:gd name="T9" fmla="*/ 42 h 54"/>
                  <a:gd name="T10" fmla="*/ 72 w 72"/>
                  <a:gd name="T11" fmla="*/ 24 h 54"/>
                  <a:gd name="T12" fmla="*/ 72 w 72"/>
                  <a:gd name="T13" fmla="*/ 24 h 54"/>
                  <a:gd name="T14" fmla="*/ 72 w 72"/>
                  <a:gd name="T15" fmla="*/ 0 h 54"/>
                  <a:gd name="T16" fmla="*/ 72 w 72"/>
                  <a:gd name="T17"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26" name="Freeform 40">
                <a:extLst>
                  <a:ext uri="{FF2B5EF4-FFF2-40B4-BE49-F238E27FC236}">
                    <a16:creationId xmlns:a16="http://schemas.microsoft.com/office/drawing/2014/main" id="{5CFFEFAA-A157-4DEF-AAD3-FDEE6E3DD94C}"/>
                  </a:ext>
                </a:extLst>
              </p:cNvPr>
              <p:cNvSpPr>
                <a:spLocks/>
              </p:cNvSpPr>
              <p:nvPr/>
            </p:nvSpPr>
            <p:spPr bwMode="hidden">
              <a:xfrm>
                <a:off x="4505" y="4073"/>
                <a:ext cx="705" cy="108"/>
              </a:xfrm>
              <a:custGeom>
                <a:avLst/>
                <a:gdLst>
                  <a:gd name="T0" fmla="*/ 299 w 705"/>
                  <a:gd name="T1" fmla="*/ 90 h 108"/>
                  <a:gd name="T2" fmla="*/ 221 w 705"/>
                  <a:gd name="T3" fmla="*/ 90 h 108"/>
                  <a:gd name="T4" fmla="*/ 143 w 705"/>
                  <a:gd name="T5" fmla="*/ 78 h 108"/>
                  <a:gd name="T6" fmla="*/ 0 w 705"/>
                  <a:gd name="T7" fmla="*/ 48 h 108"/>
                  <a:gd name="T8" fmla="*/ 0 w 705"/>
                  <a:gd name="T9" fmla="*/ 66 h 108"/>
                  <a:gd name="T10" fmla="*/ 143 w 705"/>
                  <a:gd name="T11" fmla="*/ 96 h 108"/>
                  <a:gd name="T12" fmla="*/ 221 w 705"/>
                  <a:gd name="T13" fmla="*/ 108 h 108"/>
                  <a:gd name="T14" fmla="*/ 299 w 705"/>
                  <a:gd name="T15" fmla="*/ 108 h 108"/>
                  <a:gd name="T16" fmla="*/ 412 w 705"/>
                  <a:gd name="T17" fmla="*/ 102 h 108"/>
                  <a:gd name="T18" fmla="*/ 520 w 705"/>
                  <a:gd name="T19" fmla="*/ 84 h 108"/>
                  <a:gd name="T20" fmla="*/ 615 w 705"/>
                  <a:gd name="T21" fmla="*/ 60 h 108"/>
                  <a:gd name="T22" fmla="*/ 705 w 705"/>
                  <a:gd name="T23" fmla="*/ 24 h 108"/>
                  <a:gd name="T24" fmla="*/ 705 w 705"/>
                  <a:gd name="T25" fmla="*/ 0 h 108"/>
                  <a:gd name="T26" fmla="*/ 615 w 705"/>
                  <a:gd name="T27" fmla="*/ 42 h 108"/>
                  <a:gd name="T28" fmla="*/ 520 w 705"/>
                  <a:gd name="T29" fmla="*/ 66 h 108"/>
                  <a:gd name="T30" fmla="*/ 412 w 705"/>
                  <a:gd name="T31" fmla="*/ 84 h 108"/>
                  <a:gd name="T32" fmla="*/ 299 w 705"/>
                  <a:gd name="T33" fmla="*/ 90 h 108"/>
                  <a:gd name="T34" fmla="*/ 299 w 705"/>
                  <a:gd name="T35" fmla="*/ 90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27" name="Freeform 41">
                <a:extLst>
                  <a:ext uri="{FF2B5EF4-FFF2-40B4-BE49-F238E27FC236}">
                    <a16:creationId xmlns:a16="http://schemas.microsoft.com/office/drawing/2014/main" id="{5692A646-4643-4212-BDC6-35189BAA9AEF}"/>
                  </a:ext>
                </a:extLst>
              </p:cNvPr>
              <p:cNvSpPr>
                <a:spLocks/>
              </p:cNvSpPr>
              <p:nvPr/>
            </p:nvSpPr>
            <p:spPr bwMode="hidden">
              <a:xfrm>
                <a:off x="5336" y="3654"/>
                <a:ext cx="143" cy="341"/>
              </a:xfrm>
              <a:custGeom>
                <a:avLst/>
                <a:gdLst>
                  <a:gd name="T0" fmla="*/ 119 w 143"/>
                  <a:gd name="T1" fmla="*/ 114 h 341"/>
                  <a:gd name="T2" fmla="*/ 113 w 143"/>
                  <a:gd name="T3" fmla="*/ 173 h 341"/>
                  <a:gd name="T4" fmla="*/ 89 w 143"/>
                  <a:gd name="T5" fmla="*/ 239 h 341"/>
                  <a:gd name="T6" fmla="*/ 47 w 143"/>
                  <a:gd name="T7" fmla="*/ 293 h 341"/>
                  <a:gd name="T8" fmla="*/ 0 w 143"/>
                  <a:gd name="T9" fmla="*/ 341 h 341"/>
                  <a:gd name="T10" fmla="*/ 29 w 143"/>
                  <a:gd name="T11" fmla="*/ 341 h 341"/>
                  <a:gd name="T12" fmla="*/ 77 w 143"/>
                  <a:gd name="T13" fmla="*/ 287 h 341"/>
                  <a:gd name="T14" fmla="*/ 113 w 143"/>
                  <a:gd name="T15" fmla="*/ 233 h 341"/>
                  <a:gd name="T16" fmla="*/ 137 w 143"/>
                  <a:gd name="T17" fmla="*/ 173 h 341"/>
                  <a:gd name="T18" fmla="*/ 143 w 143"/>
                  <a:gd name="T19" fmla="*/ 114 h 341"/>
                  <a:gd name="T20" fmla="*/ 137 w 143"/>
                  <a:gd name="T21" fmla="*/ 60 h 341"/>
                  <a:gd name="T22" fmla="*/ 119 w 143"/>
                  <a:gd name="T23" fmla="*/ 0 h 341"/>
                  <a:gd name="T24" fmla="*/ 89 w 143"/>
                  <a:gd name="T25" fmla="*/ 0 h 341"/>
                  <a:gd name="T26" fmla="*/ 113 w 143"/>
                  <a:gd name="T27" fmla="*/ 60 h 341"/>
                  <a:gd name="T28" fmla="*/ 119 w 143"/>
                  <a:gd name="T29" fmla="*/ 114 h 341"/>
                  <a:gd name="T30" fmla="*/ 119 w 143"/>
                  <a:gd name="T31" fmla="*/ 114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28" name="Freeform 42">
                <a:extLst>
                  <a:ext uri="{FF2B5EF4-FFF2-40B4-BE49-F238E27FC236}">
                    <a16:creationId xmlns:a16="http://schemas.microsoft.com/office/drawing/2014/main" id="{ADFACE0A-41F5-40FF-AFAE-2FDE2E67FABF}"/>
                  </a:ext>
                </a:extLst>
              </p:cNvPr>
              <p:cNvSpPr>
                <a:spLocks/>
              </p:cNvSpPr>
              <p:nvPr/>
            </p:nvSpPr>
            <p:spPr bwMode="hidden">
              <a:xfrm>
                <a:off x="5061" y="3624"/>
                <a:ext cx="83" cy="90"/>
              </a:xfrm>
              <a:custGeom>
                <a:avLst/>
                <a:gdLst>
                  <a:gd name="T0" fmla="*/ 59 w 83"/>
                  <a:gd name="T1" fmla="*/ 90 h 90"/>
                  <a:gd name="T2" fmla="*/ 83 w 83"/>
                  <a:gd name="T3" fmla="*/ 84 h 90"/>
                  <a:gd name="T4" fmla="*/ 71 w 83"/>
                  <a:gd name="T5" fmla="*/ 60 h 90"/>
                  <a:gd name="T6" fmla="*/ 53 w 83"/>
                  <a:gd name="T7" fmla="*/ 42 h 90"/>
                  <a:gd name="T8" fmla="*/ 6 w 83"/>
                  <a:gd name="T9" fmla="*/ 0 h 90"/>
                  <a:gd name="T10" fmla="*/ 0 w 83"/>
                  <a:gd name="T11" fmla="*/ 18 h 90"/>
                  <a:gd name="T12" fmla="*/ 35 w 83"/>
                  <a:gd name="T13" fmla="*/ 48 h 90"/>
                  <a:gd name="T14" fmla="*/ 59 w 83"/>
                  <a:gd name="T15" fmla="*/ 90 h 90"/>
                  <a:gd name="T16" fmla="*/ 59 w 83"/>
                  <a:gd name="T17" fmla="*/ 9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29" name="Freeform 43">
                <a:extLst>
                  <a:ext uri="{FF2B5EF4-FFF2-40B4-BE49-F238E27FC236}">
                    <a16:creationId xmlns:a16="http://schemas.microsoft.com/office/drawing/2014/main" id="{493330FE-1909-4DB6-927C-5A0B128BF7FB}"/>
                  </a:ext>
                </a:extLst>
              </p:cNvPr>
              <p:cNvSpPr>
                <a:spLocks/>
              </p:cNvSpPr>
              <p:nvPr/>
            </p:nvSpPr>
            <p:spPr bwMode="hidden">
              <a:xfrm>
                <a:off x="4445" y="3552"/>
                <a:ext cx="717" cy="431"/>
              </a:xfrm>
              <a:custGeom>
                <a:avLst/>
                <a:gdLst>
                  <a:gd name="T0" fmla="*/ 693 w 717"/>
                  <a:gd name="T1" fmla="*/ 216 h 431"/>
                  <a:gd name="T2" fmla="*/ 687 w 717"/>
                  <a:gd name="T3" fmla="*/ 257 h 431"/>
                  <a:gd name="T4" fmla="*/ 669 w 717"/>
                  <a:gd name="T5" fmla="*/ 293 h 431"/>
                  <a:gd name="T6" fmla="*/ 633 w 717"/>
                  <a:gd name="T7" fmla="*/ 329 h 431"/>
                  <a:gd name="T8" fmla="*/ 598 w 717"/>
                  <a:gd name="T9" fmla="*/ 359 h 431"/>
                  <a:gd name="T10" fmla="*/ 544 w 717"/>
                  <a:gd name="T11" fmla="*/ 383 h 431"/>
                  <a:gd name="T12" fmla="*/ 490 w 717"/>
                  <a:gd name="T13" fmla="*/ 401 h 431"/>
                  <a:gd name="T14" fmla="*/ 424 w 717"/>
                  <a:gd name="T15" fmla="*/ 413 h 431"/>
                  <a:gd name="T16" fmla="*/ 359 w 717"/>
                  <a:gd name="T17" fmla="*/ 419 h 431"/>
                  <a:gd name="T18" fmla="*/ 293 w 717"/>
                  <a:gd name="T19" fmla="*/ 413 h 431"/>
                  <a:gd name="T20" fmla="*/ 227 w 717"/>
                  <a:gd name="T21" fmla="*/ 401 h 431"/>
                  <a:gd name="T22" fmla="*/ 173 w 717"/>
                  <a:gd name="T23" fmla="*/ 383 h 431"/>
                  <a:gd name="T24" fmla="*/ 119 w 717"/>
                  <a:gd name="T25" fmla="*/ 359 h 431"/>
                  <a:gd name="T26" fmla="*/ 84 w 717"/>
                  <a:gd name="T27" fmla="*/ 329 h 431"/>
                  <a:gd name="T28" fmla="*/ 48 w 717"/>
                  <a:gd name="T29" fmla="*/ 293 h 431"/>
                  <a:gd name="T30" fmla="*/ 30 w 717"/>
                  <a:gd name="T31" fmla="*/ 257 h 431"/>
                  <a:gd name="T32" fmla="*/ 24 w 717"/>
                  <a:gd name="T33" fmla="*/ 216 h 431"/>
                  <a:gd name="T34" fmla="*/ 30 w 717"/>
                  <a:gd name="T35" fmla="*/ 174 h 431"/>
                  <a:gd name="T36" fmla="*/ 48 w 717"/>
                  <a:gd name="T37" fmla="*/ 138 h 431"/>
                  <a:gd name="T38" fmla="*/ 84 w 717"/>
                  <a:gd name="T39" fmla="*/ 102 h 431"/>
                  <a:gd name="T40" fmla="*/ 119 w 717"/>
                  <a:gd name="T41" fmla="*/ 72 h 431"/>
                  <a:gd name="T42" fmla="*/ 173 w 717"/>
                  <a:gd name="T43" fmla="*/ 48 h 431"/>
                  <a:gd name="T44" fmla="*/ 227 w 717"/>
                  <a:gd name="T45" fmla="*/ 30 h 431"/>
                  <a:gd name="T46" fmla="*/ 293 w 717"/>
                  <a:gd name="T47" fmla="*/ 18 h 431"/>
                  <a:gd name="T48" fmla="*/ 359 w 717"/>
                  <a:gd name="T49" fmla="*/ 12 h 431"/>
                  <a:gd name="T50" fmla="*/ 418 w 717"/>
                  <a:gd name="T51" fmla="*/ 18 h 431"/>
                  <a:gd name="T52" fmla="*/ 478 w 717"/>
                  <a:gd name="T53" fmla="*/ 30 h 431"/>
                  <a:gd name="T54" fmla="*/ 532 w 717"/>
                  <a:gd name="T55" fmla="*/ 48 h 431"/>
                  <a:gd name="T56" fmla="*/ 580 w 717"/>
                  <a:gd name="T57" fmla="*/ 66 h 431"/>
                  <a:gd name="T58" fmla="*/ 586 w 717"/>
                  <a:gd name="T59" fmla="*/ 48 h 431"/>
                  <a:gd name="T60" fmla="*/ 478 w 717"/>
                  <a:gd name="T61" fmla="*/ 12 h 431"/>
                  <a:gd name="T62" fmla="*/ 418 w 717"/>
                  <a:gd name="T63" fmla="*/ 6 h 431"/>
                  <a:gd name="T64" fmla="*/ 359 w 717"/>
                  <a:gd name="T65" fmla="*/ 0 h 431"/>
                  <a:gd name="T66" fmla="*/ 287 w 717"/>
                  <a:gd name="T67" fmla="*/ 6 h 431"/>
                  <a:gd name="T68" fmla="*/ 221 w 717"/>
                  <a:gd name="T69" fmla="*/ 18 h 431"/>
                  <a:gd name="T70" fmla="*/ 161 w 717"/>
                  <a:gd name="T71" fmla="*/ 36 h 431"/>
                  <a:gd name="T72" fmla="*/ 107 w 717"/>
                  <a:gd name="T73" fmla="*/ 66 h 431"/>
                  <a:gd name="T74" fmla="*/ 60 w 717"/>
                  <a:gd name="T75" fmla="*/ 96 h 431"/>
                  <a:gd name="T76" fmla="*/ 30 w 717"/>
                  <a:gd name="T77" fmla="*/ 132 h 431"/>
                  <a:gd name="T78" fmla="*/ 6 w 717"/>
                  <a:gd name="T79" fmla="*/ 174 h 431"/>
                  <a:gd name="T80" fmla="*/ 0 w 717"/>
                  <a:gd name="T81" fmla="*/ 216 h 431"/>
                  <a:gd name="T82" fmla="*/ 6 w 717"/>
                  <a:gd name="T83" fmla="*/ 257 h 431"/>
                  <a:gd name="T84" fmla="*/ 30 w 717"/>
                  <a:gd name="T85" fmla="*/ 299 h 431"/>
                  <a:gd name="T86" fmla="*/ 60 w 717"/>
                  <a:gd name="T87" fmla="*/ 335 h 431"/>
                  <a:gd name="T88" fmla="*/ 107 w 717"/>
                  <a:gd name="T89" fmla="*/ 371 h 431"/>
                  <a:gd name="T90" fmla="*/ 161 w 717"/>
                  <a:gd name="T91" fmla="*/ 395 h 431"/>
                  <a:gd name="T92" fmla="*/ 221 w 717"/>
                  <a:gd name="T93" fmla="*/ 413 h 431"/>
                  <a:gd name="T94" fmla="*/ 287 w 717"/>
                  <a:gd name="T95" fmla="*/ 425 h 431"/>
                  <a:gd name="T96" fmla="*/ 359 w 717"/>
                  <a:gd name="T97" fmla="*/ 431 h 431"/>
                  <a:gd name="T98" fmla="*/ 430 w 717"/>
                  <a:gd name="T99" fmla="*/ 425 h 431"/>
                  <a:gd name="T100" fmla="*/ 496 w 717"/>
                  <a:gd name="T101" fmla="*/ 413 h 431"/>
                  <a:gd name="T102" fmla="*/ 562 w 717"/>
                  <a:gd name="T103" fmla="*/ 395 h 431"/>
                  <a:gd name="T104" fmla="*/ 610 w 717"/>
                  <a:gd name="T105" fmla="*/ 371 h 431"/>
                  <a:gd name="T106" fmla="*/ 657 w 717"/>
                  <a:gd name="T107" fmla="*/ 335 h 431"/>
                  <a:gd name="T108" fmla="*/ 687 w 717"/>
                  <a:gd name="T109" fmla="*/ 299 h 431"/>
                  <a:gd name="T110" fmla="*/ 711 w 717"/>
                  <a:gd name="T111" fmla="*/ 257 h 431"/>
                  <a:gd name="T112" fmla="*/ 717 w 717"/>
                  <a:gd name="T113" fmla="*/ 216 h 431"/>
                  <a:gd name="T114" fmla="*/ 717 w 717"/>
                  <a:gd name="T115" fmla="*/ 204 h 431"/>
                  <a:gd name="T116" fmla="*/ 711 w 717"/>
                  <a:gd name="T117" fmla="*/ 192 h 431"/>
                  <a:gd name="T118" fmla="*/ 687 w 717"/>
                  <a:gd name="T119" fmla="*/ 198 h 431"/>
                  <a:gd name="T120" fmla="*/ 693 w 717"/>
                  <a:gd name="T121" fmla="*/ 210 h 431"/>
                  <a:gd name="T122" fmla="*/ 693 w 717"/>
                  <a:gd name="T123" fmla="*/ 216 h 431"/>
                  <a:gd name="T124" fmla="*/ 693 w 717"/>
                  <a:gd name="T125" fmla="*/ 216 h 43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30" name="Freeform 44">
                <a:extLst>
                  <a:ext uri="{FF2B5EF4-FFF2-40B4-BE49-F238E27FC236}">
                    <a16:creationId xmlns:a16="http://schemas.microsoft.com/office/drawing/2014/main" id="{3316DDCD-7090-4906-A1F0-0DC51843E224}"/>
                  </a:ext>
                </a:extLst>
              </p:cNvPr>
              <p:cNvSpPr>
                <a:spLocks/>
              </p:cNvSpPr>
              <p:nvPr/>
            </p:nvSpPr>
            <p:spPr bwMode="hidden">
              <a:xfrm>
                <a:off x="4349" y="3510"/>
                <a:ext cx="909" cy="533"/>
              </a:xfrm>
              <a:custGeom>
                <a:avLst/>
                <a:gdLst>
                  <a:gd name="T0" fmla="*/ 616 w 909"/>
                  <a:gd name="T1" fmla="*/ 0 h 533"/>
                  <a:gd name="T2" fmla="*/ 616 w 909"/>
                  <a:gd name="T3" fmla="*/ 18 h 533"/>
                  <a:gd name="T4" fmla="*/ 724 w 909"/>
                  <a:gd name="T5" fmla="*/ 60 h 533"/>
                  <a:gd name="T6" fmla="*/ 765 w 909"/>
                  <a:gd name="T7" fmla="*/ 84 h 533"/>
                  <a:gd name="T8" fmla="*/ 807 w 909"/>
                  <a:gd name="T9" fmla="*/ 114 h 533"/>
                  <a:gd name="T10" fmla="*/ 837 w 909"/>
                  <a:gd name="T11" fmla="*/ 144 h 533"/>
                  <a:gd name="T12" fmla="*/ 861 w 909"/>
                  <a:gd name="T13" fmla="*/ 180 h 533"/>
                  <a:gd name="T14" fmla="*/ 873 w 909"/>
                  <a:gd name="T15" fmla="*/ 216 h 533"/>
                  <a:gd name="T16" fmla="*/ 879 w 909"/>
                  <a:gd name="T17" fmla="*/ 258 h 533"/>
                  <a:gd name="T18" fmla="*/ 873 w 909"/>
                  <a:gd name="T19" fmla="*/ 311 h 533"/>
                  <a:gd name="T20" fmla="*/ 843 w 909"/>
                  <a:gd name="T21" fmla="*/ 359 h 533"/>
                  <a:gd name="T22" fmla="*/ 807 w 909"/>
                  <a:gd name="T23" fmla="*/ 401 h 533"/>
                  <a:gd name="T24" fmla="*/ 753 w 909"/>
                  <a:gd name="T25" fmla="*/ 443 h 533"/>
                  <a:gd name="T26" fmla="*/ 694 w 909"/>
                  <a:gd name="T27" fmla="*/ 473 h 533"/>
                  <a:gd name="T28" fmla="*/ 622 w 909"/>
                  <a:gd name="T29" fmla="*/ 497 h 533"/>
                  <a:gd name="T30" fmla="*/ 538 w 909"/>
                  <a:gd name="T31" fmla="*/ 509 h 533"/>
                  <a:gd name="T32" fmla="*/ 455 w 909"/>
                  <a:gd name="T33" fmla="*/ 515 h 533"/>
                  <a:gd name="T34" fmla="*/ 371 w 909"/>
                  <a:gd name="T35" fmla="*/ 509 h 533"/>
                  <a:gd name="T36" fmla="*/ 287 w 909"/>
                  <a:gd name="T37" fmla="*/ 497 h 533"/>
                  <a:gd name="T38" fmla="*/ 215 w 909"/>
                  <a:gd name="T39" fmla="*/ 473 h 533"/>
                  <a:gd name="T40" fmla="*/ 156 w 909"/>
                  <a:gd name="T41" fmla="*/ 443 h 533"/>
                  <a:gd name="T42" fmla="*/ 102 w 909"/>
                  <a:gd name="T43" fmla="*/ 401 h 533"/>
                  <a:gd name="T44" fmla="*/ 66 w 909"/>
                  <a:gd name="T45" fmla="*/ 359 h 533"/>
                  <a:gd name="T46" fmla="*/ 36 w 909"/>
                  <a:gd name="T47" fmla="*/ 311 h 533"/>
                  <a:gd name="T48" fmla="*/ 30 w 909"/>
                  <a:gd name="T49" fmla="*/ 258 h 533"/>
                  <a:gd name="T50" fmla="*/ 36 w 909"/>
                  <a:gd name="T51" fmla="*/ 222 h 533"/>
                  <a:gd name="T52" fmla="*/ 48 w 909"/>
                  <a:gd name="T53" fmla="*/ 186 h 533"/>
                  <a:gd name="T54" fmla="*/ 66 w 909"/>
                  <a:gd name="T55" fmla="*/ 156 h 533"/>
                  <a:gd name="T56" fmla="*/ 90 w 909"/>
                  <a:gd name="T57" fmla="*/ 126 h 533"/>
                  <a:gd name="T58" fmla="*/ 66 w 909"/>
                  <a:gd name="T59" fmla="*/ 114 h 533"/>
                  <a:gd name="T60" fmla="*/ 36 w 909"/>
                  <a:gd name="T61" fmla="*/ 144 h 533"/>
                  <a:gd name="T62" fmla="*/ 18 w 909"/>
                  <a:gd name="T63" fmla="*/ 180 h 533"/>
                  <a:gd name="T64" fmla="*/ 6 w 909"/>
                  <a:gd name="T65" fmla="*/ 216 h 533"/>
                  <a:gd name="T66" fmla="*/ 0 w 909"/>
                  <a:gd name="T67" fmla="*/ 258 h 533"/>
                  <a:gd name="T68" fmla="*/ 12 w 909"/>
                  <a:gd name="T69" fmla="*/ 311 h 533"/>
                  <a:gd name="T70" fmla="*/ 36 w 909"/>
                  <a:gd name="T71" fmla="*/ 365 h 533"/>
                  <a:gd name="T72" fmla="*/ 78 w 909"/>
                  <a:gd name="T73" fmla="*/ 413 h 533"/>
                  <a:gd name="T74" fmla="*/ 132 w 909"/>
                  <a:gd name="T75" fmla="*/ 449 h 533"/>
                  <a:gd name="T76" fmla="*/ 203 w 909"/>
                  <a:gd name="T77" fmla="*/ 485 h 533"/>
                  <a:gd name="T78" fmla="*/ 275 w 909"/>
                  <a:gd name="T79" fmla="*/ 509 h 533"/>
                  <a:gd name="T80" fmla="*/ 365 w 909"/>
                  <a:gd name="T81" fmla="*/ 527 h 533"/>
                  <a:gd name="T82" fmla="*/ 455 w 909"/>
                  <a:gd name="T83" fmla="*/ 533 h 533"/>
                  <a:gd name="T84" fmla="*/ 544 w 909"/>
                  <a:gd name="T85" fmla="*/ 527 h 533"/>
                  <a:gd name="T86" fmla="*/ 634 w 909"/>
                  <a:gd name="T87" fmla="*/ 509 h 533"/>
                  <a:gd name="T88" fmla="*/ 712 w 909"/>
                  <a:gd name="T89" fmla="*/ 485 h 533"/>
                  <a:gd name="T90" fmla="*/ 777 w 909"/>
                  <a:gd name="T91" fmla="*/ 449 h 533"/>
                  <a:gd name="T92" fmla="*/ 831 w 909"/>
                  <a:gd name="T93" fmla="*/ 413 h 533"/>
                  <a:gd name="T94" fmla="*/ 873 w 909"/>
                  <a:gd name="T95" fmla="*/ 365 h 533"/>
                  <a:gd name="T96" fmla="*/ 897 w 909"/>
                  <a:gd name="T97" fmla="*/ 311 h 533"/>
                  <a:gd name="T98" fmla="*/ 909 w 909"/>
                  <a:gd name="T99" fmla="*/ 258 h 533"/>
                  <a:gd name="T100" fmla="*/ 903 w 909"/>
                  <a:gd name="T101" fmla="*/ 216 h 533"/>
                  <a:gd name="T102" fmla="*/ 885 w 909"/>
                  <a:gd name="T103" fmla="*/ 174 h 533"/>
                  <a:gd name="T104" fmla="*/ 861 w 909"/>
                  <a:gd name="T105" fmla="*/ 132 h 533"/>
                  <a:gd name="T106" fmla="*/ 825 w 909"/>
                  <a:gd name="T107" fmla="*/ 102 h 533"/>
                  <a:gd name="T108" fmla="*/ 783 w 909"/>
                  <a:gd name="T109" fmla="*/ 66 h 533"/>
                  <a:gd name="T110" fmla="*/ 735 w 909"/>
                  <a:gd name="T111" fmla="*/ 42 h 533"/>
                  <a:gd name="T112" fmla="*/ 616 w 909"/>
                  <a:gd name="T113" fmla="*/ 0 h 533"/>
                  <a:gd name="T114" fmla="*/ 616 w 909"/>
                  <a:gd name="T115" fmla="*/ 0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31" name="Freeform 45">
                <a:extLst>
                  <a:ext uri="{FF2B5EF4-FFF2-40B4-BE49-F238E27FC236}">
                    <a16:creationId xmlns:a16="http://schemas.microsoft.com/office/drawing/2014/main" id="{53666FDA-FC9B-40DD-A9D3-B5BA54B6A525}"/>
                  </a:ext>
                </a:extLst>
              </p:cNvPr>
              <p:cNvSpPr>
                <a:spLocks/>
              </p:cNvSpPr>
              <p:nvPr/>
            </p:nvSpPr>
            <p:spPr bwMode="hidden">
              <a:xfrm>
                <a:off x="4564" y="3492"/>
                <a:ext cx="365" cy="66"/>
              </a:xfrm>
              <a:custGeom>
                <a:avLst/>
                <a:gdLst>
                  <a:gd name="T0" fmla="*/ 240 w 365"/>
                  <a:gd name="T1" fmla="*/ 18 h 66"/>
                  <a:gd name="T2" fmla="*/ 299 w 365"/>
                  <a:gd name="T3" fmla="*/ 24 h 66"/>
                  <a:gd name="T4" fmla="*/ 359 w 365"/>
                  <a:gd name="T5" fmla="*/ 30 h 66"/>
                  <a:gd name="T6" fmla="*/ 365 w 365"/>
                  <a:gd name="T7" fmla="*/ 12 h 66"/>
                  <a:gd name="T8" fmla="*/ 305 w 365"/>
                  <a:gd name="T9" fmla="*/ 6 h 66"/>
                  <a:gd name="T10" fmla="*/ 240 w 365"/>
                  <a:gd name="T11" fmla="*/ 0 h 66"/>
                  <a:gd name="T12" fmla="*/ 174 w 365"/>
                  <a:gd name="T13" fmla="*/ 6 h 66"/>
                  <a:gd name="T14" fmla="*/ 114 w 365"/>
                  <a:gd name="T15" fmla="*/ 12 h 66"/>
                  <a:gd name="T16" fmla="*/ 0 w 365"/>
                  <a:gd name="T17" fmla="*/ 42 h 66"/>
                  <a:gd name="T18" fmla="*/ 0 w 365"/>
                  <a:gd name="T19" fmla="*/ 66 h 66"/>
                  <a:gd name="T20" fmla="*/ 54 w 365"/>
                  <a:gd name="T21" fmla="*/ 48 h 66"/>
                  <a:gd name="T22" fmla="*/ 114 w 365"/>
                  <a:gd name="T23" fmla="*/ 30 h 66"/>
                  <a:gd name="T24" fmla="*/ 174 w 365"/>
                  <a:gd name="T25" fmla="*/ 24 h 66"/>
                  <a:gd name="T26" fmla="*/ 240 w 365"/>
                  <a:gd name="T27" fmla="*/ 18 h 66"/>
                  <a:gd name="T28" fmla="*/ 240 w 365"/>
                  <a:gd name="T29" fmla="*/ 18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32" name="Freeform 46">
                <a:extLst>
                  <a:ext uri="{FF2B5EF4-FFF2-40B4-BE49-F238E27FC236}">
                    <a16:creationId xmlns:a16="http://schemas.microsoft.com/office/drawing/2014/main" id="{BA7C1033-0195-4E56-96C0-65DDB7756BC6}"/>
                  </a:ext>
                </a:extLst>
              </p:cNvPr>
              <p:cNvSpPr>
                <a:spLocks/>
              </p:cNvSpPr>
              <p:nvPr/>
            </p:nvSpPr>
            <p:spPr bwMode="hidden">
              <a:xfrm>
                <a:off x="4463" y="3558"/>
                <a:ext cx="66" cy="48"/>
              </a:xfrm>
              <a:custGeom>
                <a:avLst/>
                <a:gdLst>
                  <a:gd name="T0" fmla="*/ 66 w 66"/>
                  <a:gd name="T1" fmla="*/ 18 h 48"/>
                  <a:gd name="T2" fmla="*/ 48 w 66"/>
                  <a:gd name="T3" fmla="*/ 0 h 48"/>
                  <a:gd name="T4" fmla="*/ 24 w 66"/>
                  <a:gd name="T5" fmla="*/ 12 h 48"/>
                  <a:gd name="T6" fmla="*/ 0 w 66"/>
                  <a:gd name="T7" fmla="*/ 30 h 48"/>
                  <a:gd name="T8" fmla="*/ 12 w 66"/>
                  <a:gd name="T9" fmla="*/ 48 h 48"/>
                  <a:gd name="T10" fmla="*/ 42 w 66"/>
                  <a:gd name="T11" fmla="*/ 30 h 48"/>
                  <a:gd name="T12" fmla="*/ 66 w 66"/>
                  <a:gd name="T13" fmla="*/ 18 h 48"/>
                  <a:gd name="T14" fmla="*/ 66 w 66"/>
                  <a:gd name="T15" fmla="*/ 18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33" name="Oval 47">
                <a:extLst>
                  <a:ext uri="{FF2B5EF4-FFF2-40B4-BE49-F238E27FC236}">
                    <a16:creationId xmlns:a16="http://schemas.microsoft.com/office/drawing/2014/main" id="{B3214467-0CDA-4C3B-908F-6524EF6BBA3F}"/>
                  </a:ext>
                </a:extLst>
              </p:cNvPr>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34" name="Oval 48">
                <a:extLst>
                  <a:ext uri="{FF2B5EF4-FFF2-40B4-BE49-F238E27FC236}">
                    <a16:creationId xmlns:a16="http://schemas.microsoft.com/office/drawing/2014/main" id="{DEB701A5-AFA3-4039-B7F8-89E380F84995}"/>
                  </a:ext>
                </a:extLst>
              </p:cNvPr>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35" name="Oval 49">
                <a:extLst>
                  <a:ext uri="{FF2B5EF4-FFF2-40B4-BE49-F238E27FC236}">
                    <a16:creationId xmlns:a16="http://schemas.microsoft.com/office/drawing/2014/main" id="{87F92937-87E1-422E-B1B4-7F1C2865D3D4}"/>
                  </a:ext>
                </a:extLst>
              </p:cNvPr>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36" name="Oval 50">
                <a:extLst>
                  <a:ext uri="{FF2B5EF4-FFF2-40B4-BE49-F238E27FC236}">
                    <a16:creationId xmlns:a16="http://schemas.microsoft.com/office/drawing/2014/main" id="{9DC10AE6-FEBC-47C2-B8EC-BC74AB5F005E}"/>
                  </a:ext>
                </a:extLst>
              </p:cNvPr>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37" name="Oval 51">
                <a:extLst>
                  <a:ext uri="{FF2B5EF4-FFF2-40B4-BE49-F238E27FC236}">
                    <a16:creationId xmlns:a16="http://schemas.microsoft.com/office/drawing/2014/main" id="{6E6BCFD3-6D87-4D94-991E-D5B406C3945E}"/>
                  </a:ext>
                </a:extLst>
              </p:cNvPr>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38" name="Oval 52">
                <a:extLst>
                  <a:ext uri="{FF2B5EF4-FFF2-40B4-BE49-F238E27FC236}">
                    <a16:creationId xmlns:a16="http://schemas.microsoft.com/office/drawing/2014/main" id="{8AAD89E9-EB4C-4154-AE3A-FCB2E2E303AD}"/>
                  </a:ext>
                </a:extLst>
              </p:cNvPr>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grpSp>
        <p:grpSp>
          <p:nvGrpSpPr>
            <p:cNvPr id="9" name="Group 53">
              <a:extLst>
                <a:ext uri="{FF2B5EF4-FFF2-40B4-BE49-F238E27FC236}">
                  <a16:creationId xmlns:a16="http://schemas.microsoft.com/office/drawing/2014/main" id="{51175312-3612-4D30-A05F-AE292538012C}"/>
                </a:ext>
              </a:extLst>
            </p:cNvPr>
            <p:cNvGrpSpPr>
              <a:grpSpLocks/>
            </p:cNvGrpSpPr>
            <p:nvPr userDrawn="1"/>
          </p:nvGrpSpPr>
          <p:grpSpPr bwMode="auto">
            <a:xfrm>
              <a:off x="5280" y="3024"/>
              <a:ext cx="425" cy="258"/>
              <a:chOff x="5280" y="3024"/>
              <a:chExt cx="425" cy="258"/>
            </a:xfrm>
          </p:grpSpPr>
          <p:sp>
            <p:nvSpPr>
              <p:cNvPr id="10" name="Freeform 54">
                <a:extLst>
                  <a:ext uri="{FF2B5EF4-FFF2-40B4-BE49-F238E27FC236}">
                    <a16:creationId xmlns:a16="http://schemas.microsoft.com/office/drawing/2014/main" id="{C3D025AF-E258-4C5E-BFC8-F1A497DBD89C}"/>
                  </a:ext>
                </a:extLst>
              </p:cNvPr>
              <p:cNvSpPr>
                <a:spLocks/>
              </p:cNvSpPr>
              <p:nvPr/>
            </p:nvSpPr>
            <p:spPr bwMode="hidden">
              <a:xfrm>
                <a:off x="5280" y="3186"/>
                <a:ext cx="383" cy="96"/>
              </a:xfrm>
              <a:custGeom>
                <a:avLst/>
                <a:gdLst>
                  <a:gd name="T0" fmla="*/ 241 w 382"/>
                  <a:gd name="T1" fmla="*/ 96 h 96"/>
                  <a:gd name="T2" fmla="*/ 143 w 382"/>
                  <a:gd name="T3" fmla="*/ 90 h 96"/>
                  <a:gd name="T4" fmla="*/ 83 w 382"/>
                  <a:gd name="T5" fmla="*/ 66 h 96"/>
                  <a:gd name="T6" fmla="*/ 35 w 382"/>
                  <a:gd name="T7" fmla="*/ 36 h 96"/>
                  <a:gd name="T8" fmla="*/ 6 w 382"/>
                  <a:gd name="T9" fmla="*/ 0 h 96"/>
                  <a:gd name="T10" fmla="*/ 0 w 382"/>
                  <a:gd name="T11" fmla="*/ 6 h 96"/>
                  <a:gd name="T12" fmla="*/ 29 w 382"/>
                  <a:gd name="T13" fmla="*/ 42 h 96"/>
                  <a:gd name="T14" fmla="*/ 77 w 382"/>
                  <a:gd name="T15" fmla="*/ 72 h 96"/>
                  <a:gd name="T16" fmla="*/ 137 w 382"/>
                  <a:gd name="T17" fmla="*/ 90 h 96"/>
                  <a:gd name="T18" fmla="*/ 241 w 382"/>
                  <a:gd name="T19" fmla="*/ 96 h 96"/>
                  <a:gd name="T20" fmla="*/ 295 w 382"/>
                  <a:gd name="T21" fmla="*/ 90 h 96"/>
                  <a:gd name="T22" fmla="*/ 343 w 382"/>
                  <a:gd name="T23" fmla="*/ 84 h 96"/>
                  <a:gd name="T24" fmla="*/ 384 w 382"/>
                  <a:gd name="T25" fmla="*/ 66 h 96"/>
                  <a:gd name="T26" fmla="*/ 414 w 382"/>
                  <a:gd name="T27" fmla="*/ 42 h 96"/>
                  <a:gd name="T28" fmla="*/ 408 w 382"/>
                  <a:gd name="T29" fmla="*/ 42 h 96"/>
                  <a:gd name="T30" fmla="*/ 378 w 382"/>
                  <a:gd name="T31" fmla="*/ 66 h 96"/>
                  <a:gd name="T32" fmla="*/ 337 w 382"/>
                  <a:gd name="T33" fmla="*/ 78 h 96"/>
                  <a:gd name="T34" fmla="*/ 295 w 382"/>
                  <a:gd name="T35" fmla="*/ 90 h 96"/>
                  <a:gd name="T36" fmla="*/ 241 w 382"/>
                  <a:gd name="T37" fmla="*/ 96 h 96"/>
                  <a:gd name="T38" fmla="*/ 241 w 382"/>
                  <a:gd name="T39" fmla="*/ 96 h 9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1" name="Freeform 55">
                <a:extLst>
                  <a:ext uri="{FF2B5EF4-FFF2-40B4-BE49-F238E27FC236}">
                    <a16:creationId xmlns:a16="http://schemas.microsoft.com/office/drawing/2014/main" id="{E38DCE4B-C53E-4383-A882-307780DE6427}"/>
                  </a:ext>
                </a:extLst>
              </p:cNvPr>
              <p:cNvSpPr>
                <a:spLocks/>
              </p:cNvSpPr>
              <p:nvPr/>
            </p:nvSpPr>
            <p:spPr bwMode="hidden">
              <a:xfrm>
                <a:off x="5315" y="3024"/>
                <a:ext cx="258" cy="54"/>
              </a:xfrm>
              <a:custGeom>
                <a:avLst/>
                <a:gdLst>
                  <a:gd name="T0" fmla="*/ 174 w 258"/>
                  <a:gd name="T1" fmla="*/ 0 h 54"/>
                  <a:gd name="T2" fmla="*/ 216 w 258"/>
                  <a:gd name="T3" fmla="*/ 6 h 54"/>
                  <a:gd name="T4" fmla="*/ 258 w 258"/>
                  <a:gd name="T5" fmla="*/ 12 h 54"/>
                  <a:gd name="T6" fmla="*/ 252 w 258"/>
                  <a:gd name="T7" fmla="*/ 6 h 54"/>
                  <a:gd name="T8" fmla="*/ 216 w 258"/>
                  <a:gd name="T9" fmla="*/ 0 h 54"/>
                  <a:gd name="T10" fmla="*/ 174 w 258"/>
                  <a:gd name="T11" fmla="*/ 0 h 54"/>
                  <a:gd name="T12" fmla="*/ 120 w 258"/>
                  <a:gd name="T13" fmla="*/ 6 h 54"/>
                  <a:gd name="T14" fmla="*/ 78 w 258"/>
                  <a:gd name="T15" fmla="*/ 12 h 54"/>
                  <a:gd name="T16" fmla="*/ 36 w 258"/>
                  <a:gd name="T17" fmla="*/ 30 h 54"/>
                  <a:gd name="T18" fmla="*/ 0 w 258"/>
                  <a:gd name="T19" fmla="*/ 48 h 54"/>
                  <a:gd name="T20" fmla="*/ 6 w 258"/>
                  <a:gd name="T21" fmla="*/ 54 h 54"/>
                  <a:gd name="T22" fmla="*/ 36 w 258"/>
                  <a:gd name="T23" fmla="*/ 36 h 54"/>
                  <a:gd name="T24" fmla="*/ 78 w 258"/>
                  <a:gd name="T25" fmla="*/ 18 h 54"/>
                  <a:gd name="T26" fmla="*/ 120 w 258"/>
                  <a:gd name="T27" fmla="*/ 6 h 54"/>
                  <a:gd name="T28" fmla="*/ 174 w 258"/>
                  <a:gd name="T29" fmla="*/ 0 h 54"/>
                  <a:gd name="T30" fmla="*/ 174 w 258"/>
                  <a:gd name="T31" fmla="*/ 0 h 5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2" name="Freeform 56">
                <a:extLst>
                  <a:ext uri="{FF2B5EF4-FFF2-40B4-BE49-F238E27FC236}">
                    <a16:creationId xmlns:a16="http://schemas.microsoft.com/office/drawing/2014/main" id="{24188B65-F422-4D6F-8AD4-F4C59BDEA7FF}"/>
                  </a:ext>
                </a:extLst>
              </p:cNvPr>
              <p:cNvSpPr>
                <a:spLocks/>
              </p:cNvSpPr>
              <p:nvPr/>
            </p:nvSpPr>
            <p:spPr bwMode="hidden">
              <a:xfrm>
                <a:off x="5645" y="3066"/>
                <a:ext cx="60" cy="156"/>
              </a:xfrm>
              <a:custGeom>
                <a:avLst/>
                <a:gdLst>
                  <a:gd name="T0" fmla="*/ 54 w 60"/>
                  <a:gd name="T1" fmla="*/ 90 h 156"/>
                  <a:gd name="T2" fmla="*/ 48 w 60"/>
                  <a:gd name="T3" fmla="*/ 126 h 156"/>
                  <a:gd name="T4" fmla="*/ 24 w 60"/>
                  <a:gd name="T5" fmla="*/ 156 h 156"/>
                  <a:gd name="T6" fmla="*/ 30 w 60"/>
                  <a:gd name="T7" fmla="*/ 156 h 156"/>
                  <a:gd name="T8" fmla="*/ 54 w 60"/>
                  <a:gd name="T9" fmla="*/ 126 h 156"/>
                  <a:gd name="T10" fmla="*/ 60 w 60"/>
                  <a:gd name="T11" fmla="*/ 90 h 156"/>
                  <a:gd name="T12" fmla="*/ 54 w 60"/>
                  <a:gd name="T13" fmla="*/ 66 h 156"/>
                  <a:gd name="T14" fmla="*/ 48 w 60"/>
                  <a:gd name="T15" fmla="*/ 42 h 156"/>
                  <a:gd name="T16" fmla="*/ 30 w 60"/>
                  <a:gd name="T17" fmla="*/ 18 h 156"/>
                  <a:gd name="T18" fmla="*/ 6 w 60"/>
                  <a:gd name="T19" fmla="*/ 0 h 156"/>
                  <a:gd name="T20" fmla="*/ 0 w 60"/>
                  <a:gd name="T21" fmla="*/ 6 h 156"/>
                  <a:gd name="T22" fmla="*/ 24 w 60"/>
                  <a:gd name="T23" fmla="*/ 24 h 156"/>
                  <a:gd name="T24" fmla="*/ 42 w 60"/>
                  <a:gd name="T25" fmla="*/ 42 h 156"/>
                  <a:gd name="T26" fmla="*/ 48 w 60"/>
                  <a:gd name="T27" fmla="*/ 66 h 156"/>
                  <a:gd name="T28" fmla="*/ 54 w 60"/>
                  <a:gd name="T29" fmla="*/ 90 h 156"/>
                  <a:gd name="T30" fmla="*/ 54 w 60"/>
                  <a:gd name="T31" fmla="*/ 90 h 15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3" name="Freeform 57">
                <a:extLst>
                  <a:ext uri="{FF2B5EF4-FFF2-40B4-BE49-F238E27FC236}">
                    <a16:creationId xmlns:a16="http://schemas.microsoft.com/office/drawing/2014/main" id="{B1CF3340-0CAA-4071-B9BD-01E4003317AD}"/>
                  </a:ext>
                </a:extLst>
              </p:cNvPr>
              <p:cNvSpPr>
                <a:spLocks/>
              </p:cNvSpPr>
              <p:nvPr/>
            </p:nvSpPr>
            <p:spPr bwMode="hidden">
              <a:xfrm>
                <a:off x="5375" y="3246"/>
                <a:ext cx="192" cy="18"/>
              </a:xfrm>
              <a:custGeom>
                <a:avLst/>
                <a:gdLst>
                  <a:gd name="T0" fmla="*/ 114 w 192"/>
                  <a:gd name="T1" fmla="*/ 12 h 18"/>
                  <a:gd name="T2" fmla="*/ 72 w 192"/>
                  <a:gd name="T3" fmla="*/ 6 h 18"/>
                  <a:gd name="T4" fmla="*/ 30 w 192"/>
                  <a:gd name="T5" fmla="*/ 0 h 18"/>
                  <a:gd name="T6" fmla="*/ 0 w 192"/>
                  <a:gd name="T7" fmla="*/ 0 h 18"/>
                  <a:gd name="T8" fmla="*/ 54 w 192"/>
                  <a:gd name="T9" fmla="*/ 12 h 18"/>
                  <a:gd name="T10" fmla="*/ 114 w 192"/>
                  <a:gd name="T11" fmla="*/ 18 h 18"/>
                  <a:gd name="T12" fmla="*/ 156 w 192"/>
                  <a:gd name="T13" fmla="*/ 18 h 18"/>
                  <a:gd name="T14" fmla="*/ 192 w 192"/>
                  <a:gd name="T15" fmla="*/ 12 h 18"/>
                  <a:gd name="T16" fmla="*/ 186 w 192"/>
                  <a:gd name="T17" fmla="*/ 0 h 18"/>
                  <a:gd name="T18" fmla="*/ 150 w 192"/>
                  <a:gd name="T19" fmla="*/ 6 h 18"/>
                  <a:gd name="T20" fmla="*/ 114 w 192"/>
                  <a:gd name="T21" fmla="*/ 12 h 18"/>
                  <a:gd name="T22" fmla="*/ 114 w 192"/>
                  <a:gd name="T23" fmla="*/ 12 h 1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4" name="Freeform 58">
                <a:extLst>
                  <a:ext uri="{FF2B5EF4-FFF2-40B4-BE49-F238E27FC236}">
                    <a16:creationId xmlns:a16="http://schemas.microsoft.com/office/drawing/2014/main" id="{DA2E1DC6-BE05-44DA-9722-0332D07CD706}"/>
                  </a:ext>
                </a:extLst>
              </p:cNvPr>
              <p:cNvSpPr>
                <a:spLocks/>
              </p:cNvSpPr>
              <p:nvPr/>
            </p:nvSpPr>
            <p:spPr bwMode="hidden">
              <a:xfrm>
                <a:off x="5304" y="3042"/>
                <a:ext cx="161" cy="186"/>
              </a:xfrm>
              <a:custGeom>
                <a:avLst/>
                <a:gdLst>
                  <a:gd name="T0" fmla="*/ 11 w 161"/>
                  <a:gd name="T1" fmla="*/ 114 h 186"/>
                  <a:gd name="T2" fmla="*/ 17 w 161"/>
                  <a:gd name="T3" fmla="*/ 96 h 186"/>
                  <a:gd name="T4" fmla="*/ 23 w 161"/>
                  <a:gd name="T5" fmla="*/ 78 h 186"/>
                  <a:gd name="T6" fmla="*/ 53 w 161"/>
                  <a:gd name="T7" fmla="*/ 42 h 186"/>
                  <a:gd name="T8" fmla="*/ 101 w 161"/>
                  <a:gd name="T9" fmla="*/ 18 h 186"/>
                  <a:gd name="T10" fmla="*/ 155 w 161"/>
                  <a:gd name="T11" fmla="*/ 6 h 186"/>
                  <a:gd name="T12" fmla="*/ 161 w 161"/>
                  <a:gd name="T13" fmla="*/ 0 h 186"/>
                  <a:gd name="T14" fmla="*/ 95 w 161"/>
                  <a:gd name="T15" fmla="*/ 12 h 186"/>
                  <a:gd name="T16" fmla="*/ 47 w 161"/>
                  <a:gd name="T17" fmla="*/ 36 h 186"/>
                  <a:gd name="T18" fmla="*/ 11 w 161"/>
                  <a:gd name="T19" fmla="*/ 72 h 186"/>
                  <a:gd name="T20" fmla="*/ 5 w 161"/>
                  <a:gd name="T21" fmla="*/ 90 h 186"/>
                  <a:gd name="T22" fmla="*/ 0 w 161"/>
                  <a:gd name="T23" fmla="*/ 114 h 186"/>
                  <a:gd name="T24" fmla="*/ 11 w 161"/>
                  <a:gd name="T25" fmla="*/ 150 h 186"/>
                  <a:gd name="T26" fmla="*/ 23 w 161"/>
                  <a:gd name="T27" fmla="*/ 168 h 186"/>
                  <a:gd name="T28" fmla="*/ 41 w 161"/>
                  <a:gd name="T29" fmla="*/ 186 h 186"/>
                  <a:gd name="T30" fmla="*/ 65 w 161"/>
                  <a:gd name="T31" fmla="*/ 186 h 186"/>
                  <a:gd name="T32" fmla="*/ 41 w 161"/>
                  <a:gd name="T33" fmla="*/ 168 h 186"/>
                  <a:gd name="T34" fmla="*/ 23 w 161"/>
                  <a:gd name="T35" fmla="*/ 150 h 186"/>
                  <a:gd name="T36" fmla="*/ 17 w 161"/>
                  <a:gd name="T37" fmla="*/ 132 h 186"/>
                  <a:gd name="T38" fmla="*/ 11 w 161"/>
                  <a:gd name="T39" fmla="*/ 114 h 186"/>
                  <a:gd name="T40" fmla="*/ 11 w 161"/>
                  <a:gd name="T41" fmla="*/ 114 h 18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5" name="Freeform 59">
                <a:extLst>
                  <a:ext uri="{FF2B5EF4-FFF2-40B4-BE49-F238E27FC236}">
                    <a16:creationId xmlns:a16="http://schemas.microsoft.com/office/drawing/2014/main" id="{A32B2139-243D-41FB-A8E7-D80755AF76C6}"/>
                  </a:ext>
                </a:extLst>
              </p:cNvPr>
              <p:cNvSpPr>
                <a:spLocks/>
              </p:cNvSpPr>
              <p:nvPr/>
            </p:nvSpPr>
            <p:spPr bwMode="hidden">
              <a:xfrm>
                <a:off x="5489" y="3042"/>
                <a:ext cx="186" cy="210"/>
              </a:xfrm>
              <a:custGeom>
                <a:avLst/>
                <a:gdLst>
                  <a:gd name="T0" fmla="*/ 0 w 185"/>
                  <a:gd name="T1" fmla="*/ 6 h 210"/>
                  <a:gd name="T2" fmla="*/ 66 w 185"/>
                  <a:gd name="T3" fmla="*/ 12 h 210"/>
                  <a:gd name="T4" fmla="*/ 151 w 185"/>
                  <a:gd name="T5" fmla="*/ 36 h 210"/>
                  <a:gd name="T6" fmla="*/ 187 w 185"/>
                  <a:gd name="T7" fmla="*/ 72 h 210"/>
                  <a:gd name="T8" fmla="*/ 193 w 185"/>
                  <a:gd name="T9" fmla="*/ 90 h 210"/>
                  <a:gd name="T10" fmla="*/ 199 w 185"/>
                  <a:gd name="T11" fmla="*/ 114 h 210"/>
                  <a:gd name="T12" fmla="*/ 193 w 185"/>
                  <a:gd name="T13" fmla="*/ 138 h 210"/>
                  <a:gd name="T14" fmla="*/ 181 w 185"/>
                  <a:gd name="T15" fmla="*/ 162 h 210"/>
                  <a:gd name="T16" fmla="*/ 151 w 185"/>
                  <a:gd name="T17" fmla="*/ 180 h 210"/>
                  <a:gd name="T18" fmla="*/ 90 w 185"/>
                  <a:gd name="T19" fmla="*/ 198 h 210"/>
                  <a:gd name="T20" fmla="*/ 128 w 185"/>
                  <a:gd name="T21" fmla="*/ 210 h 210"/>
                  <a:gd name="T22" fmla="*/ 163 w 185"/>
                  <a:gd name="T23" fmla="*/ 192 h 210"/>
                  <a:gd name="T24" fmla="*/ 193 w 185"/>
                  <a:gd name="T25" fmla="*/ 168 h 210"/>
                  <a:gd name="T26" fmla="*/ 211 w 185"/>
                  <a:gd name="T27" fmla="*/ 144 h 210"/>
                  <a:gd name="T28" fmla="*/ 217 w 185"/>
                  <a:gd name="T29" fmla="*/ 114 h 210"/>
                  <a:gd name="T30" fmla="*/ 211 w 185"/>
                  <a:gd name="T31" fmla="*/ 90 h 210"/>
                  <a:gd name="T32" fmla="*/ 205 w 185"/>
                  <a:gd name="T33" fmla="*/ 66 h 210"/>
                  <a:gd name="T34" fmla="*/ 187 w 185"/>
                  <a:gd name="T35" fmla="*/ 48 h 210"/>
                  <a:gd name="T36" fmla="*/ 163 w 185"/>
                  <a:gd name="T37" fmla="*/ 30 h 210"/>
                  <a:gd name="T38" fmla="*/ 72 w 185"/>
                  <a:gd name="T39" fmla="*/ 6 h 210"/>
                  <a:gd name="T40" fmla="*/ 0 w 185"/>
                  <a:gd name="T41" fmla="*/ 0 h 210"/>
                  <a:gd name="T42" fmla="*/ 0 w 185"/>
                  <a:gd name="T43" fmla="*/ 6 h 210"/>
                  <a:gd name="T44" fmla="*/ 0 w 185"/>
                  <a:gd name="T45" fmla="*/ 6 h 210"/>
                  <a:gd name="T46" fmla="*/ 0 w 185"/>
                  <a:gd name="T47" fmla="*/ 6 h 21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6" name="Freeform 60">
                <a:extLst>
                  <a:ext uri="{FF2B5EF4-FFF2-40B4-BE49-F238E27FC236}">
                    <a16:creationId xmlns:a16="http://schemas.microsoft.com/office/drawing/2014/main" id="{3E4D004E-04EB-464A-9C34-F2E0D8B782A7}"/>
                  </a:ext>
                </a:extLst>
              </p:cNvPr>
              <p:cNvSpPr>
                <a:spLocks noEditPoints="1"/>
              </p:cNvSpPr>
              <p:nvPr/>
            </p:nvSpPr>
            <p:spPr bwMode="hidden">
              <a:xfrm>
                <a:off x="5345" y="3058"/>
                <a:ext cx="299" cy="186"/>
              </a:xfrm>
              <a:custGeom>
                <a:avLst/>
                <a:gdLst>
                  <a:gd name="T0" fmla="*/ 150 w 299"/>
                  <a:gd name="T1" fmla="*/ 0 h 186"/>
                  <a:gd name="T2" fmla="*/ 90 w 299"/>
                  <a:gd name="T3" fmla="*/ 6 h 186"/>
                  <a:gd name="T4" fmla="*/ 42 w 299"/>
                  <a:gd name="T5" fmla="*/ 30 h 186"/>
                  <a:gd name="T6" fmla="*/ 12 w 299"/>
                  <a:gd name="T7" fmla="*/ 54 h 186"/>
                  <a:gd name="T8" fmla="*/ 6 w 299"/>
                  <a:gd name="T9" fmla="*/ 72 h 186"/>
                  <a:gd name="T10" fmla="*/ 0 w 299"/>
                  <a:gd name="T11" fmla="*/ 90 h 186"/>
                  <a:gd name="T12" fmla="*/ 6 w 299"/>
                  <a:gd name="T13" fmla="*/ 108 h 186"/>
                  <a:gd name="T14" fmla="*/ 12 w 299"/>
                  <a:gd name="T15" fmla="*/ 126 h 186"/>
                  <a:gd name="T16" fmla="*/ 42 w 299"/>
                  <a:gd name="T17" fmla="*/ 156 h 186"/>
                  <a:gd name="T18" fmla="*/ 90 w 299"/>
                  <a:gd name="T19" fmla="*/ 180 h 186"/>
                  <a:gd name="T20" fmla="*/ 150 w 299"/>
                  <a:gd name="T21" fmla="*/ 186 h 186"/>
                  <a:gd name="T22" fmla="*/ 209 w 299"/>
                  <a:gd name="T23" fmla="*/ 180 h 186"/>
                  <a:gd name="T24" fmla="*/ 257 w 299"/>
                  <a:gd name="T25" fmla="*/ 156 h 186"/>
                  <a:gd name="T26" fmla="*/ 287 w 299"/>
                  <a:gd name="T27" fmla="*/ 126 h 186"/>
                  <a:gd name="T28" fmla="*/ 299 w 299"/>
                  <a:gd name="T29" fmla="*/ 108 h 186"/>
                  <a:gd name="T30" fmla="*/ 299 w 299"/>
                  <a:gd name="T31" fmla="*/ 90 h 186"/>
                  <a:gd name="T32" fmla="*/ 299 w 299"/>
                  <a:gd name="T33" fmla="*/ 72 h 186"/>
                  <a:gd name="T34" fmla="*/ 287 w 299"/>
                  <a:gd name="T35" fmla="*/ 54 h 186"/>
                  <a:gd name="T36" fmla="*/ 257 w 299"/>
                  <a:gd name="T37" fmla="*/ 30 h 186"/>
                  <a:gd name="T38" fmla="*/ 209 w 299"/>
                  <a:gd name="T39" fmla="*/ 6 h 186"/>
                  <a:gd name="T40" fmla="*/ 150 w 299"/>
                  <a:gd name="T41" fmla="*/ 0 h 186"/>
                  <a:gd name="T42" fmla="*/ 150 w 299"/>
                  <a:gd name="T43" fmla="*/ 0 h 186"/>
                  <a:gd name="T44" fmla="*/ 150 w 299"/>
                  <a:gd name="T45" fmla="*/ 180 h 186"/>
                  <a:gd name="T46" fmla="*/ 96 w 299"/>
                  <a:gd name="T47" fmla="*/ 174 h 186"/>
                  <a:gd name="T48" fmla="*/ 48 w 299"/>
                  <a:gd name="T49" fmla="*/ 156 h 186"/>
                  <a:gd name="T50" fmla="*/ 18 w 299"/>
                  <a:gd name="T51" fmla="*/ 126 h 186"/>
                  <a:gd name="T52" fmla="*/ 12 w 299"/>
                  <a:gd name="T53" fmla="*/ 108 h 186"/>
                  <a:gd name="T54" fmla="*/ 6 w 299"/>
                  <a:gd name="T55" fmla="*/ 90 h 186"/>
                  <a:gd name="T56" fmla="*/ 12 w 299"/>
                  <a:gd name="T57" fmla="*/ 72 h 186"/>
                  <a:gd name="T58" fmla="*/ 18 w 299"/>
                  <a:gd name="T59" fmla="*/ 54 h 186"/>
                  <a:gd name="T60" fmla="*/ 48 w 299"/>
                  <a:gd name="T61" fmla="*/ 30 h 186"/>
                  <a:gd name="T62" fmla="*/ 96 w 299"/>
                  <a:gd name="T63" fmla="*/ 12 h 186"/>
                  <a:gd name="T64" fmla="*/ 150 w 299"/>
                  <a:gd name="T65" fmla="*/ 6 h 186"/>
                  <a:gd name="T66" fmla="*/ 203 w 299"/>
                  <a:gd name="T67" fmla="*/ 12 h 186"/>
                  <a:gd name="T68" fmla="*/ 251 w 299"/>
                  <a:gd name="T69" fmla="*/ 30 h 186"/>
                  <a:gd name="T70" fmla="*/ 281 w 299"/>
                  <a:gd name="T71" fmla="*/ 54 h 186"/>
                  <a:gd name="T72" fmla="*/ 293 w 299"/>
                  <a:gd name="T73" fmla="*/ 72 h 186"/>
                  <a:gd name="T74" fmla="*/ 293 w 299"/>
                  <a:gd name="T75" fmla="*/ 90 h 186"/>
                  <a:gd name="T76" fmla="*/ 293 w 299"/>
                  <a:gd name="T77" fmla="*/ 108 h 186"/>
                  <a:gd name="T78" fmla="*/ 281 w 299"/>
                  <a:gd name="T79" fmla="*/ 126 h 186"/>
                  <a:gd name="T80" fmla="*/ 251 w 299"/>
                  <a:gd name="T81" fmla="*/ 156 h 186"/>
                  <a:gd name="T82" fmla="*/ 203 w 299"/>
                  <a:gd name="T83" fmla="*/ 174 h 186"/>
                  <a:gd name="T84" fmla="*/ 150 w 299"/>
                  <a:gd name="T85" fmla="*/ 180 h 186"/>
                  <a:gd name="T86" fmla="*/ 150 w 299"/>
                  <a:gd name="T87" fmla="*/ 180 h 18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grpSp>
            <p:nvGrpSpPr>
              <p:cNvPr id="17" name="Group 61">
                <a:extLst>
                  <a:ext uri="{FF2B5EF4-FFF2-40B4-BE49-F238E27FC236}">
                    <a16:creationId xmlns:a16="http://schemas.microsoft.com/office/drawing/2014/main" id="{0ABB8CA5-3F69-4831-8CCE-588AE2DCF081}"/>
                  </a:ext>
                </a:extLst>
              </p:cNvPr>
              <p:cNvGrpSpPr>
                <a:grpSpLocks/>
              </p:cNvGrpSpPr>
              <p:nvPr/>
            </p:nvGrpSpPr>
            <p:grpSpPr bwMode="auto">
              <a:xfrm>
                <a:off x="5381" y="3085"/>
                <a:ext cx="227" cy="132"/>
                <a:chOff x="5381" y="3085"/>
                <a:chExt cx="227" cy="132"/>
              </a:xfrm>
            </p:grpSpPr>
            <p:sp>
              <p:nvSpPr>
                <p:cNvPr id="18" name="Oval 62">
                  <a:extLst>
                    <a:ext uri="{FF2B5EF4-FFF2-40B4-BE49-F238E27FC236}">
                      <a16:creationId xmlns:a16="http://schemas.microsoft.com/office/drawing/2014/main" id="{4019522F-38AD-4683-A56B-1819319FE75A}"/>
                    </a:ext>
                  </a:extLst>
                </p:cNvPr>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ctr">
                    <a:defRPr sz="2400">
                      <a:solidFill>
                        <a:srgbClr val="FF0000"/>
                      </a:solidFill>
                      <a:latin typeface="Arial" panose="020B0604020202020204" pitchFamily="34" charset="0"/>
                    </a:defRPr>
                  </a:lvl1pPr>
                  <a:lvl2pPr marL="742950" indent="-285750" algn="ctr">
                    <a:defRPr sz="2400">
                      <a:solidFill>
                        <a:srgbClr val="FF0000"/>
                      </a:solidFill>
                      <a:latin typeface="Arial" panose="020B0604020202020204" pitchFamily="34" charset="0"/>
                    </a:defRPr>
                  </a:lvl2pPr>
                  <a:lvl3pPr marL="1143000" indent="-228600" algn="ctr">
                    <a:defRPr sz="2400">
                      <a:solidFill>
                        <a:srgbClr val="FF0000"/>
                      </a:solidFill>
                      <a:latin typeface="Arial" panose="020B0604020202020204" pitchFamily="34" charset="0"/>
                    </a:defRPr>
                  </a:lvl3pPr>
                  <a:lvl4pPr marL="1600200" indent="-228600" algn="ctr">
                    <a:defRPr sz="2400">
                      <a:solidFill>
                        <a:srgbClr val="FF0000"/>
                      </a:solidFill>
                      <a:latin typeface="Arial" panose="020B0604020202020204" pitchFamily="34" charset="0"/>
                    </a:defRPr>
                  </a:lvl4pPr>
                  <a:lvl5pPr marL="2057400" indent="-228600" algn="ctr">
                    <a:defRPr sz="2400">
                      <a:solidFill>
                        <a:srgbClr val="FF0000"/>
                      </a:solidFill>
                      <a:latin typeface="Arial" panose="020B0604020202020204" pitchFamily="34" charset="0"/>
                    </a:defRPr>
                  </a:lvl5pPr>
                  <a:lvl6pPr marL="2514600" indent="-228600" algn="ctr" eaLnBrk="0" fontAlgn="base" hangingPunct="0">
                    <a:spcBef>
                      <a:spcPct val="0"/>
                    </a:spcBef>
                    <a:spcAft>
                      <a:spcPct val="0"/>
                    </a:spcAft>
                    <a:defRPr sz="2400">
                      <a:solidFill>
                        <a:srgbClr val="FF0000"/>
                      </a:solidFill>
                      <a:latin typeface="Arial" panose="020B0604020202020204" pitchFamily="34" charset="0"/>
                    </a:defRPr>
                  </a:lvl6pPr>
                  <a:lvl7pPr marL="2971800" indent="-228600" algn="ctr" eaLnBrk="0" fontAlgn="base" hangingPunct="0">
                    <a:spcBef>
                      <a:spcPct val="0"/>
                    </a:spcBef>
                    <a:spcAft>
                      <a:spcPct val="0"/>
                    </a:spcAft>
                    <a:defRPr sz="2400">
                      <a:solidFill>
                        <a:srgbClr val="FF0000"/>
                      </a:solidFill>
                      <a:latin typeface="Arial" panose="020B0604020202020204" pitchFamily="34" charset="0"/>
                    </a:defRPr>
                  </a:lvl7pPr>
                  <a:lvl8pPr marL="3429000" indent="-228600" algn="ctr" eaLnBrk="0" fontAlgn="base" hangingPunct="0">
                    <a:spcBef>
                      <a:spcPct val="0"/>
                    </a:spcBef>
                    <a:spcAft>
                      <a:spcPct val="0"/>
                    </a:spcAft>
                    <a:defRPr sz="2400">
                      <a:solidFill>
                        <a:srgbClr val="FF0000"/>
                      </a:solidFill>
                      <a:latin typeface="Arial" panose="020B0604020202020204" pitchFamily="34" charset="0"/>
                    </a:defRPr>
                  </a:lvl8pPr>
                  <a:lvl9pPr marL="3886200" indent="-228600" algn="ctr" eaLnBrk="0" fontAlgn="base" hangingPunct="0">
                    <a:spcBef>
                      <a:spcPct val="0"/>
                    </a:spcBef>
                    <a:spcAft>
                      <a:spcPct val="0"/>
                    </a:spcAft>
                    <a:defRPr sz="2400">
                      <a:solidFill>
                        <a:srgbClr val="FF0000"/>
                      </a:solidFill>
                      <a:latin typeface="Arial" panose="020B0604020202020204" pitchFamily="34" charset="0"/>
                    </a:defRPr>
                  </a:lvl9pPr>
                </a:lstStyle>
                <a:p>
                  <a:pPr eaLnBrk="1" hangingPunct="1">
                    <a:defRPr/>
                  </a:pPr>
                  <a:endParaRPr lang="en-US" altLang="en-US" sz="2400"/>
                </a:p>
              </p:txBody>
            </p:sp>
            <p:sp>
              <p:nvSpPr>
                <p:cNvPr id="19" name="Oval 63">
                  <a:extLst>
                    <a:ext uri="{FF2B5EF4-FFF2-40B4-BE49-F238E27FC236}">
                      <a16:creationId xmlns:a16="http://schemas.microsoft.com/office/drawing/2014/main" id="{5E880FF1-FAC2-48EC-9208-5ECD56391E1D}"/>
                    </a:ext>
                  </a:extLst>
                </p:cNvPr>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ctr">
                    <a:defRPr sz="2400">
                      <a:solidFill>
                        <a:srgbClr val="FF0000"/>
                      </a:solidFill>
                      <a:latin typeface="Arial" panose="020B0604020202020204" pitchFamily="34" charset="0"/>
                    </a:defRPr>
                  </a:lvl1pPr>
                  <a:lvl2pPr marL="742950" indent="-285750" algn="ctr">
                    <a:defRPr sz="2400">
                      <a:solidFill>
                        <a:srgbClr val="FF0000"/>
                      </a:solidFill>
                      <a:latin typeface="Arial" panose="020B0604020202020204" pitchFamily="34" charset="0"/>
                    </a:defRPr>
                  </a:lvl2pPr>
                  <a:lvl3pPr marL="1143000" indent="-228600" algn="ctr">
                    <a:defRPr sz="2400">
                      <a:solidFill>
                        <a:srgbClr val="FF0000"/>
                      </a:solidFill>
                      <a:latin typeface="Arial" panose="020B0604020202020204" pitchFamily="34" charset="0"/>
                    </a:defRPr>
                  </a:lvl3pPr>
                  <a:lvl4pPr marL="1600200" indent="-228600" algn="ctr">
                    <a:defRPr sz="2400">
                      <a:solidFill>
                        <a:srgbClr val="FF0000"/>
                      </a:solidFill>
                      <a:latin typeface="Arial" panose="020B0604020202020204" pitchFamily="34" charset="0"/>
                    </a:defRPr>
                  </a:lvl4pPr>
                  <a:lvl5pPr marL="2057400" indent="-228600" algn="ctr">
                    <a:defRPr sz="2400">
                      <a:solidFill>
                        <a:srgbClr val="FF0000"/>
                      </a:solidFill>
                      <a:latin typeface="Arial" panose="020B0604020202020204" pitchFamily="34" charset="0"/>
                    </a:defRPr>
                  </a:lvl5pPr>
                  <a:lvl6pPr marL="2514600" indent="-228600" algn="ctr" eaLnBrk="0" fontAlgn="base" hangingPunct="0">
                    <a:spcBef>
                      <a:spcPct val="0"/>
                    </a:spcBef>
                    <a:spcAft>
                      <a:spcPct val="0"/>
                    </a:spcAft>
                    <a:defRPr sz="2400">
                      <a:solidFill>
                        <a:srgbClr val="FF0000"/>
                      </a:solidFill>
                      <a:latin typeface="Arial" panose="020B0604020202020204" pitchFamily="34" charset="0"/>
                    </a:defRPr>
                  </a:lvl6pPr>
                  <a:lvl7pPr marL="2971800" indent="-228600" algn="ctr" eaLnBrk="0" fontAlgn="base" hangingPunct="0">
                    <a:spcBef>
                      <a:spcPct val="0"/>
                    </a:spcBef>
                    <a:spcAft>
                      <a:spcPct val="0"/>
                    </a:spcAft>
                    <a:defRPr sz="2400">
                      <a:solidFill>
                        <a:srgbClr val="FF0000"/>
                      </a:solidFill>
                      <a:latin typeface="Arial" panose="020B0604020202020204" pitchFamily="34" charset="0"/>
                    </a:defRPr>
                  </a:lvl7pPr>
                  <a:lvl8pPr marL="3429000" indent="-228600" algn="ctr" eaLnBrk="0" fontAlgn="base" hangingPunct="0">
                    <a:spcBef>
                      <a:spcPct val="0"/>
                    </a:spcBef>
                    <a:spcAft>
                      <a:spcPct val="0"/>
                    </a:spcAft>
                    <a:defRPr sz="2400">
                      <a:solidFill>
                        <a:srgbClr val="FF0000"/>
                      </a:solidFill>
                      <a:latin typeface="Arial" panose="020B0604020202020204" pitchFamily="34" charset="0"/>
                    </a:defRPr>
                  </a:lvl8pPr>
                  <a:lvl9pPr marL="3886200" indent="-228600" algn="ctr" eaLnBrk="0" fontAlgn="base" hangingPunct="0">
                    <a:spcBef>
                      <a:spcPct val="0"/>
                    </a:spcBef>
                    <a:spcAft>
                      <a:spcPct val="0"/>
                    </a:spcAft>
                    <a:defRPr sz="2400">
                      <a:solidFill>
                        <a:srgbClr val="FF0000"/>
                      </a:solidFill>
                      <a:latin typeface="Arial" panose="020B0604020202020204" pitchFamily="34" charset="0"/>
                    </a:defRPr>
                  </a:lvl9pPr>
                </a:lstStyle>
                <a:p>
                  <a:pPr eaLnBrk="1" hangingPunct="1">
                    <a:defRPr/>
                  </a:pPr>
                  <a:endParaRPr lang="en-US" altLang="en-US" sz="2400"/>
                </a:p>
              </p:txBody>
            </p:sp>
            <p:sp>
              <p:nvSpPr>
                <p:cNvPr id="20" name="Oval 64">
                  <a:extLst>
                    <a:ext uri="{FF2B5EF4-FFF2-40B4-BE49-F238E27FC236}">
                      <a16:creationId xmlns:a16="http://schemas.microsoft.com/office/drawing/2014/main" id="{6362E5AF-D92C-4AA4-BA95-3EAC9D5325EA}"/>
                    </a:ext>
                  </a:extLst>
                </p:cNvPr>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ctr">
                    <a:defRPr sz="2400">
                      <a:solidFill>
                        <a:srgbClr val="FF0000"/>
                      </a:solidFill>
                      <a:latin typeface="Arial" panose="020B0604020202020204" pitchFamily="34" charset="0"/>
                    </a:defRPr>
                  </a:lvl1pPr>
                  <a:lvl2pPr marL="742950" indent="-285750" algn="ctr">
                    <a:defRPr sz="2400">
                      <a:solidFill>
                        <a:srgbClr val="FF0000"/>
                      </a:solidFill>
                      <a:latin typeface="Arial" panose="020B0604020202020204" pitchFamily="34" charset="0"/>
                    </a:defRPr>
                  </a:lvl2pPr>
                  <a:lvl3pPr marL="1143000" indent="-228600" algn="ctr">
                    <a:defRPr sz="2400">
                      <a:solidFill>
                        <a:srgbClr val="FF0000"/>
                      </a:solidFill>
                      <a:latin typeface="Arial" panose="020B0604020202020204" pitchFamily="34" charset="0"/>
                    </a:defRPr>
                  </a:lvl3pPr>
                  <a:lvl4pPr marL="1600200" indent="-228600" algn="ctr">
                    <a:defRPr sz="2400">
                      <a:solidFill>
                        <a:srgbClr val="FF0000"/>
                      </a:solidFill>
                      <a:latin typeface="Arial" panose="020B0604020202020204" pitchFamily="34" charset="0"/>
                    </a:defRPr>
                  </a:lvl4pPr>
                  <a:lvl5pPr marL="2057400" indent="-228600" algn="ctr">
                    <a:defRPr sz="2400">
                      <a:solidFill>
                        <a:srgbClr val="FF0000"/>
                      </a:solidFill>
                      <a:latin typeface="Arial" panose="020B0604020202020204" pitchFamily="34" charset="0"/>
                    </a:defRPr>
                  </a:lvl5pPr>
                  <a:lvl6pPr marL="2514600" indent="-228600" algn="ctr" eaLnBrk="0" fontAlgn="base" hangingPunct="0">
                    <a:spcBef>
                      <a:spcPct val="0"/>
                    </a:spcBef>
                    <a:spcAft>
                      <a:spcPct val="0"/>
                    </a:spcAft>
                    <a:defRPr sz="2400">
                      <a:solidFill>
                        <a:srgbClr val="FF0000"/>
                      </a:solidFill>
                      <a:latin typeface="Arial" panose="020B0604020202020204" pitchFamily="34" charset="0"/>
                    </a:defRPr>
                  </a:lvl6pPr>
                  <a:lvl7pPr marL="2971800" indent="-228600" algn="ctr" eaLnBrk="0" fontAlgn="base" hangingPunct="0">
                    <a:spcBef>
                      <a:spcPct val="0"/>
                    </a:spcBef>
                    <a:spcAft>
                      <a:spcPct val="0"/>
                    </a:spcAft>
                    <a:defRPr sz="2400">
                      <a:solidFill>
                        <a:srgbClr val="FF0000"/>
                      </a:solidFill>
                      <a:latin typeface="Arial" panose="020B0604020202020204" pitchFamily="34" charset="0"/>
                    </a:defRPr>
                  </a:lvl7pPr>
                  <a:lvl8pPr marL="3429000" indent="-228600" algn="ctr" eaLnBrk="0" fontAlgn="base" hangingPunct="0">
                    <a:spcBef>
                      <a:spcPct val="0"/>
                    </a:spcBef>
                    <a:spcAft>
                      <a:spcPct val="0"/>
                    </a:spcAft>
                    <a:defRPr sz="2400">
                      <a:solidFill>
                        <a:srgbClr val="FF0000"/>
                      </a:solidFill>
                      <a:latin typeface="Arial" panose="020B0604020202020204" pitchFamily="34" charset="0"/>
                    </a:defRPr>
                  </a:lvl8pPr>
                  <a:lvl9pPr marL="3886200" indent="-228600" algn="ctr" eaLnBrk="0" fontAlgn="base" hangingPunct="0">
                    <a:spcBef>
                      <a:spcPct val="0"/>
                    </a:spcBef>
                    <a:spcAft>
                      <a:spcPct val="0"/>
                    </a:spcAft>
                    <a:defRPr sz="2400">
                      <a:solidFill>
                        <a:srgbClr val="FF0000"/>
                      </a:solidFill>
                      <a:latin typeface="Arial" panose="020B0604020202020204" pitchFamily="34" charset="0"/>
                    </a:defRPr>
                  </a:lvl9pPr>
                </a:lstStyle>
                <a:p>
                  <a:pPr eaLnBrk="1" hangingPunct="1">
                    <a:defRPr/>
                  </a:pPr>
                  <a:endParaRPr lang="en-US" altLang="en-US" sz="2400"/>
                </a:p>
              </p:txBody>
            </p:sp>
            <p:sp>
              <p:nvSpPr>
                <p:cNvPr id="21" name="Oval 65">
                  <a:extLst>
                    <a:ext uri="{FF2B5EF4-FFF2-40B4-BE49-F238E27FC236}">
                      <a16:creationId xmlns:a16="http://schemas.microsoft.com/office/drawing/2014/main" id="{D1F0D6E8-F993-41A7-A217-D9370ACD39FA}"/>
                    </a:ext>
                  </a:extLst>
                </p:cNvPr>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ctr">
                    <a:defRPr sz="2400">
                      <a:solidFill>
                        <a:srgbClr val="FF0000"/>
                      </a:solidFill>
                      <a:latin typeface="Arial" panose="020B0604020202020204" pitchFamily="34" charset="0"/>
                    </a:defRPr>
                  </a:lvl1pPr>
                  <a:lvl2pPr marL="742950" indent="-285750" algn="ctr">
                    <a:defRPr sz="2400">
                      <a:solidFill>
                        <a:srgbClr val="FF0000"/>
                      </a:solidFill>
                      <a:latin typeface="Arial" panose="020B0604020202020204" pitchFamily="34" charset="0"/>
                    </a:defRPr>
                  </a:lvl2pPr>
                  <a:lvl3pPr marL="1143000" indent="-228600" algn="ctr">
                    <a:defRPr sz="2400">
                      <a:solidFill>
                        <a:srgbClr val="FF0000"/>
                      </a:solidFill>
                      <a:latin typeface="Arial" panose="020B0604020202020204" pitchFamily="34" charset="0"/>
                    </a:defRPr>
                  </a:lvl3pPr>
                  <a:lvl4pPr marL="1600200" indent="-228600" algn="ctr">
                    <a:defRPr sz="2400">
                      <a:solidFill>
                        <a:srgbClr val="FF0000"/>
                      </a:solidFill>
                      <a:latin typeface="Arial" panose="020B0604020202020204" pitchFamily="34" charset="0"/>
                    </a:defRPr>
                  </a:lvl4pPr>
                  <a:lvl5pPr marL="2057400" indent="-228600" algn="ctr">
                    <a:defRPr sz="2400">
                      <a:solidFill>
                        <a:srgbClr val="FF0000"/>
                      </a:solidFill>
                      <a:latin typeface="Arial" panose="020B0604020202020204" pitchFamily="34" charset="0"/>
                    </a:defRPr>
                  </a:lvl5pPr>
                  <a:lvl6pPr marL="2514600" indent="-228600" algn="ctr" eaLnBrk="0" fontAlgn="base" hangingPunct="0">
                    <a:spcBef>
                      <a:spcPct val="0"/>
                    </a:spcBef>
                    <a:spcAft>
                      <a:spcPct val="0"/>
                    </a:spcAft>
                    <a:defRPr sz="2400">
                      <a:solidFill>
                        <a:srgbClr val="FF0000"/>
                      </a:solidFill>
                      <a:latin typeface="Arial" panose="020B0604020202020204" pitchFamily="34" charset="0"/>
                    </a:defRPr>
                  </a:lvl6pPr>
                  <a:lvl7pPr marL="2971800" indent="-228600" algn="ctr" eaLnBrk="0" fontAlgn="base" hangingPunct="0">
                    <a:spcBef>
                      <a:spcPct val="0"/>
                    </a:spcBef>
                    <a:spcAft>
                      <a:spcPct val="0"/>
                    </a:spcAft>
                    <a:defRPr sz="2400">
                      <a:solidFill>
                        <a:srgbClr val="FF0000"/>
                      </a:solidFill>
                      <a:latin typeface="Arial" panose="020B0604020202020204" pitchFamily="34" charset="0"/>
                    </a:defRPr>
                  </a:lvl7pPr>
                  <a:lvl8pPr marL="3429000" indent="-228600" algn="ctr" eaLnBrk="0" fontAlgn="base" hangingPunct="0">
                    <a:spcBef>
                      <a:spcPct val="0"/>
                    </a:spcBef>
                    <a:spcAft>
                      <a:spcPct val="0"/>
                    </a:spcAft>
                    <a:defRPr sz="2400">
                      <a:solidFill>
                        <a:srgbClr val="FF0000"/>
                      </a:solidFill>
                      <a:latin typeface="Arial" panose="020B0604020202020204" pitchFamily="34" charset="0"/>
                    </a:defRPr>
                  </a:lvl8pPr>
                  <a:lvl9pPr marL="3886200" indent="-228600" algn="ctr" eaLnBrk="0" fontAlgn="base" hangingPunct="0">
                    <a:spcBef>
                      <a:spcPct val="0"/>
                    </a:spcBef>
                    <a:spcAft>
                      <a:spcPct val="0"/>
                    </a:spcAft>
                    <a:defRPr sz="2400">
                      <a:solidFill>
                        <a:srgbClr val="FF0000"/>
                      </a:solidFill>
                      <a:latin typeface="Arial" panose="020B0604020202020204" pitchFamily="34" charset="0"/>
                    </a:defRPr>
                  </a:lvl9pPr>
                </a:lstStyle>
                <a:p>
                  <a:pPr eaLnBrk="1" hangingPunct="1">
                    <a:defRPr/>
                  </a:pPr>
                  <a:endParaRPr lang="en-US" altLang="en-US" sz="2400"/>
                </a:p>
              </p:txBody>
            </p:sp>
          </p:grpSp>
        </p:grpSp>
      </p:grpSp>
      <p:pic>
        <p:nvPicPr>
          <p:cNvPr id="68" name="Picture 13" descr="MCSeal">
            <a:extLst>
              <a:ext uri="{FF2B5EF4-FFF2-40B4-BE49-F238E27FC236}">
                <a16:creationId xmlns:a16="http://schemas.microsoft.com/office/drawing/2014/main" id="{361FC166-4FFB-4DC7-9E56-D11E56DD19A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363200" y="609600"/>
            <a:ext cx="1219200" cy="909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5234" name="Rectangle 66"/>
          <p:cNvSpPr>
            <a:spLocks noGrp="1" noChangeArrowheads="1"/>
          </p:cNvSpPr>
          <p:nvPr>
            <p:ph type="ctrTitle" sz="quarter"/>
          </p:nvPr>
        </p:nvSpPr>
        <p:spPr>
          <a:xfrm>
            <a:off x="914400" y="1692276"/>
            <a:ext cx="10363200" cy="1736725"/>
          </a:xfrm>
        </p:spPr>
        <p:txBody>
          <a:bodyPr anchor="b"/>
          <a:lstStyle>
            <a:lvl1pPr>
              <a:defRPr sz="5400"/>
            </a:lvl1pPr>
          </a:lstStyle>
          <a:p>
            <a:pPr lvl="0"/>
            <a:r>
              <a:rPr lang="en-US" altLang="en-US" noProof="0"/>
              <a:t>Click to edit Master title style</a:t>
            </a:r>
          </a:p>
        </p:txBody>
      </p:sp>
      <p:sp>
        <p:nvSpPr>
          <p:cNvPr id="135235" name="Rectangle 67"/>
          <p:cNvSpPr>
            <a:spLocks noGrp="1" noChangeArrowheads="1"/>
          </p:cNvSpPr>
          <p:nvPr>
            <p:ph type="subTitle" sz="quarter" idx="1"/>
          </p:nvPr>
        </p:nvSpPr>
        <p:spPr>
          <a:xfrm>
            <a:off x="1828800" y="3886200"/>
            <a:ext cx="8534400" cy="1752600"/>
          </a:xfrm>
        </p:spPr>
        <p:txBody>
          <a:bodyPr/>
          <a:lstStyle>
            <a:lvl1pPr marL="0" indent="0" algn="ctr">
              <a:buFont typeface="Wingdings" panose="05000000000000000000" pitchFamily="2" charset="2"/>
              <a:buNone/>
              <a:defRPr/>
            </a:lvl1pPr>
          </a:lstStyle>
          <a:p>
            <a:pPr lvl="0"/>
            <a:r>
              <a:rPr lang="en-US" altLang="en-US" noProof="0"/>
              <a:t>Click to edit Master subtitle style</a:t>
            </a:r>
          </a:p>
        </p:txBody>
      </p:sp>
      <p:sp>
        <p:nvSpPr>
          <p:cNvPr id="69" name="Date Placeholder 68">
            <a:extLst>
              <a:ext uri="{FF2B5EF4-FFF2-40B4-BE49-F238E27FC236}">
                <a16:creationId xmlns:a16="http://schemas.microsoft.com/office/drawing/2014/main" id="{99281BB0-64B1-4635-83C9-688040EE42D7}"/>
              </a:ext>
            </a:extLst>
          </p:cNvPr>
          <p:cNvSpPr>
            <a:spLocks noGrp="1" noChangeArrowheads="1"/>
          </p:cNvSpPr>
          <p:nvPr>
            <p:ph type="dt" sz="quarter" idx="10"/>
          </p:nvPr>
        </p:nvSpPr>
        <p:spPr>
          <a:xfrm>
            <a:off x="609600" y="6248400"/>
            <a:ext cx="2844800" cy="457200"/>
          </a:xfrm>
        </p:spPr>
        <p:txBody>
          <a:bodyPr/>
          <a:lstStyle>
            <a:lvl1pPr>
              <a:defRPr/>
            </a:lvl1pPr>
          </a:lstStyle>
          <a:p>
            <a:pPr>
              <a:defRPr/>
            </a:pPr>
            <a:fld id="{0477F9F0-DC94-439F-8C73-01F62FE01784}" type="datetime1">
              <a:rPr lang="en-US" altLang="en-US"/>
              <a:pPr>
                <a:defRPr/>
              </a:pPr>
              <a:t>10/29/2024</a:t>
            </a:fld>
            <a:endParaRPr lang="en-US" altLang="en-US"/>
          </a:p>
        </p:txBody>
      </p:sp>
      <p:sp>
        <p:nvSpPr>
          <p:cNvPr id="70" name="Footer Placeholder 69">
            <a:extLst>
              <a:ext uri="{FF2B5EF4-FFF2-40B4-BE49-F238E27FC236}">
                <a16:creationId xmlns:a16="http://schemas.microsoft.com/office/drawing/2014/main" id="{B243BBE6-9A3C-4E3A-B2E6-5CAB8A5FF650}"/>
              </a:ext>
            </a:extLst>
          </p:cNvPr>
          <p:cNvSpPr>
            <a:spLocks noGrp="1" noChangeArrowheads="1"/>
          </p:cNvSpPr>
          <p:nvPr>
            <p:ph type="ftr" sz="quarter" idx="11"/>
          </p:nvPr>
        </p:nvSpPr>
        <p:spPr>
          <a:xfrm>
            <a:off x="4165600" y="6248400"/>
            <a:ext cx="3860800" cy="457200"/>
          </a:xfrm>
        </p:spPr>
        <p:txBody>
          <a:bodyPr/>
          <a:lstStyle>
            <a:lvl1pPr>
              <a:defRPr/>
            </a:lvl1pPr>
          </a:lstStyle>
          <a:p>
            <a:pPr>
              <a:defRPr/>
            </a:pPr>
            <a:endParaRPr lang="en-US" altLang="en-US"/>
          </a:p>
        </p:txBody>
      </p:sp>
      <p:sp>
        <p:nvSpPr>
          <p:cNvPr id="71" name="Slide Number Placeholder 70">
            <a:extLst>
              <a:ext uri="{FF2B5EF4-FFF2-40B4-BE49-F238E27FC236}">
                <a16:creationId xmlns:a16="http://schemas.microsoft.com/office/drawing/2014/main" id="{0F3D6601-5A98-4BF0-9574-1AFA233C871D}"/>
              </a:ext>
            </a:extLst>
          </p:cNvPr>
          <p:cNvSpPr>
            <a:spLocks noGrp="1" noChangeArrowheads="1"/>
          </p:cNvSpPr>
          <p:nvPr>
            <p:ph type="sldNum" sz="quarter" idx="12"/>
          </p:nvPr>
        </p:nvSpPr>
        <p:spPr>
          <a:xfrm>
            <a:off x="8737600" y="6248400"/>
            <a:ext cx="2844800" cy="457200"/>
          </a:xfrm>
        </p:spPr>
        <p:txBody>
          <a:bodyPr/>
          <a:lstStyle>
            <a:lvl1pPr>
              <a:defRPr/>
            </a:lvl1pPr>
          </a:lstStyle>
          <a:p>
            <a:pPr>
              <a:defRPr/>
            </a:pPr>
            <a:fld id="{B1B2CC6D-7FEA-43AB-8F5B-305A6169D7DE}" type="slidenum">
              <a:rPr lang="en-US" altLang="en-US"/>
              <a:pPr>
                <a:defRPr/>
              </a:pPr>
              <a:t>‹#›</a:t>
            </a:fld>
            <a:endParaRPr lang="en-US" altLang="en-US"/>
          </a:p>
        </p:txBody>
      </p:sp>
    </p:spTree>
    <p:extLst>
      <p:ext uri="{BB962C8B-B14F-4D97-AF65-F5344CB8AC3E}">
        <p14:creationId xmlns:p14="http://schemas.microsoft.com/office/powerpoint/2010/main" val="390536003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9">
            <a:extLst>
              <a:ext uri="{FF2B5EF4-FFF2-40B4-BE49-F238E27FC236}">
                <a16:creationId xmlns:a16="http://schemas.microsoft.com/office/drawing/2014/main" id="{6AB0902A-A83E-4A50-8886-DE3F4A14DAFA}"/>
              </a:ext>
            </a:extLst>
          </p:cNvPr>
          <p:cNvSpPr>
            <a:spLocks noGrp="1" noChangeArrowheads="1"/>
          </p:cNvSpPr>
          <p:nvPr>
            <p:ph type="dt" sz="half" idx="10"/>
          </p:nvPr>
        </p:nvSpPr>
        <p:spPr>
          <a:ln/>
        </p:spPr>
        <p:txBody>
          <a:bodyPr/>
          <a:lstStyle>
            <a:lvl1pPr>
              <a:defRPr/>
            </a:lvl1pPr>
          </a:lstStyle>
          <a:p>
            <a:pPr>
              <a:defRPr/>
            </a:pPr>
            <a:fld id="{7FCFAE05-0BFD-410B-8043-01600388C6DF}" type="datetime1">
              <a:rPr lang="en-US" altLang="en-US"/>
              <a:pPr>
                <a:defRPr/>
              </a:pPr>
              <a:t>10/29/2024</a:t>
            </a:fld>
            <a:endParaRPr lang="en-US" altLang="en-US"/>
          </a:p>
        </p:txBody>
      </p:sp>
      <p:sp>
        <p:nvSpPr>
          <p:cNvPr id="5" name="Rectangle 70">
            <a:extLst>
              <a:ext uri="{FF2B5EF4-FFF2-40B4-BE49-F238E27FC236}">
                <a16:creationId xmlns:a16="http://schemas.microsoft.com/office/drawing/2014/main" id="{19AA72EF-5486-4D65-8C92-5873244079D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1">
            <a:extLst>
              <a:ext uri="{FF2B5EF4-FFF2-40B4-BE49-F238E27FC236}">
                <a16:creationId xmlns:a16="http://schemas.microsoft.com/office/drawing/2014/main" id="{A0B6BF86-C358-4CAC-815B-C185E8B56516}"/>
              </a:ext>
            </a:extLst>
          </p:cNvPr>
          <p:cNvSpPr>
            <a:spLocks noGrp="1" noChangeArrowheads="1"/>
          </p:cNvSpPr>
          <p:nvPr>
            <p:ph type="sldNum" sz="quarter" idx="12"/>
          </p:nvPr>
        </p:nvSpPr>
        <p:spPr>
          <a:ln/>
        </p:spPr>
        <p:txBody>
          <a:bodyPr/>
          <a:lstStyle>
            <a:lvl1pPr>
              <a:defRPr/>
            </a:lvl1pPr>
          </a:lstStyle>
          <a:p>
            <a:pPr>
              <a:defRPr/>
            </a:pPr>
            <a:fld id="{FBAFA0FC-A76A-4696-8EAF-879A98921E47}" type="slidenum">
              <a:rPr lang="en-US" altLang="en-US"/>
              <a:pPr>
                <a:defRPr/>
              </a:pPr>
              <a:t>‹#›</a:t>
            </a:fld>
            <a:endParaRPr lang="en-US" altLang="en-US"/>
          </a:p>
        </p:txBody>
      </p:sp>
    </p:spTree>
    <p:extLst>
      <p:ext uri="{BB962C8B-B14F-4D97-AF65-F5344CB8AC3E}">
        <p14:creationId xmlns:p14="http://schemas.microsoft.com/office/powerpoint/2010/main" val="53024249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69">
            <a:extLst>
              <a:ext uri="{FF2B5EF4-FFF2-40B4-BE49-F238E27FC236}">
                <a16:creationId xmlns:a16="http://schemas.microsoft.com/office/drawing/2014/main" id="{7DA587AA-9843-47B8-A648-C75BD211E74A}"/>
              </a:ext>
            </a:extLst>
          </p:cNvPr>
          <p:cNvSpPr>
            <a:spLocks noGrp="1" noChangeArrowheads="1"/>
          </p:cNvSpPr>
          <p:nvPr>
            <p:ph type="dt" sz="half" idx="10"/>
          </p:nvPr>
        </p:nvSpPr>
        <p:spPr>
          <a:ln/>
        </p:spPr>
        <p:txBody>
          <a:bodyPr/>
          <a:lstStyle>
            <a:lvl1pPr>
              <a:defRPr/>
            </a:lvl1pPr>
          </a:lstStyle>
          <a:p>
            <a:pPr>
              <a:defRPr/>
            </a:pPr>
            <a:fld id="{DFA09EFE-3330-4C96-A024-CCCDDB6D2BBE}" type="datetime1">
              <a:rPr lang="en-US" altLang="en-US"/>
              <a:pPr>
                <a:defRPr/>
              </a:pPr>
              <a:t>10/29/2024</a:t>
            </a:fld>
            <a:endParaRPr lang="en-US" altLang="en-US"/>
          </a:p>
        </p:txBody>
      </p:sp>
      <p:sp>
        <p:nvSpPr>
          <p:cNvPr id="5" name="Rectangle 70">
            <a:extLst>
              <a:ext uri="{FF2B5EF4-FFF2-40B4-BE49-F238E27FC236}">
                <a16:creationId xmlns:a16="http://schemas.microsoft.com/office/drawing/2014/main" id="{328D98AB-7FF8-4F01-B37E-7657D99A6A1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1">
            <a:extLst>
              <a:ext uri="{FF2B5EF4-FFF2-40B4-BE49-F238E27FC236}">
                <a16:creationId xmlns:a16="http://schemas.microsoft.com/office/drawing/2014/main" id="{67C398D1-E482-4153-AD72-00EB2229621F}"/>
              </a:ext>
            </a:extLst>
          </p:cNvPr>
          <p:cNvSpPr>
            <a:spLocks noGrp="1" noChangeArrowheads="1"/>
          </p:cNvSpPr>
          <p:nvPr>
            <p:ph type="sldNum" sz="quarter" idx="12"/>
          </p:nvPr>
        </p:nvSpPr>
        <p:spPr>
          <a:ln/>
        </p:spPr>
        <p:txBody>
          <a:bodyPr/>
          <a:lstStyle>
            <a:lvl1pPr>
              <a:defRPr/>
            </a:lvl1pPr>
          </a:lstStyle>
          <a:p>
            <a:pPr>
              <a:defRPr/>
            </a:pPr>
            <a:fld id="{5C08B969-88AF-4A7C-A431-A127A973E553}" type="slidenum">
              <a:rPr lang="en-US" altLang="en-US"/>
              <a:pPr>
                <a:defRPr/>
              </a:pPr>
              <a:t>‹#›</a:t>
            </a:fld>
            <a:endParaRPr lang="en-US" altLang="en-US"/>
          </a:p>
        </p:txBody>
      </p:sp>
    </p:spTree>
    <p:extLst>
      <p:ext uri="{BB962C8B-B14F-4D97-AF65-F5344CB8AC3E}">
        <p14:creationId xmlns:p14="http://schemas.microsoft.com/office/powerpoint/2010/main" val="173751698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9">
            <a:extLst>
              <a:ext uri="{FF2B5EF4-FFF2-40B4-BE49-F238E27FC236}">
                <a16:creationId xmlns:a16="http://schemas.microsoft.com/office/drawing/2014/main" id="{0A860087-7C8A-4E46-9319-3D6C022DAABD}"/>
              </a:ext>
            </a:extLst>
          </p:cNvPr>
          <p:cNvSpPr>
            <a:spLocks noGrp="1" noChangeArrowheads="1"/>
          </p:cNvSpPr>
          <p:nvPr>
            <p:ph type="dt" sz="half" idx="10"/>
          </p:nvPr>
        </p:nvSpPr>
        <p:spPr>
          <a:ln/>
        </p:spPr>
        <p:txBody>
          <a:bodyPr/>
          <a:lstStyle>
            <a:lvl1pPr>
              <a:defRPr/>
            </a:lvl1pPr>
          </a:lstStyle>
          <a:p>
            <a:pPr>
              <a:defRPr/>
            </a:pPr>
            <a:fld id="{BF738C28-4F70-4A48-A50A-657C26AE148B}" type="datetime1">
              <a:rPr lang="en-US" altLang="en-US"/>
              <a:pPr>
                <a:defRPr/>
              </a:pPr>
              <a:t>10/29/2024</a:t>
            </a:fld>
            <a:endParaRPr lang="en-US" altLang="en-US"/>
          </a:p>
        </p:txBody>
      </p:sp>
      <p:sp>
        <p:nvSpPr>
          <p:cNvPr id="6" name="Rectangle 70">
            <a:extLst>
              <a:ext uri="{FF2B5EF4-FFF2-40B4-BE49-F238E27FC236}">
                <a16:creationId xmlns:a16="http://schemas.microsoft.com/office/drawing/2014/main" id="{E5EAC547-4C5C-49C7-8E98-6FB874E4B4D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1">
            <a:extLst>
              <a:ext uri="{FF2B5EF4-FFF2-40B4-BE49-F238E27FC236}">
                <a16:creationId xmlns:a16="http://schemas.microsoft.com/office/drawing/2014/main" id="{8C88B3CF-5569-45E9-A27D-AEFE4D3EAE7A}"/>
              </a:ext>
            </a:extLst>
          </p:cNvPr>
          <p:cNvSpPr>
            <a:spLocks noGrp="1" noChangeArrowheads="1"/>
          </p:cNvSpPr>
          <p:nvPr>
            <p:ph type="sldNum" sz="quarter" idx="12"/>
          </p:nvPr>
        </p:nvSpPr>
        <p:spPr>
          <a:ln/>
        </p:spPr>
        <p:txBody>
          <a:bodyPr/>
          <a:lstStyle>
            <a:lvl1pPr>
              <a:defRPr/>
            </a:lvl1pPr>
          </a:lstStyle>
          <a:p>
            <a:pPr>
              <a:defRPr/>
            </a:pPr>
            <a:fld id="{42A76411-D826-4449-90EF-E4142B379E53}" type="slidenum">
              <a:rPr lang="en-US" altLang="en-US"/>
              <a:pPr>
                <a:defRPr/>
              </a:pPr>
              <a:t>‹#›</a:t>
            </a:fld>
            <a:endParaRPr lang="en-US" altLang="en-US"/>
          </a:p>
        </p:txBody>
      </p:sp>
    </p:spTree>
    <p:extLst>
      <p:ext uri="{BB962C8B-B14F-4D97-AF65-F5344CB8AC3E}">
        <p14:creationId xmlns:p14="http://schemas.microsoft.com/office/powerpoint/2010/main" val="76058062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a:t>Click to edit Master title style</a:t>
            </a:r>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9">
            <a:extLst>
              <a:ext uri="{FF2B5EF4-FFF2-40B4-BE49-F238E27FC236}">
                <a16:creationId xmlns:a16="http://schemas.microsoft.com/office/drawing/2014/main" id="{23D87DEE-9E03-47E3-95EE-13B7DE5DC32A}"/>
              </a:ext>
            </a:extLst>
          </p:cNvPr>
          <p:cNvSpPr>
            <a:spLocks noGrp="1" noChangeArrowheads="1"/>
          </p:cNvSpPr>
          <p:nvPr>
            <p:ph type="dt" sz="half" idx="10"/>
          </p:nvPr>
        </p:nvSpPr>
        <p:spPr>
          <a:ln/>
        </p:spPr>
        <p:txBody>
          <a:bodyPr/>
          <a:lstStyle>
            <a:lvl1pPr>
              <a:defRPr/>
            </a:lvl1pPr>
          </a:lstStyle>
          <a:p>
            <a:pPr>
              <a:defRPr/>
            </a:pPr>
            <a:fld id="{7B30F434-A223-442D-A235-BF4AA6C578D9}" type="datetime1">
              <a:rPr lang="en-US" altLang="en-US"/>
              <a:pPr>
                <a:defRPr/>
              </a:pPr>
              <a:t>10/29/2024</a:t>
            </a:fld>
            <a:endParaRPr lang="en-US" altLang="en-US"/>
          </a:p>
        </p:txBody>
      </p:sp>
      <p:sp>
        <p:nvSpPr>
          <p:cNvPr id="8" name="Rectangle 70">
            <a:extLst>
              <a:ext uri="{FF2B5EF4-FFF2-40B4-BE49-F238E27FC236}">
                <a16:creationId xmlns:a16="http://schemas.microsoft.com/office/drawing/2014/main" id="{604E743B-FB5B-48F2-A37F-6EA9732AFFB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71">
            <a:extLst>
              <a:ext uri="{FF2B5EF4-FFF2-40B4-BE49-F238E27FC236}">
                <a16:creationId xmlns:a16="http://schemas.microsoft.com/office/drawing/2014/main" id="{422A3F82-6454-4138-B743-5E70EA6C1377}"/>
              </a:ext>
            </a:extLst>
          </p:cNvPr>
          <p:cNvSpPr>
            <a:spLocks noGrp="1" noChangeArrowheads="1"/>
          </p:cNvSpPr>
          <p:nvPr>
            <p:ph type="sldNum" sz="quarter" idx="12"/>
          </p:nvPr>
        </p:nvSpPr>
        <p:spPr>
          <a:ln/>
        </p:spPr>
        <p:txBody>
          <a:bodyPr/>
          <a:lstStyle>
            <a:lvl1pPr>
              <a:defRPr/>
            </a:lvl1pPr>
          </a:lstStyle>
          <a:p>
            <a:pPr>
              <a:defRPr/>
            </a:pPr>
            <a:fld id="{26B72551-AC13-4633-9CF2-CECC1FC7352B}" type="slidenum">
              <a:rPr lang="en-US" altLang="en-US"/>
              <a:pPr>
                <a:defRPr/>
              </a:pPr>
              <a:t>‹#›</a:t>
            </a:fld>
            <a:endParaRPr lang="en-US" altLang="en-US"/>
          </a:p>
        </p:txBody>
      </p:sp>
    </p:spTree>
    <p:extLst>
      <p:ext uri="{BB962C8B-B14F-4D97-AF65-F5344CB8AC3E}">
        <p14:creationId xmlns:p14="http://schemas.microsoft.com/office/powerpoint/2010/main" val="22448568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9">
            <a:extLst>
              <a:ext uri="{FF2B5EF4-FFF2-40B4-BE49-F238E27FC236}">
                <a16:creationId xmlns:a16="http://schemas.microsoft.com/office/drawing/2014/main" id="{E513E091-7CE3-4054-9C72-ACD3A2D5BEAB}"/>
              </a:ext>
            </a:extLst>
          </p:cNvPr>
          <p:cNvSpPr>
            <a:spLocks noGrp="1" noChangeArrowheads="1"/>
          </p:cNvSpPr>
          <p:nvPr>
            <p:ph type="dt" sz="half" idx="10"/>
          </p:nvPr>
        </p:nvSpPr>
        <p:spPr>
          <a:ln/>
        </p:spPr>
        <p:txBody>
          <a:bodyPr/>
          <a:lstStyle>
            <a:lvl1pPr>
              <a:defRPr/>
            </a:lvl1pPr>
          </a:lstStyle>
          <a:p>
            <a:pPr>
              <a:defRPr/>
            </a:pPr>
            <a:fld id="{39EA0371-8472-4769-850A-609840016F61}" type="datetime1">
              <a:rPr lang="en-US" altLang="en-US"/>
              <a:pPr>
                <a:defRPr/>
              </a:pPr>
              <a:t>10/29/2024</a:t>
            </a:fld>
            <a:endParaRPr lang="en-US" altLang="en-US"/>
          </a:p>
        </p:txBody>
      </p:sp>
      <p:sp>
        <p:nvSpPr>
          <p:cNvPr id="4" name="Rectangle 70">
            <a:extLst>
              <a:ext uri="{FF2B5EF4-FFF2-40B4-BE49-F238E27FC236}">
                <a16:creationId xmlns:a16="http://schemas.microsoft.com/office/drawing/2014/main" id="{DAE247C0-729A-457B-9DE8-7CFBC1FFD6E9}"/>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71">
            <a:extLst>
              <a:ext uri="{FF2B5EF4-FFF2-40B4-BE49-F238E27FC236}">
                <a16:creationId xmlns:a16="http://schemas.microsoft.com/office/drawing/2014/main" id="{E5529148-E717-43DF-A4EA-0AA03504F24F}"/>
              </a:ext>
            </a:extLst>
          </p:cNvPr>
          <p:cNvSpPr>
            <a:spLocks noGrp="1" noChangeArrowheads="1"/>
          </p:cNvSpPr>
          <p:nvPr>
            <p:ph type="sldNum" sz="quarter" idx="12"/>
          </p:nvPr>
        </p:nvSpPr>
        <p:spPr>
          <a:ln/>
        </p:spPr>
        <p:txBody>
          <a:bodyPr/>
          <a:lstStyle>
            <a:lvl1pPr>
              <a:defRPr/>
            </a:lvl1pPr>
          </a:lstStyle>
          <a:p>
            <a:pPr>
              <a:defRPr/>
            </a:pPr>
            <a:fld id="{3FB61510-BAE3-4F0B-A349-2D191A9BD295}" type="slidenum">
              <a:rPr lang="en-US" altLang="en-US"/>
              <a:pPr>
                <a:defRPr/>
              </a:pPr>
              <a:t>‹#›</a:t>
            </a:fld>
            <a:endParaRPr lang="en-US" altLang="en-US"/>
          </a:p>
        </p:txBody>
      </p:sp>
    </p:spTree>
    <p:extLst>
      <p:ext uri="{BB962C8B-B14F-4D97-AF65-F5344CB8AC3E}">
        <p14:creationId xmlns:p14="http://schemas.microsoft.com/office/powerpoint/2010/main" val="177357172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9">
            <a:extLst>
              <a:ext uri="{FF2B5EF4-FFF2-40B4-BE49-F238E27FC236}">
                <a16:creationId xmlns:a16="http://schemas.microsoft.com/office/drawing/2014/main" id="{A825A81A-D316-42AE-B80B-8BB08B56108C}"/>
              </a:ext>
            </a:extLst>
          </p:cNvPr>
          <p:cNvSpPr>
            <a:spLocks noGrp="1" noChangeArrowheads="1"/>
          </p:cNvSpPr>
          <p:nvPr>
            <p:ph type="dt" sz="half" idx="10"/>
          </p:nvPr>
        </p:nvSpPr>
        <p:spPr>
          <a:ln/>
        </p:spPr>
        <p:txBody>
          <a:bodyPr/>
          <a:lstStyle>
            <a:lvl1pPr>
              <a:defRPr/>
            </a:lvl1pPr>
          </a:lstStyle>
          <a:p>
            <a:pPr>
              <a:defRPr/>
            </a:pPr>
            <a:fld id="{B8A7E4FF-4943-46BA-9591-4118863F7517}" type="datetime1">
              <a:rPr lang="en-US" altLang="en-US"/>
              <a:pPr>
                <a:defRPr/>
              </a:pPr>
              <a:t>10/29/2024</a:t>
            </a:fld>
            <a:endParaRPr lang="en-US" altLang="en-US"/>
          </a:p>
        </p:txBody>
      </p:sp>
      <p:sp>
        <p:nvSpPr>
          <p:cNvPr id="3" name="Rectangle 70">
            <a:extLst>
              <a:ext uri="{FF2B5EF4-FFF2-40B4-BE49-F238E27FC236}">
                <a16:creationId xmlns:a16="http://schemas.microsoft.com/office/drawing/2014/main" id="{7848FBE1-81AD-4630-B6EB-F2D0D42A62B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71">
            <a:extLst>
              <a:ext uri="{FF2B5EF4-FFF2-40B4-BE49-F238E27FC236}">
                <a16:creationId xmlns:a16="http://schemas.microsoft.com/office/drawing/2014/main" id="{9937DA5C-8C53-4BE9-8B09-936A73F4FFC2}"/>
              </a:ext>
            </a:extLst>
          </p:cNvPr>
          <p:cNvSpPr>
            <a:spLocks noGrp="1" noChangeArrowheads="1"/>
          </p:cNvSpPr>
          <p:nvPr>
            <p:ph type="sldNum" sz="quarter" idx="12"/>
          </p:nvPr>
        </p:nvSpPr>
        <p:spPr>
          <a:ln/>
        </p:spPr>
        <p:txBody>
          <a:bodyPr/>
          <a:lstStyle>
            <a:lvl1pPr>
              <a:defRPr/>
            </a:lvl1pPr>
          </a:lstStyle>
          <a:p>
            <a:pPr>
              <a:defRPr/>
            </a:pPr>
            <a:fld id="{F8BE04BE-0C05-4867-9EAF-838AB8C47367}" type="slidenum">
              <a:rPr lang="en-US" altLang="en-US"/>
              <a:pPr>
                <a:defRPr/>
              </a:pPr>
              <a:t>‹#›</a:t>
            </a:fld>
            <a:endParaRPr lang="en-US" altLang="en-US"/>
          </a:p>
        </p:txBody>
      </p:sp>
    </p:spTree>
    <p:extLst>
      <p:ext uri="{BB962C8B-B14F-4D97-AF65-F5344CB8AC3E}">
        <p14:creationId xmlns:p14="http://schemas.microsoft.com/office/powerpoint/2010/main" val="190368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10/29/2024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69">
            <a:extLst>
              <a:ext uri="{FF2B5EF4-FFF2-40B4-BE49-F238E27FC236}">
                <a16:creationId xmlns:a16="http://schemas.microsoft.com/office/drawing/2014/main" id="{B30D2262-78B9-40C2-B9AD-F07720C40C52}"/>
              </a:ext>
            </a:extLst>
          </p:cNvPr>
          <p:cNvSpPr>
            <a:spLocks noGrp="1" noChangeArrowheads="1"/>
          </p:cNvSpPr>
          <p:nvPr>
            <p:ph type="dt" sz="half" idx="10"/>
          </p:nvPr>
        </p:nvSpPr>
        <p:spPr>
          <a:ln/>
        </p:spPr>
        <p:txBody>
          <a:bodyPr/>
          <a:lstStyle>
            <a:lvl1pPr>
              <a:defRPr/>
            </a:lvl1pPr>
          </a:lstStyle>
          <a:p>
            <a:pPr>
              <a:defRPr/>
            </a:pPr>
            <a:fld id="{AFC78416-2085-4C3A-B729-608980B264F2}" type="datetime1">
              <a:rPr lang="en-US" altLang="en-US"/>
              <a:pPr>
                <a:defRPr/>
              </a:pPr>
              <a:t>10/29/2024</a:t>
            </a:fld>
            <a:endParaRPr lang="en-US" altLang="en-US"/>
          </a:p>
        </p:txBody>
      </p:sp>
      <p:sp>
        <p:nvSpPr>
          <p:cNvPr id="6" name="Rectangle 70">
            <a:extLst>
              <a:ext uri="{FF2B5EF4-FFF2-40B4-BE49-F238E27FC236}">
                <a16:creationId xmlns:a16="http://schemas.microsoft.com/office/drawing/2014/main" id="{C9E3F39C-AFE7-4CD3-9DE4-144EB0D7994F}"/>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1">
            <a:extLst>
              <a:ext uri="{FF2B5EF4-FFF2-40B4-BE49-F238E27FC236}">
                <a16:creationId xmlns:a16="http://schemas.microsoft.com/office/drawing/2014/main" id="{AE38909E-BE9D-4622-BA6E-7431AE0A5CE5}"/>
              </a:ext>
            </a:extLst>
          </p:cNvPr>
          <p:cNvSpPr>
            <a:spLocks noGrp="1" noChangeArrowheads="1"/>
          </p:cNvSpPr>
          <p:nvPr>
            <p:ph type="sldNum" sz="quarter" idx="12"/>
          </p:nvPr>
        </p:nvSpPr>
        <p:spPr>
          <a:ln/>
        </p:spPr>
        <p:txBody>
          <a:bodyPr/>
          <a:lstStyle>
            <a:lvl1pPr>
              <a:defRPr/>
            </a:lvl1pPr>
          </a:lstStyle>
          <a:p>
            <a:pPr>
              <a:defRPr/>
            </a:pPr>
            <a:fld id="{EC39481F-CE2B-4282-9DC5-5074C29EB249}" type="slidenum">
              <a:rPr lang="en-US" altLang="en-US"/>
              <a:pPr>
                <a:defRPr/>
              </a:pPr>
              <a:t>‹#›</a:t>
            </a:fld>
            <a:endParaRPr lang="en-US" altLang="en-US"/>
          </a:p>
        </p:txBody>
      </p:sp>
    </p:spTree>
    <p:extLst>
      <p:ext uri="{BB962C8B-B14F-4D97-AF65-F5344CB8AC3E}">
        <p14:creationId xmlns:p14="http://schemas.microsoft.com/office/powerpoint/2010/main" val="89326853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69">
            <a:extLst>
              <a:ext uri="{FF2B5EF4-FFF2-40B4-BE49-F238E27FC236}">
                <a16:creationId xmlns:a16="http://schemas.microsoft.com/office/drawing/2014/main" id="{9F1BEEF3-E1FD-48BD-B0A9-A537106D29DE}"/>
              </a:ext>
            </a:extLst>
          </p:cNvPr>
          <p:cNvSpPr>
            <a:spLocks noGrp="1" noChangeArrowheads="1"/>
          </p:cNvSpPr>
          <p:nvPr>
            <p:ph type="dt" sz="half" idx="10"/>
          </p:nvPr>
        </p:nvSpPr>
        <p:spPr>
          <a:ln/>
        </p:spPr>
        <p:txBody>
          <a:bodyPr/>
          <a:lstStyle>
            <a:lvl1pPr>
              <a:defRPr/>
            </a:lvl1pPr>
          </a:lstStyle>
          <a:p>
            <a:pPr>
              <a:defRPr/>
            </a:pPr>
            <a:fld id="{7B4F28F2-32FA-4391-ABBA-B8004977DBD8}" type="datetime1">
              <a:rPr lang="en-US" altLang="en-US"/>
              <a:pPr>
                <a:defRPr/>
              </a:pPr>
              <a:t>10/29/2024</a:t>
            </a:fld>
            <a:endParaRPr lang="en-US" altLang="en-US"/>
          </a:p>
        </p:txBody>
      </p:sp>
      <p:sp>
        <p:nvSpPr>
          <p:cNvPr id="6" name="Rectangle 70">
            <a:extLst>
              <a:ext uri="{FF2B5EF4-FFF2-40B4-BE49-F238E27FC236}">
                <a16:creationId xmlns:a16="http://schemas.microsoft.com/office/drawing/2014/main" id="{F74AEA02-689D-4927-BCB1-AE7BE6F9270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1">
            <a:extLst>
              <a:ext uri="{FF2B5EF4-FFF2-40B4-BE49-F238E27FC236}">
                <a16:creationId xmlns:a16="http://schemas.microsoft.com/office/drawing/2014/main" id="{69D8550E-4A4A-4B67-AA96-73C205528DFE}"/>
              </a:ext>
            </a:extLst>
          </p:cNvPr>
          <p:cNvSpPr>
            <a:spLocks noGrp="1" noChangeArrowheads="1"/>
          </p:cNvSpPr>
          <p:nvPr>
            <p:ph type="sldNum" sz="quarter" idx="12"/>
          </p:nvPr>
        </p:nvSpPr>
        <p:spPr>
          <a:ln/>
        </p:spPr>
        <p:txBody>
          <a:bodyPr/>
          <a:lstStyle>
            <a:lvl1pPr>
              <a:defRPr/>
            </a:lvl1pPr>
          </a:lstStyle>
          <a:p>
            <a:pPr>
              <a:defRPr/>
            </a:pPr>
            <a:fld id="{66049586-D0B5-43C1-A37C-B19A8A61333A}" type="slidenum">
              <a:rPr lang="en-US" altLang="en-US"/>
              <a:pPr>
                <a:defRPr/>
              </a:pPr>
              <a:t>‹#›</a:t>
            </a:fld>
            <a:endParaRPr lang="en-US" altLang="en-US"/>
          </a:p>
        </p:txBody>
      </p:sp>
    </p:spTree>
    <p:extLst>
      <p:ext uri="{BB962C8B-B14F-4D97-AF65-F5344CB8AC3E}">
        <p14:creationId xmlns:p14="http://schemas.microsoft.com/office/powerpoint/2010/main" val="222910382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9">
            <a:extLst>
              <a:ext uri="{FF2B5EF4-FFF2-40B4-BE49-F238E27FC236}">
                <a16:creationId xmlns:a16="http://schemas.microsoft.com/office/drawing/2014/main" id="{A729F20B-E205-465E-9A0E-50560F4392C5}"/>
              </a:ext>
            </a:extLst>
          </p:cNvPr>
          <p:cNvSpPr>
            <a:spLocks noGrp="1" noChangeArrowheads="1"/>
          </p:cNvSpPr>
          <p:nvPr>
            <p:ph type="dt" sz="half" idx="10"/>
          </p:nvPr>
        </p:nvSpPr>
        <p:spPr>
          <a:ln/>
        </p:spPr>
        <p:txBody>
          <a:bodyPr/>
          <a:lstStyle>
            <a:lvl1pPr>
              <a:defRPr/>
            </a:lvl1pPr>
          </a:lstStyle>
          <a:p>
            <a:pPr>
              <a:defRPr/>
            </a:pPr>
            <a:fld id="{DE538389-3E97-4235-8355-3FA168B21D55}" type="datetime1">
              <a:rPr lang="en-US" altLang="en-US"/>
              <a:pPr>
                <a:defRPr/>
              </a:pPr>
              <a:t>10/29/2024</a:t>
            </a:fld>
            <a:endParaRPr lang="en-US" altLang="en-US"/>
          </a:p>
        </p:txBody>
      </p:sp>
      <p:sp>
        <p:nvSpPr>
          <p:cNvPr id="5" name="Rectangle 70">
            <a:extLst>
              <a:ext uri="{FF2B5EF4-FFF2-40B4-BE49-F238E27FC236}">
                <a16:creationId xmlns:a16="http://schemas.microsoft.com/office/drawing/2014/main" id="{0890E936-A0A2-4987-908D-5F058D7DAB9B}"/>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1">
            <a:extLst>
              <a:ext uri="{FF2B5EF4-FFF2-40B4-BE49-F238E27FC236}">
                <a16:creationId xmlns:a16="http://schemas.microsoft.com/office/drawing/2014/main" id="{6010581F-B5C2-4360-8F78-6A7685C94712}"/>
              </a:ext>
            </a:extLst>
          </p:cNvPr>
          <p:cNvSpPr>
            <a:spLocks noGrp="1" noChangeArrowheads="1"/>
          </p:cNvSpPr>
          <p:nvPr>
            <p:ph type="sldNum" sz="quarter" idx="12"/>
          </p:nvPr>
        </p:nvSpPr>
        <p:spPr>
          <a:ln/>
        </p:spPr>
        <p:txBody>
          <a:bodyPr/>
          <a:lstStyle>
            <a:lvl1pPr>
              <a:defRPr/>
            </a:lvl1pPr>
          </a:lstStyle>
          <a:p>
            <a:pPr>
              <a:defRPr/>
            </a:pPr>
            <a:fld id="{8102C19C-8C1D-48E7-B871-7A446E115922}" type="slidenum">
              <a:rPr lang="en-US" altLang="en-US"/>
              <a:pPr>
                <a:defRPr/>
              </a:pPr>
              <a:t>‹#›</a:t>
            </a:fld>
            <a:endParaRPr lang="en-US" altLang="en-US"/>
          </a:p>
        </p:txBody>
      </p:sp>
    </p:spTree>
    <p:extLst>
      <p:ext uri="{BB962C8B-B14F-4D97-AF65-F5344CB8AC3E}">
        <p14:creationId xmlns:p14="http://schemas.microsoft.com/office/powerpoint/2010/main" val="418392263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7813"/>
            <a:ext cx="2743200" cy="58483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7813"/>
            <a:ext cx="8026400" cy="58483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9">
            <a:extLst>
              <a:ext uri="{FF2B5EF4-FFF2-40B4-BE49-F238E27FC236}">
                <a16:creationId xmlns:a16="http://schemas.microsoft.com/office/drawing/2014/main" id="{CE694F1D-65A1-4FFF-AE4F-5BF918EF3C0A}"/>
              </a:ext>
            </a:extLst>
          </p:cNvPr>
          <p:cNvSpPr>
            <a:spLocks noGrp="1" noChangeArrowheads="1"/>
          </p:cNvSpPr>
          <p:nvPr>
            <p:ph type="dt" sz="half" idx="10"/>
          </p:nvPr>
        </p:nvSpPr>
        <p:spPr>
          <a:ln/>
        </p:spPr>
        <p:txBody>
          <a:bodyPr/>
          <a:lstStyle>
            <a:lvl1pPr>
              <a:defRPr/>
            </a:lvl1pPr>
          </a:lstStyle>
          <a:p>
            <a:pPr>
              <a:defRPr/>
            </a:pPr>
            <a:fld id="{D9AC49E3-3CCD-40BC-9BCC-12D97CA1B2D2}" type="datetime1">
              <a:rPr lang="en-US" altLang="en-US"/>
              <a:pPr>
                <a:defRPr/>
              </a:pPr>
              <a:t>10/29/2024</a:t>
            </a:fld>
            <a:endParaRPr lang="en-US" altLang="en-US"/>
          </a:p>
        </p:txBody>
      </p:sp>
      <p:sp>
        <p:nvSpPr>
          <p:cNvPr id="5" name="Rectangle 70">
            <a:extLst>
              <a:ext uri="{FF2B5EF4-FFF2-40B4-BE49-F238E27FC236}">
                <a16:creationId xmlns:a16="http://schemas.microsoft.com/office/drawing/2014/main" id="{942A32FD-C504-42C3-8FA7-8F634F4AFB6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1">
            <a:extLst>
              <a:ext uri="{FF2B5EF4-FFF2-40B4-BE49-F238E27FC236}">
                <a16:creationId xmlns:a16="http://schemas.microsoft.com/office/drawing/2014/main" id="{80896EA7-212A-42A1-8F83-DA42B73705C9}"/>
              </a:ext>
            </a:extLst>
          </p:cNvPr>
          <p:cNvSpPr>
            <a:spLocks noGrp="1" noChangeArrowheads="1"/>
          </p:cNvSpPr>
          <p:nvPr>
            <p:ph type="sldNum" sz="quarter" idx="12"/>
          </p:nvPr>
        </p:nvSpPr>
        <p:spPr>
          <a:ln/>
        </p:spPr>
        <p:txBody>
          <a:bodyPr/>
          <a:lstStyle>
            <a:lvl1pPr>
              <a:defRPr/>
            </a:lvl1pPr>
          </a:lstStyle>
          <a:p>
            <a:pPr>
              <a:defRPr/>
            </a:pPr>
            <a:fld id="{6B7604E4-0686-4D6D-9FF0-FF02D9C764FD}" type="slidenum">
              <a:rPr lang="en-US" altLang="en-US"/>
              <a:pPr>
                <a:defRPr/>
              </a:pPr>
              <a:t>‹#›</a:t>
            </a:fld>
            <a:endParaRPr lang="en-US" altLang="en-US"/>
          </a:p>
        </p:txBody>
      </p:sp>
    </p:spTree>
    <p:extLst>
      <p:ext uri="{BB962C8B-B14F-4D97-AF65-F5344CB8AC3E}">
        <p14:creationId xmlns:p14="http://schemas.microsoft.com/office/powerpoint/2010/main" val="338543706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7814"/>
            <a:ext cx="10972800" cy="1139825"/>
          </a:xfrm>
        </p:spPr>
        <p:txBody>
          <a:bodyPr/>
          <a:lstStyle/>
          <a:p>
            <a:r>
              <a:rPr lang="en-US"/>
              <a:t>Click to edit Master title style</a:t>
            </a:r>
          </a:p>
        </p:txBody>
      </p:sp>
      <p:sp>
        <p:nvSpPr>
          <p:cNvPr id="3" name="Text Placeholder 2"/>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9">
            <a:extLst>
              <a:ext uri="{FF2B5EF4-FFF2-40B4-BE49-F238E27FC236}">
                <a16:creationId xmlns:a16="http://schemas.microsoft.com/office/drawing/2014/main" id="{3A1541AD-5E2F-4410-8C8D-5184C18A457B}"/>
              </a:ext>
            </a:extLst>
          </p:cNvPr>
          <p:cNvSpPr>
            <a:spLocks noGrp="1" noChangeArrowheads="1"/>
          </p:cNvSpPr>
          <p:nvPr>
            <p:ph type="dt" sz="half" idx="10"/>
          </p:nvPr>
        </p:nvSpPr>
        <p:spPr>
          <a:ln/>
        </p:spPr>
        <p:txBody>
          <a:bodyPr/>
          <a:lstStyle>
            <a:lvl1pPr>
              <a:defRPr/>
            </a:lvl1pPr>
          </a:lstStyle>
          <a:p>
            <a:pPr>
              <a:defRPr/>
            </a:pPr>
            <a:fld id="{FB6512DB-047E-421A-AE19-2F50B5CDE787}" type="datetime1">
              <a:rPr lang="en-US" altLang="en-US"/>
              <a:pPr>
                <a:defRPr/>
              </a:pPr>
              <a:t>10/29/2024</a:t>
            </a:fld>
            <a:endParaRPr lang="en-US" altLang="en-US"/>
          </a:p>
        </p:txBody>
      </p:sp>
      <p:sp>
        <p:nvSpPr>
          <p:cNvPr id="6" name="Rectangle 70">
            <a:extLst>
              <a:ext uri="{FF2B5EF4-FFF2-40B4-BE49-F238E27FC236}">
                <a16:creationId xmlns:a16="http://schemas.microsoft.com/office/drawing/2014/main" id="{69D502BE-1A2A-4710-B414-DD635406D96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1">
            <a:extLst>
              <a:ext uri="{FF2B5EF4-FFF2-40B4-BE49-F238E27FC236}">
                <a16:creationId xmlns:a16="http://schemas.microsoft.com/office/drawing/2014/main" id="{46AEC889-21BA-4D75-9605-C01FA4186CB4}"/>
              </a:ext>
            </a:extLst>
          </p:cNvPr>
          <p:cNvSpPr>
            <a:spLocks noGrp="1" noChangeArrowheads="1"/>
          </p:cNvSpPr>
          <p:nvPr>
            <p:ph type="sldNum" sz="quarter" idx="12"/>
          </p:nvPr>
        </p:nvSpPr>
        <p:spPr>
          <a:ln/>
        </p:spPr>
        <p:txBody>
          <a:bodyPr/>
          <a:lstStyle>
            <a:lvl1pPr>
              <a:defRPr/>
            </a:lvl1pPr>
          </a:lstStyle>
          <a:p>
            <a:pPr>
              <a:defRPr/>
            </a:pPr>
            <a:fld id="{B8E0CEE7-EB33-406A-90A4-8E2C90603DD0}" type="slidenum">
              <a:rPr lang="en-US" altLang="en-US"/>
              <a:pPr>
                <a:defRPr/>
              </a:pPr>
              <a:t>‹#›</a:t>
            </a:fld>
            <a:endParaRPr lang="en-US" altLang="en-US"/>
          </a:p>
        </p:txBody>
      </p:sp>
    </p:spTree>
    <p:extLst>
      <p:ext uri="{BB962C8B-B14F-4D97-AF65-F5344CB8AC3E}">
        <p14:creationId xmlns:p14="http://schemas.microsoft.com/office/powerpoint/2010/main" val="340355730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7814"/>
            <a:ext cx="10972800" cy="1139825"/>
          </a:xfrm>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9">
            <a:extLst>
              <a:ext uri="{FF2B5EF4-FFF2-40B4-BE49-F238E27FC236}">
                <a16:creationId xmlns:a16="http://schemas.microsoft.com/office/drawing/2014/main" id="{FBA5812A-FF34-49BD-8D49-6BC6940DDA3A}"/>
              </a:ext>
            </a:extLst>
          </p:cNvPr>
          <p:cNvSpPr>
            <a:spLocks noGrp="1" noChangeArrowheads="1"/>
          </p:cNvSpPr>
          <p:nvPr>
            <p:ph type="dt" sz="half" idx="10"/>
          </p:nvPr>
        </p:nvSpPr>
        <p:spPr>
          <a:ln/>
        </p:spPr>
        <p:txBody>
          <a:bodyPr/>
          <a:lstStyle>
            <a:lvl1pPr>
              <a:defRPr/>
            </a:lvl1pPr>
          </a:lstStyle>
          <a:p>
            <a:pPr>
              <a:defRPr/>
            </a:pPr>
            <a:fld id="{C3F35390-D502-4127-86DB-7827E5C27FE8}" type="datetime1">
              <a:rPr lang="en-US" altLang="en-US"/>
              <a:pPr>
                <a:defRPr/>
              </a:pPr>
              <a:t>10/29/2024</a:t>
            </a:fld>
            <a:endParaRPr lang="en-US" altLang="en-US"/>
          </a:p>
        </p:txBody>
      </p:sp>
      <p:sp>
        <p:nvSpPr>
          <p:cNvPr id="6" name="Rectangle 70">
            <a:extLst>
              <a:ext uri="{FF2B5EF4-FFF2-40B4-BE49-F238E27FC236}">
                <a16:creationId xmlns:a16="http://schemas.microsoft.com/office/drawing/2014/main" id="{DB340EC1-CB2C-4F80-B68C-99DFAB3B38D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1">
            <a:extLst>
              <a:ext uri="{FF2B5EF4-FFF2-40B4-BE49-F238E27FC236}">
                <a16:creationId xmlns:a16="http://schemas.microsoft.com/office/drawing/2014/main" id="{80BDDE3A-FAB8-40B6-B7CF-29710A48E426}"/>
              </a:ext>
            </a:extLst>
          </p:cNvPr>
          <p:cNvSpPr>
            <a:spLocks noGrp="1" noChangeArrowheads="1"/>
          </p:cNvSpPr>
          <p:nvPr>
            <p:ph type="sldNum" sz="quarter" idx="12"/>
          </p:nvPr>
        </p:nvSpPr>
        <p:spPr>
          <a:ln/>
        </p:spPr>
        <p:txBody>
          <a:bodyPr/>
          <a:lstStyle>
            <a:lvl1pPr>
              <a:defRPr/>
            </a:lvl1pPr>
          </a:lstStyle>
          <a:p>
            <a:pPr>
              <a:defRPr/>
            </a:pPr>
            <a:fld id="{01F740BC-D7D3-4246-9F7E-210FD299FB99}" type="slidenum">
              <a:rPr lang="en-US" altLang="en-US"/>
              <a:pPr>
                <a:defRPr/>
              </a:pPr>
              <a:t>‹#›</a:t>
            </a:fld>
            <a:endParaRPr lang="en-US" altLang="en-US"/>
          </a:p>
        </p:txBody>
      </p:sp>
    </p:spTree>
    <p:extLst>
      <p:ext uri="{BB962C8B-B14F-4D97-AF65-F5344CB8AC3E}">
        <p14:creationId xmlns:p14="http://schemas.microsoft.com/office/powerpoint/2010/main" val="45997861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7814"/>
            <a:ext cx="10972800" cy="1139825"/>
          </a:xfrm>
        </p:spPr>
        <p:txBody>
          <a:bodyPr/>
          <a:lstStyle/>
          <a:p>
            <a:r>
              <a:rPr lang="en-US"/>
              <a:t>Click to edit Master title style</a:t>
            </a:r>
          </a:p>
        </p:txBody>
      </p:sp>
      <p:sp>
        <p:nvSpPr>
          <p:cNvPr id="3" name="Table Placeholder 2"/>
          <p:cNvSpPr>
            <a:spLocks noGrp="1"/>
          </p:cNvSpPr>
          <p:nvPr>
            <p:ph type="tbl" idx="1"/>
          </p:nvPr>
        </p:nvSpPr>
        <p:spPr>
          <a:xfrm>
            <a:off x="609600" y="1600201"/>
            <a:ext cx="10972800" cy="4525963"/>
          </a:xfrm>
        </p:spPr>
        <p:txBody>
          <a:bodyPr/>
          <a:lstStyle/>
          <a:p>
            <a:pPr lvl="0"/>
            <a:endParaRPr lang="en-US" noProof="0"/>
          </a:p>
        </p:txBody>
      </p:sp>
      <p:sp>
        <p:nvSpPr>
          <p:cNvPr id="4" name="Rectangle 69">
            <a:extLst>
              <a:ext uri="{FF2B5EF4-FFF2-40B4-BE49-F238E27FC236}">
                <a16:creationId xmlns:a16="http://schemas.microsoft.com/office/drawing/2014/main" id="{A9379276-9AC4-44F3-973D-426F3AD501C4}"/>
              </a:ext>
            </a:extLst>
          </p:cNvPr>
          <p:cNvSpPr>
            <a:spLocks noGrp="1" noChangeArrowheads="1"/>
          </p:cNvSpPr>
          <p:nvPr>
            <p:ph type="dt" sz="half" idx="10"/>
          </p:nvPr>
        </p:nvSpPr>
        <p:spPr>
          <a:ln/>
        </p:spPr>
        <p:txBody>
          <a:bodyPr/>
          <a:lstStyle>
            <a:lvl1pPr>
              <a:defRPr/>
            </a:lvl1pPr>
          </a:lstStyle>
          <a:p>
            <a:pPr>
              <a:defRPr/>
            </a:pPr>
            <a:fld id="{46C9D9A9-EA01-409A-B0ED-A55A42711D15}" type="datetime1">
              <a:rPr lang="en-US" altLang="en-US"/>
              <a:pPr>
                <a:defRPr/>
              </a:pPr>
              <a:t>10/29/2024</a:t>
            </a:fld>
            <a:endParaRPr lang="en-US" altLang="en-US"/>
          </a:p>
        </p:txBody>
      </p:sp>
      <p:sp>
        <p:nvSpPr>
          <p:cNvPr id="5" name="Rectangle 70">
            <a:extLst>
              <a:ext uri="{FF2B5EF4-FFF2-40B4-BE49-F238E27FC236}">
                <a16:creationId xmlns:a16="http://schemas.microsoft.com/office/drawing/2014/main" id="{33A2FBD8-A4FC-44D5-8EDC-AC26613F2CF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1">
            <a:extLst>
              <a:ext uri="{FF2B5EF4-FFF2-40B4-BE49-F238E27FC236}">
                <a16:creationId xmlns:a16="http://schemas.microsoft.com/office/drawing/2014/main" id="{AC2BE822-4175-43B3-AD18-7CBA0F7A9008}"/>
              </a:ext>
            </a:extLst>
          </p:cNvPr>
          <p:cNvSpPr>
            <a:spLocks noGrp="1" noChangeArrowheads="1"/>
          </p:cNvSpPr>
          <p:nvPr>
            <p:ph type="sldNum" sz="quarter" idx="12"/>
          </p:nvPr>
        </p:nvSpPr>
        <p:spPr>
          <a:ln/>
        </p:spPr>
        <p:txBody>
          <a:bodyPr/>
          <a:lstStyle>
            <a:lvl1pPr>
              <a:defRPr/>
            </a:lvl1pPr>
          </a:lstStyle>
          <a:p>
            <a:pPr>
              <a:defRPr/>
            </a:pPr>
            <a:fld id="{1E080EA9-6722-47B3-94B5-1CE5796538E1}" type="slidenum">
              <a:rPr lang="en-US" altLang="en-US"/>
              <a:pPr>
                <a:defRPr/>
              </a:pPr>
              <a:t>‹#›</a:t>
            </a:fld>
            <a:endParaRPr lang="en-US" altLang="en-US"/>
          </a:p>
        </p:txBody>
      </p:sp>
    </p:spTree>
    <p:extLst>
      <p:ext uri="{BB962C8B-B14F-4D97-AF65-F5344CB8AC3E}">
        <p14:creationId xmlns:p14="http://schemas.microsoft.com/office/powerpoint/2010/main" val="253088603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9B6A0AF-4E28-D549-9367-E81719CA1028}" type="datetimeFigureOut">
              <a:rPr lang="en-US" smtClean="0"/>
              <a:t>10/29/2024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108020784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9B6A0AF-4E28-D549-9367-E81719CA1028}" type="datetimeFigureOut">
              <a:rPr lang="en-US" smtClean="0"/>
              <a:t>10/29/2024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138655514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9B6A0AF-4E28-D549-9367-E81719CA1028}" type="datetimeFigureOut">
              <a:rPr lang="en-US" smtClean="0"/>
              <a:t>10/29/2024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3334473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10/29/2024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9B6A0AF-4E28-D549-9367-E81719CA1028}" type="datetimeFigureOut">
              <a:rPr lang="en-US" smtClean="0"/>
              <a:t>10/29/2024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64061542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9B6A0AF-4E28-D549-9367-E81719CA1028}" type="datetimeFigureOut">
              <a:rPr lang="en-US" smtClean="0"/>
              <a:t>10/29/2024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62259560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9B6A0AF-4E28-D549-9367-E81719CA1028}" type="datetimeFigureOut">
              <a:rPr lang="en-US" smtClean="0"/>
              <a:t>10/29/2024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292715442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B6A0AF-4E28-D549-9367-E81719CA1028}" type="datetimeFigureOut">
              <a:rPr lang="en-US" smtClean="0"/>
              <a:t>10/29/2024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385966353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9B6A0AF-4E28-D549-9367-E81719CA1028}" type="datetimeFigureOut">
              <a:rPr lang="en-US" smtClean="0"/>
              <a:t>10/29/2024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143738035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9B6A0AF-4E28-D549-9367-E81719CA1028}" type="datetimeFigureOut">
              <a:rPr lang="en-US" smtClean="0"/>
              <a:t>10/29/2024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167443656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9B6A0AF-4E28-D549-9367-E81719CA1028}" type="datetimeFigureOut">
              <a:rPr lang="en-US" smtClean="0"/>
              <a:t>10/29/2024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404143145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9B6A0AF-4E28-D549-9367-E81719CA1028}" type="datetimeFigureOut">
              <a:rPr lang="en-US" smtClean="0"/>
              <a:t>10/29/2024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8987173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10/29/2024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10/29/2024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10/29/2024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10/29/2024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10/29/2024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theme" Target="../theme/theme3.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theme" Target="../theme/theme4.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10/29/2024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18D65FCB-48FB-4DB2-B823-450A93369DB5}"/>
              </a:ext>
            </a:extLst>
          </p:cNvPr>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435E7703-E3B8-4352-847B-7532C00DD112}"/>
              </a:ext>
            </a:extLst>
          </p:cNvPr>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428" name="Rectangle 4">
            <a:extLst>
              <a:ext uri="{FF2B5EF4-FFF2-40B4-BE49-F238E27FC236}">
                <a16:creationId xmlns:a16="http://schemas.microsoft.com/office/drawing/2014/main" id="{E1204B18-975E-4851-A132-8137F021912E}"/>
              </a:ext>
            </a:extLst>
          </p:cNvPr>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n-US" altLang="en-US"/>
          </a:p>
        </p:txBody>
      </p:sp>
      <p:sp>
        <p:nvSpPr>
          <p:cNvPr id="103429" name="Rectangle 5">
            <a:extLst>
              <a:ext uri="{FF2B5EF4-FFF2-40B4-BE49-F238E27FC236}">
                <a16:creationId xmlns:a16="http://schemas.microsoft.com/office/drawing/2014/main" id="{F3B01A5C-CA67-46CC-8641-ECE8B3EA1688}"/>
              </a:ext>
            </a:extLst>
          </p:cNvPr>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US" altLang="en-US"/>
          </a:p>
        </p:txBody>
      </p:sp>
      <p:sp>
        <p:nvSpPr>
          <p:cNvPr id="103430" name="Rectangle 6">
            <a:extLst>
              <a:ext uri="{FF2B5EF4-FFF2-40B4-BE49-F238E27FC236}">
                <a16:creationId xmlns:a16="http://schemas.microsoft.com/office/drawing/2014/main" id="{4C803D63-AD10-4082-8D28-E0F22DAF85F7}"/>
              </a:ext>
            </a:extLst>
          </p:cNvPr>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55273F30-7A06-473D-AD32-E2AAFB72CFDB}"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ransition>
    <p:strips dir="rd"/>
  </p:transition>
  <p:hf hdr="0" ftr="0" dt="0"/>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4146" name="Freeform 2">
            <a:extLst>
              <a:ext uri="{FF2B5EF4-FFF2-40B4-BE49-F238E27FC236}">
                <a16:creationId xmlns:a16="http://schemas.microsoft.com/office/drawing/2014/main" id="{D0549A7E-81B7-482E-AA7E-45AC5CF1C172}"/>
              </a:ext>
            </a:extLst>
          </p:cNvPr>
          <p:cNvSpPr>
            <a:spLocks/>
          </p:cNvSpPr>
          <p:nvPr/>
        </p:nvSpPr>
        <p:spPr bwMode="hidden">
          <a:xfrm>
            <a:off x="8837084" y="6429375"/>
            <a:ext cx="381000" cy="209550"/>
          </a:xfrm>
          <a:custGeom>
            <a:avLst/>
            <a:gdLst>
              <a:gd name="T0" fmla="*/ 0 w 179"/>
              <a:gd name="T1" fmla="*/ 132 h 132"/>
              <a:gd name="T2" fmla="*/ 29 w 179"/>
              <a:gd name="T3" fmla="*/ 132 h 132"/>
              <a:gd name="T4" fmla="*/ 77 w 179"/>
              <a:gd name="T5" fmla="*/ 108 h 132"/>
              <a:gd name="T6" fmla="*/ 119 w 179"/>
              <a:gd name="T7" fmla="*/ 78 h 132"/>
              <a:gd name="T8" fmla="*/ 155 w 179"/>
              <a:gd name="T9" fmla="*/ 48 h 132"/>
              <a:gd name="T10" fmla="*/ 179 w 179"/>
              <a:gd name="T11" fmla="*/ 12 h 132"/>
              <a:gd name="T12" fmla="*/ 173 w 179"/>
              <a:gd name="T13" fmla="*/ 6 h 132"/>
              <a:gd name="T14" fmla="*/ 167 w 179"/>
              <a:gd name="T15" fmla="*/ 0 h 132"/>
              <a:gd name="T16" fmla="*/ 137 w 179"/>
              <a:gd name="T17" fmla="*/ 42 h 132"/>
              <a:gd name="T18" fmla="*/ 101 w 179"/>
              <a:gd name="T19" fmla="*/ 78 h 132"/>
              <a:gd name="T20" fmla="*/ 53 w 179"/>
              <a:gd name="T21" fmla="*/ 108 h 132"/>
              <a:gd name="T22" fmla="*/ 0 w 179"/>
              <a:gd name="T23" fmla="*/ 132 h 132"/>
              <a:gd name="T24" fmla="*/ 0 w 179"/>
              <a:gd name="T25" fmla="*/ 13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32">
                <a:moveTo>
                  <a:pt x="0" y="132"/>
                </a:moveTo>
                <a:lnTo>
                  <a:pt x="29" y="132"/>
                </a:lnTo>
                <a:lnTo>
                  <a:pt x="77" y="108"/>
                </a:lnTo>
                <a:lnTo>
                  <a:pt x="119" y="78"/>
                </a:lnTo>
                <a:lnTo>
                  <a:pt x="155" y="48"/>
                </a:lnTo>
                <a:lnTo>
                  <a:pt x="179" y="12"/>
                </a:lnTo>
                <a:lnTo>
                  <a:pt x="173" y="6"/>
                </a:lnTo>
                <a:lnTo>
                  <a:pt x="167" y="0"/>
                </a:lnTo>
                <a:lnTo>
                  <a:pt x="137" y="42"/>
                </a:lnTo>
                <a:lnTo>
                  <a:pt x="101" y="78"/>
                </a:lnTo>
                <a:lnTo>
                  <a:pt x="53" y="108"/>
                </a:lnTo>
                <a:lnTo>
                  <a:pt x="0" y="132"/>
                </a:lnTo>
                <a:lnTo>
                  <a:pt x="0" y="132"/>
                </a:lnTo>
                <a:close/>
              </a:path>
            </a:pathLst>
          </a:custGeom>
          <a:gradFill rotWithShape="0">
            <a:gsLst>
              <a:gs pos="0">
                <a:schemeClr val="accent2"/>
              </a:gs>
              <a:gs pos="100000">
                <a:schemeClr val="accent2">
                  <a:gamma/>
                  <a:shade val="87843"/>
                  <a:invGamma/>
                </a:schemeClr>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grpSp>
        <p:nvGrpSpPr>
          <p:cNvPr id="1027" name="Group 3">
            <a:extLst>
              <a:ext uri="{FF2B5EF4-FFF2-40B4-BE49-F238E27FC236}">
                <a16:creationId xmlns:a16="http://schemas.microsoft.com/office/drawing/2014/main" id="{F8798C76-4EA8-4A6E-A239-3F4FAFD5484A}"/>
              </a:ext>
            </a:extLst>
          </p:cNvPr>
          <p:cNvGrpSpPr>
            <a:grpSpLocks/>
          </p:cNvGrpSpPr>
          <p:nvPr/>
        </p:nvGrpSpPr>
        <p:grpSpPr bwMode="auto">
          <a:xfrm>
            <a:off x="6352" y="4267200"/>
            <a:ext cx="12185649" cy="2590800"/>
            <a:chOff x="2" y="2688"/>
            <a:chExt cx="5758" cy="1632"/>
          </a:xfrm>
        </p:grpSpPr>
        <p:sp>
          <p:nvSpPr>
            <p:cNvPr id="1033" name="Freeform 4">
              <a:extLst>
                <a:ext uri="{FF2B5EF4-FFF2-40B4-BE49-F238E27FC236}">
                  <a16:creationId xmlns:a16="http://schemas.microsoft.com/office/drawing/2014/main" id="{DEFFFB9A-9A09-4209-8419-D4F516A79E98}"/>
                </a:ext>
              </a:extLst>
            </p:cNvPr>
            <p:cNvSpPr>
              <a:spLocks/>
            </p:cNvSpPr>
            <p:nvPr/>
          </p:nvSpPr>
          <p:spPr bwMode="hidden">
            <a:xfrm>
              <a:off x="2" y="2688"/>
              <a:ext cx="5758" cy="1632"/>
            </a:xfrm>
            <a:custGeom>
              <a:avLst/>
              <a:gdLst>
                <a:gd name="T0" fmla="*/ 6345 w 5740"/>
                <a:gd name="T1" fmla="*/ 0 h 4316"/>
                <a:gd name="T2" fmla="*/ 0 w 5740"/>
                <a:gd name="T3" fmla="*/ 0 h 4316"/>
                <a:gd name="T4" fmla="*/ 0 w 5740"/>
                <a:gd name="T5" fmla="*/ 0 h 4316"/>
                <a:gd name="T6" fmla="*/ 6345 w 5740"/>
                <a:gd name="T7" fmla="*/ 0 h 4316"/>
                <a:gd name="T8" fmla="*/ 6345 w 5740"/>
                <a:gd name="T9" fmla="*/ 0 h 4316"/>
                <a:gd name="T10" fmla="*/ 6345 w 5740"/>
                <a:gd name="T11" fmla="*/ 0 h 43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4316">
                  <a:moveTo>
                    <a:pt x="5740" y="4316"/>
                  </a:moveTo>
                  <a:lnTo>
                    <a:pt x="0" y="4316"/>
                  </a:lnTo>
                  <a:lnTo>
                    <a:pt x="0" y="0"/>
                  </a:lnTo>
                  <a:lnTo>
                    <a:pt x="5740" y="0"/>
                  </a:lnTo>
                  <a:lnTo>
                    <a:pt x="5740" y="431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grpSp>
          <p:nvGrpSpPr>
            <p:cNvPr id="1034" name="Group 5">
              <a:extLst>
                <a:ext uri="{FF2B5EF4-FFF2-40B4-BE49-F238E27FC236}">
                  <a16:creationId xmlns:a16="http://schemas.microsoft.com/office/drawing/2014/main" id="{6792BC5F-B1F3-4E13-8E0A-86E8736C3E09}"/>
                </a:ext>
              </a:extLst>
            </p:cNvPr>
            <p:cNvGrpSpPr>
              <a:grpSpLocks/>
            </p:cNvGrpSpPr>
            <p:nvPr userDrawn="1"/>
          </p:nvGrpSpPr>
          <p:grpSpPr bwMode="auto">
            <a:xfrm>
              <a:off x="3528" y="3715"/>
              <a:ext cx="792" cy="521"/>
              <a:chOff x="3527" y="3715"/>
              <a:chExt cx="792" cy="521"/>
            </a:xfrm>
          </p:grpSpPr>
          <p:sp>
            <p:nvSpPr>
              <p:cNvPr id="134150" name="Oval 6">
                <a:extLst>
                  <a:ext uri="{FF2B5EF4-FFF2-40B4-BE49-F238E27FC236}">
                    <a16:creationId xmlns:a16="http://schemas.microsoft.com/office/drawing/2014/main" id="{BFC58CAA-B2B8-4C1E-A599-EF3D1B4DED48}"/>
                  </a:ext>
                </a:extLst>
              </p:cNvPr>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51" name="Oval 7">
                <a:extLst>
                  <a:ext uri="{FF2B5EF4-FFF2-40B4-BE49-F238E27FC236}">
                    <a16:creationId xmlns:a16="http://schemas.microsoft.com/office/drawing/2014/main" id="{4CF40D17-6EA9-47D3-8356-29AE9C842F2D}"/>
                  </a:ext>
                </a:extLst>
              </p:cNvPr>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52" name="Oval 8">
                <a:extLst>
                  <a:ext uri="{FF2B5EF4-FFF2-40B4-BE49-F238E27FC236}">
                    <a16:creationId xmlns:a16="http://schemas.microsoft.com/office/drawing/2014/main" id="{F8D3739A-3A66-4BA8-A35D-7233210D33BD}"/>
                  </a:ext>
                </a:extLst>
              </p:cNvPr>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53" name="Oval 9">
                <a:extLst>
                  <a:ext uri="{FF2B5EF4-FFF2-40B4-BE49-F238E27FC236}">
                    <a16:creationId xmlns:a16="http://schemas.microsoft.com/office/drawing/2014/main" id="{745594AC-48FB-4D7A-9E78-44B4926793CD}"/>
                  </a:ext>
                </a:extLst>
              </p:cNvPr>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54" name="Oval 10">
                <a:extLst>
                  <a:ext uri="{FF2B5EF4-FFF2-40B4-BE49-F238E27FC236}">
                    <a16:creationId xmlns:a16="http://schemas.microsoft.com/office/drawing/2014/main" id="{1EED8698-8630-4551-89E1-648988D5F72D}"/>
                  </a:ext>
                </a:extLst>
              </p:cNvPr>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55" name="Freeform 11">
                <a:extLst>
                  <a:ext uri="{FF2B5EF4-FFF2-40B4-BE49-F238E27FC236}">
                    <a16:creationId xmlns:a16="http://schemas.microsoft.com/office/drawing/2014/main" id="{9F453B01-6DDD-4F76-9BB0-F2F774C0A967}"/>
                  </a:ext>
                </a:extLst>
              </p:cNvPr>
              <p:cNvSpPr>
                <a:spLocks/>
              </p:cNvSpPr>
              <p:nvPr/>
            </p:nvSpPr>
            <p:spPr bwMode="hidden">
              <a:xfrm>
                <a:off x="3575" y="3715"/>
                <a:ext cx="383" cy="161"/>
              </a:xfrm>
              <a:custGeom>
                <a:avLst/>
                <a:gdLst>
                  <a:gd name="T0" fmla="*/ 376 w 382"/>
                  <a:gd name="T1" fmla="*/ 12 h 161"/>
                  <a:gd name="T2" fmla="*/ 257 w 382"/>
                  <a:gd name="T3" fmla="*/ 24 h 161"/>
                  <a:gd name="T4" fmla="*/ 149 w 382"/>
                  <a:gd name="T5" fmla="*/ 54 h 161"/>
                  <a:gd name="T6" fmla="*/ 101 w 382"/>
                  <a:gd name="T7" fmla="*/ 77 h 161"/>
                  <a:gd name="T8" fmla="*/ 59 w 382"/>
                  <a:gd name="T9" fmla="*/ 101 h 161"/>
                  <a:gd name="T10" fmla="*/ 24 w 382"/>
                  <a:gd name="T11" fmla="*/ 131 h 161"/>
                  <a:gd name="T12" fmla="*/ 0 w 382"/>
                  <a:gd name="T13" fmla="*/ 161 h 161"/>
                  <a:gd name="T14" fmla="*/ 0 w 382"/>
                  <a:gd name="T15" fmla="*/ 137 h 161"/>
                  <a:gd name="T16" fmla="*/ 29 w 382"/>
                  <a:gd name="T17" fmla="*/ 107 h 161"/>
                  <a:gd name="T18" fmla="*/ 65 w 382"/>
                  <a:gd name="T19" fmla="*/ 83 h 161"/>
                  <a:gd name="T20" fmla="*/ 155 w 382"/>
                  <a:gd name="T21" fmla="*/ 36 h 161"/>
                  <a:gd name="T22" fmla="*/ 257 w 382"/>
                  <a:gd name="T23" fmla="*/ 12 h 161"/>
                  <a:gd name="T24" fmla="*/ 376 w 382"/>
                  <a:gd name="T25" fmla="*/ 0 h 161"/>
                  <a:gd name="T26" fmla="*/ 376 w 382"/>
                  <a:gd name="T27" fmla="*/ 0 h 161"/>
                  <a:gd name="T28" fmla="*/ 382 w 382"/>
                  <a:gd name="T29" fmla="*/ 0 h 161"/>
                  <a:gd name="T30" fmla="*/ 382 w 382"/>
                  <a:gd name="T31" fmla="*/ 12 h 161"/>
                  <a:gd name="T32" fmla="*/ 376 w 382"/>
                  <a:gd name="T33" fmla="*/ 12 h 161"/>
                  <a:gd name="T34" fmla="*/ 376 w 382"/>
                  <a:gd name="T35" fmla="*/ 12 h 161"/>
                  <a:gd name="T36" fmla="*/ 376 w 382"/>
                  <a:gd name="T37" fmla="*/ 12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56" name="Freeform 12">
                <a:extLst>
                  <a:ext uri="{FF2B5EF4-FFF2-40B4-BE49-F238E27FC236}">
                    <a16:creationId xmlns:a16="http://schemas.microsoft.com/office/drawing/2014/main" id="{8608C3C0-62BD-465A-B7F8-8C1D641DD531}"/>
                  </a:ext>
                </a:extLst>
              </p:cNvPr>
              <p:cNvSpPr>
                <a:spLocks/>
              </p:cNvSpPr>
              <p:nvPr/>
            </p:nvSpPr>
            <p:spPr bwMode="hidden">
              <a:xfrm>
                <a:off x="3695" y="4170"/>
                <a:ext cx="444" cy="66"/>
              </a:xfrm>
              <a:custGeom>
                <a:avLst/>
                <a:gdLst>
                  <a:gd name="T0" fmla="*/ 257 w 443"/>
                  <a:gd name="T1" fmla="*/ 54 h 66"/>
                  <a:gd name="T2" fmla="*/ 353 w 443"/>
                  <a:gd name="T3" fmla="*/ 48 h 66"/>
                  <a:gd name="T4" fmla="*/ 443 w 443"/>
                  <a:gd name="T5" fmla="*/ 24 h 66"/>
                  <a:gd name="T6" fmla="*/ 443 w 443"/>
                  <a:gd name="T7" fmla="*/ 36 h 66"/>
                  <a:gd name="T8" fmla="*/ 353 w 443"/>
                  <a:gd name="T9" fmla="*/ 60 h 66"/>
                  <a:gd name="T10" fmla="*/ 257 w 443"/>
                  <a:gd name="T11" fmla="*/ 66 h 66"/>
                  <a:gd name="T12" fmla="*/ 186 w 443"/>
                  <a:gd name="T13" fmla="*/ 60 h 66"/>
                  <a:gd name="T14" fmla="*/ 120 w 443"/>
                  <a:gd name="T15" fmla="*/ 48 h 66"/>
                  <a:gd name="T16" fmla="*/ 60 w 443"/>
                  <a:gd name="T17" fmla="*/ 36 h 66"/>
                  <a:gd name="T18" fmla="*/ 0 w 443"/>
                  <a:gd name="T19" fmla="*/ 12 h 66"/>
                  <a:gd name="T20" fmla="*/ 0 w 443"/>
                  <a:gd name="T21" fmla="*/ 0 h 66"/>
                  <a:gd name="T22" fmla="*/ 54 w 443"/>
                  <a:gd name="T23" fmla="*/ 24 h 66"/>
                  <a:gd name="T24" fmla="*/ 120 w 443"/>
                  <a:gd name="T25" fmla="*/ 36 h 66"/>
                  <a:gd name="T26" fmla="*/ 186 w 443"/>
                  <a:gd name="T27" fmla="*/ 48 h 66"/>
                  <a:gd name="T28" fmla="*/ 257 w 443"/>
                  <a:gd name="T29" fmla="*/ 54 h 66"/>
                  <a:gd name="T30" fmla="*/ 257 w 443"/>
                  <a:gd name="T31" fmla="*/ 54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57" name="Freeform 13">
                <a:extLst>
                  <a:ext uri="{FF2B5EF4-FFF2-40B4-BE49-F238E27FC236}">
                    <a16:creationId xmlns:a16="http://schemas.microsoft.com/office/drawing/2014/main" id="{83701474-168C-40B0-A63E-31652D42DA50}"/>
                  </a:ext>
                </a:extLst>
              </p:cNvPr>
              <p:cNvSpPr>
                <a:spLocks/>
              </p:cNvSpPr>
              <p:nvPr/>
            </p:nvSpPr>
            <p:spPr bwMode="hidden">
              <a:xfrm>
                <a:off x="3527" y="3906"/>
                <a:ext cx="89" cy="216"/>
              </a:xfrm>
              <a:custGeom>
                <a:avLst/>
                <a:gdLst>
                  <a:gd name="T0" fmla="*/ 12 w 89"/>
                  <a:gd name="T1" fmla="*/ 66 h 216"/>
                  <a:gd name="T2" fmla="*/ 18 w 89"/>
                  <a:gd name="T3" fmla="*/ 108 h 216"/>
                  <a:gd name="T4" fmla="*/ 36 w 89"/>
                  <a:gd name="T5" fmla="*/ 144 h 216"/>
                  <a:gd name="T6" fmla="*/ 60 w 89"/>
                  <a:gd name="T7" fmla="*/ 180 h 216"/>
                  <a:gd name="T8" fmla="*/ 89 w 89"/>
                  <a:gd name="T9" fmla="*/ 216 h 216"/>
                  <a:gd name="T10" fmla="*/ 72 w 89"/>
                  <a:gd name="T11" fmla="*/ 216 h 216"/>
                  <a:gd name="T12" fmla="*/ 42 w 89"/>
                  <a:gd name="T13" fmla="*/ 180 h 216"/>
                  <a:gd name="T14" fmla="*/ 18 w 89"/>
                  <a:gd name="T15" fmla="*/ 144 h 216"/>
                  <a:gd name="T16" fmla="*/ 6 w 89"/>
                  <a:gd name="T17" fmla="*/ 108 h 216"/>
                  <a:gd name="T18" fmla="*/ 0 w 89"/>
                  <a:gd name="T19" fmla="*/ 66 h 216"/>
                  <a:gd name="T20" fmla="*/ 0 w 89"/>
                  <a:gd name="T21" fmla="*/ 30 h 216"/>
                  <a:gd name="T22" fmla="*/ 12 w 89"/>
                  <a:gd name="T23" fmla="*/ 0 h 216"/>
                  <a:gd name="T24" fmla="*/ 30 w 89"/>
                  <a:gd name="T25" fmla="*/ 0 h 216"/>
                  <a:gd name="T26" fmla="*/ 18 w 89"/>
                  <a:gd name="T27" fmla="*/ 30 h 216"/>
                  <a:gd name="T28" fmla="*/ 12 w 89"/>
                  <a:gd name="T29" fmla="*/ 66 h 216"/>
                  <a:gd name="T30" fmla="*/ 12 w 89"/>
                  <a:gd name="T31" fmla="*/ 66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58" name="Freeform 14">
                <a:extLst>
                  <a:ext uri="{FF2B5EF4-FFF2-40B4-BE49-F238E27FC236}">
                    <a16:creationId xmlns:a16="http://schemas.microsoft.com/office/drawing/2014/main" id="{F816FCEA-2427-4724-86F4-B38C834FF711}"/>
                  </a:ext>
                </a:extLst>
              </p:cNvPr>
              <p:cNvSpPr>
                <a:spLocks/>
              </p:cNvSpPr>
              <p:nvPr/>
            </p:nvSpPr>
            <p:spPr bwMode="hidden">
              <a:xfrm>
                <a:off x="3569" y="3745"/>
                <a:ext cx="750" cy="461"/>
              </a:xfrm>
              <a:custGeom>
                <a:avLst/>
                <a:gdLst>
                  <a:gd name="T0" fmla="*/ 382 w 747"/>
                  <a:gd name="T1" fmla="*/ 443 h 461"/>
                  <a:gd name="T2" fmla="*/ 311 w 747"/>
                  <a:gd name="T3" fmla="*/ 437 h 461"/>
                  <a:gd name="T4" fmla="*/ 245 w 747"/>
                  <a:gd name="T5" fmla="*/ 425 h 461"/>
                  <a:gd name="T6" fmla="*/ 185 w 747"/>
                  <a:gd name="T7" fmla="*/ 407 h 461"/>
                  <a:gd name="T8" fmla="*/ 131 w 747"/>
                  <a:gd name="T9" fmla="*/ 383 h 461"/>
                  <a:gd name="T10" fmla="*/ 83 w 747"/>
                  <a:gd name="T11" fmla="*/ 347 h 461"/>
                  <a:gd name="T12" fmla="*/ 53 w 747"/>
                  <a:gd name="T13" fmla="*/ 311 h 461"/>
                  <a:gd name="T14" fmla="*/ 30 w 747"/>
                  <a:gd name="T15" fmla="*/ 269 h 461"/>
                  <a:gd name="T16" fmla="*/ 24 w 747"/>
                  <a:gd name="T17" fmla="*/ 227 h 461"/>
                  <a:gd name="T18" fmla="*/ 30 w 747"/>
                  <a:gd name="T19" fmla="*/ 185 h 461"/>
                  <a:gd name="T20" fmla="*/ 53 w 747"/>
                  <a:gd name="T21" fmla="*/ 143 h 461"/>
                  <a:gd name="T22" fmla="*/ 83 w 747"/>
                  <a:gd name="T23" fmla="*/ 107 h 461"/>
                  <a:gd name="T24" fmla="*/ 131 w 747"/>
                  <a:gd name="T25" fmla="*/ 77 h 461"/>
                  <a:gd name="T26" fmla="*/ 185 w 747"/>
                  <a:gd name="T27" fmla="*/ 47 h 461"/>
                  <a:gd name="T28" fmla="*/ 245 w 747"/>
                  <a:gd name="T29" fmla="*/ 30 h 461"/>
                  <a:gd name="T30" fmla="*/ 311 w 747"/>
                  <a:gd name="T31" fmla="*/ 18 h 461"/>
                  <a:gd name="T32" fmla="*/ 382 w 747"/>
                  <a:gd name="T33" fmla="*/ 12 h 461"/>
                  <a:gd name="T34" fmla="*/ 478 w 747"/>
                  <a:gd name="T35" fmla="*/ 18 h 461"/>
                  <a:gd name="T36" fmla="*/ 562 w 747"/>
                  <a:gd name="T37" fmla="*/ 41 h 461"/>
                  <a:gd name="T38" fmla="*/ 562 w 747"/>
                  <a:gd name="T39" fmla="*/ 36 h 461"/>
                  <a:gd name="T40" fmla="*/ 562 w 747"/>
                  <a:gd name="T41" fmla="*/ 30 h 461"/>
                  <a:gd name="T42" fmla="*/ 478 w 747"/>
                  <a:gd name="T43" fmla="*/ 6 h 461"/>
                  <a:gd name="T44" fmla="*/ 382 w 747"/>
                  <a:gd name="T45" fmla="*/ 0 h 461"/>
                  <a:gd name="T46" fmla="*/ 305 w 747"/>
                  <a:gd name="T47" fmla="*/ 6 h 461"/>
                  <a:gd name="T48" fmla="*/ 233 w 747"/>
                  <a:gd name="T49" fmla="*/ 18 h 461"/>
                  <a:gd name="T50" fmla="*/ 167 w 747"/>
                  <a:gd name="T51" fmla="*/ 41 h 461"/>
                  <a:gd name="T52" fmla="*/ 113 w 747"/>
                  <a:gd name="T53" fmla="*/ 65 h 461"/>
                  <a:gd name="T54" fmla="*/ 65 w 747"/>
                  <a:gd name="T55" fmla="*/ 101 h 461"/>
                  <a:gd name="T56" fmla="*/ 30 w 747"/>
                  <a:gd name="T57" fmla="*/ 137 h 461"/>
                  <a:gd name="T58" fmla="*/ 6 w 747"/>
                  <a:gd name="T59" fmla="*/ 179 h 461"/>
                  <a:gd name="T60" fmla="*/ 0 w 747"/>
                  <a:gd name="T61" fmla="*/ 227 h 461"/>
                  <a:gd name="T62" fmla="*/ 6 w 747"/>
                  <a:gd name="T63" fmla="*/ 275 h 461"/>
                  <a:gd name="T64" fmla="*/ 30 w 747"/>
                  <a:gd name="T65" fmla="*/ 317 h 461"/>
                  <a:gd name="T66" fmla="*/ 65 w 747"/>
                  <a:gd name="T67" fmla="*/ 359 h 461"/>
                  <a:gd name="T68" fmla="*/ 113 w 747"/>
                  <a:gd name="T69" fmla="*/ 395 h 461"/>
                  <a:gd name="T70" fmla="*/ 167 w 747"/>
                  <a:gd name="T71" fmla="*/ 419 h 461"/>
                  <a:gd name="T72" fmla="*/ 233 w 747"/>
                  <a:gd name="T73" fmla="*/ 443 h 461"/>
                  <a:gd name="T74" fmla="*/ 305 w 747"/>
                  <a:gd name="T75" fmla="*/ 455 h 461"/>
                  <a:gd name="T76" fmla="*/ 382 w 747"/>
                  <a:gd name="T77" fmla="*/ 461 h 461"/>
                  <a:gd name="T78" fmla="*/ 448 w 747"/>
                  <a:gd name="T79" fmla="*/ 455 h 461"/>
                  <a:gd name="T80" fmla="*/ 508 w 747"/>
                  <a:gd name="T81" fmla="*/ 449 h 461"/>
                  <a:gd name="T82" fmla="*/ 609 w 747"/>
                  <a:gd name="T83" fmla="*/ 413 h 461"/>
                  <a:gd name="T84" fmla="*/ 657 w 747"/>
                  <a:gd name="T85" fmla="*/ 389 h 461"/>
                  <a:gd name="T86" fmla="*/ 693 w 747"/>
                  <a:gd name="T87" fmla="*/ 359 h 461"/>
                  <a:gd name="T88" fmla="*/ 723 w 747"/>
                  <a:gd name="T89" fmla="*/ 329 h 461"/>
                  <a:gd name="T90" fmla="*/ 747 w 747"/>
                  <a:gd name="T91" fmla="*/ 293 h 461"/>
                  <a:gd name="T92" fmla="*/ 741 w 747"/>
                  <a:gd name="T93" fmla="*/ 287 h 461"/>
                  <a:gd name="T94" fmla="*/ 729 w 747"/>
                  <a:gd name="T95" fmla="*/ 281 h 461"/>
                  <a:gd name="T96" fmla="*/ 711 w 747"/>
                  <a:gd name="T97" fmla="*/ 317 h 461"/>
                  <a:gd name="T98" fmla="*/ 681 w 747"/>
                  <a:gd name="T99" fmla="*/ 347 h 461"/>
                  <a:gd name="T100" fmla="*/ 645 w 747"/>
                  <a:gd name="T101" fmla="*/ 377 h 461"/>
                  <a:gd name="T102" fmla="*/ 604 w 747"/>
                  <a:gd name="T103" fmla="*/ 401 h 461"/>
                  <a:gd name="T104" fmla="*/ 502 w 747"/>
                  <a:gd name="T105" fmla="*/ 431 h 461"/>
                  <a:gd name="T106" fmla="*/ 442 w 747"/>
                  <a:gd name="T107" fmla="*/ 443 h 461"/>
                  <a:gd name="T108" fmla="*/ 382 w 747"/>
                  <a:gd name="T109" fmla="*/ 443 h 461"/>
                  <a:gd name="T110" fmla="*/ 382 w 747"/>
                  <a:gd name="T111" fmla="*/ 443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59" name="Freeform 15">
                <a:extLst>
                  <a:ext uri="{FF2B5EF4-FFF2-40B4-BE49-F238E27FC236}">
                    <a16:creationId xmlns:a16="http://schemas.microsoft.com/office/drawing/2014/main" id="{3093BBD5-6A0D-4B2A-B567-1F56C1C122B8}"/>
                  </a:ext>
                </a:extLst>
              </p:cNvPr>
              <p:cNvSpPr>
                <a:spLocks/>
              </p:cNvSpPr>
              <p:nvPr/>
            </p:nvSpPr>
            <p:spPr bwMode="hidden">
              <a:xfrm>
                <a:off x="4037" y="3721"/>
                <a:ext cx="96" cy="30"/>
              </a:xfrm>
              <a:custGeom>
                <a:avLst/>
                <a:gdLst>
                  <a:gd name="T0" fmla="*/ 0 w 96"/>
                  <a:gd name="T1" fmla="*/ 0 h 30"/>
                  <a:gd name="T2" fmla="*/ 0 w 96"/>
                  <a:gd name="T3" fmla="*/ 12 h 30"/>
                  <a:gd name="T4" fmla="*/ 48 w 96"/>
                  <a:gd name="T5" fmla="*/ 18 h 30"/>
                  <a:gd name="T6" fmla="*/ 96 w 96"/>
                  <a:gd name="T7" fmla="*/ 30 h 30"/>
                  <a:gd name="T8" fmla="*/ 96 w 96"/>
                  <a:gd name="T9" fmla="*/ 24 h 30"/>
                  <a:gd name="T10" fmla="*/ 96 w 96"/>
                  <a:gd name="T11" fmla="*/ 18 h 30"/>
                  <a:gd name="T12" fmla="*/ 48 w 96"/>
                  <a:gd name="T13" fmla="*/ 12 h 30"/>
                  <a:gd name="T14" fmla="*/ 0 w 96"/>
                  <a:gd name="T15" fmla="*/ 0 h 30"/>
                  <a:gd name="T16" fmla="*/ 0 w 96"/>
                  <a:gd name="T1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60" name="Oval 16">
                <a:extLst>
                  <a:ext uri="{FF2B5EF4-FFF2-40B4-BE49-F238E27FC236}">
                    <a16:creationId xmlns:a16="http://schemas.microsoft.com/office/drawing/2014/main" id="{46A9F9AF-EDA4-4C69-8569-A5545684E40E}"/>
                  </a:ext>
                </a:extLst>
              </p:cNvPr>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grpSp>
        <p:grpSp>
          <p:nvGrpSpPr>
            <p:cNvPr id="1035" name="Group 17">
              <a:extLst>
                <a:ext uri="{FF2B5EF4-FFF2-40B4-BE49-F238E27FC236}">
                  <a16:creationId xmlns:a16="http://schemas.microsoft.com/office/drawing/2014/main" id="{A0F91EDA-4B7F-4612-9100-43B946F27067}"/>
                </a:ext>
              </a:extLst>
            </p:cNvPr>
            <p:cNvGrpSpPr>
              <a:grpSpLocks/>
            </p:cNvGrpSpPr>
            <p:nvPr userDrawn="1"/>
          </p:nvGrpSpPr>
          <p:grpSpPr bwMode="auto">
            <a:xfrm>
              <a:off x="1776" y="3631"/>
              <a:ext cx="1626" cy="683"/>
              <a:chOff x="1776" y="3631"/>
              <a:chExt cx="1626" cy="683"/>
            </a:xfrm>
          </p:grpSpPr>
          <p:sp>
            <p:nvSpPr>
              <p:cNvPr id="134162" name="Oval 18">
                <a:extLst>
                  <a:ext uri="{FF2B5EF4-FFF2-40B4-BE49-F238E27FC236}">
                    <a16:creationId xmlns:a16="http://schemas.microsoft.com/office/drawing/2014/main" id="{4C9D3A36-256D-4E35-89EB-A562A09186DF}"/>
                  </a:ext>
                </a:extLst>
              </p:cNvPr>
              <p:cNvSpPr>
                <a:spLocks noChangeArrowheads="1"/>
              </p:cNvSpPr>
              <p:nvPr/>
            </p:nvSpPr>
            <p:spPr bwMode="hidden">
              <a:xfrm>
                <a:off x="2268" y="3934"/>
                <a:ext cx="606" cy="377"/>
              </a:xfrm>
              <a:prstGeom prst="ellipse">
                <a:avLst/>
              </a:prstGeom>
              <a:gradFill rotWithShape="0">
                <a:gsLst>
                  <a:gs pos="0">
                    <a:schemeClr val="accent2">
                      <a:gamma/>
                      <a:shade val="87843"/>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63" name="Oval 19">
                <a:extLst>
                  <a:ext uri="{FF2B5EF4-FFF2-40B4-BE49-F238E27FC236}">
                    <a16:creationId xmlns:a16="http://schemas.microsoft.com/office/drawing/2014/main" id="{3D341665-056A-4BC1-A4AE-9404F8F1F120}"/>
                  </a:ext>
                </a:extLst>
              </p:cNvPr>
              <p:cNvSpPr>
                <a:spLocks noChangeArrowheads="1"/>
              </p:cNvSpPr>
              <p:nvPr/>
            </p:nvSpPr>
            <p:spPr bwMode="hidden">
              <a:xfrm>
                <a:off x="2314" y="3958"/>
                <a:ext cx="511" cy="332"/>
              </a:xfrm>
              <a:prstGeom prst="ellipse">
                <a:avLst/>
              </a:prstGeom>
              <a:gradFill rotWithShape="0">
                <a:gsLst>
                  <a:gs pos="0">
                    <a:schemeClr val="accent2"/>
                  </a:gs>
                  <a:gs pos="100000">
                    <a:schemeClr val="accent2">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64" name="Oval 20">
                <a:extLst>
                  <a:ext uri="{FF2B5EF4-FFF2-40B4-BE49-F238E27FC236}">
                    <a16:creationId xmlns:a16="http://schemas.microsoft.com/office/drawing/2014/main" id="{21A8817C-C7CF-458F-9541-3B790BB4B0CF}"/>
                  </a:ext>
                </a:extLst>
              </p:cNvPr>
              <p:cNvSpPr>
                <a:spLocks noChangeArrowheads="1"/>
              </p:cNvSpPr>
              <p:nvPr/>
            </p:nvSpPr>
            <p:spPr bwMode="hidden">
              <a:xfrm>
                <a:off x="2341" y="3979"/>
                <a:ext cx="469" cy="299"/>
              </a:xfrm>
              <a:prstGeom prst="ellipse">
                <a:avLst/>
              </a:prstGeom>
              <a:gradFill rotWithShape="0">
                <a:gsLst>
                  <a:gs pos="0">
                    <a:schemeClr val="accent2">
                      <a:gamma/>
                      <a:shade val="90980"/>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65" name="Oval 21">
                <a:extLst>
                  <a:ext uri="{FF2B5EF4-FFF2-40B4-BE49-F238E27FC236}">
                    <a16:creationId xmlns:a16="http://schemas.microsoft.com/office/drawing/2014/main" id="{D0B6E70C-BCD9-4144-BA07-3B56FD068E68}"/>
                  </a:ext>
                </a:extLst>
              </p:cNvPr>
              <p:cNvSpPr>
                <a:spLocks noChangeArrowheads="1"/>
              </p:cNvSpPr>
              <p:nvPr/>
            </p:nvSpPr>
            <p:spPr bwMode="hidden">
              <a:xfrm>
                <a:off x="2368" y="3997"/>
                <a:ext cx="412" cy="258"/>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66" name="Oval 22">
                <a:extLst>
                  <a:ext uri="{FF2B5EF4-FFF2-40B4-BE49-F238E27FC236}">
                    <a16:creationId xmlns:a16="http://schemas.microsoft.com/office/drawing/2014/main" id="{8629DFB3-05FF-4ABA-BC94-C35D598E53EA}"/>
                  </a:ext>
                </a:extLst>
              </p:cNvPr>
              <p:cNvSpPr>
                <a:spLocks noChangeArrowheads="1"/>
              </p:cNvSpPr>
              <p:nvPr/>
            </p:nvSpPr>
            <p:spPr bwMode="hidden">
              <a:xfrm>
                <a:off x="2385" y="4005"/>
                <a:ext cx="381" cy="240"/>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67" name="Oval 23">
                <a:extLst>
                  <a:ext uri="{FF2B5EF4-FFF2-40B4-BE49-F238E27FC236}">
                    <a16:creationId xmlns:a16="http://schemas.microsoft.com/office/drawing/2014/main" id="{2AF41C28-A25F-470A-AEA1-FADEBAFCFECE}"/>
                  </a:ext>
                </a:extLst>
              </p:cNvPr>
              <p:cNvSpPr>
                <a:spLocks noChangeArrowheads="1"/>
              </p:cNvSpPr>
              <p:nvPr/>
            </p:nvSpPr>
            <p:spPr bwMode="hidden">
              <a:xfrm>
                <a:off x="2437" y="4026"/>
                <a:ext cx="274" cy="192"/>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68" name="Oval 24">
                <a:extLst>
                  <a:ext uri="{FF2B5EF4-FFF2-40B4-BE49-F238E27FC236}">
                    <a16:creationId xmlns:a16="http://schemas.microsoft.com/office/drawing/2014/main" id="{71132F13-D525-4D92-8770-43910C6BE8E4}"/>
                  </a:ext>
                </a:extLst>
              </p:cNvPr>
              <p:cNvSpPr>
                <a:spLocks noChangeArrowheads="1"/>
              </p:cNvSpPr>
              <p:nvPr/>
            </p:nvSpPr>
            <p:spPr bwMode="hidden">
              <a:xfrm>
                <a:off x="2476" y="4056"/>
                <a:ext cx="195" cy="135"/>
              </a:xfrm>
              <a:prstGeom prst="ellipse">
                <a:avLst/>
              </a:prstGeom>
              <a:gradFill rotWithShape="0">
                <a:gsLst>
                  <a:gs pos="0">
                    <a:schemeClr val="accent2"/>
                  </a:gs>
                  <a:gs pos="100000">
                    <a:schemeClr val="accent2">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69" name="Oval 25">
                <a:extLst>
                  <a:ext uri="{FF2B5EF4-FFF2-40B4-BE49-F238E27FC236}">
                    <a16:creationId xmlns:a16="http://schemas.microsoft.com/office/drawing/2014/main" id="{3C46FF04-C12D-428B-9611-272FEC1054F0}"/>
                  </a:ext>
                </a:extLst>
              </p:cNvPr>
              <p:cNvSpPr>
                <a:spLocks noChangeArrowheads="1"/>
              </p:cNvSpPr>
              <p:nvPr/>
            </p:nvSpPr>
            <p:spPr bwMode="hidden">
              <a:xfrm>
                <a:off x="2542" y="4097"/>
                <a:ext cx="58" cy="60"/>
              </a:xfrm>
              <a:prstGeom prst="ellipse">
                <a:avLst/>
              </a:prstGeom>
              <a:gradFill rotWithShape="0">
                <a:gsLst>
                  <a:gs pos="0">
                    <a:schemeClr val="accent2"/>
                  </a:gs>
                  <a:gs pos="100000">
                    <a:schemeClr val="accent2">
                      <a:gamma/>
                      <a:shade val="90980"/>
                      <a:invGamma/>
                    </a:schemeClr>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70" name="Freeform 26">
                <a:extLst>
                  <a:ext uri="{FF2B5EF4-FFF2-40B4-BE49-F238E27FC236}">
                    <a16:creationId xmlns:a16="http://schemas.microsoft.com/office/drawing/2014/main" id="{2B2B5EFC-97FD-481D-B8AF-E9C76AFBCFB7}"/>
                  </a:ext>
                </a:extLst>
              </p:cNvPr>
              <p:cNvSpPr>
                <a:spLocks/>
              </p:cNvSpPr>
              <p:nvPr/>
            </p:nvSpPr>
            <p:spPr bwMode="hidden">
              <a:xfrm>
                <a:off x="2585" y="3822"/>
                <a:ext cx="417" cy="186"/>
              </a:xfrm>
              <a:custGeom>
                <a:avLst/>
                <a:gdLst>
                  <a:gd name="T0" fmla="*/ 6 w 448"/>
                  <a:gd name="T1" fmla="*/ 6 h 186"/>
                  <a:gd name="T2" fmla="*/ 78 w 448"/>
                  <a:gd name="T3" fmla="*/ 12 h 186"/>
                  <a:gd name="T4" fmla="*/ 150 w 448"/>
                  <a:gd name="T5" fmla="*/ 18 h 186"/>
                  <a:gd name="T6" fmla="*/ 215 w 448"/>
                  <a:gd name="T7" fmla="*/ 36 h 186"/>
                  <a:gd name="T8" fmla="*/ 275 w 448"/>
                  <a:gd name="T9" fmla="*/ 60 h 186"/>
                  <a:gd name="T10" fmla="*/ 329 w 448"/>
                  <a:gd name="T11" fmla="*/ 84 h 186"/>
                  <a:gd name="T12" fmla="*/ 377 w 448"/>
                  <a:gd name="T13" fmla="*/ 114 h 186"/>
                  <a:gd name="T14" fmla="*/ 419 w 448"/>
                  <a:gd name="T15" fmla="*/ 150 h 186"/>
                  <a:gd name="T16" fmla="*/ 448 w 448"/>
                  <a:gd name="T17" fmla="*/ 186 h 186"/>
                  <a:gd name="T18" fmla="*/ 448 w 448"/>
                  <a:gd name="T19" fmla="*/ 162 h 186"/>
                  <a:gd name="T20" fmla="*/ 413 w 448"/>
                  <a:gd name="T21" fmla="*/ 126 h 186"/>
                  <a:gd name="T22" fmla="*/ 371 w 448"/>
                  <a:gd name="T23" fmla="*/ 96 h 186"/>
                  <a:gd name="T24" fmla="*/ 323 w 448"/>
                  <a:gd name="T25" fmla="*/ 66 h 186"/>
                  <a:gd name="T26" fmla="*/ 269 w 448"/>
                  <a:gd name="T27" fmla="*/ 48 h 186"/>
                  <a:gd name="T28" fmla="*/ 144 w 448"/>
                  <a:gd name="T29" fmla="*/ 12 h 186"/>
                  <a:gd name="T30" fmla="*/ 78 w 448"/>
                  <a:gd name="T31" fmla="*/ 6 h 186"/>
                  <a:gd name="T32" fmla="*/ 6 w 448"/>
                  <a:gd name="T33" fmla="*/ 0 h 186"/>
                  <a:gd name="T34" fmla="*/ 0 w 448"/>
                  <a:gd name="T35" fmla="*/ 0 h 186"/>
                  <a:gd name="T36" fmla="*/ 0 w 448"/>
                  <a:gd name="T37" fmla="*/ 0 h 186"/>
                  <a:gd name="T38" fmla="*/ 0 w 448"/>
                  <a:gd name="T39" fmla="*/ 6 h 186"/>
                  <a:gd name="T40" fmla="*/ 0 w 448"/>
                  <a:gd name="T41" fmla="*/ 6 h 186"/>
                  <a:gd name="T42" fmla="*/ 6 w 448"/>
                  <a:gd name="T43" fmla="*/ 6 h 186"/>
                  <a:gd name="T44" fmla="*/ 6 w 448"/>
                  <a:gd name="T45" fmla="*/ 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71" name="Freeform 27">
                <a:extLst>
                  <a:ext uri="{FF2B5EF4-FFF2-40B4-BE49-F238E27FC236}">
                    <a16:creationId xmlns:a16="http://schemas.microsoft.com/office/drawing/2014/main" id="{57F2AD06-65F8-43E3-9EB8-67040EBD4FEA}"/>
                  </a:ext>
                </a:extLst>
              </p:cNvPr>
              <p:cNvSpPr>
                <a:spLocks/>
              </p:cNvSpPr>
              <p:nvPr/>
            </p:nvSpPr>
            <p:spPr bwMode="hidden">
              <a:xfrm>
                <a:off x="2142" y="3852"/>
                <a:ext cx="860" cy="462"/>
              </a:xfrm>
              <a:custGeom>
                <a:avLst/>
                <a:gdLst>
                  <a:gd name="T0" fmla="*/ 23 w 890"/>
                  <a:gd name="T1" fmla="*/ 276 h 462"/>
                  <a:gd name="T2" fmla="*/ 29 w 890"/>
                  <a:gd name="T3" fmla="*/ 222 h 462"/>
                  <a:gd name="T4" fmla="*/ 59 w 890"/>
                  <a:gd name="T5" fmla="*/ 174 h 462"/>
                  <a:gd name="T6" fmla="*/ 95 w 890"/>
                  <a:gd name="T7" fmla="*/ 132 h 462"/>
                  <a:gd name="T8" fmla="*/ 149 w 890"/>
                  <a:gd name="T9" fmla="*/ 96 h 462"/>
                  <a:gd name="T10" fmla="*/ 209 w 890"/>
                  <a:gd name="T11" fmla="*/ 60 h 462"/>
                  <a:gd name="T12" fmla="*/ 281 w 890"/>
                  <a:gd name="T13" fmla="*/ 36 h 462"/>
                  <a:gd name="T14" fmla="*/ 364 w 890"/>
                  <a:gd name="T15" fmla="*/ 24 h 462"/>
                  <a:gd name="T16" fmla="*/ 448 w 890"/>
                  <a:gd name="T17" fmla="*/ 18 h 462"/>
                  <a:gd name="T18" fmla="*/ 532 w 890"/>
                  <a:gd name="T19" fmla="*/ 24 h 462"/>
                  <a:gd name="T20" fmla="*/ 609 w 890"/>
                  <a:gd name="T21" fmla="*/ 36 h 462"/>
                  <a:gd name="T22" fmla="*/ 681 w 890"/>
                  <a:gd name="T23" fmla="*/ 60 h 462"/>
                  <a:gd name="T24" fmla="*/ 741 w 890"/>
                  <a:gd name="T25" fmla="*/ 96 h 462"/>
                  <a:gd name="T26" fmla="*/ 795 w 890"/>
                  <a:gd name="T27" fmla="*/ 132 h 462"/>
                  <a:gd name="T28" fmla="*/ 831 w 890"/>
                  <a:gd name="T29" fmla="*/ 174 h 462"/>
                  <a:gd name="T30" fmla="*/ 861 w 890"/>
                  <a:gd name="T31" fmla="*/ 222 h 462"/>
                  <a:gd name="T32" fmla="*/ 867 w 890"/>
                  <a:gd name="T33" fmla="*/ 276 h 462"/>
                  <a:gd name="T34" fmla="*/ 855 w 890"/>
                  <a:gd name="T35" fmla="*/ 330 h 462"/>
                  <a:gd name="T36" fmla="*/ 831 w 890"/>
                  <a:gd name="T37" fmla="*/ 378 h 462"/>
                  <a:gd name="T38" fmla="*/ 783 w 890"/>
                  <a:gd name="T39" fmla="*/ 426 h 462"/>
                  <a:gd name="T40" fmla="*/ 723 w 890"/>
                  <a:gd name="T41" fmla="*/ 462 h 462"/>
                  <a:gd name="T42" fmla="*/ 765 w 890"/>
                  <a:gd name="T43" fmla="*/ 462 h 462"/>
                  <a:gd name="T44" fmla="*/ 819 w 890"/>
                  <a:gd name="T45" fmla="*/ 426 h 462"/>
                  <a:gd name="T46" fmla="*/ 855 w 890"/>
                  <a:gd name="T47" fmla="*/ 378 h 462"/>
                  <a:gd name="T48" fmla="*/ 884 w 890"/>
                  <a:gd name="T49" fmla="*/ 330 h 462"/>
                  <a:gd name="T50" fmla="*/ 890 w 890"/>
                  <a:gd name="T51" fmla="*/ 276 h 462"/>
                  <a:gd name="T52" fmla="*/ 884 w 890"/>
                  <a:gd name="T53" fmla="*/ 222 h 462"/>
                  <a:gd name="T54" fmla="*/ 855 w 890"/>
                  <a:gd name="T55" fmla="*/ 168 h 462"/>
                  <a:gd name="T56" fmla="*/ 813 w 890"/>
                  <a:gd name="T57" fmla="*/ 120 h 462"/>
                  <a:gd name="T58" fmla="*/ 759 w 890"/>
                  <a:gd name="T59" fmla="*/ 84 h 462"/>
                  <a:gd name="T60" fmla="*/ 693 w 890"/>
                  <a:gd name="T61" fmla="*/ 48 h 462"/>
                  <a:gd name="T62" fmla="*/ 621 w 890"/>
                  <a:gd name="T63" fmla="*/ 24 h 462"/>
                  <a:gd name="T64" fmla="*/ 538 w 890"/>
                  <a:gd name="T65" fmla="*/ 6 h 462"/>
                  <a:gd name="T66" fmla="*/ 448 w 890"/>
                  <a:gd name="T67" fmla="*/ 0 h 462"/>
                  <a:gd name="T68" fmla="*/ 358 w 890"/>
                  <a:gd name="T69" fmla="*/ 6 h 462"/>
                  <a:gd name="T70" fmla="*/ 275 w 890"/>
                  <a:gd name="T71" fmla="*/ 24 h 462"/>
                  <a:gd name="T72" fmla="*/ 197 w 890"/>
                  <a:gd name="T73" fmla="*/ 48 h 462"/>
                  <a:gd name="T74" fmla="*/ 131 w 890"/>
                  <a:gd name="T75" fmla="*/ 84 h 462"/>
                  <a:gd name="T76" fmla="*/ 77 w 890"/>
                  <a:gd name="T77" fmla="*/ 120 h 462"/>
                  <a:gd name="T78" fmla="*/ 35 w 890"/>
                  <a:gd name="T79" fmla="*/ 168 h 462"/>
                  <a:gd name="T80" fmla="*/ 12 w 890"/>
                  <a:gd name="T81" fmla="*/ 222 h 462"/>
                  <a:gd name="T82" fmla="*/ 0 w 890"/>
                  <a:gd name="T83" fmla="*/ 276 h 462"/>
                  <a:gd name="T84" fmla="*/ 6 w 890"/>
                  <a:gd name="T85" fmla="*/ 330 h 462"/>
                  <a:gd name="T86" fmla="*/ 35 w 890"/>
                  <a:gd name="T87" fmla="*/ 378 h 462"/>
                  <a:gd name="T88" fmla="*/ 71 w 890"/>
                  <a:gd name="T89" fmla="*/ 426 h 462"/>
                  <a:gd name="T90" fmla="*/ 125 w 890"/>
                  <a:gd name="T91" fmla="*/ 462 h 462"/>
                  <a:gd name="T92" fmla="*/ 167 w 890"/>
                  <a:gd name="T93" fmla="*/ 462 h 462"/>
                  <a:gd name="T94" fmla="*/ 107 w 890"/>
                  <a:gd name="T95" fmla="*/ 426 h 462"/>
                  <a:gd name="T96" fmla="*/ 59 w 890"/>
                  <a:gd name="T97" fmla="*/ 378 h 462"/>
                  <a:gd name="T98" fmla="*/ 35 w 890"/>
                  <a:gd name="T99" fmla="*/ 330 h 462"/>
                  <a:gd name="T100" fmla="*/ 23 w 890"/>
                  <a:gd name="T101" fmla="*/ 276 h 462"/>
                  <a:gd name="T102" fmla="*/ 23 w 890"/>
                  <a:gd name="T103" fmla="*/ 276 h 4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72" name="Freeform 28">
                <a:extLst>
                  <a:ext uri="{FF2B5EF4-FFF2-40B4-BE49-F238E27FC236}">
                    <a16:creationId xmlns:a16="http://schemas.microsoft.com/office/drawing/2014/main" id="{74771581-7DE8-4764-8513-1E1E4F134354}"/>
                  </a:ext>
                </a:extLst>
              </p:cNvPr>
              <p:cNvSpPr>
                <a:spLocks/>
              </p:cNvSpPr>
              <p:nvPr/>
            </p:nvSpPr>
            <p:spPr bwMode="hidden">
              <a:xfrm>
                <a:off x="2082" y="3828"/>
                <a:ext cx="407" cy="486"/>
              </a:xfrm>
              <a:custGeom>
                <a:avLst/>
                <a:gdLst>
                  <a:gd name="T0" fmla="*/ 18 w 406"/>
                  <a:gd name="T1" fmla="*/ 300 h 486"/>
                  <a:gd name="T2" fmla="*/ 24 w 406"/>
                  <a:gd name="T3" fmla="*/ 246 h 486"/>
                  <a:gd name="T4" fmla="*/ 48 w 406"/>
                  <a:gd name="T5" fmla="*/ 198 h 486"/>
                  <a:gd name="T6" fmla="*/ 83 w 406"/>
                  <a:gd name="T7" fmla="*/ 150 h 486"/>
                  <a:gd name="T8" fmla="*/ 131 w 406"/>
                  <a:gd name="T9" fmla="*/ 108 h 486"/>
                  <a:gd name="T10" fmla="*/ 185 w 406"/>
                  <a:gd name="T11" fmla="*/ 72 h 486"/>
                  <a:gd name="T12" fmla="*/ 251 w 406"/>
                  <a:gd name="T13" fmla="*/ 42 h 486"/>
                  <a:gd name="T14" fmla="*/ 329 w 406"/>
                  <a:gd name="T15" fmla="*/ 24 h 486"/>
                  <a:gd name="T16" fmla="*/ 406 w 406"/>
                  <a:gd name="T17" fmla="*/ 6 h 486"/>
                  <a:gd name="T18" fmla="*/ 406 w 406"/>
                  <a:gd name="T19" fmla="*/ 0 h 486"/>
                  <a:gd name="T20" fmla="*/ 323 w 406"/>
                  <a:gd name="T21" fmla="*/ 12 h 486"/>
                  <a:gd name="T22" fmla="*/ 245 w 406"/>
                  <a:gd name="T23" fmla="*/ 36 h 486"/>
                  <a:gd name="T24" fmla="*/ 179 w 406"/>
                  <a:gd name="T25" fmla="*/ 66 h 486"/>
                  <a:gd name="T26" fmla="*/ 119 w 406"/>
                  <a:gd name="T27" fmla="*/ 102 h 486"/>
                  <a:gd name="T28" fmla="*/ 72 w 406"/>
                  <a:gd name="T29" fmla="*/ 144 h 486"/>
                  <a:gd name="T30" fmla="*/ 30 w 406"/>
                  <a:gd name="T31" fmla="*/ 192 h 486"/>
                  <a:gd name="T32" fmla="*/ 6 w 406"/>
                  <a:gd name="T33" fmla="*/ 246 h 486"/>
                  <a:gd name="T34" fmla="*/ 0 w 406"/>
                  <a:gd name="T35" fmla="*/ 300 h 486"/>
                  <a:gd name="T36" fmla="*/ 6 w 406"/>
                  <a:gd name="T37" fmla="*/ 348 h 486"/>
                  <a:gd name="T38" fmla="*/ 30 w 406"/>
                  <a:gd name="T39" fmla="*/ 396 h 486"/>
                  <a:gd name="T40" fmla="*/ 66 w 406"/>
                  <a:gd name="T41" fmla="*/ 444 h 486"/>
                  <a:gd name="T42" fmla="*/ 107 w 406"/>
                  <a:gd name="T43" fmla="*/ 486 h 486"/>
                  <a:gd name="T44" fmla="*/ 131 w 406"/>
                  <a:gd name="T45" fmla="*/ 486 h 486"/>
                  <a:gd name="T46" fmla="*/ 83 w 406"/>
                  <a:gd name="T47" fmla="*/ 450 h 486"/>
                  <a:gd name="T48" fmla="*/ 48 w 406"/>
                  <a:gd name="T49" fmla="*/ 402 h 486"/>
                  <a:gd name="T50" fmla="*/ 24 w 406"/>
                  <a:gd name="T51" fmla="*/ 354 h 486"/>
                  <a:gd name="T52" fmla="*/ 18 w 406"/>
                  <a:gd name="T53" fmla="*/ 300 h 486"/>
                  <a:gd name="T54" fmla="*/ 18 w 406"/>
                  <a:gd name="T55" fmla="*/ 300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73" name="Freeform 29">
                <a:extLst>
                  <a:ext uri="{FF2B5EF4-FFF2-40B4-BE49-F238E27FC236}">
                    <a16:creationId xmlns:a16="http://schemas.microsoft.com/office/drawing/2014/main" id="{7404D2B6-1ADB-4EA2-BE06-AC03C6ED8600}"/>
                  </a:ext>
                </a:extLst>
              </p:cNvPr>
              <p:cNvSpPr>
                <a:spLocks/>
              </p:cNvSpPr>
              <p:nvPr/>
            </p:nvSpPr>
            <p:spPr bwMode="hidden">
              <a:xfrm>
                <a:off x="2987" y="4044"/>
                <a:ext cx="108" cy="252"/>
              </a:xfrm>
              <a:custGeom>
                <a:avLst/>
                <a:gdLst>
                  <a:gd name="T0" fmla="*/ 89 w 107"/>
                  <a:gd name="T1" fmla="*/ 84 h 252"/>
                  <a:gd name="T2" fmla="*/ 83 w 107"/>
                  <a:gd name="T3" fmla="*/ 132 h 252"/>
                  <a:gd name="T4" fmla="*/ 65 w 107"/>
                  <a:gd name="T5" fmla="*/ 174 h 252"/>
                  <a:gd name="T6" fmla="*/ 36 w 107"/>
                  <a:gd name="T7" fmla="*/ 216 h 252"/>
                  <a:gd name="T8" fmla="*/ 0 w 107"/>
                  <a:gd name="T9" fmla="*/ 252 h 252"/>
                  <a:gd name="T10" fmla="*/ 18 w 107"/>
                  <a:gd name="T11" fmla="*/ 252 h 252"/>
                  <a:gd name="T12" fmla="*/ 53 w 107"/>
                  <a:gd name="T13" fmla="*/ 216 h 252"/>
                  <a:gd name="T14" fmla="*/ 83 w 107"/>
                  <a:gd name="T15" fmla="*/ 174 h 252"/>
                  <a:gd name="T16" fmla="*/ 101 w 107"/>
                  <a:gd name="T17" fmla="*/ 132 h 252"/>
                  <a:gd name="T18" fmla="*/ 107 w 107"/>
                  <a:gd name="T19" fmla="*/ 84 h 252"/>
                  <a:gd name="T20" fmla="*/ 101 w 107"/>
                  <a:gd name="T21" fmla="*/ 42 h 252"/>
                  <a:gd name="T22" fmla="*/ 89 w 107"/>
                  <a:gd name="T23" fmla="*/ 0 h 252"/>
                  <a:gd name="T24" fmla="*/ 65 w 107"/>
                  <a:gd name="T25" fmla="*/ 0 h 252"/>
                  <a:gd name="T26" fmla="*/ 83 w 107"/>
                  <a:gd name="T27" fmla="*/ 42 h 252"/>
                  <a:gd name="T28" fmla="*/ 89 w 107"/>
                  <a:gd name="T29" fmla="*/ 84 h 252"/>
                  <a:gd name="T30" fmla="*/ 89 w 107"/>
                  <a:gd name="T31" fmla="*/ 84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079" name="Freeform 30">
                <a:extLst>
                  <a:ext uri="{FF2B5EF4-FFF2-40B4-BE49-F238E27FC236}">
                    <a16:creationId xmlns:a16="http://schemas.microsoft.com/office/drawing/2014/main" id="{E68407E0-C668-4C00-AE13-8A0AE7AE5F09}"/>
                  </a:ext>
                </a:extLst>
              </p:cNvPr>
              <p:cNvSpPr>
                <a:spLocks/>
              </p:cNvSpPr>
              <p:nvPr/>
            </p:nvSpPr>
            <p:spPr bwMode="hidden">
              <a:xfrm>
                <a:off x="2068" y="3685"/>
                <a:ext cx="835" cy="150"/>
              </a:xfrm>
              <a:custGeom>
                <a:avLst/>
                <a:gdLst>
                  <a:gd name="T0" fmla="*/ 518 w 835"/>
                  <a:gd name="T1" fmla="*/ 18 h 150"/>
                  <a:gd name="T2" fmla="*/ 597 w 835"/>
                  <a:gd name="T3" fmla="*/ 24 h 150"/>
                  <a:gd name="T4" fmla="*/ 682 w 835"/>
                  <a:gd name="T5" fmla="*/ 30 h 150"/>
                  <a:gd name="T6" fmla="*/ 755 w 835"/>
                  <a:gd name="T7" fmla="*/ 42 h 150"/>
                  <a:gd name="T8" fmla="*/ 828 w 835"/>
                  <a:gd name="T9" fmla="*/ 60 h 150"/>
                  <a:gd name="T10" fmla="*/ 835 w 835"/>
                  <a:gd name="T11" fmla="*/ 42 h 150"/>
                  <a:gd name="T12" fmla="*/ 761 w 835"/>
                  <a:gd name="T13" fmla="*/ 24 h 150"/>
                  <a:gd name="T14" fmla="*/ 688 w 835"/>
                  <a:gd name="T15" fmla="*/ 12 h 150"/>
                  <a:gd name="T16" fmla="*/ 603 w 835"/>
                  <a:gd name="T17" fmla="*/ 6 h 150"/>
                  <a:gd name="T18" fmla="*/ 518 w 835"/>
                  <a:gd name="T19" fmla="*/ 0 h 150"/>
                  <a:gd name="T20" fmla="*/ 372 w 835"/>
                  <a:gd name="T21" fmla="*/ 12 h 150"/>
                  <a:gd name="T22" fmla="*/ 232 w 835"/>
                  <a:gd name="T23" fmla="*/ 36 h 150"/>
                  <a:gd name="T24" fmla="*/ 110 w 835"/>
                  <a:gd name="T25" fmla="*/ 78 h 150"/>
                  <a:gd name="T26" fmla="*/ 0 w 835"/>
                  <a:gd name="T27" fmla="*/ 132 h 150"/>
                  <a:gd name="T28" fmla="*/ 19 w 835"/>
                  <a:gd name="T29" fmla="*/ 150 h 150"/>
                  <a:gd name="T30" fmla="*/ 122 w 835"/>
                  <a:gd name="T31" fmla="*/ 96 h 150"/>
                  <a:gd name="T32" fmla="*/ 244 w 835"/>
                  <a:gd name="T33" fmla="*/ 54 h 150"/>
                  <a:gd name="T34" fmla="*/ 378 w 835"/>
                  <a:gd name="T35" fmla="*/ 30 h 150"/>
                  <a:gd name="T36" fmla="*/ 518 w 835"/>
                  <a:gd name="T37" fmla="*/ 18 h 150"/>
                  <a:gd name="T38" fmla="*/ 518 w 835"/>
                  <a:gd name="T39" fmla="*/ 18 h 15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80" name="Freeform 31">
                <a:extLst>
                  <a:ext uri="{FF2B5EF4-FFF2-40B4-BE49-F238E27FC236}">
                    <a16:creationId xmlns:a16="http://schemas.microsoft.com/office/drawing/2014/main" id="{0484EB7A-9DF8-4D23-9587-903BBF8AD847}"/>
                  </a:ext>
                </a:extLst>
              </p:cNvPr>
              <p:cNvSpPr>
                <a:spLocks/>
              </p:cNvSpPr>
              <p:nvPr/>
            </p:nvSpPr>
            <p:spPr bwMode="hidden">
              <a:xfrm>
                <a:off x="1867" y="3853"/>
                <a:ext cx="171" cy="461"/>
              </a:xfrm>
              <a:custGeom>
                <a:avLst/>
                <a:gdLst>
                  <a:gd name="T0" fmla="*/ 31 w 171"/>
                  <a:gd name="T1" fmla="*/ 263 h 461"/>
                  <a:gd name="T2" fmla="*/ 43 w 171"/>
                  <a:gd name="T3" fmla="*/ 191 h 461"/>
                  <a:gd name="T4" fmla="*/ 67 w 171"/>
                  <a:gd name="T5" fmla="*/ 131 h 461"/>
                  <a:gd name="T6" fmla="*/ 116 w 171"/>
                  <a:gd name="T7" fmla="*/ 72 h 461"/>
                  <a:gd name="T8" fmla="*/ 171 w 171"/>
                  <a:gd name="T9" fmla="*/ 18 h 461"/>
                  <a:gd name="T10" fmla="*/ 153 w 171"/>
                  <a:gd name="T11" fmla="*/ 0 h 461"/>
                  <a:gd name="T12" fmla="*/ 86 w 171"/>
                  <a:gd name="T13" fmla="*/ 60 h 461"/>
                  <a:gd name="T14" fmla="*/ 43 w 171"/>
                  <a:gd name="T15" fmla="*/ 120 h 461"/>
                  <a:gd name="T16" fmla="*/ 13 w 171"/>
                  <a:gd name="T17" fmla="*/ 191 h 461"/>
                  <a:gd name="T18" fmla="*/ 0 w 171"/>
                  <a:gd name="T19" fmla="*/ 263 h 461"/>
                  <a:gd name="T20" fmla="*/ 6 w 171"/>
                  <a:gd name="T21" fmla="*/ 317 h 461"/>
                  <a:gd name="T22" fmla="*/ 25 w 171"/>
                  <a:gd name="T23" fmla="*/ 365 h 461"/>
                  <a:gd name="T24" fmla="*/ 49 w 171"/>
                  <a:gd name="T25" fmla="*/ 413 h 461"/>
                  <a:gd name="T26" fmla="*/ 86 w 171"/>
                  <a:gd name="T27" fmla="*/ 461 h 461"/>
                  <a:gd name="T28" fmla="*/ 122 w 171"/>
                  <a:gd name="T29" fmla="*/ 461 h 461"/>
                  <a:gd name="T30" fmla="*/ 86 w 171"/>
                  <a:gd name="T31" fmla="*/ 413 h 461"/>
                  <a:gd name="T32" fmla="*/ 55 w 171"/>
                  <a:gd name="T33" fmla="*/ 365 h 461"/>
                  <a:gd name="T34" fmla="*/ 37 w 171"/>
                  <a:gd name="T35" fmla="*/ 317 h 461"/>
                  <a:gd name="T36" fmla="*/ 31 w 171"/>
                  <a:gd name="T37" fmla="*/ 263 h 461"/>
                  <a:gd name="T38" fmla="*/ 31 w 171"/>
                  <a:gd name="T39" fmla="*/ 263 h 46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34176" name="Freeform 32">
                <a:extLst>
                  <a:ext uri="{FF2B5EF4-FFF2-40B4-BE49-F238E27FC236}">
                    <a16:creationId xmlns:a16="http://schemas.microsoft.com/office/drawing/2014/main" id="{F4067780-22A9-4E02-9498-52C87439E70B}"/>
                  </a:ext>
                </a:extLst>
              </p:cNvPr>
              <p:cNvSpPr>
                <a:spLocks/>
              </p:cNvSpPr>
              <p:nvPr/>
            </p:nvSpPr>
            <p:spPr bwMode="hidden">
              <a:xfrm>
                <a:off x="2951" y="3751"/>
                <a:ext cx="360" cy="563"/>
              </a:xfrm>
              <a:custGeom>
                <a:avLst/>
                <a:gdLst>
                  <a:gd name="T0" fmla="*/ 360 w 360"/>
                  <a:gd name="T1" fmla="*/ 365 h 563"/>
                  <a:gd name="T2" fmla="*/ 353 w 360"/>
                  <a:gd name="T3" fmla="*/ 305 h 563"/>
                  <a:gd name="T4" fmla="*/ 335 w 360"/>
                  <a:gd name="T5" fmla="*/ 251 h 563"/>
                  <a:gd name="T6" fmla="*/ 305 w 360"/>
                  <a:gd name="T7" fmla="*/ 204 h 563"/>
                  <a:gd name="T8" fmla="*/ 262 w 360"/>
                  <a:gd name="T9" fmla="*/ 156 h 563"/>
                  <a:gd name="T10" fmla="*/ 213 w 360"/>
                  <a:gd name="T11" fmla="*/ 108 h 563"/>
                  <a:gd name="T12" fmla="*/ 159 w 360"/>
                  <a:gd name="T13" fmla="*/ 66 h 563"/>
                  <a:gd name="T14" fmla="*/ 92 w 360"/>
                  <a:gd name="T15" fmla="*/ 30 h 563"/>
                  <a:gd name="T16" fmla="*/ 19 w 360"/>
                  <a:gd name="T17" fmla="*/ 0 h 563"/>
                  <a:gd name="T18" fmla="*/ 0 w 360"/>
                  <a:gd name="T19" fmla="*/ 12 h 563"/>
                  <a:gd name="T20" fmla="*/ 67 w 360"/>
                  <a:gd name="T21" fmla="*/ 42 h 563"/>
                  <a:gd name="T22" fmla="*/ 134 w 360"/>
                  <a:gd name="T23" fmla="*/ 78 h 563"/>
                  <a:gd name="T24" fmla="*/ 189 w 360"/>
                  <a:gd name="T25" fmla="*/ 114 h 563"/>
                  <a:gd name="T26" fmla="*/ 238 w 360"/>
                  <a:gd name="T27" fmla="*/ 162 h 563"/>
                  <a:gd name="T28" fmla="*/ 274 w 360"/>
                  <a:gd name="T29" fmla="*/ 210 h 563"/>
                  <a:gd name="T30" fmla="*/ 299 w 360"/>
                  <a:gd name="T31" fmla="*/ 257 h 563"/>
                  <a:gd name="T32" fmla="*/ 317 w 360"/>
                  <a:gd name="T33" fmla="*/ 311 h 563"/>
                  <a:gd name="T34" fmla="*/ 323 w 360"/>
                  <a:gd name="T35" fmla="*/ 365 h 563"/>
                  <a:gd name="T36" fmla="*/ 317 w 360"/>
                  <a:gd name="T37" fmla="*/ 419 h 563"/>
                  <a:gd name="T38" fmla="*/ 299 w 360"/>
                  <a:gd name="T39" fmla="*/ 467 h 563"/>
                  <a:gd name="T40" fmla="*/ 274 w 360"/>
                  <a:gd name="T41" fmla="*/ 515 h 563"/>
                  <a:gd name="T42" fmla="*/ 238 w 360"/>
                  <a:gd name="T43" fmla="*/ 563 h 563"/>
                  <a:gd name="T44" fmla="*/ 268 w 360"/>
                  <a:gd name="T45" fmla="*/ 563 h 563"/>
                  <a:gd name="T46" fmla="*/ 311 w 360"/>
                  <a:gd name="T47" fmla="*/ 515 h 563"/>
                  <a:gd name="T48" fmla="*/ 335 w 360"/>
                  <a:gd name="T49" fmla="*/ 467 h 563"/>
                  <a:gd name="T50" fmla="*/ 353 w 360"/>
                  <a:gd name="T51" fmla="*/ 419 h 563"/>
                  <a:gd name="T52" fmla="*/ 360 w 360"/>
                  <a:gd name="T53" fmla="*/ 365 h 563"/>
                  <a:gd name="T54" fmla="*/ 360 w 360"/>
                  <a:gd name="T55" fmla="*/ 365 h 5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77" name="Freeform 33">
                <a:extLst>
                  <a:ext uri="{FF2B5EF4-FFF2-40B4-BE49-F238E27FC236}">
                    <a16:creationId xmlns:a16="http://schemas.microsoft.com/office/drawing/2014/main" id="{2281F45F-3090-4BE3-BC0B-41250E24EB8C}"/>
                  </a:ext>
                </a:extLst>
              </p:cNvPr>
              <p:cNvSpPr>
                <a:spLocks/>
              </p:cNvSpPr>
              <p:nvPr/>
            </p:nvSpPr>
            <p:spPr bwMode="hidden">
              <a:xfrm>
                <a:off x="2318" y="3631"/>
                <a:ext cx="1046" cy="425"/>
              </a:xfrm>
              <a:custGeom>
                <a:avLst/>
                <a:gdLst>
                  <a:gd name="T0" fmla="*/ 1053 w 1078"/>
                  <a:gd name="T1" fmla="*/ 425 h 425"/>
                  <a:gd name="T2" fmla="*/ 1078 w 1078"/>
                  <a:gd name="T3" fmla="*/ 419 h 425"/>
                  <a:gd name="T4" fmla="*/ 1066 w 1078"/>
                  <a:gd name="T5" fmla="*/ 377 h 425"/>
                  <a:gd name="T6" fmla="*/ 1047 w 1078"/>
                  <a:gd name="T7" fmla="*/ 336 h 425"/>
                  <a:gd name="T8" fmla="*/ 986 w 1078"/>
                  <a:gd name="T9" fmla="*/ 252 h 425"/>
                  <a:gd name="T10" fmla="*/ 907 w 1078"/>
                  <a:gd name="T11" fmla="*/ 180 h 425"/>
                  <a:gd name="T12" fmla="*/ 810 w 1078"/>
                  <a:gd name="T13" fmla="*/ 120 h 425"/>
                  <a:gd name="T14" fmla="*/ 694 w 1078"/>
                  <a:gd name="T15" fmla="*/ 72 h 425"/>
                  <a:gd name="T16" fmla="*/ 560 w 1078"/>
                  <a:gd name="T17" fmla="*/ 30 h 425"/>
                  <a:gd name="T18" fmla="*/ 420 w 1078"/>
                  <a:gd name="T19" fmla="*/ 6 h 425"/>
                  <a:gd name="T20" fmla="*/ 268 w 1078"/>
                  <a:gd name="T21" fmla="*/ 0 h 425"/>
                  <a:gd name="T22" fmla="*/ 134 w 1078"/>
                  <a:gd name="T23" fmla="*/ 6 h 425"/>
                  <a:gd name="T24" fmla="*/ 0 w 1078"/>
                  <a:gd name="T25" fmla="*/ 24 h 425"/>
                  <a:gd name="T26" fmla="*/ 12 w 1078"/>
                  <a:gd name="T27" fmla="*/ 36 h 425"/>
                  <a:gd name="T28" fmla="*/ 134 w 1078"/>
                  <a:gd name="T29" fmla="*/ 18 h 425"/>
                  <a:gd name="T30" fmla="*/ 268 w 1078"/>
                  <a:gd name="T31" fmla="*/ 12 h 425"/>
                  <a:gd name="T32" fmla="*/ 420 w 1078"/>
                  <a:gd name="T33" fmla="*/ 18 h 425"/>
                  <a:gd name="T34" fmla="*/ 554 w 1078"/>
                  <a:gd name="T35" fmla="*/ 42 h 425"/>
                  <a:gd name="T36" fmla="*/ 682 w 1078"/>
                  <a:gd name="T37" fmla="*/ 84 h 425"/>
                  <a:gd name="T38" fmla="*/ 798 w 1078"/>
                  <a:gd name="T39" fmla="*/ 132 h 425"/>
                  <a:gd name="T40" fmla="*/ 895 w 1078"/>
                  <a:gd name="T41" fmla="*/ 192 h 425"/>
                  <a:gd name="T42" fmla="*/ 968 w 1078"/>
                  <a:gd name="T43" fmla="*/ 264 h 425"/>
                  <a:gd name="T44" fmla="*/ 999 w 1078"/>
                  <a:gd name="T45" fmla="*/ 300 h 425"/>
                  <a:gd name="T46" fmla="*/ 1023 w 1078"/>
                  <a:gd name="T47" fmla="*/ 342 h 425"/>
                  <a:gd name="T48" fmla="*/ 1041 w 1078"/>
                  <a:gd name="T49" fmla="*/ 383 h 425"/>
                  <a:gd name="T50" fmla="*/ 1053 w 1078"/>
                  <a:gd name="T51" fmla="*/ 425 h 425"/>
                  <a:gd name="T52" fmla="*/ 1053 w 1078"/>
                  <a:gd name="T53" fmla="*/ 425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78" name="Freeform 34">
                <a:extLst>
                  <a:ext uri="{FF2B5EF4-FFF2-40B4-BE49-F238E27FC236}">
                    <a16:creationId xmlns:a16="http://schemas.microsoft.com/office/drawing/2014/main" id="{C95D794A-AC16-4090-A538-F7467B50DF96}"/>
                  </a:ext>
                </a:extLst>
              </p:cNvPr>
              <p:cNvSpPr>
                <a:spLocks/>
              </p:cNvSpPr>
              <p:nvPr/>
            </p:nvSpPr>
            <p:spPr bwMode="hidden">
              <a:xfrm>
                <a:off x="3304" y="4080"/>
                <a:ext cx="98" cy="234"/>
              </a:xfrm>
              <a:custGeom>
                <a:avLst/>
                <a:gdLst>
                  <a:gd name="T0" fmla="*/ 0 w 98"/>
                  <a:gd name="T1" fmla="*/ 234 h 234"/>
                  <a:gd name="T2" fmla="*/ 25 w 98"/>
                  <a:gd name="T3" fmla="*/ 234 h 234"/>
                  <a:gd name="T4" fmla="*/ 55 w 98"/>
                  <a:gd name="T5" fmla="*/ 186 h 234"/>
                  <a:gd name="T6" fmla="*/ 80 w 98"/>
                  <a:gd name="T7" fmla="*/ 138 h 234"/>
                  <a:gd name="T8" fmla="*/ 92 w 98"/>
                  <a:gd name="T9" fmla="*/ 90 h 234"/>
                  <a:gd name="T10" fmla="*/ 98 w 98"/>
                  <a:gd name="T11" fmla="*/ 36 h 234"/>
                  <a:gd name="T12" fmla="*/ 98 w 98"/>
                  <a:gd name="T13" fmla="*/ 0 h 234"/>
                  <a:gd name="T14" fmla="*/ 74 w 98"/>
                  <a:gd name="T15" fmla="*/ 0 h 234"/>
                  <a:gd name="T16" fmla="*/ 74 w 98"/>
                  <a:gd name="T17" fmla="*/ 36 h 234"/>
                  <a:gd name="T18" fmla="*/ 67 w 98"/>
                  <a:gd name="T19" fmla="*/ 90 h 234"/>
                  <a:gd name="T20" fmla="*/ 55 w 98"/>
                  <a:gd name="T21" fmla="*/ 138 h 234"/>
                  <a:gd name="T22" fmla="*/ 31 w 98"/>
                  <a:gd name="T23" fmla="*/ 186 h 234"/>
                  <a:gd name="T24" fmla="*/ 0 w 98"/>
                  <a:gd name="T25" fmla="*/ 234 h 234"/>
                  <a:gd name="T26" fmla="*/ 0 w 98"/>
                  <a:gd name="T27" fmla="*/ 23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084" name="Freeform 35">
                <a:extLst>
                  <a:ext uri="{FF2B5EF4-FFF2-40B4-BE49-F238E27FC236}">
                    <a16:creationId xmlns:a16="http://schemas.microsoft.com/office/drawing/2014/main" id="{56D36C24-B7B2-4FA2-8FC2-B51C12ADC4ED}"/>
                  </a:ext>
                </a:extLst>
              </p:cNvPr>
              <p:cNvSpPr>
                <a:spLocks/>
              </p:cNvSpPr>
              <p:nvPr/>
            </p:nvSpPr>
            <p:spPr bwMode="hidden">
              <a:xfrm>
                <a:off x="1776" y="3673"/>
                <a:ext cx="481" cy="641"/>
              </a:xfrm>
              <a:custGeom>
                <a:avLst/>
                <a:gdLst>
                  <a:gd name="T0" fmla="*/ 18 w 481"/>
                  <a:gd name="T1" fmla="*/ 443 h 641"/>
                  <a:gd name="T2" fmla="*/ 24 w 481"/>
                  <a:gd name="T3" fmla="*/ 371 h 641"/>
                  <a:gd name="T4" fmla="*/ 55 w 481"/>
                  <a:gd name="T5" fmla="*/ 305 h 641"/>
                  <a:gd name="T6" fmla="*/ 91 w 481"/>
                  <a:gd name="T7" fmla="*/ 246 h 641"/>
                  <a:gd name="T8" fmla="*/ 146 w 481"/>
                  <a:gd name="T9" fmla="*/ 186 h 641"/>
                  <a:gd name="T10" fmla="*/ 213 w 481"/>
                  <a:gd name="T11" fmla="*/ 132 h 641"/>
                  <a:gd name="T12" fmla="*/ 292 w 481"/>
                  <a:gd name="T13" fmla="*/ 84 h 641"/>
                  <a:gd name="T14" fmla="*/ 384 w 481"/>
                  <a:gd name="T15" fmla="*/ 48 h 641"/>
                  <a:gd name="T16" fmla="*/ 481 w 481"/>
                  <a:gd name="T17" fmla="*/ 12 h 641"/>
                  <a:gd name="T18" fmla="*/ 457 w 481"/>
                  <a:gd name="T19" fmla="*/ 0 h 641"/>
                  <a:gd name="T20" fmla="*/ 359 w 481"/>
                  <a:gd name="T21" fmla="*/ 36 h 641"/>
                  <a:gd name="T22" fmla="*/ 274 w 481"/>
                  <a:gd name="T23" fmla="*/ 78 h 641"/>
                  <a:gd name="T24" fmla="*/ 195 w 481"/>
                  <a:gd name="T25" fmla="*/ 126 h 641"/>
                  <a:gd name="T26" fmla="*/ 128 w 481"/>
                  <a:gd name="T27" fmla="*/ 180 h 641"/>
                  <a:gd name="T28" fmla="*/ 73 w 481"/>
                  <a:gd name="T29" fmla="*/ 240 h 641"/>
                  <a:gd name="T30" fmla="*/ 37 w 481"/>
                  <a:gd name="T31" fmla="*/ 305 h 641"/>
                  <a:gd name="T32" fmla="*/ 6 w 481"/>
                  <a:gd name="T33" fmla="*/ 371 h 641"/>
                  <a:gd name="T34" fmla="*/ 0 w 481"/>
                  <a:gd name="T35" fmla="*/ 443 h 641"/>
                  <a:gd name="T36" fmla="*/ 6 w 481"/>
                  <a:gd name="T37" fmla="*/ 497 h 641"/>
                  <a:gd name="T38" fmla="*/ 18 w 481"/>
                  <a:gd name="T39" fmla="*/ 545 h 641"/>
                  <a:gd name="T40" fmla="*/ 43 w 481"/>
                  <a:gd name="T41" fmla="*/ 593 h 641"/>
                  <a:gd name="T42" fmla="*/ 73 w 481"/>
                  <a:gd name="T43" fmla="*/ 641 h 641"/>
                  <a:gd name="T44" fmla="*/ 97 w 481"/>
                  <a:gd name="T45" fmla="*/ 641 h 641"/>
                  <a:gd name="T46" fmla="*/ 67 w 481"/>
                  <a:gd name="T47" fmla="*/ 593 h 641"/>
                  <a:gd name="T48" fmla="*/ 43 w 481"/>
                  <a:gd name="T49" fmla="*/ 545 h 641"/>
                  <a:gd name="T50" fmla="*/ 24 w 481"/>
                  <a:gd name="T51" fmla="*/ 497 h 641"/>
                  <a:gd name="T52" fmla="*/ 18 w 481"/>
                  <a:gd name="T53" fmla="*/ 443 h 641"/>
                  <a:gd name="T54" fmla="*/ 18 w 481"/>
                  <a:gd name="T55" fmla="*/ 443 h 64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grpSp>
        <p:grpSp>
          <p:nvGrpSpPr>
            <p:cNvPr id="1036" name="Group 36">
              <a:extLst>
                <a:ext uri="{FF2B5EF4-FFF2-40B4-BE49-F238E27FC236}">
                  <a16:creationId xmlns:a16="http://schemas.microsoft.com/office/drawing/2014/main" id="{DD442362-741D-4388-A700-55ED8C28EC89}"/>
                </a:ext>
              </a:extLst>
            </p:cNvPr>
            <p:cNvGrpSpPr>
              <a:grpSpLocks/>
            </p:cNvGrpSpPr>
            <p:nvPr userDrawn="1"/>
          </p:nvGrpSpPr>
          <p:grpSpPr bwMode="auto">
            <a:xfrm>
              <a:off x="4128" y="3360"/>
              <a:ext cx="1351" cy="821"/>
              <a:chOff x="4128" y="3360"/>
              <a:chExt cx="1351" cy="821"/>
            </a:xfrm>
          </p:grpSpPr>
          <p:sp>
            <p:nvSpPr>
              <p:cNvPr id="134181" name="Freeform 37">
                <a:extLst>
                  <a:ext uri="{FF2B5EF4-FFF2-40B4-BE49-F238E27FC236}">
                    <a16:creationId xmlns:a16="http://schemas.microsoft.com/office/drawing/2014/main" id="{517E8B1C-BF68-4B69-9802-9860BA280119}"/>
                  </a:ext>
                </a:extLst>
              </p:cNvPr>
              <p:cNvSpPr>
                <a:spLocks noEditPoints="1"/>
              </p:cNvSpPr>
              <p:nvPr/>
            </p:nvSpPr>
            <p:spPr bwMode="hidden">
              <a:xfrm>
                <a:off x="4200" y="3402"/>
                <a:ext cx="1201" cy="731"/>
              </a:xfrm>
              <a:custGeom>
                <a:avLst/>
                <a:gdLst>
                  <a:gd name="T0" fmla="*/ 484 w 1201"/>
                  <a:gd name="T1" fmla="*/ 6 h 731"/>
                  <a:gd name="T2" fmla="*/ 263 w 1201"/>
                  <a:gd name="T3" fmla="*/ 60 h 731"/>
                  <a:gd name="T4" fmla="*/ 101 w 1201"/>
                  <a:gd name="T5" fmla="*/ 162 h 731"/>
                  <a:gd name="T6" fmla="*/ 12 w 1201"/>
                  <a:gd name="T7" fmla="*/ 294 h 731"/>
                  <a:gd name="T8" fmla="*/ 0 w 1201"/>
                  <a:gd name="T9" fmla="*/ 366 h 731"/>
                  <a:gd name="T10" fmla="*/ 12 w 1201"/>
                  <a:gd name="T11" fmla="*/ 437 h 731"/>
                  <a:gd name="T12" fmla="*/ 101 w 1201"/>
                  <a:gd name="T13" fmla="*/ 569 h 731"/>
                  <a:gd name="T14" fmla="*/ 263 w 1201"/>
                  <a:gd name="T15" fmla="*/ 671 h 731"/>
                  <a:gd name="T16" fmla="*/ 484 w 1201"/>
                  <a:gd name="T17" fmla="*/ 725 h 731"/>
                  <a:gd name="T18" fmla="*/ 723 w 1201"/>
                  <a:gd name="T19" fmla="*/ 725 h 731"/>
                  <a:gd name="T20" fmla="*/ 938 w 1201"/>
                  <a:gd name="T21" fmla="*/ 671 h 731"/>
                  <a:gd name="T22" fmla="*/ 1100 w 1201"/>
                  <a:gd name="T23" fmla="*/ 569 h 731"/>
                  <a:gd name="T24" fmla="*/ 1189 w 1201"/>
                  <a:gd name="T25" fmla="*/ 437 h 731"/>
                  <a:gd name="T26" fmla="*/ 1201 w 1201"/>
                  <a:gd name="T27" fmla="*/ 366 h 731"/>
                  <a:gd name="T28" fmla="*/ 1189 w 1201"/>
                  <a:gd name="T29" fmla="*/ 294 h 731"/>
                  <a:gd name="T30" fmla="*/ 1100 w 1201"/>
                  <a:gd name="T31" fmla="*/ 162 h 731"/>
                  <a:gd name="T32" fmla="*/ 938 w 1201"/>
                  <a:gd name="T33" fmla="*/ 60 h 731"/>
                  <a:gd name="T34" fmla="*/ 723 w 1201"/>
                  <a:gd name="T35" fmla="*/ 6 h 731"/>
                  <a:gd name="T36" fmla="*/ 604 w 1201"/>
                  <a:gd name="T37" fmla="*/ 0 h 731"/>
                  <a:gd name="T38" fmla="*/ 490 w 1201"/>
                  <a:gd name="T39" fmla="*/ 701 h 731"/>
                  <a:gd name="T40" fmla="*/ 287 w 1201"/>
                  <a:gd name="T41" fmla="*/ 647 h 731"/>
                  <a:gd name="T42" fmla="*/ 131 w 1201"/>
                  <a:gd name="T43" fmla="*/ 557 h 731"/>
                  <a:gd name="T44" fmla="*/ 48 w 1201"/>
                  <a:gd name="T45" fmla="*/ 437 h 731"/>
                  <a:gd name="T46" fmla="*/ 36 w 1201"/>
                  <a:gd name="T47" fmla="*/ 366 h 731"/>
                  <a:gd name="T48" fmla="*/ 48 w 1201"/>
                  <a:gd name="T49" fmla="*/ 300 h 731"/>
                  <a:gd name="T50" fmla="*/ 131 w 1201"/>
                  <a:gd name="T51" fmla="*/ 174 h 731"/>
                  <a:gd name="T52" fmla="*/ 287 w 1201"/>
                  <a:gd name="T53" fmla="*/ 84 h 731"/>
                  <a:gd name="T54" fmla="*/ 490 w 1201"/>
                  <a:gd name="T55" fmla="*/ 30 h 731"/>
                  <a:gd name="T56" fmla="*/ 717 w 1201"/>
                  <a:gd name="T57" fmla="*/ 30 h 731"/>
                  <a:gd name="T58" fmla="*/ 920 w 1201"/>
                  <a:gd name="T59" fmla="*/ 84 h 731"/>
                  <a:gd name="T60" fmla="*/ 1070 w 1201"/>
                  <a:gd name="T61" fmla="*/ 174 h 731"/>
                  <a:gd name="T62" fmla="*/ 1153 w 1201"/>
                  <a:gd name="T63" fmla="*/ 300 h 731"/>
                  <a:gd name="T64" fmla="*/ 1153 w 1201"/>
                  <a:gd name="T65" fmla="*/ 437 h 731"/>
                  <a:gd name="T66" fmla="*/ 1070 w 1201"/>
                  <a:gd name="T67" fmla="*/ 557 h 731"/>
                  <a:gd name="T68" fmla="*/ 920 w 1201"/>
                  <a:gd name="T69" fmla="*/ 647 h 731"/>
                  <a:gd name="T70" fmla="*/ 717 w 1201"/>
                  <a:gd name="T71" fmla="*/ 701 h 731"/>
                  <a:gd name="T72" fmla="*/ 604 w 1201"/>
                  <a:gd name="T73" fmla="*/ 707 h 7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82" name="Freeform 38">
                <a:extLst>
                  <a:ext uri="{FF2B5EF4-FFF2-40B4-BE49-F238E27FC236}">
                    <a16:creationId xmlns:a16="http://schemas.microsoft.com/office/drawing/2014/main" id="{A5E2422C-46E0-46CB-9531-8181BB2938DC}"/>
                  </a:ext>
                </a:extLst>
              </p:cNvPr>
              <p:cNvSpPr>
                <a:spLocks/>
              </p:cNvSpPr>
              <p:nvPr/>
            </p:nvSpPr>
            <p:spPr bwMode="hidden">
              <a:xfrm>
                <a:off x="4128" y="3366"/>
                <a:ext cx="544" cy="737"/>
              </a:xfrm>
              <a:custGeom>
                <a:avLst/>
                <a:gdLst>
                  <a:gd name="T0" fmla="*/ 24 w 544"/>
                  <a:gd name="T1" fmla="*/ 402 h 737"/>
                  <a:gd name="T2" fmla="*/ 36 w 544"/>
                  <a:gd name="T3" fmla="*/ 330 h 737"/>
                  <a:gd name="T4" fmla="*/ 66 w 544"/>
                  <a:gd name="T5" fmla="*/ 264 h 737"/>
                  <a:gd name="T6" fmla="*/ 108 w 544"/>
                  <a:gd name="T7" fmla="*/ 204 h 737"/>
                  <a:gd name="T8" fmla="*/ 173 w 544"/>
                  <a:gd name="T9" fmla="*/ 150 h 737"/>
                  <a:gd name="T10" fmla="*/ 251 w 544"/>
                  <a:gd name="T11" fmla="*/ 102 h 737"/>
                  <a:gd name="T12" fmla="*/ 335 w 544"/>
                  <a:gd name="T13" fmla="*/ 60 h 737"/>
                  <a:gd name="T14" fmla="*/ 436 w 544"/>
                  <a:gd name="T15" fmla="*/ 30 h 737"/>
                  <a:gd name="T16" fmla="*/ 544 w 544"/>
                  <a:gd name="T17" fmla="*/ 12 h 737"/>
                  <a:gd name="T18" fmla="*/ 544 w 544"/>
                  <a:gd name="T19" fmla="*/ 0 h 737"/>
                  <a:gd name="T20" fmla="*/ 430 w 544"/>
                  <a:gd name="T21" fmla="*/ 18 h 737"/>
                  <a:gd name="T22" fmla="*/ 329 w 544"/>
                  <a:gd name="T23" fmla="*/ 48 h 737"/>
                  <a:gd name="T24" fmla="*/ 233 w 544"/>
                  <a:gd name="T25" fmla="*/ 90 h 737"/>
                  <a:gd name="T26" fmla="*/ 155 w 544"/>
                  <a:gd name="T27" fmla="*/ 138 h 737"/>
                  <a:gd name="T28" fmla="*/ 90 w 544"/>
                  <a:gd name="T29" fmla="*/ 198 h 737"/>
                  <a:gd name="T30" fmla="*/ 42 w 544"/>
                  <a:gd name="T31" fmla="*/ 258 h 737"/>
                  <a:gd name="T32" fmla="*/ 12 w 544"/>
                  <a:gd name="T33" fmla="*/ 330 h 737"/>
                  <a:gd name="T34" fmla="*/ 0 w 544"/>
                  <a:gd name="T35" fmla="*/ 402 h 737"/>
                  <a:gd name="T36" fmla="*/ 6 w 544"/>
                  <a:gd name="T37" fmla="*/ 455 h 737"/>
                  <a:gd name="T38" fmla="*/ 18 w 544"/>
                  <a:gd name="T39" fmla="*/ 503 h 737"/>
                  <a:gd name="T40" fmla="*/ 42 w 544"/>
                  <a:gd name="T41" fmla="*/ 545 h 737"/>
                  <a:gd name="T42" fmla="*/ 78 w 544"/>
                  <a:gd name="T43" fmla="*/ 593 h 737"/>
                  <a:gd name="T44" fmla="*/ 114 w 544"/>
                  <a:gd name="T45" fmla="*/ 635 h 737"/>
                  <a:gd name="T46" fmla="*/ 161 w 544"/>
                  <a:gd name="T47" fmla="*/ 671 h 737"/>
                  <a:gd name="T48" fmla="*/ 221 w 544"/>
                  <a:gd name="T49" fmla="*/ 707 h 737"/>
                  <a:gd name="T50" fmla="*/ 281 w 544"/>
                  <a:gd name="T51" fmla="*/ 737 h 737"/>
                  <a:gd name="T52" fmla="*/ 323 w 544"/>
                  <a:gd name="T53" fmla="*/ 737 h 737"/>
                  <a:gd name="T54" fmla="*/ 257 w 544"/>
                  <a:gd name="T55" fmla="*/ 707 h 737"/>
                  <a:gd name="T56" fmla="*/ 203 w 544"/>
                  <a:gd name="T57" fmla="*/ 671 h 737"/>
                  <a:gd name="T58" fmla="*/ 149 w 544"/>
                  <a:gd name="T59" fmla="*/ 635 h 737"/>
                  <a:gd name="T60" fmla="*/ 108 w 544"/>
                  <a:gd name="T61" fmla="*/ 593 h 737"/>
                  <a:gd name="T62" fmla="*/ 72 w 544"/>
                  <a:gd name="T63" fmla="*/ 551 h 737"/>
                  <a:gd name="T64" fmla="*/ 48 w 544"/>
                  <a:gd name="T65" fmla="*/ 503 h 737"/>
                  <a:gd name="T66" fmla="*/ 30 w 544"/>
                  <a:gd name="T67" fmla="*/ 455 h 737"/>
                  <a:gd name="T68" fmla="*/ 24 w 544"/>
                  <a:gd name="T69" fmla="*/ 402 h 737"/>
                  <a:gd name="T70" fmla="*/ 24 w 544"/>
                  <a:gd name="T71" fmla="*/ 402 h 7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83" name="Freeform 39">
                <a:extLst>
                  <a:ext uri="{FF2B5EF4-FFF2-40B4-BE49-F238E27FC236}">
                    <a16:creationId xmlns:a16="http://schemas.microsoft.com/office/drawing/2014/main" id="{1EB84A28-F531-43FA-BD86-4C0AF7804E22}"/>
                  </a:ext>
                </a:extLst>
              </p:cNvPr>
              <p:cNvSpPr>
                <a:spLocks/>
              </p:cNvSpPr>
              <p:nvPr/>
            </p:nvSpPr>
            <p:spPr bwMode="hidden">
              <a:xfrm>
                <a:off x="4792" y="3360"/>
                <a:ext cx="609" cy="252"/>
              </a:xfrm>
              <a:custGeom>
                <a:avLst/>
                <a:gdLst>
                  <a:gd name="T0" fmla="*/ 12 w 609"/>
                  <a:gd name="T1" fmla="*/ 12 h 252"/>
                  <a:gd name="T2" fmla="*/ 113 w 609"/>
                  <a:gd name="T3" fmla="*/ 18 h 252"/>
                  <a:gd name="T4" fmla="*/ 203 w 609"/>
                  <a:gd name="T5" fmla="*/ 30 h 252"/>
                  <a:gd name="T6" fmla="*/ 292 w 609"/>
                  <a:gd name="T7" fmla="*/ 48 h 252"/>
                  <a:gd name="T8" fmla="*/ 376 w 609"/>
                  <a:gd name="T9" fmla="*/ 78 h 252"/>
                  <a:gd name="T10" fmla="*/ 448 w 609"/>
                  <a:gd name="T11" fmla="*/ 114 h 252"/>
                  <a:gd name="T12" fmla="*/ 514 w 609"/>
                  <a:gd name="T13" fmla="*/ 156 h 252"/>
                  <a:gd name="T14" fmla="*/ 567 w 609"/>
                  <a:gd name="T15" fmla="*/ 198 h 252"/>
                  <a:gd name="T16" fmla="*/ 609 w 609"/>
                  <a:gd name="T17" fmla="*/ 252 h 252"/>
                  <a:gd name="T18" fmla="*/ 609 w 609"/>
                  <a:gd name="T19" fmla="*/ 216 h 252"/>
                  <a:gd name="T20" fmla="*/ 561 w 609"/>
                  <a:gd name="T21" fmla="*/ 168 h 252"/>
                  <a:gd name="T22" fmla="*/ 502 w 609"/>
                  <a:gd name="T23" fmla="*/ 126 h 252"/>
                  <a:gd name="T24" fmla="*/ 436 w 609"/>
                  <a:gd name="T25" fmla="*/ 90 h 252"/>
                  <a:gd name="T26" fmla="*/ 364 w 609"/>
                  <a:gd name="T27" fmla="*/ 60 h 252"/>
                  <a:gd name="T28" fmla="*/ 286 w 609"/>
                  <a:gd name="T29" fmla="*/ 36 h 252"/>
                  <a:gd name="T30" fmla="*/ 197 w 609"/>
                  <a:gd name="T31" fmla="*/ 18 h 252"/>
                  <a:gd name="T32" fmla="*/ 107 w 609"/>
                  <a:gd name="T33" fmla="*/ 6 h 252"/>
                  <a:gd name="T34" fmla="*/ 12 w 609"/>
                  <a:gd name="T35" fmla="*/ 0 h 252"/>
                  <a:gd name="T36" fmla="*/ 6 w 609"/>
                  <a:gd name="T37" fmla="*/ 0 h 252"/>
                  <a:gd name="T38" fmla="*/ 0 w 609"/>
                  <a:gd name="T39" fmla="*/ 0 h 252"/>
                  <a:gd name="T40" fmla="*/ 0 w 609"/>
                  <a:gd name="T41" fmla="*/ 12 h 252"/>
                  <a:gd name="T42" fmla="*/ 6 w 609"/>
                  <a:gd name="T43" fmla="*/ 12 h 252"/>
                  <a:gd name="T44" fmla="*/ 12 w 609"/>
                  <a:gd name="T45" fmla="*/ 12 h 252"/>
                  <a:gd name="T46" fmla="*/ 12 w 609"/>
                  <a:gd name="T47" fmla="*/ 12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84" name="Freeform 40">
                <a:extLst>
                  <a:ext uri="{FF2B5EF4-FFF2-40B4-BE49-F238E27FC236}">
                    <a16:creationId xmlns:a16="http://schemas.microsoft.com/office/drawing/2014/main" id="{61706FFE-471F-48DB-AE51-785D530D8A0B}"/>
                  </a:ext>
                </a:extLst>
              </p:cNvPr>
              <p:cNvSpPr>
                <a:spLocks/>
              </p:cNvSpPr>
              <p:nvPr/>
            </p:nvSpPr>
            <p:spPr bwMode="hidden">
              <a:xfrm>
                <a:off x="5246" y="4007"/>
                <a:ext cx="72" cy="54"/>
              </a:xfrm>
              <a:custGeom>
                <a:avLst/>
                <a:gdLst>
                  <a:gd name="T0" fmla="*/ 72 w 72"/>
                  <a:gd name="T1" fmla="*/ 0 h 54"/>
                  <a:gd name="T2" fmla="*/ 36 w 72"/>
                  <a:gd name="T3" fmla="*/ 30 h 54"/>
                  <a:gd name="T4" fmla="*/ 0 w 72"/>
                  <a:gd name="T5" fmla="*/ 54 h 54"/>
                  <a:gd name="T6" fmla="*/ 36 w 72"/>
                  <a:gd name="T7" fmla="*/ 54 h 54"/>
                  <a:gd name="T8" fmla="*/ 54 w 72"/>
                  <a:gd name="T9" fmla="*/ 42 h 54"/>
                  <a:gd name="T10" fmla="*/ 72 w 72"/>
                  <a:gd name="T11" fmla="*/ 24 h 54"/>
                  <a:gd name="T12" fmla="*/ 72 w 72"/>
                  <a:gd name="T13" fmla="*/ 24 h 54"/>
                  <a:gd name="T14" fmla="*/ 72 w 72"/>
                  <a:gd name="T15" fmla="*/ 0 h 54"/>
                  <a:gd name="T16" fmla="*/ 72 w 72"/>
                  <a:gd name="T17"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85" name="Freeform 41">
                <a:extLst>
                  <a:ext uri="{FF2B5EF4-FFF2-40B4-BE49-F238E27FC236}">
                    <a16:creationId xmlns:a16="http://schemas.microsoft.com/office/drawing/2014/main" id="{A10B8B34-7478-4356-B97C-E24125F42A09}"/>
                  </a:ext>
                </a:extLst>
              </p:cNvPr>
              <p:cNvSpPr>
                <a:spLocks/>
              </p:cNvSpPr>
              <p:nvPr/>
            </p:nvSpPr>
            <p:spPr bwMode="hidden">
              <a:xfrm>
                <a:off x="4505" y="4073"/>
                <a:ext cx="705" cy="108"/>
              </a:xfrm>
              <a:custGeom>
                <a:avLst/>
                <a:gdLst>
                  <a:gd name="T0" fmla="*/ 299 w 705"/>
                  <a:gd name="T1" fmla="*/ 90 h 108"/>
                  <a:gd name="T2" fmla="*/ 221 w 705"/>
                  <a:gd name="T3" fmla="*/ 90 h 108"/>
                  <a:gd name="T4" fmla="*/ 143 w 705"/>
                  <a:gd name="T5" fmla="*/ 78 h 108"/>
                  <a:gd name="T6" fmla="*/ 0 w 705"/>
                  <a:gd name="T7" fmla="*/ 48 h 108"/>
                  <a:gd name="T8" fmla="*/ 0 w 705"/>
                  <a:gd name="T9" fmla="*/ 66 h 108"/>
                  <a:gd name="T10" fmla="*/ 143 w 705"/>
                  <a:gd name="T11" fmla="*/ 96 h 108"/>
                  <a:gd name="T12" fmla="*/ 221 w 705"/>
                  <a:gd name="T13" fmla="*/ 108 h 108"/>
                  <a:gd name="T14" fmla="*/ 299 w 705"/>
                  <a:gd name="T15" fmla="*/ 108 h 108"/>
                  <a:gd name="T16" fmla="*/ 412 w 705"/>
                  <a:gd name="T17" fmla="*/ 102 h 108"/>
                  <a:gd name="T18" fmla="*/ 520 w 705"/>
                  <a:gd name="T19" fmla="*/ 84 h 108"/>
                  <a:gd name="T20" fmla="*/ 615 w 705"/>
                  <a:gd name="T21" fmla="*/ 60 h 108"/>
                  <a:gd name="T22" fmla="*/ 705 w 705"/>
                  <a:gd name="T23" fmla="*/ 24 h 108"/>
                  <a:gd name="T24" fmla="*/ 705 w 705"/>
                  <a:gd name="T25" fmla="*/ 0 h 108"/>
                  <a:gd name="T26" fmla="*/ 615 w 705"/>
                  <a:gd name="T27" fmla="*/ 42 h 108"/>
                  <a:gd name="T28" fmla="*/ 520 w 705"/>
                  <a:gd name="T29" fmla="*/ 66 h 108"/>
                  <a:gd name="T30" fmla="*/ 412 w 705"/>
                  <a:gd name="T31" fmla="*/ 84 h 108"/>
                  <a:gd name="T32" fmla="*/ 299 w 705"/>
                  <a:gd name="T33" fmla="*/ 90 h 108"/>
                  <a:gd name="T34" fmla="*/ 299 w 705"/>
                  <a:gd name="T35" fmla="*/ 90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86" name="Freeform 42">
                <a:extLst>
                  <a:ext uri="{FF2B5EF4-FFF2-40B4-BE49-F238E27FC236}">
                    <a16:creationId xmlns:a16="http://schemas.microsoft.com/office/drawing/2014/main" id="{E4D85443-A81C-409C-81C4-12A8DBB2CC91}"/>
                  </a:ext>
                </a:extLst>
              </p:cNvPr>
              <p:cNvSpPr>
                <a:spLocks/>
              </p:cNvSpPr>
              <p:nvPr/>
            </p:nvSpPr>
            <p:spPr bwMode="hidden">
              <a:xfrm>
                <a:off x="5336" y="3654"/>
                <a:ext cx="143" cy="341"/>
              </a:xfrm>
              <a:custGeom>
                <a:avLst/>
                <a:gdLst>
                  <a:gd name="T0" fmla="*/ 119 w 143"/>
                  <a:gd name="T1" fmla="*/ 114 h 341"/>
                  <a:gd name="T2" fmla="*/ 113 w 143"/>
                  <a:gd name="T3" fmla="*/ 173 h 341"/>
                  <a:gd name="T4" fmla="*/ 89 w 143"/>
                  <a:gd name="T5" fmla="*/ 239 h 341"/>
                  <a:gd name="T6" fmla="*/ 47 w 143"/>
                  <a:gd name="T7" fmla="*/ 293 h 341"/>
                  <a:gd name="T8" fmla="*/ 0 w 143"/>
                  <a:gd name="T9" fmla="*/ 341 h 341"/>
                  <a:gd name="T10" fmla="*/ 29 w 143"/>
                  <a:gd name="T11" fmla="*/ 341 h 341"/>
                  <a:gd name="T12" fmla="*/ 77 w 143"/>
                  <a:gd name="T13" fmla="*/ 287 h 341"/>
                  <a:gd name="T14" fmla="*/ 113 w 143"/>
                  <a:gd name="T15" fmla="*/ 233 h 341"/>
                  <a:gd name="T16" fmla="*/ 137 w 143"/>
                  <a:gd name="T17" fmla="*/ 173 h 341"/>
                  <a:gd name="T18" fmla="*/ 143 w 143"/>
                  <a:gd name="T19" fmla="*/ 114 h 341"/>
                  <a:gd name="T20" fmla="*/ 137 w 143"/>
                  <a:gd name="T21" fmla="*/ 60 h 341"/>
                  <a:gd name="T22" fmla="*/ 119 w 143"/>
                  <a:gd name="T23" fmla="*/ 0 h 341"/>
                  <a:gd name="T24" fmla="*/ 89 w 143"/>
                  <a:gd name="T25" fmla="*/ 0 h 341"/>
                  <a:gd name="T26" fmla="*/ 113 w 143"/>
                  <a:gd name="T27" fmla="*/ 60 h 341"/>
                  <a:gd name="T28" fmla="*/ 119 w 143"/>
                  <a:gd name="T29" fmla="*/ 114 h 341"/>
                  <a:gd name="T30" fmla="*/ 119 w 143"/>
                  <a:gd name="T31" fmla="*/ 114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87" name="Freeform 43">
                <a:extLst>
                  <a:ext uri="{FF2B5EF4-FFF2-40B4-BE49-F238E27FC236}">
                    <a16:creationId xmlns:a16="http://schemas.microsoft.com/office/drawing/2014/main" id="{141558DF-2E8B-4FF9-B57C-36EBBFA53565}"/>
                  </a:ext>
                </a:extLst>
              </p:cNvPr>
              <p:cNvSpPr>
                <a:spLocks/>
              </p:cNvSpPr>
              <p:nvPr/>
            </p:nvSpPr>
            <p:spPr bwMode="hidden">
              <a:xfrm>
                <a:off x="5061" y="3624"/>
                <a:ext cx="83" cy="90"/>
              </a:xfrm>
              <a:custGeom>
                <a:avLst/>
                <a:gdLst>
                  <a:gd name="T0" fmla="*/ 59 w 83"/>
                  <a:gd name="T1" fmla="*/ 90 h 90"/>
                  <a:gd name="T2" fmla="*/ 83 w 83"/>
                  <a:gd name="T3" fmla="*/ 84 h 90"/>
                  <a:gd name="T4" fmla="*/ 71 w 83"/>
                  <a:gd name="T5" fmla="*/ 60 h 90"/>
                  <a:gd name="T6" fmla="*/ 53 w 83"/>
                  <a:gd name="T7" fmla="*/ 42 h 90"/>
                  <a:gd name="T8" fmla="*/ 6 w 83"/>
                  <a:gd name="T9" fmla="*/ 0 h 90"/>
                  <a:gd name="T10" fmla="*/ 0 w 83"/>
                  <a:gd name="T11" fmla="*/ 18 h 90"/>
                  <a:gd name="T12" fmla="*/ 35 w 83"/>
                  <a:gd name="T13" fmla="*/ 48 h 90"/>
                  <a:gd name="T14" fmla="*/ 59 w 83"/>
                  <a:gd name="T15" fmla="*/ 90 h 90"/>
                  <a:gd name="T16" fmla="*/ 59 w 83"/>
                  <a:gd name="T17" fmla="*/ 9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057" name="Freeform 44">
                <a:extLst>
                  <a:ext uri="{FF2B5EF4-FFF2-40B4-BE49-F238E27FC236}">
                    <a16:creationId xmlns:a16="http://schemas.microsoft.com/office/drawing/2014/main" id="{97540120-AC57-4FBA-AD0E-2DF1462F1E62}"/>
                  </a:ext>
                </a:extLst>
              </p:cNvPr>
              <p:cNvSpPr>
                <a:spLocks/>
              </p:cNvSpPr>
              <p:nvPr/>
            </p:nvSpPr>
            <p:spPr bwMode="hidden">
              <a:xfrm>
                <a:off x="4445" y="3552"/>
                <a:ext cx="717" cy="431"/>
              </a:xfrm>
              <a:custGeom>
                <a:avLst/>
                <a:gdLst>
                  <a:gd name="T0" fmla="*/ 693 w 717"/>
                  <a:gd name="T1" fmla="*/ 216 h 431"/>
                  <a:gd name="T2" fmla="*/ 687 w 717"/>
                  <a:gd name="T3" fmla="*/ 257 h 431"/>
                  <a:gd name="T4" fmla="*/ 669 w 717"/>
                  <a:gd name="T5" fmla="*/ 293 h 431"/>
                  <a:gd name="T6" fmla="*/ 633 w 717"/>
                  <a:gd name="T7" fmla="*/ 329 h 431"/>
                  <a:gd name="T8" fmla="*/ 598 w 717"/>
                  <a:gd name="T9" fmla="*/ 359 h 431"/>
                  <a:gd name="T10" fmla="*/ 544 w 717"/>
                  <a:gd name="T11" fmla="*/ 383 h 431"/>
                  <a:gd name="T12" fmla="*/ 490 w 717"/>
                  <a:gd name="T13" fmla="*/ 401 h 431"/>
                  <a:gd name="T14" fmla="*/ 424 w 717"/>
                  <a:gd name="T15" fmla="*/ 413 h 431"/>
                  <a:gd name="T16" fmla="*/ 359 w 717"/>
                  <a:gd name="T17" fmla="*/ 419 h 431"/>
                  <a:gd name="T18" fmla="*/ 293 w 717"/>
                  <a:gd name="T19" fmla="*/ 413 h 431"/>
                  <a:gd name="T20" fmla="*/ 227 w 717"/>
                  <a:gd name="T21" fmla="*/ 401 h 431"/>
                  <a:gd name="T22" fmla="*/ 173 w 717"/>
                  <a:gd name="T23" fmla="*/ 383 h 431"/>
                  <a:gd name="T24" fmla="*/ 119 w 717"/>
                  <a:gd name="T25" fmla="*/ 359 h 431"/>
                  <a:gd name="T26" fmla="*/ 84 w 717"/>
                  <a:gd name="T27" fmla="*/ 329 h 431"/>
                  <a:gd name="T28" fmla="*/ 48 w 717"/>
                  <a:gd name="T29" fmla="*/ 293 h 431"/>
                  <a:gd name="T30" fmla="*/ 30 w 717"/>
                  <a:gd name="T31" fmla="*/ 257 h 431"/>
                  <a:gd name="T32" fmla="*/ 24 w 717"/>
                  <a:gd name="T33" fmla="*/ 216 h 431"/>
                  <a:gd name="T34" fmla="*/ 30 w 717"/>
                  <a:gd name="T35" fmla="*/ 174 h 431"/>
                  <a:gd name="T36" fmla="*/ 48 w 717"/>
                  <a:gd name="T37" fmla="*/ 138 h 431"/>
                  <a:gd name="T38" fmla="*/ 84 w 717"/>
                  <a:gd name="T39" fmla="*/ 102 h 431"/>
                  <a:gd name="T40" fmla="*/ 119 w 717"/>
                  <a:gd name="T41" fmla="*/ 72 h 431"/>
                  <a:gd name="T42" fmla="*/ 173 w 717"/>
                  <a:gd name="T43" fmla="*/ 48 h 431"/>
                  <a:gd name="T44" fmla="*/ 227 w 717"/>
                  <a:gd name="T45" fmla="*/ 30 h 431"/>
                  <a:gd name="T46" fmla="*/ 293 w 717"/>
                  <a:gd name="T47" fmla="*/ 18 h 431"/>
                  <a:gd name="T48" fmla="*/ 359 w 717"/>
                  <a:gd name="T49" fmla="*/ 12 h 431"/>
                  <a:gd name="T50" fmla="*/ 418 w 717"/>
                  <a:gd name="T51" fmla="*/ 18 h 431"/>
                  <a:gd name="T52" fmla="*/ 478 w 717"/>
                  <a:gd name="T53" fmla="*/ 30 h 431"/>
                  <a:gd name="T54" fmla="*/ 532 w 717"/>
                  <a:gd name="T55" fmla="*/ 48 h 431"/>
                  <a:gd name="T56" fmla="*/ 580 w 717"/>
                  <a:gd name="T57" fmla="*/ 66 h 431"/>
                  <a:gd name="T58" fmla="*/ 586 w 717"/>
                  <a:gd name="T59" fmla="*/ 48 h 431"/>
                  <a:gd name="T60" fmla="*/ 478 w 717"/>
                  <a:gd name="T61" fmla="*/ 12 h 431"/>
                  <a:gd name="T62" fmla="*/ 418 w 717"/>
                  <a:gd name="T63" fmla="*/ 6 h 431"/>
                  <a:gd name="T64" fmla="*/ 359 w 717"/>
                  <a:gd name="T65" fmla="*/ 0 h 431"/>
                  <a:gd name="T66" fmla="*/ 287 w 717"/>
                  <a:gd name="T67" fmla="*/ 6 h 431"/>
                  <a:gd name="T68" fmla="*/ 221 w 717"/>
                  <a:gd name="T69" fmla="*/ 18 h 431"/>
                  <a:gd name="T70" fmla="*/ 161 w 717"/>
                  <a:gd name="T71" fmla="*/ 36 h 431"/>
                  <a:gd name="T72" fmla="*/ 107 w 717"/>
                  <a:gd name="T73" fmla="*/ 66 h 431"/>
                  <a:gd name="T74" fmla="*/ 60 w 717"/>
                  <a:gd name="T75" fmla="*/ 96 h 431"/>
                  <a:gd name="T76" fmla="*/ 30 w 717"/>
                  <a:gd name="T77" fmla="*/ 132 h 431"/>
                  <a:gd name="T78" fmla="*/ 6 w 717"/>
                  <a:gd name="T79" fmla="*/ 174 h 431"/>
                  <a:gd name="T80" fmla="*/ 0 w 717"/>
                  <a:gd name="T81" fmla="*/ 216 h 431"/>
                  <a:gd name="T82" fmla="*/ 6 w 717"/>
                  <a:gd name="T83" fmla="*/ 257 h 431"/>
                  <a:gd name="T84" fmla="*/ 30 w 717"/>
                  <a:gd name="T85" fmla="*/ 299 h 431"/>
                  <a:gd name="T86" fmla="*/ 60 w 717"/>
                  <a:gd name="T87" fmla="*/ 335 h 431"/>
                  <a:gd name="T88" fmla="*/ 107 w 717"/>
                  <a:gd name="T89" fmla="*/ 371 h 431"/>
                  <a:gd name="T90" fmla="*/ 161 w 717"/>
                  <a:gd name="T91" fmla="*/ 395 h 431"/>
                  <a:gd name="T92" fmla="*/ 221 w 717"/>
                  <a:gd name="T93" fmla="*/ 413 h 431"/>
                  <a:gd name="T94" fmla="*/ 287 w 717"/>
                  <a:gd name="T95" fmla="*/ 425 h 431"/>
                  <a:gd name="T96" fmla="*/ 359 w 717"/>
                  <a:gd name="T97" fmla="*/ 431 h 431"/>
                  <a:gd name="T98" fmla="*/ 430 w 717"/>
                  <a:gd name="T99" fmla="*/ 425 h 431"/>
                  <a:gd name="T100" fmla="*/ 496 w 717"/>
                  <a:gd name="T101" fmla="*/ 413 h 431"/>
                  <a:gd name="T102" fmla="*/ 562 w 717"/>
                  <a:gd name="T103" fmla="*/ 395 h 431"/>
                  <a:gd name="T104" fmla="*/ 610 w 717"/>
                  <a:gd name="T105" fmla="*/ 371 h 431"/>
                  <a:gd name="T106" fmla="*/ 657 w 717"/>
                  <a:gd name="T107" fmla="*/ 335 h 431"/>
                  <a:gd name="T108" fmla="*/ 687 w 717"/>
                  <a:gd name="T109" fmla="*/ 299 h 431"/>
                  <a:gd name="T110" fmla="*/ 711 w 717"/>
                  <a:gd name="T111" fmla="*/ 257 h 431"/>
                  <a:gd name="T112" fmla="*/ 717 w 717"/>
                  <a:gd name="T113" fmla="*/ 216 h 431"/>
                  <a:gd name="T114" fmla="*/ 717 w 717"/>
                  <a:gd name="T115" fmla="*/ 204 h 431"/>
                  <a:gd name="T116" fmla="*/ 711 w 717"/>
                  <a:gd name="T117" fmla="*/ 192 h 431"/>
                  <a:gd name="T118" fmla="*/ 687 w 717"/>
                  <a:gd name="T119" fmla="*/ 198 h 431"/>
                  <a:gd name="T120" fmla="*/ 693 w 717"/>
                  <a:gd name="T121" fmla="*/ 210 h 431"/>
                  <a:gd name="T122" fmla="*/ 693 w 717"/>
                  <a:gd name="T123" fmla="*/ 216 h 431"/>
                  <a:gd name="T124" fmla="*/ 693 w 717"/>
                  <a:gd name="T125" fmla="*/ 216 h 43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34189" name="Freeform 45">
                <a:extLst>
                  <a:ext uri="{FF2B5EF4-FFF2-40B4-BE49-F238E27FC236}">
                    <a16:creationId xmlns:a16="http://schemas.microsoft.com/office/drawing/2014/main" id="{5E80AB95-DA21-4B84-8D53-3A5EA874A7E7}"/>
                  </a:ext>
                </a:extLst>
              </p:cNvPr>
              <p:cNvSpPr>
                <a:spLocks/>
              </p:cNvSpPr>
              <p:nvPr/>
            </p:nvSpPr>
            <p:spPr bwMode="hidden">
              <a:xfrm>
                <a:off x="4349" y="3510"/>
                <a:ext cx="909" cy="533"/>
              </a:xfrm>
              <a:custGeom>
                <a:avLst/>
                <a:gdLst>
                  <a:gd name="T0" fmla="*/ 616 w 909"/>
                  <a:gd name="T1" fmla="*/ 0 h 533"/>
                  <a:gd name="T2" fmla="*/ 616 w 909"/>
                  <a:gd name="T3" fmla="*/ 18 h 533"/>
                  <a:gd name="T4" fmla="*/ 724 w 909"/>
                  <a:gd name="T5" fmla="*/ 60 h 533"/>
                  <a:gd name="T6" fmla="*/ 765 w 909"/>
                  <a:gd name="T7" fmla="*/ 84 h 533"/>
                  <a:gd name="T8" fmla="*/ 807 w 909"/>
                  <a:gd name="T9" fmla="*/ 114 h 533"/>
                  <a:gd name="T10" fmla="*/ 837 w 909"/>
                  <a:gd name="T11" fmla="*/ 144 h 533"/>
                  <a:gd name="T12" fmla="*/ 861 w 909"/>
                  <a:gd name="T13" fmla="*/ 180 h 533"/>
                  <a:gd name="T14" fmla="*/ 873 w 909"/>
                  <a:gd name="T15" fmla="*/ 216 h 533"/>
                  <a:gd name="T16" fmla="*/ 879 w 909"/>
                  <a:gd name="T17" fmla="*/ 258 h 533"/>
                  <a:gd name="T18" fmla="*/ 873 w 909"/>
                  <a:gd name="T19" fmla="*/ 311 h 533"/>
                  <a:gd name="T20" fmla="*/ 843 w 909"/>
                  <a:gd name="T21" fmla="*/ 359 h 533"/>
                  <a:gd name="T22" fmla="*/ 807 w 909"/>
                  <a:gd name="T23" fmla="*/ 401 h 533"/>
                  <a:gd name="T24" fmla="*/ 753 w 909"/>
                  <a:gd name="T25" fmla="*/ 443 h 533"/>
                  <a:gd name="T26" fmla="*/ 694 w 909"/>
                  <a:gd name="T27" fmla="*/ 473 h 533"/>
                  <a:gd name="T28" fmla="*/ 622 w 909"/>
                  <a:gd name="T29" fmla="*/ 497 h 533"/>
                  <a:gd name="T30" fmla="*/ 538 w 909"/>
                  <a:gd name="T31" fmla="*/ 509 h 533"/>
                  <a:gd name="T32" fmla="*/ 455 w 909"/>
                  <a:gd name="T33" fmla="*/ 515 h 533"/>
                  <a:gd name="T34" fmla="*/ 371 w 909"/>
                  <a:gd name="T35" fmla="*/ 509 h 533"/>
                  <a:gd name="T36" fmla="*/ 287 w 909"/>
                  <a:gd name="T37" fmla="*/ 497 h 533"/>
                  <a:gd name="T38" fmla="*/ 215 w 909"/>
                  <a:gd name="T39" fmla="*/ 473 h 533"/>
                  <a:gd name="T40" fmla="*/ 156 w 909"/>
                  <a:gd name="T41" fmla="*/ 443 h 533"/>
                  <a:gd name="T42" fmla="*/ 102 w 909"/>
                  <a:gd name="T43" fmla="*/ 401 h 533"/>
                  <a:gd name="T44" fmla="*/ 66 w 909"/>
                  <a:gd name="T45" fmla="*/ 359 h 533"/>
                  <a:gd name="T46" fmla="*/ 36 w 909"/>
                  <a:gd name="T47" fmla="*/ 311 h 533"/>
                  <a:gd name="T48" fmla="*/ 30 w 909"/>
                  <a:gd name="T49" fmla="*/ 258 h 533"/>
                  <a:gd name="T50" fmla="*/ 36 w 909"/>
                  <a:gd name="T51" fmla="*/ 222 h 533"/>
                  <a:gd name="T52" fmla="*/ 48 w 909"/>
                  <a:gd name="T53" fmla="*/ 186 h 533"/>
                  <a:gd name="T54" fmla="*/ 66 w 909"/>
                  <a:gd name="T55" fmla="*/ 156 h 533"/>
                  <a:gd name="T56" fmla="*/ 90 w 909"/>
                  <a:gd name="T57" fmla="*/ 126 h 533"/>
                  <a:gd name="T58" fmla="*/ 66 w 909"/>
                  <a:gd name="T59" fmla="*/ 114 h 533"/>
                  <a:gd name="T60" fmla="*/ 36 w 909"/>
                  <a:gd name="T61" fmla="*/ 144 h 533"/>
                  <a:gd name="T62" fmla="*/ 18 w 909"/>
                  <a:gd name="T63" fmla="*/ 180 h 533"/>
                  <a:gd name="T64" fmla="*/ 6 w 909"/>
                  <a:gd name="T65" fmla="*/ 216 h 533"/>
                  <a:gd name="T66" fmla="*/ 0 w 909"/>
                  <a:gd name="T67" fmla="*/ 258 h 533"/>
                  <a:gd name="T68" fmla="*/ 12 w 909"/>
                  <a:gd name="T69" fmla="*/ 311 h 533"/>
                  <a:gd name="T70" fmla="*/ 36 w 909"/>
                  <a:gd name="T71" fmla="*/ 365 h 533"/>
                  <a:gd name="T72" fmla="*/ 78 w 909"/>
                  <a:gd name="T73" fmla="*/ 413 h 533"/>
                  <a:gd name="T74" fmla="*/ 132 w 909"/>
                  <a:gd name="T75" fmla="*/ 449 h 533"/>
                  <a:gd name="T76" fmla="*/ 203 w 909"/>
                  <a:gd name="T77" fmla="*/ 485 h 533"/>
                  <a:gd name="T78" fmla="*/ 275 w 909"/>
                  <a:gd name="T79" fmla="*/ 509 h 533"/>
                  <a:gd name="T80" fmla="*/ 365 w 909"/>
                  <a:gd name="T81" fmla="*/ 527 h 533"/>
                  <a:gd name="T82" fmla="*/ 455 w 909"/>
                  <a:gd name="T83" fmla="*/ 533 h 533"/>
                  <a:gd name="T84" fmla="*/ 544 w 909"/>
                  <a:gd name="T85" fmla="*/ 527 h 533"/>
                  <a:gd name="T86" fmla="*/ 634 w 909"/>
                  <a:gd name="T87" fmla="*/ 509 h 533"/>
                  <a:gd name="T88" fmla="*/ 712 w 909"/>
                  <a:gd name="T89" fmla="*/ 485 h 533"/>
                  <a:gd name="T90" fmla="*/ 777 w 909"/>
                  <a:gd name="T91" fmla="*/ 449 h 533"/>
                  <a:gd name="T92" fmla="*/ 831 w 909"/>
                  <a:gd name="T93" fmla="*/ 413 h 533"/>
                  <a:gd name="T94" fmla="*/ 873 w 909"/>
                  <a:gd name="T95" fmla="*/ 365 h 533"/>
                  <a:gd name="T96" fmla="*/ 897 w 909"/>
                  <a:gd name="T97" fmla="*/ 311 h 533"/>
                  <a:gd name="T98" fmla="*/ 909 w 909"/>
                  <a:gd name="T99" fmla="*/ 258 h 533"/>
                  <a:gd name="T100" fmla="*/ 903 w 909"/>
                  <a:gd name="T101" fmla="*/ 216 h 533"/>
                  <a:gd name="T102" fmla="*/ 885 w 909"/>
                  <a:gd name="T103" fmla="*/ 174 h 533"/>
                  <a:gd name="T104" fmla="*/ 861 w 909"/>
                  <a:gd name="T105" fmla="*/ 132 h 533"/>
                  <a:gd name="T106" fmla="*/ 825 w 909"/>
                  <a:gd name="T107" fmla="*/ 102 h 533"/>
                  <a:gd name="T108" fmla="*/ 783 w 909"/>
                  <a:gd name="T109" fmla="*/ 66 h 533"/>
                  <a:gd name="T110" fmla="*/ 735 w 909"/>
                  <a:gd name="T111" fmla="*/ 42 h 533"/>
                  <a:gd name="T112" fmla="*/ 616 w 909"/>
                  <a:gd name="T113" fmla="*/ 0 h 533"/>
                  <a:gd name="T114" fmla="*/ 616 w 909"/>
                  <a:gd name="T115" fmla="*/ 0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90" name="Freeform 46">
                <a:extLst>
                  <a:ext uri="{FF2B5EF4-FFF2-40B4-BE49-F238E27FC236}">
                    <a16:creationId xmlns:a16="http://schemas.microsoft.com/office/drawing/2014/main" id="{D987166D-3E27-4DF9-89F5-3A2078C6A335}"/>
                  </a:ext>
                </a:extLst>
              </p:cNvPr>
              <p:cNvSpPr>
                <a:spLocks/>
              </p:cNvSpPr>
              <p:nvPr/>
            </p:nvSpPr>
            <p:spPr bwMode="hidden">
              <a:xfrm>
                <a:off x="4564" y="3492"/>
                <a:ext cx="365" cy="66"/>
              </a:xfrm>
              <a:custGeom>
                <a:avLst/>
                <a:gdLst>
                  <a:gd name="T0" fmla="*/ 240 w 365"/>
                  <a:gd name="T1" fmla="*/ 18 h 66"/>
                  <a:gd name="T2" fmla="*/ 299 w 365"/>
                  <a:gd name="T3" fmla="*/ 24 h 66"/>
                  <a:gd name="T4" fmla="*/ 359 w 365"/>
                  <a:gd name="T5" fmla="*/ 30 h 66"/>
                  <a:gd name="T6" fmla="*/ 365 w 365"/>
                  <a:gd name="T7" fmla="*/ 12 h 66"/>
                  <a:gd name="T8" fmla="*/ 305 w 365"/>
                  <a:gd name="T9" fmla="*/ 6 h 66"/>
                  <a:gd name="T10" fmla="*/ 240 w 365"/>
                  <a:gd name="T11" fmla="*/ 0 h 66"/>
                  <a:gd name="T12" fmla="*/ 174 w 365"/>
                  <a:gd name="T13" fmla="*/ 6 h 66"/>
                  <a:gd name="T14" fmla="*/ 114 w 365"/>
                  <a:gd name="T15" fmla="*/ 12 h 66"/>
                  <a:gd name="T16" fmla="*/ 0 w 365"/>
                  <a:gd name="T17" fmla="*/ 42 h 66"/>
                  <a:gd name="T18" fmla="*/ 0 w 365"/>
                  <a:gd name="T19" fmla="*/ 66 h 66"/>
                  <a:gd name="T20" fmla="*/ 54 w 365"/>
                  <a:gd name="T21" fmla="*/ 48 h 66"/>
                  <a:gd name="T22" fmla="*/ 114 w 365"/>
                  <a:gd name="T23" fmla="*/ 30 h 66"/>
                  <a:gd name="T24" fmla="*/ 174 w 365"/>
                  <a:gd name="T25" fmla="*/ 24 h 66"/>
                  <a:gd name="T26" fmla="*/ 240 w 365"/>
                  <a:gd name="T27" fmla="*/ 18 h 66"/>
                  <a:gd name="T28" fmla="*/ 240 w 365"/>
                  <a:gd name="T29" fmla="*/ 18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91" name="Freeform 47">
                <a:extLst>
                  <a:ext uri="{FF2B5EF4-FFF2-40B4-BE49-F238E27FC236}">
                    <a16:creationId xmlns:a16="http://schemas.microsoft.com/office/drawing/2014/main" id="{2BBA823E-6F0C-4E6F-AC6B-BC6ECB7BDAB8}"/>
                  </a:ext>
                </a:extLst>
              </p:cNvPr>
              <p:cNvSpPr>
                <a:spLocks/>
              </p:cNvSpPr>
              <p:nvPr/>
            </p:nvSpPr>
            <p:spPr bwMode="hidden">
              <a:xfrm>
                <a:off x="4463" y="3558"/>
                <a:ext cx="66" cy="48"/>
              </a:xfrm>
              <a:custGeom>
                <a:avLst/>
                <a:gdLst>
                  <a:gd name="T0" fmla="*/ 66 w 66"/>
                  <a:gd name="T1" fmla="*/ 18 h 48"/>
                  <a:gd name="T2" fmla="*/ 48 w 66"/>
                  <a:gd name="T3" fmla="*/ 0 h 48"/>
                  <a:gd name="T4" fmla="*/ 24 w 66"/>
                  <a:gd name="T5" fmla="*/ 12 h 48"/>
                  <a:gd name="T6" fmla="*/ 0 w 66"/>
                  <a:gd name="T7" fmla="*/ 30 h 48"/>
                  <a:gd name="T8" fmla="*/ 12 w 66"/>
                  <a:gd name="T9" fmla="*/ 48 h 48"/>
                  <a:gd name="T10" fmla="*/ 42 w 66"/>
                  <a:gd name="T11" fmla="*/ 30 h 48"/>
                  <a:gd name="T12" fmla="*/ 66 w 66"/>
                  <a:gd name="T13" fmla="*/ 18 h 48"/>
                  <a:gd name="T14" fmla="*/ 66 w 66"/>
                  <a:gd name="T15" fmla="*/ 18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92" name="Oval 48">
                <a:extLst>
                  <a:ext uri="{FF2B5EF4-FFF2-40B4-BE49-F238E27FC236}">
                    <a16:creationId xmlns:a16="http://schemas.microsoft.com/office/drawing/2014/main" id="{C822B365-090E-4639-A8E2-14FEA585910A}"/>
                  </a:ext>
                </a:extLst>
              </p:cNvPr>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93" name="Oval 49">
                <a:extLst>
                  <a:ext uri="{FF2B5EF4-FFF2-40B4-BE49-F238E27FC236}">
                    <a16:creationId xmlns:a16="http://schemas.microsoft.com/office/drawing/2014/main" id="{A0E5A380-A773-443E-A1E6-6A04DE1ABB14}"/>
                  </a:ext>
                </a:extLst>
              </p:cNvPr>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94" name="Oval 50">
                <a:extLst>
                  <a:ext uri="{FF2B5EF4-FFF2-40B4-BE49-F238E27FC236}">
                    <a16:creationId xmlns:a16="http://schemas.microsoft.com/office/drawing/2014/main" id="{B694A045-D858-4CD2-8C3D-44B28165CFEB}"/>
                  </a:ext>
                </a:extLst>
              </p:cNvPr>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95" name="Oval 51">
                <a:extLst>
                  <a:ext uri="{FF2B5EF4-FFF2-40B4-BE49-F238E27FC236}">
                    <a16:creationId xmlns:a16="http://schemas.microsoft.com/office/drawing/2014/main" id="{A16E5B0E-30AA-4F15-9F68-E043EDD92EF9}"/>
                  </a:ext>
                </a:extLst>
              </p:cNvPr>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96" name="Oval 52">
                <a:extLst>
                  <a:ext uri="{FF2B5EF4-FFF2-40B4-BE49-F238E27FC236}">
                    <a16:creationId xmlns:a16="http://schemas.microsoft.com/office/drawing/2014/main" id="{19B012AF-46B6-433B-A53C-B71F442E60B5}"/>
                  </a:ext>
                </a:extLst>
              </p:cNvPr>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97" name="Oval 53">
                <a:extLst>
                  <a:ext uri="{FF2B5EF4-FFF2-40B4-BE49-F238E27FC236}">
                    <a16:creationId xmlns:a16="http://schemas.microsoft.com/office/drawing/2014/main" id="{6D5149CC-08CE-442A-AEC5-E941D797861D}"/>
                  </a:ext>
                </a:extLst>
              </p:cNvPr>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grpSp>
        <p:grpSp>
          <p:nvGrpSpPr>
            <p:cNvPr id="1037" name="Group 54">
              <a:extLst>
                <a:ext uri="{FF2B5EF4-FFF2-40B4-BE49-F238E27FC236}">
                  <a16:creationId xmlns:a16="http://schemas.microsoft.com/office/drawing/2014/main" id="{62032513-7434-4993-A67E-78A51430C62C}"/>
                </a:ext>
              </a:extLst>
            </p:cNvPr>
            <p:cNvGrpSpPr>
              <a:grpSpLocks/>
            </p:cNvGrpSpPr>
            <p:nvPr userDrawn="1"/>
          </p:nvGrpSpPr>
          <p:grpSpPr bwMode="auto">
            <a:xfrm>
              <a:off x="5280" y="3024"/>
              <a:ext cx="425" cy="258"/>
              <a:chOff x="5280" y="3024"/>
              <a:chExt cx="425" cy="258"/>
            </a:xfrm>
          </p:grpSpPr>
          <p:sp>
            <p:nvSpPr>
              <p:cNvPr id="1038" name="Freeform 55">
                <a:extLst>
                  <a:ext uri="{FF2B5EF4-FFF2-40B4-BE49-F238E27FC236}">
                    <a16:creationId xmlns:a16="http://schemas.microsoft.com/office/drawing/2014/main" id="{7470D31E-B346-4FE4-8412-50BFAAB027F5}"/>
                  </a:ext>
                </a:extLst>
              </p:cNvPr>
              <p:cNvSpPr>
                <a:spLocks/>
              </p:cNvSpPr>
              <p:nvPr/>
            </p:nvSpPr>
            <p:spPr bwMode="hidden">
              <a:xfrm>
                <a:off x="5280" y="3186"/>
                <a:ext cx="383" cy="96"/>
              </a:xfrm>
              <a:custGeom>
                <a:avLst/>
                <a:gdLst>
                  <a:gd name="T0" fmla="*/ 241 w 382"/>
                  <a:gd name="T1" fmla="*/ 96 h 96"/>
                  <a:gd name="T2" fmla="*/ 143 w 382"/>
                  <a:gd name="T3" fmla="*/ 90 h 96"/>
                  <a:gd name="T4" fmla="*/ 83 w 382"/>
                  <a:gd name="T5" fmla="*/ 66 h 96"/>
                  <a:gd name="T6" fmla="*/ 35 w 382"/>
                  <a:gd name="T7" fmla="*/ 36 h 96"/>
                  <a:gd name="T8" fmla="*/ 6 w 382"/>
                  <a:gd name="T9" fmla="*/ 0 h 96"/>
                  <a:gd name="T10" fmla="*/ 0 w 382"/>
                  <a:gd name="T11" fmla="*/ 6 h 96"/>
                  <a:gd name="T12" fmla="*/ 29 w 382"/>
                  <a:gd name="T13" fmla="*/ 42 h 96"/>
                  <a:gd name="T14" fmla="*/ 77 w 382"/>
                  <a:gd name="T15" fmla="*/ 72 h 96"/>
                  <a:gd name="T16" fmla="*/ 137 w 382"/>
                  <a:gd name="T17" fmla="*/ 90 h 96"/>
                  <a:gd name="T18" fmla="*/ 241 w 382"/>
                  <a:gd name="T19" fmla="*/ 96 h 96"/>
                  <a:gd name="T20" fmla="*/ 295 w 382"/>
                  <a:gd name="T21" fmla="*/ 90 h 96"/>
                  <a:gd name="T22" fmla="*/ 343 w 382"/>
                  <a:gd name="T23" fmla="*/ 84 h 96"/>
                  <a:gd name="T24" fmla="*/ 384 w 382"/>
                  <a:gd name="T25" fmla="*/ 66 h 96"/>
                  <a:gd name="T26" fmla="*/ 414 w 382"/>
                  <a:gd name="T27" fmla="*/ 42 h 96"/>
                  <a:gd name="T28" fmla="*/ 408 w 382"/>
                  <a:gd name="T29" fmla="*/ 42 h 96"/>
                  <a:gd name="T30" fmla="*/ 378 w 382"/>
                  <a:gd name="T31" fmla="*/ 66 h 96"/>
                  <a:gd name="T32" fmla="*/ 337 w 382"/>
                  <a:gd name="T33" fmla="*/ 78 h 96"/>
                  <a:gd name="T34" fmla="*/ 295 w 382"/>
                  <a:gd name="T35" fmla="*/ 90 h 96"/>
                  <a:gd name="T36" fmla="*/ 241 w 382"/>
                  <a:gd name="T37" fmla="*/ 96 h 96"/>
                  <a:gd name="T38" fmla="*/ 241 w 382"/>
                  <a:gd name="T39" fmla="*/ 96 h 9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39" name="Freeform 56">
                <a:extLst>
                  <a:ext uri="{FF2B5EF4-FFF2-40B4-BE49-F238E27FC236}">
                    <a16:creationId xmlns:a16="http://schemas.microsoft.com/office/drawing/2014/main" id="{337F76C7-DFB8-4700-ACEE-E3741319A489}"/>
                  </a:ext>
                </a:extLst>
              </p:cNvPr>
              <p:cNvSpPr>
                <a:spLocks/>
              </p:cNvSpPr>
              <p:nvPr/>
            </p:nvSpPr>
            <p:spPr bwMode="hidden">
              <a:xfrm>
                <a:off x="5315" y="3024"/>
                <a:ext cx="258" cy="54"/>
              </a:xfrm>
              <a:custGeom>
                <a:avLst/>
                <a:gdLst>
                  <a:gd name="T0" fmla="*/ 174 w 258"/>
                  <a:gd name="T1" fmla="*/ 0 h 54"/>
                  <a:gd name="T2" fmla="*/ 216 w 258"/>
                  <a:gd name="T3" fmla="*/ 6 h 54"/>
                  <a:gd name="T4" fmla="*/ 258 w 258"/>
                  <a:gd name="T5" fmla="*/ 12 h 54"/>
                  <a:gd name="T6" fmla="*/ 252 w 258"/>
                  <a:gd name="T7" fmla="*/ 6 h 54"/>
                  <a:gd name="T8" fmla="*/ 216 w 258"/>
                  <a:gd name="T9" fmla="*/ 0 h 54"/>
                  <a:gd name="T10" fmla="*/ 174 w 258"/>
                  <a:gd name="T11" fmla="*/ 0 h 54"/>
                  <a:gd name="T12" fmla="*/ 120 w 258"/>
                  <a:gd name="T13" fmla="*/ 6 h 54"/>
                  <a:gd name="T14" fmla="*/ 78 w 258"/>
                  <a:gd name="T15" fmla="*/ 12 h 54"/>
                  <a:gd name="T16" fmla="*/ 36 w 258"/>
                  <a:gd name="T17" fmla="*/ 30 h 54"/>
                  <a:gd name="T18" fmla="*/ 0 w 258"/>
                  <a:gd name="T19" fmla="*/ 48 h 54"/>
                  <a:gd name="T20" fmla="*/ 6 w 258"/>
                  <a:gd name="T21" fmla="*/ 54 h 54"/>
                  <a:gd name="T22" fmla="*/ 36 w 258"/>
                  <a:gd name="T23" fmla="*/ 36 h 54"/>
                  <a:gd name="T24" fmla="*/ 78 w 258"/>
                  <a:gd name="T25" fmla="*/ 18 h 54"/>
                  <a:gd name="T26" fmla="*/ 120 w 258"/>
                  <a:gd name="T27" fmla="*/ 6 h 54"/>
                  <a:gd name="T28" fmla="*/ 174 w 258"/>
                  <a:gd name="T29" fmla="*/ 0 h 54"/>
                  <a:gd name="T30" fmla="*/ 174 w 258"/>
                  <a:gd name="T31" fmla="*/ 0 h 5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40" name="Freeform 57">
                <a:extLst>
                  <a:ext uri="{FF2B5EF4-FFF2-40B4-BE49-F238E27FC236}">
                    <a16:creationId xmlns:a16="http://schemas.microsoft.com/office/drawing/2014/main" id="{CCD79133-9318-4F8C-9A99-5EF66A0B0F73}"/>
                  </a:ext>
                </a:extLst>
              </p:cNvPr>
              <p:cNvSpPr>
                <a:spLocks/>
              </p:cNvSpPr>
              <p:nvPr/>
            </p:nvSpPr>
            <p:spPr bwMode="hidden">
              <a:xfrm>
                <a:off x="5645" y="3066"/>
                <a:ext cx="60" cy="156"/>
              </a:xfrm>
              <a:custGeom>
                <a:avLst/>
                <a:gdLst>
                  <a:gd name="T0" fmla="*/ 54 w 60"/>
                  <a:gd name="T1" fmla="*/ 90 h 156"/>
                  <a:gd name="T2" fmla="*/ 48 w 60"/>
                  <a:gd name="T3" fmla="*/ 126 h 156"/>
                  <a:gd name="T4" fmla="*/ 24 w 60"/>
                  <a:gd name="T5" fmla="*/ 156 h 156"/>
                  <a:gd name="T6" fmla="*/ 30 w 60"/>
                  <a:gd name="T7" fmla="*/ 156 h 156"/>
                  <a:gd name="T8" fmla="*/ 54 w 60"/>
                  <a:gd name="T9" fmla="*/ 126 h 156"/>
                  <a:gd name="T10" fmla="*/ 60 w 60"/>
                  <a:gd name="T11" fmla="*/ 90 h 156"/>
                  <a:gd name="T12" fmla="*/ 54 w 60"/>
                  <a:gd name="T13" fmla="*/ 66 h 156"/>
                  <a:gd name="T14" fmla="*/ 48 w 60"/>
                  <a:gd name="T15" fmla="*/ 42 h 156"/>
                  <a:gd name="T16" fmla="*/ 30 w 60"/>
                  <a:gd name="T17" fmla="*/ 18 h 156"/>
                  <a:gd name="T18" fmla="*/ 6 w 60"/>
                  <a:gd name="T19" fmla="*/ 0 h 156"/>
                  <a:gd name="T20" fmla="*/ 0 w 60"/>
                  <a:gd name="T21" fmla="*/ 6 h 156"/>
                  <a:gd name="T22" fmla="*/ 24 w 60"/>
                  <a:gd name="T23" fmla="*/ 24 h 156"/>
                  <a:gd name="T24" fmla="*/ 42 w 60"/>
                  <a:gd name="T25" fmla="*/ 42 h 156"/>
                  <a:gd name="T26" fmla="*/ 48 w 60"/>
                  <a:gd name="T27" fmla="*/ 66 h 156"/>
                  <a:gd name="T28" fmla="*/ 54 w 60"/>
                  <a:gd name="T29" fmla="*/ 90 h 156"/>
                  <a:gd name="T30" fmla="*/ 54 w 60"/>
                  <a:gd name="T31" fmla="*/ 90 h 15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41" name="Freeform 58">
                <a:extLst>
                  <a:ext uri="{FF2B5EF4-FFF2-40B4-BE49-F238E27FC236}">
                    <a16:creationId xmlns:a16="http://schemas.microsoft.com/office/drawing/2014/main" id="{817D45B4-9D52-4BA4-B829-494CA37A5601}"/>
                  </a:ext>
                </a:extLst>
              </p:cNvPr>
              <p:cNvSpPr>
                <a:spLocks/>
              </p:cNvSpPr>
              <p:nvPr/>
            </p:nvSpPr>
            <p:spPr bwMode="hidden">
              <a:xfrm>
                <a:off x="5375" y="3246"/>
                <a:ext cx="192" cy="18"/>
              </a:xfrm>
              <a:custGeom>
                <a:avLst/>
                <a:gdLst>
                  <a:gd name="T0" fmla="*/ 114 w 192"/>
                  <a:gd name="T1" fmla="*/ 12 h 18"/>
                  <a:gd name="T2" fmla="*/ 72 w 192"/>
                  <a:gd name="T3" fmla="*/ 6 h 18"/>
                  <a:gd name="T4" fmla="*/ 30 w 192"/>
                  <a:gd name="T5" fmla="*/ 0 h 18"/>
                  <a:gd name="T6" fmla="*/ 0 w 192"/>
                  <a:gd name="T7" fmla="*/ 0 h 18"/>
                  <a:gd name="T8" fmla="*/ 54 w 192"/>
                  <a:gd name="T9" fmla="*/ 12 h 18"/>
                  <a:gd name="T10" fmla="*/ 114 w 192"/>
                  <a:gd name="T11" fmla="*/ 18 h 18"/>
                  <a:gd name="T12" fmla="*/ 156 w 192"/>
                  <a:gd name="T13" fmla="*/ 18 h 18"/>
                  <a:gd name="T14" fmla="*/ 192 w 192"/>
                  <a:gd name="T15" fmla="*/ 12 h 18"/>
                  <a:gd name="T16" fmla="*/ 186 w 192"/>
                  <a:gd name="T17" fmla="*/ 0 h 18"/>
                  <a:gd name="T18" fmla="*/ 150 w 192"/>
                  <a:gd name="T19" fmla="*/ 6 h 18"/>
                  <a:gd name="T20" fmla="*/ 114 w 192"/>
                  <a:gd name="T21" fmla="*/ 12 h 18"/>
                  <a:gd name="T22" fmla="*/ 114 w 192"/>
                  <a:gd name="T23" fmla="*/ 12 h 1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42" name="Freeform 59">
                <a:extLst>
                  <a:ext uri="{FF2B5EF4-FFF2-40B4-BE49-F238E27FC236}">
                    <a16:creationId xmlns:a16="http://schemas.microsoft.com/office/drawing/2014/main" id="{7B86D3FE-0080-4031-9E6E-720126B5EC5B}"/>
                  </a:ext>
                </a:extLst>
              </p:cNvPr>
              <p:cNvSpPr>
                <a:spLocks/>
              </p:cNvSpPr>
              <p:nvPr/>
            </p:nvSpPr>
            <p:spPr bwMode="hidden">
              <a:xfrm>
                <a:off x="5304" y="3042"/>
                <a:ext cx="161" cy="186"/>
              </a:xfrm>
              <a:custGeom>
                <a:avLst/>
                <a:gdLst>
                  <a:gd name="T0" fmla="*/ 11 w 161"/>
                  <a:gd name="T1" fmla="*/ 114 h 186"/>
                  <a:gd name="T2" fmla="*/ 17 w 161"/>
                  <a:gd name="T3" fmla="*/ 96 h 186"/>
                  <a:gd name="T4" fmla="*/ 23 w 161"/>
                  <a:gd name="T5" fmla="*/ 78 h 186"/>
                  <a:gd name="T6" fmla="*/ 53 w 161"/>
                  <a:gd name="T7" fmla="*/ 42 h 186"/>
                  <a:gd name="T8" fmla="*/ 101 w 161"/>
                  <a:gd name="T9" fmla="*/ 18 h 186"/>
                  <a:gd name="T10" fmla="*/ 155 w 161"/>
                  <a:gd name="T11" fmla="*/ 6 h 186"/>
                  <a:gd name="T12" fmla="*/ 161 w 161"/>
                  <a:gd name="T13" fmla="*/ 0 h 186"/>
                  <a:gd name="T14" fmla="*/ 95 w 161"/>
                  <a:gd name="T15" fmla="*/ 12 h 186"/>
                  <a:gd name="T16" fmla="*/ 47 w 161"/>
                  <a:gd name="T17" fmla="*/ 36 h 186"/>
                  <a:gd name="T18" fmla="*/ 11 w 161"/>
                  <a:gd name="T19" fmla="*/ 72 h 186"/>
                  <a:gd name="T20" fmla="*/ 5 w 161"/>
                  <a:gd name="T21" fmla="*/ 90 h 186"/>
                  <a:gd name="T22" fmla="*/ 0 w 161"/>
                  <a:gd name="T23" fmla="*/ 114 h 186"/>
                  <a:gd name="T24" fmla="*/ 11 w 161"/>
                  <a:gd name="T25" fmla="*/ 150 h 186"/>
                  <a:gd name="T26" fmla="*/ 23 w 161"/>
                  <a:gd name="T27" fmla="*/ 168 h 186"/>
                  <a:gd name="T28" fmla="*/ 41 w 161"/>
                  <a:gd name="T29" fmla="*/ 186 h 186"/>
                  <a:gd name="T30" fmla="*/ 65 w 161"/>
                  <a:gd name="T31" fmla="*/ 186 h 186"/>
                  <a:gd name="T32" fmla="*/ 41 w 161"/>
                  <a:gd name="T33" fmla="*/ 168 h 186"/>
                  <a:gd name="T34" fmla="*/ 23 w 161"/>
                  <a:gd name="T35" fmla="*/ 150 h 186"/>
                  <a:gd name="T36" fmla="*/ 17 w 161"/>
                  <a:gd name="T37" fmla="*/ 132 h 186"/>
                  <a:gd name="T38" fmla="*/ 11 w 161"/>
                  <a:gd name="T39" fmla="*/ 114 h 186"/>
                  <a:gd name="T40" fmla="*/ 11 w 161"/>
                  <a:gd name="T41" fmla="*/ 114 h 18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43" name="Freeform 60">
                <a:extLst>
                  <a:ext uri="{FF2B5EF4-FFF2-40B4-BE49-F238E27FC236}">
                    <a16:creationId xmlns:a16="http://schemas.microsoft.com/office/drawing/2014/main" id="{B08236BC-D0FC-42E6-BC3B-0E6926337A62}"/>
                  </a:ext>
                </a:extLst>
              </p:cNvPr>
              <p:cNvSpPr>
                <a:spLocks/>
              </p:cNvSpPr>
              <p:nvPr/>
            </p:nvSpPr>
            <p:spPr bwMode="hidden">
              <a:xfrm>
                <a:off x="5489" y="3042"/>
                <a:ext cx="186" cy="210"/>
              </a:xfrm>
              <a:custGeom>
                <a:avLst/>
                <a:gdLst>
                  <a:gd name="T0" fmla="*/ 0 w 185"/>
                  <a:gd name="T1" fmla="*/ 6 h 210"/>
                  <a:gd name="T2" fmla="*/ 66 w 185"/>
                  <a:gd name="T3" fmla="*/ 12 h 210"/>
                  <a:gd name="T4" fmla="*/ 151 w 185"/>
                  <a:gd name="T5" fmla="*/ 36 h 210"/>
                  <a:gd name="T6" fmla="*/ 187 w 185"/>
                  <a:gd name="T7" fmla="*/ 72 h 210"/>
                  <a:gd name="T8" fmla="*/ 193 w 185"/>
                  <a:gd name="T9" fmla="*/ 90 h 210"/>
                  <a:gd name="T10" fmla="*/ 199 w 185"/>
                  <a:gd name="T11" fmla="*/ 114 h 210"/>
                  <a:gd name="T12" fmla="*/ 193 w 185"/>
                  <a:gd name="T13" fmla="*/ 138 h 210"/>
                  <a:gd name="T14" fmla="*/ 181 w 185"/>
                  <a:gd name="T15" fmla="*/ 162 h 210"/>
                  <a:gd name="T16" fmla="*/ 151 w 185"/>
                  <a:gd name="T17" fmla="*/ 180 h 210"/>
                  <a:gd name="T18" fmla="*/ 90 w 185"/>
                  <a:gd name="T19" fmla="*/ 198 h 210"/>
                  <a:gd name="T20" fmla="*/ 128 w 185"/>
                  <a:gd name="T21" fmla="*/ 210 h 210"/>
                  <a:gd name="T22" fmla="*/ 163 w 185"/>
                  <a:gd name="T23" fmla="*/ 192 h 210"/>
                  <a:gd name="T24" fmla="*/ 193 w 185"/>
                  <a:gd name="T25" fmla="*/ 168 h 210"/>
                  <a:gd name="T26" fmla="*/ 211 w 185"/>
                  <a:gd name="T27" fmla="*/ 144 h 210"/>
                  <a:gd name="T28" fmla="*/ 217 w 185"/>
                  <a:gd name="T29" fmla="*/ 114 h 210"/>
                  <a:gd name="T30" fmla="*/ 211 w 185"/>
                  <a:gd name="T31" fmla="*/ 90 h 210"/>
                  <a:gd name="T32" fmla="*/ 205 w 185"/>
                  <a:gd name="T33" fmla="*/ 66 h 210"/>
                  <a:gd name="T34" fmla="*/ 187 w 185"/>
                  <a:gd name="T35" fmla="*/ 48 h 210"/>
                  <a:gd name="T36" fmla="*/ 163 w 185"/>
                  <a:gd name="T37" fmla="*/ 30 h 210"/>
                  <a:gd name="T38" fmla="*/ 72 w 185"/>
                  <a:gd name="T39" fmla="*/ 6 h 210"/>
                  <a:gd name="T40" fmla="*/ 0 w 185"/>
                  <a:gd name="T41" fmla="*/ 0 h 210"/>
                  <a:gd name="T42" fmla="*/ 0 w 185"/>
                  <a:gd name="T43" fmla="*/ 6 h 210"/>
                  <a:gd name="T44" fmla="*/ 0 w 185"/>
                  <a:gd name="T45" fmla="*/ 6 h 210"/>
                  <a:gd name="T46" fmla="*/ 0 w 185"/>
                  <a:gd name="T47" fmla="*/ 6 h 21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44" name="Freeform 61">
                <a:extLst>
                  <a:ext uri="{FF2B5EF4-FFF2-40B4-BE49-F238E27FC236}">
                    <a16:creationId xmlns:a16="http://schemas.microsoft.com/office/drawing/2014/main" id="{C4F9265D-3EF0-4D67-A308-B655F8950AE8}"/>
                  </a:ext>
                </a:extLst>
              </p:cNvPr>
              <p:cNvSpPr>
                <a:spLocks noEditPoints="1"/>
              </p:cNvSpPr>
              <p:nvPr/>
            </p:nvSpPr>
            <p:spPr bwMode="hidden">
              <a:xfrm>
                <a:off x="5345" y="3058"/>
                <a:ext cx="299" cy="186"/>
              </a:xfrm>
              <a:custGeom>
                <a:avLst/>
                <a:gdLst>
                  <a:gd name="T0" fmla="*/ 150 w 299"/>
                  <a:gd name="T1" fmla="*/ 0 h 186"/>
                  <a:gd name="T2" fmla="*/ 90 w 299"/>
                  <a:gd name="T3" fmla="*/ 6 h 186"/>
                  <a:gd name="T4" fmla="*/ 42 w 299"/>
                  <a:gd name="T5" fmla="*/ 30 h 186"/>
                  <a:gd name="T6" fmla="*/ 12 w 299"/>
                  <a:gd name="T7" fmla="*/ 54 h 186"/>
                  <a:gd name="T8" fmla="*/ 6 w 299"/>
                  <a:gd name="T9" fmla="*/ 72 h 186"/>
                  <a:gd name="T10" fmla="*/ 0 w 299"/>
                  <a:gd name="T11" fmla="*/ 90 h 186"/>
                  <a:gd name="T12" fmla="*/ 6 w 299"/>
                  <a:gd name="T13" fmla="*/ 108 h 186"/>
                  <a:gd name="T14" fmla="*/ 12 w 299"/>
                  <a:gd name="T15" fmla="*/ 126 h 186"/>
                  <a:gd name="T16" fmla="*/ 42 w 299"/>
                  <a:gd name="T17" fmla="*/ 156 h 186"/>
                  <a:gd name="T18" fmla="*/ 90 w 299"/>
                  <a:gd name="T19" fmla="*/ 180 h 186"/>
                  <a:gd name="T20" fmla="*/ 150 w 299"/>
                  <a:gd name="T21" fmla="*/ 186 h 186"/>
                  <a:gd name="T22" fmla="*/ 209 w 299"/>
                  <a:gd name="T23" fmla="*/ 180 h 186"/>
                  <a:gd name="T24" fmla="*/ 257 w 299"/>
                  <a:gd name="T25" fmla="*/ 156 h 186"/>
                  <a:gd name="T26" fmla="*/ 287 w 299"/>
                  <a:gd name="T27" fmla="*/ 126 h 186"/>
                  <a:gd name="T28" fmla="*/ 299 w 299"/>
                  <a:gd name="T29" fmla="*/ 108 h 186"/>
                  <a:gd name="T30" fmla="*/ 299 w 299"/>
                  <a:gd name="T31" fmla="*/ 90 h 186"/>
                  <a:gd name="T32" fmla="*/ 299 w 299"/>
                  <a:gd name="T33" fmla="*/ 72 h 186"/>
                  <a:gd name="T34" fmla="*/ 287 w 299"/>
                  <a:gd name="T35" fmla="*/ 54 h 186"/>
                  <a:gd name="T36" fmla="*/ 257 w 299"/>
                  <a:gd name="T37" fmla="*/ 30 h 186"/>
                  <a:gd name="T38" fmla="*/ 209 w 299"/>
                  <a:gd name="T39" fmla="*/ 6 h 186"/>
                  <a:gd name="T40" fmla="*/ 150 w 299"/>
                  <a:gd name="T41" fmla="*/ 0 h 186"/>
                  <a:gd name="T42" fmla="*/ 150 w 299"/>
                  <a:gd name="T43" fmla="*/ 0 h 186"/>
                  <a:gd name="T44" fmla="*/ 150 w 299"/>
                  <a:gd name="T45" fmla="*/ 180 h 186"/>
                  <a:gd name="T46" fmla="*/ 96 w 299"/>
                  <a:gd name="T47" fmla="*/ 174 h 186"/>
                  <a:gd name="T48" fmla="*/ 48 w 299"/>
                  <a:gd name="T49" fmla="*/ 156 h 186"/>
                  <a:gd name="T50" fmla="*/ 18 w 299"/>
                  <a:gd name="T51" fmla="*/ 126 h 186"/>
                  <a:gd name="T52" fmla="*/ 12 w 299"/>
                  <a:gd name="T53" fmla="*/ 108 h 186"/>
                  <a:gd name="T54" fmla="*/ 6 w 299"/>
                  <a:gd name="T55" fmla="*/ 90 h 186"/>
                  <a:gd name="T56" fmla="*/ 12 w 299"/>
                  <a:gd name="T57" fmla="*/ 72 h 186"/>
                  <a:gd name="T58" fmla="*/ 18 w 299"/>
                  <a:gd name="T59" fmla="*/ 54 h 186"/>
                  <a:gd name="T60" fmla="*/ 48 w 299"/>
                  <a:gd name="T61" fmla="*/ 30 h 186"/>
                  <a:gd name="T62" fmla="*/ 96 w 299"/>
                  <a:gd name="T63" fmla="*/ 12 h 186"/>
                  <a:gd name="T64" fmla="*/ 150 w 299"/>
                  <a:gd name="T65" fmla="*/ 6 h 186"/>
                  <a:gd name="T66" fmla="*/ 203 w 299"/>
                  <a:gd name="T67" fmla="*/ 12 h 186"/>
                  <a:gd name="T68" fmla="*/ 251 w 299"/>
                  <a:gd name="T69" fmla="*/ 30 h 186"/>
                  <a:gd name="T70" fmla="*/ 281 w 299"/>
                  <a:gd name="T71" fmla="*/ 54 h 186"/>
                  <a:gd name="T72" fmla="*/ 293 w 299"/>
                  <a:gd name="T73" fmla="*/ 72 h 186"/>
                  <a:gd name="T74" fmla="*/ 293 w 299"/>
                  <a:gd name="T75" fmla="*/ 90 h 186"/>
                  <a:gd name="T76" fmla="*/ 293 w 299"/>
                  <a:gd name="T77" fmla="*/ 108 h 186"/>
                  <a:gd name="T78" fmla="*/ 281 w 299"/>
                  <a:gd name="T79" fmla="*/ 126 h 186"/>
                  <a:gd name="T80" fmla="*/ 251 w 299"/>
                  <a:gd name="T81" fmla="*/ 156 h 186"/>
                  <a:gd name="T82" fmla="*/ 203 w 299"/>
                  <a:gd name="T83" fmla="*/ 174 h 186"/>
                  <a:gd name="T84" fmla="*/ 150 w 299"/>
                  <a:gd name="T85" fmla="*/ 180 h 186"/>
                  <a:gd name="T86" fmla="*/ 150 w 299"/>
                  <a:gd name="T87" fmla="*/ 180 h 18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grpSp>
            <p:nvGrpSpPr>
              <p:cNvPr id="1045" name="Group 62">
                <a:extLst>
                  <a:ext uri="{FF2B5EF4-FFF2-40B4-BE49-F238E27FC236}">
                    <a16:creationId xmlns:a16="http://schemas.microsoft.com/office/drawing/2014/main" id="{A5740E6C-0140-4A7F-AA3C-BB85E50CA924}"/>
                  </a:ext>
                </a:extLst>
              </p:cNvPr>
              <p:cNvGrpSpPr>
                <a:grpSpLocks/>
              </p:cNvGrpSpPr>
              <p:nvPr/>
            </p:nvGrpSpPr>
            <p:grpSpPr bwMode="auto">
              <a:xfrm>
                <a:off x="5381" y="3085"/>
                <a:ext cx="227" cy="132"/>
                <a:chOff x="5381" y="3085"/>
                <a:chExt cx="227" cy="132"/>
              </a:xfrm>
            </p:grpSpPr>
            <p:sp>
              <p:nvSpPr>
                <p:cNvPr id="1046" name="Oval 63">
                  <a:extLst>
                    <a:ext uri="{FF2B5EF4-FFF2-40B4-BE49-F238E27FC236}">
                      <a16:creationId xmlns:a16="http://schemas.microsoft.com/office/drawing/2014/main" id="{8E7CA767-7E04-4BEE-B55F-6C6CFC0E34E0}"/>
                    </a:ext>
                  </a:extLst>
                </p:cNvPr>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ctr">
                    <a:defRPr sz="2400">
                      <a:solidFill>
                        <a:srgbClr val="FF0000"/>
                      </a:solidFill>
                      <a:latin typeface="Arial" panose="020B0604020202020204" pitchFamily="34" charset="0"/>
                    </a:defRPr>
                  </a:lvl1pPr>
                  <a:lvl2pPr marL="742950" indent="-285750" algn="ctr">
                    <a:defRPr sz="2400">
                      <a:solidFill>
                        <a:srgbClr val="FF0000"/>
                      </a:solidFill>
                      <a:latin typeface="Arial" panose="020B0604020202020204" pitchFamily="34" charset="0"/>
                    </a:defRPr>
                  </a:lvl2pPr>
                  <a:lvl3pPr marL="1143000" indent="-228600" algn="ctr">
                    <a:defRPr sz="2400">
                      <a:solidFill>
                        <a:srgbClr val="FF0000"/>
                      </a:solidFill>
                      <a:latin typeface="Arial" panose="020B0604020202020204" pitchFamily="34" charset="0"/>
                    </a:defRPr>
                  </a:lvl3pPr>
                  <a:lvl4pPr marL="1600200" indent="-228600" algn="ctr">
                    <a:defRPr sz="2400">
                      <a:solidFill>
                        <a:srgbClr val="FF0000"/>
                      </a:solidFill>
                      <a:latin typeface="Arial" panose="020B0604020202020204" pitchFamily="34" charset="0"/>
                    </a:defRPr>
                  </a:lvl4pPr>
                  <a:lvl5pPr marL="2057400" indent="-228600" algn="ctr">
                    <a:defRPr sz="2400">
                      <a:solidFill>
                        <a:srgbClr val="FF0000"/>
                      </a:solidFill>
                      <a:latin typeface="Arial" panose="020B0604020202020204" pitchFamily="34" charset="0"/>
                    </a:defRPr>
                  </a:lvl5pPr>
                  <a:lvl6pPr marL="2514600" indent="-228600" algn="ctr" eaLnBrk="0" fontAlgn="base" hangingPunct="0">
                    <a:spcBef>
                      <a:spcPct val="0"/>
                    </a:spcBef>
                    <a:spcAft>
                      <a:spcPct val="0"/>
                    </a:spcAft>
                    <a:defRPr sz="2400">
                      <a:solidFill>
                        <a:srgbClr val="FF0000"/>
                      </a:solidFill>
                      <a:latin typeface="Arial" panose="020B0604020202020204" pitchFamily="34" charset="0"/>
                    </a:defRPr>
                  </a:lvl6pPr>
                  <a:lvl7pPr marL="2971800" indent="-228600" algn="ctr" eaLnBrk="0" fontAlgn="base" hangingPunct="0">
                    <a:spcBef>
                      <a:spcPct val="0"/>
                    </a:spcBef>
                    <a:spcAft>
                      <a:spcPct val="0"/>
                    </a:spcAft>
                    <a:defRPr sz="2400">
                      <a:solidFill>
                        <a:srgbClr val="FF0000"/>
                      </a:solidFill>
                      <a:latin typeface="Arial" panose="020B0604020202020204" pitchFamily="34" charset="0"/>
                    </a:defRPr>
                  </a:lvl7pPr>
                  <a:lvl8pPr marL="3429000" indent="-228600" algn="ctr" eaLnBrk="0" fontAlgn="base" hangingPunct="0">
                    <a:spcBef>
                      <a:spcPct val="0"/>
                    </a:spcBef>
                    <a:spcAft>
                      <a:spcPct val="0"/>
                    </a:spcAft>
                    <a:defRPr sz="2400">
                      <a:solidFill>
                        <a:srgbClr val="FF0000"/>
                      </a:solidFill>
                      <a:latin typeface="Arial" panose="020B0604020202020204" pitchFamily="34" charset="0"/>
                    </a:defRPr>
                  </a:lvl8pPr>
                  <a:lvl9pPr marL="3886200" indent="-228600" algn="ctr" eaLnBrk="0" fontAlgn="base" hangingPunct="0">
                    <a:spcBef>
                      <a:spcPct val="0"/>
                    </a:spcBef>
                    <a:spcAft>
                      <a:spcPct val="0"/>
                    </a:spcAft>
                    <a:defRPr sz="2400">
                      <a:solidFill>
                        <a:srgbClr val="FF0000"/>
                      </a:solidFill>
                      <a:latin typeface="Arial" panose="020B0604020202020204" pitchFamily="34" charset="0"/>
                    </a:defRPr>
                  </a:lvl9pPr>
                </a:lstStyle>
                <a:p>
                  <a:pPr eaLnBrk="1" hangingPunct="1">
                    <a:defRPr/>
                  </a:pPr>
                  <a:endParaRPr lang="en-US" altLang="en-US" sz="2400"/>
                </a:p>
              </p:txBody>
            </p:sp>
            <p:sp>
              <p:nvSpPr>
                <p:cNvPr id="1047" name="Oval 64">
                  <a:extLst>
                    <a:ext uri="{FF2B5EF4-FFF2-40B4-BE49-F238E27FC236}">
                      <a16:creationId xmlns:a16="http://schemas.microsoft.com/office/drawing/2014/main" id="{1E391BF9-918D-4B85-B0C2-FF6D39F18B5E}"/>
                    </a:ext>
                  </a:extLst>
                </p:cNvPr>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ctr">
                    <a:defRPr sz="2400">
                      <a:solidFill>
                        <a:srgbClr val="FF0000"/>
                      </a:solidFill>
                      <a:latin typeface="Arial" panose="020B0604020202020204" pitchFamily="34" charset="0"/>
                    </a:defRPr>
                  </a:lvl1pPr>
                  <a:lvl2pPr marL="742950" indent="-285750" algn="ctr">
                    <a:defRPr sz="2400">
                      <a:solidFill>
                        <a:srgbClr val="FF0000"/>
                      </a:solidFill>
                      <a:latin typeface="Arial" panose="020B0604020202020204" pitchFamily="34" charset="0"/>
                    </a:defRPr>
                  </a:lvl2pPr>
                  <a:lvl3pPr marL="1143000" indent="-228600" algn="ctr">
                    <a:defRPr sz="2400">
                      <a:solidFill>
                        <a:srgbClr val="FF0000"/>
                      </a:solidFill>
                      <a:latin typeface="Arial" panose="020B0604020202020204" pitchFamily="34" charset="0"/>
                    </a:defRPr>
                  </a:lvl3pPr>
                  <a:lvl4pPr marL="1600200" indent="-228600" algn="ctr">
                    <a:defRPr sz="2400">
                      <a:solidFill>
                        <a:srgbClr val="FF0000"/>
                      </a:solidFill>
                      <a:latin typeface="Arial" panose="020B0604020202020204" pitchFamily="34" charset="0"/>
                    </a:defRPr>
                  </a:lvl4pPr>
                  <a:lvl5pPr marL="2057400" indent="-228600" algn="ctr">
                    <a:defRPr sz="2400">
                      <a:solidFill>
                        <a:srgbClr val="FF0000"/>
                      </a:solidFill>
                      <a:latin typeface="Arial" panose="020B0604020202020204" pitchFamily="34" charset="0"/>
                    </a:defRPr>
                  </a:lvl5pPr>
                  <a:lvl6pPr marL="2514600" indent="-228600" algn="ctr" eaLnBrk="0" fontAlgn="base" hangingPunct="0">
                    <a:spcBef>
                      <a:spcPct val="0"/>
                    </a:spcBef>
                    <a:spcAft>
                      <a:spcPct val="0"/>
                    </a:spcAft>
                    <a:defRPr sz="2400">
                      <a:solidFill>
                        <a:srgbClr val="FF0000"/>
                      </a:solidFill>
                      <a:latin typeface="Arial" panose="020B0604020202020204" pitchFamily="34" charset="0"/>
                    </a:defRPr>
                  </a:lvl6pPr>
                  <a:lvl7pPr marL="2971800" indent="-228600" algn="ctr" eaLnBrk="0" fontAlgn="base" hangingPunct="0">
                    <a:spcBef>
                      <a:spcPct val="0"/>
                    </a:spcBef>
                    <a:spcAft>
                      <a:spcPct val="0"/>
                    </a:spcAft>
                    <a:defRPr sz="2400">
                      <a:solidFill>
                        <a:srgbClr val="FF0000"/>
                      </a:solidFill>
                      <a:latin typeface="Arial" panose="020B0604020202020204" pitchFamily="34" charset="0"/>
                    </a:defRPr>
                  </a:lvl7pPr>
                  <a:lvl8pPr marL="3429000" indent="-228600" algn="ctr" eaLnBrk="0" fontAlgn="base" hangingPunct="0">
                    <a:spcBef>
                      <a:spcPct val="0"/>
                    </a:spcBef>
                    <a:spcAft>
                      <a:spcPct val="0"/>
                    </a:spcAft>
                    <a:defRPr sz="2400">
                      <a:solidFill>
                        <a:srgbClr val="FF0000"/>
                      </a:solidFill>
                      <a:latin typeface="Arial" panose="020B0604020202020204" pitchFamily="34" charset="0"/>
                    </a:defRPr>
                  </a:lvl8pPr>
                  <a:lvl9pPr marL="3886200" indent="-228600" algn="ctr" eaLnBrk="0" fontAlgn="base" hangingPunct="0">
                    <a:spcBef>
                      <a:spcPct val="0"/>
                    </a:spcBef>
                    <a:spcAft>
                      <a:spcPct val="0"/>
                    </a:spcAft>
                    <a:defRPr sz="2400">
                      <a:solidFill>
                        <a:srgbClr val="FF0000"/>
                      </a:solidFill>
                      <a:latin typeface="Arial" panose="020B0604020202020204" pitchFamily="34" charset="0"/>
                    </a:defRPr>
                  </a:lvl9pPr>
                </a:lstStyle>
                <a:p>
                  <a:pPr eaLnBrk="1" hangingPunct="1">
                    <a:defRPr/>
                  </a:pPr>
                  <a:endParaRPr lang="en-US" altLang="en-US" sz="2400"/>
                </a:p>
              </p:txBody>
            </p:sp>
            <p:sp>
              <p:nvSpPr>
                <p:cNvPr id="1048" name="Oval 65">
                  <a:extLst>
                    <a:ext uri="{FF2B5EF4-FFF2-40B4-BE49-F238E27FC236}">
                      <a16:creationId xmlns:a16="http://schemas.microsoft.com/office/drawing/2014/main" id="{28822B7A-8B1C-4FDB-BD6D-B54FBC85CF1F}"/>
                    </a:ext>
                  </a:extLst>
                </p:cNvPr>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ctr">
                    <a:defRPr sz="2400">
                      <a:solidFill>
                        <a:srgbClr val="FF0000"/>
                      </a:solidFill>
                      <a:latin typeface="Arial" panose="020B0604020202020204" pitchFamily="34" charset="0"/>
                    </a:defRPr>
                  </a:lvl1pPr>
                  <a:lvl2pPr marL="742950" indent="-285750" algn="ctr">
                    <a:defRPr sz="2400">
                      <a:solidFill>
                        <a:srgbClr val="FF0000"/>
                      </a:solidFill>
                      <a:latin typeface="Arial" panose="020B0604020202020204" pitchFamily="34" charset="0"/>
                    </a:defRPr>
                  </a:lvl2pPr>
                  <a:lvl3pPr marL="1143000" indent="-228600" algn="ctr">
                    <a:defRPr sz="2400">
                      <a:solidFill>
                        <a:srgbClr val="FF0000"/>
                      </a:solidFill>
                      <a:latin typeface="Arial" panose="020B0604020202020204" pitchFamily="34" charset="0"/>
                    </a:defRPr>
                  </a:lvl3pPr>
                  <a:lvl4pPr marL="1600200" indent="-228600" algn="ctr">
                    <a:defRPr sz="2400">
                      <a:solidFill>
                        <a:srgbClr val="FF0000"/>
                      </a:solidFill>
                      <a:latin typeface="Arial" panose="020B0604020202020204" pitchFamily="34" charset="0"/>
                    </a:defRPr>
                  </a:lvl4pPr>
                  <a:lvl5pPr marL="2057400" indent="-228600" algn="ctr">
                    <a:defRPr sz="2400">
                      <a:solidFill>
                        <a:srgbClr val="FF0000"/>
                      </a:solidFill>
                      <a:latin typeface="Arial" panose="020B0604020202020204" pitchFamily="34" charset="0"/>
                    </a:defRPr>
                  </a:lvl5pPr>
                  <a:lvl6pPr marL="2514600" indent="-228600" algn="ctr" eaLnBrk="0" fontAlgn="base" hangingPunct="0">
                    <a:spcBef>
                      <a:spcPct val="0"/>
                    </a:spcBef>
                    <a:spcAft>
                      <a:spcPct val="0"/>
                    </a:spcAft>
                    <a:defRPr sz="2400">
                      <a:solidFill>
                        <a:srgbClr val="FF0000"/>
                      </a:solidFill>
                      <a:latin typeface="Arial" panose="020B0604020202020204" pitchFamily="34" charset="0"/>
                    </a:defRPr>
                  </a:lvl6pPr>
                  <a:lvl7pPr marL="2971800" indent="-228600" algn="ctr" eaLnBrk="0" fontAlgn="base" hangingPunct="0">
                    <a:spcBef>
                      <a:spcPct val="0"/>
                    </a:spcBef>
                    <a:spcAft>
                      <a:spcPct val="0"/>
                    </a:spcAft>
                    <a:defRPr sz="2400">
                      <a:solidFill>
                        <a:srgbClr val="FF0000"/>
                      </a:solidFill>
                      <a:latin typeface="Arial" panose="020B0604020202020204" pitchFamily="34" charset="0"/>
                    </a:defRPr>
                  </a:lvl7pPr>
                  <a:lvl8pPr marL="3429000" indent="-228600" algn="ctr" eaLnBrk="0" fontAlgn="base" hangingPunct="0">
                    <a:spcBef>
                      <a:spcPct val="0"/>
                    </a:spcBef>
                    <a:spcAft>
                      <a:spcPct val="0"/>
                    </a:spcAft>
                    <a:defRPr sz="2400">
                      <a:solidFill>
                        <a:srgbClr val="FF0000"/>
                      </a:solidFill>
                      <a:latin typeface="Arial" panose="020B0604020202020204" pitchFamily="34" charset="0"/>
                    </a:defRPr>
                  </a:lvl8pPr>
                  <a:lvl9pPr marL="3886200" indent="-228600" algn="ctr" eaLnBrk="0" fontAlgn="base" hangingPunct="0">
                    <a:spcBef>
                      <a:spcPct val="0"/>
                    </a:spcBef>
                    <a:spcAft>
                      <a:spcPct val="0"/>
                    </a:spcAft>
                    <a:defRPr sz="2400">
                      <a:solidFill>
                        <a:srgbClr val="FF0000"/>
                      </a:solidFill>
                      <a:latin typeface="Arial" panose="020B0604020202020204" pitchFamily="34" charset="0"/>
                    </a:defRPr>
                  </a:lvl9pPr>
                </a:lstStyle>
                <a:p>
                  <a:pPr eaLnBrk="1" hangingPunct="1">
                    <a:defRPr/>
                  </a:pPr>
                  <a:endParaRPr lang="en-US" altLang="en-US" sz="2400"/>
                </a:p>
              </p:txBody>
            </p:sp>
            <p:sp>
              <p:nvSpPr>
                <p:cNvPr id="1049" name="Oval 66">
                  <a:extLst>
                    <a:ext uri="{FF2B5EF4-FFF2-40B4-BE49-F238E27FC236}">
                      <a16:creationId xmlns:a16="http://schemas.microsoft.com/office/drawing/2014/main" id="{CB69533E-C706-48C7-A11F-0B7C3D1BBD5E}"/>
                    </a:ext>
                  </a:extLst>
                </p:cNvPr>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ctr">
                    <a:defRPr sz="2400">
                      <a:solidFill>
                        <a:srgbClr val="FF0000"/>
                      </a:solidFill>
                      <a:latin typeface="Arial" panose="020B0604020202020204" pitchFamily="34" charset="0"/>
                    </a:defRPr>
                  </a:lvl1pPr>
                  <a:lvl2pPr marL="742950" indent="-285750" algn="ctr">
                    <a:defRPr sz="2400">
                      <a:solidFill>
                        <a:srgbClr val="FF0000"/>
                      </a:solidFill>
                      <a:latin typeface="Arial" panose="020B0604020202020204" pitchFamily="34" charset="0"/>
                    </a:defRPr>
                  </a:lvl2pPr>
                  <a:lvl3pPr marL="1143000" indent="-228600" algn="ctr">
                    <a:defRPr sz="2400">
                      <a:solidFill>
                        <a:srgbClr val="FF0000"/>
                      </a:solidFill>
                      <a:latin typeface="Arial" panose="020B0604020202020204" pitchFamily="34" charset="0"/>
                    </a:defRPr>
                  </a:lvl3pPr>
                  <a:lvl4pPr marL="1600200" indent="-228600" algn="ctr">
                    <a:defRPr sz="2400">
                      <a:solidFill>
                        <a:srgbClr val="FF0000"/>
                      </a:solidFill>
                      <a:latin typeface="Arial" panose="020B0604020202020204" pitchFamily="34" charset="0"/>
                    </a:defRPr>
                  </a:lvl4pPr>
                  <a:lvl5pPr marL="2057400" indent="-228600" algn="ctr">
                    <a:defRPr sz="2400">
                      <a:solidFill>
                        <a:srgbClr val="FF0000"/>
                      </a:solidFill>
                      <a:latin typeface="Arial" panose="020B0604020202020204" pitchFamily="34" charset="0"/>
                    </a:defRPr>
                  </a:lvl5pPr>
                  <a:lvl6pPr marL="2514600" indent="-228600" algn="ctr" eaLnBrk="0" fontAlgn="base" hangingPunct="0">
                    <a:spcBef>
                      <a:spcPct val="0"/>
                    </a:spcBef>
                    <a:spcAft>
                      <a:spcPct val="0"/>
                    </a:spcAft>
                    <a:defRPr sz="2400">
                      <a:solidFill>
                        <a:srgbClr val="FF0000"/>
                      </a:solidFill>
                      <a:latin typeface="Arial" panose="020B0604020202020204" pitchFamily="34" charset="0"/>
                    </a:defRPr>
                  </a:lvl6pPr>
                  <a:lvl7pPr marL="2971800" indent="-228600" algn="ctr" eaLnBrk="0" fontAlgn="base" hangingPunct="0">
                    <a:spcBef>
                      <a:spcPct val="0"/>
                    </a:spcBef>
                    <a:spcAft>
                      <a:spcPct val="0"/>
                    </a:spcAft>
                    <a:defRPr sz="2400">
                      <a:solidFill>
                        <a:srgbClr val="FF0000"/>
                      </a:solidFill>
                      <a:latin typeface="Arial" panose="020B0604020202020204" pitchFamily="34" charset="0"/>
                    </a:defRPr>
                  </a:lvl7pPr>
                  <a:lvl8pPr marL="3429000" indent="-228600" algn="ctr" eaLnBrk="0" fontAlgn="base" hangingPunct="0">
                    <a:spcBef>
                      <a:spcPct val="0"/>
                    </a:spcBef>
                    <a:spcAft>
                      <a:spcPct val="0"/>
                    </a:spcAft>
                    <a:defRPr sz="2400">
                      <a:solidFill>
                        <a:srgbClr val="FF0000"/>
                      </a:solidFill>
                      <a:latin typeface="Arial" panose="020B0604020202020204" pitchFamily="34" charset="0"/>
                    </a:defRPr>
                  </a:lvl8pPr>
                  <a:lvl9pPr marL="3886200" indent="-228600" algn="ctr" eaLnBrk="0" fontAlgn="base" hangingPunct="0">
                    <a:spcBef>
                      <a:spcPct val="0"/>
                    </a:spcBef>
                    <a:spcAft>
                      <a:spcPct val="0"/>
                    </a:spcAft>
                    <a:defRPr sz="2400">
                      <a:solidFill>
                        <a:srgbClr val="FF0000"/>
                      </a:solidFill>
                      <a:latin typeface="Arial" panose="020B0604020202020204" pitchFamily="34" charset="0"/>
                    </a:defRPr>
                  </a:lvl9pPr>
                </a:lstStyle>
                <a:p>
                  <a:pPr eaLnBrk="1" hangingPunct="1">
                    <a:defRPr/>
                  </a:pPr>
                  <a:endParaRPr lang="en-US" altLang="en-US" sz="2400"/>
                </a:p>
              </p:txBody>
            </p:sp>
          </p:grpSp>
        </p:grpSp>
      </p:grpSp>
      <p:sp>
        <p:nvSpPr>
          <p:cNvPr id="134211" name="Rectangle 67">
            <a:extLst>
              <a:ext uri="{FF2B5EF4-FFF2-40B4-BE49-F238E27FC236}">
                <a16:creationId xmlns:a16="http://schemas.microsoft.com/office/drawing/2014/main" id="{8EB897A7-7AB9-4C52-ACEA-42742F3DF08A}"/>
              </a:ext>
            </a:extLst>
          </p:cNvPr>
          <p:cNvSpPr>
            <a:spLocks noGrp="1" noChangeArrowheads="1"/>
          </p:cNvSpPr>
          <p:nvPr>
            <p:ph type="title"/>
          </p:nvPr>
        </p:nvSpPr>
        <p:spPr bwMode="auto">
          <a:xfrm>
            <a:off x="609600" y="277814"/>
            <a:ext cx="109728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p>
            <a:pPr lvl="0"/>
            <a:r>
              <a:rPr lang="en-US" altLang="en-US"/>
              <a:t>Click to edit Master title style</a:t>
            </a:r>
          </a:p>
        </p:txBody>
      </p:sp>
      <p:sp>
        <p:nvSpPr>
          <p:cNvPr id="134212" name="Rectangle 68">
            <a:extLst>
              <a:ext uri="{FF2B5EF4-FFF2-40B4-BE49-F238E27FC236}">
                <a16:creationId xmlns:a16="http://schemas.microsoft.com/office/drawing/2014/main" id="{E4B3C7E7-4221-431C-A1E4-433D96BE3CF6}"/>
              </a:ext>
            </a:extLst>
          </p:cNvPr>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34213" name="Rectangle 69">
            <a:extLst>
              <a:ext uri="{FF2B5EF4-FFF2-40B4-BE49-F238E27FC236}">
                <a16:creationId xmlns:a16="http://schemas.microsoft.com/office/drawing/2014/main" id="{778D47A5-F3E7-4944-8DA3-383D78B79F7D}"/>
              </a:ext>
            </a:extLst>
          </p:cNvPr>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1" hangingPunct="1">
              <a:defRPr sz="1400">
                <a:solidFill>
                  <a:schemeClr val="tx1"/>
                </a:solidFill>
                <a:effectLst>
                  <a:outerShdw blurRad="38100" dist="38100" dir="2700000" algn="tl">
                    <a:srgbClr val="000000"/>
                  </a:outerShdw>
                </a:effectLst>
              </a:defRPr>
            </a:lvl1pPr>
          </a:lstStyle>
          <a:p>
            <a:pPr>
              <a:defRPr/>
            </a:pPr>
            <a:fld id="{547A94EC-D846-4C9A-9518-328BFCE9696C}" type="datetime1">
              <a:rPr lang="en-US" altLang="en-US"/>
              <a:pPr>
                <a:defRPr/>
              </a:pPr>
              <a:t>10/29/2024</a:t>
            </a:fld>
            <a:endParaRPr lang="en-US" altLang="en-US"/>
          </a:p>
        </p:txBody>
      </p:sp>
      <p:sp>
        <p:nvSpPr>
          <p:cNvPr id="134214" name="Rectangle 70">
            <a:extLst>
              <a:ext uri="{FF2B5EF4-FFF2-40B4-BE49-F238E27FC236}">
                <a16:creationId xmlns:a16="http://schemas.microsoft.com/office/drawing/2014/main" id="{2B47AA00-4E11-42BD-ABF6-C72141ACFEAF}"/>
              </a:ext>
            </a:extLst>
          </p:cNvPr>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a:solidFill>
                  <a:schemeClr val="tx1"/>
                </a:solidFill>
                <a:effectLst>
                  <a:outerShdw blurRad="38100" dist="38100" dir="2700000" algn="tl">
                    <a:srgbClr val="000000"/>
                  </a:outerShdw>
                </a:effectLst>
              </a:defRPr>
            </a:lvl1pPr>
          </a:lstStyle>
          <a:p>
            <a:pPr>
              <a:defRPr/>
            </a:pPr>
            <a:endParaRPr lang="en-US" altLang="en-US"/>
          </a:p>
        </p:txBody>
      </p:sp>
      <p:sp>
        <p:nvSpPr>
          <p:cNvPr id="134215" name="Rectangle 71">
            <a:extLst>
              <a:ext uri="{FF2B5EF4-FFF2-40B4-BE49-F238E27FC236}">
                <a16:creationId xmlns:a16="http://schemas.microsoft.com/office/drawing/2014/main" id="{1481B0F6-4DA1-4A1C-B2BD-18C3F9D03773}"/>
              </a:ext>
            </a:extLst>
          </p:cNvPr>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a:solidFill>
                  <a:schemeClr val="tx1"/>
                </a:solidFill>
                <a:effectLst>
                  <a:outerShdw blurRad="38100" dist="38100" dir="2700000" algn="tl">
                    <a:srgbClr val="000000"/>
                  </a:outerShdw>
                </a:effectLst>
              </a:defRPr>
            </a:lvl1pPr>
          </a:lstStyle>
          <a:p>
            <a:pPr>
              <a:defRPr/>
            </a:pPr>
            <a:fld id="{A7A8C839-01B0-44E7-A0AA-CBD8DD02BBD4}" type="slidenum">
              <a:rPr lang="en-US" altLang="en-US"/>
              <a:pPr>
                <a:defRPr/>
              </a:pPr>
              <a:t>‹#›</a:t>
            </a:fld>
            <a:endParaRPr lang="en-US" altLang="en-US"/>
          </a:p>
        </p:txBody>
      </p:sp>
    </p:spTree>
  </p:cSld>
  <p:clrMap bg1="dk2" tx1="lt1" bg2="dk1" tx2="lt2" accent1="accent1" accent2="accent2" accent3="accent3" accent4="accent4" accent5="accent5" accent6="accent6" hlink="hlink" folHlink="folHlink"/>
  <p:sldLayoutIdLst>
    <p:sldLayoutId id="2147484200" r:id="rId1"/>
    <p:sldLayoutId id="2147484187" r:id="rId2"/>
    <p:sldLayoutId id="2147484188" r:id="rId3"/>
    <p:sldLayoutId id="2147484189" r:id="rId4"/>
    <p:sldLayoutId id="2147484190" r:id="rId5"/>
    <p:sldLayoutId id="2147484191" r:id="rId6"/>
    <p:sldLayoutId id="2147484192" r:id="rId7"/>
    <p:sldLayoutId id="2147484193" r:id="rId8"/>
    <p:sldLayoutId id="2147484194" r:id="rId9"/>
    <p:sldLayoutId id="2147484195" r:id="rId10"/>
    <p:sldLayoutId id="2147484196" r:id="rId11"/>
    <p:sldLayoutId id="2147484197" r:id="rId12"/>
    <p:sldLayoutId id="2147484198" r:id="rId13"/>
    <p:sldLayoutId id="2147484199" r:id="rId14"/>
  </p:sldLayoutIdLst>
  <p:hf hdr="0" ftr="0" dt="0"/>
  <p:txStyles>
    <p:titleStyle>
      <a:lvl1pPr algn="ctr" rtl="0" eaLnBrk="0" fontAlgn="base" hangingPunct="0">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9pPr>
    </p:titleStyle>
    <p:bodyStyle>
      <a:lvl1pPr marL="342900" indent="-342900" algn="l" rtl="0" eaLnBrk="0" fontAlgn="base" hangingPunct="0">
        <a:spcBef>
          <a:spcPct val="20000"/>
        </a:spcBef>
        <a:spcAft>
          <a:spcPct val="0"/>
        </a:spcAft>
        <a:buClr>
          <a:schemeClr val="hlink"/>
        </a:buClr>
        <a:buSzPct val="80000"/>
        <a:buFont typeface="Wingdings" panose="05000000000000000000" pitchFamily="2" charset="2"/>
        <a:buChar char="Ø"/>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50000"/>
        <a:buFont typeface="Wingdings" panose="05000000000000000000" pitchFamily="2" charset="2"/>
        <a:buChar char="l"/>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eaLnBrk="0" fontAlgn="base" hangingPunct="0">
        <a:spcBef>
          <a:spcPct val="20000"/>
        </a:spcBef>
        <a:spcAft>
          <a:spcPct val="0"/>
        </a:spcAft>
        <a:buClr>
          <a:schemeClr val="accent2"/>
        </a:buClr>
        <a:buChar char="•"/>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eaLnBrk="0" fontAlgn="base" hangingPunct="0">
        <a:spcBef>
          <a:spcPct val="20000"/>
        </a:spcBef>
        <a:spcAft>
          <a:spcPct val="0"/>
        </a:spcAft>
        <a:buClr>
          <a:schemeClr val="folHlink"/>
        </a:buClr>
        <a:buSzPct val="50000"/>
        <a:buFont typeface="Wingdings" panose="05000000000000000000" pitchFamily="2" charset="2"/>
        <a:buChar char="l"/>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eaLnBrk="0" fontAlgn="base" hangingPunct="0">
        <a:spcBef>
          <a:spcPct val="20000"/>
        </a:spcBef>
        <a:spcAft>
          <a:spcPct val="0"/>
        </a:spcAft>
        <a:buClr>
          <a:schemeClr val="hlink"/>
        </a:buClr>
        <a:buChar char="•"/>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B6A0AF-4E28-D549-9367-E81719CA1028}" type="datetimeFigureOut">
              <a:rPr lang="en-US" smtClean="0"/>
              <a:t>10/29/2024</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7818B1-6D79-C54C-98C6-DDCC52321DAF}" type="slidenum">
              <a:rPr lang="en-US" smtClean="0"/>
              <a:t>‹#›</a:t>
            </a:fld>
            <a:endParaRPr lang="en-US"/>
          </a:p>
        </p:txBody>
      </p:sp>
    </p:spTree>
    <p:extLst>
      <p:ext uri="{BB962C8B-B14F-4D97-AF65-F5344CB8AC3E}">
        <p14:creationId xmlns:p14="http://schemas.microsoft.com/office/powerpoint/2010/main" val="14731278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montgomerycountymd.gov/ethics" TargetMode="Externa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8.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Slide Number Placeholder 4">
            <a:extLst>
              <a:ext uri="{FF2B5EF4-FFF2-40B4-BE49-F238E27FC236}">
                <a16:creationId xmlns:a16="http://schemas.microsoft.com/office/drawing/2014/main" id="{27303F19-CBB9-4B10-8715-7B63ACE91B1E}"/>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2A92EE93-D8EE-4850-8A6B-2318C48AFB7B}" type="slidenum">
              <a:rPr lang="en-US" altLang="en-US" sz="1400"/>
              <a:pPr>
                <a:spcBef>
                  <a:spcPct val="0"/>
                </a:spcBef>
                <a:buFontTx/>
                <a:buNone/>
              </a:pPr>
              <a:t>1</a:t>
            </a:fld>
            <a:endParaRPr lang="en-US" altLang="en-US" sz="1400"/>
          </a:p>
        </p:txBody>
      </p:sp>
      <p:sp>
        <p:nvSpPr>
          <p:cNvPr id="4099" name="Rectangle 4">
            <a:extLst>
              <a:ext uri="{FF2B5EF4-FFF2-40B4-BE49-F238E27FC236}">
                <a16:creationId xmlns:a16="http://schemas.microsoft.com/office/drawing/2014/main" id="{86E78C71-E25A-437A-AD68-DE646381F673}"/>
              </a:ext>
            </a:extLst>
          </p:cNvPr>
          <p:cNvSpPr>
            <a:spLocks noGrp="1" noChangeArrowheads="1"/>
          </p:cNvSpPr>
          <p:nvPr>
            <p:ph type="title"/>
          </p:nvPr>
        </p:nvSpPr>
        <p:spPr>
          <a:xfrm>
            <a:off x="2008094" y="274638"/>
            <a:ext cx="8202706" cy="6711856"/>
          </a:xfrm>
        </p:spPr>
        <p:txBody>
          <a:bodyPr/>
          <a:lstStyle/>
          <a:p>
            <a:pPr eaLnBrk="1" hangingPunct="1"/>
            <a:br>
              <a:rPr lang="en-US" altLang="en-US" b="1" dirty="0">
                <a:solidFill>
                  <a:srgbClr val="0066FF"/>
                </a:solidFill>
              </a:rPr>
            </a:br>
            <a:r>
              <a:rPr lang="en-US" altLang="en-US" b="1" dirty="0">
                <a:solidFill>
                  <a:srgbClr val="0066FF"/>
                </a:solidFill>
              </a:rPr>
              <a:t>Overview of Ethics Requirements for </a:t>
            </a:r>
            <a:br>
              <a:rPr lang="en-US" altLang="en-US" b="1" dirty="0">
                <a:solidFill>
                  <a:srgbClr val="0066FF"/>
                </a:solidFill>
              </a:rPr>
            </a:br>
            <a:r>
              <a:rPr lang="en-US" altLang="en-US" b="1" dirty="0">
                <a:solidFill>
                  <a:srgbClr val="0066FF"/>
                </a:solidFill>
              </a:rPr>
              <a:t> Employees of </a:t>
            </a:r>
            <a:br>
              <a:rPr lang="en-US" altLang="en-US" b="1" dirty="0">
                <a:solidFill>
                  <a:srgbClr val="0066FF"/>
                </a:solidFill>
              </a:rPr>
            </a:br>
            <a:r>
              <a:rPr lang="en-US" altLang="en-US" b="1" dirty="0">
                <a:solidFill>
                  <a:srgbClr val="0066FF"/>
                </a:solidFill>
              </a:rPr>
              <a:t>Montgomery County</a:t>
            </a:r>
            <a:br>
              <a:rPr lang="en-US" altLang="en-US" b="1" dirty="0">
                <a:solidFill>
                  <a:srgbClr val="0066FF"/>
                </a:solidFill>
              </a:rPr>
            </a:br>
            <a:br>
              <a:rPr lang="en-US" altLang="en-US" sz="1600" b="1" dirty="0">
                <a:solidFill>
                  <a:schemeClr val="tx1"/>
                </a:solidFill>
              </a:rPr>
            </a:br>
            <a:r>
              <a:rPr lang="en-US" altLang="en-US" sz="1600" b="1" dirty="0">
                <a:solidFill>
                  <a:srgbClr val="FF0000"/>
                </a:solidFill>
              </a:rPr>
              <a:t>This is a summary to help identify issues; it is not the law.  </a:t>
            </a:r>
            <a:br>
              <a:rPr lang="en-US" altLang="en-US" sz="1600" b="1" dirty="0">
                <a:solidFill>
                  <a:srgbClr val="FF0000"/>
                </a:solidFill>
              </a:rPr>
            </a:br>
            <a:r>
              <a:rPr lang="en-US" altLang="en-US" sz="1600" b="1" dirty="0">
                <a:solidFill>
                  <a:srgbClr val="FF0000"/>
                </a:solidFill>
              </a:rPr>
              <a:t>Please address ethics questions to:</a:t>
            </a:r>
            <a:br>
              <a:rPr lang="en-US" altLang="en-US" sz="1600" b="1" dirty="0">
                <a:solidFill>
                  <a:schemeClr val="tx1"/>
                </a:solidFill>
              </a:rPr>
            </a:br>
            <a:br>
              <a:rPr lang="en-US" altLang="en-US" sz="1600" b="1" dirty="0">
                <a:solidFill>
                  <a:srgbClr val="0066FF"/>
                </a:solidFill>
              </a:rPr>
            </a:br>
            <a:r>
              <a:rPr lang="en-US" altLang="en-US" sz="1600" b="1" dirty="0">
                <a:solidFill>
                  <a:srgbClr val="0066FF"/>
                </a:solidFill>
              </a:rPr>
              <a:t>Erin O’Connor, Chief Counsel and Staff Director, Ethics Commission  </a:t>
            </a:r>
            <a:br>
              <a:rPr lang="en-US" altLang="en-US" sz="1600" b="1" dirty="0">
                <a:solidFill>
                  <a:srgbClr val="0066FF"/>
                </a:solidFill>
              </a:rPr>
            </a:br>
            <a:r>
              <a:rPr lang="en-US" altLang="en-US" sz="1600" b="1" dirty="0">
                <a:solidFill>
                  <a:srgbClr val="0066FF"/>
                </a:solidFill>
              </a:rPr>
              <a:t>240-777-6676</a:t>
            </a:r>
            <a:br>
              <a:rPr lang="en-US" altLang="en-US" sz="1600" b="1" dirty="0">
                <a:solidFill>
                  <a:srgbClr val="0066FF"/>
                </a:solidFill>
              </a:rPr>
            </a:br>
            <a:r>
              <a:rPr lang="en-US" altLang="en-US" sz="1600" b="1" dirty="0">
                <a:solidFill>
                  <a:srgbClr val="0066FF"/>
                </a:solidFill>
              </a:rPr>
              <a:t>Erin. O’Connor@montgomerycountymd.gov</a:t>
            </a:r>
            <a:br>
              <a:rPr lang="en-US" altLang="en-US" sz="1600" b="1" dirty="0">
                <a:solidFill>
                  <a:srgbClr val="0066FF"/>
                </a:solidFill>
              </a:rPr>
            </a:br>
            <a:br>
              <a:rPr lang="en-US" altLang="en-US" sz="1600" b="1" dirty="0">
                <a:solidFill>
                  <a:srgbClr val="0066FF"/>
                </a:solidFill>
              </a:rPr>
            </a:br>
            <a:r>
              <a:rPr lang="en-US" altLang="en-US" sz="1600" b="1" dirty="0" err="1">
                <a:solidFill>
                  <a:srgbClr val="0066FF"/>
                </a:solidFill>
              </a:rPr>
              <a:t>Hiwote</a:t>
            </a:r>
            <a:r>
              <a:rPr lang="en-US" altLang="en-US" sz="1600" b="1" dirty="0">
                <a:solidFill>
                  <a:srgbClr val="0066FF"/>
                </a:solidFill>
              </a:rPr>
              <a:t> Yohannes, Program Manager, Ethics Commission</a:t>
            </a:r>
            <a:br>
              <a:rPr lang="en-US" altLang="en-US" sz="1600" b="1" dirty="0">
                <a:solidFill>
                  <a:srgbClr val="0066FF"/>
                </a:solidFill>
              </a:rPr>
            </a:br>
            <a:r>
              <a:rPr lang="en-US" altLang="en-US" sz="1600" b="1" dirty="0">
                <a:solidFill>
                  <a:srgbClr val="0066FF"/>
                </a:solidFill>
              </a:rPr>
              <a:t>240-777-6674</a:t>
            </a:r>
            <a:br>
              <a:rPr lang="en-US" altLang="en-US" sz="1600" b="1" dirty="0">
                <a:solidFill>
                  <a:srgbClr val="0066FF"/>
                </a:solidFill>
              </a:rPr>
            </a:br>
            <a:r>
              <a:rPr lang="en-US" altLang="en-US" sz="1600" b="1" dirty="0">
                <a:solidFill>
                  <a:srgbClr val="0066FF"/>
                </a:solidFill>
              </a:rPr>
              <a:t>Hiwote.Yohannes@montgomerycountymd.gov</a:t>
            </a:r>
            <a:br>
              <a:rPr lang="en-US" altLang="en-US" sz="1600" b="1" dirty="0"/>
            </a:br>
            <a:br>
              <a:rPr lang="en-US" altLang="en-US" sz="1600" b="1" dirty="0">
                <a:solidFill>
                  <a:schemeClr val="tx1"/>
                </a:solidFill>
              </a:rPr>
            </a:br>
            <a:r>
              <a:rPr lang="en-US" altLang="en-US" sz="1600" b="1" dirty="0">
                <a:solidFill>
                  <a:srgbClr val="0066FF"/>
                </a:solidFill>
                <a:hlinkClick r:id="rId2"/>
              </a:rPr>
              <a:t>www.montgomerycountymd.gov/ethics</a:t>
            </a:r>
            <a:br>
              <a:rPr lang="en-US" altLang="en-US" sz="1600" b="1" dirty="0">
                <a:solidFill>
                  <a:srgbClr val="0066FF"/>
                </a:solidFill>
              </a:rPr>
            </a:br>
            <a:endParaRPr lang="en-US" altLang="en-US" b="1" dirty="0">
              <a:solidFill>
                <a:srgbClr val="0066FF"/>
              </a:solidFill>
            </a:endParaRPr>
          </a:p>
        </p:txBody>
      </p:sp>
    </p:spTree>
    <p:extLst>
      <p:ext uri="{BB962C8B-B14F-4D97-AF65-F5344CB8AC3E}">
        <p14:creationId xmlns:p14="http://schemas.microsoft.com/office/powerpoint/2010/main" val="974915391"/>
      </p:ext>
    </p:extLst>
  </p:cSld>
  <p:clrMapOvr>
    <a:masterClrMapping/>
  </p:clrMapOvr>
  <p:transition>
    <p:strips dir="rd"/>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a:extLst>
              <a:ext uri="{FF2B5EF4-FFF2-40B4-BE49-F238E27FC236}">
                <a16:creationId xmlns:a16="http://schemas.microsoft.com/office/drawing/2014/main" id="{47A0A75C-EC82-4A60-B9E4-5E18638F610C}"/>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F0BAA52-0EE9-4287-8565-6B6A9BFF73BD}" type="slidenum">
              <a:rPr lang="en-US" altLang="en-US" sz="1400"/>
              <a:pPr>
                <a:spcBef>
                  <a:spcPct val="0"/>
                </a:spcBef>
                <a:buFontTx/>
                <a:buNone/>
              </a:pPr>
              <a:t>10</a:t>
            </a:fld>
            <a:endParaRPr lang="en-US" altLang="en-US" sz="1400"/>
          </a:p>
        </p:txBody>
      </p:sp>
      <p:sp>
        <p:nvSpPr>
          <p:cNvPr id="17411" name="Rectangle 4">
            <a:extLst>
              <a:ext uri="{FF2B5EF4-FFF2-40B4-BE49-F238E27FC236}">
                <a16:creationId xmlns:a16="http://schemas.microsoft.com/office/drawing/2014/main" id="{6EE29E50-4C14-460C-8FCC-F897E88468A8}"/>
              </a:ext>
            </a:extLst>
          </p:cNvPr>
          <p:cNvSpPr>
            <a:spLocks noGrp="1" noChangeArrowheads="1"/>
          </p:cNvSpPr>
          <p:nvPr>
            <p:ph type="ctrTitle"/>
          </p:nvPr>
        </p:nvSpPr>
        <p:spPr>
          <a:xfrm>
            <a:off x="2057400" y="381000"/>
            <a:ext cx="8153400" cy="1524000"/>
          </a:xfrm>
        </p:spPr>
        <p:txBody>
          <a:bodyPr anchor="ctr"/>
          <a:lstStyle/>
          <a:p>
            <a:pPr eaLnBrk="1" hangingPunct="1"/>
            <a:r>
              <a:rPr lang="en-US" altLang="en-US" sz="4000" b="1">
                <a:solidFill>
                  <a:srgbClr val="0066FF"/>
                </a:solidFill>
              </a:rPr>
              <a:t>Outside Employment Approval</a:t>
            </a:r>
          </a:p>
        </p:txBody>
      </p:sp>
      <p:sp>
        <p:nvSpPr>
          <p:cNvPr id="17412" name="Rectangle 5">
            <a:extLst>
              <a:ext uri="{FF2B5EF4-FFF2-40B4-BE49-F238E27FC236}">
                <a16:creationId xmlns:a16="http://schemas.microsoft.com/office/drawing/2014/main" id="{BE74B159-29B8-4480-B5D1-80658BF841C0}"/>
              </a:ext>
            </a:extLst>
          </p:cNvPr>
          <p:cNvSpPr>
            <a:spLocks noGrp="1" noChangeArrowheads="1"/>
          </p:cNvSpPr>
          <p:nvPr>
            <p:ph type="subTitle" idx="1"/>
          </p:nvPr>
        </p:nvSpPr>
        <p:spPr>
          <a:xfrm>
            <a:off x="2590800" y="1752600"/>
            <a:ext cx="7086600" cy="3886200"/>
          </a:xfrm>
        </p:spPr>
        <p:txBody>
          <a:bodyPr/>
          <a:lstStyle/>
          <a:p>
            <a:pPr algn="l" eaLnBrk="1" hangingPunct="1">
              <a:lnSpc>
                <a:spcPct val="90000"/>
              </a:lnSpc>
              <a:buClr>
                <a:srgbClr val="FF0000"/>
              </a:buClr>
              <a:buFont typeface="Wingdings" panose="05000000000000000000" pitchFamily="2" charset="2"/>
              <a:buChar char="Ø"/>
            </a:pPr>
            <a:r>
              <a:rPr lang="en-US" altLang="en-US"/>
              <a:t>You may not engage in any compensated outside employment unless the employment is approved by the Ethics Commission.</a:t>
            </a:r>
          </a:p>
          <a:p>
            <a:pPr algn="l" eaLnBrk="1" hangingPunct="1">
              <a:lnSpc>
                <a:spcPct val="90000"/>
              </a:lnSpc>
              <a:buClr>
                <a:srgbClr val="FF0000"/>
              </a:buClr>
              <a:buFont typeface="Wingdings" panose="05000000000000000000" pitchFamily="2" charset="2"/>
              <a:buNone/>
            </a:pPr>
            <a:endParaRPr lang="en-US" altLang="en-US"/>
          </a:p>
          <a:p>
            <a:pPr algn="l" eaLnBrk="1" hangingPunct="1">
              <a:lnSpc>
                <a:spcPct val="90000"/>
              </a:lnSpc>
              <a:buClr>
                <a:srgbClr val="FF0000"/>
              </a:buClr>
              <a:buFont typeface="Wingdings" panose="05000000000000000000" pitchFamily="2" charset="2"/>
              <a:buChar char="Ø"/>
            </a:pPr>
            <a:r>
              <a:rPr lang="en-US" altLang="en-US"/>
              <a:t>There is an application for outside employment available on the Ethics Commission website.  Applications are coordinated through your County agency.</a:t>
            </a:r>
          </a:p>
          <a:p>
            <a:pPr algn="l" eaLnBrk="1" hangingPunct="1">
              <a:lnSpc>
                <a:spcPct val="90000"/>
              </a:lnSpc>
              <a:buClr>
                <a:srgbClr val="FF0000"/>
              </a:buClr>
              <a:buFont typeface="Wingdings" panose="05000000000000000000" pitchFamily="2" charset="2"/>
              <a:buNone/>
            </a:pPr>
            <a:endParaRPr lang="en-US" altLang="en-US"/>
          </a:p>
          <a:p>
            <a:pPr eaLnBrk="1" hangingPunct="1">
              <a:lnSpc>
                <a:spcPct val="90000"/>
              </a:lnSpc>
              <a:buClr>
                <a:srgbClr val="FF0000"/>
              </a:buClr>
              <a:buFont typeface="Wingdings" panose="05000000000000000000" pitchFamily="2" charset="2"/>
              <a:buNone/>
            </a:pPr>
            <a:r>
              <a:rPr lang="en-US" altLang="en-US" sz="2800">
                <a:solidFill>
                  <a:srgbClr val="0066FF"/>
                </a:solidFill>
              </a:rPr>
              <a:t>www.montgomerycountymd.gov/ethics</a:t>
            </a:r>
          </a:p>
        </p:txBody>
      </p:sp>
    </p:spTree>
    <p:extLst>
      <p:ext uri="{BB962C8B-B14F-4D97-AF65-F5344CB8AC3E}">
        <p14:creationId xmlns:p14="http://schemas.microsoft.com/office/powerpoint/2010/main" val="2947297397"/>
      </p:ext>
    </p:extLst>
  </p:cSld>
  <p:clrMapOvr>
    <a:masterClrMapping/>
  </p:clrMapOvr>
  <p:transition>
    <p:strips dir="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5">
            <a:extLst>
              <a:ext uri="{FF2B5EF4-FFF2-40B4-BE49-F238E27FC236}">
                <a16:creationId xmlns:a16="http://schemas.microsoft.com/office/drawing/2014/main" id="{980FA70C-8844-483C-BA99-1242DDB120BC}"/>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4FC884E7-FBBD-431B-BD98-37EDD1494600}" type="slidenum">
              <a:rPr lang="en-US" altLang="en-US" sz="1400"/>
              <a:pPr>
                <a:spcBef>
                  <a:spcPct val="0"/>
                </a:spcBef>
                <a:buFontTx/>
                <a:buNone/>
              </a:pPr>
              <a:t>11</a:t>
            </a:fld>
            <a:endParaRPr lang="en-US" altLang="en-US" sz="1400"/>
          </a:p>
        </p:txBody>
      </p:sp>
      <p:sp>
        <p:nvSpPr>
          <p:cNvPr id="18435" name="Rectangle 4">
            <a:extLst>
              <a:ext uri="{FF2B5EF4-FFF2-40B4-BE49-F238E27FC236}">
                <a16:creationId xmlns:a16="http://schemas.microsoft.com/office/drawing/2014/main" id="{55744376-C941-422A-AB42-B789B50BA1E0}"/>
              </a:ext>
            </a:extLst>
          </p:cNvPr>
          <p:cNvSpPr>
            <a:spLocks noGrp="1" noChangeArrowheads="1"/>
          </p:cNvSpPr>
          <p:nvPr>
            <p:ph type="ctrTitle"/>
          </p:nvPr>
        </p:nvSpPr>
        <p:spPr>
          <a:xfrm>
            <a:off x="1828800" y="457200"/>
            <a:ext cx="8534400" cy="1447800"/>
          </a:xfrm>
        </p:spPr>
        <p:txBody>
          <a:bodyPr anchor="ctr"/>
          <a:lstStyle/>
          <a:p>
            <a:pPr eaLnBrk="1" hangingPunct="1"/>
            <a:r>
              <a:rPr lang="en-US" altLang="en-US" sz="3200" b="1">
                <a:solidFill>
                  <a:srgbClr val="0066FF"/>
                </a:solidFill>
              </a:rPr>
              <a:t>Misuse of Position, Property, Information</a:t>
            </a:r>
          </a:p>
        </p:txBody>
      </p:sp>
      <p:sp>
        <p:nvSpPr>
          <p:cNvPr id="18436" name="Rectangle 5">
            <a:extLst>
              <a:ext uri="{FF2B5EF4-FFF2-40B4-BE49-F238E27FC236}">
                <a16:creationId xmlns:a16="http://schemas.microsoft.com/office/drawing/2014/main" id="{B475B71B-25CD-4BD6-951D-60A60B663C01}"/>
              </a:ext>
            </a:extLst>
          </p:cNvPr>
          <p:cNvSpPr>
            <a:spLocks noGrp="1" noChangeArrowheads="1"/>
          </p:cNvSpPr>
          <p:nvPr>
            <p:ph type="subTitle" idx="1"/>
          </p:nvPr>
        </p:nvSpPr>
        <p:spPr>
          <a:xfrm>
            <a:off x="2286000" y="1506583"/>
            <a:ext cx="7543800" cy="5087982"/>
          </a:xfrm>
        </p:spPr>
        <p:txBody>
          <a:bodyPr/>
          <a:lstStyle/>
          <a:p>
            <a:pPr algn="l" eaLnBrk="1" hangingPunct="1">
              <a:lnSpc>
                <a:spcPct val="80000"/>
              </a:lnSpc>
            </a:pPr>
            <a:r>
              <a:rPr lang="en-US" altLang="en-US" sz="1800"/>
              <a:t>You must </a:t>
            </a:r>
            <a:r>
              <a:rPr lang="en-US" altLang="en-US" sz="1800">
                <a:solidFill>
                  <a:srgbClr val="FF0000"/>
                </a:solidFill>
              </a:rPr>
              <a:t>not</a:t>
            </a:r>
            <a:r>
              <a:rPr lang="en-US" altLang="en-US" sz="1800"/>
              <a:t>:</a:t>
            </a:r>
          </a:p>
          <a:p>
            <a:pPr lvl="1" algn="l" eaLnBrk="1" hangingPunct="1">
              <a:lnSpc>
                <a:spcPct val="150000"/>
              </a:lnSpc>
              <a:buClr>
                <a:srgbClr val="FF0000"/>
              </a:buClr>
              <a:buFont typeface="Wingdings" panose="05000000000000000000" pitchFamily="2" charset="2"/>
              <a:buChar char="Ø"/>
            </a:pPr>
            <a:r>
              <a:rPr lang="en-US" altLang="en-US" sz="1800"/>
              <a:t>use the prestige of office for private gain or the gain of another;</a:t>
            </a:r>
          </a:p>
          <a:p>
            <a:pPr lvl="1" algn="l" eaLnBrk="1" hangingPunct="1">
              <a:lnSpc>
                <a:spcPct val="150000"/>
              </a:lnSpc>
              <a:buClr>
                <a:srgbClr val="FF0000"/>
              </a:buClr>
              <a:buFont typeface="Wingdings" panose="05000000000000000000" pitchFamily="2" charset="2"/>
              <a:buChar char="Ø"/>
            </a:pPr>
            <a:r>
              <a:rPr lang="en-US" altLang="en-US" sz="1800"/>
              <a:t>hire relatives;</a:t>
            </a:r>
          </a:p>
          <a:p>
            <a:pPr lvl="1" algn="l" eaLnBrk="1" hangingPunct="1">
              <a:buClr>
                <a:srgbClr val="FF0000"/>
              </a:buClr>
              <a:buFont typeface="Wingdings" panose="05000000000000000000" pitchFamily="2" charset="2"/>
              <a:buChar char="Ø"/>
            </a:pPr>
            <a:r>
              <a:rPr lang="en-US" altLang="en-US" sz="1800"/>
              <a:t>use an official County agency title or insignia in connection with any private enterprise, unless authorized;</a:t>
            </a:r>
          </a:p>
          <a:p>
            <a:pPr lvl="1" algn="l">
              <a:buClr>
                <a:srgbClr val="FF0000"/>
              </a:buClr>
              <a:buFont typeface="Wingdings" panose="05000000000000000000" pitchFamily="2" charset="2"/>
              <a:buChar char="Ø"/>
            </a:pPr>
            <a:r>
              <a:rPr lang="en-US" altLang="en-US" sz="1800"/>
              <a:t>engage in political activity while on duty or using County authority or resources;</a:t>
            </a:r>
          </a:p>
          <a:p>
            <a:pPr lvl="1" algn="l" eaLnBrk="1" hangingPunct="1">
              <a:buClr>
                <a:srgbClr val="FF0000"/>
              </a:buClr>
              <a:buFont typeface="Wingdings" panose="05000000000000000000" pitchFamily="2" charset="2"/>
              <a:buChar char="Ø"/>
            </a:pPr>
            <a:r>
              <a:rPr lang="en-US" altLang="en-US" sz="1800"/>
              <a:t>use any County facility or property for personal use or the use of another unless the use is generally available to the public;</a:t>
            </a:r>
          </a:p>
          <a:p>
            <a:pPr lvl="1" algn="l" eaLnBrk="1" hangingPunct="1">
              <a:buClr>
                <a:srgbClr val="FF0000"/>
              </a:buClr>
              <a:buFont typeface="Wingdings" panose="05000000000000000000" pitchFamily="2" charset="2"/>
              <a:buChar char="Ø"/>
            </a:pPr>
            <a:r>
              <a:rPr lang="en-US" altLang="en-US" sz="1800"/>
              <a:t>Represent or provide expert advice to another person where a County agency or the County has a direct and substantial interest in the matter that is adverse to the interest of the person being assisted; </a:t>
            </a:r>
          </a:p>
          <a:p>
            <a:pPr lvl="1" algn="l" eaLnBrk="1" hangingPunct="1">
              <a:lnSpc>
                <a:spcPct val="150000"/>
              </a:lnSpc>
              <a:buClr>
                <a:srgbClr val="FF0000"/>
              </a:buClr>
              <a:buFont typeface="Wingdings" panose="05000000000000000000" pitchFamily="2" charset="2"/>
              <a:buChar char="Ø"/>
            </a:pPr>
            <a:r>
              <a:rPr lang="en-US" altLang="en-US" sz="1800"/>
              <a:t>disclose confidential information.</a:t>
            </a:r>
          </a:p>
          <a:p>
            <a:pPr lvl="1" algn="l">
              <a:lnSpc>
                <a:spcPct val="150000"/>
              </a:lnSpc>
              <a:buClr>
                <a:srgbClr val="FF0000"/>
              </a:buClr>
              <a:buFont typeface="Wingdings" panose="05000000000000000000" pitchFamily="2" charset="2"/>
              <a:buChar char="Ø"/>
            </a:pPr>
            <a:endParaRPr lang="en-US" altLang="en-US" sz="1800">
              <a:solidFill>
                <a:srgbClr val="000000"/>
              </a:solidFill>
              <a:ea typeface="+mn-lt"/>
              <a:cs typeface="+mn-lt"/>
            </a:endParaRPr>
          </a:p>
          <a:p>
            <a:pPr lvl="1">
              <a:buClr>
                <a:srgbClr val="FF0000"/>
              </a:buClr>
            </a:pPr>
            <a:endParaRPr lang="en-US" altLang="en-US" sz="1800"/>
          </a:p>
        </p:txBody>
      </p:sp>
    </p:spTree>
    <p:extLst>
      <p:ext uri="{BB962C8B-B14F-4D97-AF65-F5344CB8AC3E}">
        <p14:creationId xmlns:p14="http://schemas.microsoft.com/office/powerpoint/2010/main" val="633569020"/>
      </p:ext>
    </p:extLst>
  </p:cSld>
  <p:clrMapOvr>
    <a:masterClrMapping/>
  </p:clrMapOvr>
  <p:transition>
    <p:strips dir="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5">
            <a:extLst>
              <a:ext uri="{FF2B5EF4-FFF2-40B4-BE49-F238E27FC236}">
                <a16:creationId xmlns:a16="http://schemas.microsoft.com/office/drawing/2014/main" id="{980FA70C-8844-483C-BA99-1242DDB120BC}"/>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4FC884E7-FBBD-431B-BD98-37EDD1494600}" type="slidenum">
              <a:rPr lang="en-US" altLang="en-US" sz="1400"/>
              <a:pPr>
                <a:spcBef>
                  <a:spcPct val="0"/>
                </a:spcBef>
                <a:buFontTx/>
                <a:buNone/>
              </a:pPr>
              <a:t>12</a:t>
            </a:fld>
            <a:endParaRPr lang="en-US" altLang="en-US" sz="1400"/>
          </a:p>
        </p:txBody>
      </p:sp>
      <p:sp>
        <p:nvSpPr>
          <p:cNvPr id="18435" name="Rectangle 4">
            <a:extLst>
              <a:ext uri="{FF2B5EF4-FFF2-40B4-BE49-F238E27FC236}">
                <a16:creationId xmlns:a16="http://schemas.microsoft.com/office/drawing/2014/main" id="{55744376-C941-422A-AB42-B789B50BA1E0}"/>
              </a:ext>
            </a:extLst>
          </p:cNvPr>
          <p:cNvSpPr>
            <a:spLocks noGrp="1" noChangeArrowheads="1"/>
          </p:cNvSpPr>
          <p:nvPr>
            <p:ph type="ctrTitle"/>
          </p:nvPr>
        </p:nvSpPr>
        <p:spPr>
          <a:xfrm>
            <a:off x="1828800" y="457200"/>
            <a:ext cx="8534400" cy="1447800"/>
          </a:xfrm>
        </p:spPr>
        <p:txBody>
          <a:bodyPr anchor="ctr"/>
          <a:lstStyle/>
          <a:p>
            <a:pPr eaLnBrk="1" hangingPunct="1"/>
            <a:r>
              <a:rPr lang="en-US" altLang="en-US" sz="3200" b="1">
                <a:solidFill>
                  <a:srgbClr val="0066FF"/>
                </a:solidFill>
              </a:rPr>
              <a:t>Misuse of Position--Regulations</a:t>
            </a:r>
          </a:p>
        </p:txBody>
      </p:sp>
      <p:sp>
        <p:nvSpPr>
          <p:cNvPr id="18436" name="Rectangle 5">
            <a:extLst>
              <a:ext uri="{FF2B5EF4-FFF2-40B4-BE49-F238E27FC236}">
                <a16:creationId xmlns:a16="http://schemas.microsoft.com/office/drawing/2014/main" id="{B475B71B-25CD-4BD6-951D-60A60B663C01}"/>
              </a:ext>
            </a:extLst>
          </p:cNvPr>
          <p:cNvSpPr>
            <a:spLocks noGrp="1" noChangeArrowheads="1"/>
          </p:cNvSpPr>
          <p:nvPr>
            <p:ph type="subTitle" idx="1"/>
          </p:nvPr>
        </p:nvSpPr>
        <p:spPr>
          <a:xfrm>
            <a:off x="2286000" y="1506583"/>
            <a:ext cx="7543800" cy="5087982"/>
          </a:xfrm>
        </p:spPr>
        <p:txBody>
          <a:bodyPr/>
          <a:lstStyle/>
          <a:p>
            <a:pPr algn="l" eaLnBrk="1" hangingPunct="1">
              <a:lnSpc>
                <a:spcPct val="80000"/>
              </a:lnSpc>
            </a:pPr>
            <a:endParaRPr lang="en-US" altLang="en-US" sz="1800"/>
          </a:p>
          <a:p>
            <a:pPr lvl="1" algn="l" eaLnBrk="1" hangingPunct="1">
              <a:lnSpc>
                <a:spcPct val="150000"/>
              </a:lnSpc>
              <a:buClr>
                <a:srgbClr val="FF0000"/>
              </a:buClr>
            </a:pPr>
            <a:endParaRPr lang="en-US" sz="1800" b="1">
              <a:solidFill>
                <a:srgbClr val="0066FF"/>
              </a:solidFill>
              <a:ea typeface="+mn-lt"/>
              <a:cs typeface="+mn-lt"/>
            </a:endParaRPr>
          </a:p>
          <a:p>
            <a:pPr lvl="1" algn="l">
              <a:lnSpc>
                <a:spcPct val="150000"/>
              </a:lnSpc>
              <a:buClr>
                <a:srgbClr val="FF0000"/>
              </a:buClr>
            </a:pPr>
            <a:r>
              <a:rPr lang="en-US" sz="2400">
                <a:ea typeface="+mn-lt"/>
                <a:cs typeface="+mn-lt"/>
              </a:rPr>
              <a:t>COMCOR 19A provides additional guidance on:</a:t>
            </a:r>
          </a:p>
          <a:p>
            <a:pPr marL="742950" lvl="1" indent="-285750" algn="l">
              <a:buClr>
                <a:srgbClr val="FF0000"/>
              </a:buClr>
              <a:buFont typeface="Wingdings,Sans-Serif" panose="05000000000000000000" pitchFamily="2" charset="2"/>
              <a:buChar char="Ø"/>
            </a:pPr>
            <a:r>
              <a:rPr lang="en-US" sz="2400"/>
              <a:t>Endorsements, letters of recommendation</a:t>
            </a:r>
            <a:endParaRPr lang="en-US" sz="2400">
              <a:ea typeface="+mn-lt"/>
              <a:cs typeface="+mn-lt"/>
            </a:endParaRPr>
          </a:p>
          <a:p>
            <a:pPr marL="742950" lvl="1" indent="-285750" algn="l">
              <a:buClr>
                <a:srgbClr val="FF0000"/>
              </a:buClr>
              <a:buFont typeface="Wingdings,Sans-Serif" panose="05000000000000000000" pitchFamily="2" charset="2"/>
              <a:buChar char="Ø"/>
            </a:pPr>
            <a:r>
              <a:rPr lang="en-US" sz="2400"/>
              <a:t>Teaching, speaking and writing</a:t>
            </a:r>
            <a:endParaRPr lang="en-US" sz="2400">
              <a:ea typeface="+mn-lt"/>
              <a:cs typeface="+mn-lt"/>
            </a:endParaRPr>
          </a:p>
          <a:p>
            <a:pPr marL="742950" lvl="1" indent="-285750" algn="l">
              <a:buClr>
                <a:srgbClr val="FF0000"/>
              </a:buClr>
              <a:buFont typeface="Wingdings,Sans-Serif" panose="05000000000000000000" pitchFamily="2" charset="2"/>
              <a:buChar char="Ø"/>
            </a:pPr>
            <a:r>
              <a:rPr lang="en-US" sz="2400"/>
              <a:t>Nepotism</a:t>
            </a:r>
            <a:endParaRPr lang="en-US" sz="2400">
              <a:ea typeface="+mn-lt"/>
              <a:cs typeface="+mn-lt"/>
            </a:endParaRPr>
          </a:p>
          <a:p>
            <a:pPr marL="742950" lvl="1" indent="-285750" algn="l">
              <a:buClr>
                <a:srgbClr val="FF0000"/>
              </a:buClr>
              <a:buFont typeface="Wingdings,Sans-Serif" panose="05000000000000000000" pitchFamily="2" charset="2"/>
              <a:buChar char="Ø"/>
            </a:pPr>
            <a:r>
              <a:rPr lang="en-US" sz="2400"/>
              <a:t>Representation by County employees of persons to the County</a:t>
            </a:r>
            <a:endParaRPr lang="en-US" sz="2400">
              <a:ea typeface="+mn-lt"/>
              <a:cs typeface="+mn-lt"/>
            </a:endParaRPr>
          </a:p>
          <a:p>
            <a:pPr lvl="1" algn="l">
              <a:lnSpc>
                <a:spcPct val="150000"/>
              </a:lnSpc>
              <a:buClr>
                <a:srgbClr val="FF0000"/>
              </a:buClr>
              <a:buFont typeface="Wingdings" panose="05000000000000000000" pitchFamily="2" charset="2"/>
              <a:buChar char="Ø"/>
            </a:pPr>
            <a:endParaRPr lang="en-US" altLang="en-US" sz="2400"/>
          </a:p>
          <a:p>
            <a:pPr lvl="1" algn="l">
              <a:lnSpc>
                <a:spcPct val="150000"/>
              </a:lnSpc>
              <a:buClr>
                <a:srgbClr val="FF0000"/>
              </a:buClr>
              <a:buFont typeface="Wingdings" panose="05000000000000000000" pitchFamily="2" charset="2"/>
              <a:buChar char="Ø"/>
            </a:pPr>
            <a:endParaRPr lang="en-US" altLang="en-US" sz="2400">
              <a:solidFill>
                <a:srgbClr val="000000"/>
              </a:solidFill>
              <a:ea typeface="+mn-lt"/>
              <a:cs typeface="+mn-lt"/>
            </a:endParaRPr>
          </a:p>
          <a:p>
            <a:pPr lvl="1">
              <a:buClr>
                <a:srgbClr val="FF0000"/>
              </a:buClr>
            </a:pPr>
            <a:endParaRPr lang="en-US" altLang="en-US" sz="1800"/>
          </a:p>
        </p:txBody>
      </p:sp>
    </p:spTree>
    <p:extLst>
      <p:ext uri="{BB962C8B-B14F-4D97-AF65-F5344CB8AC3E}">
        <p14:creationId xmlns:p14="http://schemas.microsoft.com/office/powerpoint/2010/main" val="344897148"/>
      </p:ext>
    </p:extLst>
  </p:cSld>
  <p:clrMapOvr>
    <a:masterClrMapping/>
  </p:clrMapOvr>
  <p:transition>
    <p:strips dir="r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5">
            <a:extLst>
              <a:ext uri="{FF2B5EF4-FFF2-40B4-BE49-F238E27FC236}">
                <a16:creationId xmlns:a16="http://schemas.microsoft.com/office/drawing/2014/main" id="{0461A340-0291-4651-9445-AB1853614309}"/>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9709AC61-A10D-4F79-A99C-B9C8B33D312F}" type="slidenum">
              <a:rPr lang="en-US" altLang="en-US" sz="1400"/>
              <a:pPr>
                <a:spcBef>
                  <a:spcPct val="0"/>
                </a:spcBef>
                <a:buFontTx/>
                <a:buNone/>
              </a:pPr>
              <a:t>13</a:t>
            </a:fld>
            <a:endParaRPr lang="en-US" altLang="en-US" sz="1400"/>
          </a:p>
        </p:txBody>
      </p:sp>
      <p:sp>
        <p:nvSpPr>
          <p:cNvPr id="21507" name="Rectangle 2">
            <a:extLst>
              <a:ext uri="{FF2B5EF4-FFF2-40B4-BE49-F238E27FC236}">
                <a16:creationId xmlns:a16="http://schemas.microsoft.com/office/drawing/2014/main" id="{7ACF8135-A3A0-43F9-AEED-A3FA2548EB2A}"/>
              </a:ext>
            </a:extLst>
          </p:cNvPr>
          <p:cNvSpPr>
            <a:spLocks noGrp="1" noChangeArrowheads="1"/>
          </p:cNvSpPr>
          <p:nvPr>
            <p:ph type="title"/>
          </p:nvPr>
        </p:nvSpPr>
        <p:spPr>
          <a:xfrm>
            <a:off x="1981200" y="323850"/>
            <a:ext cx="8229600" cy="1143000"/>
          </a:xfrm>
        </p:spPr>
        <p:txBody>
          <a:bodyPr/>
          <a:lstStyle/>
          <a:p>
            <a:pPr eaLnBrk="1" hangingPunct="1"/>
            <a:r>
              <a:rPr lang="en-US" altLang="en-US" b="1">
                <a:solidFill>
                  <a:srgbClr val="0066FF"/>
                </a:solidFill>
              </a:rPr>
              <a:t>Political Activity</a:t>
            </a:r>
          </a:p>
        </p:txBody>
      </p:sp>
      <p:sp>
        <p:nvSpPr>
          <p:cNvPr id="20484" name="Rectangle 3">
            <a:extLst>
              <a:ext uri="{FF2B5EF4-FFF2-40B4-BE49-F238E27FC236}">
                <a16:creationId xmlns:a16="http://schemas.microsoft.com/office/drawing/2014/main" id="{C6752D6E-DC91-4B07-96C1-239282AAF7B7}"/>
              </a:ext>
            </a:extLst>
          </p:cNvPr>
          <p:cNvSpPr>
            <a:spLocks noGrp="1" noChangeArrowheads="1"/>
          </p:cNvSpPr>
          <p:nvPr>
            <p:ph type="body" idx="1"/>
          </p:nvPr>
        </p:nvSpPr>
        <p:spPr/>
        <p:txBody>
          <a:bodyPr/>
          <a:lstStyle/>
          <a:p>
            <a:pPr marL="0" indent="0">
              <a:buClr>
                <a:srgbClr val="FF0000"/>
              </a:buClr>
              <a:buNone/>
              <a:defRPr/>
            </a:pPr>
            <a:endParaRPr lang="en-US" sz="2400">
              <a:ea typeface="+mn-lt"/>
              <a:cs typeface="+mn-lt"/>
            </a:endParaRPr>
          </a:p>
          <a:p>
            <a:pPr>
              <a:buClr>
                <a:srgbClr val="FF0000"/>
              </a:buClr>
              <a:buFont typeface="Wingdings,Sans-Serif" panose="05000000000000000000" pitchFamily="2" charset="2"/>
              <a:buChar char="Ø"/>
              <a:defRPr/>
            </a:pPr>
            <a:r>
              <a:rPr lang="en-US" sz="2400">
                <a:ea typeface="+mn-lt"/>
                <a:cs typeface="+mn-lt"/>
              </a:rPr>
              <a:t>County Employees May Engage in Political Activity</a:t>
            </a:r>
          </a:p>
          <a:p>
            <a:pPr>
              <a:buClr>
                <a:srgbClr val="FF0000"/>
              </a:buClr>
              <a:buFont typeface="Wingdings,Sans-Serif" panose="05000000000000000000" pitchFamily="2" charset="2"/>
              <a:buChar char="Ø"/>
              <a:defRPr/>
            </a:pPr>
            <a:r>
              <a:rPr lang="en-US" sz="2400">
                <a:ea typeface="+mn-lt"/>
                <a:cs typeface="+mn-lt"/>
              </a:rPr>
              <a:t>The Political Activity must be completely disconnected from your County job.</a:t>
            </a:r>
          </a:p>
          <a:p>
            <a:pPr>
              <a:buClr>
                <a:srgbClr val="FF0000"/>
              </a:buClr>
              <a:buFont typeface="Wingdings,Sans-Serif" panose="05000000000000000000" pitchFamily="2" charset="2"/>
              <a:buChar char="Ø"/>
              <a:defRPr/>
            </a:pPr>
            <a:r>
              <a:rPr lang="en-US" sz="2400">
                <a:ea typeface="+mn-lt"/>
                <a:cs typeface="+mn-lt"/>
              </a:rPr>
              <a:t>This means:</a:t>
            </a:r>
          </a:p>
          <a:p>
            <a:pPr lvl="2">
              <a:buClr>
                <a:srgbClr val="FF0000"/>
              </a:buClr>
              <a:buFont typeface="Wingdings" panose="05000000000000000000" pitchFamily="2" charset="2"/>
              <a:buChar char="•"/>
              <a:defRPr/>
            </a:pPr>
            <a:r>
              <a:rPr lang="en-US" sz="1800">
                <a:ea typeface="+mn-lt"/>
                <a:cs typeface="+mn-lt"/>
              </a:rPr>
              <a:t>Campaigning kept separate from County Office/Duties</a:t>
            </a:r>
          </a:p>
          <a:p>
            <a:pPr lvl="2">
              <a:buClr>
                <a:srgbClr val="FF0000"/>
              </a:buClr>
              <a:buFont typeface="Wingdings" panose="05000000000000000000" pitchFamily="2" charset="2"/>
              <a:buChar char="•"/>
              <a:defRPr/>
            </a:pPr>
            <a:r>
              <a:rPr lang="en-US" sz="1800">
                <a:ea typeface="+mn-lt"/>
                <a:cs typeface="+mn-lt"/>
              </a:rPr>
              <a:t>No use of County resources or facilities</a:t>
            </a:r>
            <a:endParaRPr lang="en-US"/>
          </a:p>
          <a:p>
            <a:pPr lvl="2">
              <a:buClr>
                <a:srgbClr val="FF0000"/>
              </a:buClr>
              <a:buFont typeface="Wingdings" panose="05000000000000000000" pitchFamily="2" charset="2"/>
              <a:buChar char="•"/>
              <a:defRPr/>
            </a:pPr>
            <a:r>
              <a:rPr lang="en-US" sz="1800">
                <a:ea typeface="+mn-lt"/>
                <a:cs typeface="+mn-lt"/>
              </a:rPr>
              <a:t>No buttons in the office, bumper stickers on County cars</a:t>
            </a:r>
          </a:p>
          <a:p>
            <a:pPr lvl="2">
              <a:buClr>
                <a:srgbClr val="FF0000"/>
              </a:buClr>
              <a:buFont typeface="Wingdings" panose="05000000000000000000" pitchFamily="2" charset="2"/>
              <a:buChar char="•"/>
              <a:defRPr/>
            </a:pPr>
            <a:r>
              <a:rPr lang="en-US" sz="1800">
                <a:ea typeface="+mn-lt"/>
                <a:cs typeface="+mn-lt"/>
              </a:rPr>
              <a:t>No use of County email or County email lists </a:t>
            </a:r>
          </a:p>
          <a:p>
            <a:pPr lvl="2">
              <a:buClr>
                <a:srgbClr val="FF0000"/>
              </a:buClr>
              <a:buFont typeface="Wingdings" panose="05000000000000000000" pitchFamily="2" charset="2"/>
              <a:buChar char="•"/>
              <a:defRPr/>
            </a:pPr>
            <a:r>
              <a:rPr lang="en-US" sz="1800">
                <a:ea typeface="+mn-lt"/>
                <a:cs typeface="+mn-lt"/>
              </a:rPr>
              <a:t>Information obtained as member of public okay to use</a:t>
            </a:r>
          </a:p>
          <a:p>
            <a:pPr marL="914400" lvl="2" indent="0">
              <a:buClr>
                <a:srgbClr val="FF0000"/>
              </a:buClr>
              <a:buNone/>
              <a:defRPr/>
            </a:pPr>
            <a:endParaRPr lang="en-US" sz="1800">
              <a:ea typeface="+mn-lt"/>
              <a:cs typeface="+mn-lt"/>
            </a:endParaRPr>
          </a:p>
          <a:p>
            <a:pPr lvl="2">
              <a:buClr>
                <a:srgbClr val="FF0000"/>
              </a:buClr>
              <a:buFont typeface="Wingdings" panose="05000000000000000000" pitchFamily="2" charset="2"/>
              <a:buChar char="•"/>
              <a:defRPr/>
            </a:pPr>
            <a:endParaRPr lang="en-US" sz="1800">
              <a:ea typeface="+mn-lt"/>
              <a:cs typeface="+mn-lt"/>
            </a:endParaRPr>
          </a:p>
        </p:txBody>
      </p:sp>
    </p:spTree>
    <p:extLst>
      <p:ext uri="{BB962C8B-B14F-4D97-AF65-F5344CB8AC3E}">
        <p14:creationId xmlns:p14="http://schemas.microsoft.com/office/powerpoint/2010/main" val="109670790"/>
      </p:ext>
    </p:extLst>
  </p:cSld>
  <p:clrMapOvr>
    <a:masterClrMapping/>
  </p:clrMapOvr>
  <p:transition>
    <p:strips dir="rd"/>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5">
            <a:extLst>
              <a:ext uri="{FF2B5EF4-FFF2-40B4-BE49-F238E27FC236}">
                <a16:creationId xmlns:a16="http://schemas.microsoft.com/office/drawing/2014/main" id="{8D2DFC61-3DC8-4FC5-8FC1-120823B80419}"/>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74525060-91E9-458C-9E8F-E9DCF7B2417A}" type="slidenum">
              <a:rPr lang="en-US" altLang="en-US" sz="1400"/>
              <a:pPr>
                <a:spcBef>
                  <a:spcPct val="0"/>
                </a:spcBef>
                <a:buFontTx/>
                <a:buNone/>
              </a:pPr>
              <a:t>14</a:t>
            </a:fld>
            <a:endParaRPr lang="en-US" altLang="en-US" sz="1400"/>
          </a:p>
        </p:txBody>
      </p:sp>
      <p:sp>
        <p:nvSpPr>
          <p:cNvPr id="19459" name="Rectangle 2">
            <a:extLst>
              <a:ext uri="{FF2B5EF4-FFF2-40B4-BE49-F238E27FC236}">
                <a16:creationId xmlns:a16="http://schemas.microsoft.com/office/drawing/2014/main" id="{B44C5161-2E22-4046-9F78-734E5A1D90CE}"/>
              </a:ext>
            </a:extLst>
          </p:cNvPr>
          <p:cNvSpPr>
            <a:spLocks noGrp="1" noChangeArrowheads="1"/>
          </p:cNvSpPr>
          <p:nvPr>
            <p:ph type="title"/>
          </p:nvPr>
        </p:nvSpPr>
        <p:spPr/>
        <p:txBody>
          <a:bodyPr/>
          <a:lstStyle/>
          <a:p>
            <a:pPr eaLnBrk="1" hangingPunct="1"/>
            <a:r>
              <a:rPr lang="en-US" altLang="en-US" sz="4000" b="1">
                <a:solidFill>
                  <a:srgbClr val="0066FF"/>
                </a:solidFill>
              </a:rPr>
              <a:t>Solicitation of Gifts</a:t>
            </a:r>
            <a:br>
              <a:rPr lang="en-US" altLang="en-US" sz="4000">
                <a:solidFill>
                  <a:srgbClr val="0066FF"/>
                </a:solidFill>
              </a:rPr>
            </a:br>
            <a:endParaRPr lang="en-US" altLang="en-US" sz="4000">
              <a:solidFill>
                <a:srgbClr val="0066FF"/>
              </a:solidFill>
            </a:endParaRPr>
          </a:p>
        </p:txBody>
      </p:sp>
      <p:sp>
        <p:nvSpPr>
          <p:cNvPr id="19460" name="Rectangle 3">
            <a:extLst>
              <a:ext uri="{FF2B5EF4-FFF2-40B4-BE49-F238E27FC236}">
                <a16:creationId xmlns:a16="http://schemas.microsoft.com/office/drawing/2014/main" id="{AD0C23AA-F5AF-47B1-BBB7-7B13EE339330}"/>
              </a:ext>
            </a:extLst>
          </p:cNvPr>
          <p:cNvSpPr>
            <a:spLocks noGrp="1" noChangeArrowheads="1"/>
          </p:cNvSpPr>
          <p:nvPr>
            <p:ph type="body" idx="1"/>
          </p:nvPr>
        </p:nvSpPr>
        <p:spPr>
          <a:xfrm>
            <a:off x="1981200" y="914400"/>
            <a:ext cx="8229600" cy="5410200"/>
          </a:xfrm>
        </p:spPr>
        <p:txBody>
          <a:bodyPr/>
          <a:lstStyle/>
          <a:p>
            <a:pPr eaLnBrk="1" hangingPunct="1">
              <a:buFontTx/>
              <a:buNone/>
            </a:pPr>
            <a:r>
              <a:rPr lang="en-US" altLang="en-US" sz="2400"/>
              <a:t>An employee must </a:t>
            </a:r>
            <a:r>
              <a:rPr lang="en-US" altLang="en-US" sz="2400">
                <a:solidFill>
                  <a:srgbClr val="FF0000"/>
                </a:solidFill>
              </a:rPr>
              <a:t>not</a:t>
            </a:r>
            <a:r>
              <a:rPr lang="en-US" altLang="en-US" sz="2400"/>
              <a:t> solicit at work, while identifiable as a public employee, or from other employees.</a:t>
            </a:r>
          </a:p>
          <a:p>
            <a:pPr eaLnBrk="1" hangingPunct="1">
              <a:buFontTx/>
              <a:buNone/>
            </a:pPr>
            <a:r>
              <a:rPr lang="en-US" altLang="en-US" sz="2400"/>
              <a:t>An employee must </a:t>
            </a:r>
            <a:r>
              <a:rPr lang="en-US" altLang="en-US" sz="2400">
                <a:solidFill>
                  <a:srgbClr val="FF0000"/>
                </a:solidFill>
              </a:rPr>
              <a:t>not</a:t>
            </a:r>
            <a:r>
              <a:rPr lang="en-US" altLang="en-US" sz="2400"/>
              <a:t> solicit a gift with the intent of affecting or offering to affect any action by a County agency.</a:t>
            </a:r>
          </a:p>
          <a:p>
            <a:pPr eaLnBrk="1" hangingPunct="1">
              <a:buFontTx/>
              <a:buNone/>
            </a:pPr>
            <a:r>
              <a:rPr lang="en-US" altLang="en-US" sz="2400"/>
              <a:t>An employee must </a:t>
            </a:r>
            <a:r>
              <a:rPr lang="en-US" altLang="en-US" sz="2400">
                <a:solidFill>
                  <a:srgbClr val="FF0000"/>
                </a:solidFill>
              </a:rPr>
              <a:t>not </a:t>
            </a:r>
            <a:r>
              <a:rPr lang="en-US" altLang="en-US" sz="2400"/>
              <a:t>solicit a gift from a:</a:t>
            </a:r>
          </a:p>
          <a:p>
            <a:pPr lvl="1" eaLnBrk="1" hangingPunct="1">
              <a:buClr>
                <a:srgbClr val="FF0000"/>
              </a:buClr>
              <a:buFont typeface="Wingdings" panose="05000000000000000000" pitchFamily="2" charset="2"/>
              <a:buChar char="Ø"/>
            </a:pPr>
            <a:r>
              <a:rPr lang="en-US" altLang="en-US" sz="1800"/>
              <a:t>Lobbyist</a:t>
            </a:r>
          </a:p>
          <a:p>
            <a:pPr lvl="1" eaLnBrk="1" hangingPunct="1">
              <a:buClr>
                <a:srgbClr val="FF0000"/>
              </a:buClr>
              <a:buFont typeface="Wingdings" panose="05000000000000000000" pitchFamily="2" charset="2"/>
              <a:buChar char="Ø"/>
            </a:pPr>
            <a:r>
              <a:rPr lang="en-US" altLang="en-US" sz="1800"/>
              <a:t>Person who does business with the County agency with which the employee is affiliated; or</a:t>
            </a:r>
          </a:p>
          <a:p>
            <a:pPr lvl="1" eaLnBrk="1" hangingPunct="1">
              <a:buClr>
                <a:srgbClr val="FF0000"/>
              </a:buClr>
              <a:buFont typeface="Wingdings" panose="05000000000000000000" pitchFamily="2" charset="2"/>
              <a:buChar char="Ø"/>
            </a:pPr>
            <a:r>
              <a:rPr lang="en-US" altLang="en-US" sz="1800"/>
              <a:t>Person who owns or operates a business that is regulated by the County agency with which the employee is affiliated.</a:t>
            </a:r>
          </a:p>
          <a:p>
            <a:pPr lvl="1" eaLnBrk="1" hangingPunct="1">
              <a:buClr>
                <a:srgbClr val="FF0000"/>
              </a:buClr>
              <a:buFont typeface="Wingdings" panose="05000000000000000000" pitchFamily="2" charset="2"/>
              <a:buChar char="Ø"/>
            </a:pPr>
            <a:r>
              <a:rPr lang="en-US" altLang="en-US" sz="1800"/>
              <a:t>Person whose financial interest may be affected by the employee’s duties in a way that is distinguishable from the public generally</a:t>
            </a:r>
          </a:p>
          <a:p>
            <a:pPr lvl="1" eaLnBrk="1" hangingPunct="1">
              <a:buClr>
                <a:srgbClr val="FF0000"/>
              </a:buClr>
              <a:buFont typeface="Wingdings" panose="05000000000000000000" pitchFamily="2" charset="2"/>
              <a:buNone/>
            </a:pPr>
            <a:endParaRPr lang="en-US" altLang="en-US" sz="1800"/>
          </a:p>
          <a:p>
            <a:pPr lvl="1" eaLnBrk="1" hangingPunct="1">
              <a:buClr>
                <a:srgbClr val="FF0000"/>
              </a:buClr>
              <a:buFont typeface="Wingdings" panose="05000000000000000000" pitchFamily="2" charset="2"/>
              <a:buChar char="Ø"/>
            </a:pPr>
            <a:endParaRPr lang="en-US" altLang="en-US" sz="1800"/>
          </a:p>
          <a:p>
            <a:pPr lvl="1" eaLnBrk="1" hangingPunct="1">
              <a:buClr>
                <a:srgbClr val="FF0000"/>
              </a:buClr>
              <a:buFont typeface="Wingdings" panose="05000000000000000000" pitchFamily="2" charset="2"/>
              <a:buChar char="Ø"/>
            </a:pPr>
            <a:endParaRPr lang="en-US" altLang="en-US" sz="1800"/>
          </a:p>
        </p:txBody>
      </p:sp>
    </p:spTree>
    <p:extLst>
      <p:ext uri="{BB962C8B-B14F-4D97-AF65-F5344CB8AC3E}">
        <p14:creationId xmlns:p14="http://schemas.microsoft.com/office/powerpoint/2010/main" val="491442340"/>
      </p:ext>
    </p:extLst>
  </p:cSld>
  <p:clrMapOvr>
    <a:masterClrMapping/>
  </p:clrMapOvr>
  <p:transition>
    <p:strips dir="rd"/>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51DAA42E-CA79-4889-87EF-BD41B5C19857}"/>
              </a:ext>
            </a:extLst>
          </p:cNvPr>
          <p:cNvSpPr>
            <a:spLocks noGrp="1"/>
          </p:cNvSpPr>
          <p:nvPr>
            <p:ph type="title"/>
          </p:nvPr>
        </p:nvSpPr>
        <p:spPr/>
        <p:txBody>
          <a:bodyPr/>
          <a:lstStyle/>
          <a:p>
            <a:r>
              <a:rPr lang="en-US" altLang="en-US" b="1">
                <a:solidFill>
                  <a:srgbClr val="0066FF"/>
                </a:solidFill>
              </a:rPr>
              <a:t>Gift Prohibition</a:t>
            </a:r>
            <a:endParaRPr lang="en-US" altLang="en-US"/>
          </a:p>
        </p:txBody>
      </p:sp>
      <p:sp>
        <p:nvSpPr>
          <p:cNvPr id="3" name="Content Placeholder 2">
            <a:extLst>
              <a:ext uri="{FF2B5EF4-FFF2-40B4-BE49-F238E27FC236}">
                <a16:creationId xmlns:a16="http://schemas.microsoft.com/office/drawing/2014/main" id="{82087BAF-F154-4652-A5CA-221AF5FCCA9C}"/>
              </a:ext>
            </a:extLst>
          </p:cNvPr>
          <p:cNvSpPr>
            <a:spLocks noGrp="1"/>
          </p:cNvSpPr>
          <p:nvPr>
            <p:ph idx="1"/>
          </p:nvPr>
        </p:nvSpPr>
        <p:spPr>
          <a:xfrm>
            <a:off x="1981200" y="1417639"/>
            <a:ext cx="8229600" cy="4708525"/>
          </a:xfrm>
        </p:spPr>
        <p:txBody>
          <a:bodyPr/>
          <a:lstStyle/>
          <a:p>
            <a:pPr marL="0" indent="0">
              <a:buNone/>
              <a:defRPr/>
            </a:pPr>
            <a:endParaRPr lang="en-US" altLang="en-US" sz="2800">
              <a:effectLst>
                <a:outerShdw blurRad="38100" dist="38100" dir="2700000" algn="tl">
                  <a:srgbClr val="000000">
                    <a:alpha val="43137"/>
                  </a:srgbClr>
                </a:outerShdw>
              </a:effectLst>
              <a:ea typeface="Times New Roman" panose="02020603050405020304" pitchFamily="18" charset="0"/>
            </a:endParaRPr>
          </a:p>
          <a:p>
            <a:pPr marL="457200" lvl="1" indent="0" eaLnBrk="1" hangingPunct="1">
              <a:buClr>
                <a:srgbClr val="FF0000"/>
              </a:buClr>
              <a:buNone/>
              <a:defRPr/>
            </a:pPr>
            <a:r>
              <a:rPr lang="en-US" altLang="en-US"/>
              <a:t>An Employee may </a:t>
            </a:r>
            <a:r>
              <a:rPr lang="en-US" altLang="en-US">
                <a:solidFill>
                  <a:srgbClr val="FF0000"/>
                </a:solidFill>
              </a:rPr>
              <a:t>not</a:t>
            </a:r>
            <a:r>
              <a:rPr lang="en-US" altLang="en-US"/>
              <a:t> accept a gift from:</a:t>
            </a:r>
          </a:p>
          <a:p>
            <a:pPr marL="457200" lvl="1" indent="0" eaLnBrk="1" hangingPunct="1">
              <a:buClr>
                <a:srgbClr val="FF0000"/>
              </a:buClr>
              <a:buNone/>
              <a:defRPr/>
            </a:pPr>
            <a:endParaRPr lang="en-US" altLang="en-US" sz="1800"/>
          </a:p>
          <a:p>
            <a:pPr lvl="1" eaLnBrk="1" hangingPunct="1">
              <a:buClr>
                <a:srgbClr val="FF0000"/>
              </a:buClr>
              <a:buFont typeface="Wingdings" panose="05000000000000000000" pitchFamily="2" charset="2"/>
              <a:buChar char="Ø"/>
              <a:defRPr/>
            </a:pPr>
            <a:r>
              <a:rPr lang="en-US" altLang="en-US" sz="2400"/>
              <a:t>Those registered or required to register as lobbyists;</a:t>
            </a:r>
          </a:p>
          <a:p>
            <a:pPr lvl="1" eaLnBrk="1" hangingPunct="1">
              <a:buClr>
                <a:srgbClr val="FF0000"/>
              </a:buClr>
              <a:buFont typeface="Wingdings" panose="05000000000000000000" pitchFamily="2" charset="2"/>
              <a:buChar char="Ø"/>
              <a:defRPr/>
            </a:pPr>
            <a:r>
              <a:rPr lang="en-US" altLang="en-US" sz="2400"/>
              <a:t>Those doing business with or engaged in activities regulated by the employee’s agency; or</a:t>
            </a:r>
          </a:p>
          <a:p>
            <a:pPr lvl="1" eaLnBrk="1" hangingPunct="1">
              <a:buClr>
                <a:srgbClr val="FF0000"/>
              </a:buClr>
              <a:buFont typeface="Wingdings" panose="05000000000000000000" pitchFamily="2" charset="2"/>
              <a:buChar char="Ø"/>
              <a:defRPr/>
            </a:pPr>
            <a:r>
              <a:rPr lang="en-US" altLang="en-US" sz="2400"/>
              <a:t>Those with economic interests that could be substantially (and not just as a member of the public) be affected by the performance of an employee’s duties </a:t>
            </a:r>
          </a:p>
          <a:p>
            <a:pPr marL="0" indent="0">
              <a:buNone/>
              <a:defRPr/>
            </a:pPr>
            <a:endParaRPr lang="en-US" altLang="en-US" sz="2400">
              <a:effectLst>
                <a:outerShdw blurRad="38100" dist="38100" dir="2700000" algn="tl">
                  <a:srgbClr val="000000">
                    <a:alpha val="43137"/>
                  </a:srgbClr>
                </a:outerShdw>
              </a:effectLst>
              <a:ea typeface="Times New Roman" panose="02020603050405020304" pitchFamily="18" charset="0"/>
            </a:endParaRPr>
          </a:p>
          <a:p>
            <a:pPr marL="0" indent="0">
              <a:buNone/>
              <a:defRPr/>
            </a:pPr>
            <a:endParaRPr lang="en-US" sz="2400"/>
          </a:p>
        </p:txBody>
      </p:sp>
      <p:sp>
        <p:nvSpPr>
          <p:cNvPr id="20484" name="Slide Number Placeholder 3">
            <a:extLst>
              <a:ext uri="{FF2B5EF4-FFF2-40B4-BE49-F238E27FC236}">
                <a16:creationId xmlns:a16="http://schemas.microsoft.com/office/drawing/2014/main" id="{29FA140C-E66A-406D-8039-6648126E8ABB}"/>
              </a:ext>
            </a:extLst>
          </p:cNvPr>
          <p:cNvSpPr>
            <a:spLocks noGrp="1"/>
          </p:cNvSpPr>
          <p:nvPr>
            <p:ph type="sldNum" sz="quarter" idx="12"/>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11EF5D8-2CCD-4A2B-B5C6-E339AAE1A557}" type="slidenum">
              <a:rPr lang="en-US" altLang="en-US"/>
              <a:pPr/>
              <a:t>15</a:t>
            </a:fld>
            <a:endParaRPr lang="en-US" altLang="en-US"/>
          </a:p>
        </p:txBody>
      </p:sp>
    </p:spTree>
    <p:extLst>
      <p:ext uri="{BB962C8B-B14F-4D97-AF65-F5344CB8AC3E}">
        <p14:creationId xmlns:p14="http://schemas.microsoft.com/office/powerpoint/2010/main" val="1502885422"/>
      </p:ext>
    </p:extLst>
  </p:cSld>
  <p:clrMapOvr>
    <a:masterClrMapping/>
  </p:clrMapOvr>
  <p:transition>
    <p:strips dir="rd"/>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5">
            <a:extLst>
              <a:ext uri="{FF2B5EF4-FFF2-40B4-BE49-F238E27FC236}">
                <a16:creationId xmlns:a16="http://schemas.microsoft.com/office/drawing/2014/main" id="{0461A340-0291-4651-9445-AB1853614309}"/>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9709AC61-A10D-4F79-A99C-B9C8B33D312F}" type="slidenum">
              <a:rPr lang="en-US" altLang="en-US" sz="1400"/>
              <a:pPr>
                <a:spcBef>
                  <a:spcPct val="0"/>
                </a:spcBef>
                <a:buFontTx/>
                <a:buNone/>
              </a:pPr>
              <a:t>16</a:t>
            </a:fld>
            <a:endParaRPr lang="en-US" altLang="en-US" sz="1400"/>
          </a:p>
        </p:txBody>
      </p:sp>
      <p:sp>
        <p:nvSpPr>
          <p:cNvPr id="21507" name="Rectangle 2">
            <a:extLst>
              <a:ext uri="{FF2B5EF4-FFF2-40B4-BE49-F238E27FC236}">
                <a16:creationId xmlns:a16="http://schemas.microsoft.com/office/drawing/2014/main" id="{7ACF8135-A3A0-43F9-AEED-A3FA2548EB2A}"/>
              </a:ext>
            </a:extLst>
          </p:cNvPr>
          <p:cNvSpPr>
            <a:spLocks noGrp="1" noChangeArrowheads="1"/>
          </p:cNvSpPr>
          <p:nvPr>
            <p:ph type="title"/>
          </p:nvPr>
        </p:nvSpPr>
        <p:spPr>
          <a:xfrm>
            <a:off x="1981200" y="323850"/>
            <a:ext cx="8229600" cy="1143000"/>
          </a:xfrm>
        </p:spPr>
        <p:txBody>
          <a:bodyPr/>
          <a:lstStyle/>
          <a:p>
            <a:pPr eaLnBrk="1" hangingPunct="1"/>
            <a:r>
              <a:rPr lang="en-US" altLang="en-US" b="1">
                <a:solidFill>
                  <a:srgbClr val="0066FF"/>
                </a:solidFill>
              </a:rPr>
              <a:t>Gifts That May Be Accepted</a:t>
            </a:r>
          </a:p>
        </p:txBody>
      </p:sp>
      <p:sp>
        <p:nvSpPr>
          <p:cNvPr id="20484" name="Rectangle 3">
            <a:extLst>
              <a:ext uri="{FF2B5EF4-FFF2-40B4-BE49-F238E27FC236}">
                <a16:creationId xmlns:a16="http://schemas.microsoft.com/office/drawing/2014/main" id="{C6752D6E-DC91-4B07-96C1-239282AAF7B7}"/>
              </a:ext>
            </a:extLst>
          </p:cNvPr>
          <p:cNvSpPr>
            <a:spLocks noGrp="1" noChangeArrowheads="1"/>
          </p:cNvSpPr>
          <p:nvPr>
            <p:ph type="body" idx="1"/>
          </p:nvPr>
        </p:nvSpPr>
        <p:spPr/>
        <p:txBody>
          <a:bodyPr/>
          <a:lstStyle/>
          <a:p>
            <a:pPr lvl="1" eaLnBrk="1" hangingPunct="1">
              <a:buClr>
                <a:srgbClr val="FF0000"/>
              </a:buClr>
              <a:buFont typeface="Wingdings" panose="05000000000000000000" pitchFamily="2" charset="2"/>
              <a:buChar char="Ø"/>
              <a:defRPr/>
            </a:pPr>
            <a:r>
              <a:rPr lang="en-US" altLang="en-US" sz="2200" dirty="0">
                <a:ea typeface="Times New Roman" panose="02020603050405020304" pitchFamily="18" charset="0"/>
              </a:rPr>
              <a:t>Meals and beverages consumed in the presence of the donor either at an event attended by 20 or more persons or worth up to $50 per year  </a:t>
            </a:r>
          </a:p>
          <a:p>
            <a:pPr lvl="1" eaLnBrk="1" hangingPunct="1">
              <a:buClr>
                <a:srgbClr val="FF0000"/>
              </a:buClr>
              <a:buFont typeface="Wingdings" panose="05000000000000000000" pitchFamily="2" charset="2"/>
              <a:buChar char="Ø"/>
              <a:defRPr/>
            </a:pPr>
            <a:r>
              <a:rPr lang="en-US" altLang="en-US" sz="2200" dirty="0">
                <a:ea typeface="Times New Roman" panose="02020603050405020304" pitchFamily="18" charset="0"/>
              </a:rPr>
              <a:t>Ceremonial gifts of insignificant monetary value</a:t>
            </a:r>
          </a:p>
          <a:p>
            <a:pPr lvl="1" eaLnBrk="1" hangingPunct="1">
              <a:buClr>
                <a:srgbClr val="FF0000"/>
              </a:buClr>
              <a:buFont typeface="Wingdings" panose="05000000000000000000" pitchFamily="2" charset="2"/>
              <a:buChar char="Ø"/>
              <a:defRPr/>
            </a:pPr>
            <a:r>
              <a:rPr lang="en-US" altLang="en-US" sz="2200" dirty="0">
                <a:ea typeface="Times New Roman" panose="02020603050405020304" pitchFamily="18" charset="0"/>
              </a:rPr>
              <a:t> Items that cost less than $20</a:t>
            </a:r>
          </a:p>
          <a:p>
            <a:pPr lvl="1" eaLnBrk="1" hangingPunct="1">
              <a:buClr>
                <a:srgbClr val="FF0000"/>
              </a:buClr>
              <a:buFont typeface="Wingdings" panose="05000000000000000000" pitchFamily="2" charset="2"/>
              <a:buChar char="Ø"/>
              <a:defRPr/>
            </a:pPr>
            <a:r>
              <a:rPr lang="en-US" altLang="en-US" sz="2200" dirty="0">
                <a:ea typeface="Times New Roman" panose="02020603050405020304" pitchFamily="18" charset="0"/>
              </a:rPr>
              <a:t> Reasonable food, lodging and travel for speaking, participation on a panel</a:t>
            </a:r>
          </a:p>
          <a:p>
            <a:pPr lvl="1" eaLnBrk="1" hangingPunct="1">
              <a:buClr>
                <a:srgbClr val="FF0000"/>
              </a:buClr>
              <a:buFont typeface="Wingdings" panose="05000000000000000000" pitchFamily="2" charset="2"/>
              <a:buChar char="Ø"/>
              <a:defRPr/>
            </a:pPr>
            <a:r>
              <a:rPr lang="en-US" altLang="en-US" sz="2200" dirty="0">
                <a:ea typeface="Times New Roman" panose="02020603050405020304" pitchFamily="18" charset="0"/>
              </a:rPr>
              <a:t> Certain gifts to elected officials as a courtesy to the office</a:t>
            </a:r>
          </a:p>
          <a:p>
            <a:pPr lvl="1" eaLnBrk="1" hangingPunct="1">
              <a:buClr>
                <a:srgbClr val="FF0000"/>
              </a:buClr>
              <a:buFont typeface="Wingdings" panose="05000000000000000000" pitchFamily="2" charset="2"/>
              <a:buChar char="Ø"/>
              <a:defRPr/>
            </a:pPr>
            <a:r>
              <a:rPr lang="en-US" altLang="en-US" sz="2200" dirty="0">
                <a:ea typeface="Times New Roman" panose="02020603050405020304" pitchFamily="18" charset="0"/>
              </a:rPr>
              <a:t> Gifts from a relative </a:t>
            </a:r>
          </a:p>
          <a:p>
            <a:pPr lvl="1" eaLnBrk="1" hangingPunct="1">
              <a:buClr>
                <a:srgbClr val="FF0000"/>
              </a:buClr>
              <a:buFont typeface="Wingdings" panose="05000000000000000000" pitchFamily="2" charset="2"/>
              <a:buChar char="Ø"/>
              <a:defRPr/>
            </a:pPr>
            <a:r>
              <a:rPr lang="en-US" altLang="en-US" sz="2200" dirty="0">
                <a:ea typeface="Times New Roman" panose="02020603050405020304" pitchFamily="18" charset="0"/>
              </a:rPr>
              <a:t> Honoraria (for speaking unrelated to employment) </a:t>
            </a:r>
          </a:p>
          <a:p>
            <a:pPr lvl="1" eaLnBrk="1" hangingPunct="1">
              <a:buClr>
                <a:srgbClr val="FF0000"/>
              </a:buClr>
              <a:buFont typeface="Wingdings" panose="05000000000000000000" pitchFamily="2" charset="2"/>
              <a:buChar char="Ø"/>
              <a:defRPr/>
            </a:pPr>
            <a:r>
              <a:rPr lang="en-US" altLang="en-US" sz="2200" dirty="0">
                <a:ea typeface="Times New Roman" panose="02020603050405020304" pitchFamily="18" charset="0"/>
              </a:rPr>
              <a:t> Unsolicited gifts to a County agency</a:t>
            </a:r>
            <a:endParaRPr lang="en-US" altLang="en-US" sz="2200" dirty="0"/>
          </a:p>
          <a:p>
            <a:pPr marL="0" indent="0">
              <a:spcBef>
                <a:spcPct val="0"/>
              </a:spcBef>
              <a:buNone/>
              <a:defRPr/>
            </a:pPr>
            <a:r>
              <a:rPr lang="en-US" altLang="en-US" sz="1200" dirty="0">
                <a:solidFill>
                  <a:srgbClr val="FF0000"/>
                </a:solidFill>
                <a:ea typeface="Times New Roman" panose="02020603050405020304" pitchFamily="18" charset="0"/>
              </a:rPr>
              <a:t>-</a:t>
            </a:r>
            <a:endParaRPr lang="en-US" dirty="0"/>
          </a:p>
          <a:p>
            <a:pPr marL="1168400" lvl="1" indent="-711200" eaLnBrk="1" hangingPunct="1">
              <a:lnSpc>
                <a:spcPct val="80000"/>
              </a:lnSpc>
              <a:buClr>
                <a:srgbClr val="FF0000"/>
              </a:buClr>
              <a:buFont typeface="Wingdings" panose="05000000000000000000" pitchFamily="2" charset="2"/>
              <a:buChar char="Ø"/>
              <a:defRPr/>
            </a:pPr>
            <a:endParaRPr lang="en-US" altLang="en-US" sz="1800" dirty="0"/>
          </a:p>
        </p:txBody>
      </p:sp>
    </p:spTree>
    <p:extLst>
      <p:ext uri="{BB962C8B-B14F-4D97-AF65-F5344CB8AC3E}">
        <p14:creationId xmlns:p14="http://schemas.microsoft.com/office/powerpoint/2010/main" val="2168233516"/>
      </p:ext>
    </p:extLst>
  </p:cSld>
  <p:clrMapOvr>
    <a:masterClrMapping/>
  </p:clrMapOvr>
  <p:transition>
    <p:strips dir="rd"/>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5">
            <a:extLst>
              <a:ext uri="{FF2B5EF4-FFF2-40B4-BE49-F238E27FC236}">
                <a16:creationId xmlns:a16="http://schemas.microsoft.com/office/drawing/2014/main" id="{0461A340-0291-4651-9445-AB1853614309}"/>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9709AC61-A10D-4F79-A99C-B9C8B33D312F}" type="slidenum">
              <a:rPr lang="en-US" altLang="en-US" sz="1400"/>
              <a:pPr>
                <a:spcBef>
                  <a:spcPct val="0"/>
                </a:spcBef>
                <a:buFontTx/>
                <a:buNone/>
              </a:pPr>
              <a:t>17</a:t>
            </a:fld>
            <a:endParaRPr lang="en-US" altLang="en-US" sz="1400"/>
          </a:p>
        </p:txBody>
      </p:sp>
      <p:sp>
        <p:nvSpPr>
          <p:cNvPr id="21507" name="Rectangle 2">
            <a:extLst>
              <a:ext uri="{FF2B5EF4-FFF2-40B4-BE49-F238E27FC236}">
                <a16:creationId xmlns:a16="http://schemas.microsoft.com/office/drawing/2014/main" id="{7ACF8135-A3A0-43F9-AEED-A3FA2548EB2A}"/>
              </a:ext>
            </a:extLst>
          </p:cNvPr>
          <p:cNvSpPr>
            <a:spLocks noGrp="1" noChangeArrowheads="1"/>
          </p:cNvSpPr>
          <p:nvPr>
            <p:ph type="title"/>
          </p:nvPr>
        </p:nvSpPr>
        <p:spPr>
          <a:xfrm>
            <a:off x="1981200" y="323850"/>
            <a:ext cx="8229600" cy="1143000"/>
          </a:xfrm>
        </p:spPr>
        <p:txBody>
          <a:bodyPr/>
          <a:lstStyle/>
          <a:p>
            <a:pPr eaLnBrk="1" hangingPunct="1"/>
            <a:r>
              <a:rPr lang="en-US" altLang="en-US" b="1">
                <a:solidFill>
                  <a:srgbClr val="0066FF"/>
                </a:solidFill>
              </a:rPr>
              <a:t>Gifts -- Regulations</a:t>
            </a:r>
          </a:p>
        </p:txBody>
      </p:sp>
      <p:sp>
        <p:nvSpPr>
          <p:cNvPr id="20484" name="Rectangle 3">
            <a:extLst>
              <a:ext uri="{FF2B5EF4-FFF2-40B4-BE49-F238E27FC236}">
                <a16:creationId xmlns:a16="http://schemas.microsoft.com/office/drawing/2014/main" id="{C6752D6E-DC91-4B07-96C1-239282AAF7B7}"/>
              </a:ext>
            </a:extLst>
          </p:cNvPr>
          <p:cNvSpPr>
            <a:spLocks noGrp="1" noChangeArrowheads="1"/>
          </p:cNvSpPr>
          <p:nvPr>
            <p:ph type="body" idx="1"/>
          </p:nvPr>
        </p:nvSpPr>
        <p:spPr>
          <a:xfrm>
            <a:off x="1442720" y="1600201"/>
            <a:ext cx="10139680" cy="4525963"/>
          </a:xfrm>
        </p:spPr>
        <p:txBody>
          <a:bodyPr/>
          <a:lstStyle/>
          <a:p>
            <a:pPr marL="0" indent="0">
              <a:buClr>
                <a:srgbClr val="FF0000"/>
              </a:buClr>
              <a:buNone/>
              <a:defRPr/>
            </a:pPr>
            <a:r>
              <a:rPr lang="en-US" sz="2400" dirty="0">
                <a:ea typeface="+mn-lt"/>
                <a:cs typeface="+mn-lt"/>
              </a:rPr>
              <a:t>"Safe Harbors" – authorizes gift acceptance under certain (limited) circumstances meeting regulation requirements. The regulations address:  </a:t>
            </a:r>
            <a:endParaRPr lang="en-US" sz="2400" dirty="0"/>
          </a:p>
          <a:p>
            <a:pPr marL="0" indent="0">
              <a:buClr>
                <a:srgbClr val="FF0000"/>
              </a:buClr>
              <a:buNone/>
              <a:defRPr/>
            </a:pPr>
            <a:endParaRPr lang="en-US" sz="2400">
              <a:ea typeface="+mn-lt"/>
              <a:cs typeface="+mn-lt"/>
            </a:endParaRPr>
          </a:p>
          <a:p>
            <a:pPr>
              <a:buClr>
                <a:srgbClr val="FF0000"/>
              </a:buClr>
              <a:buFont typeface="Wingdings,Sans-Serif" panose="05000000000000000000" pitchFamily="2" charset="2"/>
              <a:buChar char="Ø"/>
              <a:defRPr/>
            </a:pPr>
            <a:r>
              <a:rPr lang="en-US" sz="2400" dirty="0">
                <a:ea typeface="+mn-lt"/>
                <a:cs typeface="+mn-lt"/>
              </a:rPr>
              <a:t>Gifts clearly based on personal relationships</a:t>
            </a:r>
          </a:p>
          <a:p>
            <a:pPr>
              <a:buClr>
                <a:srgbClr val="FF0000"/>
              </a:buClr>
              <a:buFont typeface="Wingdings,Sans-Serif" panose="05000000000000000000" pitchFamily="2" charset="2"/>
              <a:buChar char="Ø"/>
              <a:defRPr/>
            </a:pPr>
            <a:r>
              <a:rPr lang="en-US" sz="2400" dirty="0">
                <a:ea typeface="+mn-lt"/>
                <a:cs typeface="+mn-lt"/>
              </a:rPr>
              <a:t>Acceptance of certain opportunities, benefits (discounts)</a:t>
            </a:r>
          </a:p>
          <a:p>
            <a:pPr>
              <a:buClr>
                <a:srgbClr val="FF0000"/>
              </a:buClr>
              <a:buFont typeface="Wingdings,Sans-Serif" panose="05000000000000000000" pitchFamily="2" charset="2"/>
              <a:buChar char="Ø"/>
              <a:defRPr/>
            </a:pPr>
            <a:r>
              <a:rPr lang="en-US" sz="2400" dirty="0">
                <a:ea typeface="+mn-lt"/>
                <a:cs typeface="+mn-lt"/>
              </a:rPr>
              <a:t>Gifts between employees</a:t>
            </a:r>
          </a:p>
          <a:p>
            <a:pPr lvl="1">
              <a:buClr>
                <a:srgbClr val="FF0000"/>
              </a:buClr>
              <a:buFont typeface="Wingdings" panose="05000000000000000000" pitchFamily="2" charset="2"/>
              <a:buChar char="Ø"/>
              <a:defRPr/>
            </a:pPr>
            <a:endParaRPr lang="en-US" altLang="en-US" sz="2200"/>
          </a:p>
          <a:p>
            <a:pPr marL="0" indent="0">
              <a:spcBef>
                <a:spcPct val="0"/>
              </a:spcBef>
              <a:buNone/>
              <a:defRPr/>
            </a:pPr>
            <a:r>
              <a:rPr lang="en-US" altLang="en-US" sz="1200" dirty="0">
                <a:solidFill>
                  <a:srgbClr val="FF0000"/>
                </a:solidFill>
                <a:ea typeface="Times New Roman" panose="02020603050405020304" pitchFamily="18" charset="0"/>
              </a:rPr>
              <a:t>-</a:t>
            </a:r>
            <a:endParaRPr lang="en-US" dirty="0"/>
          </a:p>
          <a:p>
            <a:pPr marL="1168400" lvl="1" indent="-711200" eaLnBrk="1" hangingPunct="1">
              <a:lnSpc>
                <a:spcPct val="80000"/>
              </a:lnSpc>
              <a:buClr>
                <a:srgbClr val="FF0000"/>
              </a:buClr>
              <a:buFont typeface="Wingdings" panose="05000000000000000000" pitchFamily="2" charset="2"/>
              <a:buChar char="Ø"/>
              <a:defRPr/>
            </a:pPr>
            <a:endParaRPr lang="en-US" altLang="en-US" sz="1800"/>
          </a:p>
        </p:txBody>
      </p:sp>
    </p:spTree>
    <p:extLst>
      <p:ext uri="{BB962C8B-B14F-4D97-AF65-F5344CB8AC3E}">
        <p14:creationId xmlns:p14="http://schemas.microsoft.com/office/powerpoint/2010/main" val="1454324858"/>
      </p:ext>
    </p:extLst>
  </p:cSld>
  <p:clrMapOvr>
    <a:masterClrMapping/>
  </p:clrMapOvr>
  <p:transition>
    <p:strips dir="rd"/>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27011BEA-8EBC-4A35-AEBD-3771AA9230D8}"/>
              </a:ext>
            </a:extLst>
          </p:cNvPr>
          <p:cNvSpPr>
            <a:spLocks noGrp="1"/>
          </p:cNvSpPr>
          <p:nvPr>
            <p:ph type="title"/>
          </p:nvPr>
        </p:nvSpPr>
        <p:spPr>
          <a:xfrm>
            <a:off x="1981200" y="152400"/>
            <a:ext cx="8229600" cy="1752600"/>
          </a:xfrm>
        </p:spPr>
        <p:txBody>
          <a:bodyPr/>
          <a:lstStyle/>
          <a:p>
            <a:pPr eaLnBrk="1" hangingPunct="1"/>
            <a:br>
              <a:rPr lang="en-US" altLang="en-US" sz="3200" b="1">
                <a:solidFill>
                  <a:srgbClr val="0066FF"/>
                </a:solidFill>
              </a:rPr>
            </a:br>
            <a:r>
              <a:rPr lang="en-US" altLang="en-US" sz="3200" b="1">
                <a:solidFill>
                  <a:srgbClr val="0066FF"/>
                </a:solidFill>
              </a:rPr>
              <a:t>Restrictions After Leaving County Service (Post-Employment)</a:t>
            </a:r>
            <a:br>
              <a:rPr lang="en-US" altLang="en-US"/>
            </a:br>
            <a:endParaRPr lang="en-US" altLang="en-US"/>
          </a:p>
        </p:txBody>
      </p:sp>
      <p:sp>
        <p:nvSpPr>
          <p:cNvPr id="3" name="Content Placeholder 2">
            <a:extLst>
              <a:ext uri="{FF2B5EF4-FFF2-40B4-BE49-F238E27FC236}">
                <a16:creationId xmlns:a16="http://schemas.microsoft.com/office/drawing/2014/main" id="{7C698F48-2A95-42CF-BAF4-BD5F056A39B1}"/>
              </a:ext>
            </a:extLst>
          </p:cNvPr>
          <p:cNvSpPr>
            <a:spLocks noGrp="1"/>
          </p:cNvSpPr>
          <p:nvPr>
            <p:ph idx="1"/>
          </p:nvPr>
        </p:nvSpPr>
        <p:spPr/>
        <p:txBody>
          <a:bodyPr/>
          <a:lstStyle/>
          <a:p>
            <a:pPr marL="812800" indent="-812800" eaLnBrk="1" hangingPunct="1">
              <a:lnSpc>
                <a:spcPct val="80000"/>
              </a:lnSpc>
              <a:buClr>
                <a:srgbClr val="FF0000"/>
              </a:buClr>
              <a:buFont typeface="Wingdings" panose="05000000000000000000" pitchFamily="2" charset="2"/>
              <a:buChar char="Ø"/>
              <a:defRPr/>
            </a:pPr>
            <a:endParaRPr lang="en-US" sz="2400"/>
          </a:p>
          <a:p>
            <a:pPr marL="812800" indent="-812800" eaLnBrk="1" hangingPunct="1">
              <a:lnSpc>
                <a:spcPct val="80000"/>
              </a:lnSpc>
              <a:buClr>
                <a:srgbClr val="FF0000"/>
              </a:buClr>
              <a:buFont typeface="Wingdings" panose="05000000000000000000" pitchFamily="2" charset="2"/>
              <a:buChar char="Ø"/>
              <a:defRPr/>
            </a:pPr>
            <a:r>
              <a:rPr lang="en-US" sz="2400" dirty="0"/>
              <a:t>A former public employee must not work on or otherwise assist any party, other than a County agency, in a case, contract, or other specific matter if the employee </a:t>
            </a:r>
            <a:r>
              <a:rPr lang="en-US" sz="2400" u="sng" dirty="0"/>
              <a:t>significantly participated</a:t>
            </a:r>
            <a:r>
              <a:rPr lang="en-US" sz="2400" dirty="0"/>
              <a:t> in the matter as a public employee.</a:t>
            </a:r>
            <a:endParaRPr lang="en-US" sz="1000" dirty="0"/>
          </a:p>
          <a:p>
            <a:pPr marL="812800" indent="-812800" eaLnBrk="1" hangingPunct="1">
              <a:lnSpc>
                <a:spcPct val="80000"/>
              </a:lnSpc>
              <a:buClr>
                <a:srgbClr val="FF0000"/>
              </a:buClr>
              <a:buFont typeface="Wingdings" panose="05000000000000000000" pitchFamily="2" charset="2"/>
              <a:buChar char="Ø"/>
              <a:defRPr/>
            </a:pPr>
            <a:endParaRPr lang="en-US" sz="800"/>
          </a:p>
          <a:p>
            <a:pPr marL="812800" indent="-812800" eaLnBrk="1" hangingPunct="1">
              <a:lnSpc>
                <a:spcPct val="80000"/>
              </a:lnSpc>
              <a:buClr>
                <a:srgbClr val="FF0000"/>
              </a:buClr>
              <a:buFont typeface="Wingdings" panose="05000000000000000000" pitchFamily="2" charset="2"/>
              <a:buChar char="Ø"/>
              <a:defRPr/>
            </a:pPr>
            <a:r>
              <a:rPr lang="en-US" sz="2400" dirty="0"/>
              <a:t>For 1 year after leaving County employment, a former public employee must not enter into any employment understanding with any person or business if the public employee </a:t>
            </a:r>
            <a:r>
              <a:rPr lang="en-US" sz="2400" u="sng" dirty="0"/>
              <a:t>significantly participated</a:t>
            </a:r>
            <a:r>
              <a:rPr lang="en-US" sz="2400" dirty="0"/>
              <a:t> during the previous 3 years:</a:t>
            </a:r>
          </a:p>
          <a:p>
            <a:pPr marL="0" indent="0" eaLnBrk="1" hangingPunct="1">
              <a:buNone/>
              <a:defRPr/>
            </a:pPr>
            <a:r>
              <a:rPr lang="en-US" sz="2400" dirty="0"/>
              <a:t>	      (1)   in regulating the person or business; or</a:t>
            </a:r>
          </a:p>
          <a:p>
            <a:pPr marL="0" indent="0" eaLnBrk="1" hangingPunct="1">
              <a:buNone/>
              <a:defRPr/>
            </a:pPr>
            <a:r>
              <a:rPr lang="en-US" sz="2400" dirty="0"/>
              <a:t>	      (2)   in any contractual activity concerning the person or business.</a:t>
            </a:r>
            <a:endParaRPr lang="en-US" dirty="0"/>
          </a:p>
        </p:txBody>
      </p:sp>
      <p:sp>
        <p:nvSpPr>
          <p:cNvPr id="22532" name="Slide Number Placeholder 3">
            <a:extLst>
              <a:ext uri="{FF2B5EF4-FFF2-40B4-BE49-F238E27FC236}">
                <a16:creationId xmlns:a16="http://schemas.microsoft.com/office/drawing/2014/main" id="{89E7FEE5-0E83-48F2-9971-8EFF994E5535}"/>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32B7C1B8-A5E7-405C-B423-F8A4DF2F6E62}" type="slidenum">
              <a:rPr lang="en-US" altLang="en-US" sz="1400"/>
              <a:pPr>
                <a:spcBef>
                  <a:spcPct val="0"/>
                </a:spcBef>
                <a:buFontTx/>
                <a:buNone/>
              </a:pPr>
              <a:t>18</a:t>
            </a:fld>
            <a:endParaRPr lang="en-US" altLang="en-US" sz="1400"/>
          </a:p>
        </p:txBody>
      </p:sp>
    </p:spTree>
    <p:extLst>
      <p:ext uri="{BB962C8B-B14F-4D97-AF65-F5344CB8AC3E}">
        <p14:creationId xmlns:p14="http://schemas.microsoft.com/office/powerpoint/2010/main" val="2717634797"/>
      </p:ext>
    </p:extLst>
  </p:cSld>
  <p:clrMapOvr>
    <a:masterClrMapping/>
  </p:clrMapOvr>
  <p:transition>
    <p:strips dir="rd"/>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BFE63EFA-C133-43EF-AC87-E1368232BD32}"/>
              </a:ext>
            </a:extLst>
          </p:cNvPr>
          <p:cNvSpPr>
            <a:spLocks noGrp="1"/>
          </p:cNvSpPr>
          <p:nvPr>
            <p:ph type="title"/>
          </p:nvPr>
        </p:nvSpPr>
        <p:spPr/>
        <p:txBody>
          <a:bodyPr/>
          <a:lstStyle/>
          <a:p>
            <a:pPr eaLnBrk="1" hangingPunct="1"/>
            <a:r>
              <a:rPr lang="en-US" altLang="en-US" sz="2400" b="1" i="1">
                <a:solidFill>
                  <a:srgbClr val="0066FF"/>
                </a:solidFill>
              </a:rPr>
              <a:t>Cont’d: </a:t>
            </a:r>
            <a:r>
              <a:rPr lang="en-US" altLang="en-US" sz="3200" b="1">
                <a:solidFill>
                  <a:srgbClr val="0066FF"/>
                </a:solidFill>
              </a:rPr>
              <a:t>Restrictions After Leaving County Service (Post-Employment)</a:t>
            </a:r>
            <a:endParaRPr lang="en-US" altLang="en-US" sz="3200"/>
          </a:p>
        </p:txBody>
      </p:sp>
      <p:sp>
        <p:nvSpPr>
          <p:cNvPr id="3" name="Content Placeholder 2">
            <a:extLst>
              <a:ext uri="{FF2B5EF4-FFF2-40B4-BE49-F238E27FC236}">
                <a16:creationId xmlns:a16="http://schemas.microsoft.com/office/drawing/2014/main" id="{88A37199-B5CE-4C5A-A08F-48B299F6D1BF}"/>
              </a:ext>
            </a:extLst>
          </p:cNvPr>
          <p:cNvSpPr>
            <a:spLocks noGrp="1"/>
          </p:cNvSpPr>
          <p:nvPr>
            <p:ph idx="1"/>
          </p:nvPr>
        </p:nvSpPr>
        <p:spPr/>
        <p:txBody>
          <a:bodyPr/>
          <a:lstStyle/>
          <a:p>
            <a:pPr marL="0" indent="0" eaLnBrk="1" hangingPunct="1">
              <a:buNone/>
              <a:defRPr/>
            </a:pPr>
            <a:endParaRPr lang="en-US" sz="2400"/>
          </a:p>
          <a:p>
            <a:pPr marL="812800" indent="-812800" eaLnBrk="1" hangingPunct="1">
              <a:lnSpc>
                <a:spcPct val="80000"/>
              </a:lnSpc>
              <a:buClr>
                <a:srgbClr val="FF0000"/>
              </a:buClr>
              <a:buFont typeface="Wingdings" panose="05000000000000000000" pitchFamily="2" charset="2"/>
              <a:buChar char="Ø"/>
              <a:defRPr/>
            </a:pPr>
            <a:r>
              <a:rPr lang="en-US" sz="2800" u="sng"/>
              <a:t>Significant participation</a:t>
            </a:r>
            <a:r>
              <a:rPr lang="en-US" sz="2800"/>
              <a:t>: means making a decision, approval, disapproval, recommendation, rendering of advice, investigation, or similar action taken as an officer or employee.  Significant participation ordinarily does not include program or legislative oversight, or budget preparation, review, or adoption</a:t>
            </a:r>
            <a:r>
              <a:rPr lang="en-US"/>
              <a:t>. </a:t>
            </a:r>
          </a:p>
          <a:p>
            <a:pPr eaLnBrk="1" hangingPunct="1">
              <a:defRPr/>
            </a:pPr>
            <a:endParaRPr lang="en-US"/>
          </a:p>
          <a:p>
            <a:pPr eaLnBrk="1" hangingPunct="1">
              <a:defRPr/>
            </a:pPr>
            <a:endParaRPr lang="en-US"/>
          </a:p>
        </p:txBody>
      </p:sp>
      <p:sp>
        <p:nvSpPr>
          <p:cNvPr id="23556" name="Slide Number Placeholder 3">
            <a:extLst>
              <a:ext uri="{FF2B5EF4-FFF2-40B4-BE49-F238E27FC236}">
                <a16:creationId xmlns:a16="http://schemas.microsoft.com/office/drawing/2014/main" id="{C8E39907-C22C-4B12-9CA0-2AD42E5ACD76}"/>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AA930270-2060-423D-BBB2-09C00F89EEE0}" type="slidenum">
              <a:rPr lang="en-US" altLang="en-US" sz="1400"/>
              <a:pPr>
                <a:spcBef>
                  <a:spcPct val="0"/>
                </a:spcBef>
                <a:buFontTx/>
                <a:buNone/>
              </a:pPr>
              <a:t>19</a:t>
            </a:fld>
            <a:endParaRPr lang="en-US" altLang="en-US" sz="1400"/>
          </a:p>
        </p:txBody>
      </p:sp>
    </p:spTree>
    <p:extLst>
      <p:ext uri="{BB962C8B-B14F-4D97-AF65-F5344CB8AC3E}">
        <p14:creationId xmlns:p14="http://schemas.microsoft.com/office/powerpoint/2010/main" val="3619095523"/>
      </p:ext>
    </p:extLst>
  </p:cSld>
  <p:clrMapOvr>
    <a:masterClrMapping/>
  </p:clrMapOvr>
  <p:transition>
    <p:strips dir="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a:extLst>
              <a:ext uri="{FF2B5EF4-FFF2-40B4-BE49-F238E27FC236}">
                <a16:creationId xmlns:a16="http://schemas.microsoft.com/office/drawing/2014/main" id="{010324DC-1344-40A0-B290-3B14E52A57AE}"/>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A6E8DDAC-5593-4973-82E6-E934AC68D726}" type="slidenum">
              <a:rPr lang="en-US" altLang="en-US" sz="1400" dirty="0"/>
              <a:pPr>
                <a:spcBef>
                  <a:spcPct val="0"/>
                </a:spcBef>
                <a:buFontTx/>
                <a:buNone/>
              </a:pPr>
              <a:t>2</a:t>
            </a:fld>
            <a:endParaRPr lang="en-US" altLang="en-US" sz="1400"/>
          </a:p>
        </p:txBody>
      </p:sp>
      <p:sp>
        <p:nvSpPr>
          <p:cNvPr id="8195" name="Rectangle 2">
            <a:extLst>
              <a:ext uri="{FF2B5EF4-FFF2-40B4-BE49-F238E27FC236}">
                <a16:creationId xmlns:a16="http://schemas.microsoft.com/office/drawing/2014/main" id="{F69B4853-A25C-413E-8529-B60E3BAF476B}"/>
              </a:ext>
            </a:extLst>
          </p:cNvPr>
          <p:cNvSpPr>
            <a:spLocks noGrp="1" noChangeArrowheads="1"/>
          </p:cNvSpPr>
          <p:nvPr>
            <p:ph type="ctrTitle"/>
          </p:nvPr>
        </p:nvSpPr>
        <p:spPr>
          <a:xfrm>
            <a:off x="2209800" y="381000"/>
            <a:ext cx="7772400" cy="1524000"/>
          </a:xfrm>
        </p:spPr>
        <p:txBody>
          <a:bodyPr anchor="ctr"/>
          <a:lstStyle/>
          <a:p>
            <a:pPr eaLnBrk="1" hangingPunct="1"/>
            <a:r>
              <a:rPr lang="en-US" altLang="en-US" sz="4400" b="1">
                <a:solidFill>
                  <a:srgbClr val="0066FF"/>
                </a:solidFill>
              </a:rPr>
              <a:t>Why Review Ethics Requirements?</a:t>
            </a:r>
          </a:p>
        </p:txBody>
      </p:sp>
      <p:sp>
        <p:nvSpPr>
          <p:cNvPr id="8196" name="Rectangle 3">
            <a:extLst>
              <a:ext uri="{FF2B5EF4-FFF2-40B4-BE49-F238E27FC236}">
                <a16:creationId xmlns:a16="http://schemas.microsoft.com/office/drawing/2014/main" id="{E77888F4-877A-4968-8D0F-338916652C91}"/>
              </a:ext>
            </a:extLst>
          </p:cNvPr>
          <p:cNvSpPr>
            <a:spLocks noGrp="1" noChangeArrowheads="1"/>
          </p:cNvSpPr>
          <p:nvPr>
            <p:ph type="subTitle" idx="1"/>
          </p:nvPr>
        </p:nvSpPr>
        <p:spPr>
          <a:xfrm>
            <a:off x="2597331" y="2103120"/>
            <a:ext cx="6934200" cy="3810000"/>
          </a:xfrm>
        </p:spPr>
        <p:txBody>
          <a:bodyPr/>
          <a:lstStyle/>
          <a:p>
            <a:pPr algn="l" eaLnBrk="1" hangingPunct="1">
              <a:lnSpc>
                <a:spcPct val="90000"/>
              </a:lnSpc>
              <a:buClr>
                <a:srgbClr val="FF0000"/>
              </a:buClr>
              <a:buFont typeface="Wingdings" panose="05000000000000000000" pitchFamily="2" charset="2"/>
              <a:buChar char="Ø"/>
            </a:pPr>
            <a:r>
              <a:rPr lang="en-US" altLang="en-US"/>
              <a:t>Employees need to know their obligations</a:t>
            </a:r>
          </a:p>
          <a:p>
            <a:pPr algn="l" eaLnBrk="1" hangingPunct="1">
              <a:lnSpc>
                <a:spcPct val="90000"/>
              </a:lnSpc>
            </a:pPr>
            <a:endParaRPr lang="en-US" altLang="en-US"/>
          </a:p>
          <a:p>
            <a:pPr algn="l" eaLnBrk="1" hangingPunct="1">
              <a:lnSpc>
                <a:spcPct val="90000"/>
              </a:lnSpc>
              <a:buClr>
                <a:srgbClr val="FF0000"/>
              </a:buClr>
              <a:buFont typeface="Wingdings" panose="05000000000000000000" pitchFamily="2" charset="2"/>
              <a:buChar char="Ø"/>
            </a:pPr>
            <a:r>
              <a:rPr lang="en-US" altLang="en-US"/>
              <a:t>How to identify ethics issues</a:t>
            </a:r>
          </a:p>
          <a:p>
            <a:pPr algn="l" eaLnBrk="1" hangingPunct="1">
              <a:lnSpc>
                <a:spcPct val="90000"/>
              </a:lnSpc>
            </a:pPr>
            <a:endParaRPr lang="en-US" altLang="en-US"/>
          </a:p>
          <a:p>
            <a:pPr algn="l" eaLnBrk="1" hangingPunct="1">
              <a:lnSpc>
                <a:spcPct val="90000"/>
              </a:lnSpc>
              <a:buClr>
                <a:srgbClr val="FF0000"/>
              </a:buClr>
              <a:buFont typeface="Wingdings" panose="05000000000000000000" pitchFamily="2" charset="2"/>
              <a:buChar char="Ø"/>
            </a:pPr>
            <a:r>
              <a:rPr lang="en-US" altLang="en-US"/>
              <a:t>Ways of resolving issues</a:t>
            </a:r>
          </a:p>
          <a:p>
            <a:pPr algn="l" eaLnBrk="1" hangingPunct="1">
              <a:lnSpc>
                <a:spcPct val="90000"/>
              </a:lnSpc>
            </a:pPr>
            <a:endParaRPr lang="en-US" altLang="en-US"/>
          </a:p>
          <a:p>
            <a:pPr algn="l" eaLnBrk="1" hangingPunct="1">
              <a:lnSpc>
                <a:spcPct val="90000"/>
              </a:lnSpc>
              <a:buClr>
                <a:srgbClr val="FF0000"/>
              </a:buClr>
              <a:buFont typeface="Wingdings" panose="05000000000000000000" pitchFamily="2" charset="2"/>
              <a:buChar char="Ø"/>
            </a:pPr>
            <a:r>
              <a:rPr lang="en-US" altLang="en-US"/>
              <a:t>To promote a culture that is sensitive to Ethics </a:t>
            </a:r>
          </a:p>
          <a:p>
            <a:pPr algn="l" eaLnBrk="1" hangingPunct="1">
              <a:lnSpc>
                <a:spcPct val="90000"/>
              </a:lnSpc>
            </a:pPr>
            <a:endParaRPr lang="en-US" altLang="en-US"/>
          </a:p>
          <a:p>
            <a:pPr algn="l" eaLnBrk="1" hangingPunct="1">
              <a:lnSpc>
                <a:spcPct val="90000"/>
              </a:lnSpc>
              <a:buClr>
                <a:srgbClr val="FF0000"/>
              </a:buClr>
              <a:buFont typeface="Wingdings" panose="05000000000000000000" pitchFamily="2" charset="2"/>
              <a:buChar char="Ø"/>
            </a:pPr>
            <a:r>
              <a:rPr lang="en-US" altLang="en-US"/>
              <a:t>To promote confidence in County governance</a:t>
            </a:r>
          </a:p>
          <a:p>
            <a:pPr eaLnBrk="1" hangingPunct="1">
              <a:lnSpc>
                <a:spcPct val="90000"/>
              </a:lnSpc>
            </a:pPr>
            <a:endParaRPr lang="en-US" altLang="en-US"/>
          </a:p>
          <a:p>
            <a:pPr eaLnBrk="1" hangingPunct="1">
              <a:lnSpc>
                <a:spcPct val="90000"/>
              </a:lnSpc>
            </a:pPr>
            <a:endParaRPr lang="en-US" altLang="en-US"/>
          </a:p>
        </p:txBody>
      </p:sp>
    </p:spTree>
    <p:extLst>
      <p:ext uri="{BB962C8B-B14F-4D97-AF65-F5344CB8AC3E}">
        <p14:creationId xmlns:p14="http://schemas.microsoft.com/office/powerpoint/2010/main" val="621743878"/>
      </p:ext>
    </p:extLst>
  </p:cSld>
  <p:clrMapOvr>
    <a:masterClrMapping/>
  </p:clrMapOvr>
  <p:transition>
    <p:strips dir="rd"/>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5">
            <a:extLst>
              <a:ext uri="{FF2B5EF4-FFF2-40B4-BE49-F238E27FC236}">
                <a16:creationId xmlns:a16="http://schemas.microsoft.com/office/drawing/2014/main" id="{4866ACC7-8B56-4050-B6CA-61F155B91939}"/>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7443730-2FF7-4CBC-9C22-89B651482D22}" type="slidenum">
              <a:rPr lang="en-US" altLang="en-US" sz="1400"/>
              <a:pPr>
                <a:spcBef>
                  <a:spcPct val="0"/>
                </a:spcBef>
                <a:buFontTx/>
                <a:buNone/>
              </a:pPr>
              <a:t>20</a:t>
            </a:fld>
            <a:endParaRPr lang="en-US" altLang="en-US" sz="1400"/>
          </a:p>
        </p:txBody>
      </p:sp>
      <p:sp>
        <p:nvSpPr>
          <p:cNvPr id="25603" name="Rectangle 4">
            <a:extLst>
              <a:ext uri="{FF2B5EF4-FFF2-40B4-BE49-F238E27FC236}">
                <a16:creationId xmlns:a16="http://schemas.microsoft.com/office/drawing/2014/main" id="{21AC096E-9F23-4B33-BCEB-66D8B0ADA6AB}"/>
              </a:ext>
            </a:extLst>
          </p:cNvPr>
          <p:cNvSpPr>
            <a:spLocks noGrp="1" noChangeArrowheads="1"/>
          </p:cNvSpPr>
          <p:nvPr>
            <p:ph type="ctrTitle"/>
          </p:nvPr>
        </p:nvSpPr>
        <p:spPr>
          <a:xfrm>
            <a:off x="2209800" y="381000"/>
            <a:ext cx="7772400" cy="1295400"/>
          </a:xfrm>
        </p:spPr>
        <p:txBody>
          <a:bodyPr anchor="ctr"/>
          <a:lstStyle/>
          <a:p>
            <a:pPr eaLnBrk="1" hangingPunct="1"/>
            <a:r>
              <a:rPr lang="en-US" altLang="en-US" sz="4400" b="1">
                <a:solidFill>
                  <a:srgbClr val="0066FF"/>
                </a:solidFill>
              </a:rPr>
              <a:t>Procurement Integrity</a:t>
            </a:r>
          </a:p>
        </p:txBody>
      </p:sp>
      <p:sp>
        <p:nvSpPr>
          <p:cNvPr id="25604" name="Rectangle 5">
            <a:extLst>
              <a:ext uri="{FF2B5EF4-FFF2-40B4-BE49-F238E27FC236}">
                <a16:creationId xmlns:a16="http://schemas.microsoft.com/office/drawing/2014/main" id="{C2923964-EAA0-4F54-8E76-A7E3DF6531D8}"/>
              </a:ext>
            </a:extLst>
          </p:cNvPr>
          <p:cNvSpPr>
            <a:spLocks noGrp="1" noChangeArrowheads="1"/>
          </p:cNvSpPr>
          <p:nvPr>
            <p:ph type="subTitle" idx="1"/>
          </p:nvPr>
        </p:nvSpPr>
        <p:spPr>
          <a:xfrm>
            <a:off x="2514600" y="1524000"/>
            <a:ext cx="7239000" cy="4419600"/>
          </a:xfrm>
        </p:spPr>
        <p:txBody>
          <a:bodyPr/>
          <a:lstStyle/>
          <a:p>
            <a:pPr algn="l" eaLnBrk="1" hangingPunct="1">
              <a:buClr>
                <a:srgbClr val="FF0000"/>
              </a:buClr>
              <a:buFont typeface="Wingdings" panose="05000000000000000000" pitchFamily="2" charset="2"/>
              <a:buChar char="Ø"/>
            </a:pPr>
            <a:endParaRPr lang="en-US" sz="3200">
              <a:solidFill>
                <a:srgbClr val="212529"/>
              </a:solidFill>
              <a:latin typeface="Times New Roman"/>
              <a:cs typeface="Times New Roman"/>
            </a:endParaRPr>
          </a:p>
          <a:p>
            <a:pPr algn="l">
              <a:buClr>
                <a:srgbClr val="FF0000"/>
              </a:buClr>
              <a:buFont typeface="Wingdings" panose="05000000000000000000" pitchFamily="2" charset="2"/>
              <a:buChar char="Ø"/>
            </a:pPr>
            <a:r>
              <a:rPr lang="en-US" sz="3200">
                <a:solidFill>
                  <a:srgbClr val="212529"/>
                </a:solidFill>
                <a:latin typeface="Times New Roman"/>
                <a:cs typeface="Times New Roman"/>
              </a:rPr>
              <a:t>A person while engaged in a procurement matter with the County must not employ or offer to employ a public employee if the duties of the public employee include significant participation in the procurement matter.  </a:t>
            </a:r>
            <a:endParaRPr lang="en-US"/>
          </a:p>
          <a:p>
            <a:pPr algn="l">
              <a:buClr>
                <a:srgbClr val="FF0000"/>
              </a:buClr>
            </a:pPr>
            <a:endParaRPr lang="en-US" altLang="en-US" sz="3200"/>
          </a:p>
        </p:txBody>
      </p:sp>
    </p:spTree>
    <p:extLst>
      <p:ext uri="{BB962C8B-B14F-4D97-AF65-F5344CB8AC3E}">
        <p14:creationId xmlns:p14="http://schemas.microsoft.com/office/powerpoint/2010/main" val="2815115285"/>
      </p:ext>
    </p:extLst>
  </p:cSld>
  <p:clrMapOvr>
    <a:masterClrMapping/>
  </p:clrMapOvr>
  <p:transition>
    <p:strips dir="rd"/>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5">
            <a:extLst>
              <a:ext uri="{FF2B5EF4-FFF2-40B4-BE49-F238E27FC236}">
                <a16:creationId xmlns:a16="http://schemas.microsoft.com/office/drawing/2014/main" id="{4866ACC7-8B56-4050-B6CA-61F155B91939}"/>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7443730-2FF7-4CBC-9C22-89B651482D22}" type="slidenum">
              <a:rPr lang="en-US" altLang="en-US" sz="1400"/>
              <a:pPr>
                <a:spcBef>
                  <a:spcPct val="0"/>
                </a:spcBef>
                <a:buFontTx/>
                <a:buNone/>
              </a:pPr>
              <a:t>21</a:t>
            </a:fld>
            <a:endParaRPr lang="en-US" altLang="en-US" sz="1400"/>
          </a:p>
        </p:txBody>
      </p:sp>
      <p:sp>
        <p:nvSpPr>
          <p:cNvPr id="25603" name="Rectangle 4">
            <a:extLst>
              <a:ext uri="{FF2B5EF4-FFF2-40B4-BE49-F238E27FC236}">
                <a16:creationId xmlns:a16="http://schemas.microsoft.com/office/drawing/2014/main" id="{21AC096E-9F23-4B33-BCEB-66D8B0ADA6AB}"/>
              </a:ext>
            </a:extLst>
          </p:cNvPr>
          <p:cNvSpPr>
            <a:spLocks noGrp="1" noChangeArrowheads="1"/>
          </p:cNvSpPr>
          <p:nvPr>
            <p:ph type="ctrTitle"/>
          </p:nvPr>
        </p:nvSpPr>
        <p:spPr>
          <a:xfrm>
            <a:off x="2209800" y="381000"/>
            <a:ext cx="7772400" cy="1295400"/>
          </a:xfrm>
        </p:spPr>
        <p:txBody>
          <a:bodyPr anchor="ctr"/>
          <a:lstStyle/>
          <a:p>
            <a:pPr eaLnBrk="1" hangingPunct="1"/>
            <a:r>
              <a:rPr lang="en-US" altLang="en-US" sz="4400" b="1">
                <a:solidFill>
                  <a:srgbClr val="0066FF"/>
                </a:solidFill>
              </a:rPr>
              <a:t>Exceptions and Waivers</a:t>
            </a:r>
          </a:p>
        </p:txBody>
      </p:sp>
      <p:sp>
        <p:nvSpPr>
          <p:cNvPr id="25604" name="Rectangle 5">
            <a:extLst>
              <a:ext uri="{FF2B5EF4-FFF2-40B4-BE49-F238E27FC236}">
                <a16:creationId xmlns:a16="http://schemas.microsoft.com/office/drawing/2014/main" id="{C2923964-EAA0-4F54-8E76-A7E3DF6531D8}"/>
              </a:ext>
            </a:extLst>
          </p:cNvPr>
          <p:cNvSpPr>
            <a:spLocks noGrp="1" noChangeArrowheads="1"/>
          </p:cNvSpPr>
          <p:nvPr>
            <p:ph type="subTitle" idx="1"/>
          </p:nvPr>
        </p:nvSpPr>
        <p:spPr>
          <a:xfrm>
            <a:off x="2514600" y="1524000"/>
            <a:ext cx="7239000" cy="4419600"/>
          </a:xfrm>
        </p:spPr>
        <p:txBody>
          <a:bodyPr/>
          <a:lstStyle/>
          <a:p>
            <a:pPr algn="l" eaLnBrk="1" hangingPunct="1">
              <a:buClr>
                <a:srgbClr val="FF0000"/>
              </a:buClr>
              <a:buFont typeface="Wingdings" panose="05000000000000000000" pitchFamily="2" charset="2"/>
              <a:buChar char="Ø"/>
            </a:pPr>
            <a:r>
              <a:rPr lang="en-US" altLang="en-US" sz="3200"/>
              <a:t>The Public Ethics Law’s restrictions include a number of exceptions that may apply in particular circumstances</a:t>
            </a:r>
            <a:endParaRPr lang="en-US"/>
          </a:p>
          <a:p>
            <a:pPr algn="l">
              <a:buClr>
                <a:srgbClr val="FF0000"/>
              </a:buClr>
            </a:pPr>
            <a:endParaRPr lang="en-US" altLang="en-US" sz="3200"/>
          </a:p>
          <a:p>
            <a:pPr algn="l" eaLnBrk="1" hangingPunct="1">
              <a:buClr>
                <a:srgbClr val="FF0000"/>
              </a:buClr>
              <a:buFont typeface="Wingdings" panose="05000000000000000000" pitchFamily="2" charset="2"/>
              <a:buChar char="Ø"/>
            </a:pPr>
            <a:r>
              <a:rPr lang="en-US" altLang="en-US" sz="3200"/>
              <a:t>The Law provides for the Ethics Commission to issue waivers of some of the restrictions upon application made in accordance with the law</a:t>
            </a:r>
          </a:p>
        </p:txBody>
      </p:sp>
    </p:spTree>
    <p:extLst>
      <p:ext uri="{BB962C8B-B14F-4D97-AF65-F5344CB8AC3E}">
        <p14:creationId xmlns:p14="http://schemas.microsoft.com/office/powerpoint/2010/main" val="2949959413"/>
      </p:ext>
    </p:extLst>
  </p:cSld>
  <p:clrMapOvr>
    <a:masterClrMapping/>
  </p:clrMapOvr>
  <p:transition>
    <p:strips dir="rd"/>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a:extLst>
              <a:ext uri="{FF2B5EF4-FFF2-40B4-BE49-F238E27FC236}">
                <a16:creationId xmlns:a16="http://schemas.microsoft.com/office/drawing/2014/main" id="{E0F159A6-A592-438B-A97D-4E744ECA5A99}"/>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D3EA20F0-3A17-4144-A6BB-185E190CB90B}" type="slidenum">
              <a:rPr lang="en-US" altLang="en-US" sz="1400"/>
              <a:pPr>
                <a:spcBef>
                  <a:spcPct val="0"/>
                </a:spcBef>
                <a:buFontTx/>
                <a:buNone/>
              </a:pPr>
              <a:t>22</a:t>
            </a:fld>
            <a:endParaRPr lang="en-US" altLang="en-US" sz="1400"/>
          </a:p>
        </p:txBody>
      </p:sp>
      <p:sp>
        <p:nvSpPr>
          <p:cNvPr id="10243" name="Rectangle 4">
            <a:extLst>
              <a:ext uri="{FF2B5EF4-FFF2-40B4-BE49-F238E27FC236}">
                <a16:creationId xmlns:a16="http://schemas.microsoft.com/office/drawing/2014/main" id="{B43564B6-BF4D-4666-AC63-C8320879E38B}"/>
              </a:ext>
            </a:extLst>
          </p:cNvPr>
          <p:cNvSpPr>
            <a:spLocks noGrp="1" noChangeArrowheads="1"/>
          </p:cNvSpPr>
          <p:nvPr>
            <p:ph type="ctrTitle"/>
          </p:nvPr>
        </p:nvSpPr>
        <p:spPr>
          <a:xfrm>
            <a:off x="2209800" y="533400"/>
            <a:ext cx="7772400" cy="1447800"/>
          </a:xfrm>
        </p:spPr>
        <p:txBody>
          <a:bodyPr anchor="ctr"/>
          <a:lstStyle/>
          <a:p>
            <a:pPr eaLnBrk="1" hangingPunct="1"/>
            <a:r>
              <a:rPr lang="en-US" altLang="en-US" sz="3600" b="1">
                <a:solidFill>
                  <a:srgbClr val="0066FF"/>
                </a:solidFill>
              </a:rPr>
              <a:t>Handling Ethics Issues</a:t>
            </a:r>
          </a:p>
        </p:txBody>
      </p:sp>
      <p:sp>
        <p:nvSpPr>
          <p:cNvPr id="10244" name="Rectangle 5">
            <a:extLst>
              <a:ext uri="{FF2B5EF4-FFF2-40B4-BE49-F238E27FC236}">
                <a16:creationId xmlns:a16="http://schemas.microsoft.com/office/drawing/2014/main" id="{AF78B3C7-1A99-4673-8E5D-0ADE56B5801B}"/>
              </a:ext>
            </a:extLst>
          </p:cNvPr>
          <p:cNvSpPr>
            <a:spLocks noGrp="1" noChangeArrowheads="1"/>
          </p:cNvSpPr>
          <p:nvPr>
            <p:ph type="subTitle" idx="1"/>
          </p:nvPr>
        </p:nvSpPr>
        <p:spPr>
          <a:xfrm>
            <a:off x="2667000" y="1676400"/>
            <a:ext cx="7010400" cy="4114800"/>
          </a:xfrm>
        </p:spPr>
        <p:txBody>
          <a:bodyPr/>
          <a:lstStyle/>
          <a:p>
            <a:pPr algn="l" eaLnBrk="1" hangingPunct="1"/>
            <a:r>
              <a:rPr lang="en-US" altLang="en-US" sz="2800"/>
              <a:t>Use approach </a:t>
            </a:r>
            <a:r>
              <a:rPr lang="en-US" altLang="en-US" sz="2800" u="sng"/>
              <a:t>appropriate to the issue</a:t>
            </a:r>
            <a:r>
              <a:rPr lang="en-US" altLang="en-US" sz="2800"/>
              <a:t>:</a:t>
            </a:r>
          </a:p>
          <a:p>
            <a:pPr algn="l" eaLnBrk="1" hangingPunct="1">
              <a:buClr>
                <a:srgbClr val="FF0000"/>
              </a:buClr>
              <a:buFont typeface="Wingdings" panose="05000000000000000000" pitchFamily="2" charset="2"/>
              <a:buChar char="Ø"/>
            </a:pPr>
            <a:r>
              <a:rPr lang="en-US" altLang="en-US" sz="2800"/>
              <a:t>Resolve issue oneself</a:t>
            </a:r>
          </a:p>
          <a:p>
            <a:pPr algn="l" eaLnBrk="1" hangingPunct="1">
              <a:buClr>
                <a:srgbClr val="FF0000"/>
              </a:buClr>
              <a:buFont typeface="Wingdings" panose="05000000000000000000" pitchFamily="2" charset="2"/>
              <a:buChar char="Ø"/>
            </a:pPr>
            <a:r>
              <a:rPr lang="en-US" altLang="en-US" sz="2800"/>
              <a:t>Take issue to supervisor</a:t>
            </a:r>
          </a:p>
          <a:p>
            <a:pPr algn="l" eaLnBrk="1" hangingPunct="1">
              <a:buClr>
                <a:srgbClr val="FF0000"/>
              </a:buClr>
              <a:buFont typeface="Wingdings" panose="05000000000000000000" pitchFamily="2" charset="2"/>
              <a:buChar char="Ø"/>
            </a:pPr>
            <a:r>
              <a:rPr lang="en-US" altLang="en-US" sz="2800"/>
              <a:t>Take issue to Agency management</a:t>
            </a:r>
          </a:p>
          <a:p>
            <a:pPr algn="l" eaLnBrk="1" hangingPunct="1">
              <a:buClr>
                <a:srgbClr val="FF0000"/>
              </a:buClr>
              <a:buFont typeface="Wingdings" panose="05000000000000000000" pitchFamily="2" charset="2"/>
              <a:buChar char="Ø"/>
            </a:pPr>
            <a:r>
              <a:rPr lang="en-US" altLang="en-US" sz="2800"/>
              <a:t>Take issue to County Attorney</a:t>
            </a:r>
          </a:p>
          <a:p>
            <a:pPr algn="l" eaLnBrk="1" hangingPunct="1">
              <a:buClr>
                <a:srgbClr val="FF0000"/>
              </a:buClr>
              <a:buFont typeface="Wingdings" panose="05000000000000000000" pitchFamily="2" charset="2"/>
              <a:buChar char="Ø"/>
            </a:pPr>
            <a:r>
              <a:rPr lang="en-US" altLang="en-US" sz="2800"/>
              <a:t>Seek advice from Ethics Commission</a:t>
            </a:r>
          </a:p>
          <a:p>
            <a:pPr algn="l" eaLnBrk="1" hangingPunct="1">
              <a:buClr>
                <a:srgbClr val="FF0000"/>
              </a:buClr>
              <a:buFont typeface="Wingdings" panose="05000000000000000000" pitchFamily="2" charset="2"/>
              <a:buChar char="Ø"/>
            </a:pPr>
            <a:r>
              <a:rPr lang="en-US" altLang="en-US" sz="2800"/>
              <a:t>File complaint with Ethics Commission</a:t>
            </a:r>
          </a:p>
          <a:p>
            <a:pPr algn="l" eaLnBrk="1" hangingPunct="1">
              <a:buClr>
                <a:srgbClr val="FF0000"/>
              </a:buClr>
              <a:buFont typeface="Wingdings" panose="05000000000000000000" pitchFamily="2" charset="2"/>
              <a:buChar char="Ø"/>
            </a:pPr>
            <a:r>
              <a:rPr lang="en-US" altLang="en-US" sz="2800"/>
              <a:t>Report to Inspector General</a:t>
            </a:r>
          </a:p>
        </p:txBody>
      </p:sp>
    </p:spTree>
    <p:extLst>
      <p:ext uri="{BB962C8B-B14F-4D97-AF65-F5344CB8AC3E}">
        <p14:creationId xmlns:p14="http://schemas.microsoft.com/office/powerpoint/2010/main" val="1557649591"/>
      </p:ext>
    </p:extLst>
  </p:cSld>
  <p:clrMapOvr>
    <a:masterClrMapping/>
  </p:clrMapOvr>
  <p:transition>
    <p:strips dir="rd"/>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5">
            <a:extLst>
              <a:ext uri="{FF2B5EF4-FFF2-40B4-BE49-F238E27FC236}">
                <a16:creationId xmlns:a16="http://schemas.microsoft.com/office/drawing/2014/main" id="{C1783F0C-E6F0-4B2D-A4E1-181E753636A2}"/>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360E607B-D09C-4A41-B702-60C0182CA19B}" type="slidenum">
              <a:rPr lang="en-US" altLang="en-US" sz="1400"/>
              <a:pPr>
                <a:spcBef>
                  <a:spcPct val="0"/>
                </a:spcBef>
                <a:buFontTx/>
                <a:buNone/>
              </a:pPr>
              <a:t>23</a:t>
            </a:fld>
            <a:endParaRPr lang="en-US" altLang="en-US" sz="1400"/>
          </a:p>
        </p:txBody>
      </p:sp>
      <p:sp>
        <p:nvSpPr>
          <p:cNvPr id="26627" name="Rectangle 4">
            <a:extLst>
              <a:ext uri="{FF2B5EF4-FFF2-40B4-BE49-F238E27FC236}">
                <a16:creationId xmlns:a16="http://schemas.microsoft.com/office/drawing/2014/main" id="{9A564CDA-9596-49A1-8E3F-FCB60EFC68F8}"/>
              </a:ext>
            </a:extLst>
          </p:cNvPr>
          <p:cNvSpPr>
            <a:spLocks noGrp="1" noChangeArrowheads="1"/>
          </p:cNvSpPr>
          <p:nvPr>
            <p:ph type="ctrTitle"/>
          </p:nvPr>
        </p:nvSpPr>
        <p:spPr>
          <a:xfrm>
            <a:off x="2209800" y="304800"/>
            <a:ext cx="7772400" cy="1371600"/>
          </a:xfrm>
        </p:spPr>
        <p:txBody>
          <a:bodyPr anchor="ctr"/>
          <a:lstStyle/>
          <a:p>
            <a:pPr eaLnBrk="1" hangingPunct="1"/>
            <a:r>
              <a:rPr lang="en-US" altLang="en-US" sz="3600" b="1">
                <a:solidFill>
                  <a:srgbClr val="0066FF"/>
                </a:solidFill>
              </a:rPr>
              <a:t>Consequences and Enforcement</a:t>
            </a:r>
          </a:p>
        </p:txBody>
      </p:sp>
      <p:sp>
        <p:nvSpPr>
          <p:cNvPr id="26628" name="Rectangle 5">
            <a:extLst>
              <a:ext uri="{FF2B5EF4-FFF2-40B4-BE49-F238E27FC236}">
                <a16:creationId xmlns:a16="http://schemas.microsoft.com/office/drawing/2014/main" id="{1C68E9EA-839C-4039-91F4-44BF352E4796}"/>
              </a:ext>
            </a:extLst>
          </p:cNvPr>
          <p:cNvSpPr>
            <a:spLocks noGrp="1" noChangeArrowheads="1"/>
          </p:cNvSpPr>
          <p:nvPr>
            <p:ph type="subTitle" idx="1"/>
          </p:nvPr>
        </p:nvSpPr>
        <p:spPr>
          <a:xfrm>
            <a:off x="2438400" y="1600200"/>
            <a:ext cx="7467600" cy="4038600"/>
          </a:xfrm>
        </p:spPr>
        <p:txBody>
          <a:bodyPr/>
          <a:lstStyle/>
          <a:p>
            <a:pPr algn="l" eaLnBrk="1" hangingPunct="1"/>
            <a:r>
              <a:rPr lang="en-US" altLang="en-US" sz="3200"/>
              <a:t>The Ethics Commission may institute action resulting in imposition of fines and other penalties.  Serious misconduct can result in administrative action up to and including dismissal.  And violation of the Ethics Law can be prosecuted by the State’s Attorney office as a misdemeanor. </a:t>
            </a:r>
          </a:p>
        </p:txBody>
      </p:sp>
    </p:spTree>
    <p:extLst>
      <p:ext uri="{BB962C8B-B14F-4D97-AF65-F5344CB8AC3E}">
        <p14:creationId xmlns:p14="http://schemas.microsoft.com/office/powerpoint/2010/main" val="907020434"/>
      </p:ext>
    </p:extLst>
  </p:cSld>
  <p:clrMapOvr>
    <a:masterClrMapping/>
  </p:clrMapOvr>
  <p:transition>
    <p:strips dir="rd"/>
  </p:transition>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Slide Number Placeholder 3">
            <a:extLst>
              <a:ext uri="{FF2B5EF4-FFF2-40B4-BE49-F238E27FC236}">
                <a16:creationId xmlns:a16="http://schemas.microsoft.com/office/drawing/2014/main" id="{1272FE20-E04C-446E-92DB-24068322B0EE}"/>
              </a:ext>
            </a:extLst>
          </p:cNvPr>
          <p:cNvSpPr>
            <a:spLocks noGrp="1"/>
          </p:cNvSpPr>
          <p:nvPr>
            <p:ph type="sldNum" sz="quarter" idx="12"/>
          </p:nvPr>
        </p:nvSpPr>
        <p:spPr/>
        <p:txBody>
          <a:bodyPr/>
          <a:lstStyle/>
          <a:p>
            <a:pPr>
              <a:defRPr/>
            </a:pPr>
            <a:fld id="{A49113E9-CA07-41D3-9663-16503831B821}" type="slidenum">
              <a:rPr lang="en-US" altLang="en-US"/>
              <a:pPr>
                <a:defRPr/>
              </a:pPr>
              <a:t>24</a:t>
            </a:fld>
            <a:endParaRPr lang="en-US" altLang="en-US"/>
          </a:p>
        </p:txBody>
      </p:sp>
      <p:sp>
        <p:nvSpPr>
          <p:cNvPr id="3074" name="Rectangle 7">
            <a:extLst>
              <a:ext uri="{FF2B5EF4-FFF2-40B4-BE49-F238E27FC236}">
                <a16:creationId xmlns:a16="http://schemas.microsoft.com/office/drawing/2014/main" id="{B5D6A99F-3F66-4C4C-BC63-57F501472209}"/>
              </a:ext>
            </a:extLst>
          </p:cNvPr>
          <p:cNvSpPr>
            <a:spLocks noGrp="1" noChangeArrowheads="1"/>
          </p:cNvSpPr>
          <p:nvPr>
            <p:ph type="ctrTitle" idx="4294967295"/>
          </p:nvPr>
        </p:nvSpPr>
        <p:spPr>
          <a:xfrm>
            <a:off x="2057400" y="3352800"/>
            <a:ext cx="8001000" cy="609600"/>
          </a:xfrm>
        </p:spPr>
        <p:txBody>
          <a:bodyPr anchor="b" anchorCtr="0"/>
          <a:lstStyle/>
          <a:p>
            <a:pPr eaLnBrk="1" hangingPunct="1">
              <a:defRPr/>
            </a:pPr>
            <a:br>
              <a:rPr lang="en-US" altLang="en-US" sz="4800" b="1" i="1">
                <a:solidFill>
                  <a:srgbClr val="FFFF00"/>
                </a:solidFill>
              </a:rPr>
            </a:br>
            <a:br>
              <a:rPr lang="en-US" altLang="en-US" sz="4800" b="1" i="1">
                <a:solidFill>
                  <a:srgbClr val="FFFF00"/>
                </a:solidFill>
              </a:rPr>
            </a:br>
            <a:br>
              <a:rPr lang="en-US" altLang="en-US" sz="4800" b="1" i="1">
                <a:solidFill>
                  <a:srgbClr val="FFFF00"/>
                </a:solidFill>
              </a:rPr>
            </a:br>
            <a:br>
              <a:rPr lang="en-US" altLang="en-US" sz="4800" b="1" i="1">
                <a:solidFill>
                  <a:srgbClr val="FFFF00"/>
                </a:solidFill>
              </a:rPr>
            </a:br>
            <a:br>
              <a:rPr lang="en-US" altLang="en-US" sz="4800" b="1" i="1">
                <a:solidFill>
                  <a:srgbClr val="FFFF00"/>
                </a:solidFill>
              </a:rPr>
            </a:br>
            <a:endParaRPr lang="en-US" altLang="en-US" sz="4800" b="1" i="1">
              <a:solidFill>
                <a:srgbClr val="FFFF00"/>
              </a:solidFill>
            </a:endParaRPr>
          </a:p>
        </p:txBody>
      </p:sp>
      <p:sp>
        <p:nvSpPr>
          <p:cNvPr id="4104" name="Rectangle 8">
            <a:extLst>
              <a:ext uri="{FF2B5EF4-FFF2-40B4-BE49-F238E27FC236}">
                <a16:creationId xmlns:a16="http://schemas.microsoft.com/office/drawing/2014/main" id="{1AB92F64-113A-4363-AEFC-E2B5381CEC8E}"/>
              </a:ext>
            </a:extLst>
          </p:cNvPr>
          <p:cNvSpPr>
            <a:spLocks noGrp="1" noChangeArrowheads="1"/>
          </p:cNvSpPr>
          <p:nvPr>
            <p:ph type="subTitle" idx="4294967295"/>
          </p:nvPr>
        </p:nvSpPr>
        <p:spPr>
          <a:xfrm>
            <a:off x="2046288" y="2476500"/>
            <a:ext cx="8305800" cy="3511550"/>
          </a:xfrm>
        </p:spPr>
        <p:txBody>
          <a:bodyPr/>
          <a:lstStyle/>
          <a:p>
            <a:pPr marL="0" indent="0" algn="ctr" eaLnBrk="1" hangingPunct="1">
              <a:lnSpc>
                <a:spcPct val="80000"/>
              </a:lnSpc>
              <a:buNone/>
              <a:defRPr/>
            </a:pPr>
            <a:endParaRPr lang="en-US" altLang="en-US" sz="1600" b="1" dirty="0"/>
          </a:p>
          <a:p>
            <a:pPr marL="0" indent="0" algn="ctr" eaLnBrk="1" hangingPunct="1">
              <a:lnSpc>
                <a:spcPct val="80000"/>
              </a:lnSpc>
              <a:buNone/>
              <a:defRPr/>
            </a:pPr>
            <a:endParaRPr lang="en-US" altLang="en-US" sz="1800" dirty="0"/>
          </a:p>
          <a:p>
            <a:pPr marL="0" indent="0" algn="ctr" eaLnBrk="1" hangingPunct="1">
              <a:lnSpc>
                <a:spcPct val="80000"/>
              </a:lnSpc>
              <a:buNone/>
              <a:defRPr/>
            </a:pPr>
            <a:endParaRPr lang="en-US" altLang="en-US" sz="1600" dirty="0"/>
          </a:p>
        </p:txBody>
      </p:sp>
      <p:pic>
        <p:nvPicPr>
          <p:cNvPr id="5125" name="Picture 10" descr="MCSeal">
            <a:extLst>
              <a:ext uri="{FF2B5EF4-FFF2-40B4-BE49-F238E27FC236}">
                <a16:creationId xmlns:a16="http://schemas.microsoft.com/office/drawing/2014/main" id="{B9FE3E02-C67E-4F35-8F82-E635752AB1C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640" y="4055890"/>
            <a:ext cx="1638300" cy="163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7" name="Rectangle 5">
            <a:extLst>
              <a:ext uri="{FF2B5EF4-FFF2-40B4-BE49-F238E27FC236}">
                <a16:creationId xmlns:a16="http://schemas.microsoft.com/office/drawing/2014/main" id="{56C2468E-F761-44C9-A405-EF8D0ACC48CC}"/>
              </a:ext>
            </a:extLst>
          </p:cNvPr>
          <p:cNvSpPr>
            <a:spLocks noChangeArrowheads="1"/>
          </p:cNvSpPr>
          <p:nvPr/>
        </p:nvSpPr>
        <p:spPr bwMode="auto">
          <a:xfrm>
            <a:off x="749234" y="503238"/>
            <a:ext cx="10609088" cy="144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1440" tIns="45720" rIns="91440" bIns="45720" anchor="t">
            <a:spAutoFit/>
          </a:bodyPr>
          <a:lstStyle/>
          <a:p>
            <a:pPr algn="ctr">
              <a:defRPr/>
            </a:pPr>
            <a:r>
              <a:rPr lang="en-US" altLang="en-US" sz="4400" b="1" dirty="0">
                <a:solidFill>
                  <a:srgbClr val="FFFF00"/>
                </a:solidFill>
                <a:effectLst>
                  <a:outerShdw blurRad="38100" dist="38100" dir="2700000" algn="tl">
                    <a:srgbClr val="000000"/>
                  </a:outerShdw>
                </a:effectLst>
                <a:latin typeface="+mj-lt"/>
              </a:rPr>
              <a:t>Ethics Training: Practice Scenarios </a:t>
            </a:r>
          </a:p>
          <a:p>
            <a:pPr algn="ctr" eaLnBrk="1" hangingPunct="1">
              <a:defRPr/>
            </a:pPr>
            <a:r>
              <a:rPr lang="en-US" altLang="en-US" sz="4400" b="1" i="1" dirty="0">
                <a:solidFill>
                  <a:srgbClr val="FFFF00"/>
                </a:solidFill>
                <a:effectLst>
                  <a:outerShdw blurRad="38100" dist="38100" dir="2700000" algn="tl">
                    <a:srgbClr val="000000"/>
                  </a:outerShdw>
                </a:effectLst>
                <a:latin typeface="Times New Roman"/>
                <a:cs typeface="Times New Roman"/>
              </a:rPr>
              <a:t>2024</a:t>
            </a:r>
            <a:endParaRPr lang="en-US" altLang="en-US" sz="4400" b="1" i="1" dirty="0">
              <a:solidFill>
                <a:srgbClr val="FFFF00"/>
              </a:solidFill>
              <a:effectLst>
                <a:outerShdw blurRad="38100" dist="38100" dir="2700000" algn="tl">
                  <a:srgbClr val="000000"/>
                </a:outerShdw>
              </a:effectLst>
              <a:latin typeface="Times New Roman" panose="02020603050405020304" pitchFamily="18" charset="0"/>
            </a:endParaRPr>
          </a:p>
        </p:txBody>
      </p:sp>
    </p:spTree>
    <p:extLst>
      <p:ext uri="{BB962C8B-B14F-4D97-AF65-F5344CB8AC3E}">
        <p14:creationId xmlns:p14="http://schemas.microsoft.com/office/powerpoint/2010/main" val="1008435179"/>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FE973-D22A-4D96-B8A2-9AF51B339382}"/>
              </a:ext>
            </a:extLst>
          </p:cNvPr>
          <p:cNvSpPr>
            <a:spLocks noGrp="1"/>
          </p:cNvSpPr>
          <p:nvPr>
            <p:ph type="title"/>
          </p:nvPr>
        </p:nvSpPr>
        <p:spPr/>
        <p:txBody>
          <a:bodyPr/>
          <a:lstStyle/>
          <a:p>
            <a:pPr>
              <a:defRPr/>
            </a:pPr>
            <a:r>
              <a:rPr lang="en-US" dirty="0">
                <a:solidFill>
                  <a:srgbClr val="FFFF00"/>
                </a:solidFill>
              </a:rPr>
              <a:t>Quiz</a:t>
            </a:r>
          </a:p>
        </p:txBody>
      </p:sp>
      <p:sp>
        <p:nvSpPr>
          <p:cNvPr id="3" name="Content Placeholder 2">
            <a:extLst>
              <a:ext uri="{FF2B5EF4-FFF2-40B4-BE49-F238E27FC236}">
                <a16:creationId xmlns:a16="http://schemas.microsoft.com/office/drawing/2014/main" id="{E0A959F9-85A9-47D7-A572-85B63A454D1A}"/>
              </a:ext>
            </a:extLst>
          </p:cNvPr>
          <p:cNvSpPr>
            <a:spLocks noGrp="1"/>
          </p:cNvSpPr>
          <p:nvPr>
            <p:ph idx="1"/>
          </p:nvPr>
        </p:nvSpPr>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Sara is a County employee at the Montgomery County Department of Corrections.  Her brother owns a security firm that bid on the contract to provide additional security services to the Department.  Can Sara be involved in any part of the contracting process in her capacity as a Government employee?</a:t>
            </a:r>
          </a:p>
          <a:p>
            <a:pPr marL="0" indent="0">
              <a:buNone/>
              <a:defRPr/>
            </a:pPr>
            <a:endParaRPr lang="en-US" sz="2800" dirty="0">
              <a:solidFill>
                <a:srgbClr val="92D050"/>
              </a:solidFill>
              <a:effectLst>
                <a:outerShdw blurRad="38100" dist="38100" dir="2700000" algn="tl">
                  <a:srgbClr val="000000">
                    <a:alpha val="43137"/>
                  </a:srgbClr>
                </a:outerShdw>
              </a:effectLst>
            </a:endParaRPr>
          </a:p>
          <a:p>
            <a:pPr marL="0" indent="0" algn="ctr">
              <a:buNone/>
              <a:defRPr/>
            </a:pPr>
            <a:r>
              <a:rPr lang="en-US" sz="2400" dirty="0">
                <a:effectLst>
                  <a:outerShdw blurRad="38100" dist="38100" dir="2700000" algn="tl">
                    <a:srgbClr val="000000">
                      <a:alpha val="43137"/>
                    </a:srgbClr>
                  </a:outerShdw>
                </a:effectLst>
              </a:rPr>
              <a:t>Yes 		No 		Maybe</a:t>
            </a:r>
          </a:p>
          <a:p>
            <a:pPr>
              <a:defRPr/>
            </a:pPr>
            <a:endParaRPr lang="en-US" sz="800" dirty="0"/>
          </a:p>
        </p:txBody>
      </p:sp>
      <p:sp>
        <p:nvSpPr>
          <p:cNvPr id="4" name="Slide Number Placeholder 3">
            <a:extLst>
              <a:ext uri="{FF2B5EF4-FFF2-40B4-BE49-F238E27FC236}">
                <a16:creationId xmlns:a16="http://schemas.microsoft.com/office/drawing/2014/main" id="{96950A6A-5C68-4DE6-994E-A1A15F198313}"/>
              </a:ext>
            </a:extLst>
          </p:cNvPr>
          <p:cNvSpPr>
            <a:spLocks noGrp="1"/>
          </p:cNvSpPr>
          <p:nvPr>
            <p:ph type="sldNum" sz="quarter" idx="12"/>
          </p:nvPr>
        </p:nvSpPr>
        <p:spPr/>
        <p:txBody>
          <a:bodyPr/>
          <a:lstStyle/>
          <a:p>
            <a:pPr>
              <a:defRPr/>
            </a:pPr>
            <a:fld id="{17364D01-CDE5-4C4D-B284-42FC6CE07974}" type="slidenum">
              <a:rPr lang="en-US" altLang="en-US" smtClean="0"/>
              <a:pPr>
                <a:defRPr/>
              </a:pPr>
              <a:t>25</a:t>
            </a:fld>
            <a:endParaRPr lang="en-US" altLang="en-US"/>
          </a:p>
        </p:txBody>
      </p:sp>
    </p:spTree>
    <p:extLst>
      <p:ext uri="{BB962C8B-B14F-4D97-AF65-F5344CB8AC3E}">
        <p14:creationId xmlns:p14="http://schemas.microsoft.com/office/powerpoint/2010/main" val="6894168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1C559-6DF5-49A4-BDD9-50ED8EFF2C45}"/>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3B235BD2-0E2C-45E8-8E69-DBAAAAB06610}"/>
              </a:ext>
            </a:extLst>
          </p:cNvPr>
          <p:cNvSpPr>
            <a:spLocks noGrp="1"/>
          </p:cNvSpPr>
          <p:nvPr>
            <p:ph idx="1"/>
          </p:nvPr>
        </p:nvSpPr>
        <p:spPr/>
        <p:txBody>
          <a:bodyPr/>
          <a:lstStyle/>
          <a:p>
            <a:pPr algn="ctr">
              <a:defRPr/>
            </a:pPr>
            <a:r>
              <a:rPr lang="en-US" sz="4400" dirty="0"/>
              <a:t>No, she’d be working on a matter that would affect the interests of a relative</a:t>
            </a:r>
          </a:p>
        </p:txBody>
      </p:sp>
      <p:sp>
        <p:nvSpPr>
          <p:cNvPr id="4" name="Slide Number Placeholder 3">
            <a:extLst>
              <a:ext uri="{FF2B5EF4-FFF2-40B4-BE49-F238E27FC236}">
                <a16:creationId xmlns:a16="http://schemas.microsoft.com/office/drawing/2014/main" id="{B8FBB9A5-D42B-4DC7-A1D1-AEDC3C5CC295}"/>
              </a:ext>
            </a:extLst>
          </p:cNvPr>
          <p:cNvSpPr>
            <a:spLocks noGrp="1"/>
          </p:cNvSpPr>
          <p:nvPr>
            <p:ph type="sldNum" sz="quarter" idx="12"/>
          </p:nvPr>
        </p:nvSpPr>
        <p:spPr/>
        <p:txBody>
          <a:bodyPr/>
          <a:lstStyle/>
          <a:p>
            <a:pPr>
              <a:defRPr/>
            </a:pPr>
            <a:fld id="{4535A773-A6F0-477E-8C9F-4800A7ECAC63}" type="slidenum">
              <a:rPr lang="en-US" altLang="en-US" smtClean="0"/>
              <a:pPr>
                <a:defRPr/>
              </a:pPr>
              <a:t>26</a:t>
            </a:fld>
            <a:endParaRPr lang="en-US" altLang="en-US"/>
          </a:p>
        </p:txBody>
      </p:sp>
    </p:spTree>
    <p:extLst>
      <p:ext uri="{BB962C8B-B14F-4D97-AF65-F5344CB8AC3E}">
        <p14:creationId xmlns:p14="http://schemas.microsoft.com/office/powerpoint/2010/main" val="3627130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4E64D-436A-472F-A760-A77CDB3A25B7}"/>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49D2D8ED-C9FB-46A5-8553-5CC312CA9670}"/>
              </a:ext>
            </a:extLst>
          </p:cNvPr>
          <p:cNvSpPr>
            <a:spLocks noGrp="1"/>
          </p:cNvSpPr>
          <p:nvPr>
            <p:ph idx="1"/>
          </p:nvPr>
        </p:nvSpPr>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Niall works at the Department of Recreation.  A contractor hired to repair and paint County property for the Department is doing such a nice job Niall wants to hire the contractor to paint his house.  Can he do this?</a:t>
            </a:r>
          </a:p>
          <a:p>
            <a:pPr marL="0" indent="0">
              <a:buNone/>
              <a:defRPr/>
            </a:pPr>
            <a:endParaRPr lang="en-US" sz="2800" dirty="0">
              <a:solidFill>
                <a:srgbClr val="92D050"/>
              </a:solidFill>
              <a:effectLst>
                <a:outerShdw blurRad="38100" dist="38100" dir="2700000" algn="tl">
                  <a:srgbClr val="000000">
                    <a:alpha val="43137"/>
                  </a:srgbClr>
                </a:outerShdw>
              </a:effectLst>
            </a:endParaRPr>
          </a:p>
          <a:p>
            <a:pPr marL="0" indent="0" algn="ctr">
              <a:buNone/>
              <a:defRPr/>
            </a:pPr>
            <a:r>
              <a:rPr lang="en-US" dirty="0">
                <a:effectLst>
                  <a:outerShdw blurRad="38100" dist="38100" dir="2700000" algn="tl">
                    <a:srgbClr val="000000">
                      <a:alpha val="43137"/>
                    </a:srgbClr>
                  </a:outerShdw>
                </a:effectLst>
              </a:rPr>
              <a:t>Yes 		No 		Maybe</a:t>
            </a:r>
          </a:p>
          <a:p>
            <a:pPr>
              <a:defRPr/>
            </a:pPr>
            <a:endParaRPr lang="en-US" dirty="0"/>
          </a:p>
        </p:txBody>
      </p:sp>
      <p:sp>
        <p:nvSpPr>
          <p:cNvPr id="4" name="Slide Number Placeholder 3">
            <a:extLst>
              <a:ext uri="{FF2B5EF4-FFF2-40B4-BE49-F238E27FC236}">
                <a16:creationId xmlns:a16="http://schemas.microsoft.com/office/drawing/2014/main" id="{A03F6F6E-A520-4FD9-BF7F-67E93CE51E4F}"/>
              </a:ext>
            </a:extLst>
          </p:cNvPr>
          <p:cNvSpPr>
            <a:spLocks noGrp="1"/>
          </p:cNvSpPr>
          <p:nvPr>
            <p:ph type="sldNum" sz="quarter" idx="12"/>
          </p:nvPr>
        </p:nvSpPr>
        <p:spPr/>
        <p:txBody>
          <a:bodyPr/>
          <a:lstStyle/>
          <a:p>
            <a:pPr>
              <a:defRPr/>
            </a:pPr>
            <a:fld id="{170EE388-05A7-4E9A-9A9A-F1C6548962AF}" type="slidenum">
              <a:rPr lang="en-US" altLang="en-US" smtClean="0"/>
              <a:pPr>
                <a:defRPr/>
              </a:pPr>
              <a:t>27</a:t>
            </a:fld>
            <a:endParaRPr lang="en-US" altLang="en-US"/>
          </a:p>
        </p:txBody>
      </p:sp>
    </p:spTree>
    <p:extLst>
      <p:ext uri="{BB962C8B-B14F-4D97-AF65-F5344CB8AC3E}">
        <p14:creationId xmlns:p14="http://schemas.microsoft.com/office/powerpoint/2010/main" val="2912537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0934C-1450-4FF0-8A27-054151707B29}"/>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C253CB20-52D0-4745-A101-04D405F3A6EA}"/>
              </a:ext>
            </a:extLst>
          </p:cNvPr>
          <p:cNvSpPr>
            <a:spLocks noGrp="1"/>
          </p:cNvSpPr>
          <p:nvPr>
            <p:ph idx="1"/>
          </p:nvPr>
        </p:nvSpPr>
        <p:spPr/>
        <p:txBody>
          <a:bodyPr/>
          <a:lstStyle/>
          <a:p>
            <a:pPr algn="ctr">
              <a:defRPr/>
            </a:pPr>
            <a:r>
              <a:rPr lang="en-US" sz="4000" dirty="0"/>
              <a:t>Maybe: If Niall was the contracting officer that hired the painter, that could constitute a conflict</a:t>
            </a:r>
          </a:p>
        </p:txBody>
      </p:sp>
      <p:sp>
        <p:nvSpPr>
          <p:cNvPr id="4" name="Slide Number Placeholder 3">
            <a:extLst>
              <a:ext uri="{FF2B5EF4-FFF2-40B4-BE49-F238E27FC236}">
                <a16:creationId xmlns:a16="http://schemas.microsoft.com/office/drawing/2014/main" id="{ED6C46D9-A913-4488-8B08-32D0F0477CD3}"/>
              </a:ext>
            </a:extLst>
          </p:cNvPr>
          <p:cNvSpPr>
            <a:spLocks noGrp="1"/>
          </p:cNvSpPr>
          <p:nvPr>
            <p:ph type="sldNum" sz="quarter" idx="12"/>
          </p:nvPr>
        </p:nvSpPr>
        <p:spPr/>
        <p:txBody>
          <a:bodyPr/>
          <a:lstStyle/>
          <a:p>
            <a:pPr>
              <a:defRPr/>
            </a:pPr>
            <a:fld id="{B37F5BB0-A0DA-4744-9040-578106A79DE2}" type="slidenum">
              <a:rPr lang="en-US" altLang="en-US" smtClean="0"/>
              <a:pPr>
                <a:defRPr/>
              </a:pPr>
              <a:t>28</a:t>
            </a:fld>
            <a:endParaRPr lang="en-US" altLang="en-US"/>
          </a:p>
        </p:txBody>
      </p:sp>
    </p:spTree>
    <p:extLst>
      <p:ext uri="{BB962C8B-B14F-4D97-AF65-F5344CB8AC3E}">
        <p14:creationId xmlns:p14="http://schemas.microsoft.com/office/powerpoint/2010/main" val="15370209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2BE54D-BCB2-4B27-B9E6-5766F1F330D6}"/>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61F43FE5-E360-4657-B3B5-8FE9BB61CC66}"/>
              </a:ext>
            </a:extLst>
          </p:cNvPr>
          <p:cNvSpPr>
            <a:spLocks noGrp="1"/>
          </p:cNvSpPr>
          <p:nvPr>
            <p:ph idx="1"/>
          </p:nvPr>
        </p:nvSpPr>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Tom works for the Department of General Services as an equipment operator.  He recently inherited 1000 shares of a publicly traded company with a current market value of $12,000.  DGS administers a contract with the publicly traded company to purchase vehicle parts, but Tom has no part in contract related matters.  Can Tom hold onto the shares of the vehicle parts company?</a:t>
            </a:r>
          </a:p>
          <a:p>
            <a:pPr>
              <a:defRPr/>
            </a:pPr>
            <a:endParaRPr lang="en-US" sz="2400" dirty="0">
              <a:solidFill>
                <a:srgbClr val="92D050"/>
              </a:solidFill>
              <a:effectLst>
                <a:outerShdw blurRad="38100" dist="38100" dir="2700000" algn="tl">
                  <a:srgbClr val="000000">
                    <a:alpha val="43137"/>
                  </a:srgbClr>
                </a:outerShdw>
              </a:effectLst>
            </a:endParaRPr>
          </a:p>
          <a:p>
            <a:pPr marL="0" indent="0" algn="ctr">
              <a:buNone/>
              <a:defRPr/>
            </a:pPr>
            <a:r>
              <a:rPr lang="en-US" sz="2400" dirty="0">
                <a:effectLst>
                  <a:outerShdw blurRad="38100" dist="38100" dir="2700000" algn="tl">
                    <a:srgbClr val="000000">
                      <a:alpha val="43137"/>
                    </a:srgbClr>
                  </a:outerShdw>
                </a:effectLst>
              </a:rPr>
              <a:t>Yes		 No 		Maybe</a:t>
            </a:r>
          </a:p>
          <a:p>
            <a:pPr>
              <a:defRPr/>
            </a:pPr>
            <a:endParaRPr lang="en-US" sz="1000" dirty="0"/>
          </a:p>
        </p:txBody>
      </p:sp>
      <p:sp>
        <p:nvSpPr>
          <p:cNvPr id="4" name="Slide Number Placeholder 3">
            <a:extLst>
              <a:ext uri="{FF2B5EF4-FFF2-40B4-BE49-F238E27FC236}">
                <a16:creationId xmlns:a16="http://schemas.microsoft.com/office/drawing/2014/main" id="{48F1B319-32DA-43CB-8D90-FB388F5C41BA}"/>
              </a:ext>
            </a:extLst>
          </p:cNvPr>
          <p:cNvSpPr>
            <a:spLocks noGrp="1"/>
          </p:cNvSpPr>
          <p:nvPr>
            <p:ph type="sldNum" sz="quarter" idx="12"/>
          </p:nvPr>
        </p:nvSpPr>
        <p:spPr/>
        <p:txBody>
          <a:bodyPr/>
          <a:lstStyle/>
          <a:p>
            <a:pPr>
              <a:defRPr/>
            </a:pPr>
            <a:fld id="{B3ACE917-0B7E-40F3-9660-98CD17C687AC}" type="slidenum">
              <a:rPr lang="en-US" altLang="en-US" smtClean="0"/>
              <a:pPr>
                <a:defRPr/>
              </a:pPr>
              <a:t>29</a:t>
            </a:fld>
            <a:endParaRPr lang="en-US" altLang="en-US"/>
          </a:p>
        </p:txBody>
      </p:sp>
    </p:spTree>
    <p:extLst>
      <p:ext uri="{BB962C8B-B14F-4D97-AF65-F5344CB8AC3E}">
        <p14:creationId xmlns:p14="http://schemas.microsoft.com/office/powerpoint/2010/main" val="5587039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a:extLst>
              <a:ext uri="{FF2B5EF4-FFF2-40B4-BE49-F238E27FC236}">
                <a16:creationId xmlns:a16="http://schemas.microsoft.com/office/drawing/2014/main" id="{49542D0A-0538-4997-B5B8-C1A869744C3D}"/>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8FDF20E0-FC1D-45E8-AE99-638D8A31B8E3}" type="slidenum">
              <a:rPr lang="en-US" altLang="en-US" sz="1400"/>
              <a:pPr>
                <a:spcBef>
                  <a:spcPct val="0"/>
                </a:spcBef>
                <a:buFontTx/>
                <a:buNone/>
              </a:pPr>
              <a:t>3</a:t>
            </a:fld>
            <a:endParaRPr lang="en-US" altLang="en-US" sz="1400"/>
          </a:p>
        </p:txBody>
      </p:sp>
      <p:sp>
        <p:nvSpPr>
          <p:cNvPr id="9219" name="Rectangle 2">
            <a:extLst>
              <a:ext uri="{FF2B5EF4-FFF2-40B4-BE49-F238E27FC236}">
                <a16:creationId xmlns:a16="http://schemas.microsoft.com/office/drawing/2014/main" id="{B13D165C-0593-4E97-AD1A-BCA86D292D36}"/>
              </a:ext>
            </a:extLst>
          </p:cNvPr>
          <p:cNvSpPr>
            <a:spLocks noGrp="1" noChangeArrowheads="1"/>
          </p:cNvSpPr>
          <p:nvPr>
            <p:ph type="ctrTitle"/>
          </p:nvPr>
        </p:nvSpPr>
        <p:spPr>
          <a:xfrm>
            <a:off x="2209800" y="381000"/>
            <a:ext cx="7772400" cy="1295400"/>
          </a:xfrm>
        </p:spPr>
        <p:txBody>
          <a:bodyPr anchor="ctr"/>
          <a:lstStyle/>
          <a:p>
            <a:pPr eaLnBrk="1" hangingPunct="1"/>
            <a:r>
              <a:rPr lang="en-US" altLang="en-US" sz="4400" b="1">
                <a:solidFill>
                  <a:srgbClr val="0066FF"/>
                </a:solidFill>
              </a:rPr>
              <a:t>Primary Take-aways</a:t>
            </a:r>
          </a:p>
        </p:txBody>
      </p:sp>
      <p:sp>
        <p:nvSpPr>
          <p:cNvPr id="9220" name="Rectangle 4">
            <a:extLst>
              <a:ext uri="{FF2B5EF4-FFF2-40B4-BE49-F238E27FC236}">
                <a16:creationId xmlns:a16="http://schemas.microsoft.com/office/drawing/2014/main" id="{AD4E31D7-BAF6-49DE-818F-9BF3F23558C6}"/>
              </a:ext>
            </a:extLst>
          </p:cNvPr>
          <p:cNvSpPr>
            <a:spLocks noGrp="1" noChangeArrowheads="1"/>
          </p:cNvSpPr>
          <p:nvPr>
            <p:ph type="subTitle" idx="1"/>
          </p:nvPr>
        </p:nvSpPr>
        <p:spPr>
          <a:xfrm>
            <a:off x="2667000" y="1981200"/>
            <a:ext cx="6934200" cy="3657600"/>
          </a:xfrm>
        </p:spPr>
        <p:txBody>
          <a:bodyPr/>
          <a:lstStyle/>
          <a:p>
            <a:pPr algn="l" eaLnBrk="1" hangingPunct="1">
              <a:buClr>
                <a:schemeClr val="tx1"/>
              </a:buClr>
              <a:buFont typeface="Wingdings" panose="05000000000000000000" pitchFamily="2" charset="2"/>
              <a:buNone/>
            </a:pPr>
            <a:r>
              <a:rPr lang="en-US" altLang="en-US" sz="2800" dirty="0"/>
              <a:t>You </a:t>
            </a:r>
            <a:r>
              <a:rPr lang="en-US" altLang="en-US" sz="2800" dirty="0">
                <a:solidFill>
                  <a:srgbClr val="00CC66"/>
                </a:solidFill>
              </a:rPr>
              <a:t>MUST</a:t>
            </a:r>
            <a:r>
              <a:rPr lang="en-US" altLang="en-US" sz="2800" dirty="0"/>
              <a:t> know:</a:t>
            </a:r>
          </a:p>
          <a:p>
            <a:pPr algn="l" eaLnBrk="1" hangingPunct="1">
              <a:buClr>
                <a:srgbClr val="FF0000"/>
              </a:buClr>
              <a:buFont typeface="Wingdings" panose="05000000000000000000" pitchFamily="2" charset="2"/>
              <a:buChar char="Ø"/>
            </a:pPr>
            <a:r>
              <a:rPr lang="en-US" altLang="en-US" sz="2800" dirty="0"/>
              <a:t>there are rules about employee conduct that </a:t>
            </a:r>
            <a:r>
              <a:rPr lang="en-US" altLang="en-US" sz="2800" u="sng" dirty="0"/>
              <a:t>may</a:t>
            </a:r>
            <a:r>
              <a:rPr lang="en-US" altLang="en-US" sz="2800" dirty="0"/>
              <a:t> raise questions for you while you serve the people of Montgomery County</a:t>
            </a:r>
          </a:p>
          <a:p>
            <a:pPr algn="l" eaLnBrk="1" hangingPunct="1">
              <a:buClr>
                <a:srgbClr val="FF0000"/>
              </a:buClr>
              <a:buFont typeface="Wingdings" panose="05000000000000000000" pitchFamily="2" charset="2"/>
              <a:buChar char="Ø"/>
            </a:pPr>
            <a:r>
              <a:rPr lang="en-US" altLang="en-US" sz="2800" dirty="0"/>
              <a:t>there are people who can assist in answering the questions raised or in addressing violations. </a:t>
            </a:r>
          </a:p>
        </p:txBody>
      </p:sp>
    </p:spTree>
    <p:extLst>
      <p:ext uri="{BB962C8B-B14F-4D97-AF65-F5344CB8AC3E}">
        <p14:creationId xmlns:p14="http://schemas.microsoft.com/office/powerpoint/2010/main" val="3664778679"/>
      </p:ext>
    </p:extLst>
  </p:cSld>
  <p:clrMapOvr>
    <a:masterClrMapping/>
  </p:clrMapOvr>
  <p:transition>
    <p:strips dir="rd"/>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35EBC-E670-41D5-A91F-E9DDF996853C}"/>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052AFBF7-BAEB-42A9-B40D-BBD913F78167}"/>
              </a:ext>
            </a:extLst>
          </p:cNvPr>
          <p:cNvSpPr>
            <a:spLocks noGrp="1"/>
          </p:cNvSpPr>
          <p:nvPr>
            <p:ph idx="1"/>
          </p:nvPr>
        </p:nvSpPr>
        <p:spPr/>
        <p:txBody>
          <a:bodyPr/>
          <a:lstStyle/>
          <a:p>
            <a:pPr algn="ctr">
              <a:defRPr/>
            </a:pPr>
            <a:r>
              <a:rPr lang="en-US" sz="4000" dirty="0"/>
              <a:t>Yes, Tom does not participate in </a:t>
            </a:r>
            <a:r>
              <a:rPr lang="en-US" sz="4000"/>
              <a:t>matters in which vehicle parts company has an </a:t>
            </a:r>
            <a:r>
              <a:rPr lang="en-US" sz="4000" dirty="0"/>
              <a:t>interest</a:t>
            </a:r>
          </a:p>
        </p:txBody>
      </p:sp>
      <p:sp>
        <p:nvSpPr>
          <p:cNvPr id="4" name="Slide Number Placeholder 3">
            <a:extLst>
              <a:ext uri="{FF2B5EF4-FFF2-40B4-BE49-F238E27FC236}">
                <a16:creationId xmlns:a16="http://schemas.microsoft.com/office/drawing/2014/main" id="{74D65BE3-6308-4FEF-A9B5-6989DAEB8E6D}"/>
              </a:ext>
            </a:extLst>
          </p:cNvPr>
          <p:cNvSpPr>
            <a:spLocks noGrp="1"/>
          </p:cNvSpPr>
          <p:nvPr>
            <p:ph type="sldNum" sz="quarter" idx="12"/>
          </p:nvPr>
        </p:nvSpPr>
        <p:spPr/>
        <p:txBody>
          <a:bodyPr/>
          <a:lstStyle/>
          <a:p>
            <a:pPr>
              <a:defRPr/>
            </a:pPr>
            <a:fld id="{EB225761-70F6-4484-AC04-9F59E6C52176}" type="slidenum">
              <a:rPr lang="en-US" altLang="en-US" smtClean="0"/>
              <a:pPr>
                <a:defRPr/>
              </a:pPr>
              <a:t>30</a:t>
            </a:fld>
            <a:endParaRPr lang="en-US" altLang="en-US"/>
          </a:p>
        </p:txBody>
      </p:sp>
    </p:spTree>
    <p:extLst>
      <p:ext uri="{BB962C8B-B14F-4D97-AF65-F5344CB8AC3E}">
        <p14:creationId xmlns:p14="http://schemas.microsoft.com/office/powerpoint/2010/main" val="33639795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2BE54D-BCB2-4B27-B9E6-5766F1F330D6}"/>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61F43FE5-E360-4657-B3B5-8FE9BB61CC66}"/>
              </a:ext>
            </a:extLst>
          </p:cNvPr>
          <p:cNvSpPr>
            <a:spLocks noGrp="1"/>
          </p:cNvSpPr>
          <p:nvPr>
            <p:ph idx="1"/>
          </p:nvPr>
        </p:nvSpPr>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Susan works for the Department of General Services as a contract administrator.  She recently acquired $10,000 worth of General Motors stock.  DGS administers a contract with GM to purchase vehicles, and Susan is asked to administer the contract.  Can Susan hold onto the shares of General Motors and administer the contract?</a:t>
            </a:r>
          </a:p>
          <a:p>
            <a:pPr>
              <a:defRPr/>
            </a:pPr>
            <a:endParaRPr lang="en-US" sz="2400" dirty="0">
              <a:solidFill>
                <a:srgbClr val="92D050"/>
              </a:solidFill>
              <a:effectLst>
                <a:outerShdw blurRad="38100" dist="38100" dir="2700000" algn="tl">
                  <a:srgbClr val="000000">
                    <a:alpha val="43137"/>
                  </a:srgbClr>
                </a:outerShdw>
              </a:effectLst>
            </a:endParaRPr>
          </a:p>
          <a:p>
            <a:pPr marL="0" indent="0" algn="ctr">
              <a:buNone/>
              <a:defRPr/>
            </a:pPr>
            <a:r>
              <a:rPr lang="en-US" sz="2400" dirty="0">
                <a:effectLst>
                  <a:outerShdw blurRad="38100" dist="38100" dir="2700000" algn="tl">
                    <a:srgbClr val="000000">
                      <a:alpha val="43137"/>
                    </a:srgbClr>
                  </a:outerShdw>
                </a:effectLst>
              </a:rPr>
              <a:t>Yes		 No 		Maybe</a:t>
            </a:r>
          </a:p>
          <a:p>
            <a:pPr>
              <a:defRPr/>
            </a:pPr>
            <a:endParaRPr lang="en-US" sz="1000" dirty="0"/>
          </a:p>
        </p:txBody>
      </p:sp>
      <p:sp>
        <p:nvSpPr>
          <p:cNvPr id="4" name="Slide Number Placeholder 3">
            <a:extLst>
              <a:ext uri="{FF2B5EF4-FFF2-40B4-BE49-F238E27FC236}">
                <a16:creationId xmlns:a16="http://schemas.microsoft.com/office/drawing/2014/main" id="{48F1B319-32DA-43CB-8D90-FB388F5C41BA}"/>
              </a:ext>
            </a:extLst>
          </p:cNvPr>
          <p:cNvSpPr>
            <a:spLocks noGrp="1"/>
          </p:cNvSpPr>
          <p:nvPr>
            <p:ph type="sldNum" sz="quarter" idx="12"/>
          </p:nvPr>
        </p:nvSpPr>
        <p:spPr/>
        <p:txBody>
          <a:bodyPr/>
          <a:lstStyle/>
          <a:p>
            <a:pPr>
              <a:defRPr/>
            </a:pPr>
            <a:fld id="{B3ACE917-0B7E-40F3-9660-98CD17C687AC}" type="slidenum">
              <a:rPr lang="en-US" altLang="en-US" smtClean="0"/>
              <a:pPr>
                <a:defRPr/>
              </a:pPr>
              <a:t>31</a:t>
            </a:fld>
            <a:endParaRPr lang="en-US" altLang="en-US"/>
          </a:p>
        </p:txBody>
      </p:sp>
    </p:spTree>
    <p:extLst>
      <p:ext uri="{BB962C8B-B14F-4D97-AF65-F5344CB8AC3E}">
        <p14:creationId xmlns:p14="http://schemas.microsoft.com/office/powerpoint/2010/main" val="204337613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259C7B-1DFB-4021-8BE4-A4884C963D51}"/>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3B65ED88-B10B-4240-9005-9B98E4A45B9A}"/>
              </a:ext>
            </a:extLst>
          </p:cNvPr>
          <p:cNvSpPr>
            <a:spLocks noGrp="1"/>
          </p:cNvSpPr>
          <p:nvPr>
            <p:ph idx="1"/>
          </p:nvPr>
        </p:nvSpPr>
        <p:spPr/>
        <p:txBody>
          <a:bodyPr/>
          <a:lstStyle/>
          <a:p>
            <a:pPr algn="ctr">
              <a:defRPr/>
            </a:pPr>
            <a:r>
              <a:rPr lang="en-US" sz="4000" dirty="0"/>
              <a:t>Yes, Susan could work on the matter and hold on to the stock worth less than $25000 as a result of a class waiver issued by the Ethics Commission for holdings of S&amp;P companies.</a:t>
            </a:r>
            <a:endParaRPr lang="en-US" sz="4000" dirty="0">
              <a:cs typeface="Arial"/>
            </a:endParaRPr>
          </a:p>
        </p:txBody>
      </p:sp>
      <p:sp>
        <p:nvSpPr>
          <p:cNvPr id="4" name="Slide Number Placeholder 3">
            <a:extLst>
              <a:ext uri="{FF2B5EF4-FFF2-40B4-BE49-F238E27FC236}">
                <a16:creationId xmlns:a16="http://schemas.microsoft.com/office/drawing/2014/main" id="{1F580E22-5F70-4E1C-97D4-8DD7AC80CB1F}"/>
              </a:ext>
            </a:extLst>
          </p:cNvPr>
          <p:cNvSpPr>
            <a:spLocks noGrp="1"/>
          </p:cNvSpPr>
          <p:nvPr>
            <p:ph type="sldNum" sz="quarter" idx="12"/>
          </p:nvPr>
        </p:nvSpPr>
        <p:spPr/>
        <p:txBody>
          <a:bodyPr/>
          <a:lstStyle/>
          <a:p>
            <a:pPr>
              <a:defRPr/>
            </a:pPr>
            <a:fld id="{16F8F775-A915-43E1-B5E6-4FD9639EC49C}" type="slidenum">
              <a:rPr lang="en-US" altLang="en-US" smtClean="0"/>
              <a:pPr>
                <a:defRPr/>
              </a:pPr>
              <a:t>32</a:t>
            </a:fld>
            <a:endParaRPr lang="en-US" altLang="en-US"/>
          </a:p>
        </p:txBody>
      </p:sp>
    </p:spTree>
    <p:extLst>
      <p:ext uri="{BB962C8B-B14F-4D97-AF65-F5344CB8AC3E}">
        <p14:creationId xmlns:p14="http://schemas.microsoft.com/office/powerpoint/2010/main" val="12416405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58A439-171D-4213-B95E-5CB0B265A8B9}"/>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40B1DB9C-1FCC-465C-9D79-EC4EFE01FE7C}"/>
              </a:ext>
            </a:extLst>
          </p:cNvPr>
          <p:cNvSpPr>
            <a:spLocks noGrp="1"/>
          </p:cNvSpPr>
          <p:nvPr>
            <p:ph idx="1"/>
          </p:nvPr>
        </p:nvSpPr>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Robert works for the Department of General Services as an equipment mechanic.  He inherited a one third interest of a small business that supplies desks to the Department of General Services.  Is Robert’s ownership of the interest consistent with the ethics law?</a:t>
            </a:r>
          </a:p>
          <a:p>
            <a:pPr marL="0" indent="0">
              <a:buNone/>
              <a:defRPr/>
            </a:pPr>
            <a:endParaRPr lang="en-US" sz="2800" dirty="0">
              <a:effectLst>
                <a:outerShdw blurRad="38100" dist="38100" dir="2700000" algn="tl">
                  <a:srgbClr val="000000">
                    <a:alpha val="43137"/>
                  </a:srgbClr>
                </a:outerShdw>
              </a:effectLst>
            </a:endParaRPr>
          </a:p>
          <a:p>
            <a:pPr marL="0" indent="0" algn="ctr">
              <a:buNone/>
              <a:defRPr/>
            </a:pPr>
            <a:r>
              <a:rPr lang="en-US" sz="2800" dirty="0">
                <a:effectLst>
                  <a:outerShdw blurRad="38100" dist="38100" dir="2700000" algn="tl">
                    <a:srgbClr val="000000">
                      <a:alpha val="43137"/>
                    </a:srgbClr>
                  </a:outerShdw>
                </a:effectLst>
              </a:rPr>
              <a:t>Yes 		No 		Maybe</a:t>
            </a:r>
          </a:p>
          <a:p>
            <a:pPr>
              <a:defRPr/>
            </a:pPr>
            <a:endParaRPr lang="en-US" dirty="0"/>
          </a:p>
        </p:txBody>
      </p:sp>
      <p:sp>
        <p:nvSpPr>
          <p:cNvPr id="4" name="Slide Number Placeholder 3">
            <a:extLst>
              <a:ext uri="{FF2B5EF4-FFF2-40B4-BE49-F238E27FC236}">
                <a16:creationId xmlns:a16="http://schemas.microsoft.com/office/drawing/2014/main" id="{22F33FBE-DEBF-4026-B363-281E0ACF7581}"/>
              </a:ext>
            </a:extLst>
          </p:cNvPr>
          <p:cNvSpPr>
            <a:spLocks noGrp="1"/>
          </p:cNvSpPr>
          <p:nvPr>
            <p:ph type="sldNum" sz="quarter" idx="12"/>
          </p:nvPr>
        </p:nvSpPr>
        <p:spPr/>
        <p:txBody>
          <a:bodyPr/>
          <a:lstStyle/>
          <a:p>
            <a:pPr>
              <a:defRPr/>
            </a:pPr>
            <a:fld id="{04373F8E-5237-4ECF-9E54-AA2CA992B8A3}" type="slidenum">
              <a:rPr lang="en-US" altLang="en-US" smtClean="0"/>
              <a:pPr>
                <a:defRPr/>
              </a:pPr>
              <a:t>33</a:t>
            </a:fld>
            <a:endParaRPr lang="en-US" altLang="en-US"/>
          </a:p>
        </p:txBody>
      </p:sp>
    </p:spTree>
    <p:extLst>
      <p:ext uri="{BB962C8B-B14F-4D97-AF65-F5344CB8AC3E}">
        <p14:creationId xmlns:p14="http://schemas.microsoft.com/office/powerpoint/2010/main" val="246339248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259C7B-1DFB-4021-8BE4-A4884C963D51}"/>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3B65ED88-B10B-4240-9005-9B98E4A45B9A}"/>
              </a:ext>
            </a:extLst>
          </p:cNvPr>
          <p:cNvSpPr>
            <a:spLocks noGrp="1"/>
          </p:cNvSpPr>
          <p:nvPr>
            <p:ph idx="1"/>
          </p:nvPr>
        </p:nvSpPr>
        <p:spPr/>
        <p:txBody>
          <a:bodyPr/>
          <a:lstStyle/>
          <a:p>
            <a:pPr algn="ctr">
              <a:defRPr/>
            </a:pPr>
            <a:r>
              <a:rPr lang="en-US" sz="4000" dirty="0"/>
              <a:t>No, the 1/3 interest would </a:t>
            </a:r>
          </a:p>
          <a:p>
            <a:pPr marL="0" indent="0" algn="ctr">
              <a:buNone/>
              <a:defRPr/>
            </a:pPr>
            <a:r>
              <a:rPr lang="en-US" sz="4000" dirty="0"/>
              <a:t>create an issue that has to be addressed</a:t>
            </a:r>
          </a:p>
        </p:txBody>
      </p:sp>
      <p:sp>
        <p:nvSpPr>
          <p:cNvPr id="4" name="Slide Number Placeholder 3">
            <a:extLst>
              <a:ext uri="{FF2B5EF4-FFF2-40B4-BE49-F238E27FC236}">
                <a16:creationId xmlns:a16="http://schemas.microsoft.com/office/drawing/2014/main" id="{1F580E22-5F70-4E1C-97D4-8DD7AC80CB1F}"/>
              </a:ext>
            </a:extLst>
          </p:cNvPr>
          <p:cNvSpPr>
            <a:spLocks noGrp="1"/>
          </p:cNvSpPr>
          <p:nvPr>
            <p:ph type="sldNum" sz="quarter" idx="12"/>
          </p:nvPr>
        </p:nvSpPr>
        <p:spPr/>
        <p:txBody>
          <a:bodyPr/>
          <a:lstStyle/>
          <a:p>
            <a:pPr>
              <a:defRPr/>
            </a:pPr>
            <a:fld id="{16F8F775-A915-43E1-B5E6-4FD9639EC49C}" type="slidenum">
              <a:rPr lang="en-US" altLang="en-US" smtClean="0"/>
              <a:pPr>
                <a:defRPr/>
              </a:pPr>
              <a:t>34</a:t>
            </a:fld>
            <a:endParaRPr lang="en-US" altLang="en-US"/>
          </a:p>
        </p:txBody>
      </p:sp>
    </p:spTree>
    <p:extLst>
      <p:ext uri="{BB962C8B-B14F-4D97-AF65-F5344CB8AC3E}">
        <p14:creationId xmlns:p14="http://schemas.microsoft.com/office/powerpoint/2010/main" val="345754033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2C9059-5789-4334-ADED-A8115776B362}"/>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DED2632E-9A87-4B65-B92D-AEA38F64973E}"/>
              </a:ext>
            </a:extLst>
          </p:cNvPr>
          <p:cNvSpPr>
            <a:spLocks noGrp="1"/>
          </p:cNvSpPr>
          <p:nvPr>
            <p:ph idx="1"/>
          </p:nvPr>
        </p:nvSpPr>
        <p:spPr/>
        <p:txBody>
          <a:bodyPr/>
          <a:lstStyle/>
          <a:p>
            <a:pPr marL="0" indent="0">
              <a:buNone/>
              <a:defRPr/>
            </a:pPr>
            <a:r>
              <a:rPr lang="en-US" sz="3000" dirty="0">
                <a:solidFill>
                  <a:srgbClr val="92D050"/>
                </a:solidFill>
                <a:effectLst>
                  <a:outerShdw blurRad="38100" dist="38100" dir="2700000" algn="tl">
                    <a:srgbClr val="000000">
                      <a:alpha val="43137"/>
                    </a:srgbClr>
                  </a:outerShdw>
                </a:effectLst>
              </a:rPr>
              <a:t>Lydia wants to run for the Town Council of an incorporated town in Montgomery County. Can a County employee run and act as a Town Council member?</a:t>
            </a:r>
          </a:p>
          <a:p>
            <a:pPr marL="0" indent="0">
              <a:buNone/>
              <a:defRPr/>
            </a:pPr>
            <a:endParaRPr lang="en-US" sz="3000" dirty="0">
              <a:solidFill>
                <a:srgbClr val="92D050"/>
              </a:solidFill>
              <a:effectLst>
                <a:outerShdw blurRad="38100" dist="38100" dir="2700000" algn="tl">
                  <a:srgbClr val="000000">
                    <a:alpha val="43137"/>
                  </a:srgbClr>
                </a:outerShdw>
              </a:effectLst>
            </a:endParaRPr>
          </a:p>
          <a:p>
            <a:pPr marL="0" indent="0" algn="ctr">
              <a:buNone/>
              <a:defRPr/>
            </a:pPr>
            <a:r>
              <a:rPr lang="en-US" sz="3000" dirty="0">
                <a:effectLst>
                  <a:outerShdw blurRad="38100" dist="38100" dir="2700000" algn="tl">
                    <a:srgbClr val="000000">
                      <a:alpha val="43137"/>
                    </a:srgbClr>
                  </a:outerShdw>
                </a:effectLst>
              </a:rPr>
              <a:t>Yes		 No		 Maybe</a:t>
            </a:r>
          </a:p>
          <a:p>
            <a:pPr>
              <a:defRPr/>
            </a:pPr>
            <a:endParaRPr lang="en-US" dirty="0"/>
          </a:p>
        </p:txBody>
      </p:sp>
      <p:sp>
        <p:nvSpPr>
          <p:cNvPr id="4" name="Slide Number Placeholder 3">
            <a:extLst>
              <a:ext uri="{FF2B5EF4-FFF2-40B4-BE49-F238E27FC236}">
                <a16:creationId xmlns:a16="http://schemas.microsoft.com/office/drawing/2014/main" id="{F00E7773-0044-403C-B566-6120B633A6D8}"/>
              </a:ext>
            </a:extLst>
          </p:cNvPr>
          <p:cNvSpPr>
            <a:spLocks noGrp="1"/>
          </p:cNvSpPr>
          <p:nvPr>
            <p:ph type="sldNum" sz="quarter" idx="12"/>
          </p:nvPr>
        </p:nvSpPr>
        <p:spPr/>
        <p:txBody>
          <a:bodyPr/>
          <a:lstStyle/>
          <a:p>
            <a:pPr>
              <a:defRPr/>
            </a:pPr>
            <a:fld id="{76CDFB1A-5A5F-4469-B8F2-533CD13B0A23}" type="slidenum">
              <a:rPr lang="en-US" altLang="en-US" smtClean="0"/>
              <a:pPr>
                <a:defRPr/>
              </a:pPr>
              <a:t>35</a:t>
            </a:fld>
            <a:endParaRPr lang="en-US" altLang="en-US"/>
          </a:p>
        </p:txBody>
      </p:sp>
    </p:spTree>
    <p:extLst>
      <p:ext uri="{BB962C8B-B14F-4D97-AF65-F5344CB8AC3E}">
        <p14:creationId xmlns:p14="http://schemas.microsoft.com/office/powerpoint/2010/main" val="88089825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FF1E0-E710-433E-8B7A-0E38DA34C707}"/>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C244722B-91B3-4C21-A6BC-2DA6372B62A3}"/>
              </a:ext>
            </a:extLst>
          </p:cNvPr>
          <p:cNvSpPr>
            <a:spLocks noGrp="1"/>
          </p:cNvSpPr>
          <p:nvPr>
            <p:ph idx="1"/>
          </p:nvPr>
        </p:nvSpPr>
        <p:spPr/>
        <p:txBody>
          <a:bodyPr/>
          <a:lstStyle/>
          <a:p>
            <a:pPr algn="ctr">
              <a:defRPr/>
            </a:pPr>
            <a:r>
              <a:rPr lang="en-US" sz="4000" dirty="0"/>
              <a:t>Yes, but there could be issues if Lydia or her County agency does business with the town in the event she is elected to the town council</a:t>
            </a:r>
          </a:p>
        </p:txBody>
      </p:sp>
      <p:sp>
        <p:nvSpPr>
          <p:cNvPr id="4" name="Slide Number Placeholder 3">
            <a:extLst>
              <a:ext uri="{FF2B5EF4-FFF2-40B4-BE49-F238E27FC236}">
                <a16:creationId xmlns:a16="http://schemas.microsoft.com/office/drawing/2014/main" id="{ECC44BBA-C305-4C0C-BF8C-FFC7414CA114}"/>
              </a:ext>
            </a:extLst>
          </p:cNvPr>
          <p:cNvSpPr>
            <a:spLocks noGrp="1"/>
          </p:cNvSpPr>
          <p:nvPr>
            <p:ph type="sldNum" sz="quarter" idx="12"/>
          </p:nvPr>
        </p:nvSpPr>
        <p:spPr/>
        <p:txBody>
          <a:bodyPr/>
          <a:lstStyle/>
          <a:p>
            <a:pPr>
              <a:defRPr/>
            </a:pPr>
            <a:fld id="{468954D5-B462-4C81-859A-BBD15B345C67}" type="slidenum">
              <a:rPr lang="en-US" altLang="en-US" smtClean="0"/>
              <a:pPr>
                <a:defRPr/>
              </a:pPr>
              <a:t>36</a:t>
            </a:fld>
            <a:endParaRPr lang="en-US" altLang="en-US"/>
          </a:p>
        </p:txBody>
      </p:sp>
    </p:spTree>
    <p:extLst>
      <p:ext uri="{BB962C8B-B14F-4D97-AF65-F5344CB8AC3E}">
        <p14:creationId xmlns:p14="http://schemas.microsoft.com/office/powerpoint/2010/main" val="74101607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3E1A66-B295-4E79-B6ED-76CC594CE68B}"/>
              </a:ext>
            </a:extLst>
          </p:cNvPr>
          <p:cNvSpPr>
            <a:spLocks noGrp="1"/>
          </p:cNvSpPr>
          <p:nvPr>
            <p:ph type="title"/>
          </p:nvPr>
        </p:nvSpPr>
        <p:spPr>
          <a:xfrm>
            <a:off x="1981200" y="277814"/>
            <a:ext cx="8229600" cy="1017587"/>
          </a:xfrm>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567A8CF9-D390-45D4-96AB-7148CB81F66C}"/>
              </a:ext>
            </a:extLst>
          </p:cNvPr>
          <p:cNvSpPr>
            <a:spLocks noGrp="1"/>
          </p:cNvSpPr>
          <p:nvPr>
            <p:ph idx="1"/>
          </p:nvPr>
        </p:nvSpPr>
        <p:spPr>
          <a:xfrm>
            <a:off x="1981200" y="1295401"/>
            <a:ext cx="8229600" cy="4830763"/>
          </a:xfrm>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After obtaining approval from the Ethics Commission to engage in outside employment as a real estate agent, Liz puts her real estate agent cards on her County desk and frequently discusses her real estate job with her colleagues during the work day, freely dispensing advice on real estate market activities and trends.  Also, during lunch Liz uses her lunch break to copy real estate contracts on the office copier. Are any of these activities appropriate?</a:t>
            </a:r>
          </a:p>
          <a:p>
            <a:pPr marL="0" indent="0" algn="ctr">
              <a:buNone/>
              <a:defRPr/>
            </a:pPr>
            <a:endParaRPr lang="en-US" sz="2800" dirty="0">
              <a:effectLst>
                <a:outerShdw blurRad="38100" dist="38100" dir="2700000" algn="tl">
                  <a:srgbClr val="000000">
                    <a:alpha val="43137"/>
                  </a:srgbClr>
                </a:outerShdw>
              </a:effectLst>
            </a:endParaRPr>
          </a:p>
          <a:p>
            <a:pPr marL="0" indent="0" algn="ctr">
              <a:buNone/>
              <a:defRPr/>
            </a:pPr>
            <a:r>
              <a:rPr lang="en-US" sz="2200" dirty="0">
                <a:effectLst>
                  <a:outerShdw blurRad="38100" dist="38100" dir="2700000" algn="tl">
                    <a:srgbClr val="000000">
                      <a:alpha val="43137"/>
                    </a:srgbClr>
                  </a:outerShdw>
                </a:effectLst>
              </a:rPr>
              <a:t>Yes		 No 		Maybe</a:t>
            </a:r>
          </a:p>
          <a:p>
            <a:pPr>
              <a:defRPr/>
            </a:pPr>
            <a:endParaRPr lang="en-US" sz="2200" dirty="0"/>
          </a:p>
        </p:txBody>
      </p:sp>
      <p:sp>
        <p:nvSpPr>
          <p:cNvPr id="4" name="Slide Number Placeholder 3">
            <a:extLst>
              <a:ext uri="{FF2B5EF4-FFF2-40B4-BE49-F238E27FC236}">
                <a16:creationId xmlns:a16="http://schemas.microsoft.com/office/drawing/2014/main" id="{836146DD-B03C-492E-8329-598E3314651B}"/>
              </a:ext>
            </a:extLst>
          </p:cNvPr>
          <p:cNvSpPr>
            <a:spLocks noGrp="1"/>
          </p:cNvSpPr>
          <p:nvPr>
            <p:ph type="sldNum" sz="quarter" idx="12"/>
          </p:nvPr>
        </p:nvSpPr>
        <p:spPr/>
        <p:txBody>
          <a:bodyPr/>
          <a:lstStyle/>
          <a:p>
            <a:pPr>
              <a:defRPr/>
            </a:pPr>
            <a:fld id="{F1E10B62-FE82-45BA-82FA-AA675B721B22}" type="slidenum">
              <a:rPr lang="en-US" altLang="en-US" smtClean="0"/>
              <a:pPr>
                <a:defRPr/>
              </a:pPr>
              <a:t>37</a:t>
            </a:fld>
            <a:endParaRPr lang="en-US" altLang="en-US"/>
          </a:p>
        </p:txBody>
      </p:sp>
    </p:spTree>
    <p:extLst>
      <p:ext uri="{BB962C8B-B14F-4D97-AF65-F5344CB8AC3E}">
        <p14:creationId xmlns:p14="http://schemas.microsoft.com/office/powerpoint/2010/main" val="186374010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838452-8836-41BA-A635-8F34BF7E2747}"/>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0A9C2EDF-0F74-440C-83D6-8A4F843DE528}"/>
              </a:ext>
            </a:extLst>
          </p:cNvPr>
          <p:cNvSpPr>
            <a:spLocks noGrp="1"/>
          </p:cNvSpPr>
          <p:nvPr>
            <p:ph idx="1"/>
          </p:nvPr>
        </p:nvSpPr>
        <p:spPr/>
        <p:txBody>
          <a:bodyPr/>
          <a:lstStyle/>
          <a:p>
            <a:pPr algn="ctr">
              <a:defRPr/>
            </a:pPr>
            <a:r>
              <a:rPr lang="en-US" sz="4800" dirty="0"/>
              <a:t>No, she should not be running her private business in the County office</a:t>
            </a:r>
          </a:p>
        </p:txBody>
      </p:sp>
      <p:sp>
        <p:nvSpPr>
          <p:cNvPr id="4" name="Slide Number Placeholder 3">
            <a:extLst>
              <a:ext uri="{FF2B5EF4-FFF2-40B4-BE49-F238E27FC236}">
                <a16:creationId xmlns:a16="http://schemas.microsoft.com/office/drawing/2014/main" id="{1F3A9E06-E810-4CB5-9B6A-BDCAFD490A43}"/>
              </a:ext>
            </a:extLst>
          </p:cNvPr>
          <p:cNvSpPr>
            <a:spLocks noGrp="1"/>
          </p:cNvSpPr>
          <p:nvPr>
            <p:ph type="sldNum" sz="quarter" idx="12"/>
          </p:nvPr>
        </p:nvSpPr>
        <p:spPr/>
        <p:txBody>
          <a:bodyPr/>
          <a:lstStyle/>
          <a:p>
            <a:pPr>
              <a:defRPr/>
            </a:pPr>
            <a:fld id="{91F66D47-6FCB-44FF-9A90-916118A449ED}" type="slidenum">
              <a:rPr lang="en-US" altLang="en-US" smtClean="0"/>
              <a:pPr>
                <a:defRPr/>
              </a:pPr>
              <a:t>38</a:t>
            </a:fld>
            <a:endParaRPr lang="en-US" altLang="en-US"/>
          </a:p>
        </p:txBody>
      </p:sp>
    </p:spTree>
    <p:extLst>
      <p:ext uri="{BB962C8B-B14F-4D97-AF65-F5344CB8AC3E}">
        <p14:creationId xmlns:p14="http://schemas.microsoft.com/office/powerpoint/2010/main" val="298132308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CD886-330B-47EA-B252-A6571CD2C9E0}"/>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B8B1835B-9764-498B-A15B-D20AEBDFB7CA}"/>
              </a:ext>
            </a:extLst>
          </p:cNvPr>
          <p:cNvSpPr>
            <a:spLocks noGrp="1"/>
          </p:cNvSpPr>
          <p:nvPr>
            <p:ph idx="1"/>
          </p:nvPr>
        </p:nvSpPr>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Sophia, a County employee at the Public Libraries, has a twenty-five-year-old son who is interested in environmental issues.  Is it appropriate for Sophia to contact her friend in the Department of Environmental Protection to advocate for her son being hired by that agency? </a:t>
            </a:r>
          </a:p>
          <a:p>
            <a:pPr marL="0" indent="0">
              <a:buNone/>
              <a:defRPr/>
            </a:pPr>
            <a:r>
              <a:rPr lang="en-US" sz="2800" dirty="0">
                <a:solidFill>
                  <a:srgbClr val="92D050"/>
                </a:solidFill>
                <a:effectLst>
                  <a:outerShdw blurRad="38100" dist="38100" dir="2700000" algn="tl">
                    <a:srgbClr val="000000">
                      <a:alpha val="43137"/>
                    </a:srgbClr>
                  </a:outerShdw>
                </a:effectLst>
              </a:rPr>
              <a:t>What about for an unpaid internship? </a:t>
            </a:r>
          </a:p>
          <a:p>
            <a:pPr marL="0" indent="0">
              <a:buNone/>
              <a:defRPr/>
            </a:pPr>
            <a:endParaRPr lang="en-US" sz="2500" dirty="0">
              <a:effectLst>
                <a:outerShdw blurRad="38100" dist="38100" dir="2700000" algn="tl">
                  <a:srgbClr val="000000">
                    <a:alpha val="43137"/>
                  </a:srgbClr>
                </a:outerShdw>
              </a:effectLst>
            </a:endParaRPr>
          </a:p>
          <a:p>
            <a:pPr marL="0" indent="0" algn="ctr">
              <a:buNone/>
              <a:defRPr/>
            </a:pPr>
            <a:r>
              <a:rPr lang="en-US" sz="2500" dirty="0">
                <a:effectLst>
                  <a:outerShdw blurRad="38100" dist="38100" dir="2700000" algn="tl">
                    <a:srgbClr val="000000">
                      <a:alpha val="43137"/>
                    </a:srgbClr>
                  </a:outerShdw>
                </a:effectLst>
              </a:rPr>
              <a:t>Yes		 No		 Maybe</a:t>
            </a:r>
          </a:p>
          <a:p>
            <a:pPr>
              <a:defRPr/>
            </a:pPr>
            <a:endParaRPr lang="en-US" sz="2400" dirty="0">
              <a:effectLst>
                <a:outerShdw blurRad="38100" dist="38100" dir="2700000" algn="tl">
                  <a:srgbClr val="000000">
                    <a:alpha val="43137"/>
                  </a:srgbClr>
                </a:outerShdw>
              </a:effectLst>
            </a:endParaRPr>
          </a:p>
        </p:txBody>
      </p:sp>
      <p:sp>
        <p:nvSpPr>
          <p:cNvPr id="4" name="Slide Number Placeholder 3">
            <a:extLst>
              <a:ext uri="{FF2B5EF4-FFF2-40B4-BE49-F238E27FC236}">
                <a16:creationId xmlns:a16="http://schemas.microsoft.com/office/drawing/2014/main" id="{FC871FF0-151D-4FCB-B5E0-DEFCC7309C8B}"/>
              </a:ext>
            </a:extLst>
          </p:cNvPr>
          <p:cNvSpPr>
            <a:spLocks noGrp="1"/>
          </p:cNvSpPr>
          <p:nvPr>
            <p:ph type="sldNum" sz="quarter" idx="12"/>
          </p:nvPr>
        </p:nvSpPr>
        <p:spPr/>
        <p:txBody>
          <a:bodyPr/>
          <a:lstStyle/>
          <a:p>
            <a:pPr>
              <a:defRPr/>
            </a:pPr>
            <a:fld id="{E3A40425-97F7-4FA0-9D19-4676FC63BE61}" type="slidenum">
              <a:rPr lang="en-US" altLang="en-US" smtClean="0"/>
              <a:pPr>
                <a:defRPr/>
              </a:pPr>
              <a:t>39</a:t>
            </a:fld>
            <a:endParaRPr lang="en-US" altLang="en-US"/>
          </a:p>
        </p:txBody>
      </p:sp>
    </p:spTree>
    <p:extLst>
      <p:ext uri="{BB962C8B-B14F-4D97-AF65-F5344CB8AC3E}">
        <p14:creationId xmlns:p14="http://schemas.microsoft.com/office/powerpoint/2010/main" val="30588301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3372416" y="1109299"/>
            <a:ext cx="2500811" cy="2409016"/>
          </a:xfrm>
          <a:prstGeom prst="ellipse">
            <a:avLst/>
          </a:prstGeom>
          <a:gradFill flip="none" rotWithShape="1">
            <a:gsLst>
              <a:gs pos="0">
                <a:schemeClr val="accent1">
                  <a:tint val="100000"/>
                  <a:shade val="100000"/>
                  <a:satMod val="130000"/>
                  <a:alpha val="64000"/>
                </a:schemeClr>
              </a:gs>
              <a:gs pos="100000">
                <a:schemeClr val="accent1">
                  <a:tint val="50000"/>
                  <a:shade val="100000"/>
                  <a:satMod val="350000"/>
                  <a:alpha val="64000"/>
                </a:schemeClr>
              </a:gs>
            </a:gsLst>
            <a:lin ang="16200000" scaled="0"/>
            <a:tileRect/>
          </a:gradFill>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marL="171450" indent="-171450">
              <a:buFont typeface="Arial"/>
              <a:buChar char="•"/>
            </a:pPr>
            <a:r>
              <a:rPr lang="en-US" sz="1200" dirty="0">
                <a:solidFill>
                  <a:schemeClr val="tx1"/>
                </a:solidFill>
              </a:rPr>
              <a:t>Economic Interests</a:t>
            </a:r>
          </a:p>
          <a:p>
            <a:pPr marL="171450" indent="-171450">
              <a:buFont typeface="Arial"/>
              <a:buChar char="•"/>
            </a:pPr>
            <a:r>
              <a:rPr lang="en-US" sz="1200" dirty="0">
                <a:solidFill>
                  <a:schemeClr val="tx1"/>
                </a:solidFill>
              </a:rPr>
              <a:t>Activities</a:t>
            </a:r>
          </a:p>
          <a:p>
            <a:pPr marL="171450" indent="-171450">
              <a:buFont typeface="Arial"/>
              <a:buChar char="•"/>
            </a:pPr>
            <a:r>
              <a:rPr lang="en-US" sz="1200" dirty="0">
                <a:solidFill>
                  <a:schemeClr val="tx1"/>
                </a:solidFill>
              </a:rPr>
              <a:t>Outside Employment</a:t>
            </a:r>
          </a:p>
          <a:p>
            <a:pPr marL="171450" indent="-171450">
              <a:buFont typeface="Arial"/>
              <a:buChar char="•"/>
            </a:pPr>
            <a:r>
              <a:rPr lang="en-US" sz="1200" dirty="0">
                <a:solidFill>
                  <a:schemeClr val="tx1"/>
                </a:solidFill>
              </a:rPr>
              <a:t>Friends and Family</a:t>
            </a:r>
          </a:p>
          <a:p>
            <a:pPr marL="171450" indent="-171450">
              <a:buFont typeface="Arial"/>
              <a:buChar char="•"/>
            </a:pPr>
            <a:r>
              <a:rPr lang="en-US" sz="1200" dirty="0">
                <a:solidFill>
                  <a:schemeClr val="tx1"/>
                </a:solidFill>
              </a:rPr>
              <a:t>Political Activity</a:t>
            </a:r>
          </a:p>
        </p:txBody>
      </p:sp>
      <p:sp>
        <p:nvSpPr>
          <p:cNvPr id="5" name="Oval 4"/>
          <p:cNvSpPr/>
          <p:nvPr/>
        </p:nvSpPr>
        <p:spPr>
          <a:xfrm>
            <a:off x="6263863" y="1034313"/>
            <a:ext cx="2500811" cy="2409016"/>
          </a:xfrm>
          <a:prstGeom prst="ellipse">
            <a:avLst/>
          </a:prstGeom>
          <a:solidFill>
            <a:srgbClr val="F79646">
              <a:alpha val="70000"/>
            </a:srgbClr>
          </a:solidFill>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Oval 5"/>
          <p:cNvSpPr/>
          <p:nvPr/>
        </p:nvSpPr>
        <p:spPr>
          <a:xfrm>
            <a:off x="4148293" y="4021162"/>
            <a:ext cx="2500811" cy="2409016"/>
          </a:xfrm>
          <a:prstGeom prst="ellipse">
            <a:avLst/>
          </a:prstGeom>
          <a:gradFill flip="none" rotWithShape="1">
            <a:gsLst>
              <a:gs pos="0">
                <a:schemeClr val="accent1">
                  <a:tint val="100000"/>
                  <a:shade val="100000"/>
                  <a:satMod val="130000"/>
                  <a:alpha val="45000"/>
                </a:schemeClr>
              </a:gs>
              <a:gs pos="100000">
                <a:schemeClr val="accent1">
                  <a:tint val="50000"/>
                  <a:shade val="100000"/>
                  <a:satMod val="350000"/>
                  <a:alpha val="45000"/>
                </a:schemeClr>
              </a:gs>
            </a:gsLst>
            <a:lin ang="16200000" scaled="0"/>
            <a:tileRect/>
          </a:gradFill>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a:off x="5584869" y="3967431"/>
            <a:ext cx="2500811" cy="2409016"/>
          </a:xfrm>
          <a:prstGeom prst="ellipse">
            <a:avLst/>
          </a:prstGeom>
          <a:solidFill>
            <a:srgbClr val="F79646">
              <a:alpha val="40000"/>
            </a:srgbClr>
          </a:solidFill>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TextBox 7"/>
          <p:cNvSpPr txBox="1"/>
          <p:nvPr/>
        </p:nvSpPr>
        <p:spPr>
          <a:xfrm>
            <a:off x="4092545" y="1242943"/>
            <a:ext cx="996073" cy="369332"/>
          </a:xfrm>
          <a:prstGeom prst="rect">
            <a:avLst/>
          </a:prstGeom>
          <a:noFill/>
        </p:spPr>
        <p:txBody>
          <a:bodyPr wrap="none" rtlCol="0">
            <a:spAutoFit/>
          </a:bodyPr>
          <a:lstStyle/>
          <a:p>
            <a:r>
              <a:rPr lang="en-US" dirty="0"/>
              <a:t>Personal</a:t>
            </a:r>
          </a:p>
        </p:txBody>
      </p:sp>
      <p:sp>
        <p:nvSpPr>
          <p:cNvPr id="9" name="TextBox 8"/>
          <p:cNvSpPr txBox="1"/>
          <p:nvPr/>
        </p:nvSpPr>
        <p:spPr>
          <a:xfrm>
            <a:off x="7132814" y="1242943"/>
            <a:ext cx="750025" cy="369332"/>
          </a:xfrm>
          <a:prstGeom prst="rect">
            <a:avLst/>
          </a:prstGeom>
          <a:noFill/>
        </p:spPr>
        <p:txBody>
          <a:bodyPr wrap="none" rtlCol="0">
            <a:spAutoFit/>
          </a:bodyPr>
          <a:lstStyle/>
          <a:p>
            <a:r>
              <a:rPr lang="en-US" dirty="0"/>
              <a:t>Public</a:t>
            </a:r>
          </a:p>
        </p:txBody>
      </p:sp>
      <p:sp>
        <p:nvSpPr>
          <p:cNvPr id="10" name="TextBox 9"/>
          <p:cNvSpPr txBox="1"/>
          <p:nvPr/>
        </p:nvSpPr>
        <p:spPr>
          <a:xfrm>
            <a:off x="6678100" y="2050988"/>
            <a:ext cx="2031325" cy="276999"/>
          </a:xfrm>
          <a:prstGeom prst="rect">
            <a:avLst/>
          </a:prstGeom>
          <a:noFill/>
        </p:spPr>
        <p:txBody>
          <a:bodyPr wrap="none" rtlCol="0">
            <a:spAutoFit/>
          </a:bodyPr>
          <a:lstStyle/>
          <a:p>
            <a:pPr marL="171450" indent="-171450">
              <a:buFont typeface="Arial"/>
              <a:buChar char="•"/>
            </a:pPr>
            <a:r>
              <a:rPr lang="en-US" sz="1200" dirty="0"/>
              <a:t>County job responsibilities</a:t>
            </a:r>
          </a:p>
        </p:txBody>
      </p:sp>
      <p:sp>
        <p:nvSpPr>
          <p:cNvPr id="11" name="Rectangle 10"/>
          <p:cNvSpPr/>
          <p:nvPr/>
        </p:nvSpPr>
        <p:spPr>
          <a:xfrm>
            <a:off x="4793439" y="4195195"/>
            <a:ext cx="996073" cy="369332"/>
          </a:xfrm>
          <a:prstGeom prst="rect">
            <a:avLst/>
          </a:prstGeom>
        </p:spPr>
        <p:txBody>
          <a:bodyPr wrap="none">
            <a:spAutoFit/>
          </a:bodyPr>
          <a:lstStyle/>
          <a:p>
            <a:r>
              <a:rPr lang="en-US" dirty="0"/>
              <a:t>Personal</a:t>
            </a:r>
          </a:p>
        </p:txBody>
      </p:sp>
      <p:sp>
        <p:nvSpPr>
          <p:cNvPr id="12" name="TextBox 11"/>
          <p:cNvSpPr txBox="1"/>
          <p:nvPr/>
        </p:nvSpPr>
        <p:spPr>
          <a:xfrm>
            <a:off x="6537326" y="4129263"/>
            <a:ext cx="750025" cy="369332"/>
          </a:xfrm>
          <a:prstGeom prst="rect">
            <a:avLst/>
          </a:prstGeom>
          <a:noFill/>
        </p:spPr>
        <p:txBody>
          <a:bodyPr wrap="none" rtlCol="0">
            <a:spAutoFit/>
          </a:bodyPr>
          <a:lstStyle/>
          <a:p>
            <a:r>
              <a:rPr lang="en-US" dirty="0"/>
              <a:t>Public</a:t>
            </a:r>
          </a:p>
        </p:txBody>
      </p:sp>
      <p:sp>
        <p:nvSpPr>
          <p:cNvPr id="13" name="TextBox 12"/>
          <p:cNvSpPr txBox="1"/>
          <p:nvPr/>
        </p:nvSpPr>
        <p:spPr>
          <a:xfrm>
            <a:off x="5538325" y="5002487"/>
            <a:ext cx="1166418" cy="307777"/>
          </a:xfrm>
          <a:prstGeom prst="rect">
            <a:avLst/>
          </a:prstGeom>
          <a:noFill/>
        </p:spPr>
        <p:txBody>
          <a:bodyPr wrap="none" rtlCol="0">
            <a:spAutoFit/>
          </a:bodyPr>
          <a:lstStyle/>
          <a:p>
            <a:r>
              <a:rPr lang="en-US" sz="1400" dirty="0"/>
              <a:t>Ethics Hazard</a:t>
            </a:r>
          </a:p>
        </p:txBody>
      </p:sp>
      <p:pic>
        <p:nvPicPr>
          <p:cNvPr id="14" name="Picture 13"/>
          <p:cNvPicPr>
            <a:picLocks noChangeAspect="1"/>
          </p:cNvPicPr>
          <p:nvPr/>
        </p:nvPicPr>
        <p:blipFill>
          <a:blip r:embed="rId2"/>
          <a:stretch>
            <a:fillRect/>
          </a:stretch>
        </p:blipFill>
        <p:spPr>
          <a:xfrm>
            <a:off x="5838227" y="5310264"/>
            <a:ext cx="584037" cy="573613"/>
          </a:xfrm>
          <a:prstGeom prst="rect">
            <a:avLst/>
          </a:prstGeom>
        </p:spPr>
      </p:pic>
    </p:spTree>
    <p:extLst>
      <p:ext uri="{BB962C8B-B14F-4D97-AF65-F5344CB8AC3E}">
        <p14:creationId xmlns:p14="http://schemas.microsoft.com/office/powerpoint/2010/main" val="358815987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8262DA-BEE6-4A05-8209-5474694984F3}"/>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2A0643A7-2EBF-40DD-A954-49FFE594B550}"/>
              </a:ext>
            </a:extLst>
          </p:cNvPr>
          <p:cNvSpPr>
            <a:spLocks noGrp="1"/>
          </p:cNvSpPr>
          <p:nvPr>
            <p:ph idx="1"/>
          </p:nvPr>
        </p:nvSpPr>
        <p:spPr/>
        <p:txBody>
          <a:bodyPr/>
          <a:lstStyle/>
          <a:p>
            <a:pPr algn="ctr">
              <a:defRPr/>
            </a:pPr>
            <a:r>
              <a:rPr lang="en-US" dirty="0"/>
              <a:t>Pursuant to Ethics Commission regulation, a public employee cannot advocate for the hiring of a relative to a County position.  While the Ethics Commission has not officially addressed this topic, advancing the interests of relatives for internships implicates misuse of prestige of office concepts.</a:t>
            </a:r>
          </a:p>
        </p:txBody>
      </p:sp>
      <p:sp>
        <p:nvSpPr>
          <p:cNvPr id="4" name="Slide Number Placeholder 3">
            <a:extLst>
              <a:ext uri="{FF2B5EF4-FFF2-40B4-BE49-F238E27FC236}">
                <a16:creationId xmlns:a16="http://schemas.microsoft.com/office/drawing/2014/main" id="{4A3BF655-8452-46BD-8D59-F08BF23AB2FB}"/>
              </a:ext>
            </a:extLst>
          </p:cNvPr>
          <p:cNvSpPr>
            <a:spLocks noGrp="1"/>
          </p:cNvSpPr>
          <p:nvPr>
            <p:ph type="sldNum" sz="quarter" idx="12"/>
          </p:nvPr>
        </p:nvSpPr>
        <p:spPr/>
        <p:txBody>
          <a:bodyPr/>
          <a:lstStyle/>
          <a:p>
            <a:pPr>
              <a:defRPr/>
            </a:pPr>
            <a:fld id="{5EB12EA7-C993-4B5A-B356-E43AFA15A745}" type="slidenum">
              <a:rPr lang="en-US" altLang="en-US" smtClean="0"/>
              <a:pPr>
                <a:defRPr/>
              </a:pPr>
              <a:t>40</a:t>
            </a:fld>
            <a:endParaRPr lang="en-US" altLang="en-US"/>
          </a:p>
        </p:txBody>
      </p:sp>
    </p:spTree>
    <p:extLst>
      <p:ext uri="{BB962C8B-B14F-4D97-AF65-F5344CB8AC3E}">
        <p14:creationId xmlns:p14="http://schemas.microsoft.com/office/powerpoint/2010/main" val="392189936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EBFDC-2DA9-4454-A20D-FE6C7544C2A0}"/>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285CB30C-47DD-4947-AF6D-455D74C14455}"/>
              </a:ext>
            </a:extLst>
          </p:cNvPr>
          <p:cNvSpPr>
            <a:spLocks noGrp="1"/>
          </p:cNvSpPr>
          <p:nvPr>
            <p:ph idx="1"/>
          </p:nvPr>
        </p:nvSpPr>
        <p:spPr/>
        <p:txBody>
          <a:bodyPr/>
          <a:lstStyle/>
          <a:p>
            <a:pPr marL="0" indent="0">
              <a:buNone/>
              <a:defRPr/>
            </a:pPr>
            <a:r>
              <a:rPr lang="en-US" sz="2900" dirty="0">
                <a:solidFill>
                  <a:srgbClr val="92D050"/>
                </a:solidFill>
                <a:effectLst>
                  <a:outerShdw blurRad="38100" dist="38100" dir="2700000" algn="tl">
                    <a:srgbClr val="000000">
                      <a:alpha val="43137"/>
                    </a:srgbClr>
                  </a:outerShdw>
                </a:effectLst>
              </a:rPr>
              <a:t>John, a County employee, is thinking of building an addition to his house.  He wants to obtain a permit from the Department of Permitting Services for the work.  Are there any limitations on County employees seeking a permit?</a:t>
            </a:r>
          </a:p>
          <a:p>
            <a:pPr marL="0" indent="0" algn="ctr">
              <a:buNone/>
              <a:defRPr/>
            </a:pPr>
            <a:r>
              <a:rPr lang="en-US" sz="2900" dirty="0">
                <a:effectLst>
                  <a:outerShdw blurRad="38100" dist="38100" dir="2700000" algn="tl">
                    <a:srgbClr val="000000">
                      <a:alpha val="43137"/>
                    </a:srgbClr>
                  </a:outerShdw>
                </a:effectLst>
              </a:rPr>
              <a:t>Yes 		No		 Maybe</a:t>
            </a:r>
          </a:p>
          <a:p>
            <a:pPr>
              <a:defRPr/>
            </a:pPr>
            <a:endParaRPr lang="en-US" sz="3000" dirty="0">
              <a:effectLst>
                <a:outerShdw blurRad="38100" dist="38100" dir="2700000" algn="tl">
                  <a:srgbClr val="000000">
                    <a:alpha val="43137"/>
                  </a:srgbClr>
                </a:outerShdw>
              </a:effectLst>
            </a:endParaRPr>
          </a:p>
        </p:txBody>
      </p:sp>
      <p:sp>
        <p:nvSpPr>
          <p:cNvPr id="4" name="Slide Number Placeholder 3">
            <a:extLst>
              <a:ext uri="{FF2B5EF4-FFF2-40B4-BE49-F238E27FC236}">
                <a16:creationId xmlns:a16="http://schemas.microsoft.com/office/drawing/2014/main" id="{3DC81C03-1E54-4CBD-8A66-68AEBC4C304A}"/>
              </a:ext>
            </a:extLst>
          </p:cNvPr>
          <p:cNvSpPr>
            <a:spLocks noGrp="1"/>
          </p:cNvSpPr>
          <p:nvPr>
            <p:ph type="sldNum" sz="quarter" idx="12"/>
          </p:nvPr>
        </p:nvSpPr>
        <p:spPr/>
        <p:txBody>
          <a:bodyPr/>
          <a:lstStyle/>
          <a:p>
            <a:pPr>
              <a:defRPr/>
            </a:pPr>
            <a:fld id="{CAB0363B-70AD-4712-AF23-FA003830180A}" type="slidenum">
              <a:rPr lang="en-US" altLang="en-US" smtClean="0"/>
              <a:pPr>
                <a:defRPr/>
              </a:pPr>
              <a:t>41</a:t>
            </a:fld>
            <a:endParaRPr lang="en-US" altLang="en-US"/>
          </a:p>
        </p:txBody>
      </p:sp>
    </p:spTree>
    <p:extLst>
      <p:ext uri="{BB962C8B-B14F-4D97-AF65-F5344CB8AC3E}">
        <p14:creationId xmlns:p14="http://schemas.microsoft.com/office/powerpoint/2010/main" val="214251282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FA8CFA-5B80-404F-8DF7-0C1A3514AA8E}"/>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9277B804-929A-4CA1-80EC-E5066B5A4058}"/>
              </a:ext>
            </a:extLst>
          </p:cNvPr>
          <p:cNvSpPr>
            <a:spLocks noGrp="1"/>
          </p:cNvSpPr>
          <p:nvPr>
            <p:ph idx="1"/>
          </p:nvPr>
        </p:nvSpPr>
        <p:spPr/>
        <p:txBody>
          <a:bodyPr/>
          <a:lstStyle/>
          <a:p>
            <a:pPr algn="ctr">
              <a:defRPr/>
            </a:pPr>
            <a:r>
              <a:rPr lang="en-US" sz="4000" dirty="0"/>
              <a:t>No, but John should be careful not to take advantage of his County status</a:t>
            </a:r>
          </a:p>
        </p:txBody>
      </p:sp>
      <p:sp>
        <p:nvSpPr>
          <p:cNvPr id="4" name="Slide Number Placeholder 3">
            <a:extLst>
              <a:ext uri="{FF2B5EF4-FFF2-40B4-BE49-F238E27FC236}">
                <a16:creationId xmlns:a16="http://schemas.microsoft.com/office/drawing/2014/main" id="{C0B97E40-85C2-4447-A346-76BFFF97B935}"/>
              </a:ext>
            </a:extLst>
          </p:cNvPr>
          <p:cNvSpPr>
            <a:spLocks noGrp="1"/>
          </p:cNvSpPr>
          <p:nvPr>
            <p:ph type="sldNum" sz="quarter" idx="12"/>
          </p:nvPr>
        </p:nvSpPr>
        <p:spPr/>
        <p:txBody>
          <a:bodyPr/>
          <a:lstStyle/>
          <a:p>
            <a:pPr>
              <a:defRPr/>
            </a:pPr>
            <a:fld id="{9440952C-1A7B-4818-9525-A8C6C47AD6C7}" type="slidenum">
              <a:rPr lang="en-US" altLang="en-US" smtClean="0"/>
              <a:pPr>
                <a:defRPr/>
              </a:pPr>
              <a:t>42</a:t>
            </a:fld>
            <a:endParaRPr lang="en-US" altLang="en-US"/>
          </a:p>
        </p:txBody>
      </p:sp>
    </p:spTree>
    <p:extLst>
      <p:ext uri="{BB962C8B-B14F-4D97-AF65-F5344CB8AC3E}">
        <p14:creationId xmlns:p14="http://schemas.microsoft.com/office/powerpoint/2010/main" val="316201739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C7F06-B924-43C4-ABAA-DD2976C5911E}"/>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B00765BA-0B8F-4FD9-9BF0-B7800D50F661}"/>
              </a:ext>
            </a:extLst>
          </p:cNvPr>
          <p:cNvSpPr>
            <a:spLocks noGrp="1"/>
          </p:cNvSpPr>
          <p:nvPr>
            <p:ph idx="1"/>
          </p:nvPr>
        </p:nvSpPr>
        <p:spPr/>
        <p:txBody>
          <a:bodyPr/>
          <a:lstStyle/>
          <a:p>
            <a:pPr>
              <a:defRPr/>
            </a:pPr>
            <a:r>
              <a:rPr lang="en-US" dirty="0">
                <a:solidFill>
                  <a:srgbClr val="92D050"/>
                </a:solidFill>
              </a:rPr>
              <a:t>Laura, a County employee at the Department of Transportation, is asked by her neighbor to help him negotiate with the County regarding a tax issue the neighbor has with the County.  Can Laura do this?</a:t>
            </a:r>
          </a:p>
        </p:txBody>
      </p:sp>
      <p:sp>
        <p:nvSpPr>
          <p:cNvPr id="4" name="Slide Number Placeholder 3">
            <a:extLst>
              <a:ext uri="{FF2B5EF4-FFF2-40B4-BE49-F238E27FC236}">
                <a16:creationId xmlns:a16="http://schemas.microsoft.com/office/drawing/2014/main" id="{6DBC732A-47EE-4F13-99D9-66FC043F1732}"/>
              </a:ext>
            </a:extLst>
          </p:cNvPr>
          <p:cNvSpPr>
            <a:spLocks noGrp="1"/>
          </p:cNvSpPr>
          <p:nvPr>
            <p:ph type="sldNum" sz="quarter" idx="12"/>
          </p:nvPr>
        </p:nvSpPr>
        <p:spPr/>
        <p:txBody>
          <a:bodyPr/>
          <a:lstStyle/>
          <a:p>
            <a:pPr>
              <a:defRPr/>
            </a:pPr>
            <a:fld id="{B9D82FB6-7B0F-4B6F-A18D-26E2D2907100}" type="slidenum">
              <a:rPr lang="en-US" altLang="en-US" smtClean="0"/>
              <a:pPr>
                <a:defRPr/>
              </a:pPr>
              <a:t>43</a:t>
            </a:fld>
            <a:endParaRPr lang="en-US" altLang="en-US"/>
          </a:p>
        </p:txBody>
      </p:sp>
    </p:spTree>
    <p:extLst>
      <p:ext uri="{BB962C8B-B14F-4D97-AF65-F5344CB8AC3E}">
        <p14:creationId xmlns:p14="http://schemas.microsoft.com/office/powerpoint/2010/main" val="395073509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4EB8E-AC77-4358-8DAF-28213968E53C}"/>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833E43D8-E1EB-4E7E-AEAD-53CDC63576FE}"/>
              </a:ext>
            </a:extLst>
          </p:cNvPr>
          <p:cNvSpPr>
            <a:spLocks noGrp="1"/>
          </p:cNvSpPr>
          <p:nvPr>
            <p:ph idx="1"/>
          </p:nvPr>
        </p:nvSpPr>
        <p:spPr/>
        <p:txBody>
          <a:bodyPr/>
          <a:lstStyle/>
          <a:p>
            <a:pPr>
              <a:defRPr/>
            </a:pPr>
            <a:r>
              <a:rPr lang="en-US" dirty="0"/>
              <a:t>Laura is prohibited from identifying herself as a public employee and assisting or representing her neighbor in a matter before the County.  She also cannot be paid in connection with any such representation.  This would be a good circumstance to request advice from the Ethics Commission.</a:t>
            </a:r>
          </a:p>
        </p:txBody>
      </p:sp>
      <p:sp>
        <p:nvSpPr>
          <p:cNvPr id="4" name="Slide Number Placeholder 3">
            <a:extLst>
              <a:ext uri="{FF2B5EF4-FFF2-40B4-BE49-F238E27FC236}">
                <a16:creationId xmlns:a16="http://schemas.microsoft.com/office/drawing/2014/main" id="{63394B05-6022-4A97-9D7A-DCB20EDAFBB3}"/>
              </a:ext>
            </a:extLst>
          </p:cNvPr>
          <p:cNvSpPr>
            <a:spLocks noGrp="1"/>
          </p:cNvSpPr>
          <p:nvPr>
            <p:ph type="sldNum" sz="quarter" idx="12"/>
          </p:nvPr>
        </p:nvSpPr>
        <p:spPr/>
        <p:txBody>
          <a:bodyPr/>
          <a:lstStyle/>
          <a:p>
            <a:pPr>
              <a:defRPr/>
            </a:pPr>
            <a:fld id="{8820C004-7BBF-4EAD-B5C4-8F598BF81DFC}" type="slidenum">
              <a:rPr lang="en-US" altLang="en-US" smtClean="0"/>
              <a:pPr>
                <a:defRPr/>
              </a:pPr>
              <a:t>44</a:t>
            </a:fld>
            <a:endParaRPr lang="en-US" altLang="en-US"/>
          </a:p>
        </p:txBody>
      </p:sp>
    </p:spTree>
    <p:extLst>
      <p:ext uri="{BB962C8B-B14F-4D97-AF65-F5344CB8AC3E}">
        <p14:creationId xmlns:p14="http://schemas.microsoft.com/office/powerpoint/2010/main" val="327627063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19AD61-847A-401B-867B-7892CEB0E009}"/>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909AD08E-67DF-4E72-A909-60601A86EE17}"/>
              </a:ext>
            </a:extLst>
          </p:cNvPr>
          <p:cNvSpPr>
            <a:spLocks noGrp="1"/>
          </p:cNvSpPr>
          <p:nvPr>
            <p:ph idx="1"/>
          </p:nvPr>
        </p:nvSpPr>
        <p:spPr/>
        <p:txBody>
          <a:bodyPr/>
          <a:lstStyle/>
          <a:p>
            <a:pPr marL="0" indent="0">
              <a:buNone/>
              <a:defRPr/>
            </a:pPr>
            <a:r>
              <a:rPr lang="en-US" sz="2900" dirty="0">
                <a:solidFill>
                  <a:srgbClr val="92D050"/>
                </a:solidFill>
                <a:effectLst>
                  <a:outerShdw blurRad="38100" dist="38100" dir="2700000" algn="tl">
                    <a:srgbClr val="000000">
                      <a:alpha val="43137"/>
                    </a:srgbClr>
                  </a:outerShdw>
                </a:effectLst>
              </a:rPr>
              <a:t>Because of Maggie’s work with seniors in her official County position, a person working for a political candidate for a County Council position asks Maggie for her email contacts on issues relating to seniors so that campaign literature can be sent to those contacts.  Can Maggie provide the email addresses?</a:t>
            </a:r>
          </a:p>
          <a:p>
            <a:pPr marL="0" indent="0" algn="ctr">
              <a:buNone/>
              <a:defRPr/>
            </a:pPr>
            <a:r>
              <a:rPr lang="en-US" sz="2900" dirty="0">
                <a:effectLst>
                  <a:outerShdw blurRad="38100" dist="38100" dir="2700000" algn="tl">
                    <a:srgbClr val="000000">
                      <a:alpha val="43137"/>
                    </a:srgbClr>
                  </a:outerShdw>
                </a:effectLst>
              </a:rPr>
              <a:t>Yes 		No 		Maybe</a:t>
            </a:r>
          </a:p>
          <a:p>
            <a:pPr>
              <a:defRPr/>
            </a:pPr>
            <a:endParaRPr lang="en-US" dirty="0"/>
          </a:p>
        </p:txBody>
      </p:sp>
      <p:sp>
        <p:nvSpPr>
          <p:cNvPr id="4" name="Slide Number Placeholder 3">
            <a:extLst>
              <a:ext uri="{FF2B5EF4-FFF2-40B4-BE49-F238E27FC236}">
                <a16:creationId xmlns:a16="http://schemas.microsoft.com/office/drawing/2014/main" id="{4C54D3CE-6B96-4257-B31B-35DCA5317EA0}"/>
              </a:ext>
            </a:extLst>
          </p:cNvPr>
          <p:cNvSpPr>
            <a:spLocks noGrp="1"/>
          </p:cNvSpPr>
          <p:nvPr>
            <p:ph type="sldNum" sz="quarter" idx="12"/>
          </p:nvPr>
        </p:nvSpPr>
        <p:spPr/>
        <p:txBody>
          <a:bodyPr/>
          <a:lstStyle/>
          <a:p>
            <a:pPr>
              <a:defRPr/>
            </a:pPr>
            <a:fld id="{72F0658C-110F-4502-BE81-5100B17F25BF}" type="slidenum">
              <a:rPr lang="en-US" altLang="en-US" smtClean="0"/>
              <a:pPr>
                <a:defRPr/>
              </a:pPr>
              <a:t>45</a:t>
            </a:fld>
            <a:endParaRPr lang="en-US" altLang="en-US"/>
          </a:p>
        </p:txBody>
      </p:sp>
    </p:spTree>
    <p:extLst>
      <p:ext uri="{BB962C8B-B14F-4D97-AF65-F5344CB8AC3E}">
        <p14:creationId xmlns:p14="http://schemas.microsoft.com/office/powerpoint/2010/main" val="423302732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583329-5BA4-4C76-B054-8AD0F686B20B}"/>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0F6FF982-B28B-44AB-A958-BF24192DA637}"/>
              </a:ext>
            </a:extLst>
          </p:cNvPr>
          <p:cNvSpPr>
            <a:spLocks noGrp="1"/>
          </p:cNvSpPr>
          <p:nvPr>
            <p:ph idx="1"/>
          </p:nvPr>
        </p:nvSpPr>
        <p:spPr/>
        <p:txBody>
          <a:bodyPr/>
          <a:lstStyle/>
          <a:p>
            <a:pPr algn="ctr">
              <a:defRPr/>
            </a:pPr>
            <a:r>
              <a:rPr lang="en-US" sz="4000" dirty="0"/>
              <a:t>No.  The appropriate way for a campaign to obtain information is the same way a member of the public would get it, and not through any form of access only available to County employees.</a:t>
            </a:r>
          </a:p>
        </p:txBody>
      </p:sp>
      <p:sp>
        <p:nvSpPr>
          <p:cNvPr id="4" name="Slide Number Placeholder 3">
            <a:extLst>
              <a:ext uri="{FF2B5EF4-FFF2-40B4-BE49-F238E27FC236}">
                <a16:creationId xmlns:a16="http://schemas.microsoft.com/office/drawing/2014/main" id="{9D47BFD1-53F8-4770-B407-6D5727144114}"/>
              </a:ext>
            </a:extLst>
          </p:cNvPr>
          <p:cNvSpPr>
            <a:spLocks noGrp="1"/>
          </p:cNvSpPr>
          <p:nvPr>
            <p:ph type="sldNum" sz="quarter" idx="12"/>
          </p:nvPr>
        </p:nvSpPr>
        <p:spPr/>
        <p:txBody>
          <a:bodyPr/>
          <a:lstStyle/>
          <a:p>
            <a:pPr>
              <a:defRPr/>
            </a:pPr>
            <a:fld id="{566D91A8-9E31-4AD9-AE29-7F3B43C18F63}" type="slidenum">
              <a:rPr lang="en-US" altLang="en-US" smtClean="0"/>
              <a:pPr>
                <a:defRPr/>
              </a:pPr>
              <a:t>46</a:t>
            </a:fld>
            <a:endParaRPr lang="en-US" altLang="en-US"/>
          </a:p>
        </p:txBody>
      </p:sp>
    </p:spTree>
    <p:extLst>
      <p:ext uri="{BB962C8B-B14F-4D97-AF65-F5344CB8AC3E}">
        <p14:creationId xmlns:p14="http://schemas.microsoft.com/office/powerpoint/2010/main" val="133641295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A8B5F-3DFF-48C9-AB61-E8F3E7A02F11}"/>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FA7405B0-78E7-48BF-9BE4-A2402C9C02F6}"/>
              </a:ext>
            </a:extLst>
          </p:cNvPr>
          <p:cNvSpPr>
            <a:spLocks noGrp="1"/>
          </p:cNvSpPr>
          <p:nvPr>
            <p:ph idx="1"/>
          </p:nvPr>
        </p:nvSpPr>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Mia, the Director of the Department of Housing and Community Affairs, plans to write and sign a letter of recommendation for her neighbor and friend who is applying for a position at the Second Bank of Clarksburg.  Can Mia use her title and official agency stationery in making the recommendation?</a:t>
            </a:r>
          </a:p>
          <a:p>
            <a:pPr>
              <a:defRPr/>
            </a:pPr>
            <a:endParaRPr lang="en-US" sz="2600" dirty="0">
              <a:effectLst>
                <a:outerShdw blurRad="38100" dist="38100" dir="2700000" algn="tl">
                  <a:srgbClr val="000000">
                    <a:alpha val="43137"/>
                  </a:srgbClr>
                </a:outerShdw>
              </a:effectLst>
            </a:endParaRPr>
          </a:p>
          <a:p>
            <a:pPr marL="0" indent="0" algn="ctr">
              <a:buNone/>
              <a:defRPr/>
            </a:pPr>
            <a:r>
              <a:rPr lang="en-US" sz="2600" dirty="0">
                <a:effectLst>
                  <a:outerShdw blurRad="38100" dist="38100" dir="2700000" algn="tl">
                    <a:srgbClr val="000000">
                      <a:alpha val="43137"/>
                    </a:srgbClr>
                  </a:outerShdw>
                </a:effectLst>
              </a:rPr>
              <a:t>Yes 		No 		Maybe</a:t>
            </a:r>
          </a:p>
          <a:p>
            <a:pPr>
              <a:defRPr/>
            </a:pPr>
            <a:endParaRPr lang="en-US" sz="2600" dirty="0">
              <a:effectLst>
                <a:outerShdw blurRad="38100" dist="38100" dir="2700000" algn="tl">
                  <a:srgbClr val="000000">
                    <a:alpha val="43137"/>
                  </a:srgbClr>
                </a:outerShdw>
              </a:effectLst>
            </a:endParaRPr>
          </a:p>
        </p:txBody>
      </p:sp>
      <p:sp>
        <p:nvSpPr>
          <p:cNvPr id="4" name="Slide Number Placeholder 3">
            <a:extLst>
              <a:ext uri="{FF2B5EF4-FFF2-40B4-BE49-F238E27FC236}">
                <a16:creationId xmlns:a16="http://schemas.microsoft.com/office/drawing/2014/main" id="{0313D623-3114-48EA-B519-E8BD60FE3D75}"/>
              </a:ext>
            </a:extLst>
          </p:cNvPr>
          <p:cNvSpPr>
            <a:spLocks noGrp="1"/>
          </p:cNvSpPr>
          <p:nvPr>
            <p:ph type="sldNum" sz="quarter" idx="12"/>
          </p:nvPr>
        </p:nvSpPr>
        <p:spPr/>
        <p:txBody>
          <a:bodyPr/>
          <a:lstStyle/>
          <a:p>
            <a:pPr>
              <a:defRPr/>
            </a:pPr>
            <a:fld id="{0D4F26DF-9FBF-4EB9-AA5C-43365768E7B2}" type="slidenum">
              <a:rPr lang="en-US" altLang="en-US" smtClean="0"/>
              <a:pPr>
                <a:defRPr/>
              </a:pPr>
              <a:t>47</a:t>
            </a:fld>
            <a:endParaRPr lang="en-US" altLang="en-US"/>
          </a:p>
        </p:txBody>
      </p:sp>
    </p:spTree>
    <p:extLst>
      <p:ext uri="{BB962C8B-B14F-4D97-AF65-F5344CB8AC3E}">
        <p14:creationId xmlns:p14="http://schemas.microsoft.com/office/powerpoint/2010/main" val="76160126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AAC1C-05A7-41B5-94CC-4319008699CF}"/>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E1253955-F248-4A88-AC42-C5BA95803099}"/>
              </a:ext>
            </a:extLst>
          </p:cNvPr>
          <p:cNvSpPr>
            <a:spLocks noGrp="1"/>
          </p:cNvSpPr>
          <p:nvPr>
            <p:ph idx="1"/>
          </p:nvPr>
        </p:nvSpPr>
        <p:spPr/>
        <p:txBody>
          <a:bodyPr/>
          <a:lstStyle/>
          <a:p>
            <a:pPr algn="ctr">
              <a:defRPr/>
            </a:pPr>
            <a:r>
              <a:rPr lang="en-US" sz="4000" dirty="0"/>
              <a:t>No, it would not be an appropriate use of County office to further the friend’s private interests</a:t>
            </a:r>
          </a:p>
        </p:txBody>
      </p:sp>
      <p:sp>
        <p:nvSpPr>
          <p:cNvPr id="4" name="Slide Number Placeholder 3">
            <a:extLst>
              <a:ext uri="{FF2B5EF4-FFF2-40B4-BE49-F238E27FC236}">
                <a16:creationId xmlns:a16="http://schemas.microsoft.com/office/drawing/2014/main" id="{A7EF870A-CBC5-4E14-83B1-C67EBD5BB7B6}"/>
              </a:ext>
            </a:extLst>
          </p:cNvPr>
          <p:cNvSpPr>
            <a:spLocks noGrp="1"/>
          </p:cNvSpPr>
          <p:nvPr>
            <p:ph type="sldNum" sz="quarter" idx="12"/>
          </p:nvPr>
        </p:nvSpPr>
        <p:spPr/>
        <p:txBody>
          <a:bodyPr/>
          <a:lstStyle/>
          <a:p>
            <a:pPr>
              <a:defRPr/>
            </a:pPr>
            <a:fld id="{D993474F-C110-42D2-AEF1-447866F9F940}" type="slidenum">
              <a:rPr lang="en-US" altLang="en-US" smtClean="0"/>
              <a:pPr>
                <a:defRPr/>
              </a:pPr>
              <a:t>48</a:t>
            </a:fld>
            <a:endParaRPr lang="en-US" altLang="en-US"/>
          </a:p>
        </p:txBody>
      </p:sp>
    </p:spTree>
    <p:extLst>
      <p:ext uri="{BB962C8B-B14F-4D97-AF65-F5344CB8AC3E}">
        <p14:creationId xmlns:p14="http://schemas.microsoft.com/office/powerpoint/2010/main" val="110276821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187CE-F22E-4DAB-A470-9ECC746E93A1}"/>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3FAA1A40-75A7-49B5-9CB3-D96E0FEDC06E}"/>
              </a:ext>
            </a:extLst>
          </p:cNvPr>
          <p:cNvSpPr>
            <a:spLocks noGrp="1"/>
          </p:cNvSpPr>
          <p:nvPr>
            <p:ph idx="1"/>
          </p:nvPr>
        </p:nvSpPr>
        <p:spPr/>
        <p:txBody>
          <a:bodyPr/>
          <a:lstStyle/>
          <a:p>
            <a:pPr marL="0" indent="0">
              <a:buNone/>
              <a:defRPr/>
            </a:pPr>
            <a:r>
              <a:rPr lang="en-US" sz="3600" dirty="0">
                <a:solidFill>
                  <a:srgbClr val="92D050"/>
                </a:solidFill>
                <a:effectLst>
                  <a:outerShdw blurRad="38100" dist="38100" dir="2700000" algn="tl">
                    <a:srgbClr val="000000">
                      <a:alpha val="43137"/>
                    </a:srgbClr>
                  </a:outerShdw>
                </a:effectLst>
              </a:rPr>
              <a:t>Joan wants to fundraise for her daughter’s lacrosse team in the workplace.  Is there a mechanism to allow Joan to seek contributions from County employees or others in the workplace?</a:t>
            </a:r>
          </a:p>
          <a:p>
            <a:pPr>
              <a:defRPr/>
            </a:pPr>
            <a:endParaRPr lang="en-US" sz="3600" dirty="0">
              <a:effectLst>
                <a:outerShdw blurRad="38100" dist="38100" dir="2700000" algn="tl">
                  <a:srgbClr val="000000">
                    <a:alpha val="43137"/>
                  </a:srgbClr>
                </a:outerShdw>
              </a:effectLst>
            </a:endParaRPr>
          </a:p>
          <a:p>
            <a:pPr marL="0" indent="0" algn="ctr">
              <a:buNone/>
              <a:defRPr/>
            </a:pPr>
            <a:r>
              <a:rPr lang="en-US" sz="3000" dirty="0">
                <a:effectLst>
                  <a:outerShdw blurRad="38100" dist="38100" dir="2700000" algn="tl">
                    <a:srgbClr val="000000">
                      <a:alpha val="43137"/>
                    </a:srgbClr>
                  </a:outerShdw>
                </a:effectLst>
              </a:rPr>
              <a:t>Yes 		No 		Maybe</a:t>
            </a:r>
          </a:p>
          <a:p>
            <a:pPr>
              <a:defRPr/>
            </a:pPr>
            <a:endParaRPr lang="en-US" sz="3000" dirty="0"/>
          </a:p>
        </p:txBody>
      </p:sp>
      <p:sp>
        <p:nvSpPr>
          <p:cNvPr id="4" name="Slide Number Placeholder 3">
            <a:extLst>
              <a:ext uri="{FF2B5EF4-FFF2-40B4-BE49-F238E27FC236}">
                <a16:creationId xmlns:a16="http://schemas.microsoft.com/office/drawing/2014/main" id="{B81625FC-0370-4F58-9D7D-3BA8C088236F}"/>
              </a:ext>
            </a:extLst>
          </p:cNvPr>
          <p:cNvSpPr>
            <a:spLocks noGrp="1"/>
          </p:cNvSpPr>
          <p:nvPr>
            <p:ph type="sldNum" sz="quarter" idx="12"/>
          </p:nvPr>
        </p:nvSpPr>
        <p:spPr/>
        <p:txBody>
          <a:bodyPr/>
          <a:lstStyle/>
          <a:p>
            <a:pPr>
              <a:defRPr/>
            </a:pPr>
            <a:fld id="{129448C4-C503-454E-843F-994A96DA104E}" type="slidenum">
              <a:rPr lang="en-US" altLang="en-US" smtClean="0"/>
              <a:pPr>
                <a:defRPr/>
              </a:pPr>
              <a:t>49</a:t>
            </a:fld>
            <a:endParaRPr lang="en-US" altLang="en-US"/>
          </a:p>
        </p:txBody>
      </p:sp>
    </p:spTree>
    <p:extLst>
      <p:ext uri="{BB962C8B-B14F-4D97-AF65-F5344CB8AC3E}">
        <p14:creationId xmlns:p14="http://schemas.microsoft.com/office/powerpoint/2010/main" val="19882379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a:extLst>
              <a:ext uri="{FF2B5EF4-FFF2-40B4-BE49-F238E27FC236}">
                <a16:creationId xmlns:a16="http://schemas.microsoft.com/office/drawing/2014/main" id="{D8517421-E48B-465C-9016-926FBB7B3492}"/>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ADA935B7-ED92-438D-95A5-099E38B86521}" type="slidenum">
              <a:rPr lang="en-US" altLang="en-US" sz="1400"/>
              <a:pPr>
                <a:spcBef>
                  <a:spcPct val="0"/>
                </a:spcBef>
                <a:buFontTx/>
                <a:buNone/>
              </a:pPr>
              <a:t>5</a:t>
            </a:fld>
            <a:endParaRPr lang="en-US" altLang="en-US" sz="1400"/>
          </a:p>
        </p:txBody>
      </p:sp>
      <p:sp>
        <p:nvSpPr>
          <p:cNvPr id="12291" name="Rectangle 4">
            <a:extLst>
              <a:ext uri="{FF2B5EF4-FFF2-40B4-BE49-F238E27FC236}">
                <a16:creationId xmlns:a16="http://schemas.microsoft.com/office/drawing/2014/main" id="{E23A2907-D2F8-458B-87FD-C4E92A522B22}"/>
              </a:ext>
            </a:extLst>
          </p:cNvPr>
          <p:cNvSpPr>
            <a:spLocks noGrp="1" noChangeArrowheads="1"/>
          </p:cNvSpPr>
          <p:nvPr>
            <p:ph type="ctrTitle"/>
          </p:nvPr>
        </p:nvSpPr>
        <p:spPr>
          <a:xfrm>
            <a:off x="2209800" y="152400"/>
            <a:ext cx="7772400" cy="1447800"/>
          </a:xfrm>
        </p:spPr>
        <p:txBody>
          <a:bodyPr anchor="ctr"/>
          <a:lstStyle/>
          <a:p>
            <a:pPr eaLnBrk="1" hangingPunct="1"/>
            <a:r>
              <a:rPr lang="en-US" altLang="en-US" sz="4400" b="1">
                <a:solidFill>
                  <a:srgbClr val="0066FF"/>
                </a:solidFill>
              </a:rPr>
              <a:t>Primary Areas of Coverage</a:t>
            </a:r>
          </a:p>
        </p:txBody>
      </p:sp>
      <p:sp>
        <p:nvSpPr>
          <p:cNvPr id="12292" name="Rectangle 5">
            <a:extLst>
              <a:ext uri="{FF2B5EF4-FFF2-40B4-BE49-F238E27FC236}">
                <a16:creationId xmlns:a16="http://schemas.microsoft.com/office/drawing/2014/main" id="{DDBD88C8-5F33-4444-8467-1039D18CC372}"/>
              </a:ext>
            </a:extLst>
          </p:cNvPr>
          <p:cNvSpPr>
            <a:spLocks noGrp="1" noChangeArrowheads="1"/>
          </p:cNvSpPr>
          <p:nvPr>
            <p:ph type="subTitle" idx="1"/>
          </p:nvPr>
        </p:nvSpPr>
        <p:spPr>
          <a:xfrm>
            <a:off x="2209800" y="1793582"/>
            <a:ext cx="7696200" cy="4835819"/>
          </a:xfrm>
        </p:spPr>
        <p:txBody>
          <a:bodyPr/>
          <a:lstStyle/>
          <a:p>
            <a:pPr algn="l" eaLnBrk="1" hangingPunct="1">
              <a:lnSpc>
                <a:spcPct val="80000"/>
              </a:lnSpc>
              <a:buClr>
                <a:srgbClr val="FF0000"/>
              </a:buClr>
              <a:buFont typeface="Wingdings" panose="05000000000000000000" pitchFamily="2" charset="2"/>
              <a:buChar char="Ø"/>
            </a:pPr>
            <a:endParaRPr lang="en-US" altLang="en-US" sz="2000"/>
          </a:p>
          <a:p>
            <a:pPr algn="l">
              <a:lnSpc>
                <a:spcPct val="80000"/>
              </a:lnSpc>
              <a:buClr>
                <a:srgbClr val="FF0000"/>
              </a:buClr>
              <a:buFont typeface="Wingdings" panose="05000000000000000000" pitchFamily="2" charset="2"/>
              <a:buChar char="Ø"/>
            </a:pPr>
            <a:r>
              <a:rPr lang="en-US" altLang="en-US" sz="2000"/>
              <a:t>Financial conflicts of interest</a:t>
            </a:r>
            <a:endParaRPr lang="en-US"/>
          </a:p>
          <a:p>
            <a:pPr algn="l" eaLnBrk="1" hangingPunct="1">
              <a:lnSpc>
                <a:spcPct val="80000"/>
              </a:lnSpc>
              <a:buClr>
                <a:srgbClr val="FF0000"/>
              </a:buClr>
              <a:buFont typeface="Wingdings" panose="05000000000000000000" pitchFamily="2" charset="2"/>
              <a:buChar char="Ø"/>
            </a:pPr>
            <a:endParaRPr lang="en-US" altLang="en-US" sz="2000"/>
          </a:p>
          <a:p>
            <a:pPr algn="l" eaLnBrk="1" hangingPunct="1">
              <a:lnSpc>
                <a:spcPct val="80000"/>
              </a:lnSpc>
              <a:buClr>
                <a:srgbClr val="FF0000"/>
              </a:buClr>
              <a:buFont typeface="Wingdings" panose="05000000000000000000" pitchFamily="2" charset="2"/>
              <a:buChar char="Ø"/>
            </a:pPr>
            <a:r>
              <a:rPr lang="en-US" altLang="en-US" sz="2000"/>
              <a:t>Prohibited holdings and employment</a:t>
            </a:r>
          </a:p>
          <a:p>
            <a:pPr algn="l" eaLnBrk="1" hangingPunct="1">
              <a:lnSpc>
                <a:spcPct val="80000"/>
              </a:lnSpc>
              <a:buClr>
                <a:srgbClr val="FF0000"/>
              </a:buClr>
              <a:buFont typeface="Wingdings" panose="05000000000000000000" pitchFamily="2" charset="2"/>
              <a:buChar char="Ø"/>
            </a:pPr>
            <a:endParaRPr lang="en-US" altLang="en-US" sz="2000"/>
          </a:p>
          <a:p>
            <a:pPr algn="l" eaLnBrk="1" hangingPunct="1">
              <a:lnSpc>
                <a:spcPct val="80000"/>
              </a:lnSpc>
              <a:buClr>
                <a:srgbClr val="FF0000"/>
              </a:buClr>
              <a:buFont typeface="Wingdings" panose="05000000000000000000" pitchFamily="2" charset="2"/>
              <a:buChar char="Ø"/>
            </a:pPr>
            <a:r>
              <a:rPr lang="en-US" altLang="en-US" sz="2000"/>
              <a:t>Outside employment approval</a:t>
            </a:r>
          </a:p>
          <a:p>
            <a:pPr algn="l" eaLnBrk="1" hangingPunct="1">
              <a:lnSpc>
                <a:spcPct val="80000"/>
              </a:lnSpc>
              <a:buClr>
                <a:srgbClr val="FF0000"/>
              </a:buClr>
              <a:buFont typeface="Wingdings" panose="05000000000000000000" pitchFamily="2" charset="2"/>
              <a:buChar char="Ø"/>
            </a:pPr>
            <a:endParaRPr lang="en-US" altLang="en-US" sz="2000"/>
          </a:p>
          <a:p>
            <a:pPr algn="l" eaLnBrk="1" hangingPunct="1">
              <a:lnSpc>
                <a:spcPct val="80000"/>
              </a:lnSpc>
              <a:buClr>
                <a:srgbClr val="FF0000"/>
              </a:buClr>
              <a:buFont typeface="Wingdings" panose="05000000000000000000" pitchFamily="2" charset="2"/>
              <a:buChar char="Ø"/>
            </a:pPr>
            <a:r>
              <a:rPr lang="en-US" altLang="en-US" sz="2000"/>
              <a:t>Misuse of County office, property, information</a:t>
            </a:r>
          </a:p>
          <a:p>
            <a:pPr algn="l" eaLnBrk="1" hangingPunct="1">
              <a:lnSpc>
                <a:spcPct val="80000"/>
              </a:lnSpc>
              <a:buClr>
                <a:srgbClr val="FF0000"/>
              </a:buClr>
              <a:buFont typeface="Wingdings" panose="05000000000000000000" pitchFamily="2" charset="2"/>
              <a:buChar char="Ø"/>
            </a:pPr>
            <a:endParaRPr lang="en-US" altLang="en-US" sz="2000"/>
          </a:p>
          <a:p>
            <a:pPr algn="l" eaLnBrk="1" hangingPunct="1">
              <a:lnSpc>
                <a:spcPct val="80000"/>
              </a:lnSpc>
              <a:buClr>
                <a:srgbClr val="FF0000"/>
              </a:buClr>
              <a:buFont typeface="Wingdings" panose="05000000000000000000" pitchFamily="2" charset="2"/>
              <a:buChar char="Ø"/>
            </a:pPr>
            <a:r>
              <a:rPr lang="en-US" altLang="en-US" sz="2000"/>
              <a:t>Solicitation, Acceptance of Gifts</a:t>
            </a:r>
          </a:p>
          <a:p>
            <a:pPr algn="l" eaLnBrk="1" hangingPunct="1">
              <a:lnSpc>
                <a:spcPct val="80000"/>
              </a:lnSpc>
              <a:buClr>
                <a:srgbClr val="FF0000"/>
              </a:buClr>
              <a:buFont typeface="Wingdings" panose="05000000000000000000" pitchFamily="2" charset="2"/>
              <a:buChar char="Ø"/>
            </a:pPr>
            <a:endParaRPr lang="en-US" altLang="en-US" sz="2000"/>
          </a:p>
          <a:p>
            <a:pPr algn="l" eaLnBrk="1" hangingPunct="1">
              <a:lnSpc>
                <a:spcPct val="80000"/>
              </a:lnSpc>
              <a:buClr>
                <a:srgbClr val="FF0000"/>
              </a:buClr>
              <a:buFont typeface="Wingdings" panose="05000000000000000000" pitchFamily="2" charset="2"/>
              <a:buChar char="Ø"/>
            </a:pPr>
            <a:r>
              <a:rPr lang="en-US" altLang="en-US" sz="2000"/>
              <a:t>Restrictions After Leaving County Service (Post-Employment)</a:t>
            </a:r>
          </a:p>
          <a:p>
            <a:pPr algn="l" eaLnBrk="1" hangingPunct="1">
              <a:lnSpc>
                <a:spcPct val="80000"/>
              </a:lnSpc>
              <a:buClr>
                <a:srgbClr val="FF0000"/>
              </a:buClr>
            </a:pPr>
            <a:endParaRPr lang="en-US" altLang="en-US" sz="2000"/>
          </a:p>
          <a:p>
            <a:pPr algn="l" eaLnBrk="1" hangingPunct="1">
              <a:lnSpc>
                <a:spcPct val="80000"/>
              </a:lnSpc>
              <a:buClr>
                <a:srgbClr val="FF0000"/>
              </a:buClr>
              <a:buFont typeface="Wingdings" panose="05000000000000000000" pitchFamily="2" charset="2"/>
              <a:buChar char="Ø"/>
            </a:pPr>
            <a:endParaRPr lang="en-US" altLang="en-US" sz="2000"/>
          </a:p>
          <a:p>
            <a:pPr algn="l" eaLnBrk="1" hangingPunct="1">
              <a:lnSpc>
                <a:spcPct val="80000"/>
              </a:lnSpc>
              <a:buClr>
                <a:srgbClr val="FF0000"/>
              </a:buClr>
              <a:buFont typeface="Wingdings" panose="05000000000000000000" pitchFamily="2" charset="2"/>
              <a:buChar char="Ø"/>
            </a:pPr>
            <a:endParaRPr lang="en-US" altLang="en-US" sz="2000"/>
          </a:p>
          <a:p>
            <a:pPr algn="l" eaLnBrk="1" hangingPunct="1">
              <a:lnSpc>
                <a:spcPct val="80000"/>
              </a:lnSpc>
              <a:buClr>
                <a:srgbClr val="FF0000"/>
              </a:buClr>
              <a:buFont typeface="Wingdings" panose="05000000000000000000" pitchFamily="2" charset="2"/>
              <a:buChar char="Ø"/>
            </a:pPr>
            <a:endParaRPr lang="en-US" altLang="en-US" sz="2000"/>
          </a:p>
          <a:p>
            <a:pPr algn="l" eaLnBrk="1" hangingPunct="1">
              <a:lnSpc>
                <a:spcPct val="80000"/>
              </a:lnSpc>
              <a:buClr>
                <a:srgbClr val="FF0000"/>
              </a:buClr>
              <a:buFont typeface="Wingdings" panose="05000000000000000000" pitchFamily="2" charset="2"/>
              <a:buChar char="Ø"/>
            </a:pPr>
            <a:endParaRPr lang="en-US" altLang="en-US" sz="2000"/>
          </a:p>
          <a:p>
            <a:pPr algn="l" eaLnBrk="1" hangingPunct="1">
              <a:lnSpc>
                <a:spcPct val="80000"/>
              </a:lnSpc>
              <a:buClr>
                <a:srgbClr val="FF0000"/>
              </a:buClr>
            </a:pPr>
            <a:endParaRPr lang="en-US" altLang="en-US" sz="2000"/>
          </a:p>
        </p:txBody>
      </p:sp>
    </p:spTree>
    <p:extLst>
      <p:ext uri="{BB962C8B-B14F-4D97-AF65-F5344CB8AC3E}">
        <p14:creationId xmlns:p14="http://schemas.microsoft.com/office/powerpoint/2010/main" val="79552173"/>
      </p:ext>
    </p:extLst>
  </p:cSld>
  <p:clrMapOvr>
    <a:masterClrMapping/>
  </p:clrMapOvr>
  <p:transition>
    <p:strips dir="rd"/>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B1C02-729B-45E3-A09F-535F09460835}"/>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75DB7313-6F6E-4F91-9418-E17ABE3E0F3E}"/>
              </a:ext>
            </a:extLst>
          </p:cNvPr>
          <p:cNvSpPr>
            <a:spLocks noGrp="1"/>
          </p:cNvSpPr>
          <p:nvPr>
            <p:ph idx="1"/>
          </p:nvPr>
        </p:nvSpPr>
        <p:spPr/>
        <p:txBody>
          <a:bodyPr/>
          <a:lstStyle/>
          <a:p>
            <a:pPr algn="ctr">
              <a:defRPr/>
            </a:pPr>
            <a:r>
              <a:rPr lang="en-US" sz="3600" dirty="0"/>
              <a:t>Maybe.  There are a few fundraising activities that are authorized by the County Executive or County Council.  This is not one of them. So she would need to go through the process of seeking official endorsement with either an Executive Order or Council Resolution to be able to fundraise in the office for the lacrosse team.</a:t>
            </a:r>
          </a:p>
        </p:txBody>
      </p:sp>
      <p:sp>
        <p:nvSpPr>
          <p:cNvPr id="4" name="Slide Number Placeholder 3">
            <a:extLst>
              <a:ext uri="{FF2B5EF4-FFF2-40B4-BE49-F238E27FC236}">
                <a16:creationId xmlns:a16="http://schemas.microsoft.com/office/drawing/2014/main" id="{243391C7-8529-4C8D-80C8-39414AC75759}"/>
              </a:ext>
            </a:extLst>
          </p:cNvPr>
          <p:cNvSpPr>
            <a:spLocks noGrp="1"/>
          </p:cNvSpPr>
          <p:nvPr>
            <p:ph type="sldNum" sz="quarter" idx="12"/>
          </p:nvPr>
        </p:nvSpPr>
        <p:spPr/>
        <p:txBody>
          <a:bodyPr/>
          <a:lstStyle/>
          <a:p>
            <a:pPr>
              <a:defRPr/>
            </a:pPr>
            <a:fld id="{A953FC82-5ED2-4403-A80D-5C4F5AB9E510}" type="slidenum">
              <a:rPr lang="en-US" altLang="en-US" smtClean="0"/>
              <a:pPr>
                <a:defRPr/>
              </a:pPr>
              <a:t>50</a:t>
            </a:fld>
            <a:endParaRPr lang="en-US" altLang="en-US"/>
          </a:p>
        </p:txBody>
      </p:sp>
    </p:spTree>
    <p:extLst>
      <p:ext uri="{BB962C8B-B14F-4D97-AF65-F5344CB8AC3E}">
        <p14:creationId xmlns:p14="http://schemas.microsoft.com/office/powerpoint/2010/main" val="73990188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597238-0F31-4ABC-9C0F-1739860CBF4D}"/>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51106040-BC4C-4A11-8146-3F100838B70C}"/>
              </a:ext>
            </a:extLst>
          </p:cNvPr>
          <p:cNvSpPr>
            <a:spLocks noGrp="1"/>
          </p:cNvSpPr>
          <p:nvPr>
            <p:ph idx="1"/>
          </p:nvPr>
        </p:nvSpPr>
        <p:spPr/>
        <p:txBody>
          <a:bodyPr/>
          <a:lstStyle/>
          <a:p>
            <a:pPr marL="0" indent="0">
              <a:buNone/>
              <a:defRPr/>
            </a:pPr>
            <a:r>
              <a:rPr lang="en-US" sz="2900" dirty="0">
                <a:solidFill>
                  <a:srgbClr val="92D050"/>
                </a:solidFill>
                <a:effectLst>
                  <a:outerShdw blurRad="38100" dist="38100" dir="2700000" algn="tl">
                    <a:srgbClr val="000000">
                      <a:alpha val="43137"/>
                    </a:srgbClr>
                  </a:outerShdw>
                </a:effectLst>
              </a:rPr>
              <a:t>Jake is a Ride-On bus driver for the County.  During the holiday season, one of the regular customers on Jake's route wants to give Jake ten dollars.  Can Jake accept the gift of money?</a:t>
            </a:r>
          </a:p>
          <a:p>
            <a:pPr marL="0" indent="0">
              <a:buNone/>
              <a:defRPr/>
            </a:pPr>
            <a:endParaRPr lang="en-US" sz="2900" dirty="0">
              <a:solidFill>
                <a:srgbClr val="92D050"/>
              </a:solidFill>
              <a:effectLst>
                <a:outerShdw blurRad="38100" dist="38100" dir="2700000" algn="tl">
                  <a:srgbClr val="000000">
                    <a:alpha val="43137"/>
                  </a:srgbClr>
                </a:outerShdw>
              </a:effectLst>
            </a:endParaRPr>
          </a:p>
          <a:p>
            <a:pPr marL="0" indent="0" algn="ctr">
              <a:buNone/>
              <a:defRPr/>
            </a:pPr>
            <a:r>
              <a:rPr lang="en-US" sz="2900" dirty="0">
                <a:effectLst>
                  <a:outerShdw blurRad="38100" dist="38100" dir="2700000" algn="tl">
                    <a:srgbClr val="000000">
                      <a:alpha val="43137"/>
                    </a:srgbClr>
                  </a:outerShdw>
                </a:effectLst>
              </a:rPr>
              <a:t>Yes 		No 		Maybe</a:t>
            </a:r>
          </a:p>
          <a:p>
            <a:pPr>
              <a:defRPr/>
            </a:pPr>
            <a:endParaRPr lang="en-US" sz="2900" dirty="0">
              <a:effectLst>
                <a:outerShdw blurRad="38100" dist="38100" dir="2700000" algn="tl">
                  <a:srgbClr val="000000">
                    <a:alpha val="43137"/>
                  </a:srgbClr>
                </a:outerShdw>
              </a:effectLst>
            </a:endParaRPr>
          </a:p>
        </p:txBody>
      </p:sp>
      <p:sp>
        <p:nvSpPr>
          <p:cNvPr id="4" name="Slide Number Placeholder 3">
            <a:extLst>
              <a:ext uri="{FF2B5EF4-FFF2-40B4-BE49-F238E27FC236}">
                <a16:creationId xmlns:a16="http://schemas.microsoft.com/office/drawing/2014/main" id="{684B11A9-6464-4F93-9E3B-A1E27C389202}"/>
              </a:ext>
            </a:extLst>
          </p:cNvPr>
          <p:cNvSpPr>
            <a:spLocks noGrp="1"/>
          </p:cNvSpPr>
          <p:nvPr>
            <p:ph type="sldNum" sz="quarter" idx="12"/>
          </p:nvPr>
        </p:nvSpPr>
        <p:spPr/>
        <p:txBody>
          <a:bodyPr/>
          <a:lstStyle/>
          <a:p>
            <a:pPr>
              <a:defRPr/>
            </a:pPr>
            <a:fld id="{0AA24757-73A1-48AB-8B58-8197C612A320}" type="slidenum">
              <a:rPr lang="en-US" altLang="en-US" smtClean="0"/>
              <a:pPr>
                <a:defRPr/>
              </a:pPr>
              <a:t>51</a:t>
            </a:fld>
            <a:endParaRPr lang="en-US" altLang="en-US"/>
          </a:p>
        </p:txBody>
      </p:sp>
    </p:spTree>
    <p:extLst>
      <p:ext uri="{BB962C8B-B14F-4D97-AF65-F5344CB8AC3E}">
        <p14:creationId xmlns:p14="http://schemas.microsoft.com/office/powerpoint/2010/main" val="92753384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1BAD5-1E5D-4E48-810C-E0951D6B2A1F}"/>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D84A567F-91A3-488B-AC39-DF3DBF986DDC}"/>
              </a:ext>
            </a:extLst>
          </p:cNvPr>
          <p:cNvSpPr>
            <a:spLocks noGrp="1"/>
          </p:cNvSpPr>
          <p:nvPr>
            <p:ph idx="1"/>
          </p:nvPr>
        </p:nvSpPr>
        <p:spPr/>
        <p:txBody>
          <a:bodyPr/>
          <a:lstStyle/>
          <a:p>
            <a:pPr algn="ctr">
              <a:defRPr/>
            </a:pPr>
            <a:r>
              <a:rPr lang="en-US" sz="4000" dirty="0"/>
              <a:t>No . . . gifts of cash or equivalents are explicitly prohibited</a:t>
            </a:r>
            <a:endParaRPr lang="en-US" sz="4000" dirty="0">
              <a:cs typeface="Arial"/>
            </a:endParaRPr>
          </a:p>
        </p:txBody>
      </p:sp>
      <p:sp>
        <p:nvSpPr>
          <p:cNvPr id="4" name="Slide Number Placeholder 3">
            <a:extLst>
              <a:ext uri="{FF2B5EF4-FFF2-40B4-BE49-F238E27FC236}">
                <a16:creationId xmlns:a16="http://schemas.microsoft.com/office/drawing/2014/main" id="{A6B84B8D-D15A-4F7A-8BC0-38399EB02D72}"/>
              </a:ext>
            </a:extLst>
          </p:cNvPr>
          <p:cNvSpPr>
            <a:spLocks noGrp="1"/>
          </p:cNvSpPr>
          <p:nvPr>
            <p:ph type="sldNum" sz="quarter" idx="12"/>
          </p:nvPr>
        </p:nvSpPr>
        <p:spPr/>
        <p:txBody>
          <a:bodyPr/>
          <a:lstStyle/>
          <a:p>
            <a:pPr>
              <a:defRPr/>
            </a:pPr>
            <a:fld id="{945EC020-E96B-4B0B-B17A-DFB13FFC42AA}" type="slidenum">
              <a:rPr lang="en-US" altLang="en-US" smtClean="0"/>
              <a:pPr>
                <a:defRPr/>
              </a:pPr>
              <a:t>52</a:t>
            </a:fld>
            <a:endParaRPr lang="en-US" altLang="en-US"/>
          </a:p>
        </p:txBody>
      </p:sp>
    </p:spTree>
    <p:extLst>
      <p:ext uri="{BB962C8B-B14F-4D97-AF65-F5344CB8AC3E}">
        <p14:creationId xmlns:p14="http://schemas.microsoft.com/office/powerpoint/2010/main" val="756419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597238-0F31-4ABC-9C0F-1739860CBF4D}"/>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51106040-BC4C-4A11-8146-3F100838B70C}"/>
              </a:ext>
            </a:extLst>
          </p:cNvPr>
          <p:cNvSpPr>
            <a:spLocks noGrp="1"/>
          </p:cNvSpPr>
          <p:nvPr>
            <p:ph idx="1"/>
          </p:nvPr>
        </p:nvSpPr>
        <p:spPr/>
        <p:txBody>
          <a:bodyPr/>
          <a:lstStyle/>
          <a:p>
            <a:pPr marL="0" indent="0">
              <a:buNone/>
              <a:defRPr/>
            </a:pPr>
            <a:r>
              <a:rPr lang="en-US" sz="2900" dirty="0">
                <a:solidFill>
                  <a:srgbClr val="92D050"/>
                </a:solidFill>
                <a:effectLst>
                  <a:outerShdw blurRad="38100" dist="38100" dir="2700000" algn="tl">
                    <a:srgbClr val="000000">
                      <a:alpha val="43137"/>
                    </a:srgbClr>
                  </a:outerShdw>
                </a:effectLst>
              </a:rPr>
              <a:t>Donald is a supervisor and wants to ask the team of employees that he supervises for a voluntary contribution of up to $10 for a holiday present to the Division Chief he and the team report to. Can he email the team to request the contributions?</a:t>
            </a:r>
          </a:p>
          <a:p>
            <a:pPr marL="0" indent="0">
              <a:buNone/>
              <a:defRPr/>
            </a:pPr>
            <a:endParaRPr lang="en-US" sz="2900" dirty="0">
              <a:solidFill>
                <a:srgbClr val="92D050"/>
              </a:solidFill>
              <a:effectLst>
                <a:outerShdw blurRad="38100" dist="38100" dir="2700000" algn="tl">
                  <a:srgbClr val="000000">
                    <a:alpha val="43137"/>
                  </a:srgbClr>
                </a:outerShdw>
              </a:effectLst>
            </a:endParaRPr>
          </a:p>
          <a:p>
            <a:pPr marL="0" indent="0" algn="ctr">
              <a:buNone/>
              <a:defRPr/>
            </a:pPr>
            <a:r>
              <a:rPr lang="en-US" sz="2900" dirty="0">
                <a:effectLst>
                  <a:outerShdw blurRad="38100" dist="38100" dir="2700000" algn="tl">
                    <a:srgbClr val="000000">
                      <a:alpha val="43137"/>
                    </a:srgbClr>
                  </a:outerShdw>
                </a:effectLst>
              </a:rPr>
              <a:t>Yes 		No 		Maybe</a:t>
            </a:r>
          </a:p>
          <a:p>
            <a:pPr>
              <a:defRPr/>
            </a:pPr>
            <a:endParaRPr lang="en-US" sz="2900" dirty="0">
              <a:effectLst>
                <a:outerShdw blurRad="38100" dist="38100" dir="2700000" algn="tl">
                  <a:srgbClr val="000000">
                    <a:alpha val="43137"/>
                  </a:srgbClr>
                </a:outerShdw>
              </a:effectLst>
            </a:endParaRPr>
          </a:p>
        </p:txBody>
      </p:sp>
      <p:sp>
        <p:nvSpPr>
          <p:cNvPr id="4" name="Slide Number Placeholder 3">
            <a:extLst>
              <a:ext uri="{FF2B5EF4-FFF2-40B4-BE49-F238E27FC236}">
                <a16:creationId xmlns:a16="http://schemas.microsoft.com/office/drawing/2014/main" id="{684B11A9-6464-4F93-9E3B-A1E27C389202}"/>
              </a:ext>
            </a:extLst>
          </p:cNvPr>
          <p:cNvSpPr>
            <a:spLocks noGrp="1"/>
          </p:cNvSpPr>
          <p:nvPr>
            <p:ph type="sldNum" sz="quarter" idx="12"/>
          </p:nvPr>
        </p:nvSpPr>
        <p:spPr/>
        <p:txBody>
          <a:bodyPr/>
          <a:lstStyle/>
          <a:p>
            <a:pPr>
              <a:defRPr/>
            </a:pPr>
            <a:fld id="{0AA24757-73A1-48AB-8B58-8197C612A320}" type="slidenum">
              <a:rPr lang="en-US" altLang="en-US" smtClean="0"/>
              <a:pPr>
                <a:defRPr/>
              </a:pPr>
              <a:t>53</a:t>
            </a:fld>
            <a:endParaRPr lang="en-US" altLang="en-US"/>
          </a:p>
        </p:txBody>
      </p:sp>
    </p:spTree>
    <p:extLst>
      <p:ext uri="{BB962C8B-B14F-4D97-AF65-F5344CB8AC3E}">
        <p14:creationId xmlns:p14="http://schemas.microsoft.com/office/powerpoint/2010/main" val="367508743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1BAD5-1E5D-4E48-810C-E0951D6B2A1F}"/>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D84A567F-91A3-488B-AC39-DF3DBF986DDC}"/>
              </a:ext>
            </a:extLst>
          </p:cNvPr>
          <p:cNvSpPr>
            <a:spLocks noGrp="1"/>
          </p:cNvSpPr>
          <p:nvPr>
            <p:ph idx="1"/>
          </p:nvPr>
        </p:nvSpPr>
        <p:spPr/>
        <p:txBody>
          <a:bodyPr/>
          <a:lstStyle/>
          <a:p>
            <a:pPr algn="ctr">
              <a:defRPr/>
            </a:pPr>
            <a:r>
              <a:rPr lang="en-US" sz="4000" dirty="0"/>
              <a:t>No . . . And the Division Chief should not accept a gift that has been solicited in this fashion</a:t>
            </a:r>
          </a:p>
        </p:txBody>
      </p:sp>
      <p:sp>
        <p:nvSpPr>
          <p:cNvPr id="4" name="Slide Number Placeholder 3">
            <a:extLst>
              <a:ext uri="{FF2B5EF4-FFF2-40B4-BE49-F238E27FC236}">
                <a16:creationId xmlns:a16="http://schemas.microsoft.com/office/drawing/2014/main" id="{A6B84B8D-D15A-4F7A-8BC0-38399EB02D72}"/>
              </a:ext>
            </a:extLst>
          </p:cNvPr>
          <p:cNvSpPr>
            <a:spLocks noGrp="1"/>
          </p:cNvSpPr>
          <p:nvPr>
            <p:ph type="sldNum" sz="quarter" idx="12"/>
          </p:nvPr>
        </p:nvSpPr>
        <p:spPr/>
        <p:txBody>
          <a:bodyPr/>
          <a:lstStyle/>
          <a:p>
            <a:pPr>
              <a:defRPr/>
            </a:pPr>
            <a:fld id="{945EC020-E96B-4B0B-B17A-DFB13FFC42AA}" type="slidenum">
              <a:rPr lang="en-US" altLang="en-US" smtClean="0"/>
              <a:pPr>
                <a:defRPr/>
              </a:pPr>
              <a:t>54</a:t>
            </a:fld>
            <a:endParaRPr lang="en-US" altLang="en-US"/>
          </a:p>
        </p:txBody>
      </p:sp>
    </p:spTree>
    <p:extLst>
      <p:ext uri="{BB962C8B-B14F-4D97-AF65-F5344CB8AC3E}">
        <p14:creationId xmlns:p14="http://schemas.microsoft.com/office/powerpoint/2010/main" val="140081832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EFA69D-B4AD-479A-A423-4D5D366E6B40}"/>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3195B5BE-94B8-41DC-8A0B-BC1B082EC571}"/>
              </a:ext>
            </a:extLst>
          </p:cNvPr>
          <p:cNvSpPr>
            <a:spLocks noGrp="1"/>
          </p:cNvSpPr>
          <p:nvPr>
            <p:ph idx="1"/>
          </p:nvPr>
        </p:nvSpPr>
        <p:spPr/>
        <p:txBody>
          <a:bodyPr/>
          <a:lstStyle/>
          <a:p>
            <a:pPr marL="0" indent="0">
              <a:buNone/>
              <a:defRPr/>
            </a:pPr>
            <a:r>
              <a:rPr lang="en-US" dirty="0">
                <a:solidFill>
                  <a:srgbClr val="92D050"/>
                </a:solidFill>
              </a:rPr>
              <a:t>Sunny is a County employee who is getting married.  </a:t>
            </a:r>
            <a:endParaRPr lang="en-US"/>
          </a:p>
          <a:p>
            <a:pPr>
              <a:defRPr/>
            </a:pPr>
            <a:r>
              <a:rPr lang="en-US" dirty="0">
                <a:solidFill>
                  <a:srgbClr val="92D050"/>
                </a:solidFill>
              </a:rPr>
              <a:t>A. Her agency colleagues want to get together and give her a wedding gift.</a:t>
            </a:r>
          </a:p>
          <a:p>
            <a:pPr>
              <a:defRPr/>
            </a:pPr>
            <a:r>
              <a:rPr lang="en-US" dirty="0">
                <a:solidFill>
                  <a:srgbClr val="92D050"/>
                </a:solidFill>
              </a:rPr>
              <a:t>B. A company affected by Sunny’s County job wants to give a modest gift to Sunny on the occasion of her wedding.</a:t>
            </a:r>
          </a:p>
          <a:p>
            <a:pPr>
              <a:defRPr/>
            </a:pPr>
            <a:r>
              <a:rPr lang="en-US" dirty="0">
                <a:solidFill>
                  <a:srgbClr val="92D050"/>
                </a:solidFill>
              </a:rPr>
              <a:t>Can these gifts be given and accepted?</a:t>
            </a:r>
          </a:p>
        </p:txBody>
      </p:sp>
      <p:sp>
        <p:nvSpPr>
          <p:cNvPr id="4" name="Slide Number Placeholder 3">
            <a:extLst>
              <a:ext uri="{FF2B5EF4-FFF2-40B4-BE49-F238E27FC236}">
                <a16:creationId xmlns:a16="http://schemas.microsoft.com/office/drawing/2014/main" id="{F5B59D6F-5D94-491E-B37B-BA9039E9D9E6}"/>
              </a:ext>
            </a:extLst>
          </p:cNvPr>
          <p:cNvSpPr>
            <a:spLocks noGrp="1"/>
          </p:cNvSpPr>
          <p:nvPr>
            <p:ph type="sldNum" sz="quarter" idx="12"/>
          </p:nvPr>
        </p:nvSpPr>
        <p:spPr/>
        <p:txBody>
          <a:bodyPr/>
          <a:lstStyle/>
          <a:p>
            <a:pPr>
              <a:defRPr/>
            </a:pPr>
            <a:fld id="{FB7474A5-0C05-451A-B9E7-9C867CAAAF04}" type="slidenum">
              <a:rPr lang="en-US" altLang="en-US" smtClean="0"/>
              <a:pPr>
                <a:defRPr/>
              </a:pPr>
              <a:t>55</a:t>
            </a:fld>
            <a:endParaRPr lang="en-US" altLang="en-US"/>
          </a:p>
        </p:txBody>
      </p:sp>
    </p:spTree>
    <p:extLst>
      <p:ext uri="{BB962C8B-B14F-4D97-AF65-F5344CB8AC3E}">
        <p14:creationId xmlns:p14="http://schemas.microsoft.com/office/powerpoint/2010/main" val="312226093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D54D4B-10D4-41DE-A235-992875A83576}"/>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32FCA926-317B-41AF-9E2D-2EACF44B6F92}"/>
              </a:ext>
            </a:extLst>
          </p:cNvPr>
          <p:cNvSpPr>
            <a:spLocks noGrp="1"/>
          </p:cNvSpPr>
          <p:nvPr>
            <p:ph idx="1"/>
          </p:nvPr>
        </p:nvSpPr>
        <p:spPr/>
        <p:txBody>
          <a:bodyPr/>
          <a:lstStyle/>
          <a:p>
            <a:pPr>
              <a:defRPr/>
            </a:pPr>
            <a:r>
              <a:rPr lang="en-US" dirty="0"/>
              <a:t>Sunny will be able to accept the gift from her colleagues in the office, as long as it is a gift appropriate to the circumstance.  Solicitation of fellow employees for nominal amounts is permitted for this gift.</a:t>
            </a:r>
          </a:p>
          <a:p>
            <a:pPr>
              <a:defRPr/>
            </a:pPr>
            <a:r>
              <a:rPr lang="en-US" dirty="0"/>
              <a:t>The Company would not be able to give a gift.  A personal friend of Sunny’s that works for the Company may make a gift, depending on the circumstances. But if the Company attempts to give Sunny a gift, she cannot accept it since the Company is a restricted donor.</a:t>
            </a:r>
          </a:p>
          <a:p>
            <a:pPr marL="0" indent="0">
              <a:buNone/>
              <a:defRPr/>
            </a:pPr>
            <a:endParaRPr lang="en-US" dirty="0"/>
          </a:p>
          <a:p>
            <a:pPr marL="0" indent="0">
              <a:buNone/>
              <a:defRPr/>
            </a:pPr>
            <a:endParaRPr lang="en-US" dirty="0"/>
          </a:p>
        </p:txBody>
      </p:sp>
      <p:sp>
        <p:nvSpPr>
          <p:cNvPr id="4" name="Slide Number Placeholder 3">
            <a:extLst>
              <a:ext uri="{FF2B5EF4-FFF2-40B4-BE49-F238E27FC236}">
                <a16:creationId xmlns:a16="http://schemas.microsoft.com/office/drawing/2014/main" id="{FA78C49D-428B-4BCF-89FD-FE234BBAAC4E}"/>
              </a:ext>
            </a:extLst>
          </p:cNvPr>
          <p:cNvSpPr>
            <a:spLocks noGrp="1"/>
          </p:cNvSpPr>
          <p:nvPr>
            <p:ph type="sldNum" sz="quarter" idx="12"/>
          </p:nvPr>
        </p:nvSpPr>
        <p:spPr/>
        <p:txBody>
          <a:bodyPr/>
          <a:lstStyle/>
          <a:p>
            <a:pPr>
              <a:defRPr/>
            </a:pPr>
            <a:fld id="{2F291380-840E-44C8-9FD2-40ECFAFCABD9}" type="slidenum">
              <a:rPr lang="en-US" altLang="en-US" smtClean="0"/>
              <a:pPr>
                <a:defRPr/>
              </a:pPr>
              <a:t>56</a:t>
            </a:fld>
            <a:endParaRPr lang="en-US" altLang="en-US"/>
          </a:p>
        </p:txBody>
      </p:sp>
    </p:spTree>
    <p:extLst>
      <p:ext uri="{BB962C8B-B14F-4D97-AF65-F5344CB8AC3E}">
        <p14:creationId xmlns:p14="http://schemas.microsoft.com/office/powerpoint/2010/main" val="175249866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FE352-B844-4C8B-82DA-54C533ABB8D2}"/>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F7263731-F41D-4ABA-807C-1C3971FE3E3C}"/>
              </a:ext>
            </a:extLst>
          </p:cNvPr>
          <p:cNvSpPr>
            <a:spLocks noGrp="1"/>
          </p:cNvSpPr>
          <p:nvPr>
            <p:ph idx="1"/>
          </p:nvPr>
        </p:nvSpPr>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Lisa is a TEBS employee attending an annual technology conference in downtown Washington DC.  A vendor that does business with TEBS invites all of its clients attending the conference to a Washington Nationals game. Can Lisa go with the group?</a:t>
            </a:r>
          </a:p>
          <a:p>
            <a:pPr marL="0" indent="0">
              <a:buNone/>
              <a:defRPr/>
            </a:pPr>
            <a:endParaRPr lang="en-US" sz="2800" dirty="0">
              <a:effectLst>
                <a:outerShdw blurRad="38100" dist="38100" dir="2700000" algn="tl">
                  <a:srgbClr val="000000">
                    <a:alpha val="43137"/>
                  </a:srgbClr>
                </a:outerShdw>
              </a:effectLst>
            </a:endParaRPr>
          </a:p>
          <a:p>
            <a:pPr marL="0" indent="0" algn="ctr">
              <a:buNone/>
              <a:defRPr/>
            </a:pPr>
            <a:r>
              <a:rPr lang="en-US" sz="2800" dirty="0">
                <a:effectLst>
                  <a:outerShdw blurRad="38100" dist="38100" dir="2700000" algn="tl">
                    <a:srgbClr val="000000">
                      <a:alpha val="43137"/>
                    </a:srgbClr>
                  </a:outerShdw>
                </a:effectLst>
              </a:rPr>
              <a:t>Yes 		No 		Maybe</a:t>
            </a:r>
          </a:p>
          <a:p>
            <a:pPr>
              <a:defRPr/>
            </a:pPr>
            <a:endParaRPr lang="en-US" sz="2800" dirty="0">
              <a:effectLst>
                <a:outerShdw blurRad="38100" dist="38100" dir="2700000" algn="tl">
                  <a:srgbClr val="000000">
                    <a:alpha val="43137"/>
                  </a:srgbClr>
                </a:outerShdw>
              </a:effectLst>
            </a:endParaRPr>
          </a:p>
        </p:txBody>
      </p:sp>
      <p:sp>
        <p:nvSpPr>
          <p:cNvPr id="4" name="Slide Number Placeholder 3">
            <a:extLst>
              <a:ext uri="{FF2B5EF4-FFF2-40B4-BE49-F238E27FC236}">
                <a16:creationId xmlns:a16="http://schemas.microsoft.com/office/drawing/2014/main" id="{9D640C5D-03FB-499D-B871-CBDF04896253}"/>
              </a:ext>
            </a:extLst>
          </p:cNvPr>
          <p:cNvSpPr>
            <a:spLocks noGrp="1"/>
          </p:cNvSpPr>
          <p:nvPr>
            <p:ph type="sldNum" sz="quarter" idx="12"/>
          </p:nvPr>
        </p:nvSpPr>
        <p:spPr/>
        <p:txBody>
          <a:bodyPr/>
          <a:lstStyle/>
          <a:p>
            <a:pPr>
              <a:defRPr/>
            </a:pPr>
            <a:fld id="{30180D11-AE8C-4903-8160-283587D0D59F}" type="slidenum">
              <a:rPr lang="en-US" altLang="en-US" smtClean="0"/>
              <a:pPr>
                <a:defRPr/>
              </a:pPr>
              <a:t>57</a:t>
            </a:fld>
            <a:endParaRPr lang="en-US" altLang="en-US"/>
          </a:p>
        </p:txBody>
      </p:sp>
    </p:spTree>
    <p:extLst>
      <p:ext uri="{BB962C8B-B14F-4D97-AF65-F5344CB8AC3E}">
        <p14:creationId xmlns:p14="http://schemas.microsoft.com/office/powerpoint/2010/main" val="74372699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5F249D-FE45-4226-AA10-C147FD41CD6D}"/>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592B0376-D999-4285-BAA1-F1E1F45269E4}"/>
              </a:ext>
            </a:extLst>
          </p:cNvPr>
          <p:cNvSpPr>
            <a:spLocks noGrp="1"/>
          </p:cNvSpPr>
          <p:nvPr>
            <p:ph idx="1"/>
          </p:nvPr>
        </p:nvSpPr>
        <p:spPr/>
        <p:txBody>
          <a:bodyPr/>
          <a:lstStyle/>
          <a:p>
            <a:pPr algn="ctr">
              <a:defRPr/>
            </a:pPr>
            <a:r>
              <a:rPr lang="en-US" sz="3600" dirty="0"/>
              <a:t>NO, though she may if she pays her own way (thereby not receiving any gift)</a:t>
            </a:r>
          </a:p>
        </p:txBody>
      </p:sp>
      <p:sp>
        <p:nvSpPr>
          <p:cNvPr id="4" name="Slide Number Placeholder 3">
            <a:extLst>
              <a:ext uri="{FF2B5EF4-FFF2-40B4-BE49-F238E27FC236}">
                <a16:creationId xmlns:a16="http://schemas.microsoft.com/office/drawing/2014/main" id="{4B50A6FC-15A9-4BAE-B109-72AA56CFB859}"/>
              </a:ext>
            </a:extLst>
          </p:cNvPr>
          <p:cNvSpPr>
            <a:spLocks noGrp="1"/>
          </p:cNvSpPr>
          <p:nvPr>
            <p:ph type="sldNum" sz="quarter" idx="12"/>
          </p:nvPr>
        </p:nvSpPr>
        <p:spPr/>
        <p:txBody>
          <a:bodyPr/>
          <a:lstStyle/>
          <a:p>
            <a:pPr>
              <a:defRPr/>
            </a:pPr>
            <a:fld id="{7FD68C5E-86B7-4A70-BDFC-15C98FE9CF93}" type="slidenum">
              <a:rPr lang="en-US" altLang="en-US" smtClean="0"/>
              <a:pPr>
                <a:defRPr/>
              </a:pPr>
              <a:t>58</a:t>
            </a:fld>
            <a:endParaRPr lang="en-US" altLang="en-US"/>
          </a:p>
        </p:txBody>
      </p:sp>
    </p:spTree>
    <p:extLst>
      <p:ext uri="{BB962C8B-B14F-4D97-AF65-F5344CB8AC3E}">
        <p14:creationId xmlns:p14="http://schemas.microsoft.com/office/powerpoint/2010/main" val="333845656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19EBC-D515-4AB5-924B-F267E2158248}"/>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00E5F30F-BB52-4D57-A224-13F2476E6D8E}"/>
              </a:ext>
            </a:extLst>
          </p:cNvPr>
          <p:cNvSpPr>
            <a:spLocks noGrp="1"/>
          </p:cNvSpPr>
          <p:nvPr>
            <p:ph idx="1"/>
          </p:nvPr>
        </p:nvSpPr>
        <p:spPr>
          <a:xfrm>
            <a:off x="1981200" y="1295401"/>
            <a:ext cx="8229600" cy="4830763"/>
          </a:xfrm>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Instead of a Nationals game, the vendor says it wants to meet with all of its clients at a dinner it is hosting at a fancy restaurant so it can provide important system information and to discuss the challenges faced by the clients. Lisa thinks that there are important business reasons to attend but is concerned that since dinner will be served at the meeting, she might run afoul of the restrictions on gifts. Can she attend the dinner?</a:t>
            </a:r>
          </a:p>
          <a:p>
            <a:pPr>
              <a:defRPr/>
            </a:pPr>
            <a:endParaRPr lang="en-US" sz="2300" dirty="0">
              <a:effectLst>
                <a:outerShdw blurRad="38100" dist="38100" dir="2700000" algn="tl">
                  <a:srgbClr val="000000">
                    <a:alpha val="43137"/>
                  </a:srgbClr>
                </a:outerShdw>
              </a:effectLst>
            </a:endParaRPr>
          </a:p>
          <a:p>
            <a:pPr marL="0" indent="0" algn="ctr">
              <a:buNone/>
              <a:defRPr/>
            </a:pPr>
            <a:r>
              <a:rPr lang="en-US" sz="2300" dirty="0">
                <a:effectLst>
                  <a:outerShdw blurRad="38100" dist="38100" dir="2700000" algn="tl">
                    <a:srgbClr val="000000">
                      <a:alpha val="43137"/>
                    </a:srgbClr>
                  </a:outerShdw>
                </a:effectLst>
              </a:rPr>
              <a:t>Yes 		No 		Maybe</a:t>
            </a:r>
          </a:p>
          <a:p>
            <a:pPr>
              <a:defRPr/>
            </a:pPr>
            <a:endParaRPr lang="en-US" sz="2300" dirty="0">
              <a:effectLst>
                <a:outerShdw blurRad="38100" dist="38100" dir="2700000" algn="tl">
                  <a:srgbClr val="000000">
                    <a:alpha val="43137"/>
                  </a:srgbClr>
                </a:outerShdw>
              </a:effectLst>
            </a:endParaRPr>
          </a:p>
        </p:txBody>
      </p:sp>
      <p:sp>
        <p:nvSpPr>
          <p:cNvPr id="4" name="Slide Number Placeholder 3">
            <a:extLst>
              <a:ext uri="{FF2B5EF4-FFF2-40B4-BE49-F238E27FC236}">
                <a16:creationId xmlns:a16="http://schemas.microsoft.com/office/drawing/2014/main" id="{2C41DA72-0584-4ECE-9570-CB3A3754BD48}"/>
              </a:ext>
            </a:extLst>
          </p:cNvPr>
          <p:cNvSpPr>
            <a:spLocks noGrp="1"/>
          </p:cNvSpPr>
          <p:nvPr>
            <p:ph type="sldNum" sz="quarter" idx="12"/>
          </p:nvPr>
        </p:nvSpPr>
        <p:spPr/>
        <p:txBody>
          <a:bodyPr/>
          <a:lstStyle/>
          <a:p>
            <a:pPr>
              <a:defRPr/>
            </a:pPr>
            <a:fld id="{60B9C34E-9AC7-44C7-9A1C-BD408556103F}" type="slidenum">
              <a:rPr lang="en-US" altLang="en-US" smtClean="0"/>
              <a:pPr>
                <a:defRPr/>
              </a:pPr>
              <a:t>59</a:t>
            </a:fld>
            <a:endParaRPr lang="en-US" altLang="en-US"/>
          </a:p>
        </p:txBody>
      </p:sp>
    </p:spTree>
    <p:extLst>
      <p:ext uri="{BB962C8B-B14F-4D97-AF65-F5344CB8AC3E}">
        <p14:creationId xmlns:p14="http://schemas.microsoft.com/office/powerpoint/2010/main" val="18601373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a:extLst>
              <a:ext uri="{FF2B5EF4-FFF2-40B4-BE49-F238E27FC236}">
                <a16:creationId xmlns:a16="http://schemas.microsoft.com/office/drawing/2014/main" id="{4B1C816C-BA78-4B62-B7DB-A5E8A1CFF04D}"/>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56C54925-D33C-4BC5-B361-45EF280E4B99}" type="slidenum">
              <a:rPr lang="en-US" altLang="en-US" sz="1400"/>
              <a:pPr>
                <a:spcBef>
                  <a:spcPct val="0"/>
                </a:spcBef>
                <a:buFontTx/>
                <a:buNone/>
              </a:pPr>
              <a:t>6</a:t>
            </a:fld>
            <a:endParaRPr lang="en-US" altLang="en-US" sz="1400"/>
          </a:p>
        </p:txBody>
      </p:sp>
      <p:sp>
        <p:nvSpPr>
          <p:cNvPr id="14339" name="Rectangle 4">
            <a:extLst>
              <a:ext uri="{FF2B5EF4-FFF2-40B4-BE49-F238E27FC236}">
                <a16:creationId xmlns:a16="http://schemas.microsoft.com/office/drawing/2014/main" id="{EAC11146-E9C1-47F9-9721-D9FB11EA9A26}"/>
              </a:ext>
            </a:extLst>
          </p:cNvPr>
          <p:cNvSpPr>
            <a:spLocks noGrp="1" noChangeArrowheads="1"/>
          </p:cNvSpPr>
          <p:nvPr>
            <p:ph type="ctrTitle"/>
          </p:nvPr>
        </p:nvSpPr>
        <p:spPr>
          <a:xfrm>
            <a:off x="2209800" y="457200"/>
            <a:ext cx="7772400" cy="1371600"/>
          </a:xfrm>
        </p:spPr>
        <p:txBody>
          <a:bodyPr anchor="ctr"/>
          <a:lstStyle/>
          <a:p>
            <a:pPr eaLnBrk="1" hangingPunct="1"/>
            <a:r>
              <a:rPr lang="en-US" altLang="en-US" sz="4400" b="1">
                <a:solidFill>
                  <a:srgbClr val="0066FF"/>
                </a:solidFill>
              </a:rPr>
              <a:t>Financial Conflicts</a:t>
            </a:r>
          </a:p>
        </p:txBody>
      </p:sp>
      <p:sp>
        <p:nvSpPr>
          <p:cNvPr id="14340" name="Rectangle 5">
            <a:extLst>
              <a:ext uri="{FF2B5EF4-FFF2-40B4-BE49-F238E27FC236}">
                <a16:creationId xmlns:a16="http://schemas.microsoft.com/office/drawing/2014/main" id="{7DC8E7B9-0D60-4353-AEB3-A7747EE3BCC4}"/>
              </a:ext>
            </a:extLst>
          </p:cNvPr>
          <p:cNvSpPr>
            <a:spLocks noGrp="1" noChangeArrowheads="1"/>
          </p:cNvSpPr>
          <p:nvPr>
            <p:ph type="subTitle" idx="1"/>
          </p:nvPr>
        </p:nvSpPr>
        <p:spPr>
          <a:xfrm>
            <a:off x="1813283" y="1697244"/>
            <a:ext cx="8760682" cy="4322556"/>
          </a:xfrm>
        </p:spPr>
        <p:txBody>
          <a:bodyPr/>
          <a:lstStyle/>
          <a:p>
            <a:pPr algn="l" eaLnBrk="1" hangingPunct="1">
              <a:buClr>
                <a:srgbClr val="FF0000"/>
              </a:buClr>
              <a:buFont typeface="Wingdings" panose="05000000000000000000" pitchFamily="2" charset="2"/>
              <a:buChar char="Ø"/>
            </a:pPr>
            <a:r>
              <a:rPr lang="en-US" altLang="en-US" sz="2800" dirty="0"/>
              <a:t>Working on County matters that affect your personal financial interests or those of a relative.</a:t>
            </a:r>
          </a:p>
          <a:p>
            <a:pPr algn="l">
              <a:buClr>
                <a:srgbClr val="FF0000"/>
              </a:buClr>
              <a:buFont typeface="Wingdings" panose="05000000000000000000" pitchFamily="2" charset="2"/>
              <a:buChar char="Ø"/>
            </a:pPr>
            <a:endParaRPr lang="en-US" altLang="en-US" sz="2800"/>
          </a:p>
          <a:p>
            <a:pPr algn="l" eaLnBrk="1" hangingPunct="1">
              <a:buClr>
                <a:srgbClr val="FF0000"/>
              </a:buClr>
              <a:buFont typeface="Wingdings" panose="05000000000000000000" pitchFamily="2" charset="2"/>
              <a:buChar char="Ø"/>
            </a:pPr>
            <a:r>
              <a:rPr lang="en-US" altLang="en-US" sz="2800" dirty="0"/>
              <a:t>Working on County matters involving entities:</a:t>
            </a:r>
          </a:p>
          <a:p>
            <a:pPr lvl="1" algn="l" eaLnBrk="1" hangingPunct="1">
              <a:buClr>
                <a:srgbClr val="FF0000"/>
              </a:buClr>
              <a:buFont typeface="Wingdings" panose="05000000000000000000" pitchFamily="2" charset="2"/>
              <a:buChar char="§"/>
            </a:pPr>
            <a:r>
              <a:rPr lang="en-US" altLang="en-US" sz="2400" dirty="0"/>
              <a:t>you or a relative are affiliated with as an employee, director or trustee; you or a relative are seeking employment with;</a:t>
            </a:r>
          </a:p>
          <a:p>
            <a:pPr lvl="1" algn="l">
              <a:buClr>
                <a:srgbClr val="FF0000"/>
              </a:buClr>
              <a:buFont typeface="Wingdings" panose="05000000000000000000" pitchFamily="2" charset="2"/>
              <a:buChar char="§"/>
            </a:pPr>
            <a:r>
              <a:rPr lang="en-US" altLang="en-US" sz="2400" dirty="0"/>
              <a:t>organizations with which you or a family member were employed or affiliated in the past 12 months</a:t>
            </a:r>
            <a:endParaRPr lang="en-US" dirty="0"/>
          </a:p>
          <a:p>
            <a:pPr lvl="1" algn="l">
              <a:buClr>
                <a:srgbClr val="FF0000"/>
              </a:buClr>
              <a:buFont typeface="Wingdings" panose="05000000000000000000" pitchFamily="2" charset="2"/>
              <a:buChar char="§"/>
            </a:pPr>
            <a:r>
              <a:rPr lang="en-US" sz="2400" dirty="0">
                <a:ea typeface="+mn-lt"/>
                <a:cs typeface="+mn-lt"/>
              </a:rPr>
              <a:t>organizations with a contract with you or your relative</a:t>
            </a:r>
            <a:endParaRPr lang="en-US" altLang="en-US" sz="2400" dirty="0"/>
          </a:p>
          <a:p>
            <a:pPr algn="l" eaLnBrk="1" hangingPunct="1">
              <a:buClr>
                <a:srgbClr val="0066FF"/>
              </a:buClr>
              <a:buFont typeface="Wingdings" panose="05000000000000000000" pitchFamily="2" charset="2"/>
              <a:buChar char="§"/>
            </a:pPr>
            <a:endParaRPr lang="en-US" altLang="en-US" sz="2800"/>
          </a:p>
        </p:txBody>
      </p:sp>
    </p:spTree>
    <p:extLst>
      <p:ext uri="{BB962C8B-B14F-4D97-AF65-F5344CB8AC3E}">
        <p14:creationId xmlns:p14="http://schemas.microsoft.com/office/powerpoint/2010/main" val="642143692"/>
      </p:ext>
    </p:extLst>
  </p:cSld>
  <p:clrMapOvr>
    <a:masterClrMapping/>
  </p:clrMapOvr>
  <p:transition>
    <p:strips dir="rd"/>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C9E568-4AFB-4860-AF48-9A04F5CC1CA2}"/>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7CCF6F34-0A35-4964-953A-0538BCE8D224}"/>
              </a:ext>
            </a:extLst>
          </p:cNvPr>
          <p:cNvSpPr>
            <a:spLocks noGrp="1"/>
          </p:cNvSpPr>
          <p:nvPr>
            <p:ph idx="1"/>
          </p:nvPr>
        </p:nvSpPr>
        <p:spPr/>
        <p:txBody>
          <a:bodyPr/>
          <a:lstStyle/>
          <a:p>
            <a:pPr>
              <a:defRPr/>
            </a:pPr>
            <a:r>
              <a:rPr lang="en-US" dirty="0"/>
              <a:t>Maybe; if the event is attended by at least 20 persons, Lisa could attend pursuant to an exception to the gift restriction.</a:t>
            </a:r>
          </a:p>
          <a:p>
            <a:pPr>
              <a:defRPr/>
            </a:pPr>
            <a:r>
              <a:rPr lang="en-US" dirty="0"/>
              <a:t>Also, Lisa could be sent to the event by her agency and the gift accepted by the agency pursuant to Administrative Procedure 1-16, establishing the basis for gift acceptance by an agency.</a:t>
            </a:r>
          </a:p>
        </p:txBody>
      </p:sp>
      <p:sp>
        <p:nvSpPr>
          <p:cNvPr id="4" name="Slide Number Placeholder 3">
            <a:extLst>
              <a:ext uri="{FF2B5EF4-FFF2-40B4-BE49-F238E27FC236}">
                <a16:creationId xmlns:a16="http://schemas.microsoft.com/office/drawing/2014/main" id="{EA1EC64C-D248-4365-B65D-2E5F4FF03C2B}"/>
              </a:ext>
            </a:extLst>
          </p:cNvPr>
          <p:cNvSpPr>
            <a:spLocks noGrp="1"/>
          </p:cNvSpPr>
          <p:nvPr>
            <p:ph type="sldNum" sz="quarter" idx="12"/>
          </p:nvPr>
        </p:nvSpPr>
        <p:spPr/>
        <p:txBody>
          <a:bodyPr/>
          <a:lstStyle/>
          <a:p>
            <a:pPr>
              <a:defRPr/>
            </a:pPr>
            <a:fld id="{7E349956-C4C5-4D8A-96E9-1E667912D2D6}" type="slidenum">
              <a:rPr lang="en-US" altLang="en-US" smtClean="0"/>
              <a:pPr>
                <a:defRPr/>
              </a:pPr>
              <a:t>60</a:t>
            </a:fld>
            <a:endParaRPr lang="en-US" altLang="en-US"/>
          </a:p>
        </p:txBody>
      </p:sp>
    </p:spTree>
    <p:extLst>
      <p:ext uri="{BB962C8B-B14F-4D97-AF65-F5344CB8AC3E}">
        <p14:creationId xmlns:p14="http://schemas.microsoft.com/office/powerpoint/2010/main" val="157671514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2CB997-047A-45F7-A151-2D46760D0006}"/>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DC6080D9-9B21-4261-A7DA-F4BE0B1CA975}"/>
              </a:ext>
            </a:extLst>
          </p:cNvPr>
          <p:cNvSpPr>
            <a:spLocks noGrp="1"/>
          </p:cNvSpPr>
          <p:nvPr>
            <p:ph idx="1"/>
          </p:nvPr>
        </p:nvSpPr>
        <p:spPr/>
        <p:txBody>
          <a:bodyPr/>
          <a:lstStyle/>
          <a:p>
            <a:pPr marL="0" indent="0">
              <a:buNone/>
              <a:defRPr/>
            </a:pPr>
            <a:r>
              <a:rPr lang="en-US" sz="2900" dirty="0">
                <a:solidFill>
                  <a:srgbClr val="92D050"/>
                </a:solidFill>
                <a:effectLst>
                  <a:outerShdw blurRad="38100" dist="38100" dir="2700000" algn="tl">
                    <a:srgbClr val="000000">
                      <a:alpha val="43137"/>
                    </a:srgbClr>
                  </a:outerShdw>
                </a:effectLst>
              </a:rPr>
              <a:t>A County contractor works closely with the County permit office. In appreciation for the work of the office, the contractor brought a holiday fruit basket to the office for the staff to share. The basket is valued at $150.  Can the office staff share the basket?</a:t>
            </a:r>
          </a:p>
          <a:p>
            <a:pPr marL="0" indent="0">
              <a:buNone/>
              <a:defRPr/>
            </a:pPr>
            <a:endParaRPr lang="en-US" sz="2900" dirty="0">
              <a:effectLst>
                <a:outerShdw blurRad="38100" dist="38100" dir="2700000" algn="tl">
                  <a:srgbClr val="000000">
                    <a:alpha val="43137"/>
                  </a:srgbClr>
                </a:outerShdw>
              </a:effectLst>
            </a:endParaRPr>
          </a:p>
          <a:p>
            <a:pPr marL="0" indent="0" algn="ctr">
              <a:buNone/>
              <a:defRPr/>
            </a:pPr>
            <a:r>
              <a:rPr lang="en-US" sz="2900" dirty="0">
                <a:effectLst>
                  <a:outerShdw blurRad="38100" dist="38100" dir="2700000" algn="tl">
                    <a:srgbClr val="000000">
                      <a:alpha val="43137"/>
                    </a:srgbClr>
                  </a:outerShdw>
                </a:effectLst>
              </a:rPr>
              <a:t>Yes		 No		 Maybe</a:t>
            </a:r>
          </a:p>
          <a:p>
            <a:pPr>
              <a:defRPr/>
            </a:pPr>
            <a:endParaRPr lang="en-US" dirty="0"/>
          </a:p>
        </p:txBody>
      </p:sp>
      <p:sp>
        <p:nvSpPr>
          <p:cNvPr id="4" name="Slide Number Placeholder 3">
            <a:extLst>
              <a:ext uri="{FF2B5EF4-FFF2-40B4-BE49-F238E27FC236}">
                <a16:creationId xmlns:a16="http://schemas.microsoft.com/office/drawing/2014/main" id="{7149C118-63C4-43EE-8AA8-015353E3E172}"/>
              </a:ext>
            </a:extLst>
          </p:cNvPr>
          <p:cNvSpPr>
            <a:spLocks noGrp="1"/>
          </p:cNvSpPr>
          <p:nvPr>
            <p:ph type="sldNum" sz="quarter" idx="12"/>
          </p:nvPr>
        </p:nvSpPr>
        <p:spPr/>
        <p:txBody>
          <a:bodyPr/>
          <a:lstStyle/>
          <a:p>
            <a:pPr>
              <a:defRPr/>
            </a:pPr>
            <a:fld id="{1E478956-D2A3-4B5F-BAE1-EDC645862385}" type="slidenum">
              <a:rPr lang="en-US" altLang="en-US" smtClean="0"/>
              <a:pPr>
                <a:defRPr/>
              </a:pPr>
              <a:t>61</a:t>
            </a:fld>
            <a:endParaRPr lang="en-US" altLang="en-US"/>
          </a:p>
        </p:txBody>
      </p:sp>
    </p:spTree>
    <p:extLst>
      <p:ext uri="{BB962C8B-B14F-4D97-AF65-F5344CB8AC3E}">
        <p14:creationId xmlns:p14="http://schemas.microsoft.com/office/powerpoint/2010/main" val="267998153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1473E5-F42C-4557-8016-581D6B370BA7}"/>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DFBF60F8-177E-4A64-BE00-FB055FF7232D}"/>
              </a:ext>
            </a:extLst>
          </p:cNvPr>
          <p:cNvSpPr>
            <a:spLocks noGrp="1"/>
          </p:cNvSpPr>
          <p:nvPr>
            <p:ph idx="1"/>
          </p:nvPr>
        </p:nvSpPr>
        <p:spPr/>
        <p:txBody>
          <a:bodyPr/>
          <a:lstStyle/>
          <a:p>
            <a:pPr algn="ctr">
              <a:defRPr/>
            </a:pPr>
            <a:r>
              <a:rPr lang="en-US" sz="3600" dirty="0"/>
              <a:t>Maybe but it’s not advisable: if the gift is to the Government, it may not be viewed as a prohibited gift to individual employees.  The procedure for acceptance of gifts to the County government is detailed in Administrative Procedure 1-16. And just because you </a:t>
            </a:r>
            <a:r>
              <a:rPr lang="en-US" sz="3600" i="1" dirty="0"/>
              <a:t>can</a:t>
            </a:r>
            <a:r>
              <a:rPr lang="en-US" sz="3600" dirty="0"/>
              <a:t> accept a gift doesn’t mean you </a:t>
            </a:r>
            <a:r>
              <a:rPr lang="en-US" sz="3600" i="1" dirty="0"/>
              <a:t>should</a:t>
            </a:r>
            <a:r>
              <a:rPr lang="en-US" sz="3600" dirty="0"/>
              <a:t> accept it.</a:t>
            </a:r>
          </a:p>
        </p:txBody>
      </p:sp>
      <p:sp>
        <p:nvSpPr>
          <p:cNvPr id="4" name="Slide Number Placeholder 3">
            <a:extLst>
              <a:ext uri="{FF2B5EF4-FFF2-40B4-BE49-F238E27FC236}">
                <a16:creationId xmlns:a16="http://schemas.microsoft.com/office/drawing/2014/main" id="{C93D4DB8-FAD2-457E-BCBD-835FF6EA6FED}"/>
              </a:ext>
            </a:extLst>
          </p:cNvPr>
          <p:cNvSpPr>
            <a:spLocks noGrp="1"/>
          </p:cNvSpPr>
          <p:nvPr>
            <p:ph type="sldNum" sz="quarter" idx="12"/>
          </p:nvPr>
        </p:nvSpPr>
        <p:spPr/>
        <p:txBody>
          <a:bodyPr/>
          <a:lstStyle/>
          <a:p>
            <a:pPr>
              <a:defRPr/>
            </a:pPr>
            <a:fld id="{4725046A-3F9D-46F4-9F5A-CB3BC345D757}" type="slidenum">
              <a:rPr lang="en-US" altLang="en-US" smtClean="0"/>
              <a:pPr>
                <a:defRPr/>
              </a:pPr>
              <a:t>62</a:t>
            </a:fld>
            <a:endParaRPr lang="en-US" altLang="en-US"/>
          </a:p>
        </p:txBody>
      </p:sp>
    </p:spTree>
    <p:extLst>
      <p:ext uri="{BB962C8B-B14F-4D97-AF65-F5344CB8AC3E}">
        <p14:creationId xmlns:p14="http://schemas.microsoft.com/office/powerpoint/2010/main" val="427513483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3837F4-33DC-4640-AD65-CF6A9AFEF96A}"/>
              </a:ext>
            </a:extLst>
          </p:cNvPr>
          <p:cNvSpPr>
            <a:spLocks noGrp="1"/>
          </p:cNvSpPr>
          <p:nvPr>
            <p:ph type="title"/>
          </p:nvPr>
        </p:nvSpPr>
        <p:spPr>
          <a:xfrm>
            <a:off x="1981200" y="277814"/>
            <a:ext cx="8229600" cy="941387"/>
          </a:xfrm>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BFE38C2C-63A3-4388-A2D8-1600572EEAB2}"/>
              </a:ext>
            </a:extLst>
          </p:cNvPr>
          <p:cNvSpPr>
            <a:spLocks noGrp="1"/>
          </p:cNvSpPr>
          <p:nvPr>
            <p:ph idx="1"/>
          </p:nvPr>
        </p:nvSpPr>
        <p:spPr>
          <a:xfrm>
            <a:off x="1981200" y="1066801"/>
            <a:ext cx="8229600" cy="5059363"/>
          </a:xfrm>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Jeff received a $200 gift certificate as a result of placing his County business card in a drawing conducted by an organization hosting a seminar attended by Jeff while on official County business.  The host of the seminar where the drawing took place is a non-profit organization that does business with Jeff’s County agency.  Can Jeff keep the $200 gift certificate?</a:t>
            </a:r>
          </a:p>
          <a:p>
            <a:pPr>
              <a:defRPr/>
            </a:pPr>
            <a:endParaRPr lang="en-US" sz="2200" dirty="0">
              <a:effectLst>
                <a:outerShdw blurRad="38100" dist="38100" dir="2700000" algn="tl">
                  <a:srgbClr val="000000">
                    <a:alpha val="43137"/>
                  </a:srgbClr>
                </a:outerShdw>
              </a:effectLst>
            </a:endParaRPr>
          </a:p>
          <a:p>
            <a:pPr marL="0" indent="0" algn="ctr">
              <a:buNone/>
              <a:defRPr/>
            </a:pPr>
            <a:r>
              <a:rPr lang="en-US" sz="2200" dirty="0">
                <a:effectLst>
                  <a:outerShdw blurRad="38100" dist="38100" dir="2700000" algn="tl">
                    <a:srgbClr val="000000">
                      <a:alpha val="43137"/>
                    </a:srgbClr>
                  </a:outerShdw>
                </a:effectLst>
              </a:rPr>
              <a:t>Yes 		No 		Maybe</a:t>
            </a:r>
          </a:p>
          <a:p>
            <a:pPr marL="0" indent="0">
              <a:buNone/>
              <a:defRPr/>
            </a:pPr>
            <a:endParaRPr lang="en-US" sz="2200" dirty="0">
              <a:effectLst>
                <a:outerShdw blurRad="38100" dist="38100" dir="2700000" algn="tl">
                  <a:srgbClr val="000000">
                    <a:alpha val="43137"/>
                  </a:srgbClr>
                </a:outerShdw>
              </a:effectLst>
            </a:endParaRPr>
          </a:p>
        </p:txBody>
      </p:sp>
      <p:sp>
        <p:nvSpPr>
          <p:cNvPr id="4" name="Slide Number Placeholder 3">
            <a:extLst>
              <a:ext uri="{FF2B5EF4-FFF2-40B4-BE49-F238E27FC236}">
                <a16:creationId xmlns:a16="http://schemas.microsoft.com/office/drawing/2014/main" id="{54A10FE1-102D-40B4-A07A-D4054E1724E6}"/>
              </a:ext>
            </a:extLst>
          </p:cNvPr>
          <p:cNvSpPr>
            <a:spLocks noGrp="1"/>
          </p:cNvSpPr>
          <p:nvPr>
            <p:ph type="sldNum" sz="quarter" idx="12"/>
          </p:nvPr>
        </p:nvSpPr>
        <p:spPr/>
        <p:txBody>
          <a:bodyPr/>
          <a:lstStyle/>
          <a:p>
            <a:pPr>
              <a:defRPr/>
            </a:pPr>
            <a:fld id="{2D0CDE7B-15B1-4461-BF91-2BF7570C0123}" type="slidenum">
              <a:rPr lang="en-US" altLang="en-US" smtClean="0"/>
              <a:pPr>
                <a:defRPr/>
              </a:pPr>
              <a:t>63</a:t>
            </a:fld>
            <a:endParaRPr lang="en-US" altLang="en-US"/>
          </a:p>
        </p:txBody>
      </p:sp>
    </p:spTree>
    <p:extLst>
      <p:ext uri="{BB962C8B-B14F-4D97-AF65-F5344CB8AC3E}">
        <p14:creationId xmlns:p14="http://schemas.microsoft.com/office/powerpoint/2010/main" val="256649483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6F69A0-EA5A-4646-8621-C1A57E7FDCF1}"/>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DEA038D8-8ED5-4C11-9138-9A4D502FA099}"/>
              </a:ext>
            </a:extLst>
          </p:cNvPr>
          <p:cNvSpPr>
            <a:spLocks noGrp="1"/>
          </p:cNvSpPr>
          <p:nvPr>
            <p:ph idx="1"/>
          </p:nvPr>
        </p:nvSpPr>
        <p:spPr/>
        <p:txBody>
          <a:bodyPr/>
          <a:lstStyle/>
          <a:p>
            <a:pPr algn="ctr">
              <a:defRPr/>
            </a:pPr>
            <a:r>
              <a:rPr lang="en-US" dirty="0"/>
              <a:t>No, Jeff really should avoid participating; his putting his card in could be viewed as a solicitation of a gift, and his receipt of the award could be inconsistent with the gift acceptance prohibition</a:t>
            </a:r>
          </a:p>
        </p:txBody>
      </p:sp>
      <p:sp>
        <p:nvSpPr>
          <p:cNvPr id="4" name="Slide Number Placeholder 3">
            <a:extLst>
              <a:ext uri="{FF2B5EF4-FFF2-40B4-BE49-F238E27FC236}">
                <a16:creationId xmlns:a16="http://schemas.microsoft.com/office/drawing/2014/main" id="{B33C5AC0-2594-4A25-A036-02C0D3C27DD9}"/>
              </a:ext>
            </a:extLst>
          </p:cNvPr>
          <p:cNvSpPr>
            <a:spLocks noGrp="1"/>
          </p:cNvSpPr>
          <p:nvPr>
            <p:ph type="sldNum" sz="quarter" idx="12"/>
          </p:nvPr>
        </p:nvSpPr>
        <p:spPr/>
        <p:txBody>
          <a:bodyPr/>
          <a:lstStyle/>
          <a:p>
            <a:pPr>
              <a:defRPr/>
            </a:pPr>
            <a:fld id="{2F9917A8-7DB2-45D3-B199-4F2B42354ED4}" type="slidenum">
              <a:rPr lang="en-US" altLang="en-US" smtClean="0"/>
              <a:pPr>
                <a:defRPr/>
              </a:pPr>
              <a:t>64</a:t>
            </a:fld>
            <a:endParaRPr lang="en-US" altLang="en-US"/>
          </a:p>
        </p:txBody>
      </p:sp>
    </p:spTree>
    <p:extLst>
      <p:ext uri="{BB962C8B-B14F-4D97-AF65-F5344CB8AC3E}">
        <p14:creationId xmlns:p14="http://schemas.microsoft.com/office/powerpoint/2010/main" val="36073856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1CDD83-5369-4B48-9EC4-F74E91698ADD}"/>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769730A4-A7A1-493E-8222-176908274FD7}"/>
              </a:ext>
            </a:extLst>
          </p:cNvPr>
          <p:cNvSpPr>
            <a:spLocks noGrp="1"/>
          </p:cNvSpPr>
          <p:nvPr>
            <p:ph idx="1"/>
          </p:nvPr>
        </p:nvSpPr>
        <p:spPr/>
        <p:txBody>
          <a:bodyPr/>
          <a:lstStyle/>
          <a:p>
            <a:pPr>
              <a:defRPr/>
            </a:pPr>
            <a:r>
              <a:rPr lang="en-US" dirty="0">
                <a:solidFill>
                  <a:srgbClr val="92D050"/>
                </a:solidFill>
              </a:rPr>
              <a:t>Jones Light and Lamp is a local business that has a contract with DGS that advertises a 10% discount to all County employees.  Can Tommy, an employee of DGS, personally buy lights from Jones Light and Lamp for his house and accept the 10% discount?</a:t>
            </a:r>
          </a:p>
        </p:txBody>
      </p:sp>
      <p:sp>
        <p:nvSpPr>
          <p:cNvPr id="4" name="Slide Number Placeholder 3">
            <a:extLst>
              <a:ext uri="{FF2B5EF4-FFF2-40B4-BE49-F238E27FC236}">
                <a16:creationId xmlns:a16="http://schemas.microsoft.com/office/drawing/2014/main" id="{57BF88ED-0BE9-4171-A49C-04CB700108D2}"/>
              </a:ext>
            </a:extLst>
          </p:cNvPr>
          <p:cNvSpPr>
            <a:spLocks noGrp="1"/>
          </p:cNvSpPr>
          <p:nvPr>
            <p:ph type="sldNum" sz="quarter" idx="12"/>
          </p:nvPr>
        </p:nvSpPr>
        <p:spPr/>
        <p:txBody>
          <a:bodyPr/>
          <a:lstStyle/>
          <a:p>
            <a:pPr>
              <a:defRPr/>
            </a:pPr>
            <a:fld id="{F7E79F46-7805-427A-953A-0ECB8FDB1AAA}" type="slidenum">
              <a:rPr lang="en-US" altLang="en-US" smtClean="0"/>
              <a:pPr>
                <a:defRPr/>
              </a:pPr>
              <a:t>65</a:t>
            </a:fld>
            <a:endParaRPr lang="en-US" altLang="en-US"/>
          </a:p>
        </p:txBody>
      </p:sp>
    </p:spTree>
    <p:extLst>
      <p:ext uri="{BB962C8B-B14F-4D97-AF65-F5344CB8AC3E}">
        <p14:creationId xmlns:p14="http://schemas.microsoft.com/office/powerpoint/2010/main" val="214419800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187D2-D45A-40F9-9FBE-EC465CBDEAAA}"/>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131FF5C2-B3E9-4D07-A85A-B91447A4D4A3}"/>
              </a:ext>
            </a:extLst>
          </p:cNvPr>
          <p:cNvSpPr>
            <a:spLocks noGrp="1"/>
          </p:cNvSpPr>
          <p:nvPr>
            <p:ph idx="1"/>
          </p:nvPr>
        </p:nvSpPr>
        <p:spPr/>
        <p:txBody>
          <a:bodyPr/>
          <a:lstStyle/>
          <a:p>
            <a:pPr>
              <a:defRPr/>
            </a:pPr>
            <a:r>
              <a:rPr lang="en-US" dirty="0"/>
              <a:t>Tommy may accept the discount because it is available to all County employees, and Ethics Commission regulations exempt this benefit from the gift prohibition.</a:t>
            </a:r>
          </a:p>
        </p:txBody>
      </p:sp>
      <p:sp>
        <p:nvSpPr>
          <p:cNvPr id="4" name="Slide Number Placeholder 3">
            <a:extLst>
              <a:ext uri="{FF2B5EF4-FFF2-40B4-BE49-F238E27FC236}">
                <a16:creationId xmlns:a16="http://schemas.microsoft.com/office/drawing/2014/main" id="{C7D2BD65-09FC-4531-8009-A4096213D0C5}"/>
              </a:ext>
            </a:extLst>
          </p:cNvPr>
          <p:cNvSpPr>
            <a:spLocks noGrp="1"/>
          </p:cNvSpPr>
          <p:nvPr>
            <p:ph type="sldNum" sz="quarter" idx="12"/>
          </p:nvPr>
        </p:nvSpPr>
        <p:spPr/>
        <p:txBody>
          <a:bodyPr/>
          <a:lstStyle/>
          <a:p>
            <a:pPr>
              <a:defRPr/>
            </a:pPr>
            <a:fld id="{23DC9657-7F90-4A12-9029-B244F6AD1FFF}" type="slidenum">
              <a:rPr lang="en-US" altLang="en-US" smtClean="0"/>
              <a:pPr>
                <a:defRPr/>
              </a:pPr>
              <a:t>66</a:t>
            </a:fld>
            <a:endParaRPr lang="en-US" altLang="en-US"/>
          </a:p>
        </p:txBody>
      </p:sp>
    </p:spTree>
    <p:extLst>
      <p:ext uri="{BB962C8B-B14F-4D97-AF65-F5344CB8AC3E}">
        <p14:creationId xmlns:p14="http://schemas.microsoft.com/office/powerpoint/2010/main" val="305947328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41F432-9FAC-40F4-8CDA-D9D3027B9D86}"/>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C6825029-918E-4128-AFE0-56E990DD9B44}"/>
              </a:ext>
            </a:extLst>
          </p:cNvPr>
          <p:cNvSpPr>
            <a:spLocks noGrp="1"/>
          </p:cNvSpPr>
          <p:nvPr>
            <p:ph idx="1"/>
          </p:nvPr>
        </p:nvSpPr>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Carolyn is the chief procurement official in purchasing and leasing fleet vehicles for DGS.  DGS enters into a 15-year contract with Big Motors for lease and purchase of vehicles.  Six months after the contract is signed, Carolyn is contacted about becoming the Washington Area sales representative for Big Motors. Can she take the job?</a:t>
            </a:r>
          </a:p>
          <a:p>
            <a:pPr>
              <a:defRPr/>
            </a:pPr>
            <a:endParaRPr lang="en-US" sz="2600" dirty="0">
              <a:effectLst>
                <a:outerShdw blurRad="38100" dist="38100" dir="2700000" algn="tl">
                  <a:srgbClr val="000000">
                    <a:alpha val="43137"/>
                  </a:srgbClr>
                </a:outerShdw>
              </a:effectLst>
            </a:endParaRPr>
          </a:p>
          <a:p>
            <a:pPr marL="0" indent="0" algn="ctr">
              <a:buNone/>
              <a:defRPr/>
            </a:pPr>
            <a:r>
              <a:rPr lang="en-US" sz="2600" dirty="0">
                <a:effectLst>
                  <a:outerShdw blurRad="38100" dist="38100" dir="2700000" algn="tl">
                    <a:srgbClr val="000000">
                      <a:alpha val="43137"/>
                    </a:srgbClr>
                  </a:outerShdw>
                </a:effectLst>
              </a:rPr>
              <a:t>Yes		 No		 Maybe</a:t>
            </a:r>
          </a:p>
          <a:p>
            <a:pPr>
              <a:defRPr/>
            </a:pPr>
            <a:endParaRPr lang="en-US" sz="2600" dirty="0">
              <a:effectLst>
                <a:outerShdw blurRad="38100" dist="38100" dir="2700000" algn="tl">
                  <a:srgbClr val="000000">
                    <a:alpha val="43137"/>
                  </a:srgbClr>
                </a:outerShdw>
              </a:effectLst>
            </a:endParaRPr>
          </a:p>
        </p:txBody>
      </p:sp>
      <p:sp>
        <p:nvSpPr>
          <p:cNvPr id="4" name="Slide Number Placeholder 3">
            <a:extLst>
              <a:ext uri="{FF2B5EF4-FFF2-40B4-BE49-F238E27FC236}">
                <a16:creationId xmlns:a16="http://schemas.microsoft.com/office/drawing/2014/main" id="{B5C6EB1C-4AF1-40DE-A5E1-9EA35AE4F49E}"/>
              </a:ext>
            </a:extLst>
          </p:cNvPr>
          <p:cNvSpPr>
            <a:spLocks noGrp="1"/>
          </p:cNvSpPr>
          <p:nvPr>
            <p:ph type="sldNum" sz="quarter" idx="12"/>
          </p:nvPr>
        </p:nvSpPr>
        <p:spPr/>
        <p:txBody>
          <a:bodyPr/>
          <a:lstStyle/>
          <a:p>
            <a:pPr>
              <a:defRPr/>
            </a:pPr>
            <a:fld id="{E58BCBCF-EBD9-4633-BE16-C4E59433ED04}" type="slidenum">
              <a:rPr lang="en-US" altLang="en-US" smtClean="0"/>
              <a:pPr>
                <a:defRPr/>
              </a:pPr>
              <a:t>67</a:t>
            </a:fld>
            <a:endParaRPr lang="en-US" altLang="en-US"/>
          </a:p>
        </p:txBody>
      </p:sp>
    </p:spTree>
    <p:extLst>
      <p:ext uri="{BB962C8B-B14F-4D97-AF65-F5344CB8AC3E}">
        <p14:creationId xmlns:p14="http://schemas.microsoft.com/office/powerpoint/2010/main" val="372447644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4526D8-81F3-4564-B7CD-0EDA11090181}"/>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F668BFE6-EDFA-4994-8D21-30CC83E7F778}"/>
              </a:ext>
            </a:extLst>
          </p:cNvPr>
          <p:cNvSpPr>
            <a:spLocks noGrp="1"/>
          </p:cNvSpPr>
          <p:nvPr>
            <p:ph idx="1"/>
          </p:nvPr>
        </p:nvSpPr>
        <p:spPr/>
        <p:txBody>
          <a:bodyPr/>
          <a:lstStyle/>
          <a:p>
            <a:pPr>
              <a:defRPr/>
            </a:pPr>
            <a:r>
              <a:rPr lang="en-US" sz="3600" dirty="0"/>
              <a:t>If she accepted an offer of employment, Carolyn would be in violation of the one-year bar on her being employed by an entity where she significantly participated in a matter affecting that entity. And Big Motors would be in violation of the prohibition against vendors offering employment to county employees significantly involved in the vendor’s procurement matter with the County.</a:t>
            </a:r>
          </a:p>
        </p:txBody>
      </p:sp>
      <p:sp>
        <p:nvSpPr>
          <p:cNvPr id="4" name="Slide Number Placeholder 3">
            <a:extLst>
              <a:ext uri="{FF2B5EF4-FFF2-40B4-BE49-F238E27FC236}">
                <a16:creationId xmlns:a16="http://schemas.microsoft.com/office/drawing/2014/main" id="{49EF666B-EE75-4E62-9B44-1AB8F015ED1C}"/>
              </a:ext>
            </a:extLst>
          </p:cNvPr>
          <p:cNvSpPr>
            <a:spLocks noGrp="1"/>
          </p:cNvSpPr>
          <p:nvPr>
            <p:ph type="sldNum" sz="quarter" idx="12"/>
          </p:nvPr>
        </p:nvSpPr>
        <p:spPr/>
        <p:txBody>
          <a:bodyPr/>
          <a:lstStyle/>
          <a:p>
            <a:pPr>
              <a:defRPr/>
            </a:pPr>
            <a:fld id="{0144EF73-5AA0-4127-8B51-1E4F2AF8D42E}" type="slidenum">
              <a:rPr lang="en-US" altLang="en-US" smtClean="0"/>
              <a:pPr>
                <a:defRPr/>
              </a:pPr>
              <a:t>68</a:t>
            </a:fld>
            <a:endParaRPr lang="en-US" altLang="en-US"/>
          </a:p>
        </p:txBody>
      </p:sp>
    </p:spTree>
    <p:extLst>
      <p:ext uri="{BB962C8B-B14F-4D97-AF65-F5344CB8AC3E}">
        <p14:creationId xmlns:p14="http://schemas.microsoft.com/office/powerpoint/2010/main" val="318619912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C1C55A-2AD4-4B37-851A-F5B23784CB5E}"/>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0F93D2F6-47E4-4A7A-AF56-0AC6EA3BEDDE}"/>
              </a:ext>
            </a:extLst>
          </p:cNvPr>
          <p:cNvSpPr>
            <a:spLocks noGrp="1"/>
          </p:cNvSpPr>
          <p:nvPr>
            <p:ph idx="1"/>
          </p:nvPr>
        </p:nvSpPr>
        <p:spPr/>
        <p:txBody>
          <a:bodyPr/>
          <a:lstStyle/>
          <a:p>
            <a:pPr marL="0" indent="0">
              <a:buNone/>
              <a:defRPr/>
            </a:pPr>
            <a:r>
              <a:rPr lang="en-US" sz="3000" dirty="0">
                <a:solidFill>
                  <a:srgbClr val="92D050"/>
                </a:solidFill>
                <a:effectLst>
                  <a:outerShdw blurRad="38100" dist="38100" dir="2700000" algn="tl">
                    <a:srgbClr val="000000">
                      <a:alpha val="43137"/>
                    </a:srgbClr>
                  </a:outerShdw>
                </a:effectLst>
              </a:rPr>
              <a:t>The next year after being involved in the awarding of the contract, Carolyn retires from County service. Fours years later, she is hired by Big Motors to work on the administration of the 15-year contract with the County. Can Carolyn work on the contract for Big Motors?</a:t>
            </a:r>
          </a:p>
          <a:p>
            <a:pPr>
              <a:defRPr/>
            </a:pPr>
            <a:endParaRPr lang="en-US" sz="3000" dirty="0">
              <a:effectLst>
                <a:outerShdw blurRad="38100" dist="38100" dir="2700000" algn="tl">
                  <a:srgbClr val="000000">
                    <a:alpha val="43137"/>
                  </a:srgbClr>
                </a:outerShdw>
              </a:effectLst>
            </a:endParaRPr>
          </a:p>
          <a:p>
            <a:pPr marL="0" indent="0" algn="ctr">
              <a:buNone/>
              <a:defRPr/>
            </a:pPr>
            <a:r>
              <a:rPr lang="en-US" sz="3000" dirty="0">
                <a:effectLst>
                  <a:outerShdw blurRad="38100" dist="38100" dir="2700000" algn="tl">
                    <a:srgbClr val="000000">
                      <a:alpha val="43137"/>
                    </a:srgbClr>
                  </a:outerShdw>
                </a:effectLst>
              </a:rPr>
              <a:t>Yes 		No 		Maybe</a:t>
            </a:r>
          </a:p>
          <a:p>
            <a:pPr>
              <a:defRPr/>
            </a:pPr>
            <a:endParaRPr lang="en-US" dirty="0"/>
          </a:p>
        </p:txBody>
      </p:sp>
      <p:sp>
        <p:nvSpPr>
          <p:cNvPr id="4" name="Slide Number Placeholder 3">
            <a:extLst>
              <a:ext uri="{FF2B5EF4-FFF2-40B4-BE49-F238E27FC236}">
                <a16:creationId xmlns:a16="http://schemas.microsoft.com/office/drawing/2014/main" id="{6150495D-6E8D-4148-807C-5ED7A54A948C}"/>
              </a:ext>
            </a:extLst>
          </p:cNvPr>
          <p:cNvSpPr>
            <a:spLocks noGrp="1"/>
          </p:cNvSpPr>
          <p:nvPr>
            <p:ph type="sldNum" sz="quarter" idx="12"/>
          </p:nvPr>
        </p:nvSpPr>
        <p:spPr/>
        <p:txBody>
          <a:bodyPr/>
          <a:lstStyle/>
          <a:p>
            <a:pPr>
              <a:defRPr/>
            </a:pPr>
            <a:fld id="{CB68F280-1939-4911-A6B4-6EF1A0A906E8}" type="slidenum">
              <a:rPr lang="en-US" altLang="en-US" smtClean="0"/>
              <a:pPr>
                <a:defRPr/>
              </a:pPr>
              <a:t>69</a:t>
            </a:fld>
            <a:endParaRPr lang="en-US" altLang="en-US"/>
          </a:p>
        </p:txBody>
      </p:sp>
    </p:spTree>
    <p:extLst>
      <p:ext uri="{BB962C8B-B14F-4D97-AF65-F5344CB8AC3E}">
        <p14:creationId xmlns:p14="http://schemas.microsoft.com/office/powerpoint/2010/main" val="27713976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a:extLst>
              <a:ext uri="{FF2B5EF4-FFF2-40B4-BE49-F238E27FC236}">
                <a16:creationId xmlns:a16="http://schemas.microsoft.com/office/drawing/2014/main" id="{4B1C816C-BA78-4B62-B7DB-A5E8A1CFF04D}"/>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56C54925-D33C-4BC5-B361-45EF280E4B99}" type="slidenum">
              <a:rPr lang="en-US" altLang="en-US" sz="1400"/>
              <a:pPr>
                <a:spcBef>
                  <a:spcPct val="0"/>
                </a:spcBef>
                <a:buFontTx/>
                <a:buNone/>
              </a:pPr>
              <a:t>7</a:t>
            </a:fld>
            <a:endParaRPr lang="en-US" altLang="en-US" sz="1400"/>
          </a:p>
        </p:txBody>
      </p:sp>
      <p:sp>
        <p:nvSpPr>
          <p:cNvPr id="14339" name="Rectangle 4">
            <a:extLst>
              <a:ext uri="{FF2B5EF4-FFF2-40B4-BE49-F238E27FC236}">
                <a16:creationId xmlns:a16="http://schemas.microsoft.com/office/drawing/2014/main" id="{EAC11146-E9C1-47F9-9721-D9FB11EA9A26}"/>
              </a:ext>
            </a:extLst>
          </p:cNvPr>
          <p:cNvSpPr>
            <a:spLocks noGrp="1" noChangeArrowheads="1"/>
          </p:cNvSpPr>
          <p:nvPr>
            <p:ph type="ctrTitle"/>
          </p:nvPr>
        </p:nvSpPr>
        <p:spPr>
          <a:xfrm>
            <a:off x="2209800" y="457200"/>
            <a:ext cx="7772400" cy="1371600"/>
          </a:xfrm>
        </p:spPr>
        <p:txBody>
          <a:bodyPr anchor="ctr"/>
          <a:lstStyle/>
          <a:p>
            <a:pPr eaLnBrk="1" hangingPunct="1"/>
            <a:r>
              <a:rPr lang="en-US" altLang="en-US" sz="4400" b="1">
                <a:solidFill>
                  <a:srgbClr val="0066FF"/>
                </a:solidFill>
              </a:rPr>
              <a:t>Financial Conflicts, cont'd</a:t>
            </a:r>
          </a:p>
        </p:txBody>
      </p:sp>
      <p:sp>
        <p:nvSpPr>
          <p:cNvPr id="14340" name="Rectangle 5">
            <a:extLst>
              <a:ext uri="{FF2B5EF4-FFF2-40B4-BE49-F238E27FC236}">
                <a16:creationId xmlns:a16="http://schemas.microsoft.com/office/drawing/2014/main" id="{7DC8E7B9-0D60-4353-AEB3-A7747EE3BCC4}"/>
              </a:ext>
            </a:extLst>
          </p:cNvPr>
          <p:cNvSpPr>
            <a:spLocks noGrp="1" noChangeArrowheads="1"/>
          </p:cNvSpPr>
          <p:nvPr>
            <p:ph type="subTitle" idx="1"/>
          </p:nvPr>
        </p:nvSpPr>
        <p:spPr>
          <a:xfrm>
            <a:off x="2362200" y="1676400"/>
            <a:ext cx="7239000" cy="4343400"/>
          </a:xfrm>
        </p:spPr>
        <p:txBody>
          <a:bodyPr/>
          <a:lstStyle/>
          <a:p>
            <a:pPr algn="l" eaLnBrk="1" hangingPunct="1">
              <a:buClr>
                <a:srgbClr val="FF0000"/>
              </a:buClr>
              <a:buFont typeface="Wingdings" panose="05000000000000000000" pitchFamily="2" charset="2"/>
              <a:buChar char="Ø"/>
            </a:pPr>
            <a:r>
              <a:rPr lang="en-US" altLang="en-US" sz="2800" dirty="0"/>
              <a:t>Working on County matters that affect a company in which you or a relative have an investment interest.</a:t>
            </a:r>
          </a:p>
          <a:p>
            <a:pPr algn="l" eaLnBrk="1" hangingPunct="1">
              <a:buClr>
                <a:srgbClr val="FF0000"/>
              </a:buClr>
              <a:buFont typeface="Wingdings" panose="05000000000000000000" pitchFamily="2" charset="2"/>
              <a:buChar char="Ø"/>
            </a:pPr>
            <a:r>
              <a:rPr lang="en-US" altLang="en-US" sz="2800" dirty="0"/>
              <a:t>Except Ethics Commission Waiver for:</a:t>
            </a:r>
          </a:p>
          <a:p>
            <a:pPr algn="l">
              <a:buClr>
                <a:srgbClr val="FF0000"/>
              </a:buClr>
            </a:pPr>
            <a:r>
              <a:rPr lang="en-US" altLang="en-US" sz="2800" dirty="0"/>
              <a:t>holdings of up to $25,000 in publicly held securities in companies in the S&amp;P 500 and  up to a total of $50,000 for matters not involving parties.</a:t>
            </a:r>
          </a:p>
          <a:p>
            <a:pPr algn="l" eaLnBrk="1" hangingPunct="1">
              <a:buClr>
                <a:srgbClr val="FF0000"/>
              </a:buClr>
              <a:buFont typeface="Wingdings" panose="05000000000000000000" pitchFamily="2" charset="2"/>
              <a:buChar char="Ø"/>
            </a:pPr>
            <a:endParaRPr lang="en-US" altLang="en-US"/>
          </a:p>
        </p:txBody>
      </p:sp>
    </p:spTree>
    <p:extLst>
      <p:ext uri="{BB962C8B-B14F-4D97-AF65-F5344CB8AC3E}">
        <p14:creationId xmlns:p14="http://schemas.microsoft.com/office/powerpoint/2010/main" val="2542433175"/>
      </p:ext>
    </p:extLst>
  </p:cSld>
  <p:clrMapOvr>
    <a:masterClrMapping/>
  </p:clrMapOvr>
  <p:transition>
    <p:strips dir="rd"/>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CD939-B39B-4218-B421-E515A6549236}"/>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3ED3CFE5-86F2-409A-B2FC-9B5B11C1F437}"/>
              </a:ext>
            </a:extLst>
          </p:cNvPr>
          <p:cNvSpPr>
            <a:spLocks noGrp="1"/>
          </p:cNvSpPr>
          <p:nvPr>
            <p:ph idx="1"/>
          </p:nvPr>
        </p:nvSpPr>
        <p:spPr/>
        <p:txBody>
          <a:bodyPr/>
          <a:lstStyle/>
          <a:p>
            <a:pPr algn="ctr">
              <a:defRPr/>
            </a:pPr>
            <a:r>
              <a:rPr lang="en-US" sz="4000" dirty="0"/>
              <a:t>No: there is a permanent bar on Carolyn’s working on or assisting a party in the matter that she significantly participated in when she was an employee</a:t>
            </a:r>
          </a:p>
        </p:txBody>
      </p:sp>
      <p:sp>
        <p:nvSpPr>
          <p:cNvPr id="4" name="Slide Number Placeholder 3">
            <a:extLst>
              <a:ext uri="{FF2B5EF4-FFF2-40B4-BE49-F238E27FC236}">
                <a16:creationId xmlns:a16="http://schemas.microsoft.com/office/drawing/2014/main" id="{412813E3-EFA2-412C-9F2D-03F300974568}"/>
              </a:ext>
            </a:extLst>
          </p:cNvPr>
          <p:cNvSpPr>
            <a:spLocks noGrp="1"/>
          </p:cNvSpPr>
          <p:nvPr>
            <p:ph type="sldNum" sz="quarter" idx="12"/>
          </p:nvPr>
        </p:nvSpPr>
        <p:spPr/>
        <p:txBody>
          <a:bodyPr/>
          <a:lstStyle/>
          <a:p>
            <a:pPr>
              <a:defRPr/>
            </a:pPr>
            <a:fld id="{BA678AE0-952E-4181-A6B6-2DB3051A1DE1}" type="slidenum">
              <a:rPr lang="en-US" altLang="en-US" smtClean="0"/>
              <a:pPr>
                <a:defRPr/>
              </a:pPr>
              <a:t>70</a:t>
            </a:fld>
            <a:endParaRPr lang="en-US" altLang="en-US"/>
          </a:p>
        </p:txBody>
      </p:sp>
    </p:spTree>
    <p:extLst>
      <p:ext uri="{BB962C8B-B14F-4D97-AF65-F5344CB8AC3E}">
        <p14:creationId xmlns:p14="http://schemas.microsoft.com/office/powerpoint/2010/main" val="419555687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056581-D790-45DC-8419-BE9768B3CBDF}"/>
              </a:ext>
            </a:extLst>
          </p:cNvPr>
          <p:cNvSpPr>
            <a:spLocks noGrp="1"/>
          </p:cNvSpPr>
          <p:nvPr>
            <p:ph type="title"/>
          </p:nvPr>
        </p:nvSpPr>
        <p:spPr>
          <a:xfrm>
            <a:off x="2147888" y="533401"/>
            <a:ext cx="7886700" cy="4029075"/>
          </a:xfrm>
        </p:spPr>
        <p:txBody>
          <a:bodyPr/>
          <a:lstStyle/>
          <a:p>
            <a:pPr>
              <a:defRPr/>
            </a:pPr>
            <a:r>
              <a:rPr lang="en-US">
                <a:solidFill>
                  <a:srgbClr val="FFFF00"/>
                </a:solidFill>
              </a:rPr>
              <a:t>Quiz End</a:t>
            </a:r>
            <a:br>
              <a:rPr lang="en-US">
                <a:solidFill>
                  <a:srgbClr val="FFFF00"/>
                </a:solidFill>
              </a:rPr>
            </a:br>
            <a:endParaRPr lang="en-US" dirty="0"/>
          </a:p>
        </p:txBody>
      </p:sp>
      <p:sp>
        <p:nvSpPr>
          <p:cNvPr id="4" name="Text Placeholder 3">
            <a:extLst>
              <a:ext uri="{FF2B5EF4-FFF2-40B4-BE49-F238E27FC236}">
                <a16:creationId xmlns:a16="http://schemas.microsoft.com/office/drawing/2014/main" id="{5333893F-FA6F-4B35-BFA8-259086D8E95C}"/>
              </a:ext>
            </a:extLst>
          </p:cNvPr>
          <p:cNvSpPr>
            <a:spLocks noGrp="1"/>
          </p:cNvSpPr>
          <p:nvPr>
            <p:ph type="body" idx="1"/>
          </p:nvPr>
        </p:nvSpPr>
        <p:spPr>
          <a:xfrm>
            <a:off x="2147888" y="4648200"/>
            <a:ext cx="7886700" cy="1441450"/>
          </a:xfrm>
        </p:spPr>
        <p:txBody>
          <a:bodyPr/>
          <a:lstStyle/>
          <a:p>
            <a:pPr>
              <a:defRPr/>
            </a:pPr>
            <a:endParaRPr lang="en-US" dirty="0"/>
          </a:p>
        </p:txBody>
      </p:sp>
    </p:spTree>
    <p:extLst>
      <p:ext uri="{BB962C8B-B14F-4D97-AF65-F5344CB8AC3E}">
        <p14:creationId xmlns:p14="http://schemas.microsoft.com/office/powerpoint/2010/main" val="150379394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5">
            <a:extLst>
              <a:ext uri="{FF2B5EF4-FFF2-40B4-BE49-F238E27FC236}">
                <a16:creationId xmlns:a16="http://schemas.microsoft.com/office/drawing/2014/main" id="{3B8711FB-080B-49D5-BD9D-079FF523D077}"/>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0D7D3AE6-9CF1-4C6F-8BEF-7A64D6283733}" type="slidenum">
              <a:rPr lang="en-US" altLang="en-US" sz="1400" dirty="0"/>
              <a:pPr>
                <a:spcBef>
                  <a:spcPct val="0"/>
                </a:spcBef>
                <a:buFontTx/>
                <a:buNone/>
              </a:pPr>
              <a:t>72</a:t>
            </a:fld>
            <a:endParaRPr lang="en-US" altLang="en-US" sz="1400"/>
          </a:p>
        </p:txBody>
      </p:sp>
      <p:sp>
        <p:nvSpPr>
          <p:cNvPr id="27651" name="Rectangle 4">
            <a:extLst>
              <a:ext uri="{FF2B5EF4-FFF2-40B4-BE49-F238E27FC236}">
                <a16:creationId xmlns:a16="http://schemas.microsoft.com/office/drawing/2014/main" id="{AA426EB6-9083-421F-8AAB-5E7A084379DD}"/>
              </a:ext>
            </a:extLst>
          </p:cNvPr>
          <p:cNvSpPr>
            <a:spLocks noGrp="1" noChangeArrowheads="1"/>
          </p:cNvSpPr>
          <p:nvPr>
            <p:ph type="ctrTitle"/>
          </p:nvPr>
        </p:nvSpPr>
        <p:spPr>
          <a:xfrm>
            <a:off x="2209800" y="457200"/>
            <a:ext cx="7772400" cy="1447800"/>
          </a:xfrm>
        </p:spPr>
        <p:txBody>
          <a:bodyPr anchor="ctr"/>
          <a:lstStyle/>
          <a:p>
            <a:pPr eaLnBrk="1" hangingPunct="1"/>
            <a:r>
              <a:rPr lang="en-US" altLang="en-US" sz="4400" b="1">
                <a:solidFill>
                  <a:srgbClr val="0066FF"/>
                </a:solidFill>
              </a:rPr>
              <a:t>Thank You</a:t>
            </a:r>
          </a:p>
        </p:txBody>
      </p:sp>
      <p:sp>
        <p:nvSpPr>
          <p:cNvPr id="27652" name="Rectangle 5">
            <a:extLst>
              <a:ext uri="{FF2B5EF4-FFF2-40B4-BE49-F238E27FC236}">
                <a16:creationId xmlns:a16="http://schemas.microsoft.com/office/drawing/2014/main" id="{CA578AE0-7D45-4CA9-8134-88D14088EFB4}"/>
              </a:ext>
            </a:extLst>
          </p:cNvPr>
          <p:cNvSpPr>
            <a:spLocks noGrp="1" noChangeArrowheads="1"/>
          </p:cNvSpPr>
          <p:nvPr>
            <p:ph type="subTitle" idx="1"/>
          </p:nvPr>
        </p:nvSpPr>
        <p:spPr>
          <a:xfrm>
            <a:off x="2209800" y="1828800"/>
            <a:ext cx="7696200" cy="4338918"/>
          </a:xfrm>
        </p:spPr>
        <p:txBody>
          <a:bodyPr/>
          <a:lstStyle/>
          <a:p>
            <a:pPr algn="l" eaLnBrk="1" hangingPunct="1">
              <a:lnSpc>
                <a:spcPct val="80000"/>
              </a:lnSpc>
            </a:pPr>
            <a:r>
              <a:rPr lang="en-US" altLang="en-US" sz="1800" dirty="0"/>
              <a:t>Remember, you </a:t>
            </a:r>
            <a:r>
              <a:rPr lang="en-US" altLang="en-US" sz="1800" dirty="0">
                <a:solidFill>
                  <a:srgbClr val="FF0000"/>
                </a:solidFill>
              </a:rPr>
              <a:t>do</a:t>
            </a:r>
            <a:r>
              <a:rPr lang="en-US" altLang="en-US" sz="1800" dirty="0"/>
              <a:t> </a:t>
            </a:r>
            <a:r>
              <a:rPr lang="en-US" altLang="en-US" sz="1800" dirty="0">
                <a:solidFill>
                  <a:srgbClr val="FF0000"/>
                </a:solidFill>
              </a:rPr>
              <a:t>not</a:t>
            </a:r>
            <a:r>
              <a:rPr lang="en-US" altLang="en-US" sz="1800" dirty="0"/>
              <a:t> have to be the expert in what the ethics and conduct rules are – but you </a:t>
            </a:r>
            <a:r>
              <a:rPr lang="en-US" altLang="en-US" sz="1800" dirty="0">
                <a:solidFill>
                  <a:srgbClr val="00CC66"/>
                </a:solidFill>
              </a:rPr>
              <a:t>do</a:t>
            </a:r>
            <a:r>
              <a:rPr lang="en-US" altLang="en-US" sz="1800" dirty="0"/>
              <a:t> need to be able to identify when there is an issue and know that there are County employees who can assist you in resolving ethics questions and problems. </a:t>
            </a:r>
          </a:p>
          <a:p>
            <a:pPr algn="l" eaLnBrk="1" hangingPunct="1">
              <a:lnSpc>
                <a:spcPct val="80000"/>
              </a:lnSpc>
            </a:pPr>
            <a:endParaRPr lang="en-US" altLang="en-US" sz="1800" dirty="0"/>
          </a:p>
          <a:p>
            <a:pPr algn="l" eaLnBrk="1" hangingPunct="1">
              <a:lnSpc>
                <a:spcPct val="80000"/>
              </a:lnSpc>
            </a:pPr>
            <a:r>
              <a:rPr lang="en-US" altLang="en-US" sz="1800" dirty="0"/>
              <a:t>For assistance, please contact:</a:t>
            </a:r>
          </a:p>
          <a:p>
            <a:pPr eaLnBrk="1" hangingPunct="1">
              <a:lnSpc>
                <a:spcPct val="80000"/>
              </a:lnSpc>
            </a:pPr>
            <a:br>
              <a:rPr lang="en-US" altLang="en-US" sz="1600" dirty="0"/>
            </a:br>
            <a:br>
              <a:rPr lang="en-US" altLang="en-US" sz="1600" dirty="0"/>
            </a:br>
            <a:r>
              <a:rPr lang="en-US" altLang="en-US" sz="1600" dirty="0">
                <a:solidFill>
                  <a:srgbClr val="0070C0"/>
                </a:solidFill>
              </a:rPr>
              <a:t>Erin O'Connor, Chief Counsel/Staff Director, Ethics Commission</a:t>
            </a:r>
            <a:endParaRPr lang="en-US" altLang="en-US" sz="1600" b="1" dirty="0">
              <a:solidFill>
                <a:srgbClr val="0070C0"/>
              </a:solidFill>
            </a:endParaRPr>
          </a:p>
          <a:p>
            <a:pPr>
              <a:lnSpc>
                <a:spcPct val="80000"/>
              </a:lnSpc>
            </a:pPr>
            <a:r>
              <a:rPr lang="en-US" altLang="en-US" sz="1600" dirty="0">
                <a:solidFill>
                  <a:srgbClr val="0070C0"/>
                </a:solidFill>
              </a:rPr>
              <a:t> 240-777-6670</a:t>
            </a:r>
            <a:endParaRPr lang="en-US" altLang="en-US" sz="1600" b="1" dirty="0">
              <a:solidFill>
                <a:srgbClr val="0070C0"/>
              </a:solidFill>
            </a:endParaRPr>
          </a:p>
          <a:p>
            <a:pPr>
              <a:lnSpc>
                <a:spcPct val="80000"/>
              </a:lnSpc>
            </a:pPr>
            <a:r>
              <a:rPr lang="en-US" altLang="en-US" sz="1600" dirty="0" err="1">
                <a:solidFill>
                  <a:srgbClr val="0070C0"/>
                </a:solidFill>
              </a:rPr>
              <a:t>Erin.O'Connor@montgomerycountymd.gov</a:t>
            </a:r>
            <a:endParaRPr lang="en-US" altLang="en-US" sz="1600" dirty="0">
              <a:solidFill>
                <a:srgbClr val="0070C0"/>
              </a:solidFill>
            </a:endParaRPr>
          </a:p>
          <a:p>
            <a:pPr>
              <a:lnSpc>
                <a:spcPct val="80000"/>
              </a:lnSpc>
            </a:pPr>
            <a:endParaRPr lang="en-US" altLang="en-US" sz="1600" dirty="0"/>
          </a:p>
          <a:p>
            <a:pPr>
              <a:lnSpc>
                <a:spcPct val="80000"/>
              </a:lnSpc>
            </a:pPr>
            <a:r>
              <a:rPr lang="en-US" altLang="en-US" sz="1600" dirty="0" err="1">
                <a:solidFill>
                  <a:srgbClr val="0070C0"/>
                </a:solidFill>
              </a:rPr>
              <a:t>Hiwote</a:t>
            </a:r>
            <a:r>
              <a:rPr lang="en-US" altLang="en-US" sz="1600" dirty="0">
                <a:solidFill>
                  <a:srgbClr val="0070C0"/>
                </a:solidFill>
              </a:rPr>
              <a:t> Yohannes, Program Manager, Ethics Commission</a:t>
            </a:r>
            <a:br>
              <a:rPr lang="en-US" altLang="en-US" sz="1600" dirty="0">
                <a:solidFill>
                  <a:srgbClr val="0070C0"/>
                </a:solidFill>
              </a:rPr>
            </a:br>
            <a:r>
              <a:rPr lang="en-US" altLang="en-US" sz="1600" dirty="0">
                <a:solidFill>
                  <a:srgbClr val="0070C0"/>
                </a:solidFill>
              </a:rPr>
              <a:t>240-777-6674</a:t>
            </a:r>
            <a:br>
              <a:rPr lang="en-US" altLang="en-US" sz="1600" dirty="0">
                <a:solidFill>
                  <a:srgbClr val="0070C0"/>
                </a:solidFill>
              </a:rPr>
            </a:br>
            <a:r>
              <a:rPr lang="en-US" altLang="en-US" sz="1600" dirty="0">
                <a:solidFill>
                  <a:srgbClr val="0070C0"/>
                </a:solidFill>
              </a:rPr>
              <a:t>Hiwote.Yohannes@montgomerycountymd.gov</a:t>
            </a:r>
            <a:br>
              <a:rPr lang="en-US" altLang="en-US" sz="1600" dirty="0">
                <a:solidFill>
                  <a:srgbClr val="0070C0"/>
                </a:solidFill>
              </a:rPr>
            </a:br>
            <a:br>
              <a:rPr lang="en-US" altLang="en-US" sz="1600" b="1" dirty="0"/>
            </a:br>
            <a:endParaRPr lang="en-US" altLang="en-US" sz="1600" b="1" dirty="0"/>
          </a:p>
          <a:p>
            <a:pPr eaLnBrk="1" hangingPunct="1">
              <a:lnSpc>
                <a:spcPct val="80000"/>
              </a:lnSpc>
            </a:pPr>
            <a:r>
              <a:rPr lang="en-US" altLang="en-US" b="1" dirty="0">
                <a:solidFill>
                  <a:srgbClr val="0066FF"/>
                </a:solidFill>
              </a:rPr>
              <a:t>www.montgomerycountymd.gov/ethics</a:t>
            </a:r>
          </a:p>
        </p:txBody>
      </p:sp>
    </p:spTree>
    <p:extLst>
      <p:ext uri="{BB962C8B-B14F-4D97-AF65-F5344CB8AC3E}">
        <p14:creationId xmlns:p14="http://schemas.microsoft.com/office/powerpoint/2010/main" val="3597913501"/>
      </p:ext>
    </p:extLst>
  </p:cSld>
  <p:clrMapOvr>
    <a:masterClrMapping/>
  </p:clrMapOvr>
  <p:transition>
    <p:strips dir="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a:extLst>
              <a:ext uri="{FF2B5EF4-FFF2-40B4-BE49-F238E27FC236}">
                <a16:creationId xmlns:a16="http://schemas.microsoft.com/office/drawing/2014/main" id="{CEC2C1F9-6D62-417C-915D-CD3C02B1750A}"/>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0299D912-E754-4760-8A98-0C4FF2D2997C}" type="slidenum">
              <a:rPr lang="en-US" altLang="en-US" sz="1400"/>
              <a:pPr>
                <a:spcBef>
                  <a:spcPct val="0"/>
                </a:spcBef>
                <a:buFontTx/>
                <a:buNone/>
              </a:pPr>
              <a:t>8</a:t>
            </a:fld>
            <a:endParaRPr lang="en-US" altLang="en-US" sz="1400"/>
          </a:p>
        </p:txBody>
      </p:sp>
      <p:sp>
        <p:nvSpPr>
          <p:cNvPr id="15363" name="Rectangle 4">
            <a:extLst>
              <a:ext uri="{FF2B5EF4-FFF2-40B4-BE49-F238E27FC236}">
                <a16:creationId xmlns:a16="http://schemas.microsoft.com/office/drawing/2014/main" id="{9EB70D23-5E05-406E-BF36-E947ADCF62E7}"/>
              </a:ext>
            </a:extLst>
          </p:cNvPr>
          <p:cNvSpPr>
            <a:spLocks noGrp="1" noChangeArrowheads="1"/>
          </p:cNvSpPr>
          <p:nvPr>
            <p:ph type="ctrTitle"/>
          </p:nvPr>
        </p:nvSpPr>
        <p:spPr>
          <a:xfrm>
            <a:off x="2209800" y="381000"/>
            <a:ext cx="7772400" cy="1371600"/>
          </a:xfrm>
        </p:spPr>
        <p:txBody>
          <a:bodyPr anchor="ctr"/>
          <a:lstStyle/>
          <a:p>
            <a:pPr eaLnBrk="1" hangingPunct="1"/>
            <a:r>
              <a:rPr lang="en-US" altLang="en-US" sz="4000" b="1">
                <a:solidFill>
                  <a:srgbClr val="0066FF"/>
                </a:solidFill>
              </a:rPr>
              <a:t>Prohibited Financial Interests</a:t>
            </a:r>
          </a:p>
        </p:txBody>
      </p:sp>
      <p:sp>
        <p:nvSpPr>
          <p:cNvPr id="15364" name="Rectangle 5">
            <a:extLst>
              <a:ext uri="{FF2B5EF4-FFF2-40B4-BE49-F238E27FC236}">
                <a16:creationId xmlns:a16="http://schemas.microsoft.com/office/drawing/2014/main" id="{2113F0C3-8A95-481D-9C68-968181656DC6}"/>
              </a:ext>
            </a:extLst>
          </p:cNvPr>
          <p:cNvSpPr>
            <a:spLocks noGrp="1" noChangeArrowheads="1"/>
          </p:cNvSpPr>
          <p:nvPr>
            <p:ph type="subTitle" idx="1"/>
          </p:nvPr>
        </p:nvSpPr>
        <p:spPr>
          <a:xfrm>
            <a:off x="2895600" y="1752600"/>
            <a:ext cx="6400800" cy="3886200"/>
          </a:xfrm>
        </p:spPr>
        <p:txBody>
          <a:bodyPr/>
          <a:lstStyle/>
          <a:p>
            <a:pPr algn="l" eaLnBrk="1" hangingPunct="1"/>
            <a:r>
              <a:rPr lang="en-US" altLang="en-US" sz="3200"/>
              <a:t>You may not own more than 1% of any business that:</a:t>
            </a:r>
          </a:p>
          <a:p>
            <a:pPr marL="914400" lvl="1" indent="-457200" algn="l" eaLnBrk="1" hangingPunct="1">
              <a:buClr>
                <a:srgbClr val="FF0000"/>
              </a:buClr>
              <a:buFont typeface="Wingdings" panose="05000000000000000000" pitchFamily="2" charset="2"/>
              <a:buChar char="Ø"/>
            </a:pPr>
            <a:r>
              <a:rPr lang="en-US" altLang="en-US" sz="2800"/>
              <a:t>is regulated by the County agency with which the employee is affiliated; or</a:t>
            </a:r>
          </a:p>
          <a:p>
            <a:pPr marL="914400" lvl="1" indent="-457200" algn="l" eaLnBrk="1" hangingPunct="1">
              <a:buClr>
                <a:srgbClr val="FF0000"/>
              </a:buClr>
              <a:buFont typeface="Wingdings" panose="05000000000000000000" pitchFamily="2" charset="2"/>
              <a:buChar char="Ø"/>
            </a:pPr>
            <a:r>
              <a:rPr lang="en-US" altLang="en-US" sz="2800"/>
              <a:t>negotiates or contracts with the County agency with which the employee is affiliated.</a:t>
            </a:r>
            <a:endParaRPr lang="en-US" altLang="en-US" sz="2800">
              <a:solidFill>
                <a:srgbClr val="FF0000"/>
              </a:solidFill>
            </a:endParaRPr>
          </a:p>
        </p:txBody>
      </p:sp>
    </p:spTree>
    <p:extLst>
      <p:ext uri="{BB962C8B-B14F-4D97-AF65-F5344CB8AC3E}">
        <p14:creationId xmlns:p14="http://schemas.microsoft.com/office/powerpoint/2010/main" val="3426013508"/>
      </p:ext>
    </p:extLst>
  </p:cSld>
  <p:clrMapOvr>
    <a:masterClrMapping/>
  </p:clrMapOvr>
  <p:transition>
    <p:strips dir="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5">
            <a:extLst>
              <a:ext uri="{FF2B5EF4-FFF2-40B4-BE49-F238E27FC236}">
                <a16:creationId xmlns:a16="http://schemas.microsoft.com/office/drawing/2014/main" id="{F6DBE1DA-A69A-4F38-BA33-CBEFB8E6975A}"/>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B21BC42E-41DC-493C-A58B-B5BF5F531ECD}" type="slidenum">
              <a:rPr lang="en-US" altLang="en-US" sz="1400"/>
              <a:pPr>
                <a:spcBef>
                  <a:spcPct val="0"/>
                </a:spcBef>
                <a:buFontTx/>
                <a:buNone/>
              </a:pPr>
              <a:t>9</a:t>
            </a:fld>
            <a:endParaRPr lang="en-US" altLang="en-US" sz="1400"/>
          </a:p>
        </p:txBody>
      </p:sp>
      <p:sp>
        <p:nvSpPr>
          <p:cNvPr id="16387" name="Rectangle 4">
            <a:extLst>
              <a:ext uri="{FF2B5EF4-FFF2-40B4-BE49-F238E27FC236}">
                <a16:creationId xmlns:a16="http://schemas.microsoft.com/office/drawing/2014/main" id="{F98154AB-7A6F-4A6D-8740-33424FE71F02}"/>
              </a:ext>
            </a:extLst>
          </p:cNvPr>
          <p:cNvSpPr>
            <a:spLocks noGrp="1" noChangeArrowheads="1"/>
          </p:cNvSpPr>
          <p:nvPr>
            <p:ph type="ctrTitle"/>
          </p:nvPr>
        </p:nvSpPr>
        <p:spPr>
          <a:xfrm>
            <a:off x="2209800" y="457200"/>
            <a:ext cx="7772400" cy="1219200"/>
          </a:xfrm>
        </p:spPr>
        <p:txBody>
          <a:bodyPr anchor="ctr"/>
          <a:lstStyle/>
          <a:p>
            <a:pPr eaLnBrk="1" hangingPunct="1"/>
            <a:r>
              <a:rPr lang="en-US" altLang="en-US" sz="4400" b="1">
                <a:solidFill>
                  <a:srgbClr val="0066FF"/>
                </a:solidFill>
              </a:rPr>
              <a:t>Prohibited Employment</a:t>
            </a:r>
          </a:p>
        </p:txBody>
      </p:sp>
      <p:sp>
        <p:nvSpPr>
          <p:cNvPr id="16388" name="Rectangle 5">
            <a:extLst>
              <a:ext uri="{FF2B5EF4-FFF2-40B4-BE49-F238E27FC236}">
                <a16:creationId xmlns:a16="http://schemas.microsoft.com/office/drawing/2014/main" id="{ADA0B391-58D0-412E-A36B-0F39381352A2}"/>
              </a:ext>
            </a:extLst>
          </p:cNvPr>
          <p:cNvSpPr>
            <a:spLocks noGrp="1" noChangeArrowheads="1"/>
          </p:cNvSpPr>
          <p:nvPr>
            <p:ph type="subTitle" idx="1"/>
          </p:nvPr>
        </p:nvSpPr>
        <p:spPr>
          <a:xfrm>
            <a:off x="2362200" y="1524000"/>
            <a:ext cx="7239000" cy="4114800"/>
          </a:xfrm>
        </p:spPr>
        <p:txBody>
          <a:bodyPr/>
          <a:lstStyle/>
          <a:p>
            <a:pPr algn="l" eaLnBrk="1" hangingPunct="1">
              <a:lnSpc>
                <a:spcPct val="90000"/>
              </a:lnSpc>
            </a:pPr>
            <a:r>
              <a:rPr lang="en-US" altLang="en-US" sz="3200"/>
              <a:t>You may not be employed by any business that:</a:t>
            </a:r>
          </a:p>
          <a:p>
            <a:pPr marL="914400" lvl="1" indent="-457200" algn="l" eaLnBrk="1" hangingPunct="1">
              <a:lnSpc>
                <a:spcPct val="90000"/>
              </a:lnSpc>
              <a:buClr>
                <a:srgbClr val="FF0000"/>
              </a:buClr>
              <a:buFont typeface="Wingdings"/>
              <a:buChar char="Ø"/>
            </a:pPr>
            <a:r>
              <a:rPr lang="en-US" altLang="en-US" sz="2800"/>
              <a:t>is regulated by your County agency; </a:t>
            </a:r>
          </a:p>
          <a:p>
            <a:pPr marL="914400" lvl="1" indent="-457200" algn="l" eaLnBrk="1" hangingPunct="1">
              <a:lnSpc>
                <a:spcPct val="90000"/>
              </a:lnSpc>
              <a:buClr>
                <a:srgbClr val="FF0000"/>
              </a:buClr>
              <a:buFont typeface="Wingdings"/>
              <a:buChar char="Ø"/>
            </a:pPr>
            <a:r>
              <a:rPr lang="en-US" altLang="en-US" sz="2800"/>
              <a:t>negotiates or contracts with your County agency; or</a:t>
            </a:r>
          </a:p>
          <a:p>
            <a:pPr marL="914400" lvl="1" indent="-457200" algn="l" eaLnBrk="1" hangingPunct="1">
              <a:lnSpc>
                <a:spcPct val="90000"/>
              </a:lnSpc>
              <a:buClr>
                <a:srgbClr val="FF0000"/>
              </a:buClr>
              <a:buFont typeface="Wingdings"/>
              <a:buChar char="Ø"/>
            </a:pPr>
            <a:r>
              <a:rPr lang="en-US" altLang="en-US" sz="2800"/>
              <a:t>hold any employment relationship that could reasonably be expected to impair your impartiality and independence of judgment.</a:t>
            </a:r>
          </a:p>
        </p:txBody>
      </p:sp>
    </p:spTree>
    <p:extLst>
      <p:ext uri="{BB962C8B-B14F-4D97-AF65-F5344CB8AC3E}">
        <p14:creationId xmlns:p14="http://schemas.microsoft.com/office/powerpoint/2010/main" val="1643449411"/>
      </p:ext>
    </p:extLst>
  </p:cSld>
  <p:clrMapOvr>
    <a:masterClrMapping/>
  </p:clrMapOvr>
  <p:transition>
    <p:strips dir="rd"/>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Ripple">
  <a:themeElements>
    <a:clrScheme name="Ripple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fontScheme name="Rippl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rgbClr val="FF0000"/>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rgbClr val="FF0000"/>
            </a:solidFill>
            <a:effectLst/>
            <a:latin typeface="Arial" panose="020B0604020202020204" pitchFamily="34" charset="0"/>
          </a:defRPr>
        </a:defPPr>
      </a:lstStyle>
    </a:lnDef>
  </a:objectDefaults>
  <a:extraClrSchemeLst>
    <a:extraClrScheme>
      <a:clrScheme name="Ripple 1">
        <a:dk1>
          <a:srgbClr val="2B2B85"/>
        </a:dk1>
        <a:lt1>
          <a:srgbClr val="FFFFFF"/>
        </a:lt1>
        <a:dk2>
          <a:srgbClr val="00254A"/>
        </a:dk2>
        <a:lt2>
          <a:srgbClr val="C0C0C0"/>
        </a:lt2>
        <a:accent1>
          <a:srgbClr val="0099FF"/>
        </a:accent1>
        <a:accent2>
          <a:srgbClr val="006699"/>
        </a:accent2>
        <a:accent3>
          <a:srgbClr val="AAACB1"/>
        </a:accent3>
        <a:accent4>
          <a:srgbClr val="DADADA"/>
        </a:accent4>
        <a:accent5>
          <a:srgbClr val="AACAFF"/>
        </a:accent5>
        <a:accent6>
          <a:srgbClr val="005C8A"/>
        </a:accent6>
        <a:hlink>
          <a:srgbClr val="99CCFF"/>
        </a:hlink>
        <a:folHlink>
          <a:srgbClr val="8F8FB5"/>
        </a:folHlink>
      </a:clrScheme>
      <a:clrMap bg1="dk2" tx1="lt1" bg2="dk1" tx2="lt2" accent1="accent1" accent2="accent2" accent3="accent3" accent4="accent4" accent5="accent5" accent6="accent6" hlink="hlink" folHlink="folHlink"/>
    </a:extraClrScheme>
    <a:extraClrScheme>
      <a:clrScheme name="Ripple 2">
        <a:dk1>
          <a:srgbClr val="3B4B5D"/>
        </a:dk1>
        <a:lt1>
          <a:srgbClr val="FFFFFF"/>
        </a:lt1>
        <a:dk2>
          <a:srgbClr val="466886"/>
        </a:dk2>
        <a:lt2>
          <a:srgbClr val="CCECFF"/>
        </a:lt2>
        <a:accent1>
          <a:srgbClr val="6D9D97"/>
        </a:accent1>
        <a:accent2>
          <a:srgbClr val="53718C"/>
        </a:accent2>
        <a:accent3>
          <a:srgbClr val="B0B9C3"/>
        </a:accent3>
        <a:accent4>
          <a:srgbClr val="DADADA"/>
        </a:accent4>
        <a:accent5>
          <a:srgbClr val="BACCC9"/>
        </a:accent5>
        <a:accent6>
          <a:srgbClr val="4A667E"/>
        </a:accent6>
        <a:hlink>
          <a:srgbClr val="99CCFF"/>
        </a:hlink>
        <a:folHlink>
          <a:srgbClr val="A97CF2"/>
        </a:folHlink>
      </a:clrScheme>
      <a:clrMap bg1="dk2" tx1="lt1" bg2="dk1" tx2="lt2" accent1="accent1" accent2="accent2" accent3="accent3" accent4="accent4" accent5="accent5" accent6="accent6" hlink="hlink" folHlink="folHlink"/>
    </a:extraClrScheme>
    <a:extraClrScheme>
      <a:clrScheme name="Ripple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clrMap bg1="dk2" tx1="lt1" bg2="dk1" tx2="lt2" accent1="accent1" accent2="accent2" accent3="accent3" accent4="accent4" accent5="accent5" accent6="accent6" hlink="hlink" folHlink="folHlink"/>
    </a:extraClrScheme>
    <a:extraClrScheme>
      <a:clrScheme name="Ripple 4">
        <a:dk1>
          <a:srgbClr val="9B69FF"/>
        </a:dk1>
        <a:lt1>
          <a:srgbClr val="FFFFFF"/>
        </a:lt1>
        <a:dk2>
          <a:srgbClr val="666699"/>
        </a:dk2>
        <a:lt2>
          <a:srgbClr val="D9D9FF"/>
        </a:lt2>
        <a:accent1>
          <a:srgbClr val="66CCFF"/>
        </a:accent1>
        <a:accent2>
          <a:srgbClr val="9966FF"/>
        </a:accent2>
        <a:accent3>
          <a:srgbClr val="B8B8CA"/>
        </a:accent3>
        <a:accent4>
          <a:srgbClr val="DADADA"/>
        </a:accent4>
        <a:accent5>
          <a:srgbClr val="B8E2FF"/>
        </a:accent5>
        <a:accent6>
          <a:srgbClr val="8A5CE7"/>
        </a:accent6>
        <a:hlink>
          <a:srgbClr val="0099CC"/>
        </a:hlink>
        <a:folHlink>
          <a:srgbClr val="003399"/>
        </a:folHlink>
      </a:clrScheme>
      <a:clrMap bg1="dk2" tx1="lt1" bg2="dk1" tx2="lt2" accent1="accent1" accent2="accent2" accent3="accent3" accent4="accent4" accent5="accent5" accent6="accent6" hlink="hlink" folHlink="folHlink"/>
    </a:extraClrScheme>
    <a:extraClrScheme>
      <a:clrScheme name="Ripple 5">
        <a:dk1>
          <a:srgbClr val="008080"/>
        </a:dk1>
        <a:lt1>
          <a:srgbClr val="FFFFFF"/>
        </a:lt1>
        <a:dk2>
          <a:srgbClr val="006666"/>
        </a:dk2>
        <a:lt2>
          <a:srgbClr val="FFFFCC"/>
        </a:lt2>
        <a:accent1>
          <a:srgbClr val="0099FF"/>
        </a:accent1>
        <a:accent2>
          <a:srgbClr val="008080"/>
        </a:accent2>
        <a:accent3>
          <a:srgbClr val="AAB8B8"/>
        </a:accent3>
        <a:accent4>
          <a:srgbClr val="DADADA"/>
        </a:accent4>
        <a:accent5>
          <a:srgbClr val="AACAFF"/>
        </a:accent5>
        <a:accent6>
          <a:srgbClr val="007373"/>
        </a:accent6>
        <a:hlink>
          <a:srgbClr val="1ACE9F"/>
        </a:hlink>
        <a:folHlink>
          <a:srgbClr val="A5B5CD"/>
        </a:folHlink>
      </a:clrScheme>
      <a:clrMap bg1="dk2" tx1="lt1" bg2="dk1" tx2="lt2" accent1="accent1" accent2="accent2" accent3="accent3" accent4="accent4" accent5="accent5" accent6="accent6" hlink="hlink" folHlink="folHlink"/>
    </a:extraClrScheme>
    <a:extraClrScheme>
      <a:clrScheme name="Ripple 6">
        <a:dk1>
          <a:srgbClr val="CDD9D1"/>
        </a:dk1>
        <a:lt1>
          <a:srgbClr val="FFFFFF"/>
        </a:lt1>
        <a:dk2>
          <a:srgbClr val="A3BBA9"/>
        </a:dk2>
        <a:lt2>
          <a:srgbClr val="007D80"/>
        </a:lt2>
        <a:accent1>
          <a:srgbClr val="9CA8A4"/>
        </a:accent1>
        <a:accent2>
          <a:srgbClr val="CBD7CE"/>
        </a:accent2>
        <a:accent3>
          <a:srgbClr val="CEDAD1"/>
        </a:accent3>
        <a:accent4>
          <a:srgbClr val="DADADA"/>
        </a:accent4>
        <a:accent5>
          <a:srgbClr val="CBD1CF"/>
        </a:accent5>
        <a:accent6>
          <a:srgbClr val="B8C3BA"/>
        </a:accent6>
        <a:hlink>
          <a:srgbClr val="009900"/>
        </a:hlink>
        <a:folHlink>
          <a:srgbClr val="009999"/>
        </a:folHlink>
      </a:clrScheme>
      <a:clrMap bg1="dk2" tx1="lt1" bg2="dk1" tx2="lt2" accent1="accent1" accent2="accent2" accent3="accent3" accent4="accent4" accent5="accent5" accent6="accent6" hlink="hlink" folHlink="folHlink"/>
    </a:extraClrScheme>
    <a:extraClrScheme>
      <a:clrScheme name="Ripple 7">
        <a:dk1>
          <a:srgbClr val="686B5D"/>
        </a:dk1>
        <a:lt1>
          <a:srgbClr val="DCDAD0"/>
        </a:lt1>
        <a:dk2>
          <a:srgbClr val="525040"/>
        </a:dk2>
        <a:lt2>
          <a:srgbClr val="D3D2A6"/>
        </a:lt2>
        <a:accent1>
          <a:srgbClr val="5D8770"/>
        </a:accent1>
        <a:accent2>
          <a:srgbClr val="686B5D"/>
        </a:accent2>
        <a:accent3>
          <a:srgbClr val="B3B3AF"/>
        </a:accent3>
        <a:accent4>
          <a:srgbClr val="BCBAB1"/>
        </a:accent4>
        <a:accent5>
          <a:srgbClr val="B6C3BB"/>
        </a:accent5>
        <a:accent6>
          <a:srgbClr val="5E6053"/>
        </a:accent6>
        <a:hlink>
          <a:srgbClr val="85B7A9"/>
        </a:hlink>
        <a:folHlink>
          <a:srgbClr val="B89362"/>
        </a:folHlink>
      </a:clrScheme>
      <a:clrMap bg1="dk2" tx1="lt1" bg2="dk1" tx2="lt2" accent1="accent1" accent2="accent2" accent3="accent3" accent4="accent4" accent5="accent5" accent6="accent6" hlink="hlink" folHlink="folHlink"/>
    </a:extraClrScheme>
    <a:extraClrScheme>
      <a:clrScheme name="Ripple 8">
        <a:dk1>
          <a:srgbClr val="000000"/>
        </a:dk1>
        <a:lt1>
          <a:srgbClr val="EAEAEA"/>
        </a:lt1>
        <a:dk2>
          <a:srgbClr val="000000"/>
        </a:dk2>
        <a:lt2>
          <a:srgbClr val="B2B2B2"/>
        </a:lt2>
        <a:accent1>
          <a:srgbClr val="A4BCC4"/>
        </a:accent1>
        <a:accent2>
          <a:srgbClr val="FFFFFF"/>
        </a:accent2>
        <a:accent3>
          <a:srgbClr val="F3F3F3"/>
        </a:accent3>
        <a:accent4>
          <a:srgbClr val="000000"/>
        </a:accent4>
        <a:accent5>
          <a:srgbClr val="CFDADE"/>
        </a:accent5>
        <a:accent6>
          <a:srgbClr val="E7E7E7"/>
        </a:accent6>
        <a:hlink>
          <a:srgbClr val="0066FF"/>
        </a:hlink>
        <a:folHlink>
          <a:srgbClr val="00CC66"/>
        </a:folHlink>
      </a:clrScheme>
      <a:clrMap bg1="lt1" tx1="dk1" bg2="lt2" tx2="dk2" accent1="accent1" accent2="accent2" accent3="accent3" accent4="accent4" accent5="accent5" accent6="accent6" hlink="hlink" folHlink="folHlink"/>
    </a:extraClrScheme>
    <a:extraClrScheme>
      <a:clrScheme name="Ripple 9">
        <a:dk1>
          <a:srgbClr val="000000"/>
        </a:dk1>
        <a:lt1>
          <a:srgbClr val="D7D1B9"/>
        </a:lt1>
        <a:dk2>
          <a:srgbClr val="B39257"/>
        </a:dk2>
        <a:lt2>
          <a:srgbClr val="B1A887"/>
        </a:lt2>
        <a:accent1>
          <a:srgbClr val="FFCC66"/>
        </a:accent1>
        <a:accent2>
          <a:srgbClr val="E6E3AC"/>
        </a:accent2>
        <a:accent3>
          <a:srgbClr val="E8E5D9"/>
        </a:accent3>
        <a:accent4>
          <a:srgbClr val="000000"/>
        </a:accent4>
        <a:accent5>
          <a:srgbClr val="FFE2B8"/>
        </a:accent5>
        <a:accent6>
          <a:srgbClr val="D0CE9B"/>
        </a:accent6>
        <a:hlink>
          <a:srgbClr val="666633"/>
        </a:hlink>
        <a:folHlink>
          <a:srgbClr val="9C98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91e8286f-85a3-484c-a95c-2486f3875348">
      <UserInfo>
        <DisplayName>Chu, Erin</DisplayName>
        <AccountId>16</AccountId>
        <AccountType/>
      </UserInfo>
    </SharedWithUser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D9E5C75CBC5D346A98CD7573CA90465" ma:contentTypeVersion="13" ma:contentTypeDescription="Create a new document." ma:contentTypeScope="" ma:versionID="12792bc040b5fde9d0b3fd38886321f0">
  <xsd:schema xmlns:xsd="http://www.w3.org/2001/XMLSchema" xmlns:xs="http://www.w3.org/2001/XMLSchema" xmlns:p="http://schemas.microsoft.com/office/2006/metadata/properties" xmlns:ns2="61b75d5d-8aee-4c5f-ab61-d2d553c93620" xmlns:ns3="91e8286f-85a3-484c-a95c-2486f3875348" targetNamespace="http://schemas.microsoft.com/office/2006/metadata/properties" ma:root="true" ma:fieldsID="5a26dc7c46b9f7d6eda41ef0b17813ae" ns2:_="" ns3:_="">
    <xsd:import namespace="61b75d5d-8aee-4c5f-ab61-d2d553c93620"/>
    <xsd:import namespace="91e8286f-85a3-484c-a95c-2486f387534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MediaServiceObjectDetectorVersions"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1b75d5d-8aee-4c5f-ab61-d2d553c9362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1e8286f-85a3-484c-a95c-2486f3875348"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188E081-C24D-4075-9654-131EBF4F004B}">
  <ds:schemaRefs>
    <ds:schemaRef ds:uri="http://schemas.microsoft.com/office/2006/documentManagement/types"/>
    <ds:schemaRef ds:uri="http://purl.org/dc/terms/"/>
    <ds:schemaRef ds:uri="http://www.w3.org/XML/1998/namespace"/>
    <ds:schemaRef ds:uri="http://purl.org/dc/dcmitype/"/>
    <ds:schemaRef ds:uri="http://schemas.microsoft.com/office/infopath/2007/PartnerControls"/>
    <ds:schemaRef ds:uri="http://schemas.openxmlformats.org/package/2006/metadata/core-properties"/>
    <ds:schemaRef ds:uri="http://schemas.microsoft.com/office/2006/metadata/properties"/>
    <ds:schemaRef ds:uri="91e8286f-85a3-484c-a95c-2486f3875348"/>
    <ds:schemaRef ds:uri="61b75d5d-8aee-4c5f-ab61-d2d553c93620"/>
    <ds:schemaRef ds:uri="http://purl.org/dc/elements/1.1/"/>
  </ds:schemaRefs>
</ds:datastoreItem>
</file>

<file path=customXml/itemProps2.xml><?xml version="1.0" encoding="utf-8"?>
<ds:datastoreItem xmlns:ds="http://schemas.openxmlformats.org/officeDocument/2006/customXml" ds:itemID="{EB8A1574-90A0-4206-9860-B2C30BC131E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1b75d5d-8aee-4c5f-ab61-d2d553c93620"/>
    <ds:schemaRef ds:uri="91e8286f-85a3-484c-a95c-2486f387534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425739B-00D6-4083-9617-D0697D24D55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2138</TotalTime>
  <Words>3747</Words>
  <Application>Microsoft Office PowerPoint</Application>
  <PresentationFormat>Widescreen</PresentationFormat>
  <Paragraphs>359</Paragraphs>
  <Slides>72</Slides>
  <Notes>1</Notes>
  <HiddenSlides>0</HiddenSlides>
  <MMClips>0</MMClips>
  <ScaleCrop>false</ScaleCrop>
  <HeadingPairs>
    <vt:vector size="6" baseType="variant">
      <vt:variant>
        <vt:lpstr>Fonts Used</vt:lpstr>
      </vt:variant>
      <vt:variant>
        <vt:i4>6</vt:i4>
      </vt:variant>
      <vt:variant>
        <vt:lpstr>Theme</vt:lpstr>
      </vt:variant>
      <vt:variant>
        <vt:i4>4</vt:i4>
      </vt:variant>
      <vt:variant>
        <vt:lpstr>Slide Titles</vt:lpstr>
      </vt:variant>
      <vt:variant>
        <vt:i4>72</vt:i4>
      </vt:variant>
    </vt:vector>
  </HeadingPairs>
  <TitlesOfParts>
    <vt:vector size="82" baseType="lpstr">
      <vt:lpstr>Arial</vt:lpstr>
      <vt:lpstr>Calibri</vt:lpstr>
      <vt:lpstr>Calibri Light</vt:lpstr>
      <vt:lpstr>Times New Roman</vt:lpstr>
      <vt:lpstr>Wingdings</vt:lpstr>
      <vt:lpstr>Wingdings,Sans-Serif</vt:lpstr>
      <vt:lpstr>office theme</vt:lpstr>
      <vt:lpstr>Default Design</vt:lpstr>
      <vt:lpstr>Ripple</vt:lpstr>
      <vt:lpstr>Office Theme</vt:lpstr>
      <vt:lpstr> Overview of Ethics Requirements for   Employees of  Montgomery County  This is a summary to help identify issues; it is not the law.   Please address ethics questions to:  Erin O’Connor, Chief Counsel and Staff Director, Ethics Commission   240-777-6676 Erin. O’Connor@montgomerycountymd.gov  Hiwote Yohannes, Program Manager, Ethics Commission 240-777-6674 Hiwote.Yohannes@montgomerycountymd.gov  www.montgomerycountymd.gov/ethics </vt:lpstr>
      <vt:lpstr>Why Review Ethics Requirements?</vt:lpstr>
      <vt:lpstr>Primary Take-aways</vt:lpstr>
      <vt:lpstr>PowerPoint Presentation</vt:lpstr>
      <vt:lpstr>Primary Areas of Coverage</vt:lpstr>
      <vt:lpstr>Financial Conflicts</vt:lpstr>
      <vt:lpstr>Financial Conflicts, cont'd</vt:lpstr>
      <vt:lpstr>Prohibited Financial Interests</vt:lpstr>
      <vt:lpstr>Prohibited Employment</vt:lpstr>
      <vt:lpstr>Outside Employment Approval</vt:lpstr>
      <vt:lpstr>Misuse of Position, Property, Information</vt:lpstr>
      <vt:lpstr>Misuse of Position--Regulations</vt:lpstr>
      <vt:lpstr>Political Activity</vt:lpstr>
      <vt:lpstr>Solicitation of Gifts </vt:lpstr>
      <vt:lpstr>Gift Prohibition</vt:lpstr>
      <vt:lpstr>Gifts That May Be Accepted</vt:lpstr>
      <vt:lpstr>Gifts -- Regulations</vt:lpstr>
      <vt:lpstr> Restrictions After Leaving County Service (Post-Employment) </vt:lpstr>
      <vt:lpstr>Cont’d: Restrictions After Leaving County Service (Post-Employment)</vt:lpstr>
      <vt:lpstr>Procurement Integrity</vt:lpstr>
      <vt:lpstr>Exceptions and Waivers</vt:lpstr>
      <vt:lpstr>Handling Ethics Issues</vt:lpstr>
      <vt:lpstr>Consequences and Enforcement</vt:lpstr>
      <vt:lpstr>     </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 End </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Chu, Erin</dc:creator>
  <cp:lastModifiedBy>O'Connor, Erin</cp:lastModifiedBy>
  <cp:revision>90</cp:revision>
  <dcterms:created xsi:type="dcterms:W3CDTF">2022-03-03T13:05:54Z</dcterms:created>
  <dcterms:modified xsi:type="dcterms:W3CDTF">2024-10-29T13:22:14Z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0x0101007D9E5C75CBC5D346A98CD7573CA90465</vt:lpwstr>
  </property>
</Properties>
</file>