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9" r:id="rId3"/>
    <p:sldId id="260" r:id="rId4"/>
    <p:sldId id="277" r:id="rId5"/>
    <p:sldId id="278" r:id="rId6"/>
    <p:sldId id="276" r:id="rId7"/>
    <p:sldId id="270" r:id="rId8"/>
    <p:sldId id="275"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60093"/>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362" autoAdjust="0"/>
  </p:normalViewPr>
  <p:slideViewPr>
    <p:cSldViewPr>
      <p:cViewPr varScale="1">
        <p:scale>
          <a:sx n="39" d="100"/>
          <a:sy n="39" d="100"/>
        </p:scale>
        <p:origin x="2286"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20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8288D-FC85-4BE5-A627-9059EAA6BEBC}"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F56A94E4-D53D-4620-B9D6-B1BDEEBC637C}">
      <dgm:prSet/>
      <dgm:spPr/>
      <dgm:t>
        <a:bodyPr/>
        <a:lstStyle/>
        <a:p>
          <a:pPr rtl="0"/>
          <a:r>
            <a:rPr lang="en-US" dirty="0"/>
            <a:t>People</a:t>
          </a:r>
        </a:p>
      </dgm:t>
    </dgm:pt>
    <dgm:pt modelId="{ECE08005-AAB9-459F-B2C3-183671FEA4A2}" type="parTrans" cxnId="{3DBA54CA-9931-41A1-85E7-0C9C6A57A91D}">
      <dgm:prSet/>
      <dgm:spPr/>
      <dgm:t>
        <a:bodyPr/>
        <a:lstStyle/>
        <a:p>
          <a:endParaRPr lang="en-US"/>
        </a:p>
      </dgm:t>
    </dgm:pt>
    <dgm:pt modelId="{AFEEFE76-60EE-4701-8FD0-A98981E8B6E6}" type="sibTrans" cxnId="{3DBA54CA-9931-41A1-85E7-0C9C6A57A91D}">
      <dgm:prSet/>
      <dgm:spPr/>
      <dgm:t>
        <a:bodyPr/>
        <a:lstStyle/>
        <a:p>
          <a:endParaRPr lang="en-US"/>
        </a:p>
      </dgm:t>
    </dgm:pt>
    <dgm:pt modelId="{E8AC7315-DBD9-4D39-B585-0BF3BC821DE1}">
      <dgm:prSet/>
      <dgm:spPr/>
      <dgm:t>
        <a:bodyPr/>
        <a:lstStyle/>
        <a:p>
          <a:pPr rtl="0"/>
          <a:r>
            <a:rPr lang="en-US" dirty="0"/>
            <a:t>Publicity</a:t>
          </a:r>
        </a:p>
      </dgm:t>
    </dgm:pt>
    <dgm:pt modelId="{5A6CD5B2-B20D-4322-8011-570CF1E94249}" type="parTrans" cxnId="{D44482A4-1082-41E1-A57B-D488BCAFAC30}">
      <dgm:prSet/>
      <dgm:spPr/>
      <dgm:t>
        <a:bodyPr/>
        <a:lstStyle/>
        <a:p>
          <a:endParaRPr lang="en-US"/>
        </a:p>
      </dgm:t>
    </dgm:pt>
    <dgm:pt modelId="{1C8FC4A9-5A95-48AA-B41B-22FB83EA02AF}" type="sibTrans" cxnId="{D44482A4-1082-41E1-A57B-D488BCAFAC30}">
      <dgm:prSet/>
      <dgm:spPr/>
      <dgm:t>
        <a:bodyPr/>
        <a:lstStyle/>
        <a:p>
          <a:endParaRPr lang="en-US"/>
        </a:p>
      </dgm:t>
    </dgm:pt>
    <dgm:pt modelId="{0E997CAF-05D2-491B-A4A7-183B7DAFB4FB}">
      <dgm:prSet/>
      <dgm:spPr/>
      <dgm:t>
        <a:bodyPr/>
        <a:lstStyle/>
        <a:p>
          <a:r>
            <a:rPr lang="en-US" dirty="0"/>
            <a:t>Planning</a:t>
          </a:r>
        </a:p>
      </dgm:t>
    </dgm:pt>
    <dgm:pt modelId="{4A78FF4D-F217-45D3-88A8-5A42384B7C72}" type="parTrans" cxnId="{67BD8CF5-B666-4311-AA96-7A057375C0A0}">
      <dgm:prSet/>
      <dgm:spPr/>
      <dgm:t>
        <a:bodyPr/>
        <a:lstStyle/>
        <a:p>
          <a:endParaRPr lang="en-US"/>
        </a:p>
      </dgm:t>
    </dgm:pt>
    <dgm:pt modelId="{C0818E8D-CAE4-47A8-B7C6-AAD249339D80}" type="sibTrans" cxnId="{67BD8CF5-B666-4311-AA96-7A057375C0A0}">
      <dgm:prSet/>
      <dgm:spPr/>
      <dgm:t>
        <a:bodyPr/>
        <a:lstStyle/>
        <a:p>
          <a:endParaRPr lang="en-US"/>
        </a:p>
      </dgm:t>
    </dgm:pt>
    <dgm:pt modelId="{F9068C28-AE18-4953-9591-504CB8A5BFC9}">
      <dgm:prSet/>
      <dgm:spPr/>
      <dgm:t>
        <a:bodyPr/>
        <a:lstStyle/>
        <a:p>
          <a:r>
            <a:rPr lang="en-US" dirty="0"/>
            <a:t>Persistence</a:t>
          </a:r>
        </a:p>
      </dgm:t>
    </dgm:pt>
    <dgm:pt modelId="{093F1D04-5E66-4924-A603-1FBF0949AFEF}" type="parTrans" cxnId="{F53708AB-7C34-42BD-96D6-FB8C9B6A212C}">
      <dgm:prSet/>
      <dgm:spPr/>
      <dgm:t>
        <a:bodyPr/>
        <a:lstStyle/>
        <a:p>
          <a:endParaRPr lang="en-US"/>
        </a:p>
      </dgm:t>
    </dgm:pt>
    <dgm:pt modelId="{442CD63E-8024-4D4B-8E4C-7E4FD94A4E52}" type="sibTrans" cxnId="{F53708AB-7C34-42BD-96D6-FB8C9B6A212C}">
      <dgm:prSet/>
      <dgm:spPr/>
      <dgm:t>
        <a:bodyPr/>
        <a:lstStyle/>
        <a:p>
          <a:endParaRPr lang="en-US"/>
        </a:p>
      </dgm:t>
    </dgm:pt>
    <dgm:pt modelId="{A56A2BF0-07D1-4138-8F44-1B17041107B6}" type="pres">
      <dgm:prSet presAssocID="{2BF8288D-FC85-4BE5-A627-9059EAA6BEBC}" presName="Name0" presStyleCnt="0">
        <dgm:presLayoutVars>
          <dgm:dir/>
          <dgm:animLvl val="lvl"/>
          <dgm:resizeHandles val="exact"/>
        </dgm:presLayoutVars>
      </dgm:prSet>
      <dgm:spPr/>
    </dgm:pt>
    <dgm:pt modelId="{E4E68408-B3E4-4496-AB22-4CCB7BD6ECE5}" type="pres">
      <dgm:prSet presAssocID="{F9068C28-AE18-4953-9591-504CB8A5BFC9}" presName="boxAndChildren" presStyleCnt="0"/>
      <dgm:spPr/>
    </dgm:pt>
    <dgm:pt modelId="{7E1152F8-9B67-47DA-AEDF-5BC930E51715}" type="pres">
      <dgm:prSet presAssocID="{F9068C28-AE18-4953-9591-504CB8A5BFC9}" presName="parentTextBox" presStyleLbl="node1" presStyleIdx="0" presStyleCnt="4"/>
      <dgm:spPr/>
    </dgm:pt>
    <dgm:pt modelId="{63933B4F-54C4-4E73-9271-531EAB08D077}" type="pres">
      <dgm:prSet presAssocID="{C0818E8D-CAE4-47A8-B7C6-AAD249339D80}" presName="sp" presStyleCnt="0"/>
      <dgm:spPr/>
    </dgm:pt>
    <dgm:pt modelId="{A3F552CD-1EB4-48D0-9F50-91F67A1FE005}" type="pres">
      <dgm:prSet presAssocID="{0E997CAF-05D2-491B-A4A7-183B7DAFB4FB}" presName="arrowAndChildren" presStyleCnt="0"/>
      <dgm:spPr/>
    </dgm:pt>
    <dgm:pt modelId="{30DF226C-6058-47A9-902A-34F417A17535}" type="pres">
      <dgm:prSet presAssocID="{0E997CAF-05D2-491B-A4A7-183B7DAFB4FB}" presName="parentTextArrow" presStyleLbl="node1" presStyleIdx="1" presStyleCnt="4"/>
      <dgm:spPr/>
    </dgm:pt>
    <dgm:pt modelId="{60BC0F8B-250A-47D4-918D-0E46046A1783}" type="pres">
      <dgm:prSet presAssocID="{AFEEFE76-60EE-4701-8FD0-A98981E8B6E6}" presName="sp" presStyleCnt="0"/>
      <dgm:spPr/>
    </dgm:pt>
    <dgm:pt modelId="{32477DE9-A92E-41F9-98C8-91B279475751}" type="pres">
      <dgm:prSet presAssocID="{F56A94E4-D53D-4620-B9D6-B1BDEEBC637C}" presName="arrowAndChildren" presStyleCnt="0"/>
      <dgm:spPr/>
    </dgm:pt>
    <dgm:pt modelId="{28755413-80F5-4D12-B6AE-6DE580BEEAF3}" type="pres">
      <dgm:prSet presAssocID="{F56A94E4-D53D-4620-B9D6-B1BDEEBC637C}" presName="parentTextArrow" presStyleLbl="node1" presStyleIdx="2" presStyleCnt="4"/>
      <dgm:spPr/>
    </dgm:pt>
    <dgm:pt modelId="{C3783BEB-D503-4C2E-AD58-7DCD72063E1E}" type="pres">
      <dgm:prSet presAssocID="{1C8FC4A9-5A95-48AA-B41B-22FB83EA02AF}" presName="sp" presStyleCnt="0"/>
      <dgm:spPr/>
    </dgm:pt>
    <dgm:pt modelId="{847DCBE9-B239-4750-9584-1AF7478FDC0D}" type="pres">
      <dgm:prSet presAssocID="{E8AC7315-DBD9-4D39-B585-0BF3BC821DE1}" presName="arrowAndChildren" presStyleCnt="0"/>
      <dgm:spPr/>
    </dgm:pt>
    <dgm:pt modelId="{F3FE910B-46A9-4972-95B2-BC9334031673}" type="pres">
      <dgm:prSet presAssocID="{E8AC7315-DBD9-4D39-B585-0BF3BC821DE1}" presName="parentTextArrow" presStyleLbl="node1" presStyleIdx="3" presStyleCnt="4"/>
      <dgm:spPr/>
    </dgm:pt>
  </dgm:ptLst>
  <dgm:cxnLst>
    <dgm:cxn modelId="{59AAF45F-3E31-4C48-A91F-F6D1C72D83A6}" type="presOf" srcId="{F56A94E4-D53D-4620-B9D6-B1BDEEBC637C}" destId="{28755413-80F5-4D12-B6AE-6DE580BEEAF3}" srcOrd="0" destOrd="0" presId="urn:microsoft.com/office/officeart/2005/8/layout/process4"/>
    <dgm:cxn modelId="{5A3A874C-A170-4364-B246-2F6998E92287}" type="presOf" srcId="{2BF8288D-FC85-4BE5-A627-9059EAA6BEBC}" destId="{A56A2BF0-07D1-4138-8F44-1B17041107B6}" srcOrd="0" destOrd="0" presId="urn:microsoft.com/office/officeart/2005/8/layout/process4"/>
    <dgm:cxn modelId="{F53708AB-7C34-42BD-96D6-FB8C9B6A212C}" srcId="{2BF8288D-FC85-4BE5-A627-9059EAA6BEBC}" destId="{F9068C28-AE18-4953-9591-504CB8A5BFC9}" srcOrd="3" destOrd="0" parTransId="{093F1D04-5E66-4924-A603-1FBF0949AFEF}" sibTransId="{442CD63E-8024-4D4B-8E4C-7E4FD94A4E52}"/>
    <dgm:cxn modelId="{073FE8EE-76C0-4A24-925D-554BB5FAC694}" type="presOf" srcId="{E8AC7315-DBD9-4D39-B585-0BF3BC821DE1}" destId="{F3FE910B-46A9-4972-95B2-BC9334031673}" srcOrd="0" destOrd="0" presId="urn:microsoft.com/office/officeart/2005/8/layout/process4"/>
    <dgm:cxn modelId="{67BD8CF5-B666-4311-AA96-7A057375C0A0}" srcId="{2BF8288D-FC85-4BE5-A627-9059EAA6BEBC}" destId="{0E997CAF-05D2-491B-A4A7-183B7DAFB4FB}" srcOrd="2" destOrd="0" parTransId="{4A78FF4D-F217-45D3-88A8-5A42384B7C72}" sibTransId="{C0818E8D-CAE4-47A8-B7C6-AAD249339D80}"/>
    <dgm:cxn modelId="{D44482A4-1082-41E1-A57B-D488BCAFAC30}" srcId="{2BF8288D-FC85-4BE5-A627-9059EAA6BEBC}" destId="{E8AC7315-DBD9-4D39-B585-0BF3BC821DE1}" srcOrd="0" destOrd="0" parTransId="{5A6CD5B2-B20D-4322-8011-570CF1E94249}" sibTransId="{1C8FC4A9-5A95-48AA-B41B-22FB83EA02AF}"/>
    <dgm:cxn modelId="{3DBA54CA-9931-41A1-85E7-0C9C6A57A91D}" srcId="{2BF8288D-FC85-4BE5-A627-9059EAA6BEBC}" destId="{F56A94E4-D53D-4620-B9D6-B1BDEEBC637C}" srcOrd="1" destOrd="0" parTransId="{ECE08005-AAB9-459F-B2C3-183671FEA4A2}" sibTransId="{AFEEFE76-60EE-4701-8FD0-A98981E8B6E6}"/>
    <dgm:cxn modelId="{365A4CAF-A0AB-41A6-99B8-9D0CDDB94C88}" type="presOf" srcId="{0E997CAF-05D2-491B-A4A7-183B7DAFB4FB}" destId="{30DF226C-6058-47A9-902A-34F417A17535}" srcOrd="0" destOrd="0" presId="urn:microsoft.com/office/officeart/2005/8/layout/process4"/>
    <dgm:cxn modelId="{B77EB3C6-FD64-453F-8EFF-A99B757B8B06}" type="presOf" srcId="{F9068C28-AE18-4953-9591-504CB8A5BFC9}" destId="{7E1152F8-9B67-47DA-AEDF-5BC930E51715}" srcOrd="0" destOrd="0" presId="urn:microsoft.com/office/officeart/2005/8/layout/process4"/>
    <dgm:cxn modelId="{D8FBBB98-F764-4FED-8188-B295BC23A6D6}" type="presParOf" srcId="{A56A2BF0-07D1-4138-8F44-1B17041107B6}" destId="{E4E68408-B3E4-4496-AB22-4CCB7BD6ECE5}" srcOrd="0" destOrd="0" presId="urn:microsoft.com/office/officeart/2005/8/layout/process4"/>
    <dgm:cxn modelId="{0F1A3CA7-2CC4-41CC-BCA1-F5CA2C46ABD1}" type="presParOf" srcId="{E4E68408-B3E4-4496-AB22-4CCB7BD6ECE5}" destId="{7E1152F8-9B67-47DA-AEDF-5BC930E51715}" srcOrd="0" destOrd="0" presId="urn:microsoft.com/office/officeart/2005/8/layout/process4"/>
    <dgm:cxn modelId="{9EE455F0-4E30-4CEE-AA6C-5D50F121E700}" type="presParOf" srcId="{A56A2BF0-07D1-4138-8F44-1B17041107B6}" destId="{63933B4F-54C4-4E73-9271-531EAB08D077}" srcOrd="1" destOrd="0" presId="urn:microsoft.com/office/officeart/2005/8/layout/process4"/>
    <dgm:cxn modelId="{DF9DCF51-4B3A-4FBA-900B-421D3E6B8635}" type="presParOf" srcId="{A56A2BF0-07D1-4138-8F44-1B17041107B6}" destId="{A3F552CD-1EB4-48D0-9F50-91F67A1FE005}" srcOrd="2" destOrd="0" presId="urn:microsoft.com/office/officeart/2005/8/layout/process4"/>
    <dgm:cxn modelId="{3CB4758D-5EAD-4C96-A722-DD72FF7711FA}" type="presParOf" srcId="{A3F552CD-1EB4-48D0-9F50-91F67A1FE005}" destId="{30DF226C-6058-47A9-902A-34F417A17535}" srcOrd="0" destOrd="0" presId="urn:microsoft.com/office/officeart/2005/8/layout/process4"/>
    <dgm:cxn modelId="{AE4C3B95-95DF-4290-A9E6-29A6728D7EC9}" type="presParOf" srcId="{A56A2BF0-07D1-4138-8F44-1B17041107B6}" destId="{60BC0F8B-250A-47D4-918D-0E46046A1783}" srcOrd="3" destOrd="0" presId="urn:microsoft.com/office/officeart/2005/8/layout/process4"/>
    <dgm:cxn modelId="{A32DC5C8-A98A-4BE2-9ABC-802E8AC33933}" type="presParOf" srcId="{A56A2BF0-07D1-4138-8F44-1B17041107B6}" destId="{32477DE9-A92E-41F9-98C8-91B279475751}" srcOrd="4" destOrd="0" presId="urn:microsoft.com/office/officeart/2005/8/layout/process4"/>
    <dgm:cxn modelId="{CB38C7A8-EFCA-41F8-B27F-66D589A8A993}" type="presParOf" srcId="{32477DE9-A92E-41F9-98C8-91B279475751}" destId="{28755413-80F5-4D12-B6AE-6DE580BEEAF3}" srcOrd="0" destOrd="0" presId="urn:microsoft.com/office/officeart/2005/8/layout/process4"/>
    <dgm:cxn modelId="{49CFCBAE-4817-42A1-AF0E-D44C76020EB0}" type="presParOf" srcId="{A56A2BF0-07D1-4138-8F44-1B17041107B6}" destId="{C3783BEB-D503-4C2E-AD58-7DCD72063E1E}" srcOrd="5" destOrd="0" presId="urn:microsoft.com/office/officeart/2005/8/layout/process4"/>
    <dgm:cxn modelId="{63FD80A5-1C7E-4DE6-9BB1-FE1D00CB4E3C}" type="presParOf" srcId="{A56A2BF0-07D1-4138-8F44-1B17041107B6}" destId="{847DCBE9-B239-4750-9584-1AF7478FDC0D}" srcOrd="6" destOrd="0" presId="urn:microsoft.com/office/officeart/2005/8/layout/process4"/>
    <dgm:cxn modelId="{A9A8C381-3AA1-433D-8BED-482D44E6FFB3}" type="presParOf" srcId="{847DCBE9-B239-4750-9584-1AF7478FDC0D}" destId="{F3FE910B-46A9-4972-95B2-BC933403167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9400C47-645C-42FE-8931-30FDAC13A340}" type="doc">
      <dgm:prSet loTypeId="urn:microsoft.com/office/officeart/2009/3/layout/CircleRelationship" loCatId="relationship" qsTypeId="urn:microsoft.com/office/officeart/2005/8/quickstyle/3d1" qsCatId="3D" csTypeId="urn:microsoft.com/office/officeart/2005/8/colors/colorful5" csCatId="colorful" phldr="1"/>
      <dgm:spPr/>
      <dgm:t>
        <a:bodyPr/>
        <a:lstStyle/>
        <a:p>
          <a:endParaRPr lang="en-US"/>
        </a:p>
      </dgm:t>
    </dgm:pt>
    <dgm:pt modelId="{77F5AC3D-E0BB-4440-BEE8-FB8E5B1F9AF2}">
      <dgm:prSet phldrT="[Text]" custT="1"/>
      <dgm:spPr/>
      <dgm:t>
        <a:bodyPr/>
        <a:lstStyle/>
        <a:p>
          <a:r>
            <a:rPr lang="en-US" sz="8000" dirty="0"/>
            <a:t>Logo</a:t>
          </a:r>
        </a:p>
      </dgm:t>
    </dgm:pt>
    <dgm:pt modelId="{072426B3-1177-4E83-BA27-FC3266B4E17F}" type="parTrans" cxnId="{88302359-9D5F-4515-ACF6-ECFBD202D1B5}">
      <dgm:prSet/>
      <dgm:spPr/>
      <dgm:t>
        <a:bodyPr/>
        <a:lstStyle/>
        <a:p>
          <a:endParaRPr lang="en-US"/>
        </a:p>
      </dgm:t>
    </dgm:pt>
    <dgm:pt modelId="{261733B5-3B31-4EF2-BF41-57C9D77A1FBF}" type="sibTrans" cxnId="{88302359-9D5F-4515-ACF6-ECFBD202D1B5}">
      <dgm:prSet/>
      <dgm:spPr/>
      <dgm:t>
        <a:bodyPr/>
        <a:lstStyle/>
        <a:p>
          <a:endParaRPr lang="en-US"/>
        </a:p>
      </dgm:t>
    </dgm:pt>
    <dgm:pt modelId="{3E0460CE-EEB4-4D63-9F3B-EBAE0499517D}">
      <dgm:prSet phldrT="[Text]" custT="1"/>
      <dgm:spPr/>
      <dgm:t>
        <a:bodyPr/>
        <a:lstStyle/>
        <a:p>
          <a:r>
            <a:rPr lang="en-US" sz="3000" dirty="0"/>
            <a:t>Images</a:t>
          </a:r>
        </a:p>
      </dgm:t>
    </dgm:pt>
    <dgm:pt modelId="{AE7236B0-D601-4AD7-917B-11323E9A88AE}" type="parTrans" cxnId="{0B321E23-6862-4321-9394-E80F4EFE55F7}">
      <dgm:prSet/>
      <dgm:spPr/>
      <dgm:t>
        <a:bodyPr/>
        <a:lstStyle/>
        <a:p>
          <a:endParaRPr lang="en-US"/>
        </a:p>
      </dgm:t>
    </dgm:pt>
    <dgm:pt modelId="{D7A40355-7D42-4BA1-83A5-C6ABD4F7179B}" type="sibTrans" cxnId="{0B321E23-6862-4321-9394-E80F4EFE55F7}">
      <dgm:prSet/>
      <dgm:spPr/>
      <dgm:t>
        <a:bodyPr/>
        <a:lstStyle/>
        <a:p>
          <a:endParaRPr lang="en-US"/>
        </a:p>
      </dgm:t>
    </dgm:pt>
    <dgm:pt modelId="{D2C464B3-6A82-4959-9643-E458F4685241}">
      <dgm:prSet phldrT="[Text]" custT="1"/>
      <dgm:spPr/>
      <dgm:t>
        <a:bodyPr/>
        <a:lstStyle/>
        <a:p>
          <a:r>
            <a:rPr lang="en-US" sz="3400" dirty="0"/>
            <a:t>K.I.S.S.</a:t>
          </a:r>
        </a:p>
      </dgm:t>
    </dgm:pt>
    <dgm:pt modelId="{D844EE4D-195E-4E33-9C2A-8BA4F47E5274}" type="parTrans" cxnId="{8BE451AF-E276-4D39-BD4E-CEE9EFCEAD60}">
      <dgm:prSet/>
      <dgm:spPr/>
      <dgm:t>
        <a:bodyPr/>
        <a:lstStyle/>
        <a:p>
          <a:endParaRPr lang="en-US"/>
        </a:p>
      </dgm:t>
    </dgm:pt>
    <dgm:pt modelId="{03C16661-36FF-4AAA-A729-C9E0BAF3CB11}" type="sibTrans" cxnId="{8BE451AF-E276-4D39-BD4E-CEE9EFCEAD60}">
      <dgm:prSet/>
      <dgm:spPr/>
      <dgm:t>
        <a:bodyPr/>
        <a:lstStyle/>
        <a:p>
          <a:endParaRPr lang="en-US"/>
        </a:p>
      </dgm:t>
    </dgm:pt>
    <dgm:pt modelId="{6F7FEEB6-1201-44B3-9199-6C31108B0F25}" type="pres">
      <dgm:prSet presAssocID="{19400C47-645C-42FE-8931-30FDAC13A340}" presName="Name0" presStyleCnt="0">
        <dgm:presLayoutVars>
          <dgm:chMax val="1"/>
          <dgm:chPref val="1"/>
        </dgm:presLayoutVars>
      </dgm:prSet>
      <dgm:spPr/>
    </dgm:pt>
    <dgm:pt modelId="{ECA65ED4-2DA9-48A8-BEDC-AB10C3F9A479}" type="pres">
      <dgm:prSet presAssocID="{77F5AC3D-E0BB-4440-BEE8-FB8E5B1F9AF2}" presName="Parent" presStyleLbl="node0" presStyleIdx="0" presStyleCnt="1" custScaleX="120442" custScaleY="116822" custLinFactNeighborX="2435" custLinFactNeighborY="-5017">
        <dgm:presLayoutVars>
          <dgm:chMax val="5"/>
          <dgm:chPref val="5"/>
        </dgm:presLayoutVars>
      </dgm:prSet>
      <dgm:spPr/>
    </dgm:pt>
    <dgm:pt modelId="{DE6AF3E3-E296-40CD-B02E-3B0CA994357E}" type="pres">
      <dgm:prSet presAssocID="{77F5AC3D-E0BB-4440-BEE8-FB8E5B1F9AF2}" presName="Accent1" presStyleLbl="node1" presStyleIdx="0" presStyleCnt="13"/>
      <dgm:spPr/>
    </dgm:pt>
    <dgm:pt modelId="{36E4DE3C-0D34-49E7-9075-C6316997D865}" type="pres">
      <dgm:prSet presAssocID="{77F5AC3D-E0BB-4440-BEE8-FB8E5B1F9AF2}" presName="Accent2" presStyleLbl="node1" presStyleIdx="1" presStyleCnt="13" custScaleX="548207" custScaleY="515782"/>
      <dgm:spPr/>
    </dgm:pt>
    <dgm:pt modelId="{5056E6E7-BCD5-41EB-9447-D5D4B8508B84}" type="pres">
      <dgm:prSet presAssocID="{77F5AC3D-E0BB-4440-BEE8-FB8E5B1F9AF2}" presName="Accent3" presStyleLbl="node1" presStyleIdx="2" presStyleCnt="13"/>
      <dgm:spPr/>
    </dgm:pt>
    <dgm:pt modelId="{E98DBD1A-95BE-4111-B16D-0F30FA280A81}" type="pres">
      <dgm:prSet presAssocID="{77F5AC3D-E0BB-4440-BEE8-FB8E5B1F9AF2}" presName="Accent4" presStyleLbl="node1" presStyleIdx="3" presStyleCnt="13"/>
      <dgm:spPr/>
    </dgm:pt>
    <dgm:pt modelId="{3CCD3199-E4AE-4424-9876-677049D1892D}" type="pres">
      <dgm:prSet presAssocID="{77F5AC3D-E0BB-4440-BEE8-FB8E5B1F9AF2}" presName="Accent5" presStyleLbl="node1" presStyleIdx="4" presStyleCnt="13"/>
      <dgm:spPr/>
    </dgm:pt>
    <dgm:pt modelId="{EED390EE-BF57-41EC-966F-D59BC48A09B5}" type="pres">
      <dgm:prSet presAssocID="{77F5AC3D-E0BB-4440-BEE8-FB8E5B1F9AF2}" presName="Accent6" presStyleLbl="node1" presStyleIdx="5" presStyleCnt="13"/>
      <dgm:spPr/>
    </dgm:pt>
    <dgm:pt modelId="{D7BDA306-DDB5-499A-B799-DC7360D1F238}" type="pres">
      <dgm:prSet presAssocID="{3E0460CE-EEB4-4D63-9F3B-EBAE0499517D}" presName="Child1" presStyleLbl="node1" presStyleIdx="6" presStyleCnt="13" custScaleX="109226" custScaleY="105158">
        <dgm:presLayoutVars>
          <dgm:chMax val="0"/>
          <dgm:chPref val="0"/>
        </dgm:presLayoutVars>
      </dgm:prSet>
      <dgm:spPr/>
    </dgm:pt>
    <dgm:pt modelId="{241AA4E0-9518-4F85-8576-35C8DADD84F0}" type="pres">
      <dgm:prSet presAssocID="{3E0460CE-EEB4-4D63-9F3B-EBAE0499517D}" presName="Accent7" presStyleCnt="0"/>
      <dgm:spPr/>
    </dgm:pt>
    <dgm:pt modelId="{2CA2A511-FCCE-47C8-A7C8-BA3F6D4DED58}" type="pres">
      <dgm:prSet presAssocID="{3E0460CE-EEB4-4D63-9F3B-EBAE0499517D}" presName="AccentHold1" presStyleLbl="node1" presStyleIdx="7" presStyleCnt="13"/>
      <dgm:spPr/>
    </dgm:pt>
    <dgm:pt modelId="{DAD3CA0D-DE70-4160-BFB1-9733D560F6B4}" type="pres">
      <dgm:prSet presAssocID="{3E0460CE-EEB4-4D63-9F3B-EBAE0499517D}" presName="Accent8" presStyleCnt="0"/>
      <dgm:spPr/>
    </dgm:pt>
    <dgm:pt modelId="{5CF846A1-8787-4B6E-B218-44CC6C1D8D29}" type="pres">
      <dgm:prSet presAssocID="{3E0460CE-EEB4-4D63-9F3B-EBAE0499517D}" presName="AccentHold2" presStyleLbl="node1" presStyleIdx="8" presStyleCnt="13"/>
      <dgm:spPr/>
    </dgm:pt>
    <dgm:pt modelId="{C1358E81-3B03-49E2-BE3B-8E0D7FE4CC0D}" type="pres">
      <dgm:prSet presAssocID="{D2C464B3-6A82-4959-9643-E458F4685241}" presName="Child2" presStyleLbl="node1" presStyleIdx="9" presStyleCnt="13" custScaleX="125863" custScaleY="126234">
        <dgm:presLayoutVars>
          <dgm:chMax val="0"/>
          <dgm:chPref val="0"/>
        </dgm:presLayoutVars>
      </dgm:prSet>
      <dgm:spPr/>
    </dgm:pt>
    <dgm:pt modelId="{5AEB40A0-ADC7-413A-A4C2-E8D8BD95E39C}" type="pres">
      <dgm:prSet presAssocID="{D2C464B3-6A82-4959-9643-E458F4685241}" presName="Accent9" presStyleCnt="0"/>
      <dgm:spPr/>
    </dgm:pt>
    <dgm:pt modelId="{FA16A198-7371-40DB-AE1F-741B663CF40D}" type="pres">
      <dgm:prSet presAssocID="{D2C464B3-6A82-4959-9643-E458F4685241}" presName="AccentHold1" presStyleLbl="node1" presStyleIdx="10" presStyleCnt="13"/>
      <dgm:spPr/>
    </dgm:pt>
    <dgm:pt modelId="{49EB2958-DBE8-46F2-A0DE-724660A8425C}" type="pres">
      <dgm:prSet presAssocID="{D2C464B3-6A82-4959-9643-E458F4685241}" presName="Accent10" presStyleCnt="0"/>
      <dgm:spPr/>
    </dgm:pt>
    <dgm:pt modelId="{C7A32954-69B8-4B4B-97D5-7FA22FD95668}" type="pres">
      <dgm:prSet presAssocID="{D2C464B3-6A82-4959-9643-E458F4685241}" presName="AccentHold2" presStyleLbl="node1" presStyleIdx="11" presStyleCnt="13"/>
      <dgm:spPr/>
    </dgm:pt>
    <dgm:pt modelId="{20588D03-C8F8-4049-94B7-72F671B0AD1E}" type="pres">
      <dgm:prSet presAssocID="{D2C464B3-6A82-4959-9643-E458F4685241}" presName="Accent11" presStyleCnt="0"/>
      <dgm:spPr/>
    </dgm:pt>
    <dgm:pt modelId="{1D300160-C932-45E4-BF70-CAAB282252B9}" type="pres">
      <dgm:prSet presAssocID="{D2C464B3-6A82-4959-9643-E458F4685241}" presName="AccentHold3" presStyleLbl="node1" presStyleIdx="12" presStyleCnt="13" custLinFactY="-5703" custLinFactNeighborX="-10523" custLinFactNeighborY="-100000"/>
      <dgm:spPr/>
    </dgm:pt>
  </dgm:ptLst>
  <dgm:cxnLst>
    <dgm:cxn modelId="{72D2F835-6849-49E0-9FAF-7FC78697B9C9}" type="presOf" srcId="{3E0460CE-EEB4-4D63-9F3B-EBAE0499517D}" destId="{D7BDA306-DDB5-499A-B799-DC7360D1F238}" srcOrd="0" destOrd="0" presId="urn:microsoft.com/office/officeart/2009/3/layout/CircleRelationship"/>
    <dgm:cxn modelId="{0B321E23-6862-4321-9394-E80F4EFE55F7}" srcId="{77F5AC3D-E0BB-4440-BEE8-FB8E5B1F9AF2}" destId="{3E0460CE-EEB4-4D63-9F3B-EBAE0499517D}" srcOrd="0" destOrd="0" parTransId="{AE7236B0-D601-4AD7-917B-11323E9A88AE}" sibTransId="{D7A40355-7D42-4BA1-83A5-C6ABD4F7179B}"/>
    <dgm:cxn modelId="{33A07FCC-853E-433A-9763-F634547DBA49}" type="presOf" srcId="{77F5AC3D-E0BB-4440-BEE8-FB8E5B1F9AF2}" destId="{ECA65ED4-2DA9-48A8-BEDC-AB10C3F9A479}" srcOrd="0" destOrd="0" presId="urn:microsoft.com/office/officeart/2009/3/layout/CircleRelationship"/>
    <dgm:cxn modelId="{88302359-9D5F-4515-ACF6-ECFBD202D1B5}" srcId="{19400C47-645C-42FE-8931-30FDAC13A340}" destId="{77F5AC3D-E0BB-4440-BEE8-FB8E5B1F9AF2}" srcOrd="0" destOrd="0" parTransId="{072426B3-1177-4E83-BA27-FC3266B4E17F}" sibTransId="{261733B5-3B31-4EF2-BF41-57C9D77A1FBF}"/>
    <dgm:cxn modelId="{74E343E0-92E9-4E3C-B984-85022BBCE8B8}" type="presOf" srcId="{D2C464B3-6A82-4959-9643-E458F4685241}" destId="{C1358E81-3B03-49E2-BE3B-8E0D7FE4CC0D}" srcOrd="0" destOrd="0" presId="urn:microsoft.com/office/officeart/2009/3/layout/CircleRelationship"/>
    <dgm:cxn modelId="{8BE451AF-E276-4D39-BD4E-CEE9EFCEAD60}" srcId="{77F5AC3D-E0BB-4440-BEE8-FB8E5B1F9AF2}" destId="{D2C464B3-6A82-4959-9643-E458F4685241}" srcOrd="1" destOrd="0" parTransId="{D844EE4D-195E-4E33-9C2A-8BA4F47E5274}" sibTransId="{03C16661-36FF-4AAA-A729-C9E0BAF3CB11}"/>
    <dgm:cxn modelId="{5B7EFF53-8245-4716-A990-10DCE1C3BE48}" type="presOf" srcId="{19400C47-645C-42FE-8931-30FDAC13A340}" destId="{6F7FEEB6-1201-44B3-9199-6C31108B0F25}" srcOrd="0" destOrd="0" presId="urn:microsoft.com/office/officeart/2009/3/layout/CircleRelationship"/>
    <dgm:cxn modelId="{CACAAA36-E278-40A9-B1AB-19DA5A7BF685}" type="presParOf" srcId="{6F7FEEB6-1201-44B3-9199-6C31108B0F25}" destId="{ECA65ED4-2DA9-48A8-BEDC-AB10C3F9A479}" srcOrd="0" destOrd="0" presId="urn:microsoft.com/office/officeart/2009/3/layout/CircleRelationship"/>
    <dgm:cxn modelId="{3339235B-9C1B-4297-9D10-6C4E6DB54588}" type="presParOf" srcId="{6F7FEEB6-1201-44B3-9199-6C31108B0F25}" destId="{DE6AF3E3-E296-40CD-B02E-3B0CA994357E}" srcOrd="1" destOrd="0" presId="urn:microsoft.com/office/officeart/2009/3/layout/CircleRelationship"/>
    <dgm:cxn modelId="{C71315B7-6C70-4060-BD0F-86DDB960EDA2}" type="presParOf" srcId="{6F7FEEB6-1201-44B3-9199-6C31108B0F25}" destId="{36E4DE3C-0D34-49E7-9075-C6316997D865}" srcOrd="2" destOrd="0" presId="urn:microsoft.com/office/officeart/2009/3/layout/CircleRelationship"/>
    <dgm:cxn modelId="{58B2ECE1-AF5F-49B2-9EAF-39830D22B4E2}" type="presParOf" srcId="{6F7FEEB6-1201-44B3-9199-6C31108B0F25}" destId="{5056E6E7-BCD5-41EB-9447-D5D4B8508B84}" srcOrd="3" destOrd="0" presId="urn:microsoft.com/office/officeart/2009/3/layout/CircleRelationship"/>
    <dgm:cxn modelId="{566393A4-AAFC-4E5E-8E94-9304E90133D7}" type="presParOf" srcId="{6F7FEEB6-1201-44B3-9199-6C31108B0F25}" destId="{E98DBD1A-95BE-4111-B16D-0F30FA280A81}" srcOrd="4" destOrd="0" presId="urn:microsoft.com/office/officeart/2009/3/layout/CircleRelationship"/>
    <dgm:cxn modelId="{22F10F83-A19E-4ED3-83E6-F74E10F07605}" type="presParOf" srcId="{6F7FEEB6-1201-44B3-9199-6C31108B0F25}" destId="{3CCD3199-E4AE-4424-9876-677049D1892D}" srcOrd="5" destOrd="0" presId="urn:microsoft.com/office/officeart/2009/3/layout/CircleRelationship"/>
    <dgm:cxn modelId="{611F10C0-F03B-43AE-8793-AFE99E2CF97D}" type="presParOf" srcId="{6F7FEEB6-1201-44B3-9199-6C31108B0F25}" destId="{EED390EE-BF57-41EC-966F-D59BC48A09B5}" srcOrd="6" destOrd="0" presId="urn:microsoft.com/office/officeart/2009/3/layout/CircleRelationship"/>
    <dgm:cxn modelId="{D6F40C3A-BC27-45CB-BBFC-0F9D76F5F7C3}" type="presParOf" srcId="{6F7FEEB6-1201-44B3-9199-6C31108B0F25}" destId="{D7BDA306-DDB5-499A-B799-DC7360D1F238}" srcOrd="7" destOrd="0" presId="urn:microsoft.com/office/officeart/2009/3/layout/CircleRelationship"/>
    <dgm:cxn modelId="{C716F8B4-983E-4853-B3D5-37D62E0FCAE0}" type="presParOf" srcId="{6F7FEEB6-1201-44B3-9199-6C31108B0F25}" destId="{241AA4E0-9518-4F85-8576-35C8DADD84F0}" srcOrd="8" destOrd="0" presId="urn:microsoft.com/office/officeart/2009/3/layout/CircleRelationship"/>
    <dgm:cxn modelId="{E4BAF99A-F4CF-45D4-9315-091898F01CCA}" type="presParOf" srcId="{241AA4E0-9518-4F85-8576-35C8DADD84F0}" destId="{2CA2A511-FCCE-47C8-A7C8-BA3F6D4DED58}" srcOrd="0" destOrd="0" presId="urn:microsoft.com/office/officeart/2009/3/layout/CircleRelationship"/>
    <dgm:cxn modelId="{E358E3AC-ECEF-412F-9D43-C59848FBF59E}" type="presParOf" srcId="{6F7FEEB6-1201-44B3-9199-6C31108B0F25}" destId="{DAD3CA0D-DE70-4160-BFB1-9733D560F6B4}" srcOrd="9" destOrd="0" presId="urn:microsoft.com/office/officeart/2009/3/layout/CircleRelationship"/>
    <dgm:cxn modelId="{78BEBE56-D4B3-4089-BAC9-F80DB716544E}" type="presParOf" srcId="{DAD3CA0D-DE70-4160-BFB1-9733D560F6B4}" destId="{5CF846A1-8787-4B6E-B218-44CC6C1D8D29}" srcOrd="0" destOrd="0" presId="urn:microsoft.com/office/officeart/2009/3/layout/CircleRelationship"/>
    <dgm:cxn modelId="{27CADD8F-3EF7-4858-8086-F94FD1123917}" type="presParOf" srcId="{6F7FEEB6-1201-44B3-9199-6C31108B0F25}" destId="{C1358E81-3B03-49E2-BE3B-8E0D7FE4CC0D}" srcOrd="10" destOrd="0" presId="urn:microsoft.com/office/officeart/2009/3/layout/CircleRelationship"/>
    <dgm:cxn modelId="{BDED886B-FACF-40FC-AD97-BCAF326D05B4}" type="presParOf" srcId="{6F7FEEB6-1201-44B3-9199-6C31108B0F25}" destId="{5AEB40A0-ADC7-413A-A4C2-E8D8BD95E39C}" srcOrd="11" destOrd="0" presId="urn:microsoft.com/office/officeart/2009/3/layout/CircleRelationship"/>
    <dgm:cxn modelId="{08484CC8-A1A4-4475-AE6D-6A8A10E26C9E}" type="presParOf" srcId="{5AEB40A0-ADC7-413A-A4C2-E8D8BD95E39C}" destId="{FA16A198-7371-40DB-AE1F-741B663CF40D}" srcOrd="0" destOrd="0" presId="urn:microsoft.com/office/officeart/2009/3/layout/CircleRelationship"/>
    <dgm:cxn modelId="{033172C0-4DB0-45E2-817E-AC31D29E60E5}" type="presParOf" srcId="{6F7FEEB6-1201-44B3-9199-6C31108B0F25}" destId="{49EB2958-DBE8-46F2-A0DE-724660A8425C}" srcOrd="12" destOrd="0" presId="urn:microsoft.com/office/officeart/2009/3/layout/CircleRelationship"/>
    <dgm:cxn modelId="{CDFBFA56-7851-4829-A45C-D0120A5699B6}" type="presParOf" srcId="{49EB2958-DBE8-46F2-A0DE-724660A8425C}" destId="{C7A32954-69B8-4B4B-97D5-7FA22FD95668}" srcOrd="0" destOrd="0" presId="urn:microsoft.com/office/officeart/2009/3/layout/CircleRelationship"/>
    <dgm:cxn modelId="{9A59615C-F1E2-4148-B542-670316140220}" type="presParOf" srcId="{6F7FEEB6-1201-44B3-9199-6C31108B0F25}" destId="{20588D03-C8F8-4049-94B7-72F671B0AD1E}" srcOrd="13" destOrd="0" presId="urn:microsoft.com/office/officeart/2009/3/layout/CircleRelationship"/>
    <dgm:cxn modelId="{0A86A835-06E1-4C08-87FB-FC9FFD422860}" type="presParOf" srcId="{20588D03-C8F8-4049-94B7-72F671B0AD1E}" destId="{1D300160-C932-45E4-BF70-CAAB282252B9}"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AFE4F1-9E4A-4D50-9B40-13CF2C3C491B}" type="doc">
      <dgm:prSet loTypeId="urn:microsoft.com/office/officeart/2005/8/layout/radial6" loCatId="cycle" qsTypeId="urn:microsoft.com/office/officeart/2005/8/quickstyle/3d1" qsCatId="3D" csTypeId="urn:microsoft.com/office/officeart/2005/8/colors/colorful4" csCatId="colorful" phldr="1"/>
      <dgm:spPr/>
      <dgm:t>
        <a:bodyPr/>
        <a:lstStyle/>
        <a:p>
          <a:endParaRPr lang="en-US"/>
        </a:p>
      </dgm:t>
    </dgm:pt>
    <dgm:pt modelId="{035A6596-5720-43FA-8F10-4DCC5B71ED77}">
      <dgm:prSet custT="1"/>
      <dgm:spPr/>
      <dgm:t>
        <a:bodyPr/>
        <a:lstStyle/>
        <a:p>
          <a:pPr rtl="0"/>
          <a:r>
            <a:rPr lang="en-US" sz="2500" dirty="0"/>
            <a:t>Your Website</a:t>
          </a:r>
        </a:p>
      </dgm:t>
    </dgm:pt>
    <dgm:pt modelId="{5011F2A4-FC18-4291-92E9-CD3713B3FB16}" type="parTrans" cxnId="{8E989035-B0BF-45AD-9F97-431C1C3E7A22}">
      <dgm:prSet/>
      <dgm:spPr/>
      <dgm:t>
        <a:bodyPr/>
        <a:lstStyle/>
        <a:p>
          <a:endParaRPr lang="en-US"/>
        </a:p>
      </dgm:t>
    </dgm:pt>
    <dgm:pt modelId="{BBA025A5-7945-4479-8FBB-B271EF9A6DC9}" type="sibTrans" cxnId="{8E989035-B0BF-45AD-9F97-431C1C3E7A22}">
      <dgm:prSet/>
      <dgm:spPr/>
      <dgm:t>
        <a:bodyPr/>
        <a:lstStyle/>
        <a:p>
          <a:endParaRPr lang="en-US"/>
        </a:p>
      </dgm:t>
    </dgm:pt>
    <dgm:pt modelId="{79D8B4E1-794B-4D8A-A1A0-5335D9F3D2C7}">
      <dgm:prSet custT="1"/>
      <dgm:spPr/>
      <dgm:t>
        <a:bodyPr/>
        <a:lstStyle/>
        <a:p>
          <a:pPr rtl="0"/>
          <a:r>
            <a:rPr lang="en-US" sz="1800" b="0" dirty="0"/>
            <a:t>Facebook</a:t>
          </a:r>
        </a:p>
      </dgm:t>
    </dgm:pt>
    <dgm:pt modelId="{A8029ABE-2EC4-4670-B8B7-ABD0AF9B1607}" type="parTrans" cxnId="{410853F4-BA35-4EDA-B703-81D85FC1525C}">
      <dgm:prSet/>
      <dgm:spPr/>
      <dgm:t>
        <a:bodyPr/>
        <a:lstStyle/>
        <a:p>
          <a:endParaRPr lang="en-US"/>
        </a:p>
      </dgm:t>
    </dgm:pt>
    <dgm:pt modelId="{C08A1DBB-1DFA-4218-8426-2F0872405A68}" type="sibTrans" cxnId="{410853F4-BA35-4EDA-B703-81D85FC1525C}">
      <dgm:prSet/>
      <dgm:spPr/>
      <dgm:t>
        <a:bodyPr/>
        <a:lstStyle/>
        <a:p>
          <a:endParaRPr lang="en-US"/>
        </a:p>
      </dgm:t>
    </dgm:pt>
    <dgm:pt modelId="{C64262E3-0268-4E25-A05D-10F89A8406E6}">
      <dgm:prSet custT="1"/>
      <dgm:spPr/>
      <dgm:t>
        <a:bodyPr/>
        <a:lstStyle/>
        <a:p>
          <a:pPr rtl="0"/>
          <a:r>
            <a:rPr lang="en-US" sz="2000" dirty="0"/>
            <a:t>Emails</a:t>
          </a:r>
        </a:p>
      </dgm:t>
    </dgm:pt>
    <dgm:pt modelId="{7F390676-0303-4D79-9296-0534850D9DA6}" type="parTrans" cxnId="{0A792970-91A6-4037-B826-0B2EE56C7198}">
      <dgm:prSet/>
      <dgm:spPr/>
      <dgm:t>
        <a:bodyPr/>
        <a:lstStyle/>
        <a:p>
          <a:endParaRPr lang="en-US"/>
        </a:p>
      </dgm:t>
    </dgm:pt>
    <dgm:pt modelId="{DD94DE39-D708-4149-A35B-671C8F85197A}" type="sibTrans" cxnId="{0A792970-91A6-4037-B826-0B2EE56C7198}">
      <dgm:prSet/>
      <dgm:spPr/>
      <dgm:t>
        <a:bodyPr/>
        <a:lstStyle/>
        <a:p>
          <a:endParaRPr lang="en-US"/>
        </a:p>
      </dgm:t>
    </dgm:pt>
    <dgm:pt modelId="{A70E83D0-F2CB-45CB-8B34-54B77A74CE58}">
      <dgm:prSet custT="1"/>
      <dgm:spPr/>
      <dgm:t>
        <a:bodyPr/>
        <a:lstStyle/>
        <a:p>
          <a:pPr rtl="0"/>
          <a:r>
            <a:rPr lang="en-US" sz="2000" dirty="0"/>
            <a:t>Twitter</a:t>
          </a:r>
        </a:p>
      </dgm:t>
    </dgm:pt>
    <dgm:pt modelId="{A1954110-2538-4F8B-B5FD-3C37DC7984E9}" type="parTrans" cxnId="{8E89BCA1-6445-4E9D-9D88-F280E2B96716}">
      <dgm:prSet/>
      <dgm:spPr/>
      <dgm:t>
        <a:bodyPr/>
        <a:lstStyle/>
        <a:p>
          <a:endParaRPr lang="en-US"/>
        </a:p>
      </dgm:t>
    </dgm:pt>
    <dgm:pt modelId="{947B7096-37FD-4925-8CA9-71CB67AD42A1}" type="sibTrans" cxnId="{8E89BCA1-6445-4E9D-9D88-F280E2B96716}">
      <dgm:prSet/>
      <dgm:spPr/>
      <dgm:t>
        <a:bodyPr/>
        <a:lstStyle/>
        <a:p>
          <a:endParaRPr lang="en-US"/>
        </a:p>
      </dgm:t>
    </dgm:pt>
    <dgm:pt modelId="{59623D48-E4A8-4F97-9041-AF28FB342FA9}">
      <dgm:prSet custT="1"/>
      <dgm:spPr/>
      <dgm:t>
        <a:bodyPr/>
        <a:lstStyle/>
        <a:p>
          <a:pPr rtl="0"/>
          <a:r>
            <a:rPr lang="en-US" sz="2000" dirty="0"/>
            <a:t>Texts</a:t>
          </a:r>
        </a:p>
      </dgm:t>
    </dgm:pt>
    <dgm:pt modelId="{C1FDC245-B8F5-4A8D-AA3F-565DD52347BA}" type="parTrans" cxnId="{2E48550C-DCBC-46A6-BB90-6A4F8E842603}">
      <dgm:prSet/>
      <dgm:spPr/>
      <dgm:t>
        <a:bodyPr/>
        <a:lstStyle/>
        <a:p>
          <a:endParaRPr lang="en-US"/>
        </a:p>
      </dgm:t>
    </dgm:pt>
    <dgm:pt modelId="{0925D42D-E5EB-440C-8E5B-0D76844359E7}" type="sibTrans" cxnId="{2E48550C-DCBC-46A6-BB90-6A4F8E842603}">
      <dgm:prSet/>
      <dgm:spPr/>
      <dgm:t>
        <a:bodyPr/>
        <a:lstStyle/>
        <a:p>
          <a:endParaRPr lang="en-US"/>
        </a:p>
      </dgm:t>
    </dgm:pt>
    <dgm:pt modelId="{E52A04C5-78E8-4E57-8853-5C386ADE6DF1}">
      <dgm:prSet custT="1"/>
      <dgm:spPr/>
      <dgm:t>
        <a:bodyPr/>
        <a:lstStyle/>
        <a:p>
          <a:pPr rtl="0"/>
          <a:r>
            <a:rPr lang="en-US" sz="1800" dirty="0"/>
            <a:t>Calendar</a:t>
          </a:r>
        </a:p>
      </dgm:t>
    </dgm:pt>
    <dgm:pt modelId="{72CDC6A0-0607-43EB-A862-5DE0C0F84DF9}" type="parTrans" cxnId="{A943ED4F-FCE8-4C13-9F55-3CD35B1C4DB9}">
      <dgm:prSet/>
      <dgm:spPr/>
      <dgm:t>
        <a:bodyPr/>
        <a:lstStyle/>
        <a:p>
          <a:endParaRPr lang="en-US"/>
        </a:p>
      </dgm:t>
    </dgm:pt>
    <dgm:pt modelId="{D6C21ECE-D52A-47BE-8F74-01E19D8C480A}" type="sibTrans" cxnId="{A943ED4F-FCE8-4C13-9F55-3CD35B1C4DB9}">
      <dgm:prSet/>
      <dgm:spPr/>
      <dgm:t>
        <a:bodyPr/>
        <a:lstStyle/>
        <a:p>
          <a:endParaRPr lang="en-US"/>
        </a:p>
      </dgm:t>
    </dgm:pt>
    <dgm:pt modelId="{AB424755-8488-4C92-90E7-7EA146577B4A}" type="pres">
      <dgm:prSet presAssocID="{4CAFE4F1-9E4A-4D50-9B40-13CF2C3C491B}" presName="Name0" presStyleCnt="0">
        <dgm:presLayoutVars>
          <dgm:chMax val="1"/>
          <dgm:dir/>
          <dgm:animLvl val="ctr"/>
          <dgm:resizeHandles val="exact"/>
        </dgm:presLayoutVars>
      </dgm:prSet>
      <dgm:spPr/>
    </dgm:pt>
    <dgm:pt modelId="{2C060F55-1121-4957-8B35-5768A4806644}" type="pres">
      <dgm:prSet presAssocID="{035A6596-5720-43FA-8F10-4DCC5B71ED77}" presName="centerShape" presStyleLbl="node0" presStyleIdx="0" presStyleCnt="1" custScaleX="162252" custScaleY="158194" custLinFactNeighborX="-1863" custLinFactNeighborY="0"/>
      <dgm:spPr/>
    </dgm:pt>
    <dgm:pt modelId="{DB048836-8094-4CE8-A7E0-29E358EA225E}" type="pres">
      <dgm:prSet presAssocID="{79D8B4E1-794B-4D8A-A1A0-5335D9F3D2C7}" presName="node" presStyleLbl="node1" presStyleIdx="0" presStyleCnt="5">
        <dgm:presLayoutVars>
          <dgm:bulletEnabled val="1"/>
        </dgm:presLayoutVars>
      </dgm:prSet>
      <dgm:spPr/>
    </dgm:pt>
    <dgm:pt modelId="{8338BF99-1FDA-4719-B231-81E5C0294811}" type="pres">
      <dgm:prSet presAssocID="{79D8B4E1-794B-4D8A-A1A0-5335D9F3D2C7}" presName="dummy" presStyleCnt="0"/>
      <dgm:spPr/>
    </dgm:pt>
    <dgm:pt modelId="{79FCB801-29FE-4396-8094-468841934BF8}" type="pres">
      <dgm:prSet presAssocID="{C08A1DBB-1DFA-4218-8426-2F0872405A68}" presName="sibTrans" presStyleLbl="sibTrans2D1" presStyleIdx="0" presStyleCnt="5"/>
      <dgm:spPr/>
    </dgm:pt>
    <dgm:pt modelId="{9E7FA298-98E5-415B-B511-70E7145FC560}" type="pres">
      <dgm:prSet presAssocID="{C64262E3-0268-4E25-A05D-10F89A8406E6}" presName="node" presStyleLbl="node1" presStyleIdx="1" presStyleCnt="5" custRadScaleRad="95718" custRadScaleInc="-13368">
        <dgm:presLayoutVars>
          <dgm:bulletEnabled val="1"/>
        </dgm:presLayoutVars>
      </dgm:prSet>
      <dgm:spPr/>
    </dgm:pt>
    <dgm:pt modelId="{879DF6D6-E351-4BA1-A985-2C9E2C52C8FE}" type="pres">
      <dgm:prSet presAssocID="{C64262E3-0268-4E25-A05D-10F89A8406E6}" presName="dummy" presStyleCnt="0"/>
      <dgm:spPr/>
    </dgm:pt>
    <dgm:pt modelId="{8CDBA4ED-B0E4-41B8-B943-5DB1CFA7C400}" type="pres">
      <dgm:prSet presAssocID="{DD94DE39-D708-4149-A35B-671C8F85197A}" presName="sibTrans" presStyleLbl="sibTrans2D1" presStyleIdx="1" presStyleCnt="5"/>
      <dgm:spPr/>
    </dgm:pt>
    <dgm:pt modelId="{98B0FD0F-A05C-41E3-AC8D-E16C4F124BC7}" type="pres">
      <dgm:prSet presAssocID="{A70E83D0-F2CB-45CB-8B34-54B77A74CE58}" presName="node" presStyleLbl="node1" presStyleIdx="2" presStyleCnt="5">
        <dgm:presLayoutVars>
          <dgm:bulletEnabled val="1"/>
        </dgm:presLayoutVars>
      </dgm:prSet>
      <dgm:spPr/>
    </dgm:pt>
    <dgm:pt modelId="{45C5B24B-6608-4BD2-A5C6-0472A18CB004}" type="pres">
      <dgm:prSet presAssocID="{A70E83D0-F2CB-45CB-8B34-54B77A74CE58}" presName="dummy" presStyleCnt="0"/>
      <dgm:spPr/>
    </dgm:pt>
    <dgm:pt modelId="{EF1FC5BB-94E3-4119-ABF7-62B15D75D51D}" type="pres">
      <dgm:prSet presAssocID="{947B7096-37FD-4925-8CA9-71CB67AD42A1}" presName="sibTrans" presStyleLbl="sibTrans2D1" presStyleIdx="2" presStyleCnt="5"/>
      <dgm:spPr/>
    </dgm:pt>
    <dgm:pt modelId="{C95D8D07-4287-4CF5-B792-B7901E6F97B1}" type="pres">
      <dgm:prSet presAssocID="{59623D48-E4A8-4F97-9041-AF28FB342FA9}" presName="node" presStyleLbl="node1" presStyleIdx="3" presStyleCnt="5">
        <dgm:presLayoutVars>
          <dgm:bulletEnabled val="1"/>
        </dgm:presLayoutVars>
      </dgm:prSet>
      <dgm:spPr/>
    </dgm:pt>
    <dgm:pt modelId="{C9420F25-3401-4CDB-9254-68469D59239D}" type="pres">
      <dgm:prSet presAssocID="{59623D48-E4A8-4F97-9041-AF28FB342FA9}" presName="dummy" presStyleCnt="0"/>
      <dgm:spPr/>
    </dgm:pt>
    <dgm:pt modelId="{60F63BF3-4470-407A-B827-D08095B36F0B}" type="pres">
      <dgm:prSet presAssocID="{0925D42D-E5EB-440C-8E5B-0D76844359E7}" presName="sibTrans" presStyleLbl="sibTrans2D1" presStyleIdx="3" presStyleCnt="5"/>
      <dgm:spPr/>
    </dgm:pt>
    <dgm:pt modelId="{D7E9F9A9-1809-41DA-A304-08654BD54D88}" type="pres">
      <dgm:prSet presAssocID="{E52A04C5-78E8-4E57-8853-5C386ADE6DF1}" presName="node" presStyleLbl="node1" presStyleIdx="4" presStyleCnt="5">
        <dgm:presLayoutVars>
          <dgm:bulletEnabled val="1"/>
        </dgm:presLayoutVars>
      </dgm:prSet>
      <dgm:spPr/>
    </dgm:pt>
    <dgm:pt modelId="{FF6C8068-A535-47D7-BA6D-8DFFEF9FF9B6}" type="pres">
      <dgm:prSet presAssocID="{E52A04C5-78E8-4E57-8853-5C386ADE6DF1}" presName="dummy" presStyleCnt="0"/>
      <dgm:spPr/>
    </dgm:pt>
    <dgm:pt modelId="{9773DCB7-B946-412F-A3BE-1A71ED90C0B4}" type="pres">
      <dgm:prSet presAssocID="{D6C21ECE-D52A-47BE-8F74-01E19D8C480A}" presName="sibTrans" presStyleLbl="sibTrans2D1" presStyleIdx="4" presStyleCnt="5"/>
      <dgm:spPr/>
    </dgm:pt>
  </dgm:ptLst>
  <dgm:cxnLst>
    <dgm:cxn modelId="{EFA9E796-79C5-4785-BC28-7F2D4281F8A6}" type="presOf" srcId="{79D8B4E1-794B-4D8A-A1A0-5335D9F3D2C7}" destId="{DB048836-8094-4CE8-A7E0-29E358EA225E}" srcOrd="0" destOrd="0" presId="urn:microsoft.com/office/officeart/2005/8/layout/radial6"/>
    <dgm:cxn modelId="{2FD41227-7644-4153-8EC4-F7B81C6B4BF8}" type="presOf" srcId="{E52A04C5-78E8-4E57-8853-5C386ADE6DF1}" destId="{D7E9F9A9-1809-41DA-A304-08654BD54D88}" srcOrd="0" destOrd="0" presId="urn:microsoft.com/office/officeart/2005/8/layout/radial6"/>
    <dgm:cxn modelId="{0A792970-91A6-4037-B826-0B2EE56C7198}" srcId="{035A6596-5720-43FA-8F10-4DCC5B71ED77}" destId="{C64262E3-0268-4E25-A05D-10F89A8406E6}" srcOrd="1" destOrd="0" parTransId="{7F390676-0303-4D79-9296-0534850D9DA6}" sibTransId="{DD94DE39-D708-4149-A35B-671C8F85197A}"/>
    <dgm:cxn modelId="{60A18F9F-BFA5-4733-A8BE-F7373FB781DB}" type="presOf" srcId="{C64262E3-0268-4E25-A05D-10F89A8406E6}" destId="{9E7FA298-98E5-415B-B511-70E7145FC560}" srcOrd="0" destOrd="0" presId="urn:microsoft.com/office/officeart/2005/8/layout/radial6"/>
    <dgm:cxn modelId="{2BF20528-EC3F-4269-87D1-02DC1195F6AB}" type="presOf" srcId="{0925D42D-E5EB-440C-8E5B-0D76844359E7}" destId="{60F63BF3-4470-407A-B827-D08095B36F0B}" srcOrd="0" destOrd="0" presId="urn:microsoft.com/office/officeart/2005/8/layout/radial6"/>
    <dgm:cxn modelId="{8E989035-B0BF-45AD-9F97-431C1C3E7A22}" srcId="{4CAFE4F1-9E4A-4D50-9B40-13CF2C3C491B}" destId="{035A6596-5720-43FA-8F10-4DCC5B71ED77}" srcOrd="0" destOrd="0" parTransId="{5011F2A4-FC18-4291-92E9-CD3713B3FB16}" sibTransId="{BBA025A5-7945-4479-8FBB-B271EF9A6DC9}"/>
    <dgm:cxn modelId="{0F8E2443-AFFB-433F-BB2B-3F87061FD646}" type="presOf" srcId="{035A6596-5720-43FA-8F10-4DCC5B71ED77}" destId="{2C060F55-1121-4957-8B35-5768A4806644}" srcOrd="0" destOrd="0" presId="urn:microsoft.com/office/officeart/2005/8/layout/radial6"/>
    <dgm:cxn modelId="{E9D15E9B-1CF7-4EBD-8DA7-75FDC7976F90}" type="presOf" srcId="{947B7096-37FD-4925-8CA9-71CB67AD42A1}" destId="{EF1FC5BB-94E3-4119-ABF7-62B15D75D51D}" srcOrd="0" destOrd="0" presId="urn:microsoft.com/office/officeart/2005/8/layout/radial6"/>
    <dgm:cxn modelId="{8E89BCA1-6445-4E9D-9D88-F280E2B96716}" srcId="{035A6596-5720-43FA-8F10-4DCC5B71ED77}" destId="{A70E83D0-F2CB-45CB-8B34-54B77A74CE58}" srcOrd="2" destOrd="0" parTransId="{A1954110-2538-4F8B-B5FD-3C37DC7984E9}" sibTransId="{947B7096-37FD-4925-8CA9-71CB67AD42A1}"/>
    <dgm:cxn modelId="{E4107A80-CC49-437F-A2CA-635ADC2356F9}" type="presOf" srcId="{4CAFE4F1-9E4A-4D50-9B40-13CF2C3C491B}" destId="{AB424755-8488-4C92-90E7-7EA146577B4A}" srcOrd="0" destOrd="0" presId="urn:microsoft.com/office/officeart/2005/8/layout/radial6"/>
    <dgm:cxn modelId="{2E48550C-DCBC-46A6-BB90-6A4F8E842603}" srcId="{035A6596-5720-43FA-8F10-4DCC5B71ED77}" destId="{59623D48-E4A8-4F97-9041-AF28FB342FA9}" srcOrd="3" destOrd="0" parTransId="{C1FDC245-B8F5-4A8D-AA3F-565DD52347BA}" sibTransId="{0925D42D-E5EB-440C-8E5B-0D76844359E7}"/>
    <dgm:cxn modelId="{410853F4-BA35-4EDA-B703-81D85FC1525C}" srcId="{035A6596-5720-43FA-8F10-4DCC5B71ED77}" destId="{79D8B4E1-794B-4D8A-A1A0-5335D9F3D2C7}" srcOrd="0" destOrd="0" parTransId="{A8029ABE-2EC4-4670-B8B7-ABD0AF9B1607}" sibTransId="{C08A1DBB-1DFA-4218-8426-2F0872405A68}"/>
    <dgm:cxn modelId="{BB1F0BAA-F01B-4228-BF32-C2692B988DEB}" type="presOf" srcId="{D6C21ECE-D52A-47BE-8F74-01E19D8C480A}" destId="{9773DCB7-B946-412F-A3BE-1A71ED90C0B4}" srcOrd="0" destOrd="0" presId="urn:microsoft.com/office/officeart/2005/8/layout/radial6"/>
    <dgm:cxn modelId="{FA13879B-C74E-4C93-8017-9C91AD59242F}" type="presOf" srcId="{59623D48-E4A8-4F97-9041-AF28FB342FA9}" destId="{C95D8D07-4287-4CF5-B792-B7901E6F97B1}" srcOrd="0" destOrd="0" presId="urn:microsoft.com/office/officeart/2005/8/layout/radial6"/>
    <dgm:cxn modelId="{A943ED4F-FCE8-4C13-9F55-3CD35B1C4DB9}" srcId="{035A6596-5720-43FA-8F10-4DCC5B71ED77}" destId="{E52A04C5-78E8-4E57-8853-5C386ADE6DF1}" srcOrd="4" destOrd="0" parTransId="{72CDC6A0-0607-43EB-A862-5DE0C0F84DF9}" sibTransId="{D6C21ECE-D52A-47BE-8F74-01E19D8C480A}"/>
    <dgm:cxn modelId="{0B17E8BA-7400-4907-9C5D-4D85DCE45F41}" type="presOf" srcId="{A70E83D0-F2CB-45CB-8B34-54B77A74CE58}" destId="{98B0FD0F-A05C-41E3-AC8D-E16C4F124BC7}" srcOrd="0" destOrd="0" presId="urn:microsoft.com/office/officeart/2005/8/layout/radial6"/>
    <dgm:cxn modelId="{D4AD6477-F8A6-49A1-8E21-2C142078510C}" type="presOf" srcId="{C08A1DBB-1DFA-4218-8426-2F0872405A68}" destId="{79FCB801-29FE-4396-8094-468841934BF8}" srcOrd="0" destOrd="0" presId="urn:microsoft.com/office/officeart/2005/8/layout/radial6"/>
    <dgm:cxn modelId="{A5EA3CF4-646E-4C9A-8038-CF95B6DFCE97}" type="presOf" srcId="{DD94DE39-D708-4149-A35B-671C8F85197A}" destId="{8CDBA4ED-B0E4-41B8-B943-5DB1CFA7C400}" srcOrd="0" destOrd="0" presId="urn:microsoft.com/office/officeart/2005/8/layout/radial6"/>
    <dgm:cxn modelId="{41CFC0E8-1CA2-4923-89D3-54E661F00CE7}" type="presParOf" srcId="{AB424755-8488-4C92-90E7-7EA146577B4A}" destId="{2C060F55-1121-4957-8B35-5768A4806644}" srcOrd="0" destOrd="0" presId="urn:microsoft.com/office/officeart/2005/8/layout/radial6"/>
    <dgm:cxn modelId="{4C7E43F6-9264-4C6B-A8C7-63F1FB12E225}" type="presParOf" srcId="{AB424755-8488-4C92-90E7-7EA146577B4A}" destId="{DB048836-8094-4CE8-A7E0-29E358EA225E}" srcOrd="1" destOrd="0" presId="urn:microsoft.com/office/officeart/2005/8/layout/radial6"/>
    <dgm:cxn modelId="{723B742A-5B4E-4334-8367-5DD5A4D7D7CC}" type="presParOf" srcId="{AB424755-8488-4C92-90E7-7EA146577B4A}" destId="{8338BF99-1FDA-4719-B231-81E5C0294811}" srcOrd="2" destOrd="0" presId="urn:microsoft.com/office/officeart/2005/8/layout/radial6"/>
    <dgm:cxn modelId="{4708BC71-B081-4BFB-899A-66C8142474B8}" type="presParOf" srcId="{AB424755-8488-4C92-90E7-7EA146577B4A}" destId="{79FCB801-29FE-4396-8094-468841934BF8}" srcOrd="3" destOrd="0" presId="urn:microsoft.com/office/officeart/2005/8/layout/radial6"/>
    <dgm:cxn modelId="{17183B5B-6FB6-4438-B38C-CB2E75B5B69C}" type="presParOf" srcId="{AB424755-8488-4C92-90E7-7EA146577B4A}" destId="{9E7FA298-98E5-415B-B511-70E7145FC560}" srcOrd="4" destOrd="0" presId="urn:microsoft.com/office/officeart/2005/8/layout/radial6"/>
    <dgm:cxn modelId="{B5089F6C-2E6D-449A-97EE-3974043E7353}" type="presParOf" srcId="{AB424755-8488-4C92-90E7-7EA146577B4A}" destId="{879DF6D6-E351-4BA1-A985-2C9E2C52C8FE}" srcOrd="5" destOrd="0" presId="urn:microsoft.com/office/officeart/2005/8/layout/radial6"/>
    <dgm:cxn modelId="{F2B5CB74-9D86-49EF-8C5C-CFDE83C2C6EB}" type="presParOf" srcId="{AB424755-8488-4C92-90E7-7EA146577B4A}" destId="{8CDBA4ED-B0E4-41B8-B943-5DB1CFA7C400}" srcOrd="6" destOrd="0" presId="urn:microsoft.com/office/officeart/2005/8/layout/radial6"/>
    <dgm:cxn modelId="{154E7117-07F0-4C65-8C1B-C6EC071F1DF8}" type="presParOf" srcId="{AB424755-8488-4C92-90E7-7EA146577B4A}" destId="{98B0FD0F-A05C-41E3-AC8D-E16C4F124BC7}" srcOrd="7" destOrd="0" presId="urn:microsoft.com/office/officeart/2005/8/layout/radial6"/>
    <dgm:cxn modelId="{52C06B02-9154-4051-B6E7-6B11BF69AA19}" type="presParOf" srcId="{AB424755-8488-4C92-90E7-7EA146577B4A}" destId="{45C5B24B-6608-4BD2-A5C6-0472A18CB004}" srcOrd="8" destOrd="0" presId="urn:microsoft.com/office/officeart/2005/8/layout/radial6"/>
    <dgm:cxn modelId="{3577B99E-EDF8-4039-8D4A-ABAA22176F4F}" type="presParOf" srcId="{AB424755-8488-4C92-90E7-7EA146577B4A}" destId="{EF1FC5BB-94E3-4119-ABF7-62B15D75D51D}" srcOrd="9" destOrd="0" presId="urn:microsoft.com/office/officeart/2005/8/layout/radial6"/>
    <dgm:cxn modelId="{0670E14B-7665-4895-9F88-87B35C8CFA4F}" type="presParOf" srcId="{AB424755-8488-4C92-90E7-7EA146577B4A}" destId="{C95D8D07-4287-4CF5-B792-B7901E6F97B1}" srcOrd="10" destOrd="0" presId="urn:microsoft.com/office/officeart/2005/8/layout/radial6"/>
    <dgm:cxn modelId="{81E856B9-74AD-4446-B969-381F3BB5BA9B}" type="presParOf" srcId="{AB424755-8488-4C92-90E7-7EA146577B4A}" destId="{C9420F25-3401-4CDB-9254-68469D59239D}" srcOrd="11" destOrd="0" presId="urn:microsoft.com/office/officeart/2005/8/layout/radial6"/>
    <dgm:cxn modelId="{63F5080D-1723-4DC9-9801-888D4D1CE0D6}" type="presParOf" srcId="{AB424755-8488-4C92-90E7-7EA146577B4A}" destId="{60F63BF3-4470-407A-B827-D08095B36F0B}" srcOrd="12" destOrd="0" presId="urn:microsoft.com/office/officeart/2005/8/layout/radial6"/>
    <dgm:cxn modelId="{4B2C7D6B-2E7A-4B7D-B043-B9A9CB9FD81C}" type="presParOf" srcId="{AB424755-8488-4C92-90E7-7EA146577B4A}" destId="{D7E9F9A9-1809-41DA-A304-08654BD54D88}" srcOrd="13" destOrd="0" presId="urn:microsoft.com/office/officeart/2005/8/layout/radial6"/>
    <dgm:cxn modelId="{9D181A54-A7A2-4D4D-BAB0-922A370E7A7D}" type="presParOf" srcId="{AB424755-8488-4C92-90E7-7EA146577B4A}" destId="{FF6C8068-A535-47D7-BA6D-8DFFEF9FF9B6}" srcOrd="14" destOrd="0" presId="urn:microsoft.com/office/officeart/2005/8/layout/radial6"/>
    <dgm:cxn modelId="{88C1B28A-E746-49D6-9E78-F0DCB5CEBD2E}" type="presParOf" srcId="{AB424755-8488-4C92-90E7-7EA146577B4A}" destId="{9773DCB7-B946-412F-A3BE-1A71ED90C0B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B7F6E2-C86C-494C-9A55-D70EA2B38714}"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US"/>
        </a:p>
      </dgm:t>
    </dgm:pt>
    <dgm:pt modelId="{FC3A30BD-5D4B-4CC0-BFD0-2A7956998AEF}">
      <dgm:prSet/>
      <dgm:spPr/>
      <dgm:t>
        <a:bodyPr/>
        <a:lstStyle/>
        <a:p>
          <a:pPr rtl="0"/>
          <a:r>
            <a:rPr lang="en-US" dirty="0"/>
            <a:t>Get Political. Get Coverage.</a:t>
          </a:r>
        </a:p>
      </dgm:t>
    </dgm:pt>
    <dgm:pt modelId="{3CAD798C-573E-4AED-AC42-37069F7E3D8D}" type="parTrans" cxnId="{BF9865E9-F430-454A-9BD9-3DD60112E156}">
      <dgm:prSet/>
      <dgm:spPr/>
      <dgm:t>
        <a:bodyPr/>
        <a:lstStyle/>
        <a:p>
          <a:endParaRPr lang="en-US"/>
        </a:p>
      </dgm:t>
    </dgm:pt>
    <dgm:pt modelId="{8A80364B-4B57-4B4B-A303-97FBB4707425}" type="sibTrans" cxnId="{BF9865E9-F430-454A-9BD9-3DD60112E156}">
      <dgm:prSet/>
      <dgm:spPr/>
      <dgm:t>
        <a:bodyPr/>
        <a:lstStyle/>
        <a:p>
          <a:endParaRPr lang="en-US"/>
        </a:p>
      </dgm:t>
    </dgm:pt>
    <dgm:pt modelId="{438F19B0-D294-4975-9523-EDF0BD2748B9}">
      <dgm:prSet/>
      <dgm:spPr/>
      <dgm:t>
        <a:bodyPr/>
        <a:lstStyle/>
        <a:p>
          <a:pPr rtl="0"/>
          <a:r>
            <a:rPr lang="en-US" dirty="0"/>
            <a:t>Tell Stories.</a:t>
          </a:r>
        </a:p>
        <a:p>
          <a:pPr rtl="0"/>
          <a:endParaRPr lang="en-US" dirty="0"/>
        </a:p>
      </dgm:t>
    </dgm:pt>
    <dgm:pt modelId="{DC1FD52B-F631-4C71-A67E-15C43950B6CC}" type="parTrans" cxnId="{7B08C011-1741-4EC2-B94F-204844E47745}">
      <dgm:prSet/>
      <dgm:spPr/>
      <dgm:t>
        <a:bodyPr/>
        <a:lstStyle/>
        <a:p>
          <a:endParaRPr lang="en-US"/>
        </a:p>
      </dgm:t>
    </dgm:pt>
    <dgm:pt modelId="{B704DCAC-44A7-4D3B-A288-A2EC2CB68E62}" type="sibTrans" cxnId="{7B08C011-1741-4EC2-B94F-204844E47745}">
      <dgm:prSet/>
      <dgm:spPr/>
      <dgm:t>
        <a:bodyPr/>
        <a:lstStyle/>
        <a:p>
          <a:endParaRPr lang="en-US"/>
        </a:p>
      </dgm:t>
    </dgm:pt>
    <dgm:pt modelId="{186BD187-4977-40F1-8294-67547D829591}">
      <dgm:prSet/>
      <dgm:spPr/>
      <dgm:t>
        <a:bodyPr/>
        <a:lstStyle/>
        <a:p>
          <a:pPr rtl="0"/>
          <a:r>
            <a:rPr lang="en-US" dirty="0"/>
            <a:t>Press Releases</a:t>
          </a:r>
        </a:p>
      </dgm:t>
    </dgm:pt>
    <dgm:pt modelId="{1C6DAFF3-E13F-4239-B896-D7B18262B6C3}" type="parTrans" cxnId="{E9EF339B-4D7F-4B24-9FE0-6FD7BAF42806}">
      <dgm:prSet/>
      <dgm:spPr/>
      <dgm:t>
        <a:bodyPr/>
        <a:lstStyle/>
        <a:p>
          <a:endParaRPr lang="en-US"/>
        </a:p>
      </dgm:t>
    </dgm:pt>
    <dgm:pt modelId="{0CBA07F0-C5B5-46AC-970E-1D5235CC49AB}" type="sibTrans" cxnId="{E9EF339B-4D7F-4B24-9FE0-6FD7BAF42806}">
      <dgm:prSet/>
      <dgm:spPr/>
      <dgm:t>
        <a:bodyPr/>
        <a:lstStyle/>
        <a:p>
          <a:endParaRPr lang="en-US"/>
        </a:p>
      </dgm:t>
    </dgm:pt>
    <dgm:pt modelId="{09F201C3-19A9-4F1B-ABEF-DDD4D35BBCD4}" type="pres">
      <dgm:prSet presAssocID="{74B7F6E2-C86C-494C-9A55-D70EA2B38714}" presName="Name0" presStyleCnt="0">
        <dgm:presLayoutVars>
          <dgm:chMax val="7"/>
          <dgm:chPref val="7"/>
          <dgm:dir/>
          <dgm:animLvl val="lvl"/>
        </dgm:presLayoutVars>
      </dgm:prSet>
      <dgm:spPr/>
    </dgm:pt>
    <dgm:pt modelId="{76837725-5501-4E6A-A539-1A02E3CAD83F}" type="pres">
      <dgm:prSet presAssocID="{186BD187-4977-40F1-8294-67547D829591}" presName="Accent1" presStyleCnt="0"/>
      <dgm:spPr/>
    </dgm:pt>
    <dgm:pt modelId="{BA21909E-9C79-4E5B-B037-18F196BC4420}" type="pres">
      <dgm:prSet presAssocID="{186BD187-4977-40F1-8294-67547D829591}" presName="Accent" presStyleLbl="node1" presStyleIdx="0" presStyleCnt="3"/>
      <dgm:spPr/>
    </dgm:pt>
    <dgm:pt modelId="{C8DEFEAD-363E-40D0-9C88-BD1460061D2B}" type="pres">
      <dgm:prSet presAssocID="{186BD187-4977-40F1-8294-67547D829591}" presName="Parent1" presStyleLbl="revTx" presStyleIdx="0" presStyleCnt="3" custScaleX="113085" custScaleY="190589" custLinFactNeighborX="3346" custLinFactNeighborY="-10587">
        <dgm:presLayoutVars>
          <dgm:chMax val="1"/>
          <dgm:chPref val="1"/>
          <dgm:bulletEnabled val="1"/>
        </dgm:presLayoutVars>
      </dgm:prSet>
      <dgm:spPr/>
    </dgm:pt>
    <dgm:pt modelId="{733714BC-1E6B-4171-8156-36808C137894}" type="pres">
      <dgm:prSet presAssocID="{FC3A30BD-5D4B-4CC0-BFD0-2A7956998AEF}" presName="Accent2" presStyleCnt="0"/>
      <dgm:spPr/>
    </dgm:pt>
    <dgm:pt modelId="{2B02D56E-7D06-49C6-A40C-A585D0C77F3A}" type="pres">
      <dgm:prSet presAssocID="{FC3A30BD-5D4B-4CC0-BFD0-2A7956998AEF}" presName="Accent" presStyleLbl="node1" presStyleIdx="1" presStyleCnt="3"/>
      <dgm:spPr/>
    </dgm:pt>
    <dgm:pt modelId="{35A69BC1-B87E-4888-BDAE-C05A47AB0CBA}" type="pres">
      <dgm:prSet presAssocID="{FC3A30BD-5D4B-4CC0-BFD0-2A7956998AEF}" presName="Parent2" presStyleLbl="revTx" presStyleIdx="1" presStyleCnt="3" custScaleX="119372" custScaleY="204430" custLinFactNeighborX="4368" custLinFactNeighborY="-2021">
        <dgm:presLayoutVars>
          <dgm:chMax val="1"/>
          <dgm:chPref val="1"/>
          <dgm:bulletEnabled val="1"/>
        </dgm:presLayoutVars>
      </dgm:prSet>
      <dgm:spPr/>
    </dgm:pt>
    <dgm:pt modelId="{D3A90E8D-FC29-4013-9C97-36C1D090F7D7}" type="pres">
      <dgm:prSet presAssocID="{438F19B0-D294-4975-9523-EDF0BD2748B9}" presName="Accent3" presStyleCnt="0"/>
      <dgm:spPr/>
    </dgm:pt>
    <dgm:pt modelId="{A954575F-2C64-4B14-B80E-E64DA8CC2221}" type="pres">
      <dgm:prSet presAssocID="{438F19B0-D294-4975-9523-EDF0BD2748B9}" presName="Accent" presStyleLbl="node1" presStyleIdx="2" presStyleCnt="3"/>
      <dgm:spPr/>
    </dgm:pt>
    <dgm:pt modelId="{A0BDF94E-F40C-4C0E-9167-AD581DB8A0FE}" type="pres">
      <dgm:prSet presAssocID="{438F19B0-D294-4975-9523-EDF0BD2748B9}" presName="Parent3" presStyleLbl="revTx" presStyleIdx="2" presStyleCnt="3" custScaleY="155346" custLinFactNeighborX="-1487" custLinFactNeighborY="31761">
        <dgm:presLayoutVars>
          <dgm:chMax val="1"/>
          <dgm:chPref val="1"/>
          <dgm:bulletEnabled val="1"/>
        </dgm:presLayoutVars>
      </dgm:prSet>
      <dgm:spPr/>
    </dgm:pt>
  </dgm:ptLst>
  <dgm:cxnLst>
    <dgm:cxn modelId="{7B08C011-1741-4EC2-B94F-204844E47745}" srcId="{74B7F6E2-C86C-494C-9A55-D70EA2B38714}" destId="{438F19B0-D294-4975-9523-EDF0BD2748B9}" srcOrd="2" destOrd="0" parTransId="{DC1FD52B-F631-4C71-A67E-15C43950B6CC}" sibTransId="{B704DCAC-44A7-4D3B-A288-A2EC2CB68E62}"/>
    <dgm:cxn modelId="{DF209A80-AAFC-4733-83F3-73C24054214E}" type="presOf" srcId="{74B7F6E2-C86C-494C-9A55-D70EA2B38714}" destId="{09F201C3-19A9-4F1B-ABEF-DDD4D35BBCD4}" srcOrd="0" destOrd="0" presId="urn:microsoft.com/office/officeart/2009/layout/CircleArrowProcess"/>
    <dgm:cxn modelId="{E9EF339B-4D7F-4B24-9FE0-6FD7BAF42806}" srcId="{74B7F6E2-C86C-494C-9A55-D70EA2B38714}" destId="{186BD187-4977-40F1-8294-67547D829591}" srcOrd="0" destOrd="0" parTransId="{1C6DAFF3-E13F-4239-B896-D7B18262B6C3}" sibTransId="{0CBA07F0-C5B5-46AC-970E-1D5235CC49AB}"/>
    <dgm:cxn modelId="{BF9865E9-F430-454A-9BD9-3DD60112E156}" srcId="{74B7F6E2-C86C-494C-9A55-D70EA2B38714}" destId="{FC3A30BD-5D4B-4CC0-BFD0-2A7956998AEF}" srcOrd="1" destOrd="0" parTransId="{3CAD798C-573E-4AED-AC42-37069F7E3D8D}" sibTransId="{8A80364B-4B57-4B4B-A303-97FBB4707425}"/>
    <dgm:cxn modelId="{85A804BF-7A50-422F-860B-8A0D2A31B86C}" type="presOf" srcId="{FC3A30BD-5D4B-4CC0-BFD0-2A7956998AEF}" destId="{35A69BC1-B87E-4888-BDAE-C05A47AB0CBA}" srcOrd="0" destOrd="0" presId="urn:microsoft.com/office/officeart/2009/layout/CircleArrowProcess"/>
    <dgm:cxn modelId="{CDFD03BD-34D5-4EC3-AA7B-ACB7A9359FDA}" type="presOf" srcId="{438F19B0-D294-4975-9523-EDF0BD2748B9}" destId="{A0BDF94E-F40C-4C0E-9167-AD581DB8A0FE}" srcOrd="0" destOrd="0" presId="urn:microsoft.com/office/officeart/2009/layout/CircleArrowProcess"/>
    <dgm:cxn modelId="{8CF4DAB6-121A-4779-A546-1E19352AF5C6}" type="presOf" srcId="{186BD187-4977-40F1-8294-67547D829591}" destId="{C8DEFEAD-363E-40D0-9C88-BD1460061D2B}" srcOrd="0" destOrd="0" presId="urn:microsoft.com/office/officeart/2009/layout/CircleArrowProcess"/>
    <dgm:cxn modelId="{2182AC90-E489-4BE8-9912-8EBA160263C4}" type="presParOf" srcId="{09F201C3-19A9-4F1B-ABEF-DDD4D35BBCD4}" destId="{76837725-5501-4E6A-A539-1A02E3CAD83F}" srcOrd="0" destOrd="0" presId="urn:microsoft.com/office/officeart/2009/layout/CircleArrowProcess"/>
    <dgm:cxn modelId="{CA5294BD-59D0-4C4D-A903-0C012AC3DE3D}" type="presParOf" srcId="{76837725-5501-4E6A-A539-1A02E3CAD83F}" destId="{BA21909E-9C79-4E5B-B037-18F196BC4420}" srcOrd="0" destOrd="0" presId="urn:microsoft.com/office/officeart/2009/layout/CircleArrowProcess"/>
    <dgm:cxn modelId="{62301549-70A8-4B67-B6BF-3F6A0DE88518}" type="presParOf" srcId="{09F201C3-19A9-4F1B-ABEF-DDD4D35BBCD4}" destId="{C8DEFEAD-363E-40D0-9C88-BD1460061D2B}" srcOrd="1" destOrd="0" presId="urn:microsoft.com/office/officeart/2009/layout/CircleArrowProcess"/>
    <dgm:cxn modelId="{73237D67-58AF-48B4-B8A9-EA1DBCFE4D25}" type="presParOf" srcId="{09F201C3-19A9-4F1B-ABEF-DDD4D35BBCD4}" destId="{733714BC-1E6B-4171-8156-36808C137894}" srcOrd="2" destOrd="0" presId="urn:microsoft.com/office/officeart/2009/layout/CircleArrowProcess"/>
    <dgm:cxn modelId="{3B0A6F8A-6139-4924-9DB6-065E39D1FC7A}" type="presParOf" srcId="{733714BC-1E6B-4171-8156-36808C137894}" destId="{2B02D56E-7D06-49C6-A40C-A585D0C77F3A}" srcOrd="0" destOrd="0" presId="urn:microsoft.com/office/officeart/2009/layout/CircleArrowProcess"/>
    <dgm:cxn modelId="{653E3544-F5FD-4FCD-8F03-D0A8BE7B7724}" type="presParOf" srcId="{09F201C3-19A9-4F1B-ABEF-DDD4D35BBCD4}" destId="{35A69BC1-B87E-4888-BDAE-C05A47AB0CBA}" srcOrd="3" destOrd="0" presId="urn:microsoft.com/office/officeart/2009/layout/CircleArrowProcess"/>
    <dgm:cxn modelId="{BB5B786A-013D-4FBB-BCA0-4DB9FE3D83F4}" type="presParOf" srcId="{09F201C3-19A9-4F1B-ABEF-DDD4D35BBCD4}" destId="{D3A90E8D-FC29-4013-9C97-36C1D090F7D7}" srcOrd="4" destOrd="0" presId="urn:microsoft.com/office/officeart/2009/layout/CircleArrowProcess"/>
    <dgm:cxn modelId="{8718A33D-C7F8-45FD-AE44-B409C631C6A3}" type="presParOf" srcId="{D3A90E8D-FC29-4013-9C97-36C1D090F7D7}" destId="{A954575F-2C64-4B14-B80E-E64DA8CC2221}" srcOrd="0" destOrd="0" presId="urn:microsoft.com/office/officeart/2009/layout/CircleArrowProcess"/>
    <dgm:cxn modelId="{5501729D-32E0-4D68-A33A-6204EAC400F0}" type="presParOf" srcId="{09F201C3-19A9-4F1B-ABEF-DDD4D35BBCD4}" destId="{A0BDF94E-F40C-4C0E-9167-AD581DB8A0F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B58647-5914-4B73-BD21-B77BA2AD9F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2EE882C-0932-4B9B-BE70-078C135F1FD2}">
      <dgm:prSet custT="1"/>
      <dgm:spPr/>
      <dgm:t>
        <a:bodyPr/>
        <a:lstStyle/>
        <a:p>
          <a:pPr algn="ctr" rtl="0"/>
          <a:r>
            <a:rPr lang="en-US" sz="2000" dirty="0"/>
            <a:t>Community Outreach</a:t>
          </a:r>
        </a:p>
      </dgm:t>
    </dgm:pt>
    <dgm:pt modelId="{6F9C9D27-2289-4A15-815F-15D0A0A7BEFC}" type="parTrans" cxnId="{329741BD-E5A6-4620-9709-1EAAA56B3839}">
      <dgm:prSet/>
      <dgm:spPr/>
      <dgm:t>
        <a:bodyPr/>
        <a:lstStyle/>
        <a:p>
          <a:endParaRPr lang="en-US" sz="2000"/>
        </a:p>
      </dgm:t>
    </dgm:pt>
    <dgm:pt modelId="{2DE2A070-D31B-40DB-95F5-49D9BBC83398}" type="sibTrans" cxnId="{329741BD-E5A6-4620-9709-1EAAA56B3839}">
      <dgm:prSet/>
      <dgm:spPr/>
      <dgm:t>
        <a:bodyPr/>
        <a:lstStyle/>
        <a:p>
          <a:endParaRPr lang="en-US" sz="2000"/>
        </a:p>
      </dgm:t>
    </dgm:pt>
    <dgm:pt modelId="{3E2AF176-A51F-4E49-9E13-A0C610068A0F}">
      <dgm:prSet custT="1"/>
      <dgm:spPr/>
      <dgm:t>
        <a:bodyPr/>
        <a:lstStyle/>
        <a:p>
          <a:pPr algn="ctr" rtl="0"/>
          <a:r>
            <a:rPr lang="en-US" sz="2000" dirty="0"/>
            <a:t>Social and Digital Media</a:t>
          </a:r>
        </a:p>
      </dgm:t>
    </dgm:pt>
    <dgm:pt modelId="{E542F5CB-E21C-4E61-A5A4-7913331985B7}" type="parTrans" cxnId="{8F4C7D2A-1BD2-41FF-B790-C571719B8C52}">
      <dgm:prSet/>
      <dgm:spPr/>
      <dgm:t>
        <a:bodyPr/>
        <a:lstStyle/>
        <a:p>
          <a:endParaRPr lang="en-US"/>
        </a:p>
      </dgm:t>
    </dgm:pt>
    <dgm:pt modelId="{AD6EE39B-5DE7-4A77-AF50-91EF96114ED2}" type="sibTrans" cxnId="{8F4C7D2A-1BD2-41FF-B790-C571719B8C52}">
      <dgm:prSet/>
      <dgm:spPr/>
      <dgm:t>
        <a:bodyPr/>
        <a:lstStyle/>
        <a:p>
          <a:endParaRPr lang="en-US"/>
        </a:p>
      </dgm:t>
    </dgm:pt>
    <dgm:pt modelId="{96B29E73-058C-4502-8501-2226AE0CF2D4}">
      <dgm:prSet custT="1"/>
      <dgm:spPr/>
      <dgm:t>
        <a:bodyPr/>
        <a:lstStyle/>
        <a:p>
          <a:pPr algn="ctr" rtl="0"/>
          <a:r>
            <a:rPr lang="en-US" sz="2000" dirty="0"/>
            <a:t>Free Media</a:t>
          </a:r>
        </a:p>
      </dgm:t>
    </dgm:pt>
    <dgm:pt modelId="{80564C16-E0C8-4063-A1B5-C8B2E0A737D4}" type="parTrans" cxnId="{88B4DF06-734F-42C3-AD8D-0AD22654A938}">
      <dgm:prSet/>
      <dgm:spPr/>
      <dgm:t>
        <a:bodyPr/>
        <a:lstStyle/>
        <a:p>
          <a:endParaRPr lang="en-US"/>
        </a:p>
      </dgm:t>
    </dgm:pt>
    <dgm:pt modelId="{79EC71D8-7ECB-4780-8423-DC371E6ECA27}" type="sibTrans" cxnId="{88B4DF06-734F-42C3-AD8D-0AD22654A938}">
      <dgm:prSet/>
      <dgm:spPr/>
      <dgm:t>
        <a:bodyPr/>
        <a:lstStyle/>
        <a:p>
          <a:endParaRPr lang="en-US"/>
        </a:p>
      </dgm:t>
    </dgm:pt>
    <dgm:pt modelId="{90BF17BD-42AD-4A0E-8294-AECF28646819}">
      <dgm:prSet custT="1"/>
      <dgm:spPr/>
      <dgm:t>
        <a:bodyPr/>
        <a:lstStyle/>
        <a:p>
          <a:pPr algn="ctr" rtl="0"/>
          <a:r>
            <a:rPr lang="en-US" sz="2000" dirty="0"/>
            <a:t>Marketing Materials</a:t>
          </a:r>
        </a:p>
      </dgm:t>
    </dgm:pt>
    <dgm:pt modelId="{9751897E-73DE-46C3-8D6F-C5978373D30D}" type="parTrans" cxnId="{FE62DDE1-CB2C-40D5-9A22-447D755CBCA0}">
      <dgm:prSet/>
      <dgm:spPr/>
      <dgm:t>
        <a:bodyPr/>
        <a:lstStyle/>
        <a:p>
          <a:endParaRPr lang="en-US"/>
        </a:p>
      </dgm:t>
    </dgm:pt>
    <dgm:pt modelId="{18C246BA-E315-484B-8C19-223874EBBE8A}" type="sibTrans" cxnId="{FE62DDE1-CB2C-40D5-9A22-447D755CBCA0}">
      <dgm:prSet/>
      <dgm:spPr/>
      <dgm:t>
        <a:bodyPr/>
        <a:lstStyle/>
        <a:p>
          <a:endParaRPr lang="en-US"/>
        </a:p>
      </dgm:t>
    </dgm:pt>
    <dgm:pt modelId="{FD04B473-344B-4189-AF7A-E9A4AA3F7AB3}">
      <dgm:prSet custT="1"/>
      <dgm:spPr/>
      <dgm:t>
        <a:bodyPr/>
        <a:lstStyle/>
        <a:p>
          <a:pPr algn="ctr" rtl="0"/>
          <a:r>
            <a:rPr lang="en-US" sz="2000" dirty="0"/>
            <a:t>The Direct Approach</a:t>
          </a:r>
        </a:p>
      </dgm:t>
    </dgm:pt>
    <dgm:pt modelId="{407CE6BF-CD6E-44F7-93E4-B54464CD8E69}" type="parTrans" cxnId="{5970113A-0335-45B7-955F-EA7B360B837D}">
      <dgm:prSet/>
      <dgm:spPr/>
      <dgm:t>
        <a:bodyPr/>
        <a:lstStyle/>
        <a:p>
          <a:endParaRPr lang="en-US"/>
        </a:p>
      </dgm:t>
    </dgm:pt>
    <dgm:pt modelId="{75C2EF9A-AEC8-4C92-9786-0EC8FF33C8E4}" type="sibTrans" cxnId="{5970113A-0335-45B7-955F-EA7B360B837D}">
      <dgm:prSet/>
      <dgm:spPr/>
      <dgm:t>
        <a:bodyPr/>
        <a:lstStyle/>
        <a:p>
          <a:endParaRPr lang="en-US"/>
        </a:p>
      </dgm:t>
    </dgm:pt>
    <dgm:pt modelId="{DC41D18A-F153-45C5-B9CA-497C2DF470A5}">
      <dgm:prSet custT="1"/>
      <dgm:spPr/>
      <dgm:t>
        <a:bodyPr/>
        <a:lstStyle/>
        <a:p>
          <a:pPr algn="ctr" rtl="0"/>
          <a:r>
            <a:rPr lang="en-US" sz="2000" dirty="0"/>
            <a:t>The Whole Package</a:t>
          </a:r>
        </a:p>
      </dgm:t>
    </dgm:pt>
    <dgm:pt modelId="{CC9BAA6D-7C5D-467C-B1EF-5BA21CE4DEAE}" type="parTrans" cxnId="{9ABCD42F-E2E3-46AC-BD2C-921F017F74FE}">
      <dgm:prSet/>
      <dgm:spPr/>
      <dgm:t>
        <a:bodyPr/>
        <a:lstStyle/>
        <a:p>
          <a:endParaRPr lang="en-US"/>
        </a:p>
      </dgm:t>
    </dgm:pt>
    <dgm:pt modelId="{FB1F0AE2-E2BE-4BAA-9D42-81DF35ACC2A9}" type="sibTrans" cxnId="{9ABCD42F-E2E3-46AC-BD2C-921F017F74FE}">
      <dgm:prSet/>
      <dgm:spPr/>
      <dgm:t>
        <a:bodyPr/>
        <a:lstStyle/>
        <a:p>
          <a:endParaRPr lang="en-US"/>
        </a:p>
      </dgm:t>
    </dgm:pt>
    <dgm:pt modelId="{25F42AA4-EAE3-4C84-BC59-DA82D57E1D1B}" type="pres">
      <dgm:prSet presAssocID="{1CB58647-5914-4B73-BD21-B77BA2AD9F87}" presName="vert0" presStyleCnt="0">
        <dgm:presLayoutVars>
          <dgm:dir/>
          <dgm:animOne val="branch"/>
          <dgm:animLvl val="lvl"/>
        </dgm:presLayoutVars>
      </dgm:prSet>
      <dgm:spPr/>
    </dgm:pt>
    <dgm:pt modelId="{31A09F13-58F4-44EE-9AAD-471F0BFDD22A}" type="pres">
      <dgm:prSet presAssocID="{FD04B473-344B-4189-AF7A-E9A4AA3F7AB3}" presName="thickLine" presStyleLbl="alignNode1" presStyleIdx="0" presStyleCnt="6"/>
      <dgm:spPr/>
    </dgm:pt>
    <dgm:pt modelId="{D2489E0A-3B7D-410B-8932-621B01118A9A}" type="pres">
      <dgm:prSet presAssocID="{FD04B473-344B-4189-AF7A-E9A4AA3F7AB3}" presName="horz1" presStyleCnt="0"/>
      <dgm:spPr/>
    </dgm:pt>
    <dgm:pt modelId="{5C36C87E-C0CA-40C2-9377-D0E37CF22EB4}" type="pres">
      <dgm:prSet presAssocID="{FD04B473-344B-4189-AF7A-E9A4AA3F7AB3}" presName="tx1" presStyleLbl="revTx" presStyleIdx="0" presStyleCnt="6"/>
      <dgm:spPr/>
    </dgm:pt>
    <dgm:pt modelId="{CD1ED156-BFFD-411E-9F74-40B233CD5A53}" type="pres">
      <dgm:prSet presAssocID="{FD04B473-344B-4189-AF7A-E9A4AA3F7AB3}" presName="vert1" presStyleCnt="0"/>
      <dgm:spPr/>
    </dgm:pt>
    <dgm:pt modelId="{1ACA2032-480C-4068-A150-04EDA5EAA1AB}" type="pres">
      <dgm:prSet presAssocID="{32EE882C-0932-4B9B-BE70-078C135F1FD2}" presName="thickLine" presStyleLbl="alignNode1" presStyleIdx="1" presStyleCnt="6"/>
      <dgm:spPr/>
    </dgm:pt>
    <dgm:pt modelId="{12426721-9B11-4BAC-9218-8804F0DD203A}" type="pres">
      <dgm:prSet presAssocID="{32EE882C-0932-4B9B-BE70-078C135F1FD2}" presName="horz1" presStyleCnt="0"/>
      <dgm:spPr/>
    </dgm:pt>
    <dgm:pt modelId="{0F77941C-BE92-42AE-8344-AAC6D0AA71DA}" type="pres">
      <dgm:prSet presAssocID="{32EE882C-0932-4B9B-BE70-078C135F1FD2}" presName="tx1" presStyleLbl="revTx" presStyleIdx="1" presStyleCnt="6" custLinFactNeighborY="86"/>
      <dgm:spPr/>
    </dgm:pt>
    <dgm:pt modelId="{8218FA3C-71A8-44F0-B948-9EFF94EF0374}" type="pres">
      <dgm:prSet presAssocID="{32EE882C-0932-4B9B-BE70-078C135F1FD2}" presName="vert1" presStyleCnt="0"/>
      <dgm:spPr/>
    </dgm:pt>
    <dgm:pt modelId="{C66E046B-1107-40B5-861C-4E07C2035E1E}" type="pres">
      <dgm:prSet presAssocID="{90BF17BD-42AD-4A0E-8294-AECF28646819}" presName="thickLine" presStyleLbl="alignNode1" presStyleIdx="2" presStyleCnt="6"/>
      <dgm:spPr/>
    </dgm:pt>
    <dgm:pt modelId="{AE4A6FF2-36FB-4270-BB71-7FCDEB9D8606}" type="pres">
      <dgm:prSet presAssocID="{90BF17BD-42AD-4A0E-8294-AECF28646819}" presName="horz1" presStyleCnt="0"/>
      <dgm:spPr/>
    </dgm:pt>
    <dgm:pt modelId="{2CF93EE8-D7F0-402E-BB79-64AA7FC37E99}" type="pres">
      <dgm:prSet presAssocID="{90BF17BD-42AD-4A0E-8294-AECF28646819}" presName="tx1" presStyleLbl="revTx" presStyleIdx="2" presStyleCnt="6"/>
      <dgm:spPr/>
    </dgm:pt>
    <dgm:pt modelId="{B18AC135-F3BC-4FF3-AAFC-A6AFB5B845E2}" type="pres">
      <dgm:prSet presAssocID="{90BF17BD-42AD-4A0E-8294-AECF28646819}" presName="vert1" presStyleCnt="0"/>
      <dgm:spPr/>
    </dgm:pt>
    <dgm:pt modelId="{D2D6A4E9-4751-4005-9F35-7F7374D957D2}" type="pres">
      <dgm:prSet presAssocID="{DC41D18A-F153-45C5-B9CA-497C2DF470A5}" presName="thickLine" presStyleLbl="alignNode1" presStyleIdx="3" presStyleCnt="6"/>
      <dgm:spPr/>
    </dgm:pt>
    <dgm:pt modelId="{A86EF61C-E947-4504-B832-B3053C8C3992}" type="pres">
      <dgm:prSet presAssocID="{DC41D18A-F153-45C5-B9CA-497C2DF470A5}" presName="horz1" presStyleCnt="0"/>
      <dgm:spPr/>
    </dgm:pt>
    <dgm:pt modelId="{08F9CC01-60D2-482B-AB67-87FCEB3CA462}" type="pres">
      <dgm:prSet presAssocID="{DC41D18A-F153-45C5-B9CA-497C2DF470A5}" presName="tx1" presStyleLbl="revTx" presStyleIdx="3" presStyleCnt="6"/>
      <dgm:spPr/>
    </dgm:pt>
    <dgm:pt modelId="{4010ADF1-E00B-4DF0-9846-3E4D9DD80108}" type="pres">
      <dgm:prSet presAssocID="{DC41D18A-F153-45C5-B9CA-497C2DF470A5}" presName="vert1" presStyleCnt="0"/>
      <dgm:spPr/>
    </dgm:pt>
    <dgm:pt modelId="{C351DA9E-86A7-4360-BFF4-92F0D2DAB7A5}" type="pres">
      <dgm:prSet presAssocID="{96B29E73-058C-4502-8501-2226AE0CF2D4}" presName="thickLine" presStyleLbl="alignNode1" presStyleIdx="4" presStyleCnt="6"/>
      <dgm:spPr/>
    </dgm:pt>
    <dgm:pt modelId="{950DE798-5F3F-48DE-BC90-C68FB5C34C1D}" type="pres">
      <dgm:prSet presAssocID="{96B29E73-058C-4502-8501-2226AE0CF2D4}" presName="horz1" presStyleCnt="0"/>
      <dgm:spPr/>
    </dgm:pt>
    <dgm:pt modelId="{75252B16-3125-456E-B7F9-5DCDA6A0ABCD}" type="pres">
      <dgm:prSet presAssocID="{96B29E73-058C-4502-8501-2226AE0CF2D4}" presName="tx1" presStyleLbl="revTx" presStyleIdx="4" presStyleCnt="6"/>
      <dgm:spPr/>
    </dgm:pt>
    <dgm:pt modelId="{4C0F201D-665C-40F9-B1CE-BC3B8F0780AA}" type="pres">
      <dgm:prSet presAssocID="{96B29E73-058C-4502-8501-2226AE0CF2D4}" presName="vert1" presStyleCnt="0"/>
      <dgm:spPr/>
    </dgm:pt>
    <dgm:pt modelId="{050141D9-1A70-4894-B5CF-48D8F0E90817}" type="pres">
      <dgm:prSet presAssocID="{3E2AF176-A51F-4E49-9E13-A0C610068A0F}" presName="thickLine" presStyleLbl="alignNode1" presStyleIdx="5" presStyleCnt="6"/>
      <dgm:spPr/>
    </dgm:pt>
    <dgm:pt modelId="{A2B14CEC-BD37-452C-961D-716BBADCB027}" type="pres">
      <dgm:prSet presAssocID="{3E2AF176-A51F-4E49-9E13-A0C610068A0F}" presName="horz1" presStyleCnt="0"/>
      <dgm:spPr/>
    </dgm:pt>
    <dgm:pt modelId="{9C8109D3-7D3B-42EF-B2BE-46F3EA39A0E0}" type="pres">
      <dgm:prSet presAssocID="{3E2AF176-A51F-4E49-9E13-A0C610068A0F}" presName="tx1" presStyleLbl="revTx" presStyleIdx="5" presStyleCnt="6"/>
      <dgm:spPr/>
    </dgm:pt>
    <dgm:pt modelId="{DBAA53DD-D75D-4CCC-A13A-8718DCCA3A0C}" type="pres">
      <dgm:prSet presAssocID="{3E2AF176-A51F-4E49-9E13-A0C610068A0F}" presName="vert1" presStyleCnt="0"/>
      <dgm:spPr/>
    </dgm:pt>
  </dgm:ptLst>
  <dgm:cxnLst>
    <dgm:cxn modelId="{2BC78AD3-7B89-49E0-B180-71783EFE55DD}" type="presOf" srcId="{32EE882C-0932-4B9B-BE70-078C135F1FD2}" destId="{0F77941C-BE92-42AE-8344-AAC6D0AA71DA}" srcOrd="0" destOrd="0" presId="urn:microsoft.com/office/officeart/2008/layout/LinedList"/>
    <dgm:cxn modelId="{9ABCD42F-E2E3-46AC-BD2C-921F017F74FE}" srcId="{1CB58647-5914-4B73-BD21-B77BA2AD9F87}" destId="{DC41D18A-F153-45C5-B9CA-497C2DF470A5}" srcOrd="3" destOrd="0" parTransId="{CC9BAA6D-7C5D-467C-B1EF-5BA21CE4DEAE}" sibTransId="{FB1F0AE2-E2BE-4BAA-9D42-81DF35ACC2A9}"/>
    <dgm:cxn modelId="{329741BD-E5A6-4620-9709-1EAAA56B3839}" srcId="{1CB58647-5914-4B73-BD21-B77BA2AD9F87}" destId="{32EE882C-0932-4B9B-BE70-078C135F1FD2}" srcOrd="1" destOrd="0" parTransId="{6F9C9D27-2289-4A15-815F-15D0A0A7BEFC}" sibTransId="{2DE2A070-D31B-40DB-95F5-49D9BBC83398}"/>
    <dgm:cxn modelId="{88B4DF06-734F-42C3-AD8D-0AD22654A938}" srcId="{1CB58647-5914-4B73-BD21-B77BA2AD9F87}" destId="{96B29E73-058C-4502-8501-2226AE0CF2D4}" srcOrd="4" destOrd="0" parTransId="{80564C16-E0C8-4063-A1B5-C8B2E0A737D4}" sibTransId="{79EC71D8-7ECB-4780-8423-DC371E6ECA27}"/>
    <dgm:cxn modelId="{5970113A-0335-45B7-955F-EA7B360B837D}" srcId="{1CB58647-5914-4B73-BD21-B77BA2AD9F87}" destId="{FD04B473-344B-4189-AF7A-E9A4AA3F7AB3}" srcOrd="0" destOrd="0" parTransId="{407CE6BF-CD6E-44F7-93E4-B54464CD8E69}" sibTransId="{75C2EF9A-AEC8-4C92-9786-0EC8FF33C8E4}"/>
    <dgm:cxn modelId="{EAE93D5B-74E7-4B41-BEC7-AEBC9D0DFF3D}" type="presOf" srcId="{FD04B473-344B-4189-AF7A-E9A4AA3F7AB3}" destId="{5C36C87E-C0CA-40C2-9377-D0E37CF22EB4}" srcOrd="0" destOrd="0" presId="urn:microsoft.com/office/officeart/2008/layout/LinedList"/>
    <dgm:cxn modelId="{8F4C7D2A-1BD2-41FF-B790-C571719B8C52}" srcId="{1CB58647-5914-4B73-BD21-B77BA2AD9F87}" destId="{3E2AF176-A51F-4E49-9E13-A0C610068A0F}" srcOrd="5" destOrd="0" parTransId="{E542F5CB-E21C-4E61-A5A4-7913331985B7}" sibTransId="{AD6EE39B-5DE7-4A77-AF50-91EF96114ED2}"/>
    <dgm:cxn modelId="{CF7E9F50-FB35-49FC-859C-61CE5890D227}" type="presOf" srcId="{DC41D18A-F153-45C5-B9CA-497C2DF470A5}" destId="{08F9CC01-60D2-482B-AB67-87FCEB3CA462}" srcOrd="0" destOrd="0" presId="urn:microsoft.com/office/officeart/2008/layout/LinedList"/>
    <dgm:cxn modelId="{264DD0B8-2457-40BA-8E61-8967E4B49B6D}" type="presOf" srcId="{1CB58647-5914-4B73-BD21-B77BA2AD9F87}" destId="{25F42AA4-EAE3-4C84-BC59-DA82D57E1D1B}" srcOrd="0" destOrd="0" presId="urn:microsoft.com/office/officeart/2008/layout/LinedList"/>
    <dgm:cxn modelId="{D4719A50-8A25-40CD-AAA2-33838A1D6F39}" type="presOf" srcId="{3E2AF176-A51F-4E49-9E13-A0C610068A0F}" destId="{9C8109D3-7D3B-42EF-B2BE-46F3EA39A0E0}" srcOrd="0" destOrd="0" presId="urn:microsoft.com/office/officeart/2008/layout/LinedList"/>
    <dgm:cxn modelId="{FE62DDE1-CB2C-40D5-9A22-447D755CBCA0}" srcId="{1CB58647-5914-4B73-BD21-B77BA2AD9F87}" destId="{90BF17BD-42AD-4A0E-8294-AECF28646819}" srcOrd="2" destOrd="0" parTransId="{9751897E-73DE-46C3-8D6F-C5978373D30D}" sibTransId="{18C246BA-E315-484B-8C19-223874EBBE8A}"/>
    <dgm:cxn modelId="{BBC73E03-ADB2-4093-B92E-E5D437767C56}" type="presOf" srcId="{96B29E73-058C-4502-8501-2226AE0CF2D4}" destId="{75252B16-3125-456E-B7F9-5DCDA6A0ABCD}" srcOrd="0" destOrd="0" presId="urn:microsoft.com/office/officeart/2008/layout/LinedList"/>
    <dgm:cxn modelId="{862DC8D6-44A7-441E-ACF9-2655EE7B3E18}" type="presOf" srcId="{90BF17BD-42AD-4A0E-8294-AECF28646819}" destId="{2CF93EE8-D7F0-402E-BB79-64AA7FC37E99}" srcOrd="0" destOrd="0" presId="urn:microsoft.com/office/officeart/2008/layout/LinedList"/>
    <dgm:cxn modelId="{8B2DF9F5-6617-4746-BA96-AC9260E0258F}" type="presParOf" srcId="{25F42AA4-EAE3-4C84-BC59-DA82D57E1D1B}" destId="{31A09F13-58F4-44EE-9AAD-471F0BFDD22A}" srcOrd="0" destOrd="0" presId="urn:microsoft.com/office/officeart/2008/layout/LinedList"/>
    <dgm:cxn modelId="{5C4B6649-3DFF-4192-B2DB-F07DE18B5B07}" type="presParOf" srcId="{25F42AA4-EAE3-4C84-BC59-DA82D57E1D1B}" destId="{D2489E0A-3B7D-410B-8932-621B01118A9A}" srcOrd="1" destOrd="0" presId="urn:microsoft.com/office/officeart/2008/layout/LinedList"/>
    <dgm:cxn modelId="{720D721F-7D27-4A95-B22E-AF7961D9D588}" type="presParOf" srcId="{D2489E0A-3B7D-410B-8932-621B01118A9A}" destId="{5C36C87E-C0CA-40C2-9377-D0E37CF22EB4}" srcOrd="0" destOrd="0" presId="urn:microsoft.com/office/officeart/2008/layout/LinedList"/>
    <dgm:cxn modelId="{4A79A27B-3FF8-47E8-8B25-8A8C70A1E2F5}" type="presParOf" srcId="{D2489E0A-3B7D-410B-8932-621B01118A9A}" destId="{CD1ED156-BFFD-411E-9F74-40B233CD5A53}" srcOrd="1" destOrd="0" presId="urn:microsoft.com/office/officeart/2008/layout/LinedList"/>
    <dgm:cxn modelId="{106645B2-F58F-4F55-B195-355873CB6F6B}" type="presParOf" srcId="{25F42AA4-EAE3-4C84-BC59-DA82D57E1D1B}" destId="{1ACA2032-480C-4068-A150-04EDA5EAA1AB}" srcOrd="2" destOrd="0" presId="urn:microsoft.com/office/officeart/2008/layout/LinedList"/>
    <dgm:cxn modelId="{006F96CB-A201-4CC1-94F3-249F7A6A8D50}" type="presParOf" srcId="{25F42AA4-EAE3-4C84-BC59-DA82D57E1D1B}" destId="{12426721-9B11-4BAC-9218-8804F0DD203A}" srcOrd="3" destOrd="0" presId="urn:microsoft.com/office/officeart/2008/layout/LinedList"/>
    <dgm:cxn modelId="{6789F80D-CE69-4946-B89A-0B1FBA429010}" type="presParOf" srcId="{12426721-9B11-4BAC-9218-8804F0DD203A}" destId="{0F77941C-BE92-42AE-8344-AAC6D0AA71DA}" srcOrd="0" destOrd="0" presId="urn:microsoft.com/office/officeart/2008/layout/LinedList"/>
    <dgm:cxn modelId="{B8A57CFA-2C32-4D5D-8F69-DB934A516767}" type="presParOf" srcId="{12426721-9B11-4BAC-9218-8804F0DD203A}" destId="{8218FA3C-71A8-44F0-B948-9EFF94EF0374}" srcOrd="1" destOrd="0" presId="urn:microsoft.com/office/officeart/2008/layout/LinedList"/>
    <dgm:cxn modelId="{CD16BAB6-57C5-40F7-90C3-A7AA6E509C5C}" type="presParOf" srcId="{25F42AA4-EAE3-4C84-BC59-DA82D57E1D1B}" destId="{C66E046B-1107-40B5-861C-4E07C2035E1E}" srcOrd="4" destOrd="0" presId="urn:microsoft.com/office/officeart/2008/layout/LinedList"/>
    <dgm:cxn modelId="{953FEB85-0369-45E3-88AF-9B0C81CA8B73}" type="presParOf" srcId="{25F42AA4-EAE3-4C84-BC59-DA82D57E1D1B}" destId="{AE4A6FF2-36FB-4270-BB71-7FCDEB9D8606}" srcOrd="5" destOrd="0" presId="urn:microsoft.com/office/officeart/2008/layout/LinedList"/>
    <dgm:cxn modelId="{7975E9B9-DB5F-4E66-AB82-62366467DCBC}" type="presParOf" srcId="{AE4A6FF2-36FB-4270-BB71-7FCDEB9D8606}" destId="{2CF93EE8-D7F0-402E-BB79-64AA7FC37E99}" srcOrd="0" destOrd="0" presId="urn:microsoft.com/office/officeart/2008/layout/LinedList"/>
    <dgm:cxn modelId="{510CA1A3-0C8D-406B-9B25-53A5409F0E67}" type="presParOf" srcId="{AE4A6FF2-36FB-4270-BB71-7FCDEB9D8606}" destId="{B18AC135-F3BC-4FF3-AAFC-A6AFB5B845E2}" srcOrd="1" destOrd="0" presId="urn:microsoft.com/office/officeart/2008/layout/LinedList"/>
    <dgm:cxn modelId="{2A3CD1E1-B56D-4EBC-88A5-4BE7D5D1B37A}" type="presParOf" srcId="{25F42AA4-EAE3-4C84-BC59-DA82D57E1D1B}" destId="{D2D6A4E9-4751-4005-9F35-7F7374D957D2}" srcOrd="6" destOrd="0" presId="urn:microsoft.com/office/officeart/2008/layout/LinedList"/>
    <dgm:cxn modelId="{CC283D75-7DFB-4640-A03C-EFF8AA96C575}" type="presParOf" srcId="{25F42AA4-EAE3-4C84-BC59-DA82D57E1D1B}" destId="{A86EF61C-E947-4504-B832-B3053C8C3992}" srcOrd="7" destOrd="0" presId="urn:microsoft.com/office/officeart/2008/layout/LinedList"/>
    <dgm:cxn modelId="{539E65D0-4416-4113-A5DB-CCB22368ABE0}" type="presParOf" srcId="{A86EF61C-E947-4504-B832-B3053C8C3992}" destId="{08F9CC01-60D2-482B-AB67-87FCEB3CA462}" srcOrd="0" destOrd="0" presId="urn:microsoft.com/office/officeart/2008/layout/LinedList"/>
    <dgm:cxn modelId="{79C8A837-6D6C-48A1-BE29-3F1AC195F60F}" type="presParOf" srcId="{A86EF61C-E947-4504-B832-B3053C8C3992}" destId="{4010ADF1-E00B-4DF0-9846-3E4D9DD80108}" srcOrd="1" destOrd="0" presId="urn:microsoft.com/office/officeart/2008/layout/LinedList"/>
    <dgm:cxn modelId="{966C1E64-DAA2-4874-880D-72E45B0C0B3F}" type="presParOf" srcId="{25F42AA4-EAE3-4C84-BC59-DA82D57E1D1B}" destId="{C351DA9E-86A7-4360-BFF4-92F0D2DAB7A5}" srcOrd="8" destOrd="0" presId="urn:microsoft.com/office/officeart/2008/layout/LinedList"/>
    <dgm:cxn modelId="{4F5F1497-5B7E-4EFF-8317-BCA8E38F3D7A}" type="presParOf" srcId="{25F42AA4-EAE3-4C84-BC59-DA82D57E1D1B}" destId="{950DE798-5F3F-48DE-BC90-C68FB5C34C1D}" srcOrd="9" destOrd="0" presId="urn:microsoft.com/office/officeart/2008/layout/LinedList"/>
    <dgm:cxn modelId="{17F4CCD6-261D-409F-BE12-17FB284FC8ED}" type="presParOf" srcId="{950DE798-5F3F-48DE-BC90-C68FB5C34C1D}" destId="{75252B16-3125-456E-B7F9-5DCDA6A0ABCD}" srcOrd="0" destOrd="0" presId="urn:microsoft.com/office/officeart/2008/layout/LinedList"/>
    <dgm:cxn modelId="{01AB8694-20D7-4BAF-A47D-C449A953A086}" type="presParOf" srcId="{950DE798-5F3F-48DE-BC90-C68FB5C34C1D}" destId="{4C0F201D-665C-40F9-B1CE-BC3B8F0780AA}" srcOrd="1" destOrd="0" presId="urn:microsoft.com/office/officeart/2008/layout/LinedList"/>
    <dgm:cxn modelId="{54E84FFA-2E30-4189-B661-3F3EBB429906}" type="presParOf" srcId="{25F42AA4-EAE3-4C84-BC59-DA82D57E1D1B}" destId="{050141D9-1A70-4894-B5CF-48D8F0E90817}" srcOrd="10" destOrd="0" presId="urn:microsoft.com/office/officeart/2008/layout/LinedList"/>
    <dgm:cxn modelId="{EA11AF1B-D867-4D3E-8FAB-C3B151CBB633}" type="presParOf" srcId="{25F42AA4-EAE3-4C84-BC59-DA82D57E1D1B}" destId="{A2B14CEC-BD37-452C-961D-716BBADCB027}" srcOrd="11" destOrd="0" presId="urn:microsoft.com/office/officeart/2008/layout/LinedList"/>
    <dgm:cxn modelId="{6CB764BA-8837-41B2-B68C-295308EF2898}" type="presParOf" srcId="{A2B14CEC-BD37-452C-961D-716BBADCB027}" destId="{9C8109D3-7D3B-42EF-B2BE-46F3EA39A0E0}" srcOrd="0" destOrd="0" presId="urn:microsoft.com/office/officeart/2008/layout/LinedList"/>
    <dgm:cxn modelId="{CCCCFEA9-BD04-401A-992B-7550C9C9C09E}" type="presParOf" srcId="{A2B14CEC-BD37-452C-961D-716BBADCB027}" destId="{DBAA53DD-D75D-4CCC-A13A-8718DCCA3A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152F8-9B67-47DA-AEDF-5BC930E51715}">
      <dsp:nvSpPr>
        <dsp:cNvPr id="0" name=""/>
        <dsp:cNvSpPr/>
      </dsp:nvSpPr>
      <dsp:spPr>
        <a:xfrm>
          <a:off x="0" y="3250025"/>
          <a:ext cx="8229600" cy="71102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Persistence</a:t>
          </a:r>
        </a:p>
      </dsp:txBody>
      <dsp:txXfrm>
        <a:off x="0" y="3250025"/>
        <a:ext cx="8229600" cy="711026"/>
      </dsp:txXfrm>
    </dsp:sp>
    <dsp:sp modelId="{30DF226C-6058-47A9-902A-34F417A17535}">
      <dsp:nvSpPr>
        <dsp:cNvPr id="0" name=""/>
        <dsp:cNvSpPr/>
      </dsp:nvSpPr>
      <dsp:spPr>
        <a:xfrm rot="10800000">
          <a:off x="0" y="2167132"/>
          <a:ext cx="8229600" cy="1093558"/>
        </a:xfrm>
        <a:prstGeom prst="upArrowCallou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Planning</a:t>
          </a:r>
        </a:p>
      </dsp:txBody>
      <dsp:txXfrm rot="10800000">
        <a:off x="0" y="2167132"/>
        <a:ext cx="8229600" cy="710561"/>
      </dsp:txXfrm>
    </dsp:sp>
    <dsp:sp modelId="{28755413-80F5-4D12-B6AE-6DE580BEEAF3}">
      <dsp:nvSpPr>
        <dsp:cNvPr id="0" name=""/>
        <dsp:cNvSpPr/>
      </dsp:nvSpPr>
      <dsp:spPr>
        <a:xfrm rot="10800000">
          <a:off x="0" y="1084239"/>
          <a:ext cx="8229600" cy="1093558"/>
        </a:xfrm>
        <a:prstGeom prst="upArrowCallou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kern="1200" dirty="0"/>
            <a:t>People</a:t>
          </a:r>
        </a:p>
      </dsp:txBody>
      <dsp:txXfrm rot="10800000">
        <a:off x="0" y="1084239"/>
        <a:ext cx="8229600" cy="710561"/>
      </dsp:txXfrm>
    </dsp:sp>
    <dsp:sp modelId="{F3FE910B-46A9-4972-95B2-BC9334031673}">
      <dsp:nvSpPr>
        <dsp:cNvPr id="0" name=""/>
        <dsp:cNvSpPr/>
      </dsp:nvSpPr>
      <dsp:spPr>
        <a:xfrm rot="10800000">
          <a:off x="0" y="1347"/>
          <a:ext cx="8229600" cy="1093558"/>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kern="1200" dirty="0"/>
            <a:t>Publicity</a:t>
          </a:r>
        </a:p>
      </dsp:txBody>
      <dsp:txXfrm rot="10800000">
        <a:off x="0" y="1347"/>
        <a:ext cx="8229600" cy="710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65ED4-2DA9-48A8-BEDC-AB10C3F9A479}">
      <dsp:nvSpPr>
        <dsp:cNvPr id="0" name=""/>
        <dsp:cNvSpPr/>
      </dsp:nvSpPr>
      <dsp:spPr>
        <a:xfrm>
          <a:off x="1091249" y="-40087"/>
          <a:ext cx="5329625" cy="516932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ctr" defTabSz="3556000">
            <a:lnSpc>
              <a:spcPct val="90000"/>
            </a:lnSpc>
            <a:spcBef>
              <a:spcPct val="0"/>
            </a:spcBef>
            <a:spcAft>
              <a:spcPct val="35000"/>
            </a:spcAft>
            <a:buNone/>
          </a:pPr>
          <a:r>
            <a:rPr lang="en-US" sz="8000" kern="1200" dirty="0"/>
            <a:t>Logo</a:t>
          </a:r>
        </a:p>
      </dsp:txBody>
      <dsp:txXfrm>
        <a:off x="1871755" y="716943"/>
        <a:ext cx="3768613" cy="3655267"/>
      </dsp:txXfrm>
    </dsp:sp>
    <dsp:sp modelId="{DE6AF3E3-E296-40CD-B02E-3B0CA994357E}">
      <dsp:nvSpPr>
        <dsp:cNvPr id="0" name=""/>
        <dsp:cNvSpPr/>
      </dsp:nvSpPr>
      <dsp:spPr>
        <a:xfrm>
          <a:off x="3960625" y="130491"/>
          <a:ext cx="492130" cy="49212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6E4DE3C-0D34-49E7-9075-C6316997D865}">
      <dsp:nvSpPr>
        <dsp:cNvPr id="0" name=""/>
        <dsp:cNvSpPr/>
      </dsp:nvSpPr>
      <dsp:spPr>
        <a:xfrm>
          <a:off x="1996740" y="3686770"/>
          <a:ext cx="1953490" cy="1839716"/>
        </a:xfrm>
        <a:prstGeom prst="ellipse">
          <a:avLst/>
        </a:prstGeom>
        <a:gradFill rotWithShape="0">
          <a:gsLst>
            <a:gs pos="0">
              <a:schemeClr val="accent5">
                <a:hueOff val="-827823"/>
                <a:satOff val="3318"/>
                <a:lumOff val="719"/>
                <a:alphaOff val="0"/>
                <a:shade val="51000"/>
                <a:satMod val="130000"/>
              </a:schemeClr>
            </a:gs>
            <a:gs pos="80000">
              <a:schemeClr val="accent5">
                <a:hueOff val="-827823"/>
                <a:satOff val="3318"/>
                <a:lumOff val="719"/>
                <a:alphaOff val="0"/>
                <a:shade val="93000"/>
                <a:satMod val="130000"/>
              </a:schemeClr>
            </a:gs>
            <a:gs pos="100000">
              <a:schemeClr val="accent5">
                <a:hueOff val="-827823"/>
                <a:satOff val="3318"/>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056E6E7-BCD5-41EB-9447-D5D4B8508B84}">
      <dsp:nvSpPr>
        <dsp:cNvPr id="0" name=""/>
        <dsp:cNvSpPr/>
      </dsp:nvSpPr>
      <dsp:spPr>
        <a:xfrm>
          <a:off x="6145584" y="2127927"/>
          <a:ext cx="356341" cy="356684"/>
        </a:xfrm>
        <a:prstGeom prst="ellipse">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98DBD1A-95BE-4111-B16D-0F30FA280A81}">
      <dsp:nvSpPr>
        <dsp:cNvPr id="0" name=""/>
        <dsp:cNvSpPr/>
      </dsp:nvSpPr>
      <dsp:spPr>
        <a:xfrm>
          <a:off x="4440411" y="4807716"/>
          <a:ext cx="492130" cy="492121"/>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CCD3199-E4AE-4424-9876-677049D1892D}">
      <dsp:nvSpPr>
        <dsp:cNvPr id="0" name=""/>
        <dsp:cNvSpPr/>
      </dsp:nvSpPr>
      <dsp:spPr>
        <a:xfrm>
          <a:off x="2896538" y="829904"/>
          <a:ext cx="356341" cy="356684"/>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D390EE-BF57-41EC-966F-D59BC48A09B5}">
      <dsp:nvSpPr>
        <dsp:cNvPr id="0" name=""/>
        <dsp:cNvSpPr/>
      </dsp:nvSpPr>
      <dsp:spPr>
        <a:xfrm>
          <a:off x="1773197" y="2870245"/>
          <a:ext cx="356341" cy="356684"/>
        </a:xfrm>
        <a:prstGeom prst="ellipse">
          <a:avLst/>
        </a:prstGeom>
        <a:gradFill rotWithShape="0">
          <a:gsLst>
            <a:gs pos="0">
              <a:schemeClr val="accent5">
                <a:hueOff val="-4139115"/>
                <a:satOff val="16588"/>
                <a:lumOff val="3595"/>
                <a:alphaOff val="0"/>
                <a:shade val="51000"/>
                <a:satMod val="130000"/>
              </a:schemeClr>
            </a:gs>
            <a:gs pos="80000">
              <a:schemeClr val="accent5">
                <a:hueOff val="-4139115"/>
                <a:satOff val="16588"/>
                <a:lumOff val="3595"/>
                <a:alphaOff val="0"/>
                <a:shade val="93000"/>
                <a:satMod val="130000"/>
              </a:schemeClr>
            </a:gs>
            <a:gs pos="100000">
              <a:schemeClr val="accent5">
                <a:hueOff val="-4139115"/>
                <a:satOff val="16588"/>
                <a:lumOff val="35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7BDA306-DDB5-499A-B799-DC7360D1F238}">
      <dsp:nvSpPr>
        <dsp:cNvPr id="0" name=""/>
        <dsp:cNvSpPr/>
      </dsp:nvSpPr>
      <dsp:spPr>
        <a:xfrm>
          <a:off x="-29775" y="1084379"/>
          <a:ext cx="1964965" cy="1891178"/>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Images</a:t>
          </a:r>
        </a:p>
      </dsp:txBody>
      <dsp:txXfrm>
        <a:off x="257987" y="1361336"/>
        <a:ext cx="1389441" cy="1337264"/>
      </dsp:txXfrm>
    </dsp:sp>
    <dsp:sp modelId="{2CA2A511-FCCE-47C8-A7C8-BA3F6D4DED58}">
      <dsp:nvSpPr>
        <dsp:cNvPr id="0" name=""/>
        <dsp:cNvSpPr/>
      </dsp:nvSpPr>
      <dsp:spPr>
        <a:xfrm>
          <a:off x="3462734" y="845412"/>
          <a:ext cx="492130" cy="492121"/>
        </a:xfrm>
        <a:prstGeom prst="ellipse">
          <a:avLst/>
        </a:prstGeom>
        <a:gradFill rotWithShape="0">
          <a:gsLst>
            <a:gs pos="0">
              <a:schemeClr val="accent5">
                <a:hueOff val="-5794761"/>
                <a:satOff val="23223"/>
                <a:lumOff val="5033"/>
                <a:alphaOff val="0"/>
                <a:shade val="51000"/>
                <a:satMod val="130000"/>
              </a:schemeClr>
            </a:gs>
            <a:gs pos="80000">
              <a:schemeClr val="accent5">
                <a:hueOff val="-5794761"/>
                <a:satOff val="23223"/>
                <a:lumOff val="5033"/>
                <a:alphaOff val="0"/>
                <a:shade val="93000"/>
                <a:satMod val="130000"/>
              </a:schemeClr>
            </a:gs>
            <a:gs pos="100000">
              <a:schemeClr val="accent5">
                <a:hueOff val="-5794761"/>
                <a:satOff val="23223"/>
                <a:lumOff val="50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F846A1-8787-4B6E-B218-44CC6C1D8D29}">
      <dsp:nvSpPr>
        <dsp:cNvPr id="0" name=""/>
        <dsp:cNvSpPr/>
      </dsp:nvSpPr>
      <dsp:spPr>
        <a:xfrm>
          <a:off x="221918" y="3456449"/>
          <a:ext cx="889619" cy="889644"/>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1358E81-3B03-49E2-BE3B-8E0D7FE4CC0D}">
      <dsp:nvSpPr>
        <dsp:cNvPr id="0" name=""/>
        <dsp:cNvSpPr/>
      </dsp:nvSpPr>
      <dsp:spPr>
        <a:xfrm>
          <a:off x="6081654" y="48639"/>
          <a:ext cx="2264263" cy="2270212"/>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K.I.S.S.</a:t>
          </a:r>
        </a:p>
      </dsp:txBody>
      <dsp:txXfrm>
        <a:off x="6413248" y="381104"/>
        <a:ext cx="1601075" cy="1605282"/>
      </dsp:txXfrm>
    </dsp:sp>
    <dsp:sp modelId="{FA16A198-7371-40DB-AE1F-741B663CF40D}">
      <dsp:nvSpPr>
        <dsp:cNvPr id="0" name=""/>
        <dsp:cNvSpPr/>
      </dsp:nvSpPr>
      <dsp:spPr>
        <a:xfrm>
          <a:off x="5511905" y="1526215"/>
          <a:ext cx="492130" cy="492121"/>
        </a:xfrm>
        <a:prstGeom prst="ellipse">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A32954-69B8-4B4B-97D5-7FA22FD95668}">
      <dsp:nvSpPr>
        <dsp:cNvPr id="0" name=""/>
        <dsp:cNvSpPr/>
      </dsp:nvSpPr>
      <dsp:spPr>
        <a:xfrm>
          <a:off x="-116318" y="4515131"/>
          <a:ext cx="356341" cy="356684"/>
        </a:xfrm>
        <a:prstGeom prst="ellipse">
          <a:avLst/>
        </a:prstGeom>
        <a:gradFill rotWithShape="0">
          <a:gsLst>
            <a:gs pos="0">
              <a:schemeClr val="accent5">
                <a:hueOff val="-9106054"/>
                <a:satOff val="36493"/>
                <a:lumOff val="7909"/>
                <a:alphaOff val="0"/>
                <a:shade val="51000"/>
                <a:satMod val="130000"/>
              </a:schemeClr>
            </a:gs>
            <a:gs pos="80000">
              <a:schemeClr val="accent5">
                <a:hueOff val="-9106054"/>
                <a:satOff val="36493"/>
                <a:lumOff val="7909"/>
                <a:alphaOff val="0"/>
                <a:shade val="93000"/>
                <a:satMod val="130000"/>
              </a:schemeClr>
            </a:gs>
            <a:gs pos="100000">
              <a:schemeClr val="accent5">
                <a:hueOff val="-9106054"/>
                <a:satOff val="36493"/>
                <a:lumOff val="79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300160-C932-45E4-BF70-CAAB282252B9}">
      <dsp:nvSpPr>
        <dsp:cNvPr id="0" name=""/>
        <dsp:cNvSpPr/>
      </dsp:nvSpPr>
      <dsp:spPr>
        <a:xfrm>
          <a:off x="3399725" y="3630475"/>
          <a:ext cx="356341" cy="356684"/>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3DCB7-B946-412F-A3BE-1A71ED90C0B4}">
      <dsp:nvSpPr>
        <dsp:cNvPr id="0" name=""/>
        <dsp:cNvSpPr/>
      </dsp:nvSpPr>
      <dsp:spPr>
        <a:xfrm>
          <a:off x="1888475" y="667509"/>
          <a:ext cx="4452648" cy="4452648"/>
        </a:xfrm>
        <a:prstGeom prst="blockArc">
          <a:avLst>
            <a:gd name="adj1" fmla="val 11880000"/>
            <a:gd name="adj2" fmla="val 16200000"/>
            <a:gd name="adj3" fmla="val 4639"/>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F63BF3-4470-407A-B827-D08095B36F0B}">
      <dsp:nvSpPr>
        <dsp:cNvPr id="0" name=""/>
        <dsp:cNvSpPr/>
      </dsp:nvSpPr>
      <dsp:spPr>
        <a:xfrm>
          <a:off x="1888475" y="667509"/>
          <a:ext cx="4452648" cy="4452648"/>
        </a:xfrm>
        <a:prstGeom prst="blockArc">
          <a:avLst>
            <a:gd name="adj1" fmla="val 7560000"/>
            <a:gd name="adj2" fmla="val 11880000"/>
            <a:gd name="adj3" fmla="val 4639"/>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F1FC5BB-94E3-4119-ABF7-62B15D75D51D}">
      <dsp:nvSpPr>
        <dsp:cNvPr id="0" name=""/>
        <dsp:cNvSpPr/>
      </dsp:nvSpPr>
      <dsp:spPr>
        <a:xfrm>
          <a:off x="1888475" y="667509"/>
          <a:ext cx="4452648" cy="4452648"/>
        </a:xfrm>
        <a:prstGeom prst="blockArc">
          <a:avLst>
            <a:gd name="adj1" fmla="val 3240000"/>
            <a:gd name="adj2" fmla="val 7560000"/>
            <a:gd name="adj3" fmla="val 4639"/>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CDBA4ED-B0E4-41B8-B943-5DB1CFA7C400}">
      <dsp:nvSpPr>
        <dsp:cNvPr id="0" name=""/>
        <dsp:cNvSpPr/>
      </dsp:nvSpPr>
      <dsp:spPr>
        <a:xfrm>
          <a:off x="1811501" y="726093"/>
          <a:ext cx="4452648" cy="4452648"/>
        </a:xfrm>
        <a:prstGeom prst="blockArc">
          <a:avLst>
            <a:gd name="adj1" fmla="val 20285181"/>
            <a:gd name="adj2" fmla="val 3087071"/>
            <a:gd name="adj3" fmla="val 4639"/>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9FCB801-29FE-4396-8094-468841934BF8}">
      <dsp:nvSpPr>
        <dsp:cNvPr id="0" name=""/>
        <dsp:cNvSpPr/>
      </dsp:nvSpPr>
      <dsp:spPr>
        <a:xfrm>
          <a:off x="1788056" y="665189"/>
          <a:ext cx="4452648" cy="4452648"/>
        </a:xfrm>
        <a:prstGeom prst="blockArc">
          <a:avLst>
            <a:gd name="adj1" fmla="val 16358800"/>
            <a:gd name="adj2" fmla="val 20388350"/>
            <a:gd name="adj3" fmla="val 463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C060F55-1121-4957-8B35-5768A4806644}">
      <dsp:nvSpPr>
        <dsp:cNvPr id="0" name=""/>
        <dsp:cNvSpPr/>
      </dsp:nvSpPr>
      <dsp:spPr>
        <a:xfrm>
          <a:off x="2371204" y="1272848"/>
          <a:ext cx="3325132" cy="324196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kern="1200" dirty="0"/>
            <a:t>Your Website</a:t>
          </a:r>
        </a:p>
      </dsp:txBody>
      <dsp:txXfrm>
        <a:off x="2858158" y="1747623"/>
        <a:ext cx="2351224" cy="2292419"/>
      </dsp:txXfrm>
    </dsp:sp>
    <dsp:sp modelId="{DB048836-8094-4CE8-A7E0-29E358EA225E}">
      <dsp:nvSpPr>
        <dsp:cNvPr id="0" name=""/>
        <dsp:cNvSpPr/>
      </dsp:nvSpPr>
      <dsp:spPr>
        <a:xfrm>
          <a:off x="3397522" y="1875"/>
          <a:ext cx="1434554" cy="143455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0" kern="1200" dirty="0"/>
            <a:t>Facebook</a:t>
          </a:r>
        </a:p>
      </dsp:txBody>
      <dsp:txXfrm>
        <a:off x="3607608" y="211961"/>
        <a:ext cx="1014382" cy="1014382"/>
      </dsp:txXfrm>
    </dsp:sp>
    <dsp:sp modelId="{9E7FA298-98E5-415B-B511-70E7145FC560}">
      <dsp:nvSpPr>
        <dsp:cNvPr id="0" name=""/>
        <dsp:cNvSpPr/>
      </dsp:nvSpPr>
      <dsp:spPr>
        <a:xfrm>
          <a:off x="5338101" y="1423530"/>
          <a:ext cx="1434554" cy="1434554"/>
        </a:xfrm>
        <a:prstGeom prst="ellipse">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Emails</a:t>
          </a:r>
        </a:p>
      </dsp:txBody>
      <dsp:txXfrm>
        <a:off x="5548187" y="1633616"/>
        <a:ext cx="1014382" cy="1014382"/>
      </dsp:txXfrm>
    </dsp:sp>
    <dsp:sp modelId="{98B0FD0F-A05C-41E3-AC8D-E16C4F124BC7}">
      <dsp:nvSpPr>
        <dsp:cNvPr id="0" name=""/>
        <dsp:cNvSpPr/>
      </dsp:nvSpPr>
      <dsp:spPr>
        <a:xfrm>
          <a:off x="4675767" y="3935909"/>
          <a:ext cx="1434554" cy="1434554"/>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Twitter</a:t>
          </a:r>
        </a:p>
      </dsp:txBody>
      <dsp:txXfrm>
        <a:off x="4885853" y="4145995"/>
        <a:ext cx="1014382" cy="1014382"/>
      </dsp:txXfrm>
    </dsp:sp>
    <dsp:sp modelId="{C95D8D07-4287-4CF5-B792-B7901E6F97B1}">
      <dsp:nvSpPr>
        <dsp:cNvPr id="0" name=""/>
        <dsp:cNvSpPr/>
      </dsp:nvSpPr>
      <dsp:spPr>
        <a:xfrm>
          <a:off x="2119277" y="3935909"/>
          <a:ext cx="1434554" cy="1434554"/>
        </a:xfrm>
        <a:prstGeom prst="ellipse">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Texts</a:t>
          </a:r>
        </a:p>
      </dsp:txBody>
      <dsp:txXfrm>
        <a:off x="2329363" y="4145995"/>
        <a:ext cx="1014382" cy="1014382"/>
      </dsp:txXfrm>
    </dsp:sp>
    <dsp:sp modelId="{D7E9F9A9-1809-41DA-A304-08654BD54D88}">
      <dsp:nvSpPr>
        <dsp:cNvPr id="0" name=""/>
        <dsp:cNvSpPr/>
      </dsp:nvSpPr>
      <dsp:spPr>
        <a:xfrm>
          <a:off x="1329279" y="1504543"/>
          <a:ext cx="1434554" cy="1434554"/>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Calendar</a:t>
          </a:r>
        </a:p>
      </dsp:txBody>
      <dsp:txXfrm>
        <a:off x="1539365" y="1714629"/>
        <a:ext cx="1014382" cy="1014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1909E-9C79-4E5B-B037-18F196BC4420}">
      <dsp:nvSpPr>
        <dsp:cNvPr id="0" name=""/>
        <dsp:cNvSpPr/>
      </dsp:nvSpPr>
      <dsp:spPr>
        <a:xfrm>
          <a:off x="1685333" y="0"/>
          <a:ext cx="2591084" cy="2591478"/>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EFEAD-363E-40D0-9C88-BD1460061D2B}">
      <dsp:nvSpPr>
        <dsp:cNvPr id="0" name=""/>
        <dsp:cNvSpPr/>
      </dsp:nvSpPr>
      <dsp:spPr>
        <a:xfrm>
          <a:off x="2212024" y="533403"/>
          <a:ext cx="1628215" cy="137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Press Releases</a:t>
          </a:r>
        </a:p>
      </dsp:txBody>
      <dsp:txXfrm>
        <a:off x="2212024" y="533403"/>
        <a:ext cx="1628215" cy="1371736"/>
      </dsp:txXfrm>
    </dsp:sp>
    <dsp:sp modelId="{2B02D56E-7D06-49C6-A40C-A585D0C77F3A}">
      <dsp:nvSpPr>
        <dsp:cNvPr id="0" name=""/>
        <dsp:cNvSpPr/>
      </dsp:nvSpPr>
      <dsp:spPr>
        <a:xfrm>
          <a:off x="965668" y="1488996"/>
          <a:ext cx="2591084" cy="2591478"/>
        </a:xfrm>
        <a:prstGeom prst="leftCircularArrow">
          <a:avLst>
            <a:gd name="adj1" fmla="val 10980"/>
            <a:gd name="adj2" fmla="val 1142322"/>
            <a:gd name="adj3" fmla="val 6300000"/>
            <a:gd name="adj4" fmla="val 18900000"/>
            <a:gd name="adj5" fmla="val 12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69BC1-B87E-4888-BDAE-C05A47AB0CBA}">
      <dsp:nvSpPr>
        <dsp:cNvPr id="0" name=""/>
        <dsp:cNvSpPr/>
      </dsp:nvSpPr>
      <dsp:spPr>
        <a:xfrm>
          <a:off x="1464733" y="2042856"/>
          <a:ext cx="1718736" cy="1471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kern="1200" dirty="0"/>
            <a:t>Get Political. Get Coverage.</a:t>
          </a:r>
        </a:p>
      </dsp:txBody>
      <dsp:txXfrm>
        <a:off x="1464733" y="2042856"/>
        <a:ext cx="1718736" cy="1471355"/>
      </dsp:txXfrm>
    </dsp:sp>
    <dsp:sp modelId="{A954575F-2C64-4B14-B80E-E64DA8CC2221}">
      <dsp:nvSpPr>
        <dsp:cNvPr id="0" name=""/>
        <dsp:cNvSpPr/>
      </dsp:nvSpPr>
      <dsp:spPr>
        <a:xfrm>
          <a:off x="1869750" y="3156177"/>
          <a:ext cx="2226142" cy="2227035"/>
        </a:xfrm>
        <a:prstGeom prst="blockArc">
          <a:avLst>
            <a:gd name="adj1" fmla="val 13500000"/>
            <a:gd name="adj2" fmla="val 10800000"/>
            <a:gd name="adj3" fmla="val 1274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DF94E-F40C-4C0E-9167-AD581DB8A0FE}">
      <dsp:nvSpPr>
        <dsp:cNvPr id="0" name=""/>
        <dsp:cNvSpPr/>
      </dsp:nvSpPr>
      <dsp:spPr>
        <a:xfrm>
          <a:off x="2240043" y="3962398"/>
          <a:ext cx="1439815" cy="111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kern="1200" dirty="0"/>
            <a:t>Tell Stories.</a:t>
          </a:r>
        </a:p>
        <a:p>
          <a:pPr marL="0" lvl="0" indent="0" algn="ctr" defTabSz="1022350" rtl="0">
            <a:lnSpc>
              <a:spcPct val="90000"/>
            </a:lnSpc>
            <a:spcBef>
              <a:spcPct val="0"/>
            </a:spcBef>
            <a:spcAft>
              <a:spcPct val="35000"/>
            </a:spcAft>
            <a:buNone/>
          </a:pPr>
          <a:endParaRPr lang="en-US" sz="2300" kern="1200" dirty="0"/>
        </a:p>
      </dsp:txBody>
      <dsp:txXfrm>
        <a:off x="2240043" y="3962398"/>
        <a:ext cx="1439815" cy="1118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09F13-58F4-44EE-9AAD-471F0BFDD22A}">
      <dsp:nvSpPr>
        <dsp:cNvPr id="0" name=""/>
        <dsp:cNvSpPr/>
      </dsp:nvSpPr>
      <dsp:spPr>
        <a:xfrm>
          <a:off x="0" y="256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6C87E-C0CA-40C2-9377-D0E37CF22EB4}">
      <dsp:nvSpPr>
        <dsp:cNvPr id="0" name=""/>
        <dsp:cNvSpPr/>
      </dsp:nvSpPr>
      <dsp:spPr>
        <a:xfrm>
          <a:off x="0" y="2567"/>
          <a:ext cx="822960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t>The Direct Approach</a:t>
          </a:r>
        </a:p>
      </dsp:txBody>
      <dsp:txXfrm>
        <a:off x="0" y="2567"/>
        <a:ext cx="8229600" cy="875444"/>
      </dsp:txXfrm>
    </dsp:sp>
    <dsp:sp modelId="{1ACA2032-480C-4068-A150-04EDA5EAA1AB}">
      <dsp:nvSpPr>
        <dsp:cNvPr id="0" name=""/>
        <dsp:cNvSpPr/>
      </dsp:nvSpPr>
      <dsp:spPr>
        <a:xfrm>
          <a:off x="0" y="87801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7941C-BE92-42AE-8344-AAC6D0AA71DA}">
      <dsp:nvSpPr>
        <dsp:cNvPr id="0" name=""/>
        <dsp:cNvSpPr/>
      </dsp:nvSpPr>
      <dsp:spPr>
        <a:xfrm>
          <a:off x="0" y="878764"/>
          <a:ext cx="822960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t>Community Outreach</a:t>
          </a:r>
        </a:p>
      </dsp:txBody>
      <dsp:txXfrm>
        <a:off x="0" y="878764"/>
        <a:ext cx="8229600" cy="875444"/>
      </dsp:txXfrm>
    </dsp:sp>
    <dsp:sp modelId="{C66E046B-1107-40B5-861C-4E07C2035E1E}">
      <dsp:nvSpPr>
        <dsp:cNvPr id="0" name=""/>
        <dsp:cNvSpPr/>
      </dsp:nvSpPr>
      <dsp:spPr>
        <a:xfrm>
          <a:off x="0" y="175345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93EE8-D7F0-402E-BB79-64AA7FC37E99}">
      <dsp:nvSpPr>
        <dsp:cNvPr id="0" name=""/>
        <dsp:cNvSpPr/>
      </dsp:nvSpPr>
      <dsp:spPr>
        <a:xfrm>
          <a:off x="0" y="1753455"/>
          <a:ext cx="822960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t>Marketing Materials</a:t>
          </a:r>
        </a:p>
      </dsp:txBody>
      <dsp:txXfrm>
        <a:off x="0" y="1753455"/>
        <a:ext cx="8229600" cy="875444"/>
      </dsp:txXfrm>
    </dsp:sp>
    <dsp:sp modelId="{D2D6A4E9-4751-4005-9F35-7F7374D957D2}">
      <dsp:nvSpPr>
        <dsp:cNvPr id="0" name=""/>
        <dsp:cNvSpPr/>
      </dsp:nvSpPr>
      <dsp:spPr>
        <a:xfrm>
          <a:off x="0" y="26289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9CC01-60D2-482B-AB67-87FCEB3CA462}">
      <dsp:nvSpPr>
        <dsp:cNvPr id="0" name=""/>
        <dsp:cNvSpPr/>
      </dsp:nvSpPr>
      <dsp:spPr>
        <a:xfrm>
          <a:off x="0" y="2628900"/>
          <a:ext cx="822960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t>The Whole Package</a:t>
          </a:r>
        </a:p>
      </dsp:txBody>
      <dsp:txXfrm>
        <a:off x="0" y="2628900"/>
        <a:ext cx="8229600" cy="875444"/>
      </dsp:txXfrm>
    </dsp:sp>
    <dsp:sp modelId="{C351DA9E-86A7-4360-BFF4-92F0D2DAB7A5}">
      <dsp:nvSpPr>
        <dsp:cNvPr id="0" name=""/>
        <dsp:cNvSpPr/>
      </dsp:nvSpPr>
      <dsp:spPr>
        <a:xfrm>
          <a:off x="0" y="350434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52B16-3125-456E-B7F9-5DCDA6A0ABCD}">
      <dsp:nvSpPr>
        <dsp:cNvPr id="0" name=""/>
        <dsp:cNvSpPr/>
      </dsp:nvSpPr>
      <dsp:spPr>
        <a:xfrm>
          <a:off x="0" y="3504344"/>
          <a:ext cx="822960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t>Free Media</a:t>
          </a:r>
        </a:p>
      </dsp:txBody>
      <dsp:txXfrm>
        <a:off x="0" y="3504344"/>
        <a:ext cx="8229600" cy="875444"/>
      </dsp:txXfrm>
    </dsp:sp>
    <dsp:sp modelId="{050141D9-1A70-4894-B5CF-48D8F0E90817}">
      <dsp:nvSpPr>
        <dsp:cNvPr id="0" name=""/>
        <dsp:cNvSpPr/>
      </dsp:nvSpPr>
      <dsp:spPr>
        <a:xfrm>
          <a:off x="0" y="4379788"/>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109D3-7D3B-42EF-B2BE-46F3EA39A0E0}">
      <dsp:nvSpPr>
        <dsp:cNvPr id="0" name=""/>
        <dsp:cNvSpPr/>
      </dsp:nvSpPr>
      <dsp:spPr>
        <a:xfrm>
          <a:off x="0" y="4379788"/>
          <a:ext cx="822960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t>Social and Digital Media</a:t>
          </a:r>
        </a:p>
      </dsp:txBody>
      <dsp:txXfrm>
        <a:off x="0" y="4379788"/>
        <a:ext cx="8229600" cy="8754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D58944C-D49D-4621-A278-F25191013F15}" type="datetimeFigureOut">
              <a:rPr lang="en-US" smtClean="0"/>
              <a:t>10/31/2016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D02730D-D8FE-4C41-ACC8-F1CDF14CFE4E}" type="slidenum">
              <a:rPr lang="en-US" smtClean="0"/>
              <a:t>‹#›</a:t>
            </a:fld>
            <a:endParaRPr lang="en-US"/>
          </a:p>
        </p:txBody>
      </p:sp>
    </p:spTree>
    <p:extLst>
      <p:ext uri="{BB962C8B-B14F-4D97-AF65-F5344CB8AC3E}">
        <p14:creationId xmlns:p14="http://schemas.microsoft.com/office/powerpoint/2010/main" val="1118076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BC6620-A7EC-48D4-8FDD-143129017BAE}" type="datetimeFigureOut">
              <a:rPr lang="en-US" smtClean="0"/>
              <a:t>10/31/2016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EAB80B-4449-4948-AA35-82E5C23B4CE9}" type="slidenum">
              <a:rPr lang="en-US" smtClean="0"/>
              <a:t>‹#›</a:t>
            </a:fld>
            <a:endParaRPr lang="en-US"/>
          </a:p>
        </p:txBody>
      </p:sp>
    </p:spTree>
    <p:extLst>
      <p:ext uri="{BB962C8B-B14F-4D97-AF65-F5344CB8AC3E}">
        <p14:creationId xmlns:p14="http://schemas.microsoft.com/office/powerpoint/2010/main" val="297654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dirty="0"/>
              <a:t>Hello,</a:t>
            </a:r>
            <a:r>
              <a:rPr lang="en-US" baseline="0" dirty="0"/>
              <a:t> and thank you Fran for that warm welcome. First of all, </a:t>
            </a:r>
            <a:r>
              <a:rPr lang="en-US" baseline="0" dirty="0" err="1"/>
              <a:t>VillageRides</a:t>
            </a:r>
            <a:r>
              <a:rPr lang="en-US" baseline="0" dirty="0"/>
              <a:t> is a project of JCA, Jewish Council for the Aging. Please take one or two… or a hundred JCA brochures.  Every Senior in Greater Washington should have these, as far as I’m concerned.</a:t>
            </a:r>
          </a:p>
          <a:p>
            <a:endParaRPr lang="en-US" baseline="0" dirty="0"/>
          </a:p>
          <a:p>
            <a:r>
              <a:rPr lang="en-US" baseline="0" dirty="0"/>
              <a:t>Second, I want to introduce Sara Fought, the Coordinator for </a:t>
            </a:r>
            <a:r>
              <a:rPr lang="en-US" baseline="0" dirty="0" err="1"/>
              <a:t>VillageRides</a:t>
            </a:r>
            <a:r>
              <a:rPr lang="en-US" baseline="0" dirty="0"/>
              <a:t>. Sara comes to JCA after years working for Susan G. </a:t>
            </a:r>
            <a:r>
              <a:rPr lang="en-US" baseline="0" dirty="0" err="1"/>
              <a:t>Koman</a:t>
            </a:r>
            <a:r>
              <a:rPr lang="en-US" baseline="0" dirty="0"/>
              <a:t>, Race for the Cure.  I am willing to bet that there is not a person in this room who has never heard of that charity. Theirs is one of the most successful marketing and outreach campaigns in this country, and Sara brings deep and broad experience to JCA.  If one of the services you offer to your members is transportation, Sara is your contact for support for that aspect of your Village’s work.</a:t>
            </a:r>
          </a:p>
        </p:txBody>
      </p:sp>
      <p:sp>
        <p:nvSpPr>
          <p:cNvPr id="4" name="Slide Number Placeholder 3"/>
          <p:cNvSpPr>
            <a:spLocks noGrp="1"/>
          </p:cNvSpPr>
          <p:nvPr>
            <p:ph type="sldNum" sz="quarter" idx="10"/>
          </p:nvPr>
        </p:nvSpPr>
        <p:spPr/>
        <p:txBody>
          <a:bodyPr/>
          <a:lstStyle/>
          <a:p>
            <a:fld id="{50EAB80B-4449-4948-AA35-82E5C23B4CE9}" type="slidenum">
              <a:rPr lang="en-US" smtClean="0"/>
              <a:t>1</a:t>
            </a:fld>
            <a:endParaRPr lang="en-US"/>
          </a:p>
        </p:txBody>
      </p:sp>
    </p:spTree>
    <p:extLst>
      <p:ext uri="{BB962C8B-B14F-4D97-AF65-F5344CB8AC3E}">
        <p14:creationId xmlns:p14="http://schemas.microsoft.com/office/powerpoint/2010/main" val="203768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33400"/>
            <a:ext cx="4181475" cy="3136900"/>
          </a:xfrm>
        </p:spPr>
      </p:sp>
      <p:sp>
        <p:nvSpPr>
          <p:cNvPr id="3" name="Notes Placeholder 2"/>
          <p:cNvSpPr>
            <a:spLocks noGrp="1"/>
          </p:cNvSpPr>
          <p:nvPr>
            <p:ph type="body" idx="1"/>
          </p:nvPr>
        </p:nvSpPr>
        <p:spPr>
          <a:xfrm>
            <a:off x="701039" y="3962400"/>
            <a:ext cx="5608320" cy="4648200"/>
          </a:xfrm>
        </p:spPr>
        <p:txBody>
          <a:bodyPr/>
          <a:lstStyle/>
          <a:p>
            <a:r>
              <a:rPr lang="en-US" dirty="0"/>
              <a:t>THE</a:t>
            </a:r>
            <a:r>
              <a:rPr lang="en-US" baseline="0" dirty="0"/>
              <a:t> DIRECT APPROACH</a:t>
            </a:r>
            <a:endParaRPr lang="en-US" dirty="0"/>
          </a:p>
          <a:p>
            <a:endParaRPr lang="en-US" dirty="0"/>
          </a:p>
          <a:p>
            <a:r>
              <a:rPr lang="en-US" dirty="0"/>
              <a:t>Publicity:</a:t>
            </a:r>
            <a:r>
              <a:rPr lang="en-US" baseline="0" dirty="0"/>
              <a:t> You’re putting your time, talent, and energy into this… big time! The question is WHY?  I urge you to write a short story about what convinced you that this matters more than other volunteer work you could be doing. W</a:t>
            </a:r>
            <a:r>
              <a:rPr lang="en-US" b="0" i="0" baseline="0" dirty="0"/>
              <a:t>hat touched </a:t>
            </a:r>
            <a:r>
              <a:rPr lang="en-US" baseline="0" dirty="0"/>
              <a:t>your heart such that there was no looking back? Before you can spread your Message, you need to be clear about “What’s in it for you” and then clearly convey it.</a:t>
            </a:r>
            <a:endParaRPr lang="en-US" dirty="0"/>
          </a:p>
          <a:p>
            <a:endParaRPr lang="en-US" dirty="0"/>
          </a:p>
          <a:p>
            <a:r>
              <a:rPr lang="en-US" dirty="0"/>
              <a:t>People: </a:t>
            </a:r>
            <a:r>
              <a:rPr lang="en-US" baseline="0" dirty="0"/>
              <a:t>Open your own home for a neighborhood potluck. Do something personal. The first step is to reach a few people who will dive in as deeply as you. They’re rare, and they will always be rare. Appreciate them, love on them, thank them… and put them to work! </a:t>
            </a:r>
          </a:p>
          <a:p>
            <a:endParaRPr lang="en-US" baseline="0" dirty="0"/>
          </a:p>
          <a:p>
            <a:r>
              <a:rPr lang="en-US" baseline="0" dirty="0"/>
              <a:t>Planning: Now, how can you reach MORE PEOPLE?  If you already have a Board, one requirement for being on the Board should be that each person promotes your Village.  Establish goals and time-tables for obtaining, names, addresses, email addresses, and phone numbers, as if you are the ACME Village Company and everyone is on </a:t>
            </a:r>
            <a:r>
              <a:rPr lang="en-US" baseline="0" dirty="0" err="1"/>
              <a:t>commish</a:t>
            </a:r>
            <a:r>
              <a:rPr lang="en-US" baseline="0" dirty="0"/>
              <a:t>. </a:t>
            </a:r>
          </a:p>
          <a:p>
            <a:endParaRPr lang="en-US" baseline="0" dirty="0"/>
          </a:p>
          <a:p>
            <a:r>
              <a:rPr lang="en-US" baseline="0" dirty="0"/>
              <a:t>Persistence: Take advantage of every opportunity to spread your message. Sometimes you may create a splash. But, mostly you need to drip, drip, drip your message on people. It’s kind of like living in Seattle, without the craft beer.  Whatever you do, keep it up and follow through! </a:t>
            </a:r>
          </a:p>
        </p:txBody>
      </p:sp>
      <p:sp>
        <p:nvSpPr>
          <p:cNvPr id="4" name="Slide Number Placeholder 3"/>
          <p:cNvSpPr>
            <a:spLocks noGrp="1"/>
          </p:cNvSpPr>
          <p:nvPr>
            <p:ph type="sldNum" sz="quarter" idx="10"/>
          </p:nvPr>
        </p:nvSpPr>
        <p:spPr/>
        <p:txBody>
          <a:bodyPr/>
          <a:lstStyle/>
          <a:p>
            <a:fld id="{50EAB80B-4449-4948-AA35-82E5C23B4CE9}" type="slidenum">
              <a:rPr lang="en-US" smtClean="0"/>
              <a:t>2</a:t>
            </a:fld>
            <a:endParaRPr lang="en-US"/>
          </a:p>
        </p:txBody>
      </p:sp>
    </p:spTree>
    <p:extLst>
      <p:ext uri="{BB962C8B-B14F-4D97-AF65-F5344CB8AC3E}">
        <p14:creationId xmlns:p14="http://schemas.microsoft.com/office/powerpoint/2010/main" val="18839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33400"/>
            <a:ext cx="4181475" cy="3136900"/>
          </a:xfrm>
        </p:spPr>
      </p:sp>
      <p:sp>
        <p:nvSpPr>
          <p:cNvPr id="3" name="Notes Placeholder 2"/>
          <p:cNvSpPr>
            <a:spLocks noGrp="1"/>
          </p:cNvSpPr>
          <p:nvPr>
            <p:ph type="body" idx="1"/>
          </p:nvPr>
        </p:nvSpPr>
        <p:spPr>
          <a:xfrm>
            <a:off x="685800" y="4267200"/>
            <a:ext cx="5608320" cy="4060508"/>
          </a:xfrm>
        </p:spPr>
        <p:txBody>
          <a:bodyPr/>
          <a:lstStyle/>
          <a:p>
            <a:r>
              <a:rPr lang="en-US" dirty="0"/>
              <a:t>COMMUNITY OUTREACH</a:t>
            </a:r>
          </a:p>
          <a:p>
            <a:endParaRPr lang="en-US" dirty="0"/>
          </a:p>
          <a:p>
            <a:r>
              <a:rPr lang="en-US" dirty="0"/>
              <a:t>Get</a:t>
            </a:r>
            <a:r>
              <a:rPr lang="en-US" baseline="0" dirty="0"/>
              <a:t> your foot in the door of Churches, Synagogues, Mosques, and Temples.  This is where core values are preached and PRACTICED. Can you become an identified recipient of volunteer services from within your local houses of faith? Can you at least place brochures in the office? Get your foot in the door!</a:t>
            </a:r>
          </a:p>
          <a:p>
            <a:endParaRPr lang="en-US" baseline="0" dirty="0"/>
          </a:p>
          <a:p>
            <a:r>
              <a:rPr lang="en-US" baseline="0" dirty="0"/>
              <a:t>Speak to the constituents of your local civic groups, Kiwanis, Elks, Moose, Lions… Otters, you get the picture.</a:t>
            </a:r>
          </a:p>
          <a:p>
            <a:endParaRPr lang="en-US" baseline="0" dirty="0"/>
          </a:p>
          <a:p>
            <a:r>
              <a:rPr lang="en-US" baseline="0" dirty="0"/>
              <a:t>Ask for a local restaurant to do a night of giving. It’s a win-win. Always remember that any business has boosting it’s own image in mind when supporting your cause.  Promote them hard as a thank you, and they will continue to be a supportive partner.</a:t>
            </a:r>
          </a:p>
          <a:p>
            <a:endParaRPr lang="en-US" baseline="0" dirty="0"/>
          </a:p>
          <a:p>
            <a:r>
              <a:rPr lang="en-US" baseline="0" dirty="0"/>
              <a:t>Partner up with your city or town. Are there small grants you can apply for? Are there community events you can bring an outreach table to? How can your town advertise FOR YOU?</a:t>
            </a:r>
          </a:p>
          <a:p>
            <a:endParaRPr lang="en-US" baseline="0" dirty="0"/>
          </a:p>
          <a:p>
            <a:r>
              <a:rPr lang="en-US" baseline="0" dirty="0"/>
              <a:t>At festivals do something fun to get you noticed. Have a game for festival attendees to play with, a photo op, a raffle, or a survey. Stand out, don’t just stand there!</a:t>
            </a:r>
            <a:endParaRPr lang="en-US" dirty="0"/>
          </a:p>
        </p:txBody>
      </p:sp>
      <p:sp>
        <p:nvSpPr>
          <p:cNvPr id="4" name="Slide Number Placeholder 3"/>
          <p:cNvSpPr>
            <a:spLocks noGrp="1"/>
          </p:cNvSpPr>
          <p:nvPr>
            <p:ph type="sldNum" sz="quarter" idx="10"/>
          </p:nvPr>
        </p:nvSpPr>
        <p:spPr/>
        <p:txBody>
          <a:bodyPr/>
          <a:lstStyle/>
          <a:p>
            <a:fld id="{50EAB80B-4449-4948-AA35-82E5C23B4CE9}" type="slidenum">
              <a:rPr lang="en-US" smtClean="0"/>
              <a:t>3</a:t>
            </a:fld>
            <a:endParaRPr lang="en-US"/>
          </a:p>
        </p:txBody>
      </p:sp>
    </p:spTree>
    <p:extLst>
      <p:ext uri="{BB962C8B-B14F-4D97-AF65-F5344CB8AC3E}">
        <p14:creationId xmlns:p14="http://schemas.microsoft.com/office/powerpoint/2010/main" val="374068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754282"/>
            <a:ext cx="5608320" cy="3660458"/>
          </a:xfrm>
        </p:spPr>
        <p:txBody>
          <a:bodyPr/>
          <a:lstStyle/>
          <a:p>
            <a:r>
              <a:rPr lang="en-US" baseline="0" dirty="0"/>
              <a:t>MARKETING MATERIALS</a:t>
            </a:r>
          </a:p>
          <a:p>
            <a:endParaRPr lang="en-US" baseline="0" dirty="0"/>
          </a:p>
          <a:p>
            <a:r>
              <a:rPr lang="en-US" baseline="0" dirty="0"/>
              <a:t>I’m going out on a limb here, but I’m guessing your Village has very limited funds.  Just guessing. </a:t>
            </a:r>
          </a:p>
          <a:p>
            <a:endParaRPr lang="en-US" baseline="0" dirty="0"/>
          </a:p>
          <a:p>
            <a:r>
              <a:rPr lang="en-US" dirty="0"/>
              <a:t>Make every dollar count.  At</a:t>
            </a:r>
            <a:r>
              <a:rPr lang="en-US" baseline="0" dirty="0"/>
              <a:t> some point, you’ve got to use precious funds for marketing materials.  I recommend prioritizing just two.  A brochure is a tried and true, familiar format for telling the story of who you are, what you do, and how to connect with you.  And fridge magnets last FOREVER.  Here’s what you MUST have in order for any marketing materials to work for you.</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0EAB80B-4449-4948-AA35-82E5C23B4CE9}" type="slidenum">
              <a:rPr lang="en-US" smtClean="0"/>
              <a:t>4</a:t>
            </a:fld>
            <a:endParaRPr lang="en-US"/>
          </a:p>
        </p:txBody>
      </p:sp>
    </p:spTree>
    <p:extLst>
      <p:ext uri="{BB962C8B-B14F-4D97-AF65-F5344CB8AC3E}">
        <p14:creationId xmlns:p14="http://schemas.microsoft.com/office/powerpoint/2010/main" val="262395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62000"/>
            <a:ext cx="4181475" cy="3136900"/>
          </a:xfrm>
        </p:spPr>
      </p:sp>
      <p:sp>
        <p:nvSpPr>
          <p:cNvPr id="3" name="Notes Placeholder 2"/>
          <p:cNvSpPr>
            <a:spLocks noGrp="1"/>
          </p:cNvSpPr>
          <p:nvPr>
            <p:ph type="body" idx="1"/>
          </p:nvPr>
        </p:nvSpPr>
        <p:spPr>
          <a:xfrm>
            <a:off x="701040" y="4473892"/>
            <a:ext cx="5608320" cy="3984308"/>
          </a:xfrm>
        </p:spPr>
        <p:txBody>
          <a:bodyPr/>
          <a:lstStyle/>
          <a:p>
            <a:pPr marL="0" indent="0">
              <a:buNone/>
            </a:pPr>
            <a:r>
              <a:rPr lang="en-US" dirty="0"/>
              <a:t>THE</a:t>
            </a:r>
            <a:r>
              <a:rPr lang="en-US" baseline="0" dirty="0"/>
              <a:t> WHOLE PACKAGE</a:t>
            </a:r>
            <a:endParaRPr lang="en-US" dirty="0"/>
          </a:p>
          <a:p>
            <a:pPr marL="232943" indent="-232943">
              <a:buAutoNum type="arabicPeriod"/>
            </a:pPr>
            <a:endParaRPr lang="en-US" dirty="0"/>
          </a:p>
          <a:p>
            <a:pPr marL="232943" indent="-232943">
              <a:buAutoNum type="arabicPeriod"/>
            </a:pPr>
            <a:r>
              <a:rPr lang="en-US" dirty="0"/>
              <a:t>Keep it Simple,</a:t>
            </a:r>
            <a:r>
              <a:rPr lang="en-US" baseline="0" dirty="0"/>
              <a:t> Stupid. Like the rule of “What’s in it for me?” tell your reader what’s in it for them.</a:t>
            </a:r>
          </a:p>
          <a:p>
            <a:pPr marL="232943" indent="-232943">
              <a:buAutoNum type="arabicPeriod"/>
            </a:pPr>
            <a:r>
              <a:rPr lang="en-US" baseline="0" dirty="0"/>
              <a:t>Portray friendly faces, close up, of REAL PEOPLE, crisp, clear, and bright, free of shadows, and in high resolution.</a:t>
            </a:r>
          </a:p>
          <a:p>
            <a:pPr marL="232943" indent="-232943">
              <a:buAutoNum type="arabicPeriod"/>
            </a:pPr>
            <a:r>
              <a:rPr lang="en-US" baseline="0" dirty="0"/>
              <a:t>Layout should be attractive to the eye. Some basics for Seniors with eyesight limitations include:</a:t>
            </a:r>
          </a:p>
          <a:p>
            <a:pPr marL="698830" lvl="1" indent="-232943">
              <a:buAutoNum type="arabicPeriod"/>
            </a:pPr>
            <a:r>
              <a:rPr lang="en-US" baseline="0" dirty="0"/>
              <a:t>Use large, clean fonts, no smaller than 12 point.</a:t>
            </a:r>
          </a:p>
          <a:p>
            <a:pPr marL="698830" lvl="1" indent="-232943">
              <a:buAutoNum type="arabicPeriod"/>
            </a:pPr>
            <a:r>
              <a:rPr lang="en-US" baseline="0" dirty="0"/>
              <a:t>Use no more than 2 fonts on any one document</a:t>
            </a:r>
          </a:p>
          <a:p>
            <a:pPr marL="698830" lvl="1" indent="-232943">
              <a:buAutoNum type="arabicPeriod"/>
            </a:pPr>
            <a:r>
              <a:rPr lang="en-US" baseline="0" dirty="0"/>
              <a:t>Use white background with black type, no matter how tempting it is to go for mauve and grey. </a:t>
            </a:r>
          </a:p>
          <a:p>
            <a:pPr marL="698830" lvl="1" indent="-232943">
              <a:buAutoNum type="arabicPeriod"/>
            </a:pPr>
            <a:r>
              <a:rPr lang="en-US" baseline="0" dirty="0"/>
              <a:t>Leave white space. Don’t make it too crowded.</a:t>
            </a:r>
          </a:p>
          <a:p>
            <a:pPr marL="698830" lvl="1" indent="-232943">
              <a:buAutoNum type="arabicPeriod"/>
            </a:pPr>
            <a:r>
              <a:rPr lang="en-US" baseline="0" dirty="0"/>
              <a:t>Edit your text, then eliminate some more.</a:t>
            </a:r>
          </a:p>
          <a:p>
            <a:pPr marL="698830" lvl="1" indent="-232943">
              <a:buAutoNum type="arabicPeriod"/>
            </a:pPr>
            <a:r>
              <a:rPr lang="en-US" baseline="0" dirty="0"/>
              <a:t>Contact information should be in large type and in multiple places.</a:t>
            </a:r>
          </a:p>
          <a:p>
            <a:pPr marL="232943" indent="-232943">
              <a:buAutoNum type="arabicPeriod" startAt="4"/>
            </a:pPr>
            <a:r>
              <a:rPr lang="en-US" baseline="0" dirty="0"/>
              <a:t>Print a lasting message. For example, don’t put this year’s events on a brochure that will make it outdated next year. Use role-based email addresses, like volunteers@myvillage.org, rather than names. Those fridge magnets will get put up for a rainy day that might not come for many years.</a:t>
            </a:r>
          </a:p>
        </p:txBody>
      </p:sp>
      <p:sp>
        <p:nvSpPr>
          <p:cNvPr id="4" name="Slide Number Placeholder 3"/>
          <p:cNvSpPr>
            <a:spLocks noGrp="1"/>
          </p:cNvSpPr>
          <p:nvPr>
            <p:ph type="sldNum" sz="quarter" idx="10"/>
          </p:nvPr>
        </p:nvSpPr>
        <p:spPr/>
        <p:txBody>
          <a:bodyPr/>
          <a:lstStyle/>
          <a:p>
            <a:fld id="{50EAB80B-4449-4948-AA35-82E5C23B4CE9}" type="slidenum">
              <a:rPr lang="en-US" smtClean="0"/>
              <a:t>5</a:t>
            </a:fld>
            <a:endParaRPr lang="en-US"/>
          </a:p>
        </p:txBody>
      </p:sp>
    </p:spTree>
    <p:extLst>
      <p:ext uri="{BB962C8B-B14F-4D97-AF65-F5344CB8AC3E}">
        <p14:creationId xmlns:p14="http://schemas.microsoft.com/office/powerpoint/2010/main" val="395337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838200"/>
            <a:ext cx="4181475" cy="3136900"/>
          </a:xfrm>
        </p:spPr>
      </p:sp>
      <p:sp>
        <p:nvSpPr>
          <p:cNvPr id="3" name="Notes Placeholder 2"/>
          <p:cNvSpPr>
            <a:spLocks noGrp="1"/>
          </p:cNvSpPr>
          <p:nvPr>
            <p:ph type="body" idx="1"/>
          </p:nvPr>
        </p:nvSpPr>
        <p:spPr/>
        <p:txBody>
          <a:bodyPr/>
          <a:lstStyle/>
          <a:p>
            <a:r>
              <a:rPr lang="en-US" dirty="0"/>
              <a:t>SOCIAL AND DIGITAL MEDIA</a:t>
            </a:r>
          </a:p>
          <a:p>
            <a:endParaRPr lang="en-US" dirty="0"/>
          </a:p>
          <a:p>
            <a:r>
              <a:rPr lang="en-US" dirty="0"/>
              <a:t>Tying many digital opportunities together can</a:t>
            </a:r>
            <a:r>
              <a:rPr lang="en-US" baseline="0" dirty="0"/>
              <a:t> solidify the loyalty of your audience… or turn them off.  You’re a nice organization doing nice things for nice people.  So, be nice!  </a:t>
            </a:r>
          </a:p>
          <a:p>
            <a:endParaRPr lang="en-US" baseline="0" dirty="0"/>
          </a:p>
          <a:p>
            <a:pPr marL="232943" indent="-232943">
              <a:buAutoNum type="arabicPeriod"/>
            </a:pPr>
            <a:r>
              <a:rPr lang="en-US" baseline="0" dirty="0"/>
              <a:t>Send email newsletters with engaging subject lines and a calendar of upcoming events once a month. </a:t>
            </a:r>
          </a:p>
          <a:p>
            <a:pPr marL="232943" indent="-232943">
              <a:buAutoNum type="arabicPeriod"/>
            </a:pPr>
            <a:r>
              <a:rPr lang="en-US" baseline="0" dirty="0"/>
              <a:t>Send helpful text alerts about weather-hazards, power-outages, and changing garbage days due to holidays. </a:t>
            </a:r>
          </a:p>
          <a:p>
            <a:pPr marL="232943" indent="-232943">
              <a:buAutoNum type="arabicPeriod"/>
            </a:pPr>
            <a:r>
              <a:rPr lang="en-US" baseline="0" dirty="0"/>
              <a:t>Turn your website into a source of helpful information and update it at least quarterly.  </a:t>
            </a:r>
          </a:p>
          <a:p>
            <a:pPr marL="232943" indent="-232943">
              <a:buAutoNum type="arabicPeriod"/>
            </a:pPr>
            <a:r>
              <a:rPr lang="en-US" baseline="0" dirty="0"/>
              <a:t>Post timely and relevant news, sports, health, and entertainment stories on Facebook and Twitter weekly, if not daily!  It’s actually not called stealing anymore. It’s called re-tweeting!</a:t>
            </a:r>
          </a:p>
        </p:txBody>
      </p:sp>
      <p:sp>
        <p:nvSpPr>
          <p:cNvPr id="4" name="Slide Number Placeholder 3"/>
          <p:cNvSpPr>
            <a:spLocks noGrp="1"/>
          </p:cNvSpPr>
          <p:nvPr>
            <p:ph type="sldNum" sz="quarter" idx="10"/>
          </p:nvPr>
        </p:nvSpPr>
        <p:spPr/>
        <p:txBody>
          <a:bodyPr/>
          <a:lstStyle/>
          <a:p>
            <a:fld id="{50EAB80B-4449-4948-AA35-82E5C23B4CE9}" type="slidenum">
              <a:rPr lang="en-US" smtClean="0"/>
              <a:t>6</a:t>
            </a:fld>
            <a:endParaRPr lang="en-US"/>
          </a:p>
        </p:txBody>
      </p:sp>
    </p:spTree>
    <p:extLst>
      <p:ext uri="{BB962C8B-B14F-4D97-AF65-F5344CB8AC3E}">
        <p14:creationId xmlns:p14="http://schemas.microsoft.com/office/powerpoint/2010/main" val="1885739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62000"/>
            <a:ext cx="4181475" cy="3136900"/>
          </a:xfrm>
        </p:spPr>
      </p:sp>
      <p:sp>
        <p:nvSpPr>
          <p:cNvPr id="3" name="Notes Placeholder 2"/>
          <p:cNvSpPr>
            <a:spLocks noGrp="1"/>
          </p:cNvSpPr>
          <p:nvPr>
            <p:ph type="body" idx="1"/>
          </p:nvPr>
        </p:nvSpPr>
        <p:spPr/>
        <p:txBody>
          <a:bodyPr/>
          <a:lstStyle/>
          <a:p>
            <a:r>
              <a:rPr lang="en-US" baseline="0" dirty="0"/>
              <a:t>And, finally, FREE MEDIA</a:t>
            </a:r>
          </a:p>
          <a:p>
            <a:endParaRPr lang="en-US" baseline="0" dirty="0"/>
          </a:p>
          <a:p>
            <a:pPr marL="232943" indent="-232943">
              <a:buAutoNum type="arabicPeriod"/>
            </a:pPr>
            <a:r>
              <a:rPr lang="en-US" baseline="0" dirty="0"/>
              <a:t>Be interesting and pro-active by sending press releases monthly.</a:t>
            </a:r>
          </a:p>
          <a:p>
            <a:pPr marL="232943" indent="-232943">
              <a:buAutoNum type="arabicPeriod"/>
            </a:pPr>
            <a:r>
              <a:rPr lang="en-US" baseline="0" dirty="0"/>
              <a:t>Be “political.”  After last night, this is probably the last thing you want to be.  But, this just means taking action about an injustice or unfairness that exists.  Be loud and proud about the political action you take by fighting the injustices our Elders face every day.</a:t>
            </a:r>
          </a:p>
          <a:p>
            <a:pPr marL="232943" indent="-232943">
              <a:buAutoNum type="arabicPeriod"/>
            </a:pPr>
            <a:r>
              <a:rPr lang="en-US" baseline="0" dirty="0"/>
              <a:t>Maya Angelou once said, “People will forget what you said. They will forget what you did. But they will never forget how you made them feel.” Tell heartfelt stories.</a:t>
            </a:r>
            <a:endParaRPr lang="en-US" dirty="0"/>
          </a:p>
        </p:txBody>
      </p:sp>
      <p:sp>
        <p:nvSpPr>
          <p:cNvPr id="4" name="Slide Number Placeholder 3"/>
          <p:cNvSpPr>
            <a:spLocks noGrp="1"/>
          </p:cNvSpPr>
          <p:nvPr>
            <p:ph type="sldNum" sz="quarter" idx="10"/>
          </p:nvPr>
        </p:nvSpPr>
        <p:spPr/>
        <p:txBody>
          <a:bodyPr/>
          <a:lstStyle/>
          <a:p>
            <a:fld id="{50EAB80B-4449-4948-AA35-82E5C23B4CE9}" type="slidenum">
              <a:rPr lang="en-US" smtClean="0"/>
              <a:t>7</a:t>
            </a:fld>
            <a:endParaRPr lang="en-US"/>
          </a:p>
        </p:txBody>
      </p:sp>
    </p:spTree>
    <p:extLst>
      <p:ext uri="{BB962C8B-B14F-4D97-AF65-F5344CB8AC3E}">
        <p14:creationId xmlns:p14="http://schemas.microsoft.com/office/powerpoint/2010/main" val="315681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876800"/>
            <a:ext cx="5608320" cy="2057400"/>
          </a:xfrm>
        </p:spPr>
        <p:txBody>
          <a:bodyPr/>
          <a:lstStyle/>
          <a:p>
            <a:r>
              <a:rPr lang="en-US" dirty="0"/>
              <a:t>Thank you. I hope these tips help</a:t>
            </a:r>
            <a:r>
              <a:rPr lang="en-US" baseline="0" dirty="0"/>
              <a:t> you to carry your message forward, so that you can help create a better story for your neighbors, the cherished Elders in your community, and create the world you want to age into.</a:t>
            </a:r>
            <a:endParaRPr lang="en-US" dirty="0"/>
          </a:p>
        </p:txBody>
      </p:sp>
      <p:sp>
        <p:nvSpPr>
          <p:cNvPr id="4" name="Slide Number Placeholder 3"/>
          <p:cNvSpPr>
            <a:spLocks noGrp="1"/>
          </p:cNvSpPr>
          <p:nvPr>
            <p:ph type="sldNum" sz="quarter" idx="10"/>
          </p:nvPr>
        </p:nvSpPr>
        <p:spPr/>
        <p:txBody>
          <a:bodyPr/>
          <a:lstStyle/>
          <a:p>
            <a:fld id="{50EAB80B-4449-4948-AA35-82E5C23B4CE9}" type="slidenum">
              <a:rPr lang="en-US" smtClean="0"/>
              <a:t>8</a:t>
            </a:fld>
            <a:endParaRPr lang="en-US"/>
          </a:p>
        </p:txBody>
      </p:sp>
    </p:spTree>
    <p:extLst>
      <p:ext uri="{BB962C8B-B14F-4D97-AF65-F5344CB8AC3E}">
        <p14:creationId xmlns:p14="http://schemas.microsoft.com/office/powerpoint/2010/main" val="127791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7E510F-F8B1-4287-9D4C-D9B9F3B0308B}"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441B6-60E9-41E2-A546-956048F697FC}" type="slidenum">
              <a:rPr lang="en-US" smtClean="0"/>
              <a:t>‹#›</a:t>
            </a:fld>
            <a:endParaRPr lang="en-US"/>
          </a:p>
        </p:txBody>
      </p:sp>
    </p:spTree>
    <p:extLst>
      <p:ext uri="{BB962C8B-B14F-4D97-AF65-F5344CB8AC3E}">
        <p14:creationId xmlns:p14="http://schemas.microsoft.com/office/powerpoint/2010/main" val="251307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E510F-F8B1-4287-9D4C-D9B9F3B0308B}"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441B6-60E9-41E2-A546-956048F697FC}" type="slidenum">
              <a:rPr lang="en-US" smtClean="0"/>
              <a:t>‹#›</a:t>
            </a:fld>
            <a:endParaRPr lang="en-US"/>
          </a:p>
        </p:txBody>
      </p:sp>
    </p:spTree>
    <p:extLst>
      <p:ext uri="{BB962C8B-B14F-4D97-AF65-F5344CB8AC3E}">
        <p14:creationId xmlns:p14="http://schemas.microsoft.com/office/powerpoint/2010/main" val="108625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E510F-F8B1-4287-9D4C-D9B9F3B0308B}"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441B6-60E9-41E2-A546-956048F697FC}" type="slidenum">
              <a:rPr lang="en-US" smtClean="0"/>
              <a:t>‹#›</a:t>
            </a:fld>
            <a:endParaRPr lang="en-US"/>
          </a:p>
        </p:txBody>
      </p:sp>
    </p:spTree>
    <p:extLst>
      <p:ext uri="{BB962C8B-B14F-4D97-AF65-F5344CB8AC3E}">
        <p14:creationId xmlns:p14="http://schemas.microsoft.com/office/powerpoint/2010/main" val="260602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E510F-F8B1-4287-9D4C-D9B9F3B0308B}"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441B6-60E9-41E2-A546-956048F697FC}" type="slidenum">
              <a:rPr lang="en-US" smtClean="0"/>
              <a:t>‹#›</a:t>
            </a:fld>
            <a:endParaRPr lang="en-US"/>
          </a:p>
        </p:txBody>
      </p:sp>
    </p:spTree>
    <p:extLst>
      <p:ext uri="{BB962C8B-B14F-4D97-AF65-F5344CB8AC3E}">
        <p14:creationId xmlns:p14="http://schemas.microsoft.com/office/powerpoint/2010/main" val="760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E510F-F8B1-4287-9D4C-D9B9F3B0308B}"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441B6-60E9-41E2-A546-956048F697FC}" type="slidenum">
              <a:rPr lang="en-US" smtClean="0"/>
              <a:t>‹#›</a:t>
            </a:fld>
            <a:endParaRPr lang="en-US"/>
          </a:p>
        </p:txBody>
      </p:sp>
    </p:spTree>
    <p:extLst>
      <p:ext uri="{BB962C8B-B14F-4D97-AF65-F5344CB8AC3E}">
        <p14:creationId xmlns:p14="http://schemas.microsoft.com/office/powerpoint/2010/main" val="422196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7E510F-F8B1-4287-9D4C-D9B9F3B0308B}"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441B6-60E9-41E2-A546-956048F697FC}" type="slidenum">
              <a:rPr lang="en-US" smtClean="0"/>
              <a:t>‹#›</a:t>
            </a:fld>
            <a:endParaRPr lang="en-US"/>
          </a:p>
        </p:txBody>
      </p:sp>
    </p:spTree>
    <p:extLst>
      <p:ext uri="{BB962C8B-B14F-4D97-AF65-F5344CB8AC3E}">
        <p14:creationId xmlns:p14="http://schemas.microsoft.com/office/powerpoint/2010/main" val="180967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7E510F-F8B1-4287-9D4C-D9B9F3B0308B}"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441B6-60E9-41E2-A546-956048F697FC}" type="slidenum">
              <a:rPr lang="en-US" smtClean="0"/>
              <a:t>‹#›</a:t>
            </a:fld>
            <a:endParaRPr lang="en-US"/>
          </a:p>
        </p:txBody>
      </p:sp>
    </p:spTree>
    <p:extLst>
      <p:ext uri="{BB962C8B-B14F-4D97-AF65-F5344CB8AC3E}">
        <p14:creationId xmlns:p14="http://schemas.microsoft.com/office/powerpoint/2010/main" val="8917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E510F-F8B1-4287-9D4C-D9B9F3B0308B}"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441B6-60E9-41E2-A546-956048F697FC}" type="slidenum">
              <a:rPr lang="en-US" smtClean="0"/>
              <a:t>‹#›</a:t>
            </a:fld>
            <a:endParaRPr lang="en-US"/>
          </a:p>
        </p:txBody>
      </p:sp>
    </p:spTree>
    <p:extLst>
      <p:ext uri="{BB962C8B-B14F-4D97-AF65-F5344CB8AC3E}">
        <p14:creationId xmlns:p14="http://schemas.microsoft.com/office/powerpoint/2010/main" val="280859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E510F-F8B1-4287-9D4C-D9B9F3B0308B}"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441B6-60E9-41E2-A546-956048F697FC}" type="slidenum">
              <a:rPr lang="en-US" smtClean="0"/>
              <a:t>‹#›</a:t>
            </a:fld>
            <a:endParaRPr lang="en-US"/>
          </a:p>
        </p:txBody>
      </p:sp>
    </p:spTree>
    <p:extLst>
      <p:ext uri="{BB962C8B-B14F-4D97-AF65-F5344CB8AC3E}">
        <p14:creationId xmlns:p14="http://schemas.microsoft.com/office/powerpoint/2010/main" val="357574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E510F-F8B1-4287-9D4C-D9B9F3B0308B}"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441B6-60E9-41E2-A546-956048F697FC}" type="slidenum">
              <a:rPr lang="en-US" smtClean="0"/>
              <a:t>‹#›</a:t>
            </a:fld>
            <a:endParaRPr lang="en-US"/>
          </a:p>
        </p:txBody>
      </p:sp>
    </p:spTree>
    <p:extLst>
      <p:ext uri="{BB962C8B-B14F-4D97-AF65-F5344CB8AC3E}">
        <p14:creationId xmlns:p14="http://schemas.microsoft.com/office/powerpoint/2010/main" val="116772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E510F-F8B1-4287-9D4C-D9B9F3B0308B}"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441B6-60E9-41E2-A546-956048F697FC}" type="slidenum">
              <a:rPr lang="en-US" smtClean="0"/>
              <a:t>‹#›</a:t>
            </a:fld>
            <a:endParaRPr lang="en-US"/>
          </a:p>
        </p:txBody>
      </p:sp>
    </p:spTree>
    <p:extLst>
      <p:ext uri="{BB962C8B-B14F-4D97-AF65-F5344CB8AC3E}">
        <p14:creationId xmlns:p14="http://schemas.microsoft.com/office/powerpoint/2010/main" val="210599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E510F-F8B1-4287-9D4C-D9B9F3B0308B}" type="datetimeFigureOut">
              <a:rPr lang="en-US" smtClean="0"/>
              <a:t>10/31/2016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441B6-60E9-41E2-A546-956048F697FC}" type="slidenum">
              <a:rPr lang="en-US" smtClean="0"/>
              <a:t>‹#›</a:t>
            </a:fld>
            <a:endParaRPr lang="en-US"/>
          </a:p>
        </p:txBody>
      </p:sp>
    </p:spTree>
    <p:extLst>
      <p:ext uri="{BB962C8B-B14F-4D97-AF65-F5344CB8AC3E}">
        <p14:creationId xmlns:p14="http://schemas.microsoft.com/office/powerpoint/2010/main" val="2926093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ccessjc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3404"/>
            <a:ext cx="8229600" cy="1905996"/>
          </a:xfrm>
        </p:spPr>
        <p:txBody>
          <a:bodyPr>
            <a:noAutofit/>
          </a:bodyPr>
          <a:lstStyle/>
          <a:p>
            <a:r>
              <a:rPr lang="en-US" sz="1450" dirty="0" err="1">
                <a:latin typeface="Arial" panose="020B0604020202020204" pitchFamily="34" charset="0"/>
                <a:cs typeface="Arial" panose="020B0604020202020204" pitchFamily="34" charset="0"/>
              </a:rPr>
              <a:t>VillageRides</a:t>
            </a:r>
            <a:r>
              <a:rPr lang="en-US" sz="1450" dirty="0">
                <a:latin typeface="Arial" panose="020B0604020202020204" pitchFamily="34" charset="0"/>
                <a:cs typeface="Arial" panose="020B0604020202020204" pitchFamily="34" charset="0"/>
              </a:rPr>
              <a:t> is a program of Jewish Council for the Aging</a:t>
            </a:r>
            <a:r>
              <a:rPr lang="en-US" sz="1450" baseline="30000" dirty="0">
                <a:latin typeface="Arial" panose="020B0604020202020204" pitchFamily="34" charset="0"/>
                <a:cs typeface="Arial" panose="020B0604020202020204" pitchFamily="34" charset="0"/>
              </a:rPr>
              <a:t>®</a:t>
            </a:r>
            <a:r>
              <a:rPr lang="en-US" sz="1450" dirty="0">
                <a:latin typeface="Arial" panose="020B0604020202020204" pitchFamily="34" charset="0"/>
                <a:cs typeface="Arial" panose="020B0604020202020204" pitchFamily="34" charset="0"/>
              </a:rPr>
              <a:t>, funded by the Transportation Planning Board of the Metropolitan Washington Council of Governments.  The program serves people of all faiths, ethnicities and walks of life.  For more information about JCA programs, visit</a:t>
            </a:r>
            <a:br>
              <a:rPr lang="en-US" sz="1450" dirty="0">
                <a:latin typeface="Arial" panose="020B0604020202020204" pitchFamily="34" charset="0"/>
                <a:cs typeface="Arial" panose="020B0604020202020204" pitchFamily="34" charset="0"/>
              </a:rPr>
            </a:br>
            <a:br>
              <a:rPr lang="en-US" sz="1450" dirty="0">
                <a:latin typeface="Arial" panose="020B0604020202020204" pitchFamily="34" charset="0"/>
                <a:cs typeface="Arial" panose="020B0604020202020204" pitchFamily="34" charset="0"/>
              </a:rPr>
            </a:br>
            <a:r>
              <a:rPr lang="en-US" sz="1450" dirty="0">
                <a:latin typeface="Arial" panose="020B0604020202020204" pitchFamily="34" charset="0"/>
                <a:cs typeface="Arial" panose="020B0604020202020204" pitchFamily="34" charset="0"/>
                <a:hlinkClick r:id="rId3"/>
              </a:rPr>
              <a:t>www.AccessJCA.org</a:t>
            </a:r>
            <a:br>
              <a:rPr lang="en-US" sz="1450" dirty="0">
                <a:latin typeface="Arial" panose="020B0604020202020204" pitchFamily="34" charset="0"/>
                <a:cs typeface="Arial" panose="020B0604020202020204" pitchFamily="34" charset="0"/>
              </a:rPr>
            </a:br>
            <a:br>
              <a:rPr lang="en-US" sz="1450" dirty="0">
                <a:latin typeface="Arial" panose="020B0604020202020204" pitchFamily="34" charset="0"/>
                <a:cs typeface="Arial" panose="020B0604020202020204" pitchFamily="34" charset="0"/>
              </a:rPr>
            </a:br>
            <a:r>
              <a:rPr lang="en-US" sz="1450" dirty="0">
                <a:latin typeface="Arial" panose="020B0604020202020204" pitchFamily="34" charset="0"/>
                <a:cs typeface="Arial" panose="020B0604020202020204" pitchFamily="34" charset="0"/>
              </a:rPr>
              <a:t>301-255-4212     -     Sara Fought     -     sara.fought@accessjca.org     -     301-255-4247 (direct)</a:t>
            </a:r>
            <a:br>
              <a:rPr lang="en-US" sz="1450" dirty="0">
                <a:latin typeface="Arial" panose="020B0604020202020204" pitchFamily="34" charset="0"/>
                <a:cs typeface="Arial" panose="020B0604020202020204" pitchFamily="34" charset="0"/>
              </a:rPr>
            </a:br>
            <a:endParaRPr lang="en-US" sz="1450" i="1" baseline="30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66800" y="152400"/>
            <a:ext cx="7082564" cy="3005189"/>
          </a:xfr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3152378"/>
            <a:ext cx="6248400" cy="1571026"/>
          </a:xfrm>
          <a:prstGeom prst="rect">
            <a:avLst/>
          </a:prstGeom>
        </p:spPr>
      </p:pic>
    </p:spTree>
    <p:extLst>
      <p:ext uri="{BB962C8B-B14F-4D97-AF65-F5344CB8AC3E}">
        <p14:creationId xmlns:p14="http://schemas.microsoft.com/office/powerpoint/2010/main" val="4081355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50557">
        <p15:prstTrans prst="curtains"/>
      </p:transition>
    </mc:Choice>
    <mc:Fallback xmlns="">
      <p:transition spd="slow" advTm="50557">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The Direct Approach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4361408"/>
              </p:ext>
            </p:extLst>
          </p:nvPr>
        </p:nvGraphicFramePr>
        <p:xfrm>
          <a:off x="457200" y="1600201"/>
          <a:ext cx="8229600"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7" y="304800"/>
            <a:ext cx="2667000" cy="112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97194" y="5562600"/>
            <a:ext cx="2639879"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761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3149">
        <p15:prstTrans prst="peelOff"/>
      </p:transition>
    </mc:Choice>
    <mc:Fallback xmlns="">
      <p:transition spd="slow" advTm="9314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950" y="526330"/>
            <a:ext cx="4282119" cy="1143000"/>
          </a:xfrm>
        </p:spPr>
        <p:txBody>
          <a:bodyPr>
            <a:noAutofit/>
          </a:bodyPr>
          <a:lstStyle/>
          <a:p>
            <a:pPr algn="r"/>
            <a:r>
              <a:rPr lang="en-US" sz="3600" dirty="0"/>
              <a:t>Community Outreach</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704868"/>
            <a:ext cx="2667000" cy="112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181" y="3633483"/>
            <a:ext cx="2857500" cy="1905000"/>
          </a:xfrm>
          <a:prstGeom prst="rect">
            <a:avLst/>
          </a:prstGeom>
          <a:ln w="76200">
            <a:solidFill>
              <a:schemeClr val="bg1"/>
            </a:solidFill>
          </a:ln>
        </p:spPr>
      </p:pic>
      <p:pic>
        <p:nvPicPr>
          <p:cNvPr id="7" name="Picture 6"/>
          <p:cNvPicPr>
            <a:picLocks noChangeAspect="1"/>
          </p:cNvPicPr>
          <p:nvPr/>
        </p:nvPicPr>
        <p:blipFill>
          <a:blip r:embed="rId5"/>
          <a:stretch>
            <a:fillRect/>
          </a:stretch>
        </p:blipFill>
        <p:spPr>
          <a:xfrm>
            <a:off x="1237959" y="508847"/>
            <a:ext cx="3353091" cy="5029636"/>
          </a:xfrm>
          <a:prstGeom prst="rect">
            <a:avLst/>
          </a:prstGeom>
        </p:spPr>
      </p:pic>
      <p:pic>
        <p:nvPicPr>
          <p:cNvPr id="8" name="Picture 7"/>
          <p:cNvPicPr>
            <a:picLocks noChangeAspect="1"/>
          </p:cNvPicPr>
          <p:nvPr/>
        </p:nvPicPr>
        <p:blipFill>
          <a:blip r:embed="rId6"/>
          <a:stretch>
            <a:fillRect/>
          </a:stretch>
        </p:blipFill>
        <p:spPr>
          <a:xfrm>
            <a:off x="6720956" y="1835715"/>
            <a:ext cx="1228725" cy="1428750"/>
          </a:xfrm>
          <a:prstGeom prst="rect">
            <a:avLst/>
          </a:prstGeom>
        </p:spPr>
      </p:pic>
      <p:pic>
        <p:nvPicPr>
          <p:cNvPr id="9" name="Picture 8"/>
          <p:cNvPicPr>
            <a:picLocks noChangeAspect="1"/>
          </p:cNvPicPr>
          <p:nvPr/>
        </p:nvPicPr>
        <p:blipFill>
          <a:blip r:embed="rId7"/>
          <a:stretch>
            <a:fillRect/>
          </a:stretch>
        </p:blipFill>
        <p:spPr>
          <a:xfrm>
            <a:off x="5092181" y="1835715"/>
            <a:ext cx="1342572" cy="1409700"/>
          </a:xfrm>
          <a:prstGeom prst="rect">
            <a:avLst/>
          </a:prstGeom>
        </p:spPr>
      </p:pic>
    </p:spTree>
    <p:extLst>
      <p:ext uri="{BB962C8B-B14F-4D97-AF65-F5344CB8AC3E}">
        <p14:creationId xmlns:p14="http://schemas.microsoft.com/office/powerpoint/2010/main" val="274699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1273">
        <p15:prstTrans prst="peelOff"/>
      </p:transition>
    </mc:Choice>
    <mc:Fallback xmlns="">
      <p:transition spd="slow" advTm="71273">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0"/>
            <a:ext cx="4351563" cy="868362"/>
          </a:xfrm>
        </p:spPr>
        <p:txBody>
          <a:bodyPr>
            <a:normAutofit fontScale="90000"/>
          </a:bodyPr>
          <a:lstStyle/>
          <a:p>
            <a:r>
              <a:rPr lang="en-US" dirty="0"/>
              <a:t>Marketing Materials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556" y="304800"/>
            <a:ext cx="1524000" cy="1895475"/>
          </a:xfrm>
          <a:effectLst>
            <a:outerShdw blurRad="50800" dist="38100" dir="10800000" algn="r"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891" y="2438400"/>
            <a:ext cx="27432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472" y="4254759"/>
            <a:ext cx="2846038" cy="2133600"/>
          </a:xfrm>
          <a:prstGeom prst="rect">
            <a:avLst/>
          </a:prstGeom>
          <a:ln>
            <a:solidFill>
              <a:schemeClr val="tx1"/>
            </a:solidFill>
          </a:ln>
          <a:effectLst>
            <a:outerShdw blurRad="50800" dist="38100" algn="l" rotWithShape="0">
              <a:prstClr val="black">
                <a:alpha val="40000"/>
              </a:prstClr>
            </a:outerShdw>
          </a:effec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579252"/>
            <a:ext cx="2418166" cy="58091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371600" y="1256346"/>
            <a:ext cx="914400" cy="2616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100" b="1" dirty="0"/>
              <a:t>Logo Design</a:t>
            </a:r>
          </a:p>
        </p:txBody>
      </p:sp>
      <p:sp>
        <p:nvSpPr>
          <p:cNvPr id="4" name="TextBox 3"/>
          <p:cNvSpPr txBox="1"/>
          <p:nvPr/>
        </p:nvSpPr>
        <p:spPr>
          <a:xfrm>
            <a:off x="1926771" y="2307595"/>
            <a:ext cx="1143000" cy="2616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100" dirty="0"/>
              <a:t>Driver ID Badges</a:t>
            </a:r>
          </a:p>
        </p:txBody>
      </p:sp>
      <p:sp>
        <p:nvSpPr>
          <p:cNvPr id="7" name="TextBox 6"/>
          <p:cNvSpPr txBox="1"/>
          <p:nvPr/>
        </p:nvSpPr>
        <p:spPr>
          <a:xfrm>
            <a:off x="151472" y="4109776"/>
            <a:ext cx="1151163" cy="2616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100" dirty="0"/>
              <a:t>Fridge Magnets</a:t>
            </a:r>
          </a:p>
        </p:txBody>
      </p:sp>
      <p:sp>
        <p:nvSpPr>
          <p:cNvPr id="10" name="TextBox 9"/>
          <p:cNvSpPr txBox="1"/>
          <p:nvPr/>
        </p:nvSpPr>
        <p:spPr>
          <a:xfrm>
            <a:off x="4237263" y="842963"/>
            <a:ext cx="1143000" cy="2616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100" dirty="0"/>
              <a:t>Posters &amp; Flyers</a:t>
            </a:r>
          </a:p>
        </p:txBody>
      </p:sp>
      <p:sp>
        <p:nvSpPr>
          <p:cNvPr id="11" name="TextBox 10"/>
          <p:cNvSpPr txBox="1"/>
          <p:nvPr/>
        </p:nvSpPr>
        <p:spPr>
          <a:xfrm>
            <a:off x="7424441" y="381000"/>
            <a:ext cx="828083" cy="2616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100" dirty="0"/>
              <a:t>Brochures</a:t>
            </a:r>
          </a:p>
        </p:txBody>
      </p:sp>
      <p:sp>
        <p:nvSpPr>
          <p:cNvPr id="12" name="TextBox 11"/>
          <p:cNvSpPr txBox="1"/>
          <p:nvPr/>
        </p:nvSpPr>
        <p:spPr>
          <a:xfrm>
            <a:off x="3818163" y="6257554"/>
            <a:ext cx="1981200" cy="43088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100" dirty="0"/>
              <a:t>24” x 12” Magnetic Car Signs (not pictured)</a:t>
            </a:r>
          </a:p>
        </p:txBody>
      </p:sp>
      <p:pic>
        <p:nvPicPr>
          <p:cNvPr id="13" name="Picture 12"/>
          <p:cNvPicPr>
            <a:picLocks noChangeAspect="1"/>
          </p:cNvPicPr>
          <p:nvPr/>
        </p:nvPicPr>
        <p:blipFill>
          <a:blip r:embed="rId7"/>
          <a:stretch>
            <a:fillRect/>
          </a:stretch>
        </p:blipFill>
        <p:spPr>
          <a:xfrm>
            <a:off x="3225254" y="1219222"/>
            <a:ext cx="3124982" cy="4687472"/>
          </a:xfrm>
          <a:prstGeom prst="rect">
            <a:avLst/>
          </a:prstGeom>
        </p:spPr>
      </p:pic>
    </p:spTree>
    <p:extLst>
      <p:ext uri="{BB962C8B-B14F-4D97-AF65-F5344CB8AC3E}">
        <p14:creationId xmlns:p14="http://schemas.microsoft.com/office/powerpoint/2010/main" val="457685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5156">
        <p15:prstTrans prst="peelOff"/>
      </p:transition>
    </mc:Choice>
    <mc:Fallback xmlns="">
      <p:transition spd="slow" advTm="3515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225807"/>
            <a:ext cx="4686300" cy="840303"/>
          </a:xfrm>
        </p:spPr>
        <p:txBody>
          <a:bodyPr>
            <a:normAutofit/>
          </a:bodyPr>
          <a:lstStyle/>
          <a:p>
            <a:r>
              <a:rPr lang="en-US" dirty="0"/>
              <a:t>The Whole Package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9761487"/>
              </p:ext>
            </p:extLst>
          </p:nvPr>
        </p:nvGraphicFramePr>
        <p:xfrm>
          <a:off x="457200" y="12192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5264990" y="4038600"/>
            <a:ext cx="1905000" cy="1858963"/>
          </a:xfrm>
          <a:prstGeom prst="ellipse">
            <a:avLst/>
          </a:prstGeom>
          <a:solidFill>
            <a:srgbClr val="F79646"/>
          </a:solidFill>
          <a:ln>
            <a:noFill/>
          </a:ln>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lstStyle/>
          <a:p>
            <a:pPr algn="ctr"/>
            <a:endParaRPr lang="en-US" sz="2500" dirty="0"/>
          </a:p>
          <a:p>
            <a:pPr algn="ctr"/>
            <a:r>
              <a:rPr lang="en-US" sz="3000" dirty="0"/>
              <a:t>Lasting</a:t>
            </a:r>
          </a:p>
          <a:p>
            <a:endParaRPr lang="en-US" sz="2500" dirty="0"/>
          </a:p>
        </p:txBody>
      </p:sp>
      <p:sp>
        <p:nvSpPr>
          <p:cNvPr id="8" name="TextBox 7"/>
          <p:cNvSpPr txBox="1"/>
          <p:nvPr/>
        </p:nvSpPr>
        <p:spPr>
          <a:xfrm>
            <a:off x="2667000" y="5655305"/>
            <a:ext cx="1550704" cy="477054"/>
          </a:xfrm>
          <a:prstGeom prst="rect">
            <a:avLst/>
          </a:prstGeom>
          <a:noFill/>
        </p:spPr>
        <p:txBody>
          <a:bodyPr wrap="square" rtlCol="0">
            <a:spAutoFit/>
          </a:bodyPr>
          <a:lstStyle/>
          <a:p>
            <a:pPr algn="ctr"/>
            <a:r>
              <a:rPr lang="en-US" sz="2500" dirty="0">
                <a:solidFill>
                  <a:schemeClr val="bg1"/>
                </a:solidFill>
              </a:rPr>
              <a:t>A</a:t>
            </a:r>
            <a:r>
              <a:rPr lang="en-US" sz="2500" b="1" dirty="0">
                <a:solidFill>
                  <a:schemeClr val="bg1"/>
                </a:solidFill>
              </a:rPr>
              <a:t>t</a:t>
            </a:r>
            <a:r>
              <a:rPr lang="en-US" sz="2500" dirty="0">
                <a:solidFill>
                  <a:schemeClr val="bg1"/>
                </a:solidFill>
              </a:rPr>
              <a:t>tractive</a:t>
            </a:r>
          </a:p>
        </p:txBody>
      </p:sp>
      <p:sp>
        <p:nvSpPr>
          <p:cNvPr id="9" name="Oval 8"/>
          <p:cNvSpPr/>
          <p:nvPr/>
        </p:nvSpPr>
        <p:spPr>
          <a:xfrm>
            <a:off x="6858000" y="1600200"/>
            <a:ext cx="311990" cy="312291"/>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Tree>
    <p:extLst>
      <p:ext uri="{BB962C8B-B14F-4D97-AF65-F5344CB8AC3E}">
        <p14:creationId xmlns:p14="http://schemas.microsoft.com/office/powerpoint/2010/main" val="1747004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8119">
        <p15:prstTrans prst="peelOff"/>
      </p:transition>
    </mc:Choice>
    <mc:Fallback xmlns="">
      <p:transition spd="slow" advTm="68119">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a:t>Social and Digital Media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3770397"/>
              </p:ext>
            </p:extLst>
          </p:nvPr>
        </p:nvGraphicFramePr>
        <p:xfrm>
          <a:off x="533400" y="10668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983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2225">
        <p15:prstTrans prst="peelOff"/>
      </p:transition>
    </mc:Choice>
    <mc:Fallback xmlns="">
      <p:transition spd="slow" advTm="5222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90745"/>
            <a:ext cx="3962400" cy="1143000"/>
          </a:xfrm>
        </p:spPr>
        <p:txBody>
          <a:bodyPr/>
          <a:lstStyle/>
          <a:p>
            <a:r>
              <a:rPr lang="en-US" dirty="0"/>
              <a:t>Free Media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0377279"/>
              </p:ext>
            </p:extLst>
          </p:nvPr>
        </p:nvGraphicFramePr>
        <p:xfrm>
          <a:off x="4495800" y="1233745"/>
          <a:ext cx="5242086" cy="5383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0" y="304800"/>
            <a:ext cx="267017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600200"/>
            <a:ext cx="5257800" cy="5262979"/>
          </a:xfrm>
          <a:prstGeom prst="rect">
            <a:avLst/>
          </a:prstGeom>
          <a:noFill/>
        </p:spPr>
        <p:txBody>
          <a:bodyPr wrap="square" rtlCol="0">
            <a:spAutoFit/>
          </a:bodyPr>
          <a:lstStyle/>
          <a:p>
            <a:r>
              <a:rPr lang="en-US" sz="2400" dirty="0"/>
              <a:t>Seniors Today with Austin </a:t>
            </a:r>
            <a:r>
              <a:rPr lang="en-US" sz="2400" dirty="0" err="1"/>
              <a:t>Heyman</a:t>
            </a:r>
            <a:endParaRPr lang="en-US" sz="2400" dirty="0"/>
          </a:p>
          <a:p>
            <a:endParaRPr lang="en-US" sz="2400" dirty="0"/>
          </a:p>
          <a:p>
            <a:r>
              <a:rPr lang="en-US" sz="2400" dirty="0"/>
              <a:t>Senior  Beacon Editor Barbara Ruben</a:t>
            </a:r>
          </a:p>
          <a:p>
            <a:endParaRPr lang="en-US" sz="2400" dirty="0"/>
          </a:p>
          <a:p>
            <a:r>
              <a:rPr lang="en-US" sz="2400" dirty="0"/>
              <a:t>WAMU Metro Connection, wants to hear from you!</a:t>
            </a:r>
          </a:p>
          <a:p>
            <a:endParaRPr lang="en-US" sz="2400" dirty="0"/>
          </a:p>
          <a:p>
            <a:r>
              <a:rPr lang="en-US" sz="2400" dirty="0"/>
              <a:t>WAMU’s the </a:t>
            </a:r>
            <a:r>
              <a:rPr lang="en-US" sz="2400" dirty="0" err="1"/>
              <a:t>Kojo</a:t>
            </a:r>
            <a:r>
              <a:rPr lang="en-US" sz="2400" dirty="0"/>
              <a:t> </a:t>
            </a:r>
            <a:r>
              <a:rPr lang="en-US" sz="2400" dirty="0" err="1"/>
              <a:t>Nnamdi</a:t>
            </a:r>
            <a:r>
              <a:rPr lang="en-US" sz="2400" dirty="0"/>
              <a:t> Show</a:t>
            </a:r>
          </a:p>
          <a:p>
            <a:endParaRPr lang="en-US" sz="2400" dirty="0"/>
          </a:p>
          <a:p>
            <a:r>
              <a:rPr lang="en-US" sz="2400" dirty="0"/>
              <a:t>Montgomery Magazine Editor, Jeff </a:t>
            </a:r>
            <a:r>
              <a:rPr lang="en-US" sz="2400" dirty="0" err="1"/>
              <a:t>Thoreson</a:t>
            </a:r>
            <a:endParaRPr lang="en-US" sz="2400" dirty="0"/>
          </a:p>
          <a:p>
            <a:endParaRPr lang="en-US" sz="2400" dirty="0"/>
          </a:p>
          <a:p>
            <a:r>
              <a:rPr lang="en-US" sz="2400" dirty="0"/>
              <a:t>WPFW Social Justice Calendar</a:t>
            </a:r>
          </a:p>
          <a:p>
            <a:endParaRPr lang="en-US" sz="2400" dirty="0"/>
          </a:p>
        </p:txBody>
      </p:sp>
    </p:spTree>
    <p:extLst>
      <p:ext uri="{BB962C8B-B14F-4D97-AF65-F5344CB8AC3E}">
        <p14:creationId xmlns:p14="http://schemas.microsoft.com/office/powerpoint/2010/main" val="3037076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874">
        <p15:prstTrans prst="peelOff"/>
      </p:transition>
    </mc:Choice>
    <mc:Fallback xmlns="">
      <p:transition spd="slow" advTm="4087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14359"/>
            <a:ext cx="2611582" cy="1143000"/>
          </a:xfrm>
        </p:spPr>
        <p:txBody>
          <a:bodyPr>
            <a:normAutofit/>
          </a:bodyPr>
          <a:lstStyle/>
          <a:p>
            <a:pPr algn="r"/>
            <a:r>
              <a:rPr lang="en-US" dirty="0"/>
              <a:t>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9176736"/>
              </p:ext>
            </p:extLst>
          </p:nvPr>
        </p:nvGraphicFramePr>
        <p:xfrm>
          <a:off x="457200" y="16002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152400"/>
            <a:ext cx="2992582" cy="126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158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1973">
        <p15:prstTrans prst="curtains"/>
      </p:transition>
    </mc:Choice>
    <mc:Fallback xmlns="">
      <p:transition spd="slow" advTm="11973">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2913</TotalTime>
  <Words>1394</Words>
  <Application>Microsoft Office PowerPoint</Application>
  <PresentationFormat>On-screen Show (4:3)</PresentationFormat>
  <Paragraphs>112</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VillageRides is a program of Jewish Council for the Aging®, funded by the Transportation Planning Board of the Metropolitan Washington Council of Governments.  The program serves people of all faiths, ethnicities and walks of life.  For more information about JCA programs, visit  www.AccessJCA.org  301-255-4212     -     Sara Fought     -     sara.fought@accessjca.org     -     301-255-4247 (direct) </vt:lpstr>
      <vt:lpstr>The Direct Approach</vt:lpstr>
      <vt:lpstr>Community Outreach</vt:lpstr>
      <vt:lpstr>Marketing Materials</vt:lpstr>
      <vt:lpstr>The Whole Package</vt:lpstr>
      <vt:lpstr>Social and Digital Media</vt:lpstr>
      <vt:lpstr>Free Media</vt:lpstr>
      <vt:lpstr>Overview</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Yonette Williams</dc:creator>
  <cp:lastModifiedBy>Aviv, Pazit</cp:lastModifiedBy>
  <cp:revision>115</cp:revision>
  <cp:lastPrinted>2016-09-27T13:48:09Z</cp:lastPrinted>
  <dcterms:created xsi:type="dcterms:W3CDTF">2014-08-11T12:11:28Z</dcterms:created>
  <dcterms:modified xsi:type="dcterms:W3CDTF">2016-10-31T19:07:28Z</dcterms:modified>
</cp:coreProperties>
</file>