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ers, Dennis" userId="a2e249b3-3209-48c0-97b9-84b9c9e9b358" providerId="ADAL" clId="{0A3D76CC-CFA2-4A4C-9DBE-D94F125B2189}"/>
    <pc:docChg chg="custSel delSld delMainMaster">
      <pc:chgData name="Linders, Dennis" userId="a2e249b3-3209-48c0-97b9-84b9c9e9b358" providerId="ADAL" clId="{0A3D76CC-CFA2-4A4C-9DBE-D94F125B2189}" dt="2019-04-08T22:31:36.399" v="102" actId="2696"/>
      <pc:docMkLst>
        <pc:docMk/>
      </pc:docMkLst>
      <pc:sldChg chg="del">
        <pc:chgData name="Linders, Dennis" userId="a2e249b3-3209-48c0-97b9-84b9c9e9b358" providerId="ADAL" clId="{0A3D76CC-CFA2-4A4C-9DBE-D94F125B2189}" dt="2019-04-08T22:31:36.373" v="100" actId="2696"/>
        <pc:sldMkLst>
          <pc:docMk/>
          <pc:sldMk cId="1575398168" sldId="257"/>
        </pc:sldMkLst>
      </pc:sldChg>
      <pc:sldChg chg="del">
        <pc:chgData name="Linders, Dennis" userId="a2e249b3-3209-48c0-97b9-84b9c9e9b358" providerId="ADAL" clId="{0A3D76CC-CFA2-4A4C-9DBE-D94F125B2189}" dt="2019-04-08T22:31:35.640" v="0" actId="2696"/>
        <pc:sldMkLst>
          <pc:docMk/>
          <pc:sldMk cId="170496592" sldId="262"/>
        </pc:sldMkLst>
      </pc:sldChg>
      <pc:sldChg chg="del">
        <pc:chgData name="Linders, Dennis" userId="a2e249b3-3209-48c0-97b9-84b9c9e9b358" providerId="ADAL" clId="{0A3D76CC-CFA2-4A4C-9DBE-D94F125B2189}" dt="2019-04-08T22:31:36.399" v="102" actId="2696"/>
        <pc:sldMkLst>
          <pc:docMk/>
          <pc:sldMk cId="284084923" sldId="263"/>
        </pc:sldMkLst>
      </pc:sldChg>
      <pc:sldChg chg="del">
        <pc:chgData name="Linders, Dennis" userId="a2e249b3-3209-48c0-97b9-84b9c9e9b358" providerId="ADAL" clId="{0A3D76CC-CFA2-4A4C-9DBE-D94F125B2189}" dt="2019-04-08T22:31:36.314" v="86" actId="2696"/>
        <pc:sldMkLst>
          <pc:docMk/>
          <pc:sldMk cId="737159637" sldId="497"/>
        </pc:sldMkLst>
      </pc:sldChg>
      <pc:sldChg chg="del">
        <pc:chgData name="Linders, Dennis" userId="a2e249b3-3209-48c0-97b9-84b9c9e9b358" providerId="ADAL" clId="{0A3D76CC-CFA2-4A4C-9DBE-D94F125B2189}" dt="2019-04-08T22:31:36.351" v="87" actId="2696"/>
        <pc:sldMkLst>
          <pc:docMk/>
          <pc:sldMk cId="4049971872" sldId="499"/>
        </pc:sldMkLst>
      </pc:sldChg>
      <pc:sldChg chg="del">
        <pc:chgData name="Linders, Dennis" userId="a2e249b3-3209-48c0-97b9-84b9c9e9b358" providerId="ADAL" clId="{0A3D76CC-CFA2-4A4C-9DBE-D94F125B2189}" dt="2019-04-08T22:31:36.289" v="85" actId="2696"/>
        <pc:sldMkLst>
          <pc:docMk/>
          <pc:sldMk cId="2073975482" sldId="500"/>
        </pc:sldMkLst>
      </pc:sldChg>
      <pc:sldChg chg="del">
        <pc:chgData name="Linders, Dennis" userId="a2e249b3-3209-48c0-97b9-84b9c9e9b358" providerId="ADAL" clId="{0A3D76CC-CFA2-4A4C-9DBE-D94F125B2189}" dt="2019-04-08T22:31:36.028" v="41" actId="2696"/>
        <pc:sldMkLst>
          <pc:docMk/>
          <pc:sldMk cId="3478526169" sldId="642"/>
        </pc:sldMkLst>
      </pc:sldChg>
      <pc:sldChg chg="del">
        <pc:chgData name="Linders, Dennis" userId="a2e249b3-3209-48c0-97b9-84b9c9e9b358" providerId="ADAL" clId="{0A3D76CC-CFA2-4A4C-9DBE-D94F125B2189}" dt="2019-04-08T22:31:35.981" v="39" actId="2696"/>
        <pc:sldMkLst>
          <pc:docMk/>
          <pc:sldMk cId="130494515" sldId="664"/>
        </pc:sldMkLst>
      </pc:sldChg>
      <pc:sldChg chg="del">
        <pc:chgData name="Linders, Dennis" userId="a2e249b3-3209-48c0-97b9-84b9c9e9b358" providerId="ADAL" clId="{0A3D76CC-CFA2-4A4C-9DBE-D94F125B2189}" dt="2019-04-08T22:31:36.218" v="70" actId="2696"/>
        <pc:sldMkLst>
          <pc:docMk/>
          <pc:sldMk cId="3692932249" sldId="766"/>
        </pc:sldMkLst>
      </pc:sldChg>
      <pc:sldChg chg="del">
        <pc:chgData name="Linders, Dennis" userId="a2e249b3-3209-48c0-97b9-84b9c9e9b358" providerId="ADAL" clId="{0A3D76CC-CFA2-4A4C-9DBE-D94F125B2189}" dt="2019-04-08T22:31:36.138" v="56" actId="2696"/>
        <pc:sldMkLst>
          <pc:docMk/>
          <pc:sldMk cId="3348500110" sldId="777"/>
        </pc:sldMkLst>
      </pc:sldChg>
      <pc:sldChg chg="del">
        <pc:chgData name="Linders, Dennis" userId="a2e249b3-3209-48c0-97b9-84b9c9e9b358" providerId="ADAL" clId="{0A3D76CC-CFA2-4A4C-9DBE-D94F125B2189}" dt="2019-04-08T22:31:36.054" v="42" actId="2696"/>
        <pc:sldMkLst>
          <pc:docMk/>
          <pc:sldMk cId="498569293" sldId="790"/>
        </pc:sldMkLst>
      </pc:sldChg>
      <pc:sldChg chg="del">
        <pc:chgData name="Linders, Dennis" userId="a2e249b3-3209-48c0-97b9-84b9c9e9b358" providerId="ADAL" clId="{0A3D76CC-CFA2-4A4C-9DBE-D94F125B2189}" dt="2019-04-08T22:31:35.830" v="20" actId="2696"/>
        <pc:sldMkLst>
          <pc:docMk/>
          <pc:sldMk cId="632460890" sldId="791"/>
        </pc:sldMkLst>
      </pc:sldChg>
      <pc:sldChg chg="del">
        <pc:chgData name="Linders, Dennis" userId="a2e249b3-3209-48c0-97b9-84b9c9e9b358" providerId="ADAL" clId="{0A3D76CC-CFA2-4A4C-9DBE-D94F125B2189}" dt="2019-04-08T22:31:35.657" v="1" actId="2696"/>
        <pc:sldMkLst>
          <pc:docMk/>
          <pc:sldMk cId="3220388966" sldId="824"/>
        </pc:sldMkLst>
      </pc:sldChg>
      <pc:sldChg chg="del">
        <pc:chgData name="Linders, Dennis" userId="a2e249b3-3209-48c0-97b9-84b9c9e9b358" providerId="ADAL" clId="{0A3D76CC-CFA2-4A4C-9DBE-D94F125B2189}" dt="2019-04-08T22:31:35.701" v="14" actId="2696"/>
        <pc:sldMkLst>
          <pc:docMk/>
          <pc:sldMk cId="3896699931" sldId="833"/>
        </pc:sldMkLst>
      </pc:sldChg>
      <pc:sldChg chg="del">
        <pc:chgData name="Linders, Dennis" userId="a2e249b3-3209-48c0-97b9-84b9c9e9b358" providerId="ADAL" clId="{0A3D76CC-CFA2-4A4C-9DBE-D94F125B2189}" dt="2019-04-08T22:31:35.768" v="17" actId="2696"/>
        <pc:sldMkLst>
          <pc:docMk/>
          <pc:sldMk cId="3637262143" sldId="834"/>
        </pc:sldMkLst>
      </pc:sldChg>
      <pc:sldChg chg="del">
        <pc:chgData name="Linders, Dennis" userId="a2e249b3-3209-48c0-97b9-84b9c9e9b358" providerId="ADAL" clId="{0A3D76CC-CFA2-4A4C-9DBE-D94F125B2189}" dt="2019-04-08T22:31:35.809" v="19" actId="2696"/>
        <pc:sldMkLst>
          <pc:docMk/>
          <pc:sldMk cId="696815335" sldId="835"/>
        </pc:sldMkLst>
      </pc:sldChg>
      <pc:sldChg chg="del">
        <pc:chgData name="Linders, Dennis" userId="a2e249b3-3209-48c0-97b9-84b9c9e9b358" providerId="ADAL" clId="{0A3D76CC-CFA2-4A4C-9DBE-D94F125B2189}" dt="2019-04-08T22:31:35.741" v="16" actId="2696"/>
        <pc:sldMkLst>
          <pc:docMk/>
          <pc:sldMk cId="3189473727" sldId="837"/>
        </pc:sldMkLst>
      </pc:sldChg>
      <pc:sldChg chg="del">
        <pc:chgData name="Linders, Dennis" userId="a2e249b3-3209-48c0-97b9-84b9c9e9b358" providerId="ADAL" clId="{0A3D76CC-CFA2-4A4C-9DBE-D94F125B2189}" dt="2019-04-08T22:31:35.966" v="38" actId="2696"/>
        <pc:sldMkLst>
          <pc:docMk/>
          <pc:sldMk cId="2255809958" sldId="844"/>
        </pc:sldMkLst>
      </pc:sldChg>
      <pc:sldChg chg="del">
        <pc:chgData name="Linders, Dennis" userId="a2e249b3-3209-48c0-97b9-84b9c9e9b358" providerId="ADAL" clId="{0A3D76CC-CFA2-4A4C-9DBE-D94F125B2189}" dt="2019-04-08T22:31:35.935" v="25" actId="2696"/>
        <pc:sldMkLst>
          <pc:docMk/>
          <pc:sldMk cId="1759348013" sldId="845"/>
        </pc:sldMkLst>
      </pc:sldChg>
      <pc:sldChg chg="del">
        <pc:chgData name="Linders, Dennis" userId="a2e249b3-3209-48c0-97b9-84b9c9e9b358" providerId="ADAL" clId="{0A3D76CC-CFA2-4A4C-9DBE-D94F125B2189}" dt="2019-04-08T22:31:35.719" v="15" actId="2696"/>
        <pc:sldMkLst>
          <pc:docMk/>
          <pc:sldMk cId="1244974266" sldId="860"/>
        </pc:sldMkLst>
      </pc:sldChg>
      <pc:sldChg chg="del">
        <pc:chgData name="Linders, Dennis" userId="a2e249b3-3209-48c0-97b9-84b9c9e9b358" providerId="ADAL" clId="{0A3D76CC-CFA2-4A4C-9DBE-D94F125B2189}" dt="2019-04-08T22:31:36.169" v="69" actId="2696"/>
        <pc:sldMkLst>
          <pc:docMk/>
          <pc:sldMk cId="1466543242" sldId="876"/>
        </pc:sldMkLst>
      </pc:sldChg>
      <pc:sldChg chg="del">
        <pc:chgData name="Linders, Dennis" userId="a2e249b3-3209-48c0-97b9-84b9c9e9b358" providerId="ADAL" clId="{0A3D76CC-CFA2-4A4C-9DBE-D94F125B2189}" dt="2019-04-08T22:31:36.115" v="55" actId="2696"/>
        <pc:sldMkLst>
          <pc:docMk/>
          <pc:sldMk cId="1263567946" sldId="924"/>
        </pc:sldMkLst>
      </pc:sldChg>
      <pc:sldChg chg="del">
        <pc:chgData name="Linders, Dennis" userId="a2e249b3-3209-48c0-97b9-84b9c9e9b358" providerId="ADAL" clId="{0A3D76CC-CFA2-4A4C-9DBE-D94F125B2189}" dt="2019-04-08T22:31:36.259" v="83" actId="2696"/>
        <pc:sldMkLst>
          <pc:docMk/>
          <pc:sldMk cId="3358643005" sldId="929"/>
        </pc:sldMkLst>
      </pc:sldChg>
      <pc:sldChg chg="del">
        <pc:chgData name="Linders, Dennis" userId="a2e249b3-3209-48c0-97b9-84b9c9e9b358" providerId="ADAL" clId="{0A3D76CC-CFA2-4A4C-9DBE-D94F125B2189}" dt="2019-04-08T22:31:35.997" v="40" actId="2696"/>
        <pc:sldMkLst>
          <pc:docMk/>
          <pc:sldMk cId="1907962935" sldId="949"/>
        </pc:sldMkLst>
      </pc:sldChg>
      <pc:sldChg chg="del">
        <pc:chgData name="Linders, Dennis" userId="a2e249b3-3209-48c0-97b9-84b9c9e9b358" providerId="ADAL" clId="{0A3D76CC-CFA2-4A4C-9DBE-D94F125B2189}" dt="2019-04-08T22:31:36.275" v="84" actId="2696"/>
        <pc:sldMkLst>
          <pc:docMk/>
          <pc:sldMk cId="134191287" sldId="950"/>
        </pc:sldMkLst>
      </pc:sldChg>
      <pc:sldChg chg="del">
        <pc:chgData name="Linders, Dennis" userId="a2e249b3-3209-48c0-97b9-84b9c9e9b358" providerId="ADAL" clId="{0A3D76CC-CFA2-4A4C-9DBE-D94F125B2189}" dt="2019-04-08T22:31:36.385" v="101" actId="2696"/>
        <pc:sldMkLst>
          <pc:docMk/>
          <pc:sldMk cId="2560627089" sldId="953"/>
        </pc:sldMkLst>
      </pc:sldChg>
      <pc:sldChg chg="del">
        <pc:chgData name="Linders, Dennis" userId="a2e249b3-3209-48c0-97b9-84b9c9e9b358" providerId="ADAL" clId="{0A3D76CC-CFA2-4A4C-9DBE-D94F125B2189}" dt="2019-04-08T22:31:35.786" v="18" actId="2696"/>
        <pc:sldMkLst>
          <pc:docMk/>
          <pc:sldMk cId="3794577697" sldId="955"/>
        </pc:sldMkLst>
      </pc:sldChg>
      <pc:sldChg chg="del">
        <pc:chgData name="Linders, Dennis" userId="a2e249b3-3209-48c0-97b9-84b9c9e9b358" providerId="ADAL" clId="{0A3D76CC-CFA2-4A4C-9DBE-D94F125B2189}" dt="2019-04-08T22:31:35.852" v="21" actId="2696"/>
        <pc:sldMkLst>
          <pc:docMk/>
          <pc:sldMk cId="4026066518" sldId="957"/>
        </pc:sldMkLst>
      </pc:sldChg>
      <pc:sldChg chg="del">
        <pc:chgData name="Linders, Dennis" userId="a2e249b3-3209-48c0-97b9-84b9c9e9b358" providerId="ADAL" clId="{0A3D76CC-CFA2-4A4C-9DBE-D94F125B2189}" dt="2019-04-08T22:31:35.874" v="22" actId="2696"/>
        <pc:sldMkLst>
          <pc:docMk/>
          <pc:sldMk cId="4020216401" sldId="958"/>
        </pc:sldMkLst>
      </pc:sldChg>
      <pc:sldChg chg="del">
        <pc:chgData name="Linders, Dennis" userId="a2e249b3-3209-48c0-97b9-84b9c9e9b358" providerId="ADAL" clId="{0A3D76CC-CFA2-4A4C-9DBE-D94F125B2189}" dt="2019-04-08T22:31:35.900" v="23" actId="2696"/>
        <pc:sldMkLst>
          <pc:docMk/>
          <pc:sldMk cId="818802729" sldId="960"/>
        </pc:sldMkLst>
      </pc:sldChg>
      <pc:sldChg chg="del">
        <pc:chgData name="Linders, Dennis" userId="a2e249b3-3209-48c0-97b9-84b9c9e9b358" providerId="ADAL" clId="{0A3D76CC-CFA2-4A4C-9DBE-D94F125B2189}" dt="2019-04-08T22:31:35.922" v="24" actId="2696"/>
        <pc:sldMkLst>
          <pc:docMk/>
          <pc:sldMk cId="4209861959" sldId="961"/>
        </pc:sldMkLst>
      </pc:sldChg>
      <pc:sldMasterChg chg="del delSldLayout">
        <pc:chgData name="Linders, Dennis" userId="a2e249b3-3209-48c0-97b9-84b9c9e9b358" providerId="ADAL" clId="{0A3D76CC-CFA2-4A4C-9DBE-D94F125B2189}" dt="2019-04-08T22:31:36.368" v="99" actId="2696"/>
        <pc:sldMasterMkLst>
          <pc:docMk/>
          <pc:sldMasterMk cId="4036380482" sldId="2147483660"/>
        </pc:sldMasterMkLst>
        <pc:sldLayoutChg chg="del">
          <pc:chgData name="Linders, Dennis" userId="a2e249b3-3209-48c0-97b9-84b9c9e9b358" providerId="ADAL" clId="{0A3D76CC-CFA2-4A4C-9DBE-D94F125B2189}" dt="2019-04-08T22:31:36.352" v="88" actId="2696"/>
          <pc:sldLayoutMkLst>
            <pc:docMk/>
            <pc:sldMasterMk cId="4036380482" sldId="2147483660"/>
            <pc:sldLayoutMk cId="2001297700" sldId="2147483661"/>
          </pc:sldLayoutMkLst>
        </pc:sldLayoutChg>
        <pc:sldLayoutChg chg="del">
          <pc:chgData name="Linders, Dennis" userId="a2e249b3-3209-48c0-97b9-84b9c9e9b358" providerId="ADAL" clId="{0A3D76CC-CFA2-4A4C-9DBE-D94F125B2189}" dt="2019-04-08T22:31:36.353" v="89" actId="2696"/>
          <pc:sldLayoutMkLst>
            <pc:docMk/>
            <pc:sldMasterMk cId="4036380482" sldId="2147483660"/>
            <pc:sldLayoutMk cId="1014623957" sldId="2147483662"/>
          </pc:sldLayoutMkLst>
        </pc:sldLayoutChg>
        <pc:sldLayoutChg chg="del">
          <pc:chgData name="Linders, Dennis" userId="a2e249b3-3209-48c0-97b9-84b9c9e9b358" providerId="ADAL" clId="{0A3D76CC-CFA2-4A4C-9DBE-D94F125B2189}" dt="2019-04-08T22:31:36.355" v="90" actId="2696"/>
          <pc:sldLayoutMkLst>
            <pc:docMk/>
            <pc:sldMasterMk cId="4036380482" sldId="2147483660"/>
            <pc:sldLayoutMk cId="1095487019" sldId="2147483663"/>
          </pc:sldLayoutMkLst>
        </pc:sldLayoutChg>
        <pc:sldLayoutChg chg="del">
          <pc:chgData name="Linders, Dennis" userId="a2e249b3-3209-48c0-97b9-84b9c9e9b358" providerId="ADAL" clId="{0A3D76CC-CFA2-4A4C-9DBE-D94F125B2189}" dt="2019-04-08T22:31:36.356" v="91" actId="2696"/>
          <pc:sldLayoutMkLst>
            <pc:docMk/>
            <pc:sldMasterMk cId="4036380482" sldId="2147483660"/>
            <pc:sldLayoutMk cId="2062062003" sldId="2147483664"/>
          </pc:sldLayoutMkLst>
        </pc:sldLayoutChg>
        <pc:sldLayoutChg chg="del">
          <pc:chgData name="Linders, Dennis" userId="a2e249b3-3209-48c0-97b9-84b9c9e9b358" providerId="ADAL" clId="{0A3D76CC-CFA2-4A4C-9DBE-D94F125B2189}" dt="2019-04-08T22:31:36.357" v="92" actId="2696"/>
          <pc:sldLayoutMkLst>
            <pc:docMk/>
            <pc:sldMasterMk cId="4036380482" sldId="2147483660"/>
            <pc:sldLayoutMk cId="2750854204" sldId="2147483665"/>
          </pc:sldLayoutMkLst>
        </pc:sldLayoutChg>
        <pc:sldLayoutChg chg="del">
          <pc:chgData name="Linders, Dennis" userId="a2e249b3-3209-48c0-97b9-84b9c9e9b358" providerId="ADAL" clId="{0A3D76CC-CFA2-4A4C-9DBE-D94F125B2189}" dt="2019-04-08T22:31:36.360" v="93" actId="2696"/>
          <pc:sldLayoutMkLst>
            <pc:docMk/>
            <pc:sldMasterMk cId="4036380482" sldId="2147483660"/>
            <pc:sldLayoutMk cId="2814822041" sldId="2147483666"/>
          </pc:sldLayoutMkLst>
        </pc:sldLayoutChg>
        <pc:sldLayoutChg chg="del">
          <pc:chgData name="Linders, Dennis" userId="a2e249b3-3209-48c0-97b9-84b9c9e9b358" providerId="ADAL" clId="{0A3D76CC-CFA2-4A4C-9DBE-D94F125B2189}" dt="2019-04-08T22:31:36.362" v="94" actId="2696"/>
          <pc:sldLayoutMkLst>
            <pc:docMk/>
            <pc:sldMasterMk cId="4036380482" sldId="2147483660"/>
            <pc:sldLayoutMk cId="499033926" sldId="2147483667"/>
          </pc:sldLayoutMkLst>
        </pc:sldLayoutChg>
        <pc:sldLayoutChg chg="del">
          <pc:chgData name="Linders, Dennis" userId="a2e249b3-3209-48c0-97b9-84b9c9e9b358" providerId="ADAL" clId="{0A3D76CC-CFA2-4A4C-9DBE-D94F125B2189}" dt="2019-04-08T22:31:36.363" v="95" actId="2696"/>
          <pc:sldLayoutMkLst>
            <pc:docMk/>
            <pc:sldMasterMk cId="4036380482" sldId="2147483660"/>
            <pc:sldLayoutMk cId="2016155079" sldId="2147483668"/>
          </pc:sldLayoutMkLst>
        </pc:sldLayoutChg>
        <pc:sldLayoutChg chg="del">
          <pc:chgData name="Linders, Dennis" userId="a2e249b3-3209-48c0-97b9-84b9c9e9b358" providerId="ADAL" clId="{0A3D76CC-CFA2-4A4C-9DBE-D94F125B2189}" dt="2019-04-08T22:31:36.364" v="96" actId="2696"/>
          <pc:sldLayoutMkLst>
            <pc:docMk/>
            <pc:sldMasterMk cId="4036380482" sldId="2147483660"/>
            <pc:sldLayoutMk cId="85459747" sldId="2147483669"/>
          </pc:sldLayoutMkLst>
        </pc:sldLayoutChg>
        <pc:sldLayoutChg chg="del">
          <pc:chgData name="Linders, Dennis" userId="a2e249b3-3209-48c0-97b9-84b9c9e9b358" providerId="ADAL" clId="{0A3D76CC-CFA2-4A4C-9DBE-D94F125B2189}" dt="2019-04-08T22:31:36.365" v="97" actId="2696"/>
          <pc:sldLayoutMkLst>
            <pc:docMk/>
            <pc:sldMasterMk cId="4036380482" sldId="2147483660"/>
            <pc:sldLayoutMk cId="1806035690" sldId="2147483670"/>
          </pc:sldLayoutMkLst>
        </pc:sldLayoutChg>
        <pc:sldLayoutChg chg="del">
          <pc:chgData name="Linders, Dennis" userId="a2e249b3-3209-48c0-97b9-84b9c9e9b358" providerId="ADAL" clId="{0A3D76CC-CFA2-4A4C-9DBE-D94F125B2189}" dt="2019-04-08T22:31:36.366" v="98" actId="2696"/>
          <pc:sldLayoutMkLst>
            <pc:docMk/>
            <pc:sldMasterMk cId="4036380482" sldId="2147483660"/>
            <pc:sldLayoutMk cId="586388928" sldId="2147483671"/>
          </pc:sldLayoutMkLst>
        </pc:sldLayoutChg>
      </pc:sldMasterChg>
      <pc:sldMasterChg chg="del delSldLayout">
        <pc:chgData name="Linders, Dennis" userId="a2e249b3-3209-48c0-97b9-84b9c9e9b358" providerId="ADAL" clId="{0A3D76CC-CFA2-4A4C-9DBE-D94F125B2189}" dt="2019-04-08T22:31:35.678" v="13" actId="2696"/>
        <pc:sldMasterMkLst>
          <pc:docMk/>
          <pc:sldMasterMk cId="4171771719" sldId="2147483672"/>
        </pc:sldMasterMkLst>
        <pc:sldLayoutChg chg="del">
          <pc:chgData name="Linders, Dennis" userId="a2e249b3-3209-48c0-97b9-84b9c9e9b358" providerId="ADAL" clId="{0A3D76CC-CFA2-4A4C-9DBE-D94F125B2189}" dt="2019-04-08T22:31:35.662" v="2" actId="2696"/>
          <pc:sldLayoutMkLst>
            <pc:docMk/>
            <pc:sldMasterMk cId="4171771719" sldId="2147483672"/>
            <pc:sldLayoutMk cId="2479534993" sldId="2147483673"/>
          </pc:sldLayoutMkLst>
        </pc:sldLayoutChg>
        <pc:sldLayoutChg chg="del">
          <pc:chgData name="Linders, Dennis" userId="a2e249b3-3209-48c0-97b9-84b9c9e9b358" providerId="ADAL" clId="{0A3D76CC-CFA2-4A4C-9DBE-D94F125B2189}" dt="2019-04-08T22:31:35.663" v="3" actId="2696"/>
          <pc:sldLayoutMkLst>
            <pc:docMk/>
            <pc:sldMasterMk cId="4171771719" sldId="2147483672"/>
            <pc:sldLayoutMk cId="3988705744" sldId="2147483674"/>
          </pc:sldLayoutMkLst>
        </pc:sldLayoutChg>
        <pc:sldLayoutChg chg="del">
          <pc:chgData name="Linders, Dennis" userId="a2e249b3-3209-48c0-97b9-84b9c9e9b358" providerId="ADAL" clId="{0A3D76CC-CFA2-4A4C-9DBE-D94F125B2189}" dt="2019-04-08T22:31:35.664" v="4" actId="2696"/>
          <pc:sldLayoutMkLst>
            <pc:docMk/>
            <pc:sldMasterMk cId="4171771719" sldId="2147483672"/>
            <pc:sldLayoutMk cId="1227922409" sldId="2147483675"/>
          </pc:sldLayoutMkLst>
        </pc:sldLayoutChg>
        <pc:sldLayoutChg chg="del">
          <pc:chgData name="Linders, Dennis" userId="a2e249b3-3209-48c0-97b9-84b9c9e9b358" providerId="ADAL" clId="{0A3D76CC-CFA2-4A4C-9DBE-D94F125B2189}" dt="2019-04-08T22:31:35.665" v="5" actId="2696"/>
          <pc:sldLayoutMkLst>
            <pc:docMk/>
            <pc:sldMasterMk cId="4171771719" sldId="2147483672"/>
            <pc:sldLayoutMk cId="2658481056" sldId="2147483676"/>
          </pc:sldLayoutMkLst>
        </pc:sldLayoutChg>
        <pc:sldLayoutChg chg="del">
          <pc:chgData name="Linders, Dennis" userId="a2e249b3-3209-48c0-97b9-84b9c9e9b358" providerId="ADAL" clId="{0A3D76CC-CFA2-4A4C-9DBE-D94F125B2189}" dt="2019-04-08T22:31:35.666" v="6" actId="2696"/>
          <pc:sldLayoutMkLst>
            <pc:docMk/>
            <pc:sldMasterMk cId="4171771719" sldId="2147483672"/>
            <pc:sldLayoutMk cId="2987908002" sldId="2147483677"/>
          </pc:sldLayoutMkLst>
        </pc:sldLayoutChg>
        <pc:sldLayoutChg chg="del">
          <pc:chgData name="Linders, Dennis" userId="a2e249b3-3209-48c0-97b9-84b9c9e9b358" providerId="ADAL" clId="{0A3D76CC-CFA2-4A4C-9DBE-D94F125B2189}" dt="2019-04-08T22:31:35.667" v="7" actId="2696"/>
          <pc:sldLayoutMkLst>
            <pc:docMk/>
            <pc:sldMasterMk cId="4171771719" sldId="2147483672"/>
            <pc:sldLayoutMk cId="2623562630" sldId="2147483678"/>
          </pc:sldLayoutMkLst>
        </pc:sldLayoutChg>
        <pc:sldLayoutChg chg="del">
          <pc:chgData name="Linders, Dennis" userId="a2e249b3-3209-48c0-97b9-84b9c9e9b358" providerId="ADAL" clId="{0A3D76CC-CFA2-4A4C-9DBE-D94F125B2189}" dt="2019-04-08T22:31:35.668" v="8" actId="2696"/>
          <pc:sldLayoutMkLst>
            <pc:docMk/>
            <pc:sldMasterMk cId="4171771719" sldId="2147483672"/>
            <pc:sldLayoutMk cId="2785674124" sldId="2147483679"/>
          </pc:sldLayoutMkLst>
        </pc:sldLayoutChg>
        <pc:sldLayoutChg chg="del">
          <pc:chgData name="Linders, Dennis" userId="a2e249b3-3209-48c0-97b9-84b9c9e9b358" providerId="ADAL" clId="{0A3D76CC-CFA2-4A4C-9DBE-D94F125B2189}" dt="2019-04-08T22:31:35.669" v="9" actId="2696"/>
          <pc:sldLayoutMkLst>
            <pc:docMk/>
            <pc:sldMasterMk cId="4171771719" sldId="2147483672"/>
            <pc:sldLayoutMk cId="864869081" sldId="2147483680"/>
          </pc:sldLayoutMkLst>
        </pc:sldLayoutChg>
        <pc:sldLayoutChg chg="del">
          <pc:chgData name="Linders, Dennis" userId="a2e249b3-3209-48c0-97b9-84b9c9e9b358" providerId="ADAL" clId="{0A3D76CC-CFA2-4A4C-9DBE-D94F125B2189}" dt="2019-04-08T22:31:35.670" v="10" actId="2696"/>
          <pc:sldLayoutMkLst>
            <pc:docMk/>
            <pc:sldMasterMk cId="4171771719" sldId="2147483672"/>
            <pc:sldLayoutMk cId="2441204196" sldId="2147483681"/>
          </pc:sldLayoutMkLst>
        </pc:sldLayoutChg>
        <pc:sldLayoutChg chg="del">
          <pc:chgData name="Linders, Dennis" userId="a2e249b3-3209-48c0-97b9-84b9c9e9b358" providerId="ADAL" clId="{0A3D76CC-CFA2-4A4C-9DBE-D94F125B2189}" dt="2019-04-08T22:31:35.671" v="11" actId="2696"/>
          <pc:sldLayoutMkLst>
            <pc:docMk/>
            <pc:sldMasterMk cId="4171771719" sldId="2147483672"/>
            <pc:sldLayoutMk cId="2347389933" sldId="2147483682"/>
          </pc:sldLayoutMkLst>
        </pc:sldLayoutChg>
        <pc:sldLayoutChg chg="del">
          <pc:chgData name="Linders, Dennis" userId="a2e249b3-3209-48c0-97b9-84b9c9e9b358" providerId="ADAL" clId="{0A3D76CC-CFA2-4A4C-9DBE-D94F125B2189}" dt="2019-04-08T22:31:35.672" v="12" actId="2696"/>
          <pc:sldLayoutMkLst>
            <pc:docMk/>
            <pc:sldMasterMk cId="4171771719" sldId="2147483672"/>
            <pc:sldLayoutMk cId="3563062486" sldId="2147483683"/>
          </pc:sldLayoutMkLst>
        </pc:sldLayoutChg>
      </pc:sldMasterChg>
      <pc:sldMasterChg chg="del delSldLayout">
        <pc:chgData name="Linders, Dennis" userId="a2e249b3-3209-48c0-97b9-84b9c9e9b358" providerId="ADAL" clId="{0A3D76CC-CFA2-4A4C-9DBE-D94F125B2189}" dt="2019-04-08T22:31:36.156" v="68" actId="2696"/>
        <pc:sldMasterMkLst>
          <pc:docMk/>
          <pc:sldMasterMk cId="3814537630" sldId="2147483684"/>
        </pc:sldMasterMkLst>
        <pc:sldLayoutChg chg="del">
          <pc:chgData name="Linders, Dennis" userId="a2e249b3-3209-48c0-97b9-84b9c9e9b358" providerId="ADAL" clId="{0A3D76CC-CFA2-4A4C-9DBE-D94F125B2189}" dt="2019-04-08T22:31:36.139" v="57" actId="2696"/>
          <pc:sldLayoutMkLst>
            <pc:docMk/>
            <pc:sldMasterMk cId="3814537630" sldId="2147483684"/>
            <pc:sldLayoutMk cId="4262393895" sldId="2147483685"/>
          </pc:sldLayoutMkLst>
        </pc:sldLayoutChg>
        <pc:sldLayoutChg chg="del">
          <pc:chgData name="Linders, Dennis" userId="a2e249b3-3209-48c0-97b9-84b9c9e9b358" providerId="ADAL" clId="{0A3D76CC-CFA2-4A4C-9DBE-D94F125B2189}" dt="2019-04-08T22:31:36.140" v="58" actId="2696"/>
          <pc:sldLayoutMkLst>
            <pc:docMk/>
            <pc:sldMasterMk cId="3814537630" sldId="2147483684"/>
            <pc:sldLayoutMk cId="3871290320" sldId="2147483686"/>
          </pc:sldLayoutMkLst>
        </pc:sldLayoutChg>
        <pc:sldLayoutChg chg="del">
          <pc:chgData name="Linders, Dennis" userId="a2e249b3-3209-48c0-97b9-84b9c9e9b358" providerId="ADAL" clId="{0A3D76CC-CFA2-4A4C-9DBE-D94F125B2189}" dt="2019-04-08T22:31:36.143" v="59" actId="2696"/>
          <pc:sldLayoutMkLst>
            <pc:docMk/>
            <pc:sldMasterMk cId="3814537630" sldId="2147483684"/>
            <pc:sldLayoutMk cId="3525330335" sldId="2147483687"/>
          </pc:sldLayoutMkLst>
        </pc:sldLayoutChg>
        <pc:sldLayoutChg chg="del">
          <pc:chgData name="Linders, Dennis" userId="a2e249b3-3209-48c0-97b9-84b9c9e9b358" providerId="ADAL" clId="{0A3D76CC-CFA2-4A4C-9DBE-D94F125B2189}" dt="2019-04-08T22:31:36.147" v="60" actId="2696"/>
          <pc:sldLayoutMkLst>
            <pc:docMk/>
            <pc:sldMasterMk cId="3814537630" sldId="2147483684"/>
            <pc:sldLayoutMk cId="2521092624" sldId="2147483688"/>
          </pc:sldLayoutMkLst>
        </pc:sldLayoutChg>
        <pc:sldLayoutChg chg="del">
          <pc:chgData name="Linders, Dennis" userId="a2e249b3-3209-48c0-97b9-84b9c9e9b358" providerId="ADAL" clId="{0A3D76CC-CFA2-4A4C-9DBE-D94F125B2189}" dt="2019-04-08T22:31:36.149" v="61" actId="2696"/>
          <pc:sldLayoutMkLst>
            <pc:docMk/>
            <pc:sldMasterMk cId="3814537630" sldId="2147483684"/>
            <pc:sldLayoutMk cId="1408866524" sldId="2147483689"/>
          </pc:sldLayoutMkLst>
        </pc:sldLayoutChg>
        <pc:sldLayoutChg chg="del">
          <pc:chgData name="Linders, Dennis" userId="a2e249b3-3209-48c0-97b9-84b9c9e9b358" providerId="ADAL" clId="{0A3D76CC-CFA2-4A4C-9DBE-D94F125B2189}" dt="2019-04-08T22:31:36.150" v="62" actId="2696"/>
          <pc:sldLayoutMkLst>
            <pc:docMk/>
            <pc:sldMasterMk cId="3814537630" sldId="2147483684"/>
            <pc:sldLayoutMk cId="2112329088" sldId="2147483690"/>
          </pc:sldLayoutMkLst>
        </pc:sldLayoutChg>
        <pc:sldLayoutChg chg="del">
          <pc:chgData name="Linders, Dennis" userId="a2e249b3-3209-48c0-97b9-84b9c9e9b358" providerId="ADAL" clId="{0A3D76CC-CFA2-4A4C-9DBE-D94F125B2189}" dt="2019-04-08T22:31:36.151" v="63" actId="2696"/>
          <pc:sldLayoutMkLst>
            <pc:docMk/>
            <pc:sldMasterMk cId="3814537630" sldId="2147483684"/>
            <pc:sldLayoutMk cId="2860139632" sldId="2147483691"/>
          </pc:sldLayoutMkLst>
        </pc:sldLayoutChg>
        <pc:sldLayoutChg chg="del">
          <pc:chgData name="Linders, Dennis" userId="a2e249b3-3209-48c0-97b9-84b9c9e9b358" providerId="ADAL" clId="{0A3D76CC-CFA2-4A4C-9DBE-D94F125B2189}" dt="2019-04-08T22:31:36.151" v="64" actId="2696"/>
          <pc:sldLayoutMkLst>
            <pc:docMk/>
            <pc:sldMasterMk cId="3814537630" sldId="2147483684"/>
            <pc:sldLayoutMk cId="4227038270" sldId="2147483692"/>
          </pc:sldLayoutMkLst>
        </pc:sldLayoutChg>
        <pc:sldLayoutChg chg="del">
          <pc:chgData name="Linders, Dennis" userId="a2e249b3-3209-48c0-97b9-84b9c9e9b358" providerId="ADAL" clId="{0A3D76CC-CFA2-4A4C-9DBE-D94F125B2189}" dt="2019-04-08T22:31:36.153" v="65" actId="2696"/>
          <pc:sldLayoutMkLst>
            <pc:docMk/>
            <pc:sldMasterMk cId="3814537630" sldId="2147483684"/>
            <pc:sldLayoutMk cId="3740063533" sldId="2147483693"/>
          </pc:sldLayoutMkLst>
        </pc:sldLayoutChg>
        <pc:sldLayoutChg chg="del">
          <pc:chgData name="Linders, Dennis" userId="a2e249b3-3209-48c0-97b9-84b9c9e9b358" providerId="ADAL" clId="{0A3D76CC-CFA2-4A4C-9DBE-D94F125B2189}" dt="2019-04-08T22:31:36.153" v="66" actId="2696"/>
          <pc:sldLayoutMkLst>
            <pc:docMk/>
            <pc:sldMasterMk cId="3814537630" sldId="2147483684"/>
            <pc:sldLayoutMk cId="962247119" sldId="2147483694"/>
          </pc:sldLayoutMkLst>
        </pc:sldLayoutChg>
        <pc:sldLayoutChg chg="del">
          <pc:chgData name="Linders, Dennis" userId="a2e249b3-3209-48c0-97b9-84b9c9e9b358" providerId="ADAL" clId="{0A3D76CC-CFA2-4A4C-9DBE-D94F125B2189}" dt="2019-04-08T22:31:36.154" v="67" actId="2696"/>
          <pc:sldLayoutMkLst>
            <pc:docMk/>
            <pc:sldMasterMk cId="3814537630" sldId="2147483684"/>
            <pc:sldLayoutMk cId="2477082808" sldId="2147483695"/>
          </pc:sldLayoutMkLst>
        </pc:sldLayoutChg>
      </pc:sldMasterChg>
      <pc:sldMasterChg chg="del delSldLayout">
        <pc:chgData name="Linders, Dennis" userId="a2e249b3-3209-48c0-97b9-84b9c9e9b358" providerId="ADAL" clId="{0A3D76CC-CFA2-4A4C-9DBE-D94F125B2189}" dt="2019-04-08T22:31:36.080" v="54" actId="2696"/>
        <pc:sldMasterMkLst>
          <pc:docMk/>
          <pc:sldMasterMk cId="2368026748" sldId="2147483696"/>
        </pc:sldMasterMkLst>
        <pc:sldLayoutChg chg="del">
          <pc:chgData name="Linders, Dennis" userId="a2e249b3-3209-48c0-97b9-84b9c9e9b358" providerId="ADAL" clId="{0A3D76CC-CFA2-4A4C-9DBE-D94F125B2189}" dt="2019-04-08T22:31:36.056" v="43" actId="2696"/>
          <pc:sldLayoutMkLst>
            <pc:docMk/>
            <pc:sldMasterMk cId="2368026748" sldId="2147483696"/>
            <pc:sldLayoutMk cId="3524167134" sldId="2147483697"/>
          </pc:sldLayoutMkLst>
        </pc:sldLayoutChg>
        <pc:sldLayoutChg chg="del">
          <pc:chgData name="Linders, Dennis" userId="a2e249b3-3209-48c0-97b9-84b9c9e9b358" providerId="ADAL" clId="{0A3D76CC-CFA2-4A4C-9DBE-D94F125B2189}" dt="2019-04-08T22:31:36.058" v="44" actId="2696"/>
          <pc:sldLayoutMkLst>
            <pc:docMk/>
            <pc:sldMasterMk cId="2368026748" sldId="2147483696"/>
            <pc:sldLayoutMk cId="1888746490" sldId="2147483698"/>
          </pc:sldLayoutMkLst>
        </pc:sldLayoutChg>
        <pc:sldLayoutChg chg="del">
          <pc:chgData name="Linders, Dennis" userId="a2e249b3-3209-48c0-97b9-84b9c9e9b358" providerId="ADAL" clId="{0A3D76CC-CFA2-4A4C-9DBE-D94F125B2189}" dt="2019-04-08T22:31:36.063" v="45" actId="2696"/>
          <pc:sldLayoutMkLst>
            <pc:docMk/>
            <pc:sldMasterMk cId="2368026748" sldId="2147483696"/>
            <pc:sldLayoutMk cId="2394408370" sldId="2147483699"/>
          </pc:sldLayoutMkLst>
        </pc:sldLayoutChg>
        <pc:sldLayoutChg chg="del">
          <pc:chgData name="Linders, Dennis" userId="a2e249b3-3209-48c0-97b9-84b9c9e9b358" providerId="ADAL" clId="{0A3D76CC-CFA2-4A4C-9DBE-D94F125B2189}" dt="2019-04-08T22:31:36.066" v="46" actId="2696"/>
          <pc:sldLayoutMkLst>
            <pc:docMk/>
            <pc:sldMasterMk cId="2368026748" sldId="2147483696"/>
            <pc:sldLayoutMk cId="3459638985" sldId="2147483700"/>
          </pc:sldLayoutMkLst>
        </pc:sldLayoutChg>
        <pc:sldLayoutChg chg="del">
          <pc:chgData name="Linders, Dennis" userId="a2e249b3-3209-48c0-97b9-84b9c9e9b358" providerId="ADAL" clId="{0A3D76CC-CFA2-4A4C-9DBE-D94F125B2189}" dt="2019-04-08T22:31:36.067" v="47" actId="2696"/>
          <pc:sldLayoutMkLst>
            <pc:docMk/>
            <pc:sldMasterMk cId="2368026748" sldId="2147483696"/>
            <pc:sldLayoutMk cId="791279933" sldId="2147483701"/>
          </pc:sldLayoutMkLst>
        </pc:sldLayoutChg>
        <pc:sldLayoutChg chg="del">
          <pc:chgData name="Linders, Dennis" userId="a2e249b3-3209-48c0-97b9-84b9c9e9b358" providerId="ADAL" clId="{0A3D76CC-CFA2-4A4C-9DBE-D94F125B2189}" dt="2019-04-08T22:31:36.068" v="48" actId="2696"/>
          <pc:sldLayoutMkLst>
            <pc:docMk/>
            <pc:sldMasterMk cId="2368026748" sldId="2147483696"/>
            <pc:sldLayoutMk cId="153146094" sldId="2147483702"/>
          </pc:sldLayoutMkLst>
        </pc:sldLayoutChg>
        <pc:sldLayoutChg chg="del">
          <pc:chgData name="Linders, Dennis" userId="a2e249b3-3209-48c0-97b9-84b9c9e9b358" providerId="ADAL" clId="{0A3D76CC-CFA2-4A4C-9DBE-D94F125B2189}" dt="2019-04-08T22:31:36.069" v="49" actId="2696"/>
          <pc:sldLayoutMkLst>
            <pc:docMk/>
            <pc:sldMasterMk cId="2368026748" sldId="2147483696"/>
            <pc:sldLayoutMk cId="3794210470" sldId="2147483703"/>
          </pc:sldLayoutMkLst>
        </pc:sldLayoutChg>
        <pc:sldLayoutChg chg="del">
          <pc:chgData name="Linders, Dennis" userId="a2e249b3-3209-48c0-97b9-84b9c9e9b358" providerId="ADAL" clId="{0A3D76CC-CFA2-4A4C-9DBE-D94F125B2189}" dt="2019-04-08T22:31:36.070" v="50" actId="2696"/>
          <pc:sldLayoutMkLst>
            <pc:docMk/>
            <pc:sldMasterMk cId="2368026748" sldId="2147483696"/>
            <pc:sldLayoutMk cId="161225509" sldId="2147483704"/>
          </pc:sldLayoutMkLst>
        </pc:sldLayoutChg>
        <pc:sldLayoutChg chg="del">
          <pc:chgData name="Linders, Dennis" userId="a2e249b3-3209-48c0-97b9-84b9c9e9b358" providerId="ADAL" clId="{0A3D76CC-CFA2-4A4C-9DBE-D94F125B2189}" dt="2019-04-08T22:31:36.072" v="51" actId="2696"/>
          <pc:sldLayoutMkLst>
            <pc:docMk/>
            <pc:sldMasterMk cId="2368026748" sldId="2147483696"/>
            <pc:sldLayoutMk cId="2266257809" sldId="2147483705"/>
          </pc:sldLayoutMkLst>
        </pc:sldLayoutChg>
        <pc:sldLayoutChg chg="del">
          <pc:chgData name="Linders, Dennis" userId="a2e249b3-3209-48c0-97b9-84b9c9e9b358" providerId="ADAL" clId="{0A3D76CC-CFA2-4A4C-9DBE-D94F125B2189}" dt="2019-04-08T22:31:36.073" v="52" actId="2696"/>
          <pc:sldLayoutMkLst>
            <pc:docMk/>
            <pc:sldMasterMk cId="2368026748" sldId="2147483696"/>
            <pc:sldLayoutMk cId="3433391338" sldId="2147483706"/>
          </pc:sldLayoutMkLst>
        </pc:sldLayoutChg>
        <pc:sldLayoutChg chg="del">
          <pc:chgData name="Linders, Dennis" userId="a2e249b3-3209-48c0-97b9-84b9c9e9b358" providerId="ADAL" clId="{0A3D76CC-CFA2-4A4C-9DBE-D94F125B2189}" dt="2019-04-08T22:31:36.075" v="53" actId="2696"/>
          <pc:sldLayoutMkLst>
            <pc:docMk/>
            <pc:sldMasterMk cId="2368026748" sldId="2147483696"/>
            <pc:sldLayoutMk cId="2167164334" sldId="2147483707"/>
          </pc:sldLayoutMkLst>
        </pc:sldLayoutChg>
      </pc:sldMasterChg>
      <pc:sldMasterChg chg="del delSldLayout">
        <pc:chgData name="Linders, Dennis" userId="a2e249b3-3209-48c0-97b9-84b9c9e9b358" providerId="ADAL" clId="{0A3D76CC-CFA2-4A4C-9DBE-D94F125B2189}" dt="2019-04-08T22:31:35.952" v="37" actId="2696"/>
        <pc:sldMasterMkLst>
          <pc:docMk/>
          <pc:sldMasterMk cId="1010932267" sldId="2147483708"/>
        </pc:sldMasterMkLst>
        <pc:sldLayoutChg chg="del">
          <pc:chgData name="Linders, Dennis" userId="a2e249b3-3209-48c0-97b9-84b9c9e9b358" providerId="ADAL" clId="{0A3D76CC-CFA2-4A4C-9DBE-D94F125B2189}" dt="2019-04-08T22:31:35.936" v="26" actId="2696"/>
          <pc:sldLayoutMkLst>
            <pc:docMk/>
            <pc:sldMasterMk cId="1010932267" sldId="2147483708"/>
            <pc:sldLayoutMk cId="726391149" sldId="2147483709"/>
          </pc:sldLayoutMkLst>
        </pc:sldLayoutChg>
        <pc:sldLayoutChg chg="del">
          <pc:chgData name="Linders, Dennis" userId="a2e249b3-3209-48c0-97b9-84b9c9e9b358" providerId="ADAL" clId="{0A3D76CC-CFA2-4A4C-9DBE-D94F125B2189}" dt="2019-04-08T22:31:35.938" v="27" actId="2696"/>
          <pc:sldLayoutMkLst>
            <pc:docMk/>
            <pc:sldMasterMk cId="1010932267" sldId="2147483708"/>
            <pc:sldLayoutMk cId="285752472" sldId="2147483710"/>
          </pc:sldLayoutMkLst>
        </pc:sldLayoutChg>
        <pc:sldLayoutChg chg="del">
          <pc:chgData name="Linders, Dennis" userId="a2e249b3-3209-48c0-97b9-84b9c9e9b358" providerId="ADAL" clId="{0A3D76CC-CFA2-4A4C-9DBE-D94F125B2189}" dt="2019-04-08T22:31:35.939" v="28" actId="2696"/>
          <pc:sldLayoutMkLst>
            <pc:docMk/>
            <pc:sldMasterMk cId="1010932267" sldId="2147483708"/>
            <pc:sldLayoutMk cId="2835899180" sldId="2147483711"/>
          </pc:sldLayoutMkLst>
        </pc:sldLayoutChg>
        <pc:sldLayoutChg chg="del">
          <pc:chgData name="Linders, Dennis" userId="a2e249b3-3209-48c0-97b9-84b9c9e9b358" providerId="ADAL" clId="{0A3D76CC-CFA2-4A4C-9DBE-D94F125B2189}" dt="2019-04-08T22:31:35.940" v="29" actId="2696"/>
          <pc:sldLayoutMkLst>
            <pc:docMk/>
            <pc:sldMasterMk cId="1010932267" sldId="2147483708"/>
            <pc:sldLayoutMk cId="145889083" sldId="2147483712"/>
          </pc:sldLayoutMkLst>
        </pc:sldLayoutChg>
        <pc:sldLayoutChg chg="del">
          <pc:chgData name="Linders, Dennis" userId="a2e249b3-3209-48c0-97b9-84b9c9e9b358" providerId="ADAL" clId="{0A3D76CC-CFA2-4A4C-9DBE-D94F125B2189}" dt="2019-04-08T22:31:35.944" v="30" actId="2696"/>
          <pc:sldLayoutMkLst>
            <pc:docMk/>
            <pc:sldMasterMk cId="1010932267" sldId="2147483708"/>
            <pc:sldLayoutMk cId="4071333009" sldId="2147483713"/>
          </pc:sldLayoutMkLst>
        </pc:sldLayoutChg>
        <pc:sldLayoutChg chg="del">
          <pc:chgData name="Linders, Dennis" userId="a2e249b3-3209-48c0-97b9-84b9c9e9b358" providerId="ADAL" clId="{0A3D76CC-CFA2-4A4C-9DBE-D94F125B2189}" dt="2019-04-08T22:31:35.946" v="31" actId="2696"/>
          <pc:sldLayoutMkLst>
            <pc:docMk/>
            <pc:sldMasterMk cId="1010932267" sldId="2147483708"/>
            <pc:sldLayoutMk cId="2419479398" sldId="2147483714"/>
          </pc:sldLayoutMkLst>
        </pc:sldLayoutChg>
        <pc:sldLayoutChg chg="del">
          <pc:chgData name="Linders, Dennis" userId="a2e249b3-3209-48c0-97b9-84b9c9e9b358" providerId="ADAL" clId="{0A3D76CC-CFA2-4A4C-9DBE-D94F125B2189}" dt="2019-04-08T22:31:35.947" v="32" actId="2696"/>
          <pc:sldLayoutMkLst>
            <pc:docMk/>
            <pc:sldMasterMk cId="1010932267" sldId="2147483708"/>
            <pc:sldLayoutMk cId="3562149307" sldId="2147483715"/>
          </pc:sldLayoutMkLst>
        </pc:sldLayoutChg>
        <pc:sldLayoutChg chg="del">
          <pc:chgData name="Linders, Dennis" userId="a2e249b3-3209-48c0-97b9-84b9c9e9b358" providerId="ADAL" clId="{0A3D76CC-CFA2-4A4C-9DBE-D94F125B2189}" dt="2019-04-08T22:31:35.948" v="33" actId="2696"/>
          <pc:sldLayoutMkLst>
            <pc:docMk/>
            <pc:sldMasterMk cId="1010932267" sldId="2147483708"/>
            <pc:sldLayoutMk cId="2019646086" sldId="2147483716"/>
          </pc:sldLayoutMkLst>
        </pc:sldLayoutChg>
        <pc:sldLayoutChg chg="del">
          <pc:chgData name="Linders, Dennis" userId="a2e249b3-3209-48c0-97b9-84b9c9e9b358" providerId="ADAL" clId="{0A3D76CC-CFA2-4A4C-9DBE-D94F125B2189}" dt="2019-04-08T22:31:35.949" v="34" actId="2696"/>
          <pc:sldLayoutMkLst>
            <pc:docMk/>
            <pc:sldMasterMk cId="1010932267" sldId="2147483708"/>
            <pc:sldLayoutMk cId="1780730150" sldId="2147483717"/>
          </pc:sldLayoutMkLst>
        </pc:sldLayoutChg>
        <pc:sldLayoutChg chg="del">
          <pc:chgData name="Linders, Dennis" userId="a2e249b3-3209-48c0-97b9-84b9c9e9b358" providerId="ADAL" clId="{0A3D76CC-CFA2-4A4C-9DBE-D94F125B2189}" dt="2019-04-08T22:31:35.950" v="35" actId="2696"/>
          <pc:sldLayoutMkLst>
            <pc:docMk/>
            <pc:sldMasterMk cId="1010932267" sldId="2147483708"/>
            <pc:sldLayoutMk cId="222041711" sldId="2147483718"/>
          </pc:sldLayoutMkLst>
        </pc:sldLayoutChg>
        <pc:sldLayoutChg chg="del">
          <pc:chgData name="Linders, Dennis" userId="a2e249b3-3209-48c0-97b9-84b9c9e9b358" providerId="ADAL" clId="{0A3D76CC-CFA2-4A4C-9DBE-D94F125B2189}" dt="2019-04-08T22:31:35.950" v="36" actId="2696"/>
          <pc:sldLayoutMkLst>
            <pc:docMk/>
            <pc:sldMasterMk cId="1010932267" sldId="2147483708"/>
            <pc:sldLayoutMk cId="742243736" sldId="2147483719"/>
          </pc:sldLayoutMkLst>
        </pc:sldLayoutChg>
      </pc:sldMasterChg>
      <pc:sldMasterChg chg="del delSldLayout">
        <pc:chgData name="Linders, Dennis" userId="a2e249b3-3209-48c0-97b9-84b9c9e9b358" providerId="ADAL" clId="{0A3D76CC-CFA2-4A4C-9DBE-D94F125B2189}" dt="2019-04-08T22:31:36.238" v="82" actId="2696"/>
        <pc:sldMasterMkLst>
          <pc:docMk/>
          <pc:sldMasterMk cId="3966590295" sldId="2147483720"/>
        </pc:sldMasterMkLst>
        <pc:sldLayoutChg chg="del">
          <pc:chgData name="Linders, Dennis" userId="a2e249b3-3209-48c0-97b9-84b9c9e9b358" providerId="ADAL" clId="{0A3D76CC-CFA2-4A4C-9DBE-D94F125B2189}" dt="2019-04-08T22:31:36.219" v="71" actId="2696"/>
          <pc:sldLayoutMkLst>
            <pc:docMk/>
            <pc:sldMasterMk cId="3966590295" sldId="2147483720"/>
            <pc:sldLayoutMk cId="3834865085" sldId="2147483721"/>
          </pc:sldLayoutMkLst>
        </pc:sldLayoutChg>
        <pc:sldLayoutChg chg="del">
          <pc:chgData name="Linders, Dennis" userId="a2e249b3-3209-48c0-97b9-84b9c9e9b358" providerId="ADAL" clId="{0A3D76CC-CFA2-4A4C-9DBE-D94F125B2189}" dt="2019-04-08T22:31:36.221" v="72" actId="2696"/>
          <pc:sldLayoutMkLst>
            <pc:docMk/>
            <pc:sldMasterMk cId="3966590295" sldId="2147483720"/>
            <pc:sldLayoutMk cId="3873184838" sldId="2147483722"/>
          </pc:sldLayoutMkLst>
        </pc:sldLayoutChg>
        <pc:sldLayoutChg chg="del">
          <pc:chgData name="Linders, Dennis" userId="a2e249b3-3209-48c0-97b9-84b9c9e9b358" providerId="ADAL" clId="{0A3D76CC-CFA2-4A4C-9DBE-D94F125B2189}" dt="2019-04-08T22:31:36.222" v="73" actId="2696"/>
          <pc:sldLayoutMkLst>
            <pc:docMk/>
            <pc:sldMasterMk cId="3966590295" sldId="2147483720"/>
            <pc:sldLayoutMk cId="1954425825" sldId="2147483723"/>
          </pc:sldLayoutMkLst>
        </pc:sldLayoutChg>
        <pc:sldLayoutChg chg="del">
          <pc:chgData name="Linders, Dennis" userId="a2e249b3-3209-48c0-97b9-84b9c9e9b358" providerId="ADAL" clId="{0A3D76CC-CFA2-4A4C-9DBE-D94F125B2189}" dt="2019-04-08T22:31:36.223" v="74" actId="2696"/>
          <pc:sldLayoutMkLst>
            <pc:docMk/>
            <pc:sldMasterMk cId="3966590295" sldId="2147483720"/>
            <pc:sldLayoutMk cId="3288052974" sldId="2147483724"/>
          </pc:sldLayoutMkLst>
        </pc:sldLayoutChg>
        <pc:sldLayoutChg chg="del">
          <pc:chgData name="Linders, Dennis" userId="a2e249b3-3209-48c0-97b9-84b9c9e9b358" providerId="ADAL" clId="{0A3D76CC-CFA2-4A4C-9DBE-D94F125B2189}" dt="2019-04-08T22:31:36.225" v="75" actId="2696"/>
          <pc:sldLayoutMkLst>
            <pc:docMk/>
            <pc:sldMasterMk cId="3966590295" sldId="2147483720"/>
            <pc:sldLayoutMk cId="1409414424" sldId="2147483725"/>
          </pc:sldLayoutMkLst>
        </pc:sldLayoutChg>
        <pc:sldLayoutChg chg="del">
          <pc:chgData name="Linders, Dennis" userId="a2e249b3-3209-48c0-97b9-84b9c9e9b358" providerId="ADAL" clId="{0A3D76CC-CFA2-4A4C-9DBE-D94F125B2189}" dt="2019-04-08T22:31:36.229" v="76" actId="2696"/>
          <pc:sldLayoutMkLst>
            <pc:docMk/>
            <pc:sldMasterMk cId="3966590295" sldId="2147483720"/>
            <pc:sldLayoutMk cId="678283170" sldId="2147483726"/>
          </pc:sldLayoutMkLst>
        </pc:sldLayoutChg>
        <pc:sldLayoutChg chg="del">
          <pc:chgData name="Linders, Dennis" userId="a2e249b3-3209-48c0-97b9-84b9c9e9b358" providerId="ADAL" clId="{0A3D76CC-CFA2-4A4C-9DBE-D94F125B2189}" dt="2019-04-08T22:31:36.231" v="77" actId="2696"/>
          <pc:sldLayoutMkLst>
            <pc:docMk/>
            <pc:sldMasterMk cId="3966590295" sldId="2147483720"/>
            <pc:sldLayoutMk cId="71633481" sldId="2147483727"/>
          </pc:sldLayoutMkLst>
        </pc:sldLayoutChg>
        <pc:sldLayoutChg chg="del">
          <pc:chgData name="Linders, Dennis" userId="a2e249b3-3209-48c0-97b9-84b9c9e9b358" providerId="ADAL" clId="{0A3D76CC-CFA2-4A4C-9DBE-D94F125B2189}" dt="2019-04-08T22:31:36.233" v="78" actId="2696"/>
          <pc:sldLayoutMkLst>
            <pc:docMk/>
            <pc:sldMasterMk cId="3966590295" sldId="2147483720"/>
            <pc:sldLayoutMk cId="3085742342" sldId="2147483728"/>
          </pc:sldLayoutMkLst>
        </pc:sldLayoutChg>
        <pc:sldLayoutChg chg="del">
          <pc:chgData name="Linders, Dennis" userId="a2e249b3-3209-48c0-97b9-84b9c9e9b358" providerId="ADAL" clId="{0A3D76CC-CFA2-4A4C-9DBE-D94F125B2189}" dt="2019-04-08T22:31:36.234" v="79" actId="2696"/>
          <pc:sldLayoutMkLst>
            <pc:docMk/>
            <pc:sldMasterMk cId="3966590295" sldId="2147483720"/>
            <pc:sldLayoutMk cId="4132257950" sldId="2147483729"/>
          </pc:sldLayoutMkLst>
        </pc:sldLayoutChg>
        <pc:sldLayoutChg chg="del">
          <pc:chgData name="Linders, Dennis" userId="a2e249b3-3209-48c0-97b9-84b9c9e9b358" providerId="ADAL" clId="{0A3D76CC-CFA2-4A4C-9DBE-D94F125B2189}" dt="2019-04-08T22:31:36.235" v="80" actId="2696"/>
          <pc:sldLayoutMkLst>
            <pc:docMk/>
            <pc:sldMasterMk cId="3966590295" sldId="2147483720"/>
            <pc:sldLayoutMk cId="39562131" sldId="2147483730"/>
          </pc:sldLayoutMkLst>
        </pc:sldLayoutChg>
        <pc:sldLayoutChg chg="del">
          <pc:chgData name="Linders, Dennis" userId="a2e249b3-3209-48c0-97b9-84b9c9e9b358" providerId="ADAL" clId="{0A3D76CC-CFA2-4A4C-9DBE-D94F125B2189}" dt="2019-04-08T22:31:36.236" v="81" actId="2696"/>
          <pc:sldLayoutMkLst>
            <pc:docMk/>
            <pc:sldMasterMk cId="3966590295" sldId="2147483720"/>
            <pc:sldLayoutMk cId="3439407671" sldId="214748373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299BF-BB66-4C21-8374-3526C1DA5F2A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9813D-35EF-4C45-84B6-EDB1EF6C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5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61B57-F8C3-485D-A34C-CA4DC0E9F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9D0F6-6728-410C-B26F-9350C2A44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5469B-9353-4D06-85CD-931CFFE4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1CCBC-B78B-4906-8CCD-03D82136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C999-0DD3-444A-B9F1-A195376D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04D9-EB46-4453-B76C-3DF35063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EABB8-A179-4600-82C1-AB068B4E6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4CB0A-5924-4025-8CA1-432146AA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3D446-6314-4BD1-BB2F-73FF00C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987C0-994E-49A1-B2FC-A3EE13F4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8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8A9FA2-FAD7-4021-9EB8-49C8FEEFB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C8E54-2B6D-4F05-A468-A0B4C1EE9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61326-5365-49D8-9CB3-02771245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56234-9671-4C9D-82FD-9C12D7D8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B7912-86D3-4F75-8D31-B4E7C372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4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0F04-D48B-44E8-B95B-96A0CD1AE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6BB48-0352-4B9F-89E7-E7D1CE9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9C39-D6E6-457C-834E-7FD2EA86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85FB0-0FE5-4D09-BB54-61F2DC77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E5D7F-CE67-4AAB-998D-1AB64D2A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0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2EA0-DA8C-412B-B70D-F2D82ED62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CC1DD-3ED5-43BB-903E-972CD4AA2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20DD2-8B70-45B2-8A14-62CA98F9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3AB87-81B8-40F7-A3B9-B85FD505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5DF38-017D-4966-A5C4-409E516D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01B1-07E8-4A96-B8D7-BFB510A4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F99B5-3B23-447F-80A7-735C03A0D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43F41-7DC1-4350-8D6F-958EC9C92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1AEE9-D056-44C1-A2FA-102D7D5E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14ADD-14FC-458B-BF6D-53020E78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3C2BF-98CD-4D06-8A7E-E8F25453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4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96C88-0E8A-4F26-B2D5-7E2845DB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6FB10-CFD0-4DC9-91E8-545276983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38489-BCB5-4D5B-81D2-0DF907D3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AF1461-4E57-4214-8D8E-518C465CB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DFA0BD-7E2A-4F07-A52F-7532E06CA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80C9A-FFD4-479A-9407-89AA53520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FCC723-0299-4CAE-A8D5-4CBE9211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D0252-AFFE-4933-A7E1-68FFC79F4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2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613B-C379-418A-9498-D310396CA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162C03-678D-4001-BB59-8F981144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50C1F-6EFE-4A3A-802E-A8426250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39ACF-19BE-4F44-AF2E-579E6540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89174-F1D2-4DC1-81B5-BF92A818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DF4DF7-668A-47F4-9C41-D02FE515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562F3-C852-4C5A-AF45-2F428D3E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5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9ED8-5ACC-4206-8791-6FB63F37F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84556-5D50-40B5-A18E-7B0DAFD7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C4DE4-A05A-49AD-8A46-97F2409CB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B6F1E-1BD9-4C12-9CAE-FFAC2AFE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1BE71-A2E8-475D-953D-5D2ABE39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D1D9E-E1E1-4F7D-9F58-67046803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2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8C4B2-B828-4C39-8585-72CE7D34A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21D83-103A-4864-BBAC-A73410B62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45387-9376-48F0-916E-336042777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49B50-4075-4315-A253-3D355248D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65728-6D9F-4147-A470-153AAC28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405C5-1483-4067-A41D-ADA97FC84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4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801F0-69CF-423A-8292-C5ABE693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EF85E-6487-4D7E-9719-559D5ACA4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9AC26-FE96-4E6E-A63E-77299C4E1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806C-73C8-4FA9-AC73-162BD06D2B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1E7CE-1E80-4274-8C8A-320D626E3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D70A0-0911-4A4C-B15B-70B25D35F3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BF86-9BA6-44C1-BAD2-361272670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9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CDC Social Vulnerability Index</dc:title>
  <dc:creator>Linders, Dennis</dc:creator>
  <cp:lastModifiedBy>Linders, Dennis</cp:lastModifiedBy>
  <cp:revision>1</cp:revision>
  <dcterms:created xsi:type="dcterms:W3CDTF">2019-04-02T18:54:27Z</dcterms:created>
  <dcterms:modified xsi:type="dcterms:W3CDTF">2019-04-08T22:31:44Z</dcterms:modified>
</cp:coreProperties>
</file>