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8.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9.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0.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1.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2.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3.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8" r:id="rId6"/>
    <p:sldMasterId id="2147483698" r:id="rId7"/>
    <p:sldMasterId id="2147483710" r:id="rId8"/>
    <p:sldMasterId id="2147483723" r:id="rId9"/>
    <p:sldMasterId id="2147483742" r:id="rId10"/>
    <p:sldMasterId id="2147483764" r:id="rId11"/>
    <p:sldMasterId id="2147483792" r:id="rId12"/>
    <p:sldMasterId id="2147483811" r:id="rId13"/>
    <p:sldMasterId id="2147483829" r:id="rId14"/>
    <p:sldMasterId id="2147483841" r:id="rId15"/>
    <p:sldMasterId id="2147483853" r:id="rId16"/>
    <p:sldMasterId id="2147483865" r:id="rId17"/>
  </p:sldMasterIdLst>
  <p:notesMasterIdLst>
    <p:notesMasterId r:id="rId132"/>
  </p:notesMasterIdLst>
  <p:sldIdLst>
    <p:sldId id="256" r:id="rId18"/>
    <p:sldId id="257" r:id="rId19"/>
    <p:sldId id="263" r:id="rId20"/>
    <p:sldId id="262" r:id="rId21"/>
    <p:sldId id="1125" r:id="rId22"/>
    <p:sldId id="1120" r:id="rId23"/>
    <p:sldId id="282" r:id="rId24"/>
    <p:sldId id="422" r:id="rId25"/>
    <p:sldId id="390" r:id="rId26"/>
    <p:sldId id="402" r:id="rId27"/>
    <p:sldId id="381" r:id="rId28"/>
    <p:sldId id="403" r:id="rId29"/>
    <p:sldId id="1121" r:id="rId30"/>
    <p:sldId id="1122" r:id="rId31"/>
    <p:sldId id="361" r:id="rId32"/>
    <p:sldId id="1123" r:id="rId33"/>
    <p:sldId id="309" r:id="rId34"/>
    <p:sldId id="404" r:id="rId35"/>
    <p:sldId id="281" r:id="rId36"/>
    <p:sldId id="326" r:id="rId37"/>
    <p:sldId id="314" r:id="rId38"/>
    <p:sldId id="333" r:id="rId39"/>
    <p:sldId id="423" r:id="rId40"/>
    <p:sldId id="413" r:id="rId41"/>
    <p:sldId id="421" r:id="rId42"/>
    <p:sldId id="420" r:id="rId43"/>
    <p:sldId id="412" r:id="rId44"/>
    <p:sldId id="1124" r:id="rId45"/>
    <p:sldId id="410" r:id="rId46"/>
    <p:sldId id="424" r:id="rId47"/>
    <p:sldId id="426" r:id="rId48"/>
    <p:sldId id="1126" r:id="rId49"/>
    <p:sldId id="1127" r:id="rId50"/>
    <p:sldId id="3991" r:id="rId51"/>
    <p:sldId id="3992" r:id="rId52"/>
    <p:sldId id="278" r:id="rId53"/>
    <p:sldId id="286" r:id="rId54"/>
    <p:sldId id="345" r:id="rId55"/>
    <p:sldId id="3993" r:id="rId56"/>
    <p:sldId id="3994" r:id="rId57"/>
    <p:sldId id="346" r:id="rId58"/>
    <p:sldId id="3997" r:id="rId59"/>
    <p:sldId id="3998" r:id="rId60"/>
    <p:sldId id="3989" r:id="rId61"/>
    <p:sldId id="324" r:id="rId62"/>
    <p:sldId id="369" r:id="rId63"/>
    <p:sldId id="3996" r:id="rId64"/>
    <p:sldId id="363" r:id="rId65"/>
    <p:sldId id="368" r:id="rId66"/>
    <p:sldId id="3999" r:id="rId67"/>
    <p:sldId id="4000" r:id="rId68"/>
    <p:sldId id="4001" r:id="rId69"/>
    <p:sldId id="4002" r:id="rId70"/>
    <p:sldId id="4003" r:id="rId71"/>
    <p:sldId id="301" r:id="rId72"/>
    <p:sldId id="4004" r:id="rId73"/>
    <p:sldId id="307" r:id="rId74"/>
    <p:sldId id="4005" r:id="rId75"/>
    <p:sldId id="4006" r:id="rId76"/>
    <p:sldId id="293" r:id="rId77"/>
    <p:sldId id="315" r:id="rId78"/>
    <p:sldId id="322" r:id="rId79"/>
    <p:sldId id="329" r:id="rId80"/>
    <p:sldId id="4007" r:id="rId81"/>
    <p:sldId id="325" r:id="rId82"/>
    <p:sldId id="4008" r:id="rId83"/>
    <p:sldId id="327" r:id="rId84"/>
    <p:sldId id="4009" r:id="rId85"/>
    <p:sldId id="4010" r:id="rId86"/>
    <p:sldId id="1118" r:id="rId87"/>
    <p:sldId id="1116" r:id="rId88"/>
    <p:sldId id="1117" r:id="rId89"/>
    <p:sldId id="1119" r:id="rId90"/>
    <p:sldId id="264" r:id="rId91"/>
    <p:sldId id="258" r:id="rId92"/>
    <p:sldId id="260" r:id="rId93"/>
    <p:sldId id="266" r:id="rId94"/>
    <p:sldId id="268" r:id="rId95"/>
    <p:sldId id="269" r:id="rId96"/>
    <p:sldId id="270" r:id="rId97"/>
    <p:sldId id="271" r:id="rId98"/>
    <p:sldId id="272" r:id="rId99"/>
    <p:sldId id="273" r:id="rId100"/>
    <p:sldId id="274" r:id="rId101"/>
    <p:sldId id="348" r:id="rId102"/>
    <p:sldId id="347" r:id="rId103"/>
    <p:sldId id="351" r:id="rId104"/>
    <p:sldId id="352" r:id="rId105"/>
    <p:sldId id="353" r:id="rId106"/>
    <p:sldId id="354" r:id="rId107"/>
    <p:sldId id="355" r:id="rId108"/>
    <p:sldId id="356" r:id="rId109"/>
    <p:sldId id="357" r:id="rId110"/>
    <p:sldId id="358" r:id="rId111"/>
    <p:sldId id="1114" r:id="rId112"/>
    <p:sldId id="1107" r:id="rId113"/>
    <p:sldId id="1113" r:id="rId114"/>
    <p:sldId id="305" r:id="rId115"/>
    <p:sldId id="323" r:id="rId116"/>
    <p:sldId id="318" r:id="rId117"/>
    <p:sldId id="308" r:id="rId118"/>
    <p:sldId id="331" r:id="rId119"/>
    <p:sldId id="1115" r:id="rId120"/>
    <p:sldId id="4015" r:id="rId121"/>
    <p:sldId id="4016" r:id="rId122"/>
    <p:sldId id="4017" r:id="rId123"/>
    <p:sldId id="259" r:id="rId124"/>
    <p:sldId id="4018" r:id="rId125"/>
    <p:sldId id="261" r:id="rId126"/>
    <p:sldId id="4011" r:id="rId127"/>
    <p:sldId id="4013" r:id="rId128"/>
    <p:sldId id="4014" r:id="rId129"/>
    <p:sldId id="265" r:id="rId130"/>
    <p:sldId id="4012" r:id="rId1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0545EF-6EA6-4496-AB48-3228FD94CA1C}" v="16" dt="2023-11-15T17:32:57.2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1" autoAdjust="0"/>
    <p:restoredTop sz="94660"/>
  </p:normalViewPr>
  <p:slideViewPr>
    <p:cSldViewPr snapToGrid="0">
      <p:cViewPr varScale="1">
        <p:scale>
          <a:sx n="96" d="100"/>
          <a:sy n="96" d="100"/>
        </p:scale>
        <p:origin x="86" y="12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presProps" Target="presProps.xml"/><Relationship Id="rId138" Type="http://schemas.microsoft.com/office/2015/10/relationships/revisionInfo" Target="revisionInfo.xml"/><Relationship Id="rId16" Type="http://schemas.openxmlformats.org/officeDocument/2006/relationships/slideMaster" Target="slideMasters/slideMaster13.xml"/><Relationship Id="rId107" Type="http://schemas.openxmlformats.org/officeDocument/2006/relationships/slide" Target="slides/slide90.xml"/><Relationship Id="rId11" Type="http://schemas.openxmlformats.org/officeDocument/2006/relationships/slideMaster" Target="slideMasters/slideMaster8.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28" Type="http://schemas.openxmlformats.org/officeDocument/2006/relationships/slide" Target="slides/slide111.xml"/><Relationship Id="rId5" Type="http://schemas.openxmlformats.org/officeDocument/2006/relationships/slideMaster" Target="slideMasters/slideMaster2.xml"/><Relationship Id="rId90" Type="http://schemas.openxmlformats.org/officeDocument/2006/relationships/slide" Target="slides/slide73.xml"/><Relationship Id="rId95" Type="http://schemas.openxmlformats.org/officeDocument/2006/relationships/slide" Target="slides/slide78.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13" Type="http://schemas.openxmlformats.org/officeDocument/2006/relationships/slide" Target="slides/slide96.xml"/><Relationship Id="rId118" Type="http://schemas.openxmlformats.org/officeDocument/2006/relationships/slide" Target="slides/slide101.xml"/><Relationship Id="rId126" Type="http://schemas.openxmlformats.org/officeDocument/2006/relationships/slide" Target="slides/slide109.xml"/><Relationship Id="rId13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103" Type="http://schemas.openxmlformats.org/officeDocument/2006/relationships/slide" Target="slides/slide86.xml"/><Relationship Id="rId108" Type="http://schemas.openxmlformats.org/officeDocument/2006/relationships/slide" Target="slides/slide91.xml"/><Relationship Id="rId116" Type="http://schemas.openxmlformats.org/officeDocument/2006/relationships/slide" Target="slides/slide99.xml"/><Relationship Id="rId124" Type="http://schemas.openxmlformats.org/officeDocument/2006/relationships/slide" Target="slides/slide107.xml"/><Relationship Id="rId129" Type="http://schemas.openxmlformats.org/officeDocument/2006/relationships/slide" Target="slides/slide112.xml"/><Relationship Id="rId137" Type="http://schemas.microsoft.com/office/2016/11/relationships/changesInfo" Target="changesInfos/changesInfo1.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slide" Target="slides/slide79.xml"/><Relationship Id="rId111" Type="http://schemas.openxmlformats.org/officeDocument/2006/relationships/slide" Target="slides/slide94.xml"/><Relationship Id="rId13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slide" Target="slides/slide89.xml"/><Relationship Id="rId114" Type="http://schemas.openxmlformats.org/officeDocument/2006/relationships/slide" Target="slides/slide97.xml"/><Relationship Id="rId119" Type="http://schemas.openxmlformats.org/officeDocument/2006/relationships/slide" Target="slides/slide102.xml"/><Relationship Id="rId127" Type="http://schemas.openxmlformats.org/officeDocument/2006/relationships/slide" Target="slides/slide110.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30" Type="http://schemas.openxmlformats.org/officeDocument/2006/relationships/slide" Target="slides/slide113.xml"/><Relationship Id="rId13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7" Type="http://schemas.openxmlformats.org/officeDocument/2006/relationships/slideMaster" Target="slideMasters/slideMaster4.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customXml" Target="../customXml/item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tableStyles" Target="tableStyles.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imbo, Bethany" userId="270b8969-b661-4160-a084-4455de5c6821" providerId="ADAL" clId="{D20545EF-6EA6-4496-AB48-3228FD94CA1C}"/>
    <pc:docChg chg="undo custSel addSld delSld modSld sldOrd">
      <pc:chgData name="Manimbo, Bethany" userId="270b8969-b661-4160-a084-4455de5c6821" providerId="ADAL" clId="{D20545EF-6EA6-4496-AB48-3228FD94CA1C}" dt="2023-11-15T17:33:16.969" v="1786" actId="113"/>
      <pc:docMkLst>
        <pc:docMk/>
      </pc:docMkLst>
      <pc:sldChg chg="modSp mod">
        <pc:chgData name="Manimbo, Bethany" userId="270b8969-b661-4160-a084-4455de5c6821" providerId="ADAL" clId="{D20545EF-6EA6-4496-AB48-3228FD94CA1C}" dt="2023-11-14T18:08:43.261" v="1757" actId="113"/>
        <pc:sldMkLst>
          <pc:docMk/>
          <pc:sldMk cId="683595664" sldId="256"/>
        </pc:sldMkLst>
        <pc:spChg chg="mod">
          <ac:chgData name="Manimbo, Bethany" userId="270b8969-b661-4160-a084-4455de5c6821" providerId="ADAL" clId="{D20545EF-6EA6-4496-AB48-3228FD94CA1C}" dt="2023-11-14T18:08:43.261" v="1757" actId="113"/>
          <ac:spMkLst>
            <pc:docMk/>
            <pc:sldMk cId="683595664" sldId="256"/>
            <ac:spMk id="2" creationId="{25E5AC7B-3691-6D1F-6A3B-09392B6408F3}"/>
          </ac:spMkLst>
        </pc:spChg>
        <pc:picChg chg="mod">
          <ac:chgData name="Manimbo, Bethany" userId="270b8969-b661-4160-a084-4455de5c6821" providerId="ADAL" clId="{D20545EF-6EA6-4496-AB48-3228FD94CA1C}" dt="2023-11-14T18:08:32" v="1755" actId="1076"/>
          <ac:picMkLst>
            <pc:docMk/>
            <pc:sldMk cId="683595664" sldId="256"/>
            <ac:picMk id="5" creationId="{832B426A-1FC8-C804-4025-1D3614AB61FE}"/>
          </ac:picMkLst>
        </pc:picChg>
      </pc:sldChg>
      <pc:sldChg chg="modSp mod ord">
        <pc:chgData name="Manimbo, Bethany" userId="270b8969-b661-4160-a084-4455de5c6821" providerId="ADAL" clId="{D20545EF-6EA6-4496-AB48-3228FD94CA1C}" dt="2023-11-15T17:30:18.044" v="1769" actId="20577"/>
        <pc:sldMkLst>
          <pc:docMk/>
          <pc:sldMk cId="3740797078" sldId="257"/>
        </pc:sldMkLst>
        <pc:spChg chg="mod">
          <ac:chgData name="Manimbo, Bethany" userId="270b8969-b661-4160-a084-4455de5c6821" providerId="ADAL" clId="{D20545EF-6EA6-4496-AB48-3228FD94CA1C}" dt="2023-11-14T18:08:51.178" v="1758" actId="113"/>
          <ac:spMkLst>
            <pc:docMk/>
            <pc:sldMk cId="3740797078" sldId="257"/>
            <ac:spMk id="2" creationId="{9EB66B2E-2957-0E91-707D-AEB96A1C80B3}"/>
          </ac:spMkLst>
        </pc:spChg>
        <pc:spChg chg="mod">
          <ac:chgData name="Manimbo, Bethany" userId="270b8969-b661-4160-a084-4455de5c6821" providerId="ADAL" clId="{D20545EF-6EA6-4496-AB48-3228FD94CA1C}" dt="2023-11-15T17:30:18.044" v="1769" actId="20577"/>
          <ac:spMkLst>
            <pc:docMk/>
            <pc:sldMk cId="3740797078" sldId="257"/>
            <ac:spMk id="3" creationId="{97DF0CD5-092D-86EE-B19C-67EBFB29849B}"/>
          </ac:spMkLst>
        </pc:spChg>
      </pc:sldChg>
      <pc:sldChg chg="del ord">
        <pc:chgData name="Manimbo, Bethany" userId="270b8969-b661-4160-a084-4455de5c6821" providerId="ADAL" clId="{D20545EF-6EA6-4496-AB48-3228FD94CA1C}" dt="2023-11-14T18:07:32.109" v="1746" actId="2696"/>
        <pc:sldMkLst>
          <pc:docMk/>
          <pc:sldMk cId="3016746471" sldId="259"/>
        </pc:sldMkLst>
      </pc:sldChg>
      <pc:sldChg chg="del">
        <pc:chgData name="Manimbo, Bethany" userId="270b8969-b661-4160-a084-4455de5c6821" providerId="ADAL" clId="{D20545EF-6EA6-4496-AB48-3228FD94CA1C}" dt="2023-11-14T18:07:32.109" v="1746" actId="2696"/>
        <pc:sldMkLst>
          <pc:docMk/>
          <pc:sldMk cId="1533809555" sldId="261"/>
        </pc:sldMkLst>
      </pc:sldChg>
      <pc:sldChg chg="modSp mod ord">
        <pc:chgData name="Manimbo, Bethany" userId="270b8969-b661-4160-a084-4455de5c6821" providerId="ADAL" clId="{D20545EF-6EA6-4496-AB48-3228FD94CA1C}" dt="2023-11-14T18:08:21.994" v="1753" actId="255"/>
        <pc:sldMkLst>
          <pc:docMk/>
          <pc:sldMk cId="672395676" sldId="262"/>
        </pc:sldMkLst>
        <pc:spChg chg="mod">
          <ac:chgData name="Manimbo, Bethany" userId="270b8969-b661-4160-a084-4455de5c6821" providerId="ADAL" clId="{D20545EF-6EA6-4496-AB48-3228FD94CA1C}" dt="2023-11-14T18:08:05.694" v="1747" actId="113"/>
          <ac:spMkLst>
            <pc:docMk/>
            <pc:sldMk cId="672395676" sldId="262"/>
            <ac:spMk id="2" creationId="{66243C57-A70E-F57B-BBBB-99A7ACABAFD2}"/>
          </ac:spMkLst>
        </pc:spChg>
        <pc:spChg chg="mod">
          <ac:chgData name="Manimbo, Bethany" userId="270b8969-b661-4160-a084-4455de5c6821" providerId="ADAL" clId="{D20545EF-6EA6-4496-AB48-3228FD94CA1C}" dt="2023-11-14T18:08:21.994" v="1753" actId="255"/>
          <ac:spMkLst>
            <pc:docMk/>
            <pc:sldMk cId="672395676" sldId="262"/>
            <ac:spMk id="3" creationId="{4092CA22-95C9-B41D-076C-17A1EA6987F8}"/>
          </ac:spMkLst>
        </pc:spChg>
      </pc:sldChg>
      <pc:sldChg chg="modSp mod">
        <pc:chgData name="Manimbo, Bethany" userId="270b8969-b661-4160-a084-4455de5c6821" providerId="ADAL" clId="{D20545EF-6EA6-4496-AB48-3228FD94CA1C}" dt="2023-11-14T20:26:20.626" v="1762" actId="255"/>
        <pc:sldMkLst>
          <pc:docMk/>
          <pc:sldMk cId="807407381" sldId="263"/>
        </pc:sldMkLst>
        <pc:spChg chg="mod">
          <ac:chgData name="Manimbo, Bethany" userId="270b8969-b661-4160-a084-4455de5c6821" providerId="ADAL" clId="{D20545EF-6EA6-4496-AB48-3228FD94CA1C}" dt="2023-11-14T20:26:13.692" v="1761" actId="255"/>
          <ac:spMkLst>
            <pc:docMk/>
            <pc:sldMk cId="807407381" sldId="263"/>
            <ac:spMk id="2" creationId="{E5BECB4C-17AB-384B-1701-BF17296E390E}"/>
          </ac:spMkLst>
        </pc:spChg>
        <pc:spChg chg="mod">
          <ac:chgData name="Manimbo, Bethany" userId="270b8969-b661-4160-a084-4455de5c6821" providerId="ADAL" clId="{D20545EF-6EA6-4496-AB48-3228FD94CA1C}" dt="2023-11-14T20:26:20.626" v="1762" actId="255"/>
          <ac:spMkLst>
            <pc:docMk/>
            <pc:sldMk cId="807407381" sldId="263"/>
            <ac:spMk id="3" creationId="{2D2E196A-03B8-D508-3AE3-9A94BA0D16F0}"/>
          </ac:spMkLst>
        </pc:spChg>
      </pc:sldChg>
      <pc:sldChg chg="modSp mod">
        <pc:chgData name="Manimbo, Bethany" userId="270b8969-b661-4160-a084-4455de5c6821" providerId="ADAL" clId="{D20545EF-6EA6-4496-AB48-3228FD94CA1C}" dt="2023-11-15T17:31:53.494" v="1776" actId="113"/>
        <pc:sldMkLst>
          <pc:docMk/>
          <pc:sldMk cId="2650863714" sldId="264"/>
        </pc:sldMkLst>
        <pc:spChg chg="mod">
          <ac:chgData name="Manimbo, Bethany" userId="270b8969-b661-4160-a084-4455de5c6821" providerId="ADAL" clId="{D20545EF-6EA6-4496-AB48-3228FD94CA1C}" dt="2023-11-15T17:31:53.494" v="1776" actId="113"/>
          <ac:spMkLst>
            <pc:docMk/>
            <pc:sldMk cId="2650863714" sldId="264"/>
            <ac:spMk id="2" creationId="{E5BECB4C-17AB-384B-1701-BF17296E390E}"/>
          </ac:spMkLst>
        </pc:spChg>
      </pc:sldChg>
      <pc:sldChg chg="modSp mod ord">
        <pc:chgData name="Manimbo, Bethany" userId="270b8969-b661-4160-a084-4455de5c6821" providerId="ADAL" clId="{D20545EF-6EA6-4496-AB48-3228FD94CA1C}" dt="2023-11-14T18:06:02.270" v="1675"/>
        <pc:sldMkLst>
          <pc:docMk/>
          <pc:sldMk cId="643758308" sldId="265"/>
        </pc:sldMkLst>
        <pc:spChg chg="mod">
          <ac:chgData name="Manimbo, Bethany" userId="270b8969-b661-4160-a084-4455de5c6821" providerId="ADAL" clId="{D20545EF-6EA6-4496-AB48-3228FD94CA1C}" dt="2023-11-14T18:04:13.907" v="1640" actId="113"/>
          <ac:spMkLst>
            <pc:docMk/>
            <pc:sldMk cId="643758308" sldId="265"/>
            <ac:spMk id="2" creationId="{9C07B2FE-B5FF-D236-01F3-603496D3B5F0}"/>
          </ac:spMkLst>
        </pc:spChg>
        <pc:spChg chg="mod">
          <ac:chgData name="Manimbo, Bethany" userId="270b8969-b661-4160-a084-4455de5c6821" providerId="ADAL" clId="{D20545EF-6EA6-4496-AB48-3228FD94CA1C}" dt="2023-11-14T18:06:02.270" v="1675"/>
          <ac:spMkLst>
            <pc:docMk/>
            <pc:sldMk cId="643758308" sldId="265"/>
            <ac:spMk id="3" creationId="{A08C14E5-8869-4C3C-907F-CB4C41541671}"/>
          </ac:spMkLst>
        </pc:spChg>
      </pc:sldChg>
      <pc:sldChg chg="addSp delSp modSp mod">
        <pc:chgData name="Manimbo, Bethany" userId="270b8969-b661-4160-a084-4455de5c6821" providerId="ADAL" clId="{D20545EF-6EA6-4496-AB48-3228FD94CA1C}" dt="2023-11-14T14:37:48.127" v="77" actId="1076"/>
        <pc:sldMkLst>
          <pc:docMk/>
          <pc:sldMk cId="2367385320" sldId="266"/>
        </pc:sldMkLst>
        <pc:spChg chg="mod">
          <ac:chgData name="Manimbo, Bethany" userId="270b8969-b661-4160-a084-4455de5c6821" providerId="ADAL" clId="{D20545EF-6EA6-4496-AB48-3228FD94CA1C}" dt="2023-11-14T14:35:53.240" v="69" actId="20577"/>
          <ac:spMkLst>
            <pc:docMk/>
            <pc:sldMk cId="2367385320" sldId="266"/>
            <ac:spMk id="2" creationId="{9C07B2FE-B5FF-D236-01F3-603496D3B5F0}"/>
          </ac:spMkLst>
        </pc:spChg>
        <pc:spChg chg="del">
          <ac:chgData name="Manimbo, Bethany" userId="270b8969-b661-4160-a084-4455de5c6821" providerId="ADAL" clId="{D20545EF-6EA6-4496-AB48-3228FD94CA1C}" dt="2023-11-14T14:35:56.307" v="70" actId="22"/>
          <ac:spMkLst>
            <pc:docMk/>
            <pc:sldMk cId="2367385320" sldId="266"/>
            <ac:spMk id="3" creationId="{A08C14E5-8869-4C3C-907F-CB4C41541671}"/>
          </ac:spMkLst>
        </pc:spChg>
        <pc:spChg chg="add del mod">
          <ac:chgData name="Manimbo, Bethany" userId="270b8969-b661-4160-a084-4455de5c6821" providerId="ADAL" clId="{D20545EF-6EA6-4496-AB48-3228FD94CA1C}" dt="2023-11-14T14:37:40.760" v="75" actId="22"/>
          <ac:spMkLst>
            <pc:docMk/>
            <pc:sldMk cId="2367385320" sldId="266"/>
            <ac:spMk id="7" creationId="{0EE811C1-3AF6-D0CE-F7C0-630C50B45AA9}"/>
          </ac:spMkLst>
        </pc:spChg>
        <pc:picChg chg="add del mod ord">
          <ac:chgData name="Manimbo, Bethany" userId="270b8969-b661-4160-a084-4455de5c6821" providerId="ADAL" clId="{D20545EF-6EA6-4496-AB48-3228FD94CA1C}" dt="2023-11-14T14:36:12.207" v="74" actId="478"/>
          <ac:picMkLst>
            <pc:docMk/>
            <pc:sldMk cId="2367385320" sldId="266"/>
            <ac:picMk id="5" creationId="{8B66B093-4AB1-D2FB-5D37-C7C3714481A3}"/>
          </ac:picMkLst>
        </pc:picChg>
        <pc:picChg chg="add mod ord">
          <ac:chgData name="Manimbo, Bethany" userId="270b8969-b661-4160-a084-4455de5c6821" providerId="ADAL" clId="{D20545EF-6EA6-4496-AB48-3228FD94CA1C}" dt="2023-11-14T14:37:48.127" v="77" actId="1076"/>
          <ac:picMkLst>
            <pc:docMk/>
            <pc:sldMk cId="2367385320" sldId="266"/>
            <ac:picMk id="11" creationId="{F255BC94-4BC9-EE1E-FC82-F0C0573C654F}"/>
          </ac:picMkLst>
        </pc:picChg>
      </pc:sldChg>
      <pc:sldChg chg="del">
        <pc:chgData name="Manimbo, Bethany" userId="270b8969-b661-4160-a084-4455de5c6821" providerId="ADAL" clId="{D20545EF-6EA6-4496-AB48-3228FD94CA1C}" dt="2023-11-14T18:07:32.109" v="1746" actId="2696"/>
        <pc:sldMkLst>
          <pc:docMk/>
          <pc:sldMk cId="3068143277" sldId="267"/>
        </pc:sldMkLst>
      </pc:sldChg>
      <pc:sldChg chg="addSp delSp modSp add mod">
        <pc:chgData name="Manimbo, Bethany" userId="270b8969-b661-4160-a084-4455de5c6821" providerId="ADAL" clId="{D20545EF-6EA6-4496-AB48-3228FD94CA1C}" dt="2023-11-14T14:56:41.559" v="91" actId="1076"/>
        <pc:sldMkLst>
          <pc:docMk/>
          <pc:sldMk cId="3245438842" sldId="268"/>
        </pc:sldMkLst>
        <pc:spChg chg="add del mod">
          <ac:chgData name="Manimbo, Bethany" userId="270b8969-b661-4160-a084-4455de5c6821" providerId="ADAL" clId="{D20545EF-6EA6-4496-AB48-3228FD94CA1C}" dt="2023-11-14T14:56:35.438" v="89" actId="22"/>
          <ac:spMkLst>
            <pc:docMk/>
            <pc:sldMk cId="3245438842" sldId="268"/>
            <ac:spMk id="4" creationId="{3650D74B-3565-FE98-DC62-B13B955DB9FE}"/>
          </ac:spMkLst>
        </pc:spChg>
        <pc:picChg chg="add del mod ord">
          <ac:chgData name="Manimbo, Bethany" userId="270b8969-b661-4160-a084-4455de5c6821" providerId="ADAL" clId="{D20545EF-6EA6-4496-AB48-3228FD94CA1C}" dt="2023-11-14T14:56:10.820" v="88" actId="22"/>
          <ac:picMkLst>
            <pc:docMk/>
            <pc:sldMk cId="3245438842" sldId="268"/>
            <ac:picMk id="6" creationId="{3EB6C7A5-FBDE-9D39-D640-9B503C799478}"/>
          </ac:picMkLst>
        </pc:picChg>
        <pc:picChg chg="add mod ord">
          <ac:chgData name="Manimbo, Bethany" userId="270b8969-b661-4160-a084-4455de5c6821" providerId="ADAL" clId="{D20545EF-6EA6-4496-AB48-3228FD94CA1C}" dt="2023-11-14T14:56:41.559" v="91" actId="1076"/>
          <ac:picMkLst>
            <pc:docMk/>
            <pc:sldMk cId="3245438842" sldId="268"/>
            <ac:picMk id="9" creationId="{17D8076F-0655-392C-740B-274955BD25ED}"/>
          </ac:picMkLst>
        </pc:picChg>
        <pc:picChg chg="del">
          <ac:chgData name="Manimbo, Bethany" userId="270b8969-b661-4160-a084-4455de5c6821" providerId="ADAL" clId="{D20545EF-6EA6-4496-AB48-3228FD94CA1C}" dt="2023-11-14T14:39:17.012" v="79" actId="478"/>
          <ac:picMkLst>
            <pc:docMk/>
            <pc:sldMk cId="3245438842" sldId="268"/>
            <ac:picMk id="11" creationId="{F255BC94-4BC9-EE1E-FC82-F0C0573C654F}"/>
          </ac:picMkLst>
        </pc:picChg>
      </pc:sldChg>
      <pc:sldChg chg="addSp delSp modSp add mod">
        <pc:chgData name="Manimbo, Bethany" userId="270b8969-b661-4160-a084-4455de5c6821" providerId="ADAL" clId="{D20545EF-6EA6-4496-AB48-3228FD94CA1C}" dt="2023-11-14T14:59:02.521" v="100" actId="14100"/>
        <pc:sldMkLst>
          <pc:docMk/>
          <pc:sldMk cId="4056362869" sldId="269"/>
        </pc:sldMkLst>
        <pc:spChg chg="del">
          <ac:chgData name="Manimbo, Bethany" userId="270b8969-b661-4160-a084-4455de5c6821" providerId="ADAL" clId="{D20545EF-6EA6-4496-AB48-3228FD94CA1C}" dt="2023-11-14T14:58:19.989" v="92" actId="22"/>
          <ac:spMkLst>
            <pc:docMk/>
            <pc:sldMk cId="4056362869" sldId="269"/>
            <ac:spMk id="4" creationId="{3650D74B-3565-FE98-DC62-B13B955DB9FE}"/>
          </ac:spMkLst>
        </pc:spChg>
        <pc:picChg chg="add mod ord">
          <ac:chgData name="Manimbo, Bethany" userId="270b8969-b661-4160-a084-4455de5c6821" providerId="ADAL" clId="{D20545EF-6EA6-4496-AB48-3228FD94CA1C}" dt="2023-11-14T14:59:02.521" v="100" actId="14100"/>
          <ac:picMkLst>
            <pc:docMk/>
            <pc:sldMk cId="4056362869" sldId="269"/>
            <ac:picMk id="5" creationId="{019F3DD8-7B45-CAB5-5D0F-BFCE8BC1B42B}"/>
          </ac:picMkLst>
        </pc:picChg>
      </pc:sldChg>
      <pc:sldChg chg="addSp delSp modSp add mod">
        <pc:chgData name="Manimbo, Bethany" userId="270b8969-b661-4160-a084-4455de5c6821" providerId="ADAL" clId="{D20545EF-6EA6-4496-AB48-3228FD94CA1C}" dt="2023-11-14T15:00:53.956" v="110" actId="14100"/>
        <pc:sldMkLst>
          <pc:docMk/>
          <pc:sldMk cId="1492767409" sldId="270"/>
        </pc:sldMkLst>
        <pc:spChg chg="del">
          <ac:chgData name="Manimbo, Bethany" userId="270b8969-b661-4160-a084-4455de5c6821" providerId="ADAL" clId="{D20545EF-6EA6-4496-AB48-3228FD94CA1C}" dt="2023-11-14T14:59:57.007" v="101" actId="22"/>
          <ac:spMkLst>
            <pc:docMk/>
            <pc:sldMk cId="1492767409" sldId="270"/>
            <ac:spMk id="4" creationId="{3650D74B-3565-FE98-DC62-B13B955DB9FE}"/>
          </ac:spMkLst>
        </pc:spChg>
        <pc:spChg chg="add del mod">
          <ac:chgData name="Manimbo, Bethany" userId="270b8969-b661-4160-a084-4455de5c6821" providerId="ADAL" clId="{D20545EF-6EA6-4496-AB48-3228FD94CA1C}" dt="2023-11-14T15:00:33.540" v="105" actId="22"/>
          <ac:spMkLst>
            <pc:docMk/>
            <pc:sldMk cId="1492767409" sldId="270"/>
            <ac:spMk id="7" creationId="{A8EE7BC1-6DBA-FEC2-2FB4-BAF93762B342}"/>
          </ac:spMkLst>
        </pc:spChg>
        <pc:picChg chg="add del mod ord">
          <ac:chgData name="Manimbo, Bethany" userId="270b8969-b661-4160-a084-4455de5c6821" providerId="ADAL" clId="{D20545EF-6EA6-4496-AB48-3228FD94CA1C}" dt="2023-11-14T15:00:05.623" v="104" actId="478"/>
          <ac:picMkLst>
            <pc:docMk/>
            <pc:sldMk cId="1492767409" sldId="270"/>
            <ac:picMk id="5" creationId="{8569A862-67C9-A37F-0481-C542AB154663}"/>
          </ac:picMkLst>
        </pc:picChg>
        <pc:picChg chg="add mod ord">
          <ac:chgData name="Manimbo, Bethany" userId="270b8969-b661-4160-a084-4455de5c6821" providerId="ADAL" clId="{D20545EF-6EA6-4496-AB48-3228FD94CA1C}" dt="2023-11-14T15:00:53.956" v="110" actId="14100"/>
          <ac:picMkLst>
            <pc:docMk/>
            <pc:sldMk cId="1492767409" sldId="270"/>
            <ac:picMk id="11" creationId="{3EA7303D-880B-8D65-C4C0-D0EAB9EB8B45}"/>
          </ac:picMkLst>
        </pc:picChg>
      </pc:sldChg>
      <pc:sldChg chg="addSp delSp modSp add mod">
        <pc:chgData name="Manimbo, Bethany" userId="270b8969-b661-4160-a084-4455de5c6821" providerId="ADAL" clId="{D20545EF-6EA6-4496-AB48-3228FD94CA1C}" dt="2023-11-14T15:02:10.008" v="117" actId="14100"/>
        <pc:sldMkLst>
          <pc:docMk/>
          <pc:sldMk cId="2604714939" sldId="271"/>
        </pc:sldMkLst>
        <pc:spChg chg="del">
          <ac:chgData name="Manimbo, Bethany" userId="270b8969-b661-4160-a084-4455de5c6821" providerId="ADAL" clId="{D20545EF-6EA6-4496-AB48-3228FD94CA1C}" dt="2023-11-14T15:01:54.991" v="111" actId="22"/>
          <ac:spMkLst>
            <pc:docMk/>
            <pc:sldMk cId="2604714939" sldId="271"/>
            <ac:spMk id="4" creationId="{3650D74B-3565-FE98-DC62-B13B955DB9FE}"/>
          </ac:spMkLst>
        </pc:spChg>
        <pc:picChg chg="add mod ord">
          <ac:chgData name="Manimbo, Bethany" userId="270b8969-b661-4160-a084-4455de5c6821" providerId="ADAL" clId="{D20545EF-6EA6-4496-AB48-3228FD94CA1C}" dt="2023-11-14T15:02:10.008" v="117" actId="14100"/>
          <ac:picMkLst>
            <pc:docMk/>
            <pc:sldMk cId="2604714939" sldId="271"/>
            <ac:picMk id="5" creationId="{17897F05-14A8-4BF7-D6D9-1C000951DCCA}"/>
          </ac:picMkLst>
        </pc:picChg>
      </pc:sldChg>
      <pc:sldChg chg="addSp delSp modSp add mod">
        <pc:chgData name="Manimbo, Bethany" userId="270b8969-b661-4160-a084-4455de5c6821" providerId="ADAL" clId="{D20545EF-6EA6-4496-AB48-3228FD94CA1C}" dt="2023-11-14T15:03:31.674" v="125" actId="1076"/>
        <pc:sldMkLst>
          <pc:docMk/>
          <pc:sldMk cId="3738220013" sldId="272"/>
        </pc:sldMkLst>
        <pc:spChg chg="del">
          <ac:chgData name="Manimbo, Bethany" userId="270b8969-b661-4160-a084-4455de5c6821" providerId="ADAL" clId="{D20545EF-6EA6-4496-AB48-3228FD94CA1C}" dt="2023-11-14T15:03:13.591" v="118" actId="22"/>
          <ac:spMkLst>
            <pc:docMk/>
            <pc:sldMk cId="3738220013" sldId="272"/>
            <ac:spMk id="4" creationId="{3650D74B-3565-FE98-DC62-B13B955DB9FE}"/>
          </ac:spMkLst>
        </pc:spChg>
        <pc:picChg chg="add mod ord">
          <ac:chgData name="Manimbo, Bethany" userId="270b8969-b661-4160-a084-4455de5c6821" providerId="ADAL" clId="{D20545EF-6EA6-4496-AB48-3228FD94CA1C}" dt="2023-11-14T15:03:31.674" v="125" actId="1076"/>
          <ac:picMkLst>
            <pc:docMk/>
            <pc:sldMk cId="3738220013" sldId="272"/>
            <ac:picMk id="5" creationId="{6780865F-DF6C-6878-6001-5A95FDCD1D62}"/>
          </ac:picMkLst>
        </pc:picChg>
      </pc:sldChg>
      <pc:sldChg chg="add del">
        <pc:chgData name="Manimbo, Bethany" userId="270b8969-b661-4160-a084-4455de5c6821" providerId="ADAL" clId="{D20545EF-6EA6-4496-AB48-3228FD94CA1C}" dt="2023-11-14T15:03:57.158" v="126" actId="2696"/>
        <pc:sldMkLst>
          <pc:docMk/>
          <pc:sldMk cId="607619471" sldId="273"/>
        </pc:sldMkLst>
      </pc:sldChg>
      <pc:sldChg chg="modSp add mod ord">
        <pc:chgData name="Manimbo, Bethany" userId="270b8969-b661-4160-a084-4455de5c6821" providerId="ADAL" clId="{D20545EF-6EA6-4496-AB48-3228FD94CA1C}" dt="2023-11-15T17:32:13.347" v="1777" actId="113"/>
        <pc:sldMkLst>
          <pc:docMk/>
          <pc:sldMk cId="1559661012" sldId="273"/>
        </pc:sldMkLst>
        <pc:spChg chg="mod">
          <ac:chgData name="Manimbo, Bethany" userId="270b8969-b661-4160-a084-4455de5c6821" providerId="ADAL" clId="{D20545EF-6EA6-4496-AB48-3228FD94CA1C}" dt="2023-11-15T17:32:13.347" v="1777" actId="113"/>
          <ac:spMkLst>
            <pc:docMk/>
            <pc:sldMk cId="1559661012" sldId="273"/>
            <ac:spMk id="2" creationId="{E5BECB4C-17AB-384B-1701-BF17296E390E}"/>
          </ac:spMkLst>
        </pc:spChg>
        <pc:spChg chg="mod">
          <ac:chgData name="Manimbo, Bethany" userId="270b8969-b661-4160-a084-4455de5c6821" providerId="ADAL" clId="{D20545EF-6EA6-4496-AB48-3228FD94CA1C}" dt="2023-11-14T15:05:12.558" v="153" actId="20577"/>
          <ac:spMkLst>
            <pc:docMk/>
            <pc:sldMk cId="1559661012" sldId="273"/>
            <ac:spMk id="3" creationId="{2D2E196A-03B8-D508-3AE3-9A94BA0D16F0}"/>
          </ac:spMkLst>
        </pc:spChg>
      </pc:sldChg>
      <pc:sldChg chg="add del">
        <pc:chgData name="Manimbo, Bethany" userId="270b8969-b661-4160-a084-4455de5c6821" providerId="ADAL" clId="{D20545EF-6EA6-4496-AB48-3228FD94CA1C}" dt="2023-11-14T15:38:26.504" v="788"/>
        <pc:sldMkLst>
          <pc:docMk/>
          <pc:sldMk cId="1196187218" sldId="278"/>
        </pc:sldMkLst>
      </pc:sldChg>
      <pc:sldChg chg="add del">
        <pc:chgData name="Manimbo, Bethany" userId="270b8969-b661-4160-a084-4455de5c6821" providerId="ADAL" clId="{D20545EF-6EA6-4496-AB48-3228FD94CA1C}" dt="2023-11-14T15:38:26.504" v="788"/>
        <pc:sldMkLst>
          <pc:docMk/>
          <pc:sldMk cId="4081949936" sldId="286"/>
        </pc:sldMkLst>
      </pc:sldChg>
      <pc:sldChg chg="add del">
        <pc:chgData name="Manimbo, Bethany" userId="270b8969-b661-4160-a084-4455de5c6821" providerId="ADAL" clId="{D20545EF-6EA6-4496-AB48-3228FD94CA1C}" dt="2023-11-14T15:22:39.930" v="211"/>
        <pc:sldMkLst>
          <pc:docMk/>
          <pc:sldMk cId="3922337311" sldId="305"/>
        </pc:sldMkLst>
      </pc:sldChg>
      <pc:sldChg chg="add del">
        <pc:chgData name="Manimbo, Bethany" userId="270b8969-b661-4160-a084-4455de5c6821" providerId="ADAL" clId="{D20545EF-6EA6-4496-AB48-3228FD94CA1C}" dt="2023-11-14T15:22:39.930" v="211"/>
        <pc:sldMkLst>
          <pc:docMk/>
          <pc:sldMk cId="1166219003" sldId="308"/>
        </pc:sldMkLst>
      </pc:sldChg>
      <pc:sldChg chg="add del">
        <pc:chgData name="Manimbo, Bethany" userId="270b8969-b661-4160-a084-4455de5c6821" providerId="ADAL" clId="{D20545EF-6EA6-4496-AB48-3228FD94CA1C}" dt="2023-11-14T15:22:39.930" v="211"/>
        <pc:sldMkLst>
          <pc:docMk/>
          <pc:sldMk cId="3112232866" sldId="318"/>
        </pc:sldMkLst>
      </pc:sldChg>
      <pc:sldChg chg="add del">
        <pc:chgData name="Manimbo, Bethany" userId="270b8969-b661-4160-a084-4455de5c6821" providerId="ADAL" clId="{D20545EF-6EA6-4496-AB48-3228FD94CA1C}" dt="2023-11-14T15:22:39.930" v="211"/>
        <pc:sldMkLst>
          <pc:docMk/>
          <pc:sldMk cId="2235226890" sldId="323"/>
        </pc:sldMkLst>
      </pc:sldChg>
      <pc:sldChg chg="add del">
        <pc:chgData name="Manimbo, Bethany" userId="270b8969-b661-4160-a084-4455de5c6821" providerId="ADAL" clId="{D20545EF-6EA6-4496-AB48-3228FD94CA1C}" dt="2023-11-14T15:38:26.504" v="788"/>
        <pc:sldMkLst>
          <pc:docMk/>
          <pc:sldMk cId="1346574650" sldId="324"/>
        </pc:sldMkLst>
      </pc:sldChg>
      <pc:sldChg chg="add del">
        <pc:chgData name="Manimbo, Bethany" userId="270b8969-b661-4160-a084-4455de5c6821" providerId="ADAL" clId="{D20545EF-6EA6-4496-AB48-3228FD94CA1C}" dt="2023-11-14T15:22:39.930" v="211"/>
        <pc:sldMkLst>
          <pc:docMk/>
          <pc:sldMk cId="124922384" sldId="331"/>
        </pc:sldMkLst>
      </pc:sldChg>
      <pc:sldChg chg="add del">
        <pc:chgData name="Manimbo, Bethany" userId="270b8969-b661-4160-a084-4455de5c6821" providerId="ADAL" clId="{D20545EF-6EA6-4496-AB48-3228FD94CA1C}" dt="2023-11-14T15:38:26.504" v="788"/>
        <pc:sldMkLst>
          <pc:docMk/>
          <pc:sldMk cId="1583811852" sldId="345"/>
        </pc:sldMkLst>
      </pc:sldChg>
      <pc:sldChg chg="add del">
        <pc:chgData name="Manimbo, Bethany" userId="270b8969-b661-4160-a084-4455de5c6821" providerId="ADAL" clId="{D20545EF-6EA6-4496-AB48-3228FD94CA1C}" dt="2023-11-14T15:38:26.504" v="788"/>
        <pc:sldMkLst>
          <pc:docMk/>
          <pc:sldMk cId="2591652902" sldId="346"/>
        </pc:sldMkLst>
      </pc:sldChg>
      <pc:sldChg chg="modSp add mod ord">
        <pc:chgData name="Manimbo, Bethany" userId="270b8969-b661-4160-a084-4455de5c6821" providerId="ADAL" clId="{D20545EF-6EA6-4496-AB48-3228FD94CA1C}" dt="2023-11-15T17:32:18.707" v="1778" actId="113"/>
        <pc:sldMkLst>
          <pc:docMk/>
          <pc:sldMk cId="1043681297" sldId="352"/>
        </pc:sldMkLst>
        <pc:spChg chg="mod">
          <ac:chgData name="Manimbo, Bethany" userId="270b8969-b661-4160-a084-4455de5c6821" providerId="ADAL" clId="{D20545EF-6EA6-4496-AB48-3228FD94CA1C}" dt="2023-11-15T17:32:18.707" v="1778" actId="113"/>
          <ac:spMkLst>
            <pc:docMk/>
            <pc:sldMk cId="1043681297" sldId="352"/>
            <ac:spMk id="2" creationId="{E5BECB4C-17AB-384B-1701-BF17296E390E}"/>
          </ac:spMkLst>
        </pc:spChg>
        <pc:spChg chg="mod">
          <ac:chgData name="Manimbo, Bethany" userId="270b8969-b661-4160-a084-4455de5c6821" providerId="ADAL" clId="{D20545EF-6EA6-4496-AB48-3228FD94CA1C}" dt="2023-11-14T15:21:15.413" v="188" actId="20577"/>
          <ac:spMkLst>
            <pc:docMk/>
            <pc:sldMk cId="1043681297" sldId="352"/>
            <ac:spMk id="3" creationId="{2D2E196A-03B8-D508-3AE3-9A94BA0D16F0}"/>
          </ac:spMkLst>
        </pc:spChg>
      </pc:sldChg>
      <pc:sldChg chg="add">
        <pc:chgData name="Manimbo, Bethany" userId="270b8969-b661-4160-a084-4455de5c6821" providerId="ADAL" clId="{D20545EF-6EA6-4496-AB48-3228FD94CA1C}" dt="2023-11-14T15:21:03.046" v="157"/>
        <pc:sldMkLst>
          <pc:docMk/>
          <pc:sldMk cId="0" sldId="353"/>
        </pc:sldMkLst>
      </pc:sldChg>
      <pc:sldChg chg="add">
        <pc:chgData name="Manimbo, Bethany" userId="270b8969-b661-4160-a084-4455de5c6821" providerId="ADAL" clId="{D20545EF-6EA6-4496-AB48-3228FD94CA1C}" dt="2023-11-14T15:21:03.046" v="157"/>
        <pc:sldMkLst>
          <pc:docMk/>
          <pc:sldMk cId="3996138813" sldId="354"/>
        </pc:sldMkLst>
      </pc:sldChg>
      <pc:sldChg chg="modSp add mod">
        <pc:chgData name="Manimbo, Bethany" userId="270b8969-b661-4160-a084-4455de5c6821" providerId="ADAL" clId="{D20545EF-6EA6-4496-AB48-3228FD94CA1C}" dt="2023-11-14T15:21:03.130" v="158" actId="27636"/>
        <pc:sldMkLst>
          <pc:docMk/>
          <pc:sldMk cId="1930569353" sldId="355"/>
        </pc:sldMkLst>
        <pc:spChg chg="mod">
          <ac:chgData name="Manimbo, Bethany" userId="270b8969-b661-4160-a084-4455de5c6821" providerId="ADAL" clId="{D20545EF-6EA6-4496-AB48-3228FD94CA1C}" dt="2023-11-14T15:21:03.130" v="158" actId="27636"/>
          <ac:spMkLst>
            <pc:docMk/>
            <pc:sldMk cId="1930569353" sldId="355"/>
            <ac:spMk id="2" creationId="{0480A834-7BB4-3125-4870-47971EF72103}"/>
          </ac:spMkLst>
        </pc:spChg>
      </pc:sldChg>
      <pc:sldChg chg="add">
        <pc:chgData name="Manimbo, Bethany" userId="270b8969-b661-4160-a084-4455de5c6821" providerId="ADAL" clId="{D20545EF-6EA6-4496-AB48-3228FD94CA1C}" dt="2023-11-14T15:21:03.046" v="157"/>
        <pc:sldMkLst>
          <pc:docMk/>
          <pc:sldMk cId="1172400981" sldId="356"/>
        </pc:sldMkLst>
      </pc:sldChg>
      <pc:sldChg chg="add">
        <pc:chgData name="Manimbo, Bethany" userId="270b8969-b661-4160-a084-4455de5c6821" providerId="ADAL" clId="{D20545EF-6EA6-4496-AB48-3228FD94CA1C}" dt="2023-11-14T15:21:03.046" v="157"/>
        <pc:sldMkLst>
          <pc:docMk/>
          <pc:sldMk cId="2676337804" sldId="357"/>
        </pc:sldMkLst>
      </pc:sldChg>
      <pc:sldChg chg="modSp add mod ord">
        <pc:chgData name="Manimbo, Bethany" userId="270b8969-b661-4160-a084-4455de5c6821" providerId="ADAL" clId="{D20545EF-6EA6-4496-AB48-3228FD94CA1C}" dt="2023-11-15T17:32:23.863" v="1779" actId="113"/>
        <pc:sldMkLst>
          <pc:docMk/>
          <pc:sldMk cId="2896754411" sldId="358"/>
        </pc:sldMkLst>
        <pc:spChg chg="mod">
          <ac:chgData name="Manimbo, Bethany" userId="270b8969-b661-4160-a084-4455de5c6821" providerId="ADAL" clId="{D20545EF-6EA6-4496-AB48-3228FD94CA1C}" dt="2023-11-15T17:32:23.863" v="1779" actId="113"/>
          <ac:spMkLst>
            <pc:docMk/>
            <pc:sldMk cId="2896754411" sldId="358"/>
            <ac:spMk id="2" creationId="{E5BECB4C-17AB-384B-1701-BF17296E390E}"/>
          </ac:spMkLst>
        </pc:spChg>
        <pc:spChg chg="mod">
          <ac:chgData name="Manimbo, Bethany" userId="270b8969-b661-4160-a084-4455de5c6821" providerId="ADAL" clId="{D20545EF-6EA6-4496-AB48-3228FD94CA1C}" dt="2023-11-14T15:23:23.849" v="220"/>
          <ac:spMkLst>
            <pc:docMk/>
            <pc:sldMk cId="2896754411" sldId="358"/>
            <ac:spMk id="3" creationId="{2D2E196A-03B8-D508-3AE3-9A94BA0D16F0}"/>
          </ac:spMkLst>
        </pc:spChg>
      </pc:sldChg>
      <pc:sldChg chg="add del setBg">
        <pc:chgData name="Manimbo, Bethany" userId="270b8969-b661-4160-a084-4455de5c6821" providerId="ADAL" clId="{D20545EF-6EA6-4496-AB48-3228FD94CA1C}" dt="2023-11-14T15:23:00.214" v="215" actId="2696"/>
        <pc:sldMkLst>
          <pc:docMk/>
          <pc:sldMk cId="2520824688" sldId="359"/>
        </pc:sldMkLst>
      </pc:sldChg>
      <pc:sldChg chg="add del">
        <pc:chgData name="Manimbo, Bethany" userId="270b8969-b661-4160-a084-4455de5c6821" providerId="ADAL" clId="{D20545EF-6EA6-4496-AB48-3228FD94CA1C}" dt="2023-11-14T15:38:26.504" v="788"/>
        <pc:sldMkLst>
          <pc:docMk/>
          <pc:sldMk cId="2488864101" sldId="363"/>
        </pc:sldMkLst>
      </pc:sldChg>
      <pc:sldChg chg="add del">
        <pc:chgData name="Manimbo, Bethany" userId="270b8969-b661-4160-a084-4455de5c6821" providerId="ADAL" clId="{D20545EF-6EA6-4496-AB48-3228FD94CA1C}" dt="2023-11-14T15:38:26.504" v="788"/>
        <pc:sldMkLst>
          <pc:docMk/>
          <pc:sldMk cId="2416641443" sldId="368"/>
        </pc:sldMkLst>
      </pc:sldChg>
      <pc:sldChg chg="add del">
        <pc:chgData name="Manimbo, Bethany" userId="270b8969-b661-4160-a084-4455de5c6821" providerId="ADAL" clId="{D20545EF-6EA6-4496-AB48-3228FD94CA1C}" dt="2023-11-14T15:38:26.504" v="788"/>
        <pc:sldMkLst>
          <pc:docMk/>
          <pc:sldMk cId="1819539736" sldId="369"/>
        </pc:sldMkLst>
      </pc:sldChg>
      <pc:sldChg chg="add del">
        <pc:chgData name="Manimbo, Bethany" userId="270b8969-b661-4160-a084-4455de5c6821" providerId="ADAL" clId="{D20545EF-6EA6-4496-AB48-3228FD94CA1C}" dt="2023-11-14T15:22:39.930" v="211"/>
        <pc:sldMkLst>
          <pc:docMk/>
          <pc:sldMk cId="1958907188" sldId="1107"/>
        </pc:sldMkLst>
      </pc:sldChg>
      <pc:sldChg chg="add del">
        <pc:chgData name="Manimbo, Bethany" userId="270b8969-b661-4160-a084-4455de5c6821" providerId="ADAL" clId="{D20545EF-6EA6-4496-AB48-3228FD94CA1C}" dt="2023-11-14T15:22:39.930" v="211"/>
        <pc:sldMkLst>
          <pc:docMk/>
          <pc:sldMk cId="3852698571" sldId="1113"/>
        </pc:sldMkLst>
      </pc:sldChg>
      <pc:sldChg chg="add del setBg">
        <pc:chgData name="Manimbo, Bethany" userId="270b8969-b661-4160-a084-4455de5c6821" providerId="ADAL" clId="{D20545EF-6EA6-4496-AB48-3228FD94CA1C}" dt="2023-11-14T15:22:56.614" v="213"/>
        <pc:sldMkLst>
          <pc:docMk/>
          <pc:sldMk cId="2467421133" sldId="1114"/>
        </pc:sldMkLst>
      </pc:sldChg>
      <pc:sldChg chg="modSp add mod">
        <pc:chgData name="Manimbo, Bethany" userId="270b8969-b661-4160-a084-4455de5c6821" providerId="ADAL" clId="{D20545EF-6EA6-4496-AB48-3228FD94CA1C}" dt="2023-11-14T15:23:13.580" v="217" actId="20577"/>
        <pc:sldMkLst>
          <pc:docMk/>
          <pc:sldMk cId="2854368869" sldId="1114"/>
        </pc:sldMkLst>
        <pc:spChg chg="mod">
          <ac:chgData name="Manimbo, Bethany" userId="270b8969-b661-4160-a084-4455de5c6821" providerId="ADAL" clId="{D20545EF-6EA6-4496-AB48-3228FD94CA1C}" dt="2023-11-14T15:23:13.580" v="217" actId="20577"/>
          <ac:spMkLst>
            <pc:docMk/>
            <pc:sldMk cId="2854368869" sldId="1114"/>
            <ac:spMk id="103" creationId="{3D1C73B8-DBC5-89CC-0386-318DA61C134A}"/>
          </ac:spMkLst>
        </pc:spChg>
      </pc:sldChg>
      <pc:sldChg chg="modSp add mod ord">
        <pc:chgData name="Manimbo, Bethany" userId="270b8969-b661-4160-a084-4455de5c6821" providerId="ADAL" clId="{D20545EF-6EA6-4496-AB48-3228FD94CA1C}" dt="2023-11-15T17:32:29.591" v="1780" actId="113"/>
        <pc:sldMkLst>
          <pc:docMk/>
          <pc:sldMk cId="3787921207" sldId="1115"/>
        </pc:sldMkLst>
        <pc:spChg chg="mod">
          <ac:chgData name="Manimbo, Bethany" userId="270b8969-b661-4160-a084-4455de5c6821" providerId="ADAL" clId="{D20545EF-6EA6-4496-AB48-3228FD94CA1C}" dt="2023-11-15T17:32:29.591" v="1780" actId="113"/>
          <ac:spMkLst>
            <pc:docMk/>
            <pc:sldMk cId="3787921207" sldId="1115"/>
            <ac:spMk id="2" creationId="{E5BECB4C-17AB-384B-1701-BF17296E390E}"/>
          </ac:spMkLst>
        </pc:spChg>
        <pc:spChg chg="mod">
          <ac:chgData name="Manimbo, Bethany" userId="270b8969-b661-4160-a084-4455de5c6821" providerId="ADAL" clId="{D20545EF-6EA6-4496-AB48-3228FD94CA1C}" dt="2023-11-14T15:27:35.564" v="410" actId="20577"/>
          <ac:spMkLst>
            <pc:docMk/>
            <pc:sldMk cId="3787921207" sldId="1115"/>
            <ac:spMk id="3" creationId="{2D2E196A-03B8-D508-3AE3-9A94BA0D16F0}"/>
          </ac:spMkLst>
        </pc:spChg>
      </pc:sldChg>
      <pc:sldChg chg="modSp add mod ord">
        <pc:chgData name="Manimbo, Bethany" userId="270b8969-b661-4160-a084-4455de5c6821" providerId="ADAL" clId="{D20545EF-6EA6-4496-AB48-3228FD94CA1C}" dt="2023-11-14T15:42:43.754" v="931"/>
        <pc:sldMkLst>
          <pc:docMk/>
          <pc:sldMk cId="1620468395" sldId="1116"/>
        </pc:sldMkLst>
        <pc:spChg chg="mod">
          <ac:chgData name="Manimbo, Bethany" userId="270b8969-b661-4160-a084-4455de5c6821" providerId="ADAL" clId="{D20545EF-6EA6-4496-AB48-3228FD94CA1C}" dt="2023-11-14T15:42:29.171" v="928" actId="113"/>
          <ac:spMkLst>
            <pc:docMk/>
            <pc:sldMk cId="1620468395" sldId="1116"/>
            <ac:spMk id="2" creationId="{66243C57-A70E-F57B-BBBB-99A7ACABAFD2}"/>
          </ac:spMkLst>
        </pc:spChg>
        <pc:spChg chg="mod">
          <ac:chgData name="Manimbo, Bethany" userId="270b8969-b661-4160-a084-4455de5c6821" providerId="ADAL" clId="{D20545EF-6EA6-4496-AB48-3228FD94CA1C}" dt="2023-11-14T15:42:25.729" v="927" actId="20577"/>
          <ac:spMkLst>
            <pc:docMk/>
            <pc:sldMk cId="1620468395" sldId="1116"/>
            <ac:spMk id="3" creationId="{4092CA22-95C9-B41D-076C-17A1EA6987F8}"/>
          </ac:spMkLst>
        </pc:spChg>
      </pc:sldChg>
      <pc:sldChg chg="modSp add mod ord">
        <pc:chgData name="Manimbo, Bethany" userId="270b8969-b661-4160-a084-4455de5c6821" providerId="ADAL" clId="{D20545EF-6EA6-4496-AB48-3228FD94CA1C}" dt="2023-11-14T15:36:05.070" v="662"/>
        <pc:sldMkLst>
          <pc:docMk/>
          <pc:sldMk cId="1711835460" sldId="1117"/>
        </pc:sldMkLst>
        <pc:spChg chg="mod">
          <ac:chgData name="Manimbo, Bethany" userId="270b8969-b661-4160-a084-4455de5c6821" providerId="ADAL" clId="{D20545EF-6EA6-4496-AB48-3228FD94CA1C}" dt="2023-11-14T15:35:45.570" v="660" actId="113"/>
          <ac:spMkLst>
            <pc:docMk/>
            <pc:sldMk cId="1711835460" sldId="1117"/>
            <ac:spMk id="2" creationId="{E5BECB4C-17AB-384B-1701-BF17296E390E}"/>
          </ac:spMkLst>
        </pc:spChg>
        <pc:spChg chg="mod">
          <ac:chgData name="Manimbo, Bethany" userId="270b8969-b661-4160-a084-4455de5c6821" providerId="ADAL" clId="{D20545EF-6EA6-4496-AB48-3228FD94CA1C}" dt="2023-11-14T15:26:17.881" v="356" actId="20577"/>
          <ac:spMkLst>
            <pc:docMk/>
            <pc:sldMk cId="1711835460" sldId="1117"/>
            <ac:spMk id="3" creationId="{2D2E196A-03B8-D508-3AE3-9A94BA0D16F0}"/>
          </ac:spMkLst>
        </pc:spChg>
      </pc:sldChg>
      <pc:sldChg chg="addSp delSp modSp add mod ord">
        <pc:chgData name="Manimbo, Bethany" userId="270b8969-b661-4160-a084-4455de5c6821" providerId="ADAL" clId="{D20545EF-6EA6-4496-AB48-3228FD94CA1C}" dt="2023-11-14T15:41:18.571" v="897"/>
        <pc:sldMkLst>
          <pc:docMk/>
          <pc:sldMk cId="3538175570" sldId="1118"/>
        </pc:sldMkLst>
        <pc:spChg chg="mod">
          <ac:chgData name="Manimbo, Bethany" userId="270b8969-b661-4160-a084-4455de5c6821" providerId="ADAL" clId="{D20545EF-6EA6-4496-AB48-3228FD94CA1C}" dt="2023-11-14T15:30:09.600" v="541" actId="20577"/>
          <ac:spMkLst>
            <pc:docMk/>
            <pc:sldMk cId="3538175570" sldId="1118"/>
            <ac:spMk id="2" creationId="{66243C57-A70E-F57B-BBBB-99A7ACABAFD2}"/>
          </ac:spMkLst>
        </pc:spChg>
        <pc:spChg chg="del mod">
          <ac:chgData name="Manimbo, Bethany" userId="270b8969-b661-4160-a084-4455de5c6821" providerId="ADAL" clId="{D20545EF-6EA6-4496-AB48-3228FD94CA1C}" dt="2023-11-14T15:28:39.648" v="432" actId="478"/>
          <ac:spMkLst>
            <pc:docMk/>
            <pc:sldMk cId="3538175570" sldId="1118"/>
            <ac:spMk id="3" creationId="{4092CA22-95C9-B41D-076C-17A1EA6987F8}"/>
          </ac:spMkLst>
        </pc:spChg>
        <pc:spChg chg="add mod">
          <ac:chgData name="Manimbo, Bethany" userId="270b8969-b661-4160-a084-4455de5c6821" providerId="ADAL" clId="{D20545EF-6EA6-4496-AB48-3228FD94CA1C}" dt="2023-11-14T15:29:18.050" v="442" actId="1076"/>
          <ac:spMkLst>
            <pc:docMk/>
            <pc:sldMk cId="3538175570" sldId="1118"/>
            <ac:spMk id="4" creationId="{272E3AAB-DADB-8515-4776-E8C8E3A39DD5}"/>
          </ac:spMkLst>
        </pc:spChg>
        <pc:spChg chg="add del mod">
          <ac:chgData name="Manimbo, Bethany" userId="270b8969-b661-4160-a084-4455de5c6821" providerId="ADAL" clId="{D20545EF-6EA6-4496-AB48-3228FD94CA1C}" dt="2023-11-14T15:29:58.083" v="529" actId="1076"/>
          <ac:spMkLst>
            <pc:docMk/>
            <pc:sldMk cId="3538175570" sldId="1118"/>
            <ac:spMk id="6" creationId="{D5EB9BA4-8CCB-4680-071A-8C0F949C823F}"/>
          </ac:spMkLst>
        </pc:spChg>
      </pc:sldChg>
      <pc:sldChg chg="modSp add mod">
        <pc:chgData name="Manimbo, Bethany" userId="270b8969-b661-4160-a084-4455de5c6821" providerId="ADAL" clId="{D20545EF-6EA6-4496-AB48-3228FD94CA1C}" dt="2023-11-15T17:31:47.461" v="1775" actId="1076"/>
        <pc:sldMkLst>
          <pc:docMk/>
          <pc:sldMk cId="3298406246" sldId="1119"/>
        </pc:sldMkLst>
        <pc:spChg chg="mod">
          <ac:chgData name="Manimbo, Bethany" userId="270b8969-b661-4160-a084-4455de5c6821" providerId="ADAL" clId="{D20545EF-6EA6-4496-AB48-3228FD94CA1C}" dt="2023-11-15T17:31:47.461" v="1775" actId="1076"/>
          <ac:spMkLst>
            <pc:docMk/>
            <pc:sldMk cId="3298406246" sldId="1119"/>
            <ac:spMk id="2" creationId="{66243C57-A70E-F57B-BBBB-99A7ACABAFD2}"/>
          </ac:spMkLst>
        </pc:spChg>
        <pc:spChg chg="mod">
          <ac:chgData name="Manimbo, Bethany" userId="270b8969-b661-4160-a084-4455de5c6821" providerId="ADAL" clId="{D20545EF-6EA6-4496-AB48-3228FD94CA1C}" dt="2023-11-15T17:31:44.207" v="1774" actId="1076"/>
          <ac:spMkLst>
            <pc:docMk/>
            <pc:sldMk cId="3298406246" sldId="1119"/>
            <ac:spMk id="3" creationId="{4092CA22-95C9-B41D-076C-17A1EA6987F8}"/>
          </ac:spMkLst>
        </pc:spChg>
      </pc:sldChg>
      <pc:sldChg chg="modSp add mod ord">
        <pc:chgData name="Manimbo, Bethany" userId="270b8969-b661-4160-a084-4455de5c6821" providerId="ADAL" clId="{D20545EF-6EA6-4496-AB48-3228FD94CA1C}" dt="2023-11-14T15:37:21.204" v="719" actId="20577"/>
        <pc:sldMkLst>
          <pc:docMk/>
          <pc:sldMk cId="2177822925" sldId="1125"/>
        </pc:sldMkLst>
        <pc:spChg chg="mod">
          <ac:chgData name="Manimbo, Bethany" userId="270b8969-b661-4160-a084-4455de5c6821" providerId="ADAL" clId="{D20545EF-6EA6-4496-AB48-3228FD94CA1C}" dt="2023-11-14T15:37:10.004" v="705" actId="20577"/>
          <ac:spMkLst>
            <pc:docMk/>
            <pc:sldMk cId="2177822925" sldId="1125"/>
            <ac:spMk id="2" creationId="{E5BECB4C-17AB-384B-1701-BF17296E390E}"/>
          </ac:spMkLst>
        </pc:spChg>
        <pc:spChg chg="mod">
          <ac:chgData name="Manimbo, Bethany" userId="270b8969-b661-4160-a084-4455de5c6821" providerId="ADAL" clId="{D20545EF-6EA6-4496-AB48-3228FD94CA1C}" dt="2023-11-14T15:37:21.204" v="719" actId="20577"/>
          <ac:spMkLst>
            <pc:docMk/>
            <pc:sldMk cId="2177822925" sldId="1125"/>
            <ac:spMk id="3" creationId="{2D2E196A-03B8-D508-3AE3-9A94BA0D16F0}"/>
          </ac:spMkLst>
        </pc:spChg>
      </pc:sldChg>
      <pc:sldChg chg="modSp add mod ord">
        <pc:chgData name="Manimbo, Bethany" userId="270b8969-b661-4160-a084-4455de5c6821" providerId="ADAL" clId="{D20545EF-6EA6-4496-AB48-3228FD94CA1C}" dt="2023-11-15T17:31:01.189" v="1770" actId="14100"/>
        <pc:sldMkLst>
          <pc:docMk/>
          <pc:sldMk cId="75733230" sldId="1126"/>
        </pc:sldMkLst>
        <pc:spChg chg="mod">
          <ac:chgData name="Manimbo, Bethany" userId="270b8969-b661-4160-a084-4455de5c6821" providerId="ADAL" clId="{D20545EF-6EA6-4496-AB48-3228FD94CA1C}" dt="2023-11-15T17:31:01.189" v="1770" actId="14100"/>
          <ac:spMkLst>
            <pc:docMk/>
            <pc:sldMk cId="75733230" sldId="1126"/>
            <ac:spMk id="2" creationId="{E5BECB4C-17AB-384B-1701-BF17296E390E}"/>
          </ac:spMkLst>
        </pc:spChg>
        <pc:spChg chg="mod">
          <ac:chgData name="Manimbo, Bethany" userId="270b8969-b661-4160-a084-4455de5c6821" providerId="ADAL" clId="{D20545EF-6EA6-4496-AB48-3228FD94CA1C}" dt="2023-11-14T15:38:10.674" v="783" actId="20577"/>
          <ac:spMkLst>
            <pc:docMk/>
            <pc:sldMk cId="75733230" sldId="1126"/>
            <ac:spMk id="3" creationId="{2D2E196A-03B8-D508-3AE3-9A94BA0D16F0}"/>
          </ac:spMkLst>
        </pc:spChg>
      </pc:sldChg>
      <pc:sldChg chg="add del">
        <pc:chgData name="Manimbo, Bethany" userId="270b8969-b661-4160-a084-4455de5c6821" providerId="ADAL" clId="{D20545EF-6EA6-4496-AB48-3228FD94CA1C}" dt="2023-11-14T15:38:26.504" v="788"/>
        <pc:sldMkLst>
          <pc:docMk/>
          <pc:sldMk cId="3660489093" sldId="1127"/>
        </pc:sldMkLst>
      </pc:sldChg>
      <pc:sldChg chg="add del">
        <pc:chgData name="Manimbo, Bethany" userId="270b8969-b661-4160-a084-4455de5c6821" providerId="ADAL" clId="{D20545EF-6EA6-4496-AB48-3228FD94CA1C}" dt="2023-11-14T15:38:26.504" v="788"/>
        <pc:sldMkLst>
          <pc:docMk/>
          <pc:sldMk cId="4261455461" sldId="3989"/>
        </pc:sldMkLst>
      </pc:sldChg>
      <pc:sldChg chg="addSp delSp add del setBg delDesignElem">
        <pc:chgData name="Manimbo, Bethany" userId="270b8969-b661-4160-a084-4455de5c6821" providerId="ADAL" clId="{D20545EF-6EA6-4496-AB48-3228FD94CA1C}" dt="2023-11-14T15:38:26.504" v="788"/>
        <pc:sldMkLst>
          <pc:docMk/>
          <pc:sldMk cId="2363122960" sldId="3991"/>
        </pc:sldMkLst>
        <pc:spChg chg="add del">
          <ac:chgData name="Manimbo, Bethany" userId="270b8969-b661-4160-a084-4455de5c6821" providerId="ADAL" clId="{D20545EF-6EA6-4496-AB48-3228FD94CA1C}" dt="2023-11-14T15:38:26.504" v="788"/>
          <ac:spMkLst>
            <pc:docMk/>
            <pc:sldMk cId="2363122960" sldId="3991"/>
            <ac:spMk id="80" creationId="{04812C46-200A-4DEB-A05E-3ED6C68C2387}"/>
          </ac:spMkLst>
        </pc:spChg>
        <pc:spChg chg="add del">
          <ac:chgData name="Manimbo, Bethany" userId="270b8969-b661-4160-a084-4455de5c6821" providerId="ADAL" clId="{D20545EF-6EA6-4496-AB48-3228FD94CA1C}" dt="2023-11-14T15:38:26.504" v="788"/>
          <ac:spMkLst>
            <pc:docMk/>
            <pc:sldMk cId="2363122960" sldId="3991"/>
            <ac:spMk id="82" creationId="{D1EA859B-E555-4109-94F3-6700E046E008}"/>
          </ac:spMkLst>
        </pc:spChg>
      </pc:sldChg>
      <pc:sldChg chg="add del setBg">
        <pc:chgData name="Manimbo, Bethany" userId="270b8969-b661-4160-a084-4455de5c6821" providerId="ADAL" clId="{D20545EF-6EA6-4496-AB48-3228FD94CA1C}" dt="2023-11-14T15:38:26.504" v="788"/>
        <pc:sldMkLst>
          <pc:docMk/>
          <pc:sldMk cId="1926556391" sldId="3992"/>
        </pc:sldMkLst>
      </pc:sldChg>
      <pc:sldChg chg="add del">
        <pc:chgData name="Manimbo, Bethany" userId="270b8969-b661-4160-a084-4455de5c6821" providerId="ADAL" clId="{D20545EF-6EA6-4496-AB48-3228FD94CA1C}" dt="2023-11-14T15:38:26.504" v="788"/>
        <pc:sldMkLst>
          <pc:docMk/>
          <pc:sldMk cId="2656980507" sldId="3993"/>
        </pc:sldMkLst>
      </pc:sldChg>
      <pc:sldChg chg="add del">
        <pc:chgData name="Manimbo, Bethany" userId="270b8969-b661-4160-a084-4455de5c6821" providerId="ADAL" clId="{D20545EF-6EA6-4496-AB48-3228FD94CA1C}" dt="2023-11-14T15:38:26.504" v="788"/>
        <pc:sldMkLst>
          <pc:docMk/>
          <pc:sldMk cId="2671295810" sldId="3994"/>
        </pc:sldMkLst>
      </pc:sldChg>
      <pc:sldChg chg="add del">
        <pc:chgData name="Manimbo, Bethany" userId="270b8969-b661-4160-a084-4455de5c6821" providerId="ADAL" clId="{D20545EF-6EA6-4496-AB48-3228FD94CA1C}" dt="2023-11-14T15:38:26.504" v="788"/>
        <pc:sldMkLst>
          <pc:docMk/>
          <pc:sldMk cId="1610447836" sldId="3996"/>
        </pc:sldMkLst>
      </pc:sldChg>
      <pc:sldChg chg="add del">
        <pc:chgData name="Manimbo, Bethany" userId="270b8969-b661-4160-a084-4455de5c6821" providerId="ADAL" clId="{D20545EF-6EA6-4496-AB48-3228FD94CA1C}" dt="2023-11-14T15:38:26.504" v="788"/>
        <pc:sldMkLst>
          <pc:docMk/>
          <pc:sldMk cId="936823436" sldId="3997"/>
        </pc:sldMkLst>
      </pc:sldChg>
      <pc:sldChg chg="add del">
        <pc:chgData name="Manimbo, Bethany" userId="270b8969-b661-4160-a084-4455de5c6821" providerId="ADAL" clId="{D20545EF-6EA6-4496-AB48-3228FD94CA1C}" dt="2023-11-14T15:38:26.504" v="788"/>
        <pc:sldMkLst>
          <pc:docMk/>
          <pc:sldMk cId="3212753076" sldId="3998"/>
        </pc:sldMkLst>
      </pc:sldChg>
      <pc:sldChg chg="add del">
        <pc:chgData name="Manimbo, Bethany" userId="270b8969-b661-4160-a084-4455de5c6821" providerId="ADAL" clId="{D20545EF-6EA6-4496-AB48-3228FD94CA1C}" dt="2023-11-14T15:38:26.504" v="788"/>
        <pc:sldMkLst>
          <pc:docMk/>
          <pc:sldMk cId="1339058234" sldId="3999"/>
        </pc:sldMkLst>
      </pc:sldChg>
      <pc:sldChg chg="modSp add del mod">
        <pc:chgData name="Manimbo, Bethany" userId="270b8969-b661-4160-a084-4455de5c6821" providerId="ADAL" clId="{D20545EF-6EA6-4496-AB48-3228FD94CA1C}" dt="2023-11-14T15:38:26.504" v="788"/>
        <pc:sldMkLst>
          <pc:docMk/>
          <pc:sldMk cId="3532859547" sldId="4000"/>
        </pc:sldMkLst>
        <pc:spChg chg="mod">
          <ac:chgData name="Manimbo, Bethany" userId="270b8969-b661-4160-a084-4455de5c6821" providerId="ADAL" clId="{D20545EF-6EA6-4496-AB48-3228FD94CA1C}" dt="2023-11-14T15:38:26.504" v="788"/>
          <ac:spMkLst>
            <pc:docMk/>
            <pc:sldMk cId="3532859547" sldId="4000"/>
            <ac:spMk id="14" creationId="{E394EC7A-8046-8903-4F73-18EDF81D13FC}"/>
          </ac:spMkLst>
        </pc:spChg>
      </pc:sldChg>
      <pc:sldChg chg="add del">
        <pc:chgData name="Manimbo, Bethany" userId="270b8969-b661-4160-a084-4455de5c6821" providerId="ADAL" clId="{D20545EF-6EA6-4496-AB48-3228FD94CA1C}" dt="2023-11-14T15:38:26.504" v="788"/>
        <pc:sldMkLst>
          <pc:docMk/>
          <pc:sldMk cId="3416359528" sldId="4001"/>
        </pc:sldMkLst>
      </pc:sldChg>
      <pc:sldChg chg="modSp add mod ord">
        <pc:chgData name="Manimbo, Bethany" userId="270b8969-b661-4160-a084-4455de5c6821" providerId="ADAL" clId="{D20545EF-6EA6-4496-AB48-3228FD94CA1C}" dt="2023-11-15T17:31:13.320" v="1772" actId="113"/>
        <pc:sldMkLst>
          <pc:docMk/>
          <pc:sldMk cId="1854543914" sldId="4002"/>
        </pc:sldMkLst>
        <pc:spChg chg="mod">
          <ac:chgData name="Manimbo, Bethany" userId="270b8969-b661-4160-a084-4455de5c6821" providerId="ADAL" clId="{D20545EF-6EA6-4496-AB48-3228FD94CA1C}" dt="2023-11-15T17:31:13.320" v="1772" actId="113"/>
          <ac:spMkLst>
            <pc:docMk/>
            <pc:sldMk cId="1854543914" sldId="4002"/>
            <ac:spMk id="2" creationId="{E5BECB4C-17AB-384B-1701-BF17296E390E}"/>
          </ac:spMkLst>
        </pc:spChg>
        <pc:spChg chg="mod">
          <ac:chgData name="Manimbo, Bethany" userId="270b8969-b661-4160-a084-4455de5c6821" providerId="ADAL" clId="{D20545EF-6EA6-4496-AB48-3228FD94CA1C}" dt="2023-11-14T15:39:23.271" v="825" actId="20577"/>
          <ac:spMkLst>
            <pc:docMk/>
            <pc:sldMk cId="1854543914" sldId="4002"/>
            <ac:spMk id="3" creationId="{2D2E196A-03B8-D508-3AE3-9A94BA0D16F0}"/>
          </ac:spMkLst>
        </pc:spChg>
      </pc:sldChg>
      <pc:sldChg chg="modSp add mod ord">
        <pc:chgData name="Manimbo, Bethany" userId="270b8969-b661-4160-a084-4455de5c6821" providerId="ADAL" clId="{D20545EF-6EA6-4496-AB48-3228FD94CA1C}" dt="2023-11-14T15:40:57.638" v="894" actId="20577"/>
        <pc:sldMkLst>
          <pc:docMk/>
          <pc:sldMk cId="3323760857" sldId="4010"/>
        </pc:sldMkLst>
        <pc:spChg chg="mod">
          <ac:chgData name="Manimbo, Bethany" userId="270b8969-b661-4160-a084-4455de5c6821" providerId="ADAL" clId="{D20545EF-6EA6-4496-AB48-3228FD94CA1C}" dt="2023-11-14T15:40:30.538" v="880" actId="20577"/>
          <ac:spMkLst>
            <pc:docMk/>
            <pc:sldMk cId="3323760857" sldId="4010"/>
            <ac:spMk id="2" creationId="{E5BECB4C-17AB-384B-1701-BF17296E390E}"/>
          </ac:spMkLst>
        </pc:spChg>
        <pc:spChg chg="mod">
          <ac:chgData name="Manimbo, Bethany" userId="270b8969-b661-4160-a084-4455de5c6821" providerId="ADAL" clId="{D20545EF-6EA6-4496-AB48-3228FD94CA1C}" dt="2023-11-14T15:40:57.638" v="894" actId="20577"/>
          <ac:spMkLst>
            <pc:docMk/>
            <pc:sldMk cId="3323760857" sldId="4010"/>
            <ac:spMk id="3" creationId="{2D2E196A-03B8-D508-3AE3-9A94BA0D16F0}"/>
          </ac:spMkLst>
        </pc:spChg>
      </pc:sldChg>
      <pc:sldChg chg="add">
        <pc:chgData name="Manimbo, Bethany" userId="270b8969-b661-4160-a084-4455de5c6821" providerId="ADAL" clId="{D20545EF-6EA6-4496-AB48-3228FD94CA1C}" dt="2023-11-14T15:41:07.155" v="895" actId="2890"/>
        <pc:sldMkLst>
          <pc:docMk/>
          <pc:sldMk cId="540314215" sldId="4011"/>
        </pc:sldMkLst>
      </pc:sldChg>
      <pc:sldChg chg="add del ord">
        <pc:chgData name="Manimbo, Bethany" userId="270b8969-b661-4160-a084-4455de5c6821" providerId="ADAL" clId="{D20545EF-6EA6-4496-AB48-3228FD94CA1C}" dt="2023-11-14T15:41:47.055" v="901" actId="2696"/>
        <pc:sldMkLst>
          <pc:docMk/>
          <pc:sldMk cId="258709210" sldId="4012"/>
        </pc:sldMkLst>
      </pc:sldChg>
      <pc:sldChg chg="modSp add mod ord">
        <pc:chgData name="Manimbo, Bethany" userId="270b8969-b661-4160-a084-4455de5c6821" providerId="ADAL" clId="{D20545EF-6EA6-4496-AB48-3228FD94CA1C}" dt="2023-11-15T17:33:16.969" v="1786" actId="113"/>
        <pc:sldMkLst>
          <pc:docMk/>
          <pc:sldMk cId="4124883007" sldId="4012"/>
        </pc:sldMkLst>
        <pc:spChg chg="mod">
          <ac:chgData name="Manimbo, Bethany" userId="270b8969-b661-4160-a084-4455de5c6821" providerId="ADAL" clId="{D20545EF-6EA6-4496-AB48-3228FD94CA1C}" dt="2023-11-15T17:33:16.969" v="1786" actId="113"/>
          <ac:spMkLst>
            <pc:docMk/>
            <pc:sldMk cId="4124883007" sldId="4012"/>
            <ac:spMk id="2" creationId="{66243C57-A70E-F57B-BBBB-99A7ACABAFD2}"/>
          </ac:spMkLst>
        </pc:spChg>
        <pc:spChg chg="mod">
          <ac:chgData name="Manimbo, Bethany" userId="270b8969-b661-4160-a084-4455de5c6821" providerId="ADAL" clId="{D20545EF-6EA6-4496-AB48-3228FD94CA1C}" dt="2023-11-14T18:07:21.349" v="1745" actId="20577"/>
          <ac:spMkLst>
            <pc:docMk/>
            <pc:sldMk cId="4124883007" sldId="4012"/>
            <ac:spMk id="3" creationId="{4092CA22-95C9-B41D-076C-17A1EA6987F8}"/>
          </ac:spMkLst>
        </pc:spChg>
      </pc:sldChg>
      <pc:sldChg chg="modSp add mod">
        <pc:chgData name="Manimbo, Bethany" userId="270b8969-b661-4160-a084-4455de5c6821" providerId="ADAL" clId="{D20545EF-6EA6-4496-AB48-3228FD94CA1C}" dt="2023-11-14T15:43:42.505" v="1006" actId="20577"/>
        <pc:sldMkLst>
          <pc:docMk/>
          <pc:sldMk cId="2147515249" sldId="4013"/>
        </pc:sldMkLst>
        <pc:spChg chg="mod">
          <ac:chgData name="Manimbo, Bethany" userId="270b8969-b661-4160-a084-4455de5c6821" providerId="ADAL" clId="{D20545EF-6EA6-4496-AB48-3228FD94CA1C}" dt="2023-11-14T15:43:25.203" v="972" actId="6549"/>
          <ac:spMkLst>
            <pc:docMk/>
            <pc:sldMk cId="2147515249" sldId="4013"/>
            <ac:spMk id="2" creationId="{66243C57-A70E-F57B-BBBB-99A7ACABAFD2}"/>
          </ac:spMkLst>
        </pc:spChg>
        <pc:spChg chg="mod">
          <ac:chgData name="Manimbo, Bethany" userId="270b8969-b661-4160-a084-4455de5c6821" providerId="ADAL" clId="{D20545EF-6EA6-4496-AB48-3228FD94CA1C}" dt="2023-11-14T15:43:42.505" v="1006" actId="20577"/>
          <ac:spMkLst>
            <pc:docMk/>
            <pc:sldMk cId="2147515249" sldId="4013"/>
            <ac:spMk id="3" creationId="{4092CA22-95C9-B41D-076C-17A1EA6987F8}"/>
          </ac:spMkLst>
        </pc:spChg>
      </pc:sldChg>
      <pc:sldChg chg="addSp modSp new mod setBg">
        <pc:chgData name="Manimbo, Bethany" userId="270b8969-b661-4160-a084-4455de5c6821" providerId="ADAL" clId="{D20545EF-6EA6-4496-AB48-3228FD94CA1C}" dt="2023-11-15T17:33:02.172" v="1785" actId="1076"/>
        <pc:sldMkLst>
          <pc:docMk/>
          <pc:sldMk cId="2018098157" sldId="4014"/>
        </pc:sldMkLst>
        <pc:spChg chg="mod">
          <ac:chgData name="Manimbo, Bethany" userId="270b8969-b661-4160-a084-4455de5c6821" providerId="ADAL" clId="{D20545EF-6EA6-4496-AB48-3228FD94CA1C}" dt="2023-11-14T15:44:38.122" v="1044" actId="20577"/>
          <ac:spMkLst>
            <pc:docMk/>
            <pc:sldMk cId="2018098157" sldId="4014"/>
            <ac:spMk id="2" creationId="{834AF801-AE00-1B30-EC58-CEC5778E10B3}"/>
          </ac:spMkLst>
        </pc:spChg>
        <pc:spChg chg="mod">
          <ac:chgData name="Manimbo, Bethany" userId="270b8969-b661-4160-a084-4455de5c6821" providerId="ADAL" clId="{D20545EF-6EA6-4496-AB48-3228FD94CA1C}" dt="2023-11-15T17:33:02.172" v="1785" actId="1076"/>
          <ac:spMkLst>
            <pc:docMk/>
            <pc:sldMk cId="2018098157" sldId="4014"/>
            <ac:spMk id="3" creationId="{BCD31D25-0E02-8F89-4CBC-ABCF52E13FA0}"/>
          </ac:spMkLst>
        </pc:spChg>
        <pc:spChg chg="add">
          <ac:chgData name="Manimbo, Bethany" userId="270b8969-b661-4160-a084-4455de5c6821" providerId="ADAL" clId="{D20545EF-6EA6-4496-AB48-3228FD94CA1C}" dt="2023-11-14T15:44:22.655" v="1010" actId="26606"/>
          <ac:spMkLst>
            <pc:docMk/>
            <pc:sldMk cId="2018098157" sldId="4014"/>
            <ac:spMk id="8" creationId="{907EF6B7-1338-4443-8C46-6A318D952DFD}"/>
          </ac:spMkLst>
        </pc:spChg>
        <pc:spChg chg="add">
          <ac:chgData name="Manimbo, Bethany" userId="270b8969-b661-4160-a084-4455de5c6821" providerId="ADAL" clId="{D20545EF-6EA6-4496-AB48-3228FD94CA1C}" dt="2023-11-14T15:44:22.655" v="1010" actId="26606"/>
          <ac:spMkLst>
            <pc:docMk/>
            <pc:sldMk cId="2018098157" sldId="4014"/>
            <ac:spMk id="10" creationId="{DAAE4CDD-124C-4DCF-9584-B6033B545DD5}"/>
          </ac:spMkLst>
        </pc:spChg>
        <pc:spChg chg="add">
          <ac:chgData name="Manimbo, Bethany" userId="270b8969-b661-4160-a084-4455de5c6821" providerId="ADAL" clId="{D20545EF-6EA6-4496-AB48-3228FD94CA1C}" dt="2023-11-14T15:44:22.655" v="1010" actId="26606"/>
          <ac:spMkLst>
            <pc:docMk/>
            <pc:sldMk cId="2018098157" sldId="4014"/>
            <ac:spMk id="12" creationId="{081E4A58-353D-44AE-B2FC-2A74E2E400F7}"/>
          </ac:spMkLst>
        </pc:spChg>
      </pc:sldChg>
      <pc:sldChg chg="modSp add del mod">
        <pc:chgData name="Manimbo, Bethany" userId="270b8969-b661-4160-a084-4455de5c6821" providerId="ADAL" clId="{D20545EF-6EA6-4496-AB48-3228FD94CA1C}" dt="2023-11-14T18:07:32.109" v="1746" actId="2696"/>
        <pc:sldMkLst>
          <pc:docMk/>
          <pc:sldMk cId="3476819859" sldId="4015"/>
        </pc:sldMkLst>
        <pc:spChg chg="mod">
          <ac:chgData name="Manimbo, Bethany" userId="270b8969-b661-4160-a084-4455de5c6821" providerId="ADAL" clId="{D20545EF-6EA6-4496-AB48-3228FD94CA1C}" dt="2023-11-14T15:50:25.794" v="1603" actId="21"/>
          <ac:spMkLst>
            <pc:docMk/>
            <pc:sldMk cId="3476819859" sldId="4015"/>
            <ac:spMk id="3" creationId="{BCD31D25-0E02-8F89-4CBC-ABCF52E13FA0}"/>
          </ac:spMkLst>
        </pc:spChg>
      </pc:sldChg>
      <pc:sldChg chg="add del">
        <pc:chgData name="Manimbo, Bethany" userId="270b8969-b661-4160-a084-4455de5c6821" providerId="ADAL" clId="{D20545EF-6EA6-4496-AB48-3228FD94CA1C}" dt="2023-11-14T18:07:32.109" v="1746" actId="2696"/>
        <pc:sldMkLst>
          <pc:docMk/>
          <pc:sldMk cId="578374657" sldId="4016"/>
        </pc:sldMkLst>
      </pc:sldChg>
      <pc:sldChg chg="del">
        <pc:chgData name="Manimbo, Bethany" userId="270b8969-b661-4160-a084-4455de5c6821" providerId="ADAL" clId="{D20545EF-6EA6-4496-AB48-3228FD94CA1C}" dt="2023-11-14T20:28:42.549" v="1764" actId="2696"/>
        <pc:sldMkLst>
          <pc:docMk/>
          <pc:sldMk cId="0" sldId="4019"/>
        </pc:sldMkLst>
      </pc:sldChg>
      <pc:sldChg chg="del">
        <pc:chgData name="Manimbo, Bethany" userId="270b8969-b661-4160-a084-4455de5c6821" providerId="ADAL" clId="{D20545EF-6EA6-4496-AB48-3228FD94CA1C}" dt="2023-11-14T20:28:39.077" v="1763" actId="2696"/>
        <pc:sldMkLst>
          <pc:docMk/>
          <pc:sldMk cId="0" sldId="4020"/>
        </pc:sldMkLst>
      </pc:sldChg>
    </pc:docChg>
  </pc:docChgLst>
</pc:chgInfo>
</file>

<file path=ppt/diagrams/_rels/data1.xml.rels><?xml version="1.0" encoding="UTF-8" standalone="yes"?>
<Relationships xmlns="http://schemas.openxmlformats.org/package/2006/relationships"><Relationship Id="rId2" Type="http://schemas.openxmlformats.org/officeDocument/2006/relationships/hyperlink" Target="https://law.baltimorecity.gov/mwboo-faq" TargetMode="External"/><Relationship Id="rId1" Type="http://schemas.openxmlformats.org/officeDocument/2006/relationships/hyperlink" Target="https://law.baltimorecity.gov/mwboo"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s://law.baltimorecity.gov/mwboo-faq" TargetMode="External"/><Relationship Id="rId1" Type="http://schemas.openxmlformats.org/officeDocument/2006/relationships/hyperlink" Target="https://law.baltimorecity.gov/mwboo" TargetMode="Externa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126F0A-0EF6-411F-8C03-B6EC2C4FD8BE}" type="doc">
      <dgm:prSet loTypeId="urn:microsoft.com/office/officeart/2008/layout/LinedList" loCatId="list" qsTypeId="urn:microsoft.com/office/officeart/2005/8/quickstyle/simple2" qsCatId="simple" csTypeId="urn:microsoft.com/office/officeart/2005/8/colors/accent6_2" csCatId="accent6" phldr="1"/>
      <dgm:spPr/>
      <dgm:t>
        <a:bodyPr/>
        <a:lstStyle/>
        <a:p>
          <a:endParaRPr lang="en-US"/>
        </a:p>
      </dgm:t>
    </dgm:pt>
    <dgm:pt modelId="{0F91178B-507C-4498-891E-8F8C7261A69D}">
      <dgm:prSet/>
      <dgm:spPr/>
      <dgm:t>
        <a:bodyPr/>
        <a:lstStyle/>
        <a:p>
          <a:r>
            <a:rPr lang="en-US" dirty="0">
              <a:latin typeface="Times New Roman" panose="02020603050405020304" pitchFamily="18" charset="0"/>
              <a:cs typeface="Times New Roman" panose="02020603050405020304" pitchFamily="18" charset="0"/>
            </a:rPr>
            <a:t>Baltimore City Mayor’s Office of Small &amp; Minority Business Advocacy &amp; Development</a:t>
          </a:r>
        </a:p>
      </dgm:t>
    </dgm:pt>
    <dgm:pt modelId="{A9932554-A5F0-4AAE-8665-2CF753C58DB3}" type="parTrans" cxnId="{27972C50-6415-45FB-ABAA-425FBF0F4ABD}">
      <dgm:prSet/>
      <dgm:spPr/>
      <dgm:t>
        <a:bodyPr/>
        <a:lstStyle/>
        <a:p>
          <a:endParaRPr lang="en-US"/>
        </a:p>
      </dgm:t>
    </dgm:pt>
    <dgm:pt modelId="{FBC2A378-0DB5-4F22-8008-8B1AA8C6C5D5}" type="sibTrans" cxnId="{27972C50-6415-45FB-ABAA-425FBF0F4ABD}">
      <dgm:prSet/>
      <dgm:spPr/>
      <dgm:t>
        <a:bodyPr/>
        <a:lstStyle/>
        <a:p>
          <a:endParaRPr lang="en-US"/>
        </a:p>
      </dgm:t>
    </dgm:pt>
    <dgm:pt modelId="{175FA00C-5D48-4C3B-8DEA-1F96A3C50145}">
      <dgm:prSet/>
      <dgm:spPr/>
      <dgm:t>
        <a:bodyPr/>
        <a:lstStyle/>
        <a:p>
          <a:r>
            <a:rPr lang="en-US" dirty="0">
              <a:latin typeface="Times New Roman" panose="02020603050405020304" pitchFamily="18" charset="0"/>
              <a:cs typeface="Times New Roman" panose="02020603050405020304" pitchFamily="18" charset="0"/>
            </a:rPr>
            <a:t>3000 Druid Park Drive, Suite 3000B, Baltimore, MD 21215</a:t>
          </a:r>
        </a:p>
      </dgm:t>
    </dgm:pt>
    <dgm:pt modelId="{79FCCEC7-2F62-4903-8B31-FECDA029F4F4}" type="parTrans" cxnId="{9CF4735F-8263-4115-9985-ED57038DE32D}">
      <dgm:prSet/>
      <dgm:spPr/>
      <dgm:t>
        <a:bodyPr/>
        <a:lstStyle/>
        <a:p>
          <a:endParaRPr lang="en-US"/>
        </a:p>
      </dgm:t>
    </dgm:pt>
    <dgm:pt modelId="{6D79991F-B82B-4AEC-9044-C962F34EE2C9}" type="sibTrans" cxnId="{9CF4735F-8263-4115-9985-ED57038DE32D}">
      <dgm:prSet/>
      <dgm:spPr/>
      <dgm:t>
        <a:bodyPr/>
        <a:lstStyle/>
        <a:p>
          <a:endParaRPr lang="en-US"/>
        </a:p>
      </dgm:t>
    </dgm:pt>
    <dgm:pt modelId="{A456D95E-8CA1-446F-B5EF-C9D6C2FC0887}">
      <dgm:prSet/>
      <dgm:spPr/>
      <dgm:t>
        <a:bodyPr/>
        <a:lstStyle/>
        <a:p>
          <a:r>
            <a:rPr lang="en-US" dirty="0">
              <a:latin typeface="Times New Roman" panose="02020603050405020304" pitchFamily="18" charset="0"/>
              <a:cs typeface="Times New Roman" panose="02020603050405020304" pitchFamily="18" charset="0"/>
            </a:rPr>
            <a:t>(410) 396-3818</a:t>
          </a:r>
        </a:p>
      </dgm:t>
    </dgm:pt>
    <dgm:pt modelId="{A23738C6-2D57-4E61-BDB2-2CF8D66D6DF5}" type="parTrans" cxnId="{95A5BBFD-A9C6-4C8B-8099-D0E2B55ABC51}">
      <dgm:prSet/>
      <dgm:spPr/>
      <dgm:t>
        <a:bodyPr/>
        <a:lstStyle/>
        <a:p>
          <a:endParaRPr lang="en-US"/>
        </a:p>
      </dgm:t>
    </dgm:pt>
    <dgm:pt modelId="{FA9385E3-B1E8-4D18-9326-E32AE76C10DB}" type="sibTrans" cxnId="{95A5BBFD-A9C6-4C8B-8099-D0E2B55ABC51}">
      <dgm:prSet/>
      <dgm:spPr/>
      <dgm:t>
        <a:bodyPr/>
        <a:lstStyle/>
        <a:p>
          <a:endParaRPr lang="en-US"/>
        </a:p>
      </dgm:t>
    </dgm:pt>
    <dgm:pt modelId="{EF4FD753-9C55-4E6B-8B8C-7109FD34C74A}">
      <dgm:prSet/>
      <dgm:spPr/>
      <dgm:t>
        <a:bodyPr/>
        <a:lstStyle/>
        <a:p>
          <a:r>
            <a:rPr lang="en-US" dirty="0">
              <a:latin typeface="Times New Roman" panose="02020603050405020304" pitchFamily="18" charset="0"/>
              <a:cs typeface="Times New Roman" panose="02020603050405020304" pitchFamily="18" charset="0"/>
              <a:hlinkClick xmlns:r="http://schemas.openxmlformats.org/officeDocument/2006/relationships" r:id="rId1"/>
            </a:rPr>
            <a:t>https://smba-d.baltimorecity.gov/</a:t>
          </a:r>
          <a:endParaRPr lang="en-US" dirty="0">
            <a:latin typeface="Times New Roman" panose="02020603050405020304" pitchFamily="18" charset="0"/>
            <a:cs typeface="Times New Roman" panose="02020603050405020304" pitchFamily="18" charset="0"/>
          </a:endParaRPr>
        </a:p>
      </dgm:t>
    </dgm:pt>
    <dgm:pt modelId="{3B6D8639-06D7-4CF7-9113-030BE19E64F7}" type="parTrans" cxnId="{43A6DC93-D6D3-4CDE-8FFD-5944F6E397D0}">
      <dgm:prSet/>
      <dgm:spPr/>
      <dgm:t>
        <a:bodyPr/>
        <a:lstStyle/>
        <a:p>
          <a:endParaRPr lang="en-US"/>
        </a:p>
      </dgm:t>
    </dgm:pt>
    <dgm:pt modelId="{90C4D21E-CC3A-4792-B614-E33E90A87C9B}" type="sibTrans" cxnId="{43A6DC93-D6D3-4CDE-8FFD-5944F6E397D0}">
      <dgm:prSet/>
      <dgm:spPr/>
      <dgm:t>
        <a:bodyPr/>
        <a:lstStyle/>
        <a:p>
          <a:endParaRPr lang="en-US"/>
        </a:p>
      </dgm:t>
    </dgm:pt>
    <dgm:pt modelId="{EC49DE7B-B853-413D-8ED6-1E7AED8994EB}">
      <dgm:prSet/>
      <dgm:spPr/>
      <dgm:t>
        <a:bodyPr/>
        <a:lstStyle/>
        <a:p>
          <a:r>
            <a:rPr lang="en-US" dirty="0">
              <a:solidFill>
                <a:srgbClr val="404040"/>
              </a:solidFill>
              <a:latin typeface="Times New Roman" panose="02020603050405020304" pitchFamily="18" charset="0"/>
              <a:cs typeface="Times New Roman" panose="02020603050405020304" pitchFamily="18" charset="0"/>
              <a:hlinkClick xmlns:r="http://schemas.openxmlformats.org/officeDocument/2006/relationships" r:id="rId2"/>
            </a:rPr>
            <a:t>https://smba-d.baltimorecity.gov/mwboo/faq</a:t>
          </a:r>
          <a:endParaRPr lang="en-US" dirty="0">
            <a:latin typeface="Times New Roman" panose="02020603050405020304" pitchFamily="18" charset="0"/>
            <a:cs typeface="Times New Roman" panose="02020603050405020304" pitchFamily="18" charset="0"/>
          </a:endParaRPr>
        </a:p>
      </dgm:t>
    </dgm:pt>
    <dgm:pt modelId="{010F13A1-7123-4303-B8BD-B8B3F71AE858}" type="parTrans" cxnId="{8658C7D4-8BA2-4ADF-9093-E4D069BE0EC6}">
      <dgm:prSet/>
      <dgm:spPr/>
      <dgm:t>
        <a:bodyPr/>
        <a:lstStyle/>
        <a:p>
          <a:endParaRPr lang="en-US"/>
        </a:p>
      </dgm:t>
    </dgm:pt>
    <dgm:pt modelId="{0E9DACAB-41F4-4BDD-9A76-8E5840BAD2AB}" type="sibTrans" cxnId="{8658C7D4-8BA2-4ADF-9093-E4D069BE0EC6}">
      <dgm:prSet/>
      <dgm:spPr/>
      <dgm:t>
        <a:bodyPr/>
        <a:lstStyle/>
        <a:p>
          <a:endParaRPr lang="en-US"/>
        </a:p>
      </dgm:t>
    </dgm:pt>
    <dgm:pt modelId="{B4C52FDA-9CC2-4398-8C91-75CF6009F2F8}" type="pres">
      <dgm:prSet presAssocID="{A7126F0A-0EF6-411F-8C03-B6EC2C4FD8BE}" presName="vert0" presStyleCnt="0">
        <dgm:presLayoutVars>
          <dgm:dir/>
          <dgm:animOne val="branch"/>
          <dgm:animLvl val="lvl"/>
        </dgm:presLayoutVars>
      </dgm:prSet>
      <dgm:spPr/>
    </dgm:pt>
    <dgm:pt modelId="{54597E39-F8F0-4F78-BA25-27DF1346723C}" type="pres">
      <dgm:prSet presAssocID="{0F91178B-507C-4498-891E-8F8C7261A69D}" presName="thickLine" presStyleLbl="alignNode1" presStyleIdx="0" presStyleCnt="5"/>
      <dgm:spPr/>
    </dgm:pt>
    <dgm:pt modelId="{48A7555A-46F6-4E62-B31C-63EA0EF579AE}" type="pres">
      <dgm:prSet presAssocID="{0F91178B-507C-4498-891E-8F8C7261A69D}" presName="horz1" presStyleCnt="0"/>
      <dgm:spPr/>
    </dgm:pt>
    <dgm:pt modelId="{9E6D8EFA-1AF6-4FC8-8544-ED2E355793CF}" type="pres">
      <dgm:prSet presAssocID="{0F91178B-507C-4498-891E-8F8C7261A69D}" presName="tx1" presStyleLbl="revTx" presStyleIdx="0" presStyleCnt="5"/>
      <dgm:spPr/>
    </dgm:pt>
    <dgm:pt modelId="{F650D223-22D1-4E62-88EF-E261BC0D5A79}" type="pres">
      <dgm:prSet presAssocID="{0F91178B-507C-4498-891E-8F8C7261A69D}" presName="vert1" presStyleCnt="0"/>
      <dgm:spPr/>
    </dgm:pt>
    <dgm:pt modelId="{40BC96FC-DFDD-44E0-BD27-6D4D79CA4374}" type="pres">
      <dgm:prSet presAssocID="{175FA00C-5D48-4C3B-8DEA-1F96A3C50145}" presName="thickLine" presStyleLbl="alignNode1" presStyleIdx="1" presStyleCnt="5"/>
      <dgm:spPr/>
    </dgm:pt>
    <dgm:pt modelId="{5BA5CF08-6205-4420-A0FF-DDF077685E19}" type="pres">
      <dgm:prSet presAssocID="{175FA00C-5D48-4C3B-8DEA-1F96A3C50145}" presName="horz1" presStyleCnt="0"/>
      <dgm:spPr/>
    </dgm:pt>
    <dgm:pt modelId="{79C32C19-2F40-4DBC-8E6F-668364655213}" type="pres">
      <dgm:prSet presAssocID="{175FA00C-5D48-4C3B-8DEA-1F96A3C50145}" presName="tx1" presStyleLbl="revTx" presStyleIdx="1" presStyleCnt="5"/>
      <dgm:spPr/>
    </dgm:pt>
    <dgm:pt modelId="{D5793C0B-ABA8-4BE2-885E-6E9B52A9FFA1}" type="pres">
      <dgm:prSet presAssocID="{175FA00C-5D48-4C3B-8DEA-1F96A3C50145}" presName="vert1" presStyleCnt="0"/>
      <dgm:spPr/>
    </dgm:pt>
    <dgm:pt modelId="{7C30938A-CF29-41C6-BAE9-4CFDD9619D25}" type="pres">
      <dgm:prSet presAssocID="{A456D95E-8CA1-446F-B5EF-C9D6C2FC0887}" presName="thickLine" presStyleLbl="alignNode1" presStyleIdx="2" presStyleCnt="5"/>
      <dgm:spPr/>
    </dgm:pt>
    <dgm:pt modelId="{5E31753D-36AD-4449-A55A-10FD41BA8DB7}" type="pres">
      <dgm:prSet presAssocID="{A456D95E-8CA1-446F-B5EF-C9D6C2FC0887}" presName="horz1" presStyleCnt="0"/>
      <dgm:spPr/>
    </dgm:pt>
    <dgm:pt modelId="{A8DA78B2-52BF-4221-AF65-1D3FABBA45AA}" type="pres">
      <dgm:prSet presAssocID="{A456D95E-8CA1-446F-B5EF-C9D6C2FC0887}" presName="tx1" presStyleLbl="revTx" presStyleIdx="2" presStyleCnt="5"/>
      <dgm:spPr/>
    </dgm:pt>
    <dgm:pt modelId="{874ED4A6-0059-4446-9F2C-246E328AB4F0}" type="pres">
      <dgm:prSet presAssocID="{A456D95E-8CA1-446F-B5EF-C9D6C2FC0887}" presName="vert1" presStyleCnt="0"/>
      <dgm:spPr/>
    </dgm:pt>
    <dgm:pt modelId="{4C288035-A929-41A4-90F9-BC07D32C3214}" type="pres">
      <dgm:prSet presAssocID="{EF4FD753-9C55-4E6B-8B8C-7109FD34C74A}" presName="thickLine" presStyleLbl="alignNode1" presStyleIdx="3" presStyleCnt="5"/>
      <dgm:spPr/>
    </dgm:pt>
    <dgm:pt modelId="{71E5546F-1714-41D6-8995-BE08A5DA2EAF}" type="pres">
      <dgm:prSet presAssocID="{EF4FD753-9C55-4E6B-8B8C-7109FD34C74A}" presName="horz1" presStyleCnt="0"/>
      <dgm:spPr/>
    </dgm:pt>
    <dgm:pt modelId="{2AA5A3CF-6768-4957-A439-667F2C16F9CD}" type="pres">
      <dgm:prSet presAssocID="{EF4FD753-9C55-4E6B-8B8C-7109FD34C74A}" presName="tx1" presStyleLbl="revTx" presStyleIdx="3" presStyleCnt="5"/>
      <dgm:spPr/>
    </dgm:pt>
    <dgm:pt modelId="{7C41E4BA-4B50-4B9F-B504-B40A3D470779}" type="pres">
      <dgm:prSet presAssocID="{EF4FD753-9C55-4E6B-8B8C-7109FD34C74A}" presName="vert1" presStyleCnt="0"/>
      <dgm:spPr/>
    </dgm:pt>
    <dgm:pt modelId="{30DB3857-15B2-4B03-851F-641A9EC005B8}" type="pres">
      <dgm:prSet presAssocID="{EC49DE7B-B853-413D-8ED6-1E7AED8994EB}" presName="thickLine" presStyleLbl="alignNode1" presStyleIdx="4" presStyleCnt="5"/>
      <dgm:spPr/>
    </dgm:pt>
    <dgm:pt modelId="{9736A756-7B09-4E58-B237-1DFAFC8D6A8C}" type="pres">
      <dgm:prSet presAssocID="{EC49DE7B-B853-413D-8ED6-1E7AED8994EB}" presName="horz1" presStyleCnt="0"/>
      <dgm:spPr/>
    </dgm:pt>
    <dgm:pt modelId="{20998F28-4BE9-43A1-8A9B-7511D45B1AEB}" type="pres">
      <dgm:prSet presAssocID="{EC49DE7B-B853-413D-8ED6-1E7AED8994EB}" presName="tx1" presStyleLbl="revTx" presStyleIdx="4" presStyleCnt="5"/>
      <dgm:spPr/>
    </dgm:pt>
    <dgm:pt modelId="{EACEB2D8-924A-45BD-995C-75161C6FD6A1}" type="pres">
      <dgm:prSet presAssocID="{EC49DE7B-B853-413D-8ED6-1E7AED8994EB}" presName="vert1" presStyleCnt="0"/>
      <dgm:spPr/>
    </dgm:pt>
  </dgm:ptLst>
  <dgm:cxnLst>
    <dgm:cxn modelId="{A90F3900-46A6-425B-96A6-5C6E49CD42A5}" type="presOf" srcId="{175FA00C-5D48-4C3B-8DEA-1F96A3C50145}" destId="{79C32C19-2F40-4DBC-8E6F-668364655213}" srcOrd="0" destOrd="0" presId="urn:microsoft.com/office/officeart/2008/layout/LinedList"/>
    <dgm:cxn modelId="{9CF4735F-8263-4115-9985-ED57038DE32D}" srcId="{A7126F0A-0EF6-411F-8C03-B6EC2C4FD8BE}" destId="{175FA00C-5D48-4C3B-8DEA-1F96A3C50145}" srcOrd="1" destOrd="0" parTransId="{79FCCEC7-2F62-4903-8B31-FECDA029F4F4}" sibTransId="{6D79991F-B82B-4AEC-9044-C962F34EE2C9}"/>
    <dgm:cxn modelId="{4372474D-F52A-4AED-B350-0FFEFD943C1D}" type="presOf" srcId="{A7126F0A-0EF6-411F-8C03-B6EC2C4FD8BE}" destId="{B4C52FDA-9CC2-4398-8C91-75CF6009F2F8}" srcOrd="0" destOrd="0" presId="urn:microsoft.com/office/officeart/2008/layout/LinedList"/>
    <dgm:cxn modelId="{27972C50-6415-45FB-ABAA-425FBF0F4ABD}" srcId="{A7126F0A-0EF6-411F-8C03-B6EC2C4FD8BE}" destId="{0F91178B-507C-4498-891E-8F8C7261A69D}" srcOrd="0" destOrd="0" parTransId="{A9932554-A5F0-4AAE-8665-2CF753C58DB3}" sibTransId="{FBC2A378-0DB5-4F22-8008-8B1AA8C6C5D5}"/>
    <dgm:cxn modelId="{A27AA273-5FB6-4D25-8399-4B58EFDE00F1}" type="presOf" srcId="{EF4FD753-9C55-4E6B-8B8C-7109FD34C74A}" destId="{2AA5A3CF-6768-4957-A439-667F2C16F9CD}" srcOrd="0" destOrd="0" presId="urn:microsoft.com/office/officeart/2008/layout/LinedList"/>
    <dgm:cxn modelId="{023F6E80-11DF-4435-BD57-5EF184DED35A}" type="presOf" srcId="{EC49DE7B-B853-413D-8ED6-1E7AED8994EB}" destId="{20998F28-4BE9-43A1-8A9B-7511D45B1AEB}" srcOrd="0" destOrd="0" presId="urn:microsoft.com/office/officeart/2008/layout/LinedList"/>
    <dgm:cxn modelId="{4540A18C-2E7C-473A-994A-A93E419F5FAC}" type="presOf" srcId="{0F91178B-507C-4498-891E-8F8C7261A69D}" destId="{9E6D8EFA-1AF6-4FC8-8544-ED2E355793CF}" srcOrd="0" destOrd="0" presId="urn:microsoft.com/office/officeart/2008/layout/LinedList"/>
    <dgm:cxn modelId="{43A6DC93-D6D3-4CDE-8FFD-5944F6E397D0}" srcId="{A7126F0A-0EF6-411F-8C03-B6EC2C4FD8BE}" destId="{EF4FD753-9C55-4E6B-8B8C-7109FD34C74A}" srcOrd="3" destOrd="0" parTransId="{3B6D8639-06D7-4CF7-9113-030BE19E64F7}" sibTransId="{90C4D21E-CC3A-4792-B614-E33E90A87C9B}"/>
    <dgm:cxn modelId="{8658C7D4-8BA2-4ADF-9093-E4D069BE0EC6}" srcId="{A7126F0A-0EF6-411F-8C03-B6EC2C4FD8BE}" destId="{EC49DE7B-B853-413D-8ED6-1E7AED8994EB}" srcOrd="4" destOrd="0" parTransId="{010F13A1-7123-4303-B8BD-B8B3F71AE858}" sibTransId="{0E9DACAB-41F4-4BDD-9A76-8E5840BAD2AB}"/>
    <dgm:cxn modelId="{FD27D1FB-6BD6-41DF-987B-D30A4AEC2690}" type="presOf" srcId="{A456D95E-8CA1-446F-B5EF-C9D6C2FC0887}" destId="{A8DA78B2-52BF-4221-AF65-1D3FABBA45AA}" srcOrd="0" destOrd="0" presId="urn:microsoft.com/office/officeart/2008/layout/LinedList"/>
    <dgm:cxn modelId="{95A5BBFD-A9C6-4C8B-8099-D0E2B55ABC51}" srcId="{A7126F0A-0EF6-411F-8C03-B6EC2C4FD8BE}" destId="{A456D95E-8CA1-446F-B5EF-C9D6C2FC0887}" srcOrd="2" destOrd="0" parTransId="{A23738C6-2D57-4E61-BDB2-2CF8D66D6DF5}" sibTransId="{FA9385E3-B1E8-4D18-9326-E32AE76C10DB}"/>
    <dgm:cxn modelId="{08D5E3CC-8AE8-46B5-9512-8A0D68C9F200}" type="presParOf" srcId="{B4C52FDA-9CC2-4398-8C91-75CF6009F2F8}" destId="{54597E39-F8F0-4F78-BA25-27DF1346723C}" srcOrd="0" destOrd="0" presId="urn:microsoft.com/office/officeart/2008/layout/LinedList"/>
    <dgm:cxn modelId="{02DFA336-0B6F-40AE-9861-CC5FA6579CC3}" type="presParOf" srcId="{B4C52FDA-9CC2-4398-8C91-75CF6009F2F8}" destId="{48A7555A-46F6-4E62-B31C-63EA0EF579AE}" srcOrd="1" destOrd="0" presId="urn:microsoft.com/office/officeart/2008/layout/LinedList"/>
    <dgm:cxn modelId="{7AF3A8DB-B871-4F19-9B08-7EC9D71233DC}" type="presParOf" srcId="{48A7555A-46F6-4E62-B31C-63EA0EF579AE}" destId="{9E6D8EFA-1AF6-4FC8-8544-ED2E355793CF}" srcOrd="0" destOrd="0" presId="urn:microsoft.com/office/officeart/2008/layout/LinedList"/>
    <dgm:cxn modelId="{24221EE2-8274-4786-8AEB-2359E734DB87}" type="presParOf" srcId="{48A7555A-46F6-4E62-B31C-63EA0EF579AE}" destId="{F650D223-22D1-4E62-88EF-E261BC0D5A79}" srcOrd="1" destOrd="0" presId="urn:microsoft.com/office/officeart/2008/layout/LinedList"/>
    <dgm:cxn modelId="{057193F3-1AD0-4E82-B510-135D8E03A20C}" type="presParOf" srcId="{B4C52FDA-9CC2-4398-8C91-75CF6009F2F8}" destId="{40BC96FC-DFDD-44E0-BD27-6D4D79CA4374}" srcOrd="2" destOrd="0" presId="urn:microsoft.com/office/officeart/2008/layout/LinedList"/>
    <dgm:cxn modelId="{7751D605-3206-49CA-B5F1-6210E5821D71}" type="presParOf" srcId="{B4C52FDA-9CC2-4398-8C91-75CF6009F2F8}" destId="{5BA5CF08-6205-4420-A0FF-DDF077685E19}" srcOrd="3" destOrd="0" presId="urn:microsoft.com/office/officeart/2008/layout/LinedList"/>
    <dgm:cxn modelId="{5B008EA8-1E7D-44BD-BE9F-7D2A46171045}" type="presParOf" srcId="{5BA5CF08-6205-4420-A0FF-DDF077685E19}" destId="{79C32C19-2F40-4DBC-8E6F-668364655213}" srcOrd="0" destOrd="0" presId="urn:microsoft.com/office/officeart/2008/layout/LinedList"/>
    <dgm:cxn modelId="{3A58C5F8-5A77-4CA1-9419-D857D922DAD8}" type="presParOf" srcId="{5BA5CF08-6205-4420-A0FF-DDF077685E19}" destId="{D5793C0B-ABA8-4BE2-885E-6E9B52A9FFA1}" srcOrd="1" destOrd="0" presId="urn:microsoft.com/office/officeart/2008/layout/LinedList"/>
    <dgm:cxn modelId="{F353D6D8-CD9E-4A34-962E-6E4611C48C71}" type="presParOf" srcId="{B4C52FDA-9CC2-4398-8C91-75CF6009F2F8}" destId="{7C30938A-CF29-41C6-BAE9-4CFDD9619D25}" srcOrd="4" destOrd="0" presId="urn:microsoft.com/office/officeart/2008/layout/LinedList"/>
    <dgm:cxn modelId="{77BAAC6D-5827-4744-9C76-D6DED44B57DC}" type="presParOf" srcId="{B4C52FDA-9CC2-4398-8C91-75CF6009F2F8}" destId="{5E31753D-36AD-4449-A55A-10FD41BA8DB7}" srcOrd="5" destOrd="0" presId="urn:microsoft.com/office/officeart/2008/layout/LinedList"/>
    <dgm:cxn modelId="{39468701-748A-4715-9B8F-253E7A7B6517}" type="presParOf" srcId="{5E31753D-36AD-4449-A55A-10FD41BA8DB7}" destId="{A8DA78B2-52BF-4221-AF65-1D3FABBA45AA}" srcOrd="0" destOrd="0" presId="urn:microsoft.com/office/officeart/2008/layout/LinedList"/>
    <dgm:cxn modelId="{E64A0ACE-5F3B-489F-BC07-8F16E19F4802}" type="presParOf" srcId="{5E31753D-36AD-4449-A55A-10FD41BA8DB7}" destId="{874ED4A6-0059-4446-9F2C-246E328AB4F0}" srcOrd="1" destOrd="0" presId="urn:microsoft.com/office/officeart/2008/layout/LinedList"/>
    <dgm:cxn modelId="{B7CF6B3D-031D-4D0E-858A-74ECB6EA751F}" type="presParOf" srcId="{B4C52FDA-9CC2-4398-8C91-75CF6009F2F8}" destId="{4C288035-A929-41A4-90F9-BC07D32C3214}" srcOrd="6" destOrd="0" presId="urn:microsoft.com/office/officeart/2008/layout/LinedList"/>
    <dgm:cxn modelId="{0BA98222-2A4A-4996-8040-CA04B7B92B7D}" type="presParOf" srcId="{B4C52FDA-9CC2-4398-8C91-75CF6009F2F8}" destId="{71E5546F-1714-41D6-8995-BE08A5DA2EAF}" srcOrd="7" destOrd="0" presId="urn:microsoft.com/office/officeart/2008/layout/LinedList"/>
    <dgm:cxn modelId="{206A037C-B24A-44BA-8751-6DC40006914E}" type="presParOf" srcId="{71E5546F-1714-41D6-8995-BE08A5DA2EAF}" destId="{2AA5A3CF-6768-4957-A439-667F2C16F9CD}" srcOrd="0" destOrd="0" presId="urn:microsoft.com/office/officeart/2008/layout/LinedList"/>
    <dgm:cxn modelId="{5F9D87D1-76C5-462A-AB3F-C67B657156A1}" type="presParOf" srcId="{71E5546F-1714-41D6-8995-BE08A5DA2EAF}" destId="{7C41E4BA-4B50-4B9F-B504-B40A3D470779}" srcOrd="1" destOrd="0" presId="urn:microsoft.com/office/officeart/2008/layout/LinedList"/>
    <dgm:cxn modelId="{8995604A-4C8D-4117-B6D4-D8EF68B21B95}" type="presParOf" srcId="{B4C52FDA-9CC2-4398-8C91-75CF6009F2F8}" destId="{30DB3857-15B2-4B03-851F-641A9EC005B8}" srcOrd="8" destOrd="0" presId="urn:microsoft.com/office/officeart/2008/layout/LinedList"/>
    <dgm:cxn modelId="{DF469643-EBDE-4DAE-83C6-67311A3FECF2}" type="presParOf" srcId="{B4C52FDA-9CC2-4398-8C91-75CF6009F2F8}" destId="{9736A756-7B09-4E58-B237-1DFAFC8D6A8C}" srcOrd="9" destOrd="0" presId="urn:microsoft.com/office/officeart/2008/layout/LinedList"/>
    <dgm:cxn modelId="{3D0DCFD4-6A5E-4BFB-89EB-742442C8E9D8}" type="presParOf" srcId="{9736A756-7B09-4E58-B237-1DFAFC8D6A8C}" destId="{20998F28-4BE9-43A1-8A9B-7511D45B1AEB}" srcOrd="0" destOrd="0" presId="urn:microsoft.com/office/officeart/2008/layout/LinedList"/>
    <dgm:cxn modelId="{EF293622-B27A-4383-AD01-4F89288E3FE0}" type="presParOf" srcId="{9736A756-7B09-4E58-B237-1DFAFC8D6A8C}" destId="{EACEB2D8-924A-45BD-995C-75161C6FD6A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88D565-1432-49D0-A8D3-23767E760002}" type="doc">
      <dgm:prSet loTypeId="urn:microsoft.com/office/officeart/2011/layout/CircleProcess" loCatId="process" qsTypeId="urn:microsoft.com/office/officeart/2005/8/quickstyle/simple5" qsCatId="simple" csTypeId="urn:microsoft.com/office/officeart/2005/8/colors/accent1_2" csCatId="accent1" phldr="1"/>
      <dgm:spPr/>
      <dgm:t>
        <a:bodyPr/>
        <a:lstStyle/>
        <a:p>
          <a:endParaRPr lang="en-US"/>
        </a:p>
      </dgm:t>
    </dgm:pt>
    <dgm:pt modelId="{05E23BAE-1623-4FA0-8E95-FB21D54AF9DE}">
      <dgm:prSet phldrT="[Text]"/>
      <dgm:spPr/>
      <dgm:t>
        <a:bodyPr/>
        <a:lstStyle/>
        <a:p>
          <a:r>
            <a:rPr lang="en-US"/>
            <a:t>Visit wsscwater.com for solicitation information</a:t>
          </a:r>
        </a:p>
      </dgm:t>
    </dgm:pt>
    <dgm:pt modelId="{79F5BAC5-1AEB-4325-BB7B-4EAB42AEDB5D}" type="parTrans" cxnId="{B0332B6B-5D2E-49CF-AC45-BABD9404E056}">
      <dgm:prSet/>
      <dgm:spPr/>
      <dgm:t>
        <a:bodyPr/>
        <a:lstStyle/>
        <a:p>
          <a:endParaRPr lang="en-US"/>
        </a:p>
      </dgm:t>
    </dgm:pt>
    <dgm:pt modelId="{19918023-87D9-4242-8867-2419C53631D9}" type="sibTrans" cxnId="{B0332B6B-5D2E-49CF-AC45-BABD9404E056}">
      <dgm:prSet/>
      <dgm:spPr/>
      <dgm:t>
        <a:bodyPr/>
        <a:lstStyle/>
        <a:p>
          <a:endParaRPr lang="en-US"/>
        </a:p>
      </dgm:t>
    </dgm:pt>
    <dgm:pt modelId="{C1B547F1-674B-4AF9-A9BA-392FA295FDC6}">
      <dgm:prSet phldrT="[Text]"/>
      <dgm:spPr/>
      <dgm:t>
        <a:bodyPr/>
        <a:lstStyle/>
        <a:p>
          <a:r>
            <a:rPr lang="en-US"/>
            <a:t>Register in the Supplier Portal to view full solicitations</a:t>
          </a:r>
        </a:p>
      </dgm:t>
    </dgm:pt>
    <dgm:pt modelId="{5E9DB4C4-96CC-45E9-9350-84A38EC5788F}" type="parTrans" cxnId="{61F7DBEB-0129-4546-A3BB-B033138B708F}">
      <dgm:prSet/>
      <dgm:spPr/>
      <dgm:t>
        <a:bodyPr/>
        <a:lstStyle/>
        <a:p>
          <a:endParaRPr lang="en-US"/>
        </a:p>
      </dgm:t>
    </dgm:pt>
    <dgm:pt modelId="{1B0182DC-7C7D-439F-96AE-9B900916A9C3}" type="sibTrans" cxnId="{61F7DBEB-0129-4546-A3BB-B033138B708F}">
      <dgm:prSet/>
      <dgm:spPr/>
      <dgm:t>
        <a:bodyPr/>
        <a:lstStyle/>
        <a:p>
          <a:endParaRPr lang="en-US"/>
        </a:p>
      </dgm:t>
    </dgm:pt>
    <dgm:pt modelId="{F8D54035-6F91-4E76-ABC2-0E9D69D26294}">
      <dgm:prSet phldrT="[Text]"/>
      <dgm:spPr/>
      <dgm:t>
        <a:bodyPr/>
        <a:lstStyle/>
        <a:p>
          <a:r>
            <a:rPr lang="en-US"/>
            <a:t>Find a solicitation you want to submit a bid/proposal for</a:t>
          </a:r>
        </a:p>
      </dgm:t>
    </dgm:pt>
    <dgm:pt modelId="{03918434-7EB9-4239-AC33-488054209263}" type="parTrans" cxnId="{014C361E-D5A5-4235-B263-53629893F185}">
      <dgm:prSet/>
      <dgm:spPr/>
      <dgm:t>
        <a:bodyPr/>
        <a:lstStyle/>
        <a:p>
          <a:endParaRPr lang="en-US"/>
        </a:p>
      </dgm:t>
    </dgm:pt>
    <dgm:pt modelId="{814A67E3-55D8-4496-8066-0375A3AAA43C}" type="sibTrans" cxnId="{014C361E-D5A5-4235-B263-53629893F185}">
      <dgm:prSet/>
      <dgm:spPr/>
      <dgm:t>
        <a:bodyPr/>
        <a:lstStyle/>
        <a:p>
          <a:endParaRPr lang="en-US"/>
        </a:p>
      </dgm:t>
    </dgm:pt>
    <dgm:pt modelId="{EB31463E-51D3-4FE7-8A85-7BD705C4F1C3}">
      <dgm:prSet phldrT="[Text]"/>
      <dgm:spPr/>
      <dgm:t>
        <a:bodyPr/>
        <a:lstStyle/>
        <a:p>
          <a:r>
            <a:rPr lang="en-US"/>
            <a:t>Read the solicitation thoroughly, including all attached documents</a:t>
          </a:r>
        </a:p>
      </dgm:t>
    </dgm:pt>
    <dgm:pt modelId="{A3D6EF49-C6A1-40E3-9291-B65A235F71E3}" type="parTrans" cxnId="{3665631B-72B3-4722-8F18-3999E0470603}">
      <dgm:prSet/>
      <dgm:spPr/>
      <dgm:t>
        <a:bodyPr/>
        <a:lstStyle/>
        <a:p>
          <a:endParaRPr lang="en-US"/>
        </a:p>
      </dgm:t>
    </dgm:pt>
    <dgm:pt modelId="{9FD391AC-4EDD-4D85-BD6D-C14CA44CF883}" type="sibTrans" cxnId="{3665631B-72B3-4722-8F18-3999E0470603}">
      <dgm:prSet/>
      <dgm:spPr/>
      <dgm:t>
        <a:bodyPr/>
        <a:lstStyle/>
        <a:p>
          <a:endParaRPr lang="en-US"/>
        </a:p>
      </dgm:t>
    </dgm:pt>
    <dgm:pt modelId="{9749C2CC-6024-4FD6-B8A0-33E6DE2F444F}" type="pres">
      <dgm:prSet presAssocID="{1188D565-1432-49D0-A8D3-23767E760002}" presName="Name0" presStyleCnt="0">
        <dgm:presLayoutVars>
          <dgm:chMax val="11"/>
          <dgm:chPref val="11"/>
          <dgm:dir/>
          <dgm:resizeHandles/>
        </dgm:presLayoutVars>
      </dgm:prSet>
      <dgm:spPr/>
    </dgm:pt>
    <dgm:pt modelId="{30EA86D1-E0B6-4B86-912F-F8088231FDE2}" type="pres">
      <dgm:prSet presAssocID="{EB31463E-51D3-4FE7-8A85-7BD705C4F1C3}" presName="Accent4" presStyleCnt="0"/>
      <dgm:spPr/>
    </dgm:pt>
    <dgm:pt modelId="{3F6A745C-E30E-4B56-B31E-9A92648C0491}" type="pres">
      <dgm:prSet presAssocID="{EB31463E-51D3-4FE7-8A85-7BD705C4F1C3}" presName="Accent" presStyleLbl="node1" presStyleIdx="0" presStyleCnt="4"/>
      <dgm:spPr>
        <a:solidFill>
          <a:srgbClr val="3C4981"/>
        </a:solidFill>
        <a:ln>
          <a:solidFill>
            <a:srgbClr val="3C4981"/>
          </a:solidFill>
        </a:ln>
      </dgm:spPr>
    </dgm:pt>
    <dgm:pt modelId="{56065AF8-5401-4526-B5EE-DF857BE2A407}" type="pres">
      <dgm:prSet presAssocID="{EB31463E-51D3-4FE7-8A85-7BD705C4F1C3}" presName="ParentBackground4" presStyleCnt="0"/>
      <dgm:spPr/>
    </dgm:pt>
    <dgm:pt modelId="{B5B8C36F-F75A-48F1-947A-FAFCD6B9E122}" type="pres">
      <dgm:prSet presAssocID="{EB31463E-51D3-4FE7-8A85-7BD705C4F1C3}" presName="ParentBackground" presStyleLbl="fgAcc1" presStyleIdx="0" presStyleCnt="4"/>
      <dgm:spPr/>
    </dgm:pt>
    <dgm:pt modelId="{E80D1F1B-1024-4A5B-BDA8-A39B80312272}" type="pres">
      <dgm:prSet presAssocID="{EB31463E-51D3-4FE7-8A85-7BD705C4F1C3}" presName="Parent4" presStyleLbl="revTx" presStyleIdx="0" presStyleCnt="0">
        <dgm:presLayoutVars>
          <dgm:chMax val="1"/>
          <dgm:chPref val="1"/>
          <dgm:bulletEnabled val="1"/>
        </dgm:presLayoutVars>
      </dgm:prSet>
      <dgm:spPr/>
    </dgm:pt>
    <dgm:pt modelId="{BB4F6333-7CC3-4146-98EF-1126F4EFA3EA}" type="pres">
      <dgm:prSet presAssocID="{F8D54035-6F91-4E76-ABC2-0E9D69D26294}" presName="Accent3" presStyleCnt="0"/>
      <dgm:spPr/>
    </dgm:pt>
    <dgm:pt modelId="{CC19E06E-84BE-48B1-8CD0-756E93798A83}" type="pres">
      <dgm:prSet presAssocID="{F8D54035-6F91-4E76-ABC2-0E9D69D26294}" presName="Accent" presStyleLbl="node1" presStyleIdx="1" presStyleCnt="4"/>
      <dgm:spPr>
        <a:solidFill>
          <a:srgbClr val="3C4981"/>
        </a:solidFill>
        <a:ln>
          <a:solidFill>
            <a:srgbClr val="3C4981"/>
          </a:solidFill>
        </a:ln>
      </dgm:spPr>
    </dgm:pt>
    <dgm:pt modelId="{C9E97DF7-F95A-4EE2-8A09-203038BE742E}" type="pres">
      <dgm:prSet presAssocID="{F8D54035-6F91-4E76-ABC2-0E9D69D26294}" presName="ParentBackground3" presStyleCnt="0"/>
      <dgm:spPr/>
    </dgm:pt>
    <dgm:pt modelId="{D31D3737-E91A-43A8-9EFF-087A247E0846}" type="pres">
      <dgm:prSet presAssocID="{F8D54035-6F91-4E76-ABC2-0E9D69D26294}" presName="ParentBackground" presStyleLbl="fgAcc1" presStyleIdx="1" presStyleCnt="4"/>
      <dgm:spPr/>
    </dgm:pt>
    <dgm:pt modelId="{083BC4FA-A6D5-4927-BC0E-613D7BBF896C}" type="pres">
      <dgm:prSet presAssocID="{F8D54035-6F91-4E76-ABC2-0E9D69D26294}" presName="Parent3" presStyleLbl="revTx" presStyleIdx="0" presStyleCnt="0">
        <dgm:presLayoutVars>
          <dgm:chMax val="1"/>
          <dgm:chPref val="1"/>
          <dgm:bulletEnabled val="1"/>
        </dgm:presLayoutVars>
      </dgm:prSet>
      <dgm:spPr/>
    </dgm:pt>
    <dgm:pt modelId="{1BDFAECB-0D20-49BA-8F00-24E35C4AAEBA}" type="pres">
      <dgm:prSet presAssocID="{C1B547F1-674B-4AF9-A9BA-392FA295FDC6}" presName="Accent2" presStyleCnt="0"/>
      <dgm:spPr/>
    </dgm:pt>
    <dgm:pt modelId="{21B0F4EF-BF8A-4DAC-8695-4DC213D14DFA}" type="pres">
      <dgm:prSet presAssocID="{C1B547F1-674B-4AF9-A9BA-392FA295FDC6}" presName="Accent" presStyleLbl="node1" presStyleIdx="2" presStyleCnt="4"/>
      <dgm:spPr>
        <a:solidFill>
          <a:srgbClr val="3C4981"/>
        </a:solidFill>
        <a:ln>
          <a:solidFill>
            <a:srgbClr val="3C4981"/>
          </a:solidFill>
        </a:ln>
      </dgm:spPr>
    </dgm:pt>
    <dgm:pt modelId="{83A1DAD7-F7DD-468D-9020-A0383F1BD64B}" type="pres">
      <dgm:prSet presAssocID="{C1B547F1-674B-4AF9-A9BA-392FA295FDC6}" presName="ParentBackground2" presStyleCnt="0"/>
      <dgm:spPr/>
    </dgm:pt>
    <dgm:pt modelId="{633E4EE9-17B2-46E2-BF6F-CF1333BCB1C9}" type="pres">
      <dgm:prSet presAssocID="{C1B547F1-674B-4AF9-A9BA-392FA295FDC6}" presName="ParentBackground" presStyleLbl="fgAcc1" presStyleIdx="2" presStyleCnt="4"/>
      <dgm:spPr/>
    </dgm:pt>
    <dgm:pt modelId="{83C1FC47-475E-4065-B800-B6762C190242}" type="pres">
      <dgm:prSet presAssocID="{C1B547F1-674B-4AF9-A9BA-392FA295FDC6}" presName="Parent2" presStyleLbl="revTx" presStyleIdx="0" presStyleCnt="0">
        <dgm:presLayoutVars>
          <dgm:chMax val="1"/>
          <dgm:chPref val="1"/>
          <dgm:bulletEnabled val="1"/>
        </dgm:presLayoutVars>
      </dgm:prSet>
      <dgm:spPr/>
    </dgm:pt>
    <dgm:pt modelId="{5064C126-8E4C-407D-8ECE-F003F0B2A493}" type="pres">
      <dgm:prSet presAssocID="{05E23BAE-1623-4FA0-8E95-FB21D54AF9DE}" presName="Accent1" presStyleCnt="0"/>
      <dgm:spPr/>
    </dgm:pt>
    <dgm:pt modelId="{D683B675-B638-4B80-84BA-36F77CEE6A3C}" type="pres">
      <dgm:prSet presAssocID="{05E23BAE-1623-4FA0-8E95-FB21D54AF9DE}" presName="Accent" presStyleLbl="node1" presStyleIdx="3" presStyleCnt="4"/>
      <dgm:spPr>
        <a:solidFill>
          <a:srgbClr val="3C4981"/>
        </a:solidFill>
        <a:ln>
          <a:solidFill>
            <a:srgbClr val="3C4981"/>
          </a:solidFill>
        </a:ln>
      </dgm:spPr>
    </dgm:pt>
    <dgm:pt modelId="{03B0B06B-6991-4874-B68B-E81F0D234FB2}" type="pres">
      <dgm:prSet presAssocID="{05E23BAE-1623-4FA0-8E95-FB21D54AF9DE}" presName="ParentBackground1" presStyleCnt="0"/>
      <dgm:spPr/>
    </dgm:pt>
    <dgm:pt modelId="{BFDB04A9-544A-4F22-9E58-D935C924D265}" type="pres">
      <dgm:prSet presAssocID="{05E23BAE-1623-4FA0-8E95-FB21D54AF9DE}" presName="ParentBackground" presStyleLbl="fgAcc1" presStyleIdx="3" presStyleCnt="4"/>
      <dgm:spPr/>
    </dgm:pt>
    <dgm:pt modelId="{0A8F8104-8430-4FC7-A29D-DE7E18AC5AB3}" type="pres">
      <dgm:prSet presAssocID="{05E23BAE-1623-4FA0-8E95-FB21D54AF9DE}" presName="Parent1" presStyleLbl="revTx" presStyleIdx="0" presStyleCnt="0">
        <dgm:presLayoutVars>
          <dgm:chMax val="1"/>
          <dgm:chPref val="1"/>
          <dgm:bulletEnabled val="1"/>
        </dgm:presLayoutVars>
      </dgm:prSet>
      <dgm:spPr/>
    </dgm:pt>
  </dgm:ptLst>
  <dgm:cxnLst>
    <dgm:cxn modelId="{E0D92F12-3ACB-4BC6-8DB3-487E33C2614A}" type="presOf" srcId="{EB31463E-51D3-4FE7-8A85-7BD705C4F1C3}" destId="{E80D1F1B-1024-4A5B-BDA8-A39B80312272}" srcOrd="1" destOrd="0" presId="urn:microsoft.com/office/officeart/2011/layout/CircleProcess"/>
    <dgm:cxn modelId="{3665631B-72B3-4722-8F18-3999E0470603}" srcId="{1188D565-1432-49D0-A8D3-23767E760002}" destId="{EB31463E-51D3-4FE7-8A85-7BD705C4F1C3}" srcOrd="3" destOrd="0" parTransId="{A3D6EF49-C6A1-40E3-9291-B65A235F71E3}" sibTransId="{9FD391AC-4EDD-4D85-BD6D-C14CA44CF883}"/>
    <dgm:cxn modelId="{014C361E-D5A5-4235-B263-53629893F185}" srcId="{1188D565-1432-49D0-A8D3-23767E760002}" destId="{F8D54035-6F91-4E76-ABC2-0E9D69D26294}" srcOrd="2" destOrd="0" parTransId="{03918434-7EB9-4239-AC33-488054209263}" sibTransId="{814A67E3-55D8-4496-8066-0375A3AAA43C}"/>
    <dgm:cxn modelId="{AEBD1D28-431F-4FEC-AC83-4BB3B386DA61}" type="presOf" srcId="{F8D54035-6F91-4E76-ABC2-0E9D69D26294}" destId="{D31D3737-E91A-43A8-9EFF-087A247E0846}" srcOrd="0" destOrd="0" presId="urn:microsoft.com/office/officeart/2011/layout/CircleProcess"/>
    <dgm:cxn modelId="{1A15CC48-2F5A-465A-8034-EDDFC9F8E3F2}" type="presOf" srcId="{05E23BAE-1623-4FA0-8E95-FB21D54AF9DE}" destId="{0A8F8104-8430-4FC7-A29D-DE7E18AC5AB3}" srcOrd="1" destOrd="0" presId="urn:microsoft.com/office/officeart/2011/layout/CircleProcess"/>
    <dgm:cxn modelId="{B0332B6B-5D2E-49CF-AC45-BABD9404E056}" srcId="{1188D565-1432-49D0-A8D3-23767E760002}" destId="{05E23BAE-1623-4FA0-8E95-FB21D54AF9DE}" srcOrd="0" destOrd="0" parTransId="{79F5BAC5-1AEB-4325-BB7B-4EAB42AEDB5D}" sibTransId="{19918023-87D9-4242-8867-2419C53631D9}"/>
    <dgm:cxn modelId="{0AB01571-6BB5-4D85-9FCA-D09716F1A7B1}" type="presOf" srcId="{05E23BAE-1623-4FA0-8E95-FB21D54AF9DE}" destId="{BFDB04A9-544A-4F22-9E58-D935C924D265}" srcOrd="0" destOrd="0" presId="urn:microsoft.com/office/officeart/2011/layout/CircleProcess"/>
    <dgm:cxn modelId="{29600176-1B0E-4FCF-9DED-175FDAE8582E}" type="presOf" srcId="{1188D565-1432-49D0-A8D3-23767E760002}" destId="{9749C2CC-6024-4FD6-B8A0-33E6DE2F444F}" srcOrd="0" destOrd="0" presId="urn:microsoft.com/office/officeart/2011/layout/CircleProcess"/>
    <dgm:cxn modelId="{938EC89E-05E7-4C04-A2CC-5EF56F4B04E7}" type="presOf" srcId="{C1B547F1-674B-4AF9-A9BA-392FA295FDC6}" destId="{83C1FC47-475E-4065-B800-B6762C190242}" srcOrd="1" destOrd="0" presId="urn:microsoft.com/office/officeart/2011/layout/CircleProcess"/>
    <dgm:cxn modelId="{37B27FA5-F09F-488A-83B5-48BEF400A47D}" type="presOf" srcId="{F8D54035-6F91-4E76-ABC2-0E9D69D26294}" destId="{083BC4FA-A6D5-4927-BC0E-613D7BBF896C}" srcOrd="1" destOrd="0" presId="urn:microsoft.com/office/officeart/2011/layout/CircleProcess"/>
    <dgm:cxn modelId="{2948A7AC-3A0D-44B7-AAE7-A1878566780D}" type="presOf" srcId="{C1B547F1-674B-4AF9-A9BA-392FA295FDC6}" destId="{633E4EE9-17B2-46E2-BF6F-CF1333BCB1C9}" srcOrd="0" destOrd="0" presId="urn:microsoft.com/office/officeart/2011/layout/CircleProcess"/>
    <dgm:cxn modelId="{61F7DBEB-0129-4546-A3BB-B033138B708F}" srcId="{1188D565-1432-49D0-A8D3-23767E760002}" destId="{C1B547F1-674B-4AF9-A9BA-392FA295FDC6}" srcOrd="1" destOrd="0" parTransId="{5E9DB4C4-96CC-45E9-9350-84A38EC5788F}" sibTransId="{1B0182DC-7C7D-439F-96AE-9B900916A9C3}"/>
    <dgm:cxn modelId="{65E275FF-4367-4EE9-AF6E-700AF8CB0820}" type="presOf" srcId="{EB31463E-51D3-4FE7-8A85-7BD705C4F1C3}" destId="{B5B8C36F-F75A-48F1-947A-FAFCD6B9E122}" srcOrd="0" destOrd="0" presId="urn:microsoft.com/office/officeart/2011/layout/CircleProcess"/>
    <dgm:cxn modelId="{61A49620-D55C-4734-923C-75109A01CA72}" type="presParOf" srcId="{9749C2CC-6024-4FD6-B8A0-33E6DE2F444F}" destId="{30EA86D1-E0B6-4B86-912F-F8088231FDE2}" srcOrd="0" destOrd="0" presId="urn:microsoft.com/office/officeart/2011/layout/CircleProcess"/>
    <dgm:cxn modelId="{EC34EC19-C2CD-478B-8496-7BAB4A987743}" type="presParOf" srcId="{30EA86D1-E0B6-4B86-912F-F8088231FDE2}" destId="{3F6A745C-E30E-4B56-B31E-9A92648C0491}" srcOrd="0" destOrd="0" presId="urn:microsoft.com/office/officeart/2011/layout/CircleProcess"/>
    <dgm:cxn modelId="{6C7F61C5-20CB-438E-BE0F-F87504076244}" type="presParOf" srcId="{9749C2CC-6024-4FD6-B8A0-33E6DE2F444F}" destId="{56065AF8-5401-4526-B5EE-DF857BE2A407}" srcOrd="1" destOrd="0" presId="urn:microsoft.com/office/officeart/2011/layout/CircleProcess"/>
    <dgm:cxn modelId="{755C5771-ED53-4089-BCBE-791D73D73324}" type="presParOf" srcId="{56065AF8-5401-4526-B5EE-DF857BE2A407}" destId="{B5B8C36F-F75A-48F1-947A-FAFCD6B9E122}" srcOrd="0" destOrd="0" presId="urn:microsoft.com/office/officeart/2011/layout/CircleProcess"/>
    <dgm:cxn modelId="{A9C20678-6D60-4A21-B395-573FA25D9CCC}" type="presParOf" srcId="{9749C2CC-6024-4FD6-B8A0-33E6DE2F444F}" destId="{E80D1F1B-1024-4A5B-BDA8-A39B80312272}" srcOrd="2" destOrd="0" presId="urn:microsoft.com/office/officeart/2011/layout/CircleProcess"/>
    <dgm:cxn modelId="{81D12F98-11C9-4514-8BA3-9ACC1885A9BE}" type="presParOf" srcId="{9749C2CC-6024-4FD6-B8A0-33E6DE2F444F}" destId="{BB4F6333-7CC3-4146-98EF-1126F4EFA3EA}" srcOrd="3" destOrd="0" presId="urn:microsoft.com/office/officeart/2011/layout/CircleProcess"/>
    <dgm:cxn modelId="{77F6DCD2-F4DE-4921-95EE-9093C758CB78}" type="presParOf" srcId="{BB4F6333-7CC3-4146-98EF-1126F4EFA3EA}" destId="{CC19E06E-84BE-48B1-8CD0-756E93798A83}" srcOrd="0" destOrd="0" presId="urn:microsoft.com/office/officeart/2011/layout/CircleProcess"/>
    <dgm:cxn modelId="{C8111045-E0FE-47DD-8468-9A6F116B2460}" type="presParOf" srcId="{9749C2CC-6024-4FD6-B8A0-33E6DE2F444F}" destId="{C9E97DF7-F95A-4EE2-8A09-203038BE742E}" srcOrd="4" destOrd="0" presId="urn:microsoft.com/office/officeart/2011/layout/CircleProcess"/>
    <dgm:cxn modelId="{5E1DCA96-00D3-408B-951F-C5A23752B956}" type="presParOf" srcId="{C9E97DF7-F95A-4EE2-8A09-203038BE742E}" destId="{D31D3737-E91A-43A8-9EFF-087A247E0846}" srcOrd="0" destOrd="0" presId="urn:microsoft.com/office/officeart/2011/layout/CircleProcess"/>
    <dgm:cxn modelId="{85949F21-0AF0-458E-B1E5-CDB39865086F}" type="presParOf" srcId="{9749C2CC-6024-4FD6-B8A0-33E6DE2F444F}" destId="{083BC4FA-A6D5-4927-BC0E-613D7BBF896C}" srcOrd="5" destOrd="0" presId="urn:microsoft.com/office/officeart/2011/layout/CircleProcess"/>
    <dgm:cxn modelId="{8F617E62-324C-404D-AE81-7682E3D2B5F7}" type="presParOf" srcId="{9749C2CC-6024-4FD6-B8A0-33E6DE2F444F}" destId="{1BDFAECB-0D20-49BA-8F00-24E35C4AAEBA}" srcOrd="6" destOrd="0" presId="urn:microsoft.com/office/officeart/2011/layout/CircleProcess"/>
    <dgm:cxn modelId="{05D74F7F-0862-49DD-8A8D-7BC05C5F7388}" type="presParOf" srcId="{1BDFAECB-0D20-49BA-8F00-24E35C4AAEBA}" destId="{21B0F4EF-BF8A-4DAC-8695-4DC213D14DFA}" srcOrd="0" destOrd="0" presId="urn:microsoft.com/office/officeart/2011/layout/CircleProcess"/>
    <dgm:cxn modelId="{6A428501-7FBE-48AD-B1B9-2C623052BDCC}" type="presParOf" srcId="{9749C2CC-6024-4FD6-B8A0-33E6DE2F444F}" destId="{83A1DAD7-F7DD-468D-9020-A0383F1BD64B}" srcOrd="7" destOrd="0" presId="urn:microsoft.com/office/officeart/2011/layout/CircleProcess"/>
    <dgm:cxn modelId="{8BDD3F3E-E708-4752-9C6D-4DF121EEB2CC}" type="presParOf" srcId="{83A1DAD7-F7DD-468D-9020-A0383F1BD64B}" destId="{633E4EE9-17B2-46E2-BF6F-CF1333BCB1C9}" srcOrd="0" destOrd="0" presId="urn:microsoft.com/office/officeart/2011/layout/CircleProcess"/>
    <dgm:cxn modelId="{2E718D5E-A3D7-4574-9F39-2D1E71F7181B}" type="presParOf" srcId="{9749C2CC-6024-4FD6-B8A0-33E6DE2F444F}" destId="{83C1FC47-475E-4065-B800-B6762C190242}" srcOrd="8" destOrd="0" presId="urn:microsoft.com/office/officeart/2011/layout/CircleProcess"/>
    <dgm:cxn modelId="{D5B0347B-B77B-4E73-9265-05DA24E30AA6}" type="presParOf" srcId="{9749C2CC-6024-4FD6-B8A0-33E6DE2F444F}" destId="{5064C126-8E4C-407D-8ECE-F003F0B2A493}" srcOrd="9" destOrd="0" presId="urn:microsoft.com/office/officeart/2011/layout/CircleProcess"/>
    <dgm:cxn modelId="{F2C5D883-CAC3-4B40-B062-92717EAA1A39}" type="presParOf" srcId="{5064C126-8E4C-407D-8ECE-F003F0B2A493}" destId="{D683B675-B638-4B80-84BA-36F77CEE6A3C}" srcOrd="0" destOrd="0" presId="urn:microsoft.com/office/officeart/2011/layout/CircleProcess"/>
    <dgm:cxn modelId="{EF6A782E-DCF7-4C50-B9A8-82E36A3B867E}" type="presParOf" srcId="{9749C2CC-6024-4FD6-B8A0-33E6DE2F444F}" destId="{03B0B06B-6991-4874-B68B-E81F0D234FB2}" srcOrd="10" destOrd="0" presId="urn:microsoft.com/office/officeart/2011/layout/CircleProcess"/>
    <dgm:cxn modelId="{C2AC7D69-E463-480D-B2E7-341D3582035F}" type="presParOf" srcId="{03B0B06B-6991-4874-B68B-E81F0D234FB2}" destId="{BFDB04A9-544A-4F22-9E58-D935C924D265}" srcOrd="0" destOrd="0" presId="urn:microsoft.com/office/officeart/2011/layout/CircleProcess"/>
    <dgm:cxn modelId="{B88DD53C-AB1F-4616-8925-052DADFBFE23}" type="presParOf" srcId="{9749C2CC-6024-4FD6-B8A0-33E6DE2F444F}" destId="{0A8F8104-8430-4FC7-A29D-DE7E18AC5AB3}" srcOrd="11" destOrd="0" presId="urn:microsoft.com/office/officeart/2011/layout/CircleProcess"/>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173E5B-249A-458D-9AA4-AE76093AA10D}" type="doc">
      <dgm:prSet loTypeId="urn:microsoft.com/office/officeart/2011/layout/CircleProcess" loCatId="process" qsTypeId="urn:microsoft.com/office/officeart/2005/8/quickstyle/simple4" qsCatId="simple" csTypeId="urn:microsoft.com/office/officeart/2005/8/colors/accent1_2" csCatId="accent1" phldr="1"/>
      <dgm:spPr/>
      <dgm:t>
        <a:bodyPr/>
        <a:lstStyle/>
        <a:p>
          <a:endParaRPr lang="en-US"/>
        </a:p>
      </dgm:t>
    </dgm:pt>
    <dgm:pt modelId="{FFBD3B83-ED30-4E72-A7CE-0F73684712B7}">
      <dgm:prSet phldrT="[Text]"/>
      <dgm:spPr/>
      <dgm:t>
        <a:bodyPr/>
        <a:lstStyle/>
        <a:p>
          <a:r>
            <a:rPr lang="en-US"/>
            <a:t>Understand WSSC Water’s bidding process</a:t>
          </a:r>
        </a:p>
      </dgm:t>
    </dgm:pt>
    <dgm:pt modelId="{7F09EAB1-63F8-4D65-B414-6FE33C335B57}" type="parTrans" cxnId="{9E0E6724-51F6-4557-ABCA-EDB9C31241A5}">
      <dgm:prSet/>
      <dgm:spPr/>
      <dgm:t>
        <a:bodyPr/>
        <a:lstStyle/>
        <a:p>
          <a:endParaRPr lang="en-US"/>
        </a:p>
      </dgm:t>
    </dgm:pt>
    <dgm:pt modelId="{75A9B08A-4DE4-4CC9-835E-54A9109DBD0C}" type="sibTrans" cxnId="{9E0E6724-51F6-4557-ABCA-EDB9C31241A5}">
      <dgm:prSet/>
      <dgm:spPr/>
      <dgm:t>
        <a:bodyPr/>
        <a:lstStyle/>
        <a:p>
          <a:endParaRPr lang="en-US"/>
        </a:p>
      </dgm:t>
    </dgm:pt>
    <dgm:pt modelId="{34DFBCB1-7F0D-409F-B699-1E180FCDA34A}">
      <dgm:prSet phldrT="[Text]"/>
      <dgm:spPr/>
      <dgm:t>
        <a:bodyPr/>
        <a:lstStyle/>
        <a:p>
          <a:r>
            <a:rPr lang="en-US"/>
            <a:t>Provide requested information in a readable style</a:t>
          </a:r>
        </a:p>
      </dgm:t>
    </dgm:pt>
    <dgm:pt modelId="{E327FD72-E409-42AB-92C9-F4A8EEA25E07}" type="parTrans" cxnId="{DF4D1BBE-45A4-4541-9508-3EBC9763393E}">
      <dgm:prSet/>
      <dgm:spPr/>
      <dgm:t>
        <a:bodyPr/>
        <a:lstStyle/>
        <a:p>
          <a:endParaRPr lang="en-US"/>
        </a:p>
      </dgm:t>
    </dgm:pt>
    <dgm:pt modelId="{04EC61AD-7555-44F7-A3BD-2C3DAF24FBC3}" type="sibTrans" cxnId="{DF4D1BBE-45A4-4541-9508-3EBC9763393E}">
      <dgm:prSet/>
      <dgm:spPr/>
      <dgm:t>
        <a:bodyPr/>
        <a:lstStyle/>
        <a:p>
          <a:endParaRPr lang="en-US"/>
        </a:p>
      </dgm:t>
    </dgm:pt>
    <dgm:pt modelId="{122EBF7D-B891-48E4-A2F7-0628287F7D27}">
      <dgm:prSet phldrT="[Text]"/>
      <dgm:spPr/>
      <dgm:t>
        <a:bodyPr/>
        <a:lstStyle/>
        <a:p>
          <a:r>
            <a:rPr lang="en-US"/>
            <a:t>Structure proposals so they’re persuasive, compelling, and tell a story</a:t>
          </a:r>
        </a:p>
      </dgm:t>
    </dgm:pt>
    <dgm:pt modelId="{88876A51-CA17-4DDE-9BE5-96E390C74117}" type="parTrans" cxnId="{3F4A8E80-6D62-4583-A36F-676CB4BACD4D}">
      <dgm:prSet/>
      <dgm:spPr/>
      <dgm:t>
        <a:bodyPr/>
        <a:lstStyle/>
        <a:p>
          <a:endParaRPr lang="en-US"/>
        </a:p>
      </dgm:t>
    </dgm:pt>
    <dgm:pt modelId="{84DFBAED-8045-49FC-BF2C-9E724B5D9BCE}" type="sibTrans" cxnId="{3F4A8E80-6D62-4583-A36F-676CB4BACD4D}">
      <dgm:prSet/>
      <dgm:spPr/>
      <dgm:t>
        <a:bodyPr/>
        <a:lstStyle/>
        <a:p>
          <a:endParaRPr lang="en-US"/>
        </a:p>
      </dgm:t>
    </dgm:pt>
    <dgm:pt modelId="{622C1C5C-F296-46B1-BC9A-375A3892DC2F}">
      <dgm:prSet phldrT="[Text]"/>
      <dgm:spPr/>
      <dgm:t>
        <a:bodyPr/>
        <a:lstStyle/>
        <a:p>
          <a:r>
            <a:rPr lang="en-US"/>
            <a:t>For RFPs, be ready to potentially negotiate!</a:t>
          </a:r>
        </a:p>
      </dgm:t>
    </dgm:pt>
    <dgm:pt modelId="{4633D5E3-0B8D-4997-9C51-FFD4F919C3B7}" type="parTrans" cxnId="{3CDC01C1-67B3-43DB-8F3A-4DACE1E0A86E}">
      <dgm:prSet/>
      <dgm:spPr/>
      <dgm:t>
        <a:bodyPr/>
        <a:lstStyle/>
        <a:p>
          <a:endParaRPr lang="en-US"/>
        </a:p>
      </dgm:t>
    </dgm:pt>
    <dgm:pt modelId="{79FF3288-A69F-460F-A4CA-7311C67992B2}" type="sibTrans" cxnId="{3CDC01C1-67B3-43DB-8F3A-4DACE1E0A86E}">
      <dgm:prSet/>
      <dgm:spPr/>
      <dgm:t>
        <a:bodyPr/>
        <a:lstStyle/>
        <a:p>
          <a:endParaRPr lang="en-US"/>
        </a:p>
      </dgm:t>
    </dgm:pt>
    <dgm:pt modelId="{BE9D3DCC-C088-4DEA-9E84-57E596F8AFF7}" type="pres">
      <dgm:prSet presAssocID="{44173E5B-249A-458D-9AA4-AE76093AA10D}" presName="Name0" presStyleCnt="0">
        <dgm:presLayoutVars>
          <dgm:chMax val="11"/>
          <dgm:chPref val="11"/>
          <dgm:dir/>
          <dgm:resizeHandles/>
        </dgm:presLayoutVars>
      </dgm:prSet>
      <dgm:spPr/>
    </dgm:pt>
    <dgm:pt modelId="{A123BAB8-F5DC-417A-8D64-9899F0701F64}" type="pres">
      <dgm:prSet presAssocID="{622C1C5C-F296-46B1-BC9A-375A3892DC2F}" presName="Accent4" presStyleCnt="0"/>
      <dgm:spPr/>
    </dgm:pt>
    <dgm:pt modelId="{D085E9A6-FCF7-45A1-BE48-7086BCEEA3EF}" type="pres">
      <dgm:prSet presAssocID="{622C1C5C-F296-46B1-BC9A-375A3892DC2F}" presName="Accent" presStyleLbl="node1" presStyleIdx="0" presStyleCnt="4"/>
      <dgm:spPr>
        <a:solidFill>
          <a:srgbClr val="3C4981"/>
        </a:solidFill>
      </dgm:spPr>
    </dgm:pt>
    <dgm:pt modelId="{4B12618A-5DC4-4818-9A97-7184B1866142}" type="pres">
      <dgm:prSet presAssocID="{622C1C5C-F296-46B1-BC9A-375A3892DC2F}" presName="ParentBackground4" presStyleCnt="0"/>
      <dgm:spPr/>
    </dgm:pt>
    <dgm:pt modelId="{16AC1FC1-AFAD-476F-8E3B-141192DEAF9A}" type="pres">
      <dgm:prSet presAssocID="{622C1C5C-F296-46B1-BC9A-375A3892DC2F}" presName="ParentBackground" presStyleLbl="fgAcc1" presStyleIdx="0" presStyleCnt="4"/>
      <dgm:spPr/>
    </dgm:pt>
    <dgm:pt modelId="{229AB0A4-B639-4DFC-A73C-7EBBA50E4ED6}" type="pres">
      <dgm:prSet presAssocID="{622C1C5C-F296-46B1-BC9A-375A3892DC2F}" presName="Parent4" presStyleLbl="revTx" presStyleIdx="0" presStyleCnt="0">
        <dgm:presLayoutVars>
          <dgm:chMax val="1"/>
          <dgm:chPref val="1"/>
          <dgm:bulletEnabled val="1"/>
        </dgm:presLayoutVars>
      </dgm:prSet>
      <dgm:spPr/>
    </dgm:pt>
    <dgm:pt modelId="{DB0ECC31-AAB1-4801-8A2D-7C753912C540}" type="pres">
      <dgm:prSet presAssocID="{122EBF7D-B891-48E4-A2F7-0628287F7D27}" presName="Accent3" presStyleCnt="0"/>
      <dgm:spPr/>
    </dgm:pt>
    <dgm:pt modelId="{FE6CA2D9-8B23-401D-8972-3EA2595493B9}" type="pres">
      <dgm:prSet presAssocID="{122EBF7D-B891-48E4-A2F7-0628287F7D27}" presName="Accent" presStyleLbl="node1" presStyleIdx="1" presStyleCnt="4"/>
      <dgm:spPr>
        <a:solidFill>
          <a:srgbClr val="3C4981"/>
        </a:solidFill>
      </dgm:spPr>
    </dgm:pt>
    <dgm:pt modelId="{1D0E1D12-7285-46A5-AD68-9ADB98E312B1}" type="pres">
      <dgm:prSet presAssocID="{122EBF7D-B891-48E4-A2F7-0628287F7D27}" presName="ParentBackground3" presStyleCnt="0"/>
      <dgm:spPr/>
    </dgm:pt>
    <dgm:pt modelId="{0FCEB319-EF55-46C5-A86E-F4C7970050FC}" type="pres">
      <dgm:prSet presAssocID="{122EBF7D-B891-48E4-A2F7-0628287F7D27}" presName="ParentBackground" presStyleLbl="fgAcc1" presStyleIdx="1" presStyleCnt="4"/>
      <dgm:spPr/>
    </dgm:pt>
    <dgm:pt modelId="{FD4703C6-ABC0-4288-808B-E866A147DBEA}" type="pres">
      <dgm:prSet presAssocID="{122EBF7D-B891-48E4-A2F7-0628287F7D27}" presName="Parent3" presStyleLbl="revTx" presStyleIdx="0" presStyleCnt="0">
        <dgm:presLayoutVars>
          <dgm:chMax val="1"/>
          <dgm:chPref val="1"/>
          <dgm:bulletEnabled val="1"/>
        </dgm:presLayoutVars>
      </dgm:prSet>
      <dgm:spPr/>
    </dgm:pt>
    <dgm:pt modelId="{70E19930-5A77-4D2D-BB4D-57644A893720}" type="pres">
      <dgm:prSet presAssocID="{34DFBCB1-7F0D-409F-B699-1E180FCDA34A}" presName="Accent2" presStyleCnt="0"/>
      <dgm:spPr/>
    </dgm:pt>
    <dgm:pt modelId="{DCD590A5-02E2-4263-923F-CB5AAAC8E36E}" type="pres">
      <dgm:prSet presAssocID="{34DFBCB1-7F0D-409F-B699-1E180FCDA34A}" presName="Accent" presStyleLbl="node1" presStyleIdx="2" presStyleCnt="4"/>
      <dgm:spPr>
        <a:solidFill>
          <a:srgbClr val="3C4981"/>
        </a:solidFill>
      </dgm:spPr>
    </dgm:pt>
    <dgm:pt modelId="{AAE3115C-9787-4E69-940D-D5C92251FDB5}" type="pres">
      <dgm:prSet presAssocID="{34DFBCB1-7F0D-409F-B699-1E180FCDA34A}" presName="ParentBackground2" presStyleCnt="0"/>
      <dgm:spPr/>
    </dgm:pt>
    <dgm:pt modelId="{17F765F4-9B91-4CEA-80F9-02674473703F}" type="pres">
      <dgm:prSet presAssocID="{34DFBCB1-7F0D-409F-B699-1E180FCDA34A}" presName="ParentBackground" presStyleLbl="fgAcc1" presStyleIdx="2" presStyleCnt="4"/>
      <dgm:spPr/>
    </dgm:pt>
    <dgm:pt modelId="{49B121C0-3F9F-4011-9233-B1E5E9E6D0CC}" type="pres">
      <dgm:prSet presAssocID="{34DFBCB1-7F0D-409F-B699-1E180FCDA34A}" presName="Parent2" presStyleLbl="revTx" presStyleIdx="0" presStyleCnt="0">
        <dgm:presLayoutVars>
          <dgm:chMax val="1"/>
          <dgm:chPref val="1"/>
          <dgm:bulletEnabled val="1"/>
        </dgm:presLayoutVars>
      </dgm:prSet>
      <dgm:spPr/>
    </dgm:pt>
    <dgm:pt modelId="{55B0FD34-3B0E-499F-9922-5D3EEFDE2C5D}" type="pres">
      <dgm:prSet presAssocID="{FFBD3B83-ED30-4E72-A7CE-0F73684712B7}" presName="Accent1" presStyleCnt="0"/>
      <dgm:spPr/>
    </dgm:pt>
    <dgm:pt modelId="{3E450EBC-B0B9-4EE6-9CD0-D2698DBA11D8}" type="pres">
      <dgm:prSet presAssocID="{FFBD3B83-ED30-4E72-A7CE-0F73684712B7}" presName="Accent" presStyleLbl="node1" presStyleIdx="3" presStyleCnt="4"/>
      <dgm:spPr>
        <a:solidFill>
          <a:srgbClr val="3C4981"/>
        </a:solidFill>
      </dgm:spPr>
    </dgm:pt>
    <dgm:pt modelId="{51A9DF10-F613-4723-AA34-6801042AA1EE}" type="pres">
      <dgm:prSet presAssocID="{FFBD3B83-ED30-4E72-A7CE-0F73684712B7}" presName="ParentBackground1" presStyleCnt="0"/>
      <dgm:spPr/>
    </dgm:pt>
    <dgm:pt modelId="{FB8C7DDC-4AEE-459B-A8A7-9B5ECCF42BAB}" type="pres">
      <dgm:prSet presAssocID="{FFBD3B83-ED30-4E72-A7CE-0F73684712B7}" presName="ParentBackground" presStyleLbl="fgAcc1" presStyleIdx="3" presStyleCnt="4"/>
      <dgm:spPr/>
    </dgm:pt>
    <dgm:pt modelId="{313FA338-2F1D-4513-89B1-D7C5A2D7DCF6}" type="pres">
      <dgm:prSet presAssocID="{FFBD3B83-ED30-4E72-A7CE-0F73684712B7}" presName="Parent1" presStyleLbl="revTx" presStyleIdx="0" presStyleCnt="0">
        <dgm:presLayoutVars>
          <dgm:chMax val="1"/>
          <dgm:chPref val="1"/>
          <dgm:bulletEnabled val="1"/>
        </dgm:presLayoutVars>
      </dgm:prSet>
      <dgm:spPr/>
    </dgm:pt>
  </dgm:ptLst>
  <dgm:cxnLst>
    <dgm:cxn modelId="{00BC321B-9E5B-4464-9A5A-0B785D71C0B4}" type="presOf" srcId="{44173E5B-249A-458D-9AA4-AE76093AA10D}" destId="{BE9D3DCC-C088-4DEA-9E84-57E596F8AFF7}" srcOrd="0" destOrd="0" presId="urn:microsoft.com/office/officeart/2011/layout/CircleProcess"/>
    <dgm:cxn modelId="{9E0E6724-51F6-4557-ABCA-EDB9C31241A5}" srcId="{44173E5B-249A-458D-9AA4-AE76093AA10D}" destId="{FFBD3B83-ED30-4E72-A7CE-0F73684712B7}" srcOrd="0" destOrd="0" parTransId="{7F09EAB1-63F8-4D65-B414-6FE33C335B57}" sibTransId="{75A9B08A-4DE4-4CC9-835E-54A9109DBD0C}"/>
    <dgm:cxn modelId="{5B850A2C-7AE3-4178-BC97-6FCEE0C7C388}" type="presOf" srcId="{34DFBCB1-7F0D-409F-B699-1E180FCDA34A}" destId="{17F765F4-9B91-4CEA-80F9-02674473703F}" srcOrd="0" destOrd="0" presId="urn:microsoft.com/office/officeart/2011/layout/CircleProcess"/>
    <dgm:cxn modelId="{5F24C85E-FCDE-4EE4-B68B-DC1A2F2C46DA}" type="presOf" srcId="{FFBD3B83-ED30-4E72-A7CE-0F73684712B7}" destId="{313FA338-2F1D-4513-89B1-D7C5A2D7DCF6}" srcOrd="1" destOrd="0" presId="urn:microsoft.com/office/officeart/2011/layout/CircleProcess"/>
    <dgm:cxn modelId="{E238FE7C-5752-4B78-8316-B95B1CD593A7}" type="presOf" srcId="{34DFBCB1-7F0D-409F-B699-1E180FCDA34A}" destId="{49B121C0-3F9F-4011-9233-B1E5E9E6D0CC}" srcOrd="1" destOrd="0" presId="urn:microsoft.com/office/officeart/2011/layout/CircleProcess"/>
    <dgm:cxn modelId="{AAF7137F-8C0A-47BA-98E3-75078034C225}" type="presOf" srcId="{FFBD3B83-ED30-4E72-A7CE-0F73684712B7}" destId="{FB8C7DDC-4AEE-459B-A8A7-9B5ECCF42BAB}" srcOrd="0" destOrd="0" presId="urn:microsoft.com/office/officeart/2011/layout/CircleProcess"/>
    <dgm:cxn modelId="{3F4A8E80-6D62-4583-A36F-676CB4BACD4D}" srcId="{44173E5B-249A-458D-9AA4-AE76093AA10D}" destId="{122EBF7D-B891-48E4-A2F7-0628287F7D27}" srcOrd="2" destOrd="0" parTransId="{88876A51-CA17-4DDE-9BE5-96E390C74117}" sibTransId="{84DFBAED-8045-49FC-BF2C-9E724B5D9BCE}"/>
    <dgm:cxn modelId="{B0A7C8A3-12EF-4F7E-A5A5-F3FB3C61E767}" type="presOf" srcId="{622C1C5C-F296-46B1-BC9A-375A3892DC2F}" destId="{229AB0A4-B639-4DFC-A73C-7EBBA50E4ED6}" srcOrd="1" destOrd="0" presId="urn:microsoft.com/office/officeart/2011/layout/CircleProcess"/>
    <dgm:cxn modelId="{C1450FBA-D502-4DFA-81F8-493DA65EAD5C}" type="presOf" srcId="{122EBF7D-B891-48E4-A2F7-0628287F7D27}" destId="{0FCEB319-EF55-46C5-A86E-F4C7970050FC}" srcOrd="0" destOrd="0" presId="urn:microsoft.com/office/officeart/2011/layout/CircleProcess"/>
    <dgm:cxn modelId="{DF4D1BBE-45A4-4541-9508-3EBC9763393E}" srcId="{44173E5B-249A-458D-9AA4-AE76093AA10D}" destId="{34DFBCB1-7F0D-409F-B699-1E180FCDA34A}" srcOrd="1" destOrd="0" parTransId="{E327FD72-E409-42AB-92C9-F4A8EEA25E07}" sibTransId="{04EC61AD-7555-44F7-A3BD-2C3DAF24FBC3}"/>
    <dgm:cxn modelId="{3CDC01C1-67B3-43DB-8F3A-4DACE1E0A86E}" srcId="{44173E5B-249A-458D-9AA4-AE76093AA10D}" destId="{622C1C5C-F296-46B1-BC9A-375A3892DC2F}" srcOrd="3" destOrd="0" parTransId="{4633D5E3-0B8D-4997-9C51-FFD4F919C3B7}" sibTransId="{79FF3288-A69F-460F-A4CA-7311C67992B2}"/>
    <dgm:cxn modelId="{1457E9F3-A957-467E-B427-9277ED7FB21C}" type="presOf" srcId="{622C1C5C-F296-46B1-BC9A-375A3892DC2F}" destId="{16AC1FC1-AFAD-476F-8E3B-141192DEAF9A}" srcOrd="0" destOrd="0" presId="urn:microsoft.com/office/officeart/2011/layout/CircleProcess"/>
    <dgm:cxn modelId="{D13131FF-F837-42DD-BAC4-5D1FF495F6E0}" type="presOf" srcId="{122EBF7D-B891-48E4-A2F7-0628287F7D27}" destId="{FD4703C6-ABC0-4288-808B-E866A147DBEA}" srcOrd="1" destOrd="0" presId="urn:microsoft.com/office/officeart/2011/layout/CircleProcess"/>
    <dgm:cxn modelId="{DADBF457-25E9-41E9-97D9-54E849AF34F7}" type="presParOf" srcId="{BE9D3DCC-C088-4DEA-9E84-57E596F8AFF7}" destId="{A123BAB8-F5DC-417A-8D64-9899F0701F64}" srcOrd="0" destOrd="0" presId="urn:microsoft.com/office/officeart/2011/layout/CircleProcess"/>
    <dgm:cxn modelId="{5020F198-2F65-43B9-97B9-96D15EC25010}" type="presParOf" srcId="{A123BAB8-F5DC-417A-8D64-9899F0701F64}" destId="{D085E9A6-FCF7-45A1-BE48-7086BCEEA3EF}" srcOrd="0" destOrd="0" presId="urn:microsoft.com/office/officeart/2011/layout/CircleProcess"/>
    <dgm:cxn modelId="{D6426CAD-1344-4B89-A5EA-9AACD28C4EE5}" type="presParOf" srcId="{BE9D3DCC-C088-4DEA-9E84-57E596F8AFF7}" destId="{4B12618A-5DC4-4818-9A97-7184B1866142}" srcOrd="1" destOrd="0" presId="urn:microsoft.com/office/officeart/2011/layout/CircleProcess"/>
    <dgm:cxn modelId="{4681F7FC-C2EB-4637-89D8-AF2E37EFCDC2}" type="presParOf" srcId="{4B12618A-5DC4-4818-9A97-7184B1866142}" destId="{16AC1FC1-AFAD-476F-8E3B-141192DEAF9A}" srcOrd="0" destOrd="0" presId="urn:microsoft.com/office/officeart/2011/layout/CircleProcess"/>
    <dgm:cxn modelId="{096A35F6-E5BD-492F-8227-84FAE102A29A}" type="presParOf" srcId="{BE9D3DCC-C088-4DEA-9E84-57E596F8AFF7}" destId="{229AB0A4-B639-4DFC-A73C-7EBBA50E4ED6}" srcOrd="2" destOrd="0" presId="urn:microsoft.com/office/officeart/2011/layout/CircleProcess"/>
    <dgm:cxn modelId="{90D7BA0E-14D7-4B50-A19E-A4E5F580A752}" type="presParOf" srcId="{BE9D3DCC-C088-4DEA-9E84-57E596F8AFF7}" destId="{DB0ECC31-AAB1-4801-8A2D-7C753912C540}" srcOrd="3" destOrd="0" presId="urn:microsoft.com/office/officeart/2011/layout/CircleProcess"/>
    <dgm:cxn modelId="{EF700CC3-C1E2-467D-B7B5-B0C1D51BAD70}" type="presParOf" srcId="{DB0ECC31-AAB1-4801-8A2D-7C753912C540}" destId="{FE6CA2D9-8B23-401D-8972-3EA2595493B9}" srcOrd="0" destOrd="0" presId="urn:microsoft.com/office/officeart/2011/layout/CircleProcess"/>
    <dgm:cxn modelId="{22E93A3E-B663-4A49-B89E-6D9F5E6607F7}" type="presParOf" srcId="{BE9D3DCC-C088-4DEA-9E84-57E596F8AFF7}" destId="{1D0E1D12-7285-46A5-AD68-9ADB98E312B1}" srcOrd="4" destOrd="0" presId="urn:microsoft.com/office/officeart/2011/layout/CircleProcess"/>
    <dgm:cxn modelId="{71A6FA7D-6303-4792-A8A6-3E285FE9AD7F}" type="presParOf" srcId="{1D0E1D12-7285-46A5-AD68-9ADB98E312B1}" destId="{0FCEB319-EF55-46C5-A86E-F4C7970050FC}" srcOrd="0" destOrd="0" presId="urn:microsoft.com/office/officeart/2011/layout/CircleProcess"/>
    <dgm:cxn modelId="{AEBF7CF2-FE34-4032-93AF-63FD765562E7}" type="presParOf" srcId="{BE9D3DCC-C088-4DEA-9E84-57E596F8AFF7}" destId="{FD4703C6-ABC0-4288-808B-E866A147DBEA}" srcOrd="5" destOrd="0" presId="urn:microsoft.com/office/officeart/2011/layout/CircleProcess"/>
    <dgm:cxn modelId="{6E4F3E44-BA42-4011-AA93-6DD6722805C9}" type="presParOf" srcId="{BE9D3DCC-C088-4DEA-9E84-57E596F8AFF7}" destId="{70E19930-5A77-4D2D-BB4D-57644A893720}" srcOrd="6" destOrd="0" presId="urn:microsoft.com/office/officeart/2011/layout/CircleProcess"/>
    <dgm:cxn modelId="{65548A08-3258-4088-AE7E-96EE4D508E2C}" type="presParOf" srcId="{70E19930-5A77-4D2D-BB4D-57644A893720}" destId="{DCD590A5-02E2-4263-923F-CB5AAAC8E36E}" srcOrd="0" destOrd="0" presId="urn:microsoft.com/office/officeart/2011/layout/CircleProcess"/>
    <dgm:cxn modelId="{B4CDEAE6-BE5E-445C-8C5E-2825D60334E0}" type="presParOf" srcId="{BE9D3DCC-C088-4DEA-9E84-57E596F8AFF7}" destId="{AAE3115C-9787-4E69-940D-D5C92251FDB5}" srcOrd="7" destOrd="0" presId="urn:microsoft.com/office/officeart/2011/layout/CircleProcess"/>
    <dgm:cxn modelId="{FEB622D1-3FE1-4DD8-85FB-DE6EB39B1911}" type="presParOf" srcId="{AAE3115C-9787-4E69-940D-D5C92251FDB5}" destId="{17F765F4-9B91-4CEA-80F9-02674473703F}" srcOrd="0" destOrd="0" presId="urn:microsoft.com/office/officeart/2011/layout/CircleProcess"/>
    <dgm:cxn modelId="{E4205D76-CAC1-47CD-A1C3-FC4BE7ED3056}" type="presParOf" srcId="{BE9D3DCC-C088-4DEA-9E84-57E596F8AFF7}" destId="{49B121C0-3F9F-4011-9233-B1E5E9E6D0CC}" srcOrd="8" destOrd="0" presId="urn:microsoft.com/office/officeart/2011/layout/CircleProcess"/>
    <dgm:cxn modelId="{06F4C4DA-7B15-4965-9B3A-33186508BFB6}" type="presParOf" srcId="{BE9D3DCC-C088-4DEA-9E84-57E596F8AFF7}" destId="{55B0FD34-3B0E-499F-9922-5D3EEFDE2C5D}" srcOrd="9" destOrd="0" presId="urn:microsoft.com/office/officeart/2011/layout/CircleProcess"/>
    <dgm:cxn modelId="{8A06E013-3D5A-4335-B6C8-62E201B64AED}" type="presParOf" srcId="{55B0FD34-3B0E-499F-9922-5D3EEFDE2C5D}" destId="{3E450EBC-B0B9-4EE6-9CD0-D2698DBA11D8}" srcOrd="0" destOrd="0" presId="urn:microsoft.com/office/officeart/2011/layout/CircleProcess"/>
    <dgm:cxn modelId="{A51D7143-9AFD-42B1-8E67-72762FE1ABDA}" type="presParOf" srcId="{BE9D3DCC-C088-4DEA-9E84-57E596F8AFF7}" destId="{51A9DF10-F613-4723-AA34-6801042AA1EE}" srcOrd="10" destOrd="0" presId="urn:microsoft.com/office/officeart/2011/layout/CircleProcess"/>
    <dgm:cxn modelId="{05F64D8D-F8B5-4467-A2D0-DA1797F62BF5}" type="presParOf" srcId="{51A9DF10-F613-4723-AA34-6801042AA1EE}" destId="{FB8C7DDC-4AEE-459B-A8A7-9B5ECCF42BAB}" srcOrd="0" destOrd="0" presId="urn:microsoft.com/office/officeart/2011/layout/CircleProcess"/>
    <dgm:cxn modelId="{8353FE07-C843-40ED-88BD-4E96A42C1E04}" type="presParOf" srcId="{BE9D3DCC-C088-4DEA-9E84-57E596F8AFF7}" destId="{313FA338-2F1D-4513-89B1-D7C5A2D7DCF6}" srcOrd="11" destOrd="0" presId="urn:microsoft.com/office/officeart/2011/layout/Circle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036038-0F1E-4231-836A-9782971CBA1D}" type="doc">
      <dgm:prSet loTypeId="urn:microsoft.com/office/officeart/2005/8/layout/cycle4" loCatId="relationship" qsTypeId="urn:microsoft.com/office/officeart/2005/8/quickstyle/simple1" qsCatId="simple" csTypeId="urn:microsoft.com/office/officeart/2005/8/colors/accent1_2" csCatId="accent1" phldr="1"/>
      <dgm:spPr/>
      <dgm:t>
        <a:bodyPr/>
        <a:lstStyle/>
        <a:p>
          <a:endParaRPr lang="en-US"/>
        </a:p>
      </dgm:t>
    </dgm:pt>
    <dgm:pt modelId="{8820E61F-5B18-41BE-B158-63841B660BBF}">
      <dgm:prSet phldrT="[Text]" custT="1"/>
      <dgm:spPr/>
      <dgm:t>
        <a:bodyPr/>
        <a:lstStyle/>
        <a:p>
          <a:r>
            <a:rPr lang="en-US" sz="1750"/>
            <a:t>Understand</a:t>
          </a:r>
        </a:p>
      </dgm:t>
    </dgm:pt>
    <dgm:pt modelId="{EE60E0DC-503C-4851-BC3F-7E3C504B70EA}" type="parTrans" cxnId="{D25081D4-AF52-4B69-8D14-7CE4311047B9}">
      <dgm:prSet/>
      <dgm:spPr/>
      <dgm:t>
        <a:bodyPr/>
        <a:lstStyle/>
        <a:p>
          <a:endParaRPr lang="en-US"/>
        </a:p>
      </dgm:t>
    </dgm:pt>
    <dgm:pt modelId="{24C8D61B-8DD6-4D47-A929-5A982C7B7489}" type="sibTrans" cxnId="{D25081D4-AF52-4B69-8D14-7CE4311047B9}">
      <dgm:prSet/>
      <dgm:spPr/>
      <dgm:t>
        <a:bodyPr/>
        <a:lstStyle/>
        <a:p>
          <a:endParaRPr lang="en-US"/>
        </a:p>
      </dgm:t>
    </dgm:pt>
    <dgm:pt modelId="{1CA7EE70-A75F-4234-B3C2-595E680C836F}">
      <dgm:prSet phldrT="[Text]" custT="1"/>
      <dgm:spPr/>
      <dgm:t>
        <a:bodyPr/>
        <a:lstStyle/>
        <a:p>
          <a:r>
            <a:rPr lang="en-US" sz="1800"/>
            <a:t>Read</a:t>
          </a:r>
        </a:p>
      </dgm:t>
    </dgm:pt>
    <dgm:pt modelId="{8D1492E2-AA39-4867-B60F-3A3C9761328E}" type="parTrans" cxnId="{0A2AE807-B1E9-44A9-BB0F-126E3D46ECC6}">
      <dgm:prSet/>
      <dgm:spPr/>
      <dgm:t>
        <a:bodyPr/>
        <a:lstStyle/>
        <a:p>
          <a:endParaRPr lang="en-US"/>
        </a:p>
      </dgm:t>
    </dgm:pt>
    <dgm:pt modelId="{72779F06-4FCF-4FDA-A423-30CEFFAB1A29}" type="sibTrans" cxnId="{0A2AE807-B1E9-44A9-BB0F-126E3D46ECC6}">
      <dgm:prSet/>
      <dgm:spPr/>
      <dgm:t>
        <a:bodyPr/>
        <a:lstStyle/>
        <a:p>
          <a:endParaRPr lang="en-US"/>
        </a:p>
      </dgm:t>
    </dgm:pt>
    <dgm:pt modelId="{60ADED29-CFA8-4567-88D8-E3ED199B3817}">
      <dgm:prSet phldrT="[Text]" custT="1"/>
      <dgm:spPr/>
      <dgm:t>
        <a:bodyPr/>
        <a:lstStyle/>
        <a:p>
          <a:r>
            <a:rPr lang="en-US" sz="1800"/>
            <a:t>Compete</a:t>
          </a:r>
        </a:p>
      </dgm:t>
    </dgm:pt>
    <dgm:pt modelId="{D1FC0F02-C8CB-4B61-9272-435AE92D309B}" type="parTrans" cxnId="{D0BDD338-142B-444D-9FDC-BAB0E203D91E}">
      <dgm:prSet/>
      <dgm:spPr/>
      <dgm:t>
        <a:bodyPr/>
        <a:lstStyle/>
        <a:p>
          <a:endParaRPr lang="en-US"/>
        </a:p>
      </dgm:t>
    </dgm:pt>
    <dgm:pt modelId="{DB130543-721F-4DD5-9044-4948C1982130}" type="sibTrans" cxnId="{D0BDD338-142B-444D-9FDC-BAB0E203D91E}">
      <dgm:prSet/>
      <dgm:spPr/>
      <dgm:t>
        <a:bodyPr/>
        <a:lstStyle/>
        <a:p>
          <a:endParaRPr lang="en-US"/>
        </a:p>
      </dgm:t>
    </dgm:pt>
    <dgm:pt modelId="{BF79BFDC-7DD7-4FFA-A0B7-AF4822EA207C}">
      <dgm:prSet phldrT="[Text]" custT="1"/>
      <dgm:spPr/>
      <dgm:t>
        <a:bodyPr/>
        <a:lstStyle/>
        <a:p>
          <a:r>
            <a:rPr lang="en-US" sz="1800"/>
            <a:t>Keep Trying</a:t>
          </a:r>
        </a:p>
      </dgm:t>
    </dgm:pt>
    <dgm:pt modelId="{53E8BA07-AFFD-4351-9D56-C348B75929B8}" type="parTrans" cxnId="{8B933E64-F64E-4A35-8A0C-600C331BB7D6}">
      <dgm:prSet/>
      <dgm:spPr/>
      <dgm:t>
        <a:bodyPr/>
        <a:lstStyle/>
        <a:p>
          <a:endParaRPr lang="en-US"/>
        </a:p>
      </dgm:t>
    </dgm:pt>
    <dgm:pt modelId="{8CE26DFC-AD2B-4BFC-A7C7-0EAFF6C2BE48}" type="sibTrans" cxnId="{8B933E64-F64E-4A35-8A0C-600C331BB7D6}">
      <dgm:prSet/>
      <dgm:spPr/>
      <dgm:t>
        <a:bodyPr/>
        <a:lstStyle/>
        <a:p>
          <a:endParaRPr lang="en-US"/>
        </a:p>
      </dgm:t>
    </dgm:pt>
    <dgm:pt modelId="{A0F3C3D0-4A5D-44F4-A2D5-96BAF850644F}" type="pres">
      <dgm:prSet presAssocID="{94036038-0F1E-4231-836A-9782971CBA1D}" presName="cycleMatrixDiagram" presStyleCnt="0">
        <dgm:presLayoutVars>
          <dgm:chMax val="1"/>
          <dgm:dir/>
          <dgm:animLvl val="lvl"/>
          <dgm:resizeHandles val="exact"/>
        </dgm:presLayoutVars>
      </dgm:prSet>
      <dgm:spPr/>
    </dgm:pt>
    <dgm:pt modelId="{7F954E74-F718-47C3-89ED-5F7FD9790ED1}" type="pres">
      <dgm:prSet presAssocID="{94036038-0F1E-4231-836A-9782971CBA1D}" presName="children" presStyleCnt="0"/>
      <dgm:spPr/>
    </dgm:pt>
    <dgm:pt modelId="{40A51B1B-21B0-4005-A1C4-E205C45AAFAC}" type="pres">
      <dgm:prSet presAssocID="{94036038-0F1E-4231-836A-9782971CBA1D}" presName="childPlaceholder" presStyleCnt="0"/>
      <dgm:spPr/>
    </dgm:pt>
    <dgm:pt modelId="{94307362-1B20-4253-BA18-09AC319A4A25}" type="pres">
      <dgm:prSet presAssocID="{94036038-0F1E-4231-836A-9782971CBA1D}" presName="circle" presStyleCnt="0"/>
      <dgm:spPr/>
    </dgm:pt>
    <dgm:pt modelId="{8266647B-7D76-4621-A533-BCA660CD2DD0}" type="pres">
      <dgm:prSet presAssocID="{94036038-0F1E-4231-836A-9782971CBA1D}" presName="quadrant1" presStyleLbl="node1" presStyleIdx="0" presStyleCnt="4" custScaleX="79417" custScaleY="81373" custLinFactNeighborX="8219" custLinFactNeighborY="10138">
        <dgm:presLayoutVars>
          <dgm:chMax val="1"/>
          <dgm:bulletEnabled val="1"/>
        </dgm:presLayoutVars>
      </dgm:prSet>
      <dgm:spPr/>
    </dgm:pt>
    <dgm:pt modelId="{3D8CDE17-05A1-4DDD-A9C8-60DFF3929794}" type="pres">
      <dgm:prSet presAssocID="{94036038-0F1E-4231-836A-9782971CBA1D}" presName="quadrant2" presStyleLbl="node1" presStyleIdx="1" presStyleCnt="4" custScaleX="79417" custScaleY="81373" custLinFactNeighborX="-8119" custLinFactNeighborY="10120">
        <dgm:presLayoutVars>
          <dgm:chMax val="1"/>
          <dgm:bulletEnabled val="1"/>
        </dgm:presLayoutVars>
      </dgm:prSet>
      <dgm:spPr/>
    </dgm:pt>
    <dgm:pt modelId="{EC5862B7-11FA-456C-ADCE-539B3C215EA3}" type="pres">
      <dgm:prSet presAssocID="{94036038-0F1E-4231-836A-9782971CBA1D}" presName="quadrant3" presStyleLbl="node1" presStyleIdx="2" presStyleCnt="4" custScaleX="79417" custScaleY="81373" custLinFactNeighborX="-8271" custLinFactNeighborY="-6022">
        <dgm:presLayoutVars>
          <dgm:chMax val="1"/>
          <dgm:bulletEnabled val="1"/>
        </dgm:presLayoutVars>
      </dgm:prSet>
      <dgm:spPr/>
    </dgm:pt>
    <dgm:pt modelId="{B6DA3BDA-F1C4-4E4E-BBDE-12C640498BEE}" type="pres">
      <dgm:prSet presAssocID="{94036038-0F1E-4231-836A-9782971CBA1D}" presName="quadrant4" presStyleLbl="node1" presStyleIdx="3" presStyleCnt="4" custScaleX="79417" custScaleY="81373" custLinFactNeighborX="8067" custLinFactNeighborY="-6004">
        <dgm:presLayoutVars>
          <dgm:chMax val="1"/>
          <dgm:bulletEnabled val="1"/>
        </dgm:presLayoutVars>
      </dgm:prSet>
      <dgm:spPr/>
    </dgm:pt>
    <dgm:pt modelId="{9B3AFF31-D5EA-4BC8-9292-F786111A6FD3}" type="pres">
      <dgm:prSet presAssocID="{94036038-0F1E-4231-836A-9782971CBA1D}" presName="quadrantPlaceholder" presStyleCnt="0"/>
      <dgm:spPr/>
    </dgm:pt>
    <dgm:pt modelId="{9727AEDF-3403-4495-AC63-8B1FA53CC7E0}" type="pres">
      <dgm:prSet presAssocID="{94036038-0F1E-4231-836A-9782971CBA1D}" presName="center1" presStyleLbl="fgShp" presStyleIdx="0" presStyleCnt="2" custLinFactNeighborX="-2968" custLinFactNeighborY="570"/>
      <dgm:spPr/>
    </dgm:pt>
    <dgm:pt modelId="{CEC9CD16-AF1D-4339-8264-087623A3078E}" type="pres">
      <dgm:prSet presAssocID="{94036038-0F1E-4231-836A-9782971CBA1D}" presName="center2" presStyleLbl="fgShp" presStyleIdx="1" presStyleCnt="2" custLinFactNeighborX="-2968" custLinFactNeighborY="570"/>
      <dgm:spPr/>
    </dgm:pt>
  </dgm:ptLst>
  <dgm:cxnLst>
    <dgm:cxn modelId="{0A2AE807-B1E9-44A9-BB0F-126E3D46ECC6}" srcId="{94036038-0F1E-4231-836A-9782971CBA1D}" destId="{1CA7EE70-A75F-4234-B3C2-595E680C836F}" srcOrd="1" destOrd="0" parTransId="{8D1492E2-AA39-4867-B60F-3A3C9761328E}" sibTransId="{72779F06-4FCF-4FDA-A423-30CEFFAB1A29}"/>
    <dgm:cxn modelId="{EE6D1E2B-BA15-4154-9F8C-F2CBD19BF029}" type="presOf" srcId="{94036038-0F1E-4231-836A-9782971CBA1D}" destId="{A0F3C3D0-4A5D-44F4-A2D5-96BAF850644F}" srcOrd="0" destOrd="0" presId="urn:microsoft.com/office/officeart/2005/8/layout/cycle4"/>
    <dgm:cxn modelId="{091AB82F-7A0D-4DEE-9E51-124F82A0BF85}" type="presOf" srcId="{1CA7EE70-A75F-4234-B3C2-595E680C836F}" destId="{3D8CDE17-05A1-4DDD-A9C8-60DFF3929794}" srcOrd="0" destOrd="0" presId="urn:microsoft.com/office/officeart/2005/8/layout/cycle4"/>
    <dgm:cxn modelId="{D0BDD338-142B-444D-9FDC-BAB0E203D91E}" srcId="{94036038-0F1E-4231-836A-9782971CBA1D}" destId="{60ADED29-CFA8-4567-88D8-E3ED199B3817}" srcOrd="2" destOrd="0" parTransId="{D1FC0F02-C8CB-4B61-9272-435AE92D309B}" sibTransId="{DB130543-721F-4DD5-9044-4948C1982130}"/>
    <dgm:cxn modelId="{8B933E64-F64E-4A35-8A0C-600C331BB7D6}" srcId="{94036038-0F1E-4231-836A-9782971CBA1D}" destId="{BF79BFDC-7DD7-4FFA-A0B7-AF4822EA207C}" srcOrd="3" destOrd="0" parTransId="{53E8BA07-AFFD-4351-9D56-C348B75929B8}" sibTransId="{8CE26DFC-AD2B-4BFC-A7C7-0EAFF6C2BE48}"/>
    <dgm:cxn modelId="{09536A6D-2ED2-484C-ADF0-A5EE32B4AF93}" type="presOf" srcId="{60ADED29-CFA8-4567-88D8-E3ED199B3817}" destId="{EC5862B7-11FA-456C-ADCE-539B3C215EA3}" srcOrd="0" destOrd="0" presId="urn:microsoft.com/office/officeart/2005/8/layout/cycle4"/>
    <dgm:cxn modelId="{5BDAD98E-660C-43BA-AA0E-75D6C6966E9F}" type="presOf" srcId="{BF79BFDC-7DD7-4FFA-A0B7-AF4822EA207C}" destId="{B6DA3BDA-F1C4-4E4E-BBDE-12C640498BEE}" srcOrd="0" destOrd="0" presId="urn:microsoft.com/office/officeart/2005/8/layout/cycle4"/>
    <dgm:cxn modelId="{192B6CCC-B4D6-4F1C-AE8E-57190CFEE96B}" type="presOf" srcId="{8820E61F-5B18-41BE-B158-63841B660BBF}" destId="{8266647B-7D76-4621-A533-BCA660CD2DD0}" srcOrd="0" destOrd="0" presId="urn:microsoft.com/office/officeart/2005/8/layout/cycle4"/>
    <dgm:cxn modelId="{D25081D4-AF52-4B69-8D14-7CE4311047B9}" srcId="{94036038-0F1E-4231-836A-9782971CBA1D}" destId="{8820E61F-5B18-41BE-B158-63841B660BBF}" srcOrd="0" destOrd="0" parTransId="{EE60E0DC-503C-4851-BC3F-7E3C504B70EA}" sibTransId="{24C8D61B-8DD6-4D47-A929-5A982C7B7489}"/>
    <dgm:cxn modelId="{5A8EBA05-D687-466B-8CB9-02558A3CE8FC}" type="presParOf" srcId="{A0F3C3D0-4A5D-44F4-A2D5-96BAF850644F}" destId="{7F954E74-F718-47C3-89ED-5F7FD9790ED1}" srcOrd="0" destOrd="0" presId="urn:microsoft.com/office/officeart/2005/8/layout/cycle4"/>
    <dgm:cxn modelId="{D4324338-A899-434D-A965-5ADF60CA6C0A}" type="presParOf" srcId="{7F954E74-F718-47C3-89ED-5F7FD9790ED1}" destId="{40A51B1B-21B0-4005-A1C4-E205C45AAFAC}" srcOrd="0" destOrd="0" presId="urn:microsoft.com/office/officeart/2005/8/layout/cycle4"/>
    <dgm:cxn modelId="{0DF10481-5DCE-4F20-9439-47FAE755013D}" type="presParOf" srcId="{A0F3C3D0-4A5D-44F4-A2D5-96BAF850644F}" destId="{94307362-1B20-4253-BA18-09AC319A4A25}" srcOrd="1" destOrd="0" presId="urn:microsoft.com/office/officeart/2005/8/layout/cycle4"/>
    <dgm:cxn modelId="{86DD54F1-452E-4B23-8739-625948C959DB}" type="presParOf" srcId="{94307362-1B20-4253-BA18-09AC319A4A25}" destId="{8266647B-7D76-4621-A533-BCA660CD2DD0}" srcOrd="0" destOrd="0" presId="urn:microsoft.com/office/officeart/2005/8/layout/cycle4"/>
    <dgm:cxn modelId="{39698DC2-BAB2-4E9C-9DBC-1E0DBE5DEDE1}" type="presParOf" srcId="{94307362-1B20-4253-BA18-09AC319A4A25}" destId="{3D8CDE17-05A1-4DDD-A9C8-60DFF3929794}" srcOrd="1" destOrd="0" presId="urn:microsoft.com/office/officeart/2005/8/layout/cycle4"/>
    <dgm:cxn modelId="{E0F8896C-E24C-4624-A3C4-B650A507B31C}" type="presParOf" srcId="{94307362-1B20-4253-BA18-09AC319A4A25}" destId="{EC5862B7-11FA-456C-ADCE-539B3C215EA3}" srcOrd="2" destOrd="0" presId="urn:microsoft.com/office/officeart/2005/8/layout/cycle4"/>
    <dgm:cxn modelId="{B382665B-B12A-4CB2-9759-5FCAED6A97F3}" type="presParOf" srcId="{94307362-1B20-4253-BA18-09AC319A4A25}" destId="{B6DA3BDA-F1C4-4E4E-BBDE-12C640498BEE}" srcOrd="3" destOrd="0" presId="urn:microsoft.com/office/officeart/2005/8/layout/cycle4"/>
    <dgm:cxn modelId="{5349E829-FADD-4789-8C90-09CC39C22CA7}" type="presParOf" srcId="{94307362-1B20-4253-BA18-09AC319A4A25}" destId="{9B3AFF31-D5EA-4BC8-9292-F786111A6FD3}" srcOrd="4" destOrd="0" presId="urn:microsoft.com/office/officeart/2005/8/layout/cycle4"/>
    <dgm:cxn modelId="{F83CC6AA-2FBD-4A11-BA21-5BE8DB995414}" type="presParOf" srcId="{A0F3C3D0-4A5D-44F4-A2D5-96BAF850644F}" destId="{9727AEDF-3403-4495-AC63-8B1FA53CC7E0}" srcOrd="2" destOrd="0" presId="urn:microsoft.com/office/officeart/2005/8/layout/cycle4"/>
    <dgm:cxn modelId="{4BA1E888-2EF1-4601-AE47-F95B6EDDDF9F}" type="presParOf" srcId="{A0F3C3D0-4A5D-44F4-A2D5-96BAF850644F}" destId="{CEC9CD16-AF1D-4339-8264-087623A3078E}"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C37C8F-24C9-4B8D-A9EE-FF9C9B8819F1}"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EAFBE43C-CB55-4B60-B6FC-A15FB320202B}">
      <dgm:prSet phldrT="[Text]"/>
      <dgm:spPr>
        <a:solidFill>
          <a:srgbClr val="3C4981"/>
        </a:solidFill>
      </dgm:spPr>
      <dgm:t>
        <a:bodyPr/>
        <a:lstStyle/>
        <a:p>
          <a:r>
            <a:rPr lang="en-US"/>
            <a:t>Making Assumptions</a:t>
          </a:r>
        </a:p>
      </dgm:t>
    </dgm:pt>
    <dgm:pt modelId="{883664FC-8249-4692-AC9E-BD4B78E97160}" type="parTrans" cxnId="{ACBEBBE7-0F2E-4C53-85DC-CD66C1F3FB46}">
      <dgm:prSet/>
      <dgm:spPr/>
      <dgm:t>
        <a:bodyPr/>
        <a:lstStyle/>
        <a:p>
          <a:endParaRPr lang="en-US"/>
        </a:p>
      </dgm:t>
    </dgm:pt>
    <dgm:pt modelId="{658E6E68-1C1A-45DB-B460-887548284EF8}" type="sibTrans" cxnId="{ACBEBBE7-0F2E-4C53-85DC-CD66C1F3FB46}">
      <dgm:prSet/>
      <dgm:spPr/>
      <dgm:t>
        <a:bodyPr/>
        <a:lstStyle/>
        <a:p>
          <a:endParaRPr lang="en-US"/>
        </a:p>
      </dgm:t>
    </dgm:pt>
    <dgm:pt modelId="{89DED533-18C9-408B-8493-8F6835C4EA87}">
      <dgm:prSet phldrT="[Text]" custT="1"/>
      <dgm:spPr>
        <a:effectLst>
          <a:outerShdw blurRad="50800" dist="38100" dir="2700000" algn="tl" rotWithShape="0">
            <a:prstClr val="black">
              <a:alpha val="40000"/>
            </a:prstClr>
          </a:outerShdw>
        </a:effectLst>
      </dgm:spPr>
      <dgm:t>
        <a:bodyPr tIns="91440" anchor="ctr"/>
        <a:lstStyle/>
        <a:p>
          <a:r>
            <a:rPr lang="en-US" sz="2000"/>
            <a:t>Assuming things about the solicitation</a:t>
          </a:r>
        </a:p>
      </dgm:t>
    </dgm:pt>
    <dgm:pt modelId="{42420011-CD3F-4ACE-8186-4E9F0D682E09}" type="parTrans" cxnId="{158B35A6-32C1-46FC-9D6F-B2603FDD1DA7}">
      <dgm:prSet/>
      <dgm:spPr/>
      <dgm:t>
        <a:bodyPr/>
        <a:lstStyle/>
        <a:p>
          <a:endParaRPr lang="en-US"/>
        </a:p>
      </dgm:t>
    </dgm:pt>
    <dgm:pt modelId="{B2BA8D59-7162-45E3-A5F6-FDC976D486CB}" type="sibTrans" cxnId="{158B35A6-32C1-46FC-9D6F-B2603FDD1DA7}">
      <dgm:prSet/>
      <dgm:spPr/>
      <dgm:t>
        <a:bodyPr/>
        <a:lstStyle/>
        <a:p>
          <a:endParaRPr lang="en-US"/>
        </a:p>
      </dgm:t>
    </dgm:pt>
    <dgm:pt modelId="{D58352C0-37A4-4729-BB1B-17B7D3798F3D}">
      <dgm:prSet phldrT="[Text]" custT="1"/>
      <dgm:spPr>
        <a:effectLst>
          <a:outerShdw blurRad="50800" dist="38100" dir="2700000" algn="tl" rotWithShape="0">
            <a:prstClr val="black">
              <a:alpha val="40000"/>
            </a:prstClr>
          </a:outerShdw>
        </a:effectLst>
      </dgm:spPr>
      <dgm:t>
        <a:bodyPr tIns="91440" anchor="ctr"/>
        <a:lstStyle/>
        <a:p>
          <a:r>
            <a:rPr lang="en-US" sz="2000"/>
            <a:t>Leading with politics over substance</a:t>
          </a:r>
        </a:p>
      </dgm:t>
    </dgm:pt>
    <dgm:pt modelId="{9D2ED0DD-8A50-48CD-9425-B5E60B74B3EA}" type="parTrans" cxnId="{3508F0F8-2FAD-4F89-9D74-D14B838E8197}">
      <dgm:prSet/>
      <dgm:spPr/>
      <dgm:t>
        <a:bodyPr/>
        <a:lstStyle/>
        <a:p>
          <a:endParaRPr lang="en-US"/>
        </a:p>
      </dgm:t>
    </dgm:pt>
    <dgm:pt modelId="{28728A55-F3B5-4B66-A79B-C190056E351C}" type="sibTrans" cxnId="{3508F0F8-2FAD-4F89-9D74-D14B838E8197}">
      <dgm:prSet/>
      <dgm:spPr/>
      <dgm:t>
        <a:bodyPr/>
        <a:lstStyle/>
        <a:p>
          <a:endParaRPr lang="en-US"/>
        </a:p>
      </dgm:t>
    </dgm:pt>
    <dgm:pt modelId="{06EEB1CE-2C11-4C58-A545-D916DFDE3E58}">
      <dgm:prSet phldrT="[Text]"/>
      <dgm:spPr>
        <a:solidFill>
          <a:srgbClr val="3C4981"/>
        </a:solidFill>
      </dgm:spPr>
      <dgm:t>
        <a:bodyPr/>
        <a:lstStyle/>
        <a:p>
          <a:r>
            <a:rPr lang="en-US"/>
            <a:t>Not Following Guidelines</a:t>
          </a:r>
        </a:p>
      </dgm:t>
    </dgm:pt>
    <dgm:pt modelId="{56AA7C6F-C99B-4F87-8C93-6C1B8574C45B}" type="parTrans" cxnId="{E9963F6F-03B0-4177-BF33-0654DE968491}">
      <dgm:prSet/>
      <dgm:spPr/>
      <dgm:t>
        <a:bodyPr/>
        <a:lstStyle/>
        <a:p>
          <a:endParaRPr lang="en-US"/>
        </a:p>
      </dgm:t>
    </dgm:pt>
    <dgm:pt modelId="{FC87091F-6F4D-4ECD-A4FA-409B8EC256AF}" type="sibTrans" cxnId="{E9963F6F-03B0-4177-BF33-0654DE968491}">
      <dgm:prSet/>
      <dgm:spPr/>
      <dgm:t>
        <a:bodyPr/>
        <a:lstStyle/>
        <a:p>
          <a:endParaRPr lang="en-US"/>
        </a:p>
      </dgm:t>
    </dgm:pt>
    <dgm:pt modelId="{DCD2EB43-3F86-4733-857C-41FFDE0F9A5E}">
      <dgm:prSet phldrT="[Text]" custT="1"/>
      <dgm:spPr>
        <a:effectLst>
          <a:outerShdw blurRad="50800" dist="38100" dir="2700000" algn="tl" rotWithShape="0">
            <a:prstClr val="black">
              <a:alpha val="40000"/>
            </a:prstClr>
          </a:outerShdw>
        </a:effectLst>
      </dgm:spPr>
      <dgm:t>
        <a:bodyPr tIns="91440" anchor="ctr"/>
        <a:lstStyle/>
        <a:p>
          <a:r>
            <a:rPr lang="en-US" sz="2000"/>
            <a:t>Being late with submissions</a:t>
          </a:r>
        </a:p>
      </dgm:t>
    </dgm:pt>
    <dgm:pt modelId="{FC740F38-701E-4035-8ECC-289B0689BF0E}" type="parTrans" cxnId="{90B36488-E147-4BA3-AA44-DA4F21C2782D}">
      <dgm:prSet/>
      <dgm:spPr/>
      <dgm:t>
        <a:bodyPr/>
        <a:lstStyle/>
        <a:p>
          <a:endParaRPr lang="en-US"/>
        </a:p>
      </dgm:t>
    </dgm:pt>
    <dgm:pt modelId="{81759444-FA5B-4CA6-B4A3-B7FEC422A0C4}" type="sibTrans" cxnId="{90B36488-E147-4BA3-AA44-DA4F21C2782D}">
      <dgm:prSet/>
      <dgm:spPr/>
      <dgm:t>
        <a:bodyPr/>
        <a:lstStyle/>
        <a:p>
          <a:endParaRPr lang="en-US"/>
        </a:p>
      </dgm:t>
    </dgm:pt>
    <dgm:pt modelId="{7AE462BE-4F89-40A7-9D63-17C0EEE88602}">
      <dgm:prSet phldrT="[Text]" custT="1"/>
      <dgm:spPr>
        <a:effectLst>
          <a:outerShdw blurRad="50800" dist="38100" dir="2700000" algn="tl" rotWithShape="0">
            <a:prstClr val="black">
              <a:alpha val="40000"/>
            </a:prstClr>
          </a:outerShdw>
        </a:effectLst>
      </dgm:spPr>
      <dgm:t>
        <a:bodyPr tIns="91440" anchor="ctr"/>
        <a:lstStyle/>
        <a:p>
          <a:r>
            <a:rPr lang="en-US" sz="2000"/>
            <a:t>Quitting</a:t>
          </a:r>
        </a:p>
      </dgm:t>
    </dgm:pt>
    <dgm:pt modelId="{194B6277-7F2C-4146-8CB0-CE4AD3DB7CD1}" type="parTrans" cxnId="{70C73C7D-6B10-410D-A7DE-7AE919E88DC8}">
      <dgm:prSet/>
      <dgm:spPr/>
      <dgm:t>
        <a:bodyPr/>
        <a:lstStyle/>
        <a:p>
          <a:endParaRPr lang="en-US"/>
        </a:p>
      </dgm:t>
    </dgm:pt>
    <dgm:pt modelId="{1275FE22-CEE3-44CA-9700-82F3B868A3E6}" type="sibTrans" cxnId="{70C73C7D-6B10-410D-A7DE-7AE919E88DC8}">
      <dgm:prSet/>
      <dgm:spPr/>
      <dgm:t>
        <a:bodyPr/>
        <a:lstStyle/>
        <a:p>
          <a:endParaRPr lang="en-US"/>
        </a:p>
      </dgm:t>
    </dgm:pt>
    <dgm:pt modelId="{872F8E81-38B6-4A43-8AF5-3E4872716759}">
      <dgm:prSet phldrT="[Text]" custT="1"/>
      <dgm:spPr>
        <a:effectLst>
          <a:outerShdw blurRad="50800" dist="38100" dir="2700000" algn="tl" rotWithShape="0">
            <a:prstClr val="black">
              <a:alpha val="40000"/>
            </a:prstClr>
          </a:outerShdw>
        </a:effectLst>
      </dgm:spPr>
      <dgm:t>
        <a:bodyPr tIns="91440" anchor="ctr"/>
        <a:lstStyle/>
        <a:p>
          <a:r>
            <a:rPr lang="en-US" sz="2000" dirty="0"/>
            <a:t>Thinking you’ll win because you know someone at WSSC Water</a:t>
          </a:r>
        </a:p>
      </dgm:t>
    </dgm:pt>
    <dgm:pt modelId="{EEDC4478-ED37-4397-BDEB-4380DF067A8C}" type="parTrans" cxnId="{5992E9E9-78C2-4C65-B9F9-D6D964EAB957}">
      <dgm:prSet/>
      <dgm:spPr/>
      <dgm:t>
        <a:bodyPr/>
        <a:lstStyle/>
        <a:p>
          <a:endParaRPr lang="en-US"/>
        </a:p>
      </dgm:t>
    </dgm:pt>
    <dgm:pt modelId="{208FFBAE-CE8B-4FE9-BA0B-9F83FA4CE410}" type="sibTrans" cxnId="{5992E9E9-78C2-4C65-B9F9-D6D964EAB957}">
      <dgm:prSet/>
      <dgm:spPr/>
      <dgm:t>
        <a:bodyPr/>
        <a:lstStyle/>
        <a:p>
          <a:endParaRPr lang="en-US"/>
        </a:p>
      </dgm:t>
    </dgm:pt>
    <dgm:pt modelId="{91FBDDBE-B203-4CD1-B44C-EAB2557057F7}">
      <dgm:prSet phldrT="[Text]" custT="1"/>
      <dgm:spPr>
        <a:effectLst>
          <a:outerShdw blurRad="50800" dist="38100" dir="2700000" algn="tl" rotWithShape="0">
            <a:prstClr val="black">
              <a:alpha val="40000"/>
            </a:prstClr>
          </a:outerShdw>
        </a:effectLst>
      </dgm:spPr>
      <dgm:t>
        <a:bodyPr tIns="91440" anchor="ctr"/>
        <a:lstStyle/>
        <a:p>
          <a:r>
            <a:rPr lang="en-US" sz="2000"/>
            <a:t>Submitting incomplete/out of order responses</a:t>
          </a:r>
        </a:p>
      </dgm:t>
    </dgm:pt>
    <dgm:pt modelId="{02F2DC6B-D403-4975-9635-305E8D4AB211}" type="parTrans" cxnId="{A007FFD4-3EB6-4575-AF1E-482EEC469E03}">
      <dgm:prSet/>
      <dgm:spPr/>
      <dgm:t>
        <a:bodyPr/>
        <a:lstStyle/>
        <a:p>
          <a:endParaRPr lang="en-US"/>
        </a:p>
      </dgm:t>
    </dgm:pt>
    <dgm:pt modelId="{9D615C35-F31A-4DBE-98B4-DDEE0C0D6D00}" type="sibTrans" cxnId="{A007FFD4-3EB6-4575-AF1E-482EEC469E03}">
      <dgm:prSet/>
      <dgm:spPr/>
      <dgm:t>
        <a:bodyPr/>
        <a:lstStyle/>
        <a:p>
          <a:endParaRPr lang="en-US"/>
        </a:p>
      </dgm:t>
    </dgm:pt>
    <dgm:pt modelId="{A07323CB-F2C5-4244-B669-BB343B3461CA}" type="pres">
      <dgm:prSet presAssocID="{CCC37C8F-24C9-4B8D-A9EE-FF9C9B8819F1}" presName="Name0" presStyleCnt="0">
        <dgm:presLayoutVars>
          <dgm:dir/>
          <dgm:animLvl val="lvl"/>
          <dgm:resizeHandles/>
        </dgm:presLayoutVars>
      </dgm:prSet>
      <dgm:spPr/>
    </dgm:pt>
    <dgm:pt modelId="{7F249176-38DB-4484-AD11-C9F569C6B822}" type="pres">
      <dgm:prSet presAssocID="{EAFBE43C-CB55-4B60-B6FC-A15FB320202B}" presName="linNode" presStyleCnt="0"/>
      <dgm:spPr/>
    </dgm:pt>
    <dgm:pt modelId="{9C93D18C-93BB-480C-AE58-309552E0051B}" type="pres">
      <dgm:prSet presAssocID="{EAFBE43C-CB55-4B60-B6FC-A15FB320202B}" presName="parentShp" presStyleLbl="node1" presStyleIdx="0" presStyleCnt="2">
        <dgm:presLayoutVars>
          <dgm:bulletEnabled val="1"/>
        </dgm:presLayoutVars>
      </dgm:prSet>
      <dgm:spPr/>
    </dgm:pt>
    <dgm:pt modelId="{1AD7D232-BECB-4DA1-B4CD-34C63D9CF382}" type="pres">
      <dgm:prSet presAssocID="{EAFBE43C-CB55-4B60-B6FC-A15FB320202B}" presName="childShp" presStyleLbl="bgAccFollowNode1" presStyleIdx="0" presStyleCnt="2">
        <dgm:presLayoutVars>
          <dgm:bulletEnabled val="1"/>
        </dgm:presLayoutVars>
      </dgm:prSet>
      <dgm:spPr/>
    </dgm:pt>
    <dgm:pt modelId="{320BDFBB-E45A-4236-9F09-E3B2ACE43AB8}" type="pres">
      <dgm:prSet presAssocID="{658E6E68-1C1A-45DB-B460-887548284EF8}" presName="spacing" presStyleCnt="0"/>
      <dgm:spPr/>
    </dgm:pt>
    <dgm:pt modelId="{EA33BBC9-40F8-4A74-BFE8-F0A69ACB34AD}" type="pres">
      <dgm:prSet presAssocID="{06EEB1CE-2C11-4C58-A545-D916DFDE3E58}" presName="linNode" presStyleCnt="0"/>
      <dgm:spPr/>
    </dgm:pt>
    <dgm:pt modelId="{99939B17-189D-4359-996F-E5CC3A4C1281}" type="pres">
      <dgm:prSet presAssocID="{06EEB1CE-2C11-4C58-A545-D916DFDE3E58}" presName="parentShp" presStyleLbl="node1" presStyleIdx="1" presStyleCnt="2">
        <dgm:presLayoutVars>
          <dgm:bulletEnabled val="1"/>
        </dgm:presLayoutVars>
      </dgm:prSet>
      <dgm:spPr/>
    </dgm:pt>
    <dgm:pt modelId="{E396C276-2CCF-4964-8AB9-437973A3DE77}" type="pres">
      <dgm:prSet presAssocID="{06EEB1CE-2C11-4C58-A545-D916DFDE3E58}" presName="childShp" presStyleLbl="bgAccFollowNode1" presStyleIdx="1" presStyleCnt="2">
        <dgm:presLayoutVars>
          <dgm:bulletEnabled val="1"/>
        </dgm:presLayoutVars>
      </dgm:prSet>
      <dgm:spPr/>
    </dgm:pt>
  </dgm:ptLst>
  <dgm:cxnLst>
    <dgm:cxn modelId="{B712B400-88DC-48CE-975F-582EC295041A}" type="presOf" srcId="{D58352C0-37A4-4729-BB1B-17B7D3798F3D}" destId="{1AD7D232-BECB-4DA1-B4CD-34C63D9CF382}" srcOrd="0" destOrd="1" presId="urn:microsoft.com/office/officeart/2005/8/layout/vList6"/>
    <dgm:cxn modelId="{B8F77231-7A0A-413B-8639-1BB151A3A1A3}" type="presOf" srcId="{7AE462BE-4F89-40A7-9D63-17C0EEE88602}" destId="{E396C276-2CCF-4964-8AB9-437973A3DE77}" srcOrd="0" destOrd="2" presId="urn:microsoft.com/office/officeart/2005/8/layout/vList6"/>
    <dgm:cxn modelId="{18A8E737-F203-4BBE-BAB6-9B690353BEE7}" type="presOf" srcId="{CCC37C8F-24C9-4B8D-A9EE-FF9C9B8819F1}" destId="{A07323CB-F2C5-4244-B669-BB343B3461CA}" srcOrd="0" destOrd="0" presId="urn:microsoft.com/office/officeart/2005/8/layout/vList6"/>
    <dgm:cxn modelId="{E9963F6F-03B0-4177-BF33-0654DE968491}" srcId="{CCC37C8F-24C9-4B8D-A9EE-FF9C9B8819F1}" destId="{06EEB1CE-2C11-4C58-A545-D916DFDE3E58}" srcOrd="1" destOrd="0" parTransId="{56AA7C6F-C99B-4F87-8C93-6C1B8574C45B}" sibTransId="{FC87091F-6F4D-4ECD-A4FA-409B8EC256AF}"/>
    <dgm:cxn modelId="{D017E876-0ABD-4ED9-B8C5-B554992C343F}" type="presOf" srcId="{872F8E81-38B6-4A43-8AF5-3E4872716759}" destId="{1AD7D232-BECB-4DA1-B4CD-34C63D9CF382}" srcOrd="0" destOrd="2" presId="urn:microsoft.com/office/officeart/2005/8/layout/vList6"/>
    <dgm:cxn modelId="{70C73C7D-6B10-410D-A7DE-7AE919E88DC8}" srcId="{06EEB1CE-2C11-4C58-A545-D916DFDE3E58}" destId="{7AE462BE-4F89-40A7-9D63-17C0EEE88602}" srcOrd="2" destOrd="0" parTransId="{194B6277-7F2C-4146-8CB0-CE4AD3DB7CD1}" sibTransId="{1275FE22-CEE3-44CA-9700-82F3B868A3E6}"/>
    <dgm:cxn modelId="{931B6783-615B-4F1C-AB87-5099E4501BF9}" type="presOf" srcId="{EAFBE43C-CB55-4B60-B6FC-A15FB320202B}" destId="{9C93D18C-93BB-480C-AE58-309552E0051B}" srcOrd="0" destOrd="0" presId="urn:microsoft.com/office/officeart/2005/8/layout/vList6"/>
    <dgm:cxn modelId="{90B36488-E147-4BA3-AA44-DA4F21C2782D}" srcId="{06EEB1CE-2C11-4C58-A545-D916DFDE3E58}" destId="{DCD2EB43-3F86-4733-857C-41FFDE0F9A5E}" srcOrd="0" destOrd="0" parTransId="{FC740F38-701E-4035-8ECC-289B0689BF0E}" sibTransId="{81759444-FA5B-4CA6-B4A3-B7FEC422A0C4}"/>
    <dgm:cxn modelId="{127C698F-9F46-4235-8848-5E81F09B079A}" type="presOf" srcId="{89DED533-18C9-408B-8493-8F6835C4EA87}" destId="{1AD7D232-BECB-4DA1-B4CD-34C63D9CF382}" srcOrd="0" destOrd="0" presId="urn:microsoft.com/office/officeart/2005/8/layout/vList6"/>
    <dgm:cxn modelId="{EA2F669F-63A3-4EAF-BBAB-0C2A779D6FD6}" type="presOf" srcId="{DCD2EB43-3F86-4733-857C-41FFDE0F9A5E}" destId="{E396C276-2CCF-4964-8AB9-437973A3DE77}" srcOrd="0" destOrd="0" presId="urn:microsoft.com/office/officeart/2005/8/layout/vList6"/>
    <dgm:cxn modelId="{1DC0ECA0-AF37-4616-A2F5-D44F328F0692}" type="presOf" srcId="{91FBDDBE-B203-4CD1-B44C-EAB2557057F7}" destId="{E396C276-2CCF-4964-8AB9-437973A3DE77}" srcOrd="0" destOrd="1" presId="urn:microsoft.com/office/officeart/2005/8/layout/vList6"/>
    <dgm:cxn modelId="{158B35A6-32C1-46FC-9D6F-B2603FDD1DA7}" srcId="{EAFBE43C-CB55-4B60-B6FC-A15FB320202B}" destId="{89DED533-18C9-408B-8493-8F6835C4EA87}" srcOrd="0" destOrd="0" parTransId="{42420011-CD3F-4ACE-8186-4E9F0D682E09}" sibTransId="{B2BA8D59-7162-45E3-A5F6-FDC976D486CB}"/>
    <dgm:cxn modelId="{A007FFD4-3EB6-4575-AF1E-482EEC469E03}" srcId="{06EEB1CE-2C11-4C58-A545-D916DFDE3E58}" destId="{91FBDDBE-B203-4CD1-B44C-EAB2557057F7}" srcOrd="1" destOrd="0" parTransId="{02F2DC6B-D403-4975-9635-305E8D4AB211}" sibTransId="{9D615C35-F31A-4DBE-98B4-DDEE0C0D6D00}"/>
    <dgm:cxn modelId="{ACBEBBE7-0F2E-4C53-85DC-CD66C1F3FB46}" srcId="{CCC37C8F-24C9-4B8D-A9EE-FF9C9B8819F1}" destId="{EAFBE43C-CB55-4B60-B6FC-A15FB320202B}" srcOrd="0" destOrd="0" parTransId="{883664FC-8249-4692-AC9E-BD4B78E97160}" sibTransId="{658E6E68-1C1A-45DB-B460-887548284EF8}"/>
    <dgm:cxn modelId="{5992E9E9-78C2-4C65-B9F9-D6D964EAB957}" srcId="{EAFBE43C-CB55-4B60-B6FC-A15FB320202B}" destId="{872F8E81-38B6-4A43-8AF5-3E4872716759}" srcOrd="2" destOrd="0" parTransId="{EEDC4478-ED37-4397-BDEB-4380DF067A8C}" sibTransId="{208FFBAE-CE8B-4FE9-BA0B-9F83FA4CE410}"/>
    <dgm:cxn modelId="{5573DFEC-843B-43DB-8ED3-D2FC7C5EEC4D}" type="presOf" srcId="{06EEB1CE-2C11-4C58-A545-D916DFDE3E58}" destId="{99939B17-189D-4359-996F-E5CC3A4C1281}" srcOrd="0" destOrd="0" presId="urn:microsoft.com/office/officeart/2005/8/layout/vList6"/>
    <dgm:cxn modelId="{3508F0F8-2FAD-4F89-9D74-D14B838E8197}" srcId="{EAFBE43C-CB55-4B60-B6FC-A15FB320202B}" destId="{D58352C0-37A4-4729-BB1B-17B7D3798F3D}" srcOrd="1" destOrd="0" parTransId="{9D2ED0DD-8A50-48CD-9425-B5E60B74B3EA}" sibTransId="{28728A55-F3B5-4B66-A79B-C190056E351C}"/>
    <dgm:cxn modelId="{D136D141-D5C9-4FBC-BC94-8A97FB3F12BF}" type="presParOf" srcId="{A07323CB-F2C5-4244-B669-BB343B3461CA}" destId="{7F249176-38DB-4484-AD11-C9F569C6B822}" srcOrd="0" destOrd="0" presId="urn:microsoft.com/office/officeart/2005/8/layout/vList6"/>
    <dgm:cxn modelId="{0AFA3CC2-F5C4-410A-8272-8F3CC6692FA4}" type="presParOf" srcId="{7F249176-38DB-4484-AD11-C9F569C6B822}" destId="{9C93D18C-93BB-480C-AE58-309552E0051B}" srcOrd="0" destOrd="0" presId="urn:microsoft.com/office/officeart/2005/8/layout/vList6"/>
    <dgm:cxn modelId="{A5070BC8-958A-4B40-8DBB-1D90F003E5C4}" type="presParOf" srcId="{7F249176-38DB-4484-AD11-C9F569C6B822}" destId="{1AD7D232-BECB-4DA1-B4CD-34C63D9CF382}" srcOrd="1" destOrd="0" presId="urn:microsoft.com/office/officeart/2005/8/layout/vList6"/>
    <dgm:cxn modelId="{26218640-8D74-47B4-B4B1-0A95F6EF7274}" type="presParOf" srcId="{A07323CB-F2C5-4244-B669-BB343B3461CA}" destId="{320BDFBB-E45A-4236-9F09-E3B2ACE43AB8}" srcOrd="1" destOrd="0" presId="urn:microsoft.com/office/officeart/2005/8/layout/vList6"/>
    <dgm:cxn modelId="{4DC557FC-3E12-4114-9977-362C9BBB58C9}" type="presParOf" srcId="{A07323CB-F2C5-4244-B669-BB343B3461CA}" destId="{EA33BBC9-40F8-4A74-BFE8-F0A69ACB34AD}" srcOrd="2" destOrd="0" presId="urn:microsoft.com/office/officeart/2005/8/layout/vList6"/>
    <dgm:cxn modelId="{F7C4564F-49CE-405C-8B9F-7A3172878271}" type="presParOf" srcId="{EA33BBC9-40F8-4A74-BFE8-F0A69ACB34AD}" destId="{99939B17-189D-4359-996F-E5CC3A4C1281}" srcOrd="0" destOrd="0" presId="urn:microsoft.com/office/officeart/2005/8/layout/vList6"/>
    <dgm:cxn modelId="{8FDC8C29-ED9A-4EEC-A09E-E4A21596B6ED}" type="presParOf" srcId="{EA33BBC9-40F8-4A74-BFE8-F0A69ACB34AD}" destId="{E396C276-2CCF-4964-8AB9-437973A3DE77}"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97E39-F8F0-4F78-BA25-27DF1346723C}">
      <dsp:nvSpPr>
        <dsp:cNvPr id="0" name=""/>
        <dsp:cNvSpPr/>
      </dsp:nvSpPr>
      <dsp:spPr>
        <a:xfrm>
          <a:off x="0" y="340"/>
          <a:ext cx="1034065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E6D8EFA-1AF6-4FC8-8544-ED2E355793CF}">
      <dsp:nvSpPr>
        <dsp:cNvPr id="0" name=""/>
        <dsp:cNvSpPr/>
      </dsp:nvSpPr>
      <dsp:spPr>
        <a:xfrm>
          <a:off x="0" y="340"/>
          <a:ext cx="10340658" cy="557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Baltimore City Mayor’s Office of Small &amp; Minority Business Advocacy &amp; Development</a:t>
          </a:r>
        </a:p>
      </dsp:txBody>
      <dsp:txXfrm>
        <a:off x="0" y="340"/>
        <a:ext cx="10340658" cy="557528"/>
      </dsp:txXfrm>
    </dsp:sp>
    <dsp:sp modelId="{40BC96FC-DFDD-44E0-BD27-6D4D79CA4374}">
      <dsp:nvSpPr>
        <dsp:cNvPr id="0" name=""/>
        <dsp:cNvSpPr/>
      </dsp:nvSpPr>
      <dsp:spPr>
        <a:xfrm>
          <a:off x="0" y="557869"/>
          <a:ext cx="1034065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79C32C19-2F40-4DBC-8E6F-668364655213}">
      <dsp:nvSpPr>
        <dsp:cNvPr id="0" name=""/>
        <dsp:cNvSpPr/>
      </dsp:nvSpPr>
      <dsp:spPr>
        <a:xfrm>
          <a:off x="0" y="557869"/>
          <a:ext cx="10340658" cy="557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3000 Druid Park Drive, Suite 3000B, Baltimore, MD 21215</a:t>
          </a:r>
        </a:p>
      </dsp:txBody>
      <dsp:txXfrm>
        <a:off x="0" y="557869"/>
        <a:ext cx="10340658" cy="557528"/>
      </dsp:txXfrm>
    </dsp:sp>
    <dsp:sp modelId="{7C30938A-CF29-41C6-BAE9-4CFDD9619D25}">
      <dsp:nvSpPr>
        <dsp:cNvPr id="0" name=""/>
        <dsp:cNvSpPr/>
      </dsp:nvSpPr>
      <dsp:spPr>
        <a:xfrm>
          <a:off x="0" y="1115398"/>
          <a:ext cx="1034065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8DA78B2-52BF-4221-AF65-1D3FABBA45AA}">
      <dsp:nvSpPr>
        <dsp:cNvPr id="0" name=""/>
        <dsp:cNvSpPr/>
      </dsp:nvSpPr>
      <dsp:spPr>
        <a:xfrm>
          <a:off x="0" y="1115398"/>
          <a:ext cx="10340658" cy="557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(410) 396-3818</a:t>
          </a:r>
        </a:p>
      </dsp:txBody>
      <dsp:txXfrm>
        <a:off x="0" y="1115398"/>
        <a:ext cx="10340658" cy="557528"/>
      </dsp:txXfrm>
    </dsp:sp>
    <dsp:sp modelId="{4C288035-A929-41A4-90F9-BC07D32C3214}">
      <dsp:nvSpPr>
        <dsp:cNvPr id="0" name=""/>
        <dsp:cNvSpPr/>
      </dsp:nvSpPr>
      <dsp:spPr>
        <a:xfrm>
          <a:off x="0" y="1672926"/>
          <a:ext cx="1034065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AA5A3CF-6768-4957-A439-667F2C16F9CD}">
      <dsp:nvSpPr>
        <dsp:cNvPr id="0" name=""/>
        <dsp:cNvSpPr/>
      </dsp:nvSpPr>
      <dsp:spPr>
        <a:xfrm>
          <a:off x="0" y="1672926"/>
          <a:ext cx="10340658" cy="557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hlinkClick xmlns:r="http://schemas.openxmlformats.org/officeDocument/2006/relationships" r:id="rId1"/>
            </a:rPr>
            <a:t>https://smba-d.baltimorecity.gov/</a:t>
          </a:r>
          <a:endParaRPr lang="en-US" sz="2200" kern="1200" dirty="0">
            <a:latin typeface="Times New Roman" panose="02020603050405020304" pitchFamily="18" charset="0"/>
            <a:cs typeface="Times New Roman" panose="02020603050405020304" pitchFamily="18" charset="0"/>
          </a:endParaRPr>
        </a:p>
      </dsp:txBody>
      <dsp:txXfrm>
        <a:off x="0" y="1672926"/>
        <a:ext cx="10340658" cy="557528"/>
      </dsp:txXfrm>
    </dsp:sp>
    <dsp:sp modelId="{30DB3857-15B2-4B03-851F-641A9EC005B8}">
      <dsp:nvSpPr>
        <dsp:cNvPr id="0" name=""/>
        <dsp:cNvSpPr/>
      </dsp:nvSpPr>
      <dsp:spPr>
        <a:xfrm>
          <a:off x="0" y="2230455"/>
          <a:ext cx="1034065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0998F28-4BE9-43A1-8A9B-7511D45B1AEB}">
      <dsp:nvSpPr>
        <dsp:cNvPr id="0" name=""/>
        <dsp:cNvSpPr/>
      </dsp:nvSpPr>
      <dsp:spPr>
        <a:xfrm>
          <a:off x="0" y="2230455"/>
          <a:ext cx="10340658" cy="557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rgbClr val="404040"/>
              </a:solidFill>
              <a:latin typeface="Times New Roman" panose="02020603050405020304" pitchFamily="18" charset="0"/>
              <a:cs typeface="Times New Roman" panose="02020603050405020304" pitchFamily="18" charset="0"/>
              <a:hlinkClick xmlns:r="http://schemas.openxmlformats.org/officeDocument/2006/relationships" r:id="rId2"/>
            </a:rPr>
            <a:t>https://smba-d.baltimorecity.gov/mwboo/faq</a:t>
          </a:r>
          <a:endParaRPr lang="en-US" sz="2200" kern="1200" dirty="0">
            <a:latin typeface="Times New Roman" panose="02020603050405020304" pitchFamily="18" charset="0"/>
            <a:cs typeface="Times New Roman" panose="02020603050405020304" pitchFamily="18" charset="0"/>
          </a:endParaRPr>
        </a:p>
      </dsp:txBody>
      <dsp:txXfrm>
        <a:off x="0" y="2230455"/>
        <a:ext cx="10340658" cy="5575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A745C-E30E-4B56-B31E-9A92648C0491}">
      <dsp:nvSpPr>
        <dsp:cNvPr id="0" name=""/>
        <dsp:cNvSpPr/>
      </dsp:nvSpPr>
      <dsp:spPr>
        <a:xfrm>
          <a:off x="7886463" y="1185462"/>
          <a:ext cx="2360244" cy="2360365"/>
        </a:xfrm>
        <a:prstGeom prst="ellipse">
          <a:avLst/>
        </a:prstGeom>
        <a:solidFill>
          <a:srgbClr val="3C4981"/>
        </a:solidFill>
        <a:ln>
          <a:solidFill>
            <a:srgbClr val="3C498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5B8C36F-F75A-48F1-947A-FAFCD6B9E122}">
      <dsp:nvSpPr>
        <dsp:cNvPr id="0" name=""/>
        <dsp:cNvSpPr/>
      </dsp:nvSpPr>
      <dsp:spPr>
        <a:xfrm>
          <a:off x="7965408" y="1264155"/>
          <a:ext cx="2203367" cy="2202979"/>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Read the solicitation thoroughly, including all attached documents</a:t>
          </a:r>
        </a:p>
      </dsp:txBody>
      <dsp:txXfrm>
        <a:off x="8280174" y="1578925"/>
        <a:ext cx="1573833" cy="1573438"/>
      </dsp:txXfrm>
    </dsp:sp>
    <dsp:sp modelId="{CC19E06E-84BE-48B1-8CD0-756E93798A83}">
      <dsp:nvSpPr>
        <dsp:cNvPr id="0" name=""/>
        <dsp:cNvSpPr/>
      </dsp:nvSpPr>
      <dsp:spPr>
        <a:xfrm rot="2700000">
          <a:off x="5437133" y="1185296"/>
          <a:ext cx="2360282" cy="2360282"/>
        </a:xfrm>
        <a:prstGeom prst="teardrop">
          <a:avLst>
            <a:gd name="adj" fmla="val 100000"/>
          </a:avLst>
        </a:prstGeom>
        <a:solidFill>
          <a:srgbClr val="3C4981"/>
        </a:solidFill>
        <a:ln>
          <a:solidFill>
            <a:srgbClr val="3C498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31D3737-E91A-43A8-9EFF-087A247E0846}">
      <dsp:nvSpPr>
        <dsp:cNvPr id="0" name=""/>
        <dsp:cNvSpPr/>
      </dsp:nvSpPr>
      <dsp:spPr>
        <a:xfrm>
          <a:off x="5526219" y="1264155"/>
          <a:ext cx="2203367" cy="2202979"/>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Find a solicitation you want to submit a bid/proposal for</a:t>
          </a:r>
        </a:p>
      </dsp:txBody>
      <dsp:txXfrm>
        <a:off x="5840985" y="1578925"/>
        <a:ext cx="1573833" cy="1573438"/>
      </dsp:txXfrm>
    </dsp:sp>
    <dsp:sp modelId="{21B0F4EF-BF8A-4DAC-8695-4DC213D14DFA}">
      <dsp:nvSpPr>
        <dsp:cNvPr id="0" name=""/>
        <dsp:cNvSpPr/>
      </dsp:nvSpPr>
      <dsp:spPr>
        <a:xfrm rot="2700000">
          <a:off x="3008065" y="1185296"/>
          <a:ext cx="2360282" cy="2360282"/>
        </a:xfrm>
        <a:prstGeom prst="teardrop">
          <a:avLst>
            <a:gd name="adj" fmla="val 100000"/>
          </a:avLst>
        </a:prstGeom>
        <a:solidFill>
          <a:srgbClr val="3C4981"/>
        </a:solidFill>
        <a:ln>
          <a:solidFill>
            <a:srgbClr val="3C498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33E4EE9-17B2-46E2-BF6F-CF1333BCB1C9}">
      <dsp:nvSpPr>
        <dsp:cNvPr id="0" name=""/>
        <dsp:cNvSpPr/>
      </dsp:nvSpPr>
      <dsp:spPr>
        <a:xfrm>
          <a:off x="3087029" y="1264155"/>
          <a:ext cx="2203367" cy="2202979"/>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Register in the Supplier Portal to view full solicitations</a:t>
          </a:r>
        </a:p>
      </dsp:txBody>
      <dsp:txXfrm>
        <a:off x="3401796" y="1578925"/>
        <a:ext cx="1573833" cy="1573438"/>
      </dsp:txXfrm>
    </dsp:sp>
    <dsp:sp modelId="{D683B675-B638-4B80-84BA-36F77CEE6A3C}">
      <dsp:nvSpPr>
        <dsp:cNvPr id="0" name=""/>
        <dsp:cNvSpPr/>
      </dsp:nvSpPr>
      <dsp:spPr>
        <a:xfrm rot="2700000">
          <a:off x="568876" y="1185296"/>
          <a:ext cx="2360282" cy="2360282"/>
        </a:xfrm>
        <a:prstGeom prst="teardrop">
          <a:avLst>
            <a:gd name="adj" fmla="val 100000"/>
          </a:avLst>
        </a:prstGeom>
        <a:solidFill>
          <a:srgbClr val="3C4981"/>
        </a:solidFill>
        <a:ln>
          <a:solidFill>
            <a:srgbClr val="3C498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FDB04A9-544A-4F22-9E58-D935C924D265}">
      <dsp:nvSpPr>
        <dsp:cNvPr id="0" name=""/>
        <dsp:cNvSpPr/>
      </dsp:nvSpPr>
      <dsp:spPr>
        <a:xfrm>
          <a:off x="647840" y="1264155"/>
          <a:ext cx="2203367" cy="2202979"/>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Visit wsscwater.com for solicitation information</a:t>
          </a:r>
        </a:p>
      </dsp:txBody>
      <dsp:txXfrm>
        <a:off x="962607" y="1578925"/>
        <a:ext cx="1573833" cy="15734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5E9A6-FCF7-45A1-BE48-7086BCEEA3EF}">
      <dsp:nvSpPr>
        <dsp:cNvPr id="0" name=""/>
        <dsp:cNvSpPr/>
      </dsp:nvSpPr>
      <dsp:spPr>
        <a:xfrm>
          <a:off x="8030683" y="998721"/>
          <a:ext cx="2403406" cy="2403529"/>
        </a:xfrm>
        <a:prstGeom prst="ellipse">
          <a:avLst/>
        </a:prstGeom>
        <a:solidFill>
          <a:srgbClr val="3C4981"/>
        </a:solidFill>
        <a:ln>
          <a:noFill/>
        </a:ln>
        <a:effectLst/>
      </dsp:spPr>
      <dsp:style>
        <a:lnRef idx="0">
          <a:scrgbClr r="0" g="0" b="0"/>
        </a:lnRef>
        <a:fillRef idx="3">
          <a:scrgbClr r="0" g="0" b="0"/>
        </a:fillRef>
        <a:effectRef idx="2">
          <a:scrgbClr r="0" g="0" b="0"/>
        </a:effectRef>
        <a:fontRef idx="minor">
          <a:schemeClr val="lt1"/>
        </a:fontRef>
      </dsp:style>
    </dsp:sp>
    <dsp:sp modelId="{16AC1FC1-AFAD-476F-8E3B-141192DEAF9A}">
      <dsp:nvSpPr>
        <dsp:cNvPr id="0" name=""/>
        <dsp:cNvSpPr/>
      </dsp:nvSpPr>
      <dsp:spPr>
        <a:xfrm>
          <a:off x="8111072" y="1078852"/>
          <a:ext cx="2243660" cy="2243265"/>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For RFPs, be ready to potentially negotiate!</a:t>
          </a:r>
        </a:p>
      </dsp:txBody>
      <dsp:txXfrm>
        <a:off x="8431594" y="1399379"/>
        <a:ext cx="1602614" cy="1602212"/>
      </dsp:txXfrm>
    </dsp:sp>
    <dsp:sp modelId="{FE6CA2D9-8B23-401D-8972-3EA2595493B9}">
      <dsp:nvSpPr>
        <dsp:cNvPr id="0" name=""/>
        <dsp:cNvSpPr/>
      </dsp:nvSpPr>
      <dsp:spPr>
        <a:xfrm rot="2700000">
          <a:off x="5536563" y="998552"/>
          <a:ext cx="2403445" cy="2403445"/>
        </a:xfrm>
        <a:prstGeom prst="teardrop">
          <a:avLst>
            <a:gd name="adj" fmla="val 100000"/>
          </a:avLst>
        </a:prstGeom>
        <a:solidFill>
          <a:srgbClr val="3C4981"/>
        </a:solidFill>
        <a:ln>
          <a:noFill/>
        </a:ln>
        <a:effectLst/>
      </dsp:spPr>
      <dsp:style>
        <a:lnRef idx="0">
          <a:scrgbClr r="0" g="0" b="0"/>
        </a:lnRef>
        <a:fillRef idx="3">
          <a:scrgbClr r="0" g="0" b="0"/>
        </a:fillRef>
        <a:effectRef idx="2">
          <a:scrgbClr r="0" g="0" b="0"/>
        </a:effectRef>
        <a:fontRef idx="minor">
          <a:schemeClr val="lt1"/>
        </a:fontRef>
      </dsp:style>
    </dsp:sp>
    <dsp:sp modelId="{0FCEB319-EF55-46C5-A86E-F4C7970050FC}">
      <dsp:nvSpPr>
        <dsp:cNvPr id="0" name=""/>
        <dsp:cNvSpPr/>
      </dsp:nvSpPr>
      <dsp:spPr>
        <a:xfrm>
          <a:off x="5627277" y="1078852"/>
          <a:ext cx="2243660" cy="2243265"/>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Structure proposals so they’re persuasive, compelling, and tell a story</a:t>
          </a:r>
        </a:p>
      </dsp:txBody>
      <dsp:txXfrm>
        <a:off x="5947800" y="1399379"/>
        <a:ext cx="1602614" cy="1602212"/>
      </dsp:txXfrm>
    </dsp:sp>
    <dsp:sp modelId="{DCD590A5-02E2-4263-923F-CB5AAAC8E36E}">
      <dsp:nvSpPr>
        <dsp:cNvPr id="0" name=""/>
        <dsp:cNvSpPr/>
      </dsp:nvSpPr>
      <dsp:spPr>
        <a:xfrm rot="2700000">
          <a:off x="3063074" y="998552"/>
          <a:ext cx="2403445" cy="2403445"/>
        </a:xfrm>
        <a:prstGeom prst="teardrop">
          <a:avLst>
            <a:gd name="adj" fmla="val 100000"/>
          </a:avLst>
        </a:prstGeom>
        <a:solidFill>
          <a:srgbClr val="3C4981"/>
        </a:solidFill>
        <a:ln>
          <a:noFill/>
        </a:ln>
        <a:effectLst/>
      </dsp:spPr>
      <dsp:style>
        <a:lnRef idx="0">
          <a:scrgbClr r="0" g="0" b="0"/>
        </a:lnRef>
        <a:fillRef idx="3">
          <a:scrgbClr r="0" g="0" b="0"/>
        </a:fillRef>
        <a:effectRef idx="2">
          <a:scrgbClr r="0" g="0" b="0"/>
        </a:effectRef>
        <a:fontRef idx="minor">
          <a:schemeClr val="lt1"/>
        </a:fontRef>
      </dsp:style>
    </dsp:sp>
    <dsp:sp modelId="{17F765F4-9B91-4CEA-80F9-02674473703F}">
      <dsp:nvSpPr>
        <dsp:cNvPr id="0" name=""/>
        <dsp:cNvSpPr/>
      </dsp:nvSpPr>
      <dsp:spPr>
        <a:xfrm>
          <a:off x="3143482" y="1078852"/>
          <a:ext cx="2243660" cy="2243265"/>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Provide requested information in a readable style</a:t>
          </a:r>
        </a:p>
      </dsp:txBody>
      <dsp:txXfrm>
        <a:off x="3464005" y="1399379"/>
        <a:ext cx="1602614" cy="1602212"/>
      </dsp:txXfrm>
    </dsp:sp>
    <dsp:sp modelId="{3E450EBC-B0B9-4EE6-9CD0-D2698DBA11D8}">
      <dsp:nvSpPr>
        <dsp:cNvPr id="0" name=""/>
        <dsp:cNvSpPr/>
      </dsp:nvSpPr>
      <dsp:spPr>
        <a:xfrm rot="2700000">
          <a:off x="579279" y="998552"/>
          <a:ext cx="2403445" cy="2403445"/>
        </a:xfrm>
        <a:prstGeom prst="teardrop">
          <a:avLst>
            <a:gd name="adj" fmla="val 100000"/>
          </a:avLst>
        </a:prstGeom>
        <a:solidFill>
          <a:srgbClr val="3C4981"/>
        </a:solidFill>
        <a:ln>
          <a:noFill/>
        </a:ln>
        <a:effectLst/>
      </dsp:spPr>
      <dsp:style>
        <a:lnRef idx="0">
          <a:scrgbClr r="0" g="0" b="0"/>
        </a:lnRef>
        <a:fillRef idx="3">
          <a:scrgbClr r="0" g="0" b="0"/>
        </a:fillRef>
        <a:effectRef idx="2">
          <a:scrgbClr r="0" g="0" b="0"/>
        </a:effectRef>
        <a:fontRef idx="minor">
          <a:schemeClr val="lt1"/>
        </a:fontRef>
      </dsp:style>
    </dsp:sp>
    <dsp:sp modelId="{FB8C7DDC-4AEE-459B-A8A7-9B5ECCF42BAB}">
      <dsp:nvSpPr>
        <dsp:cNvPr id="0" name=""/>
        <dsp:cNvSpPr/>
      </dsp:nvSpPr>
      <dsp:spPr>
        <a:xfrm>
          <a:off x="659688" y="1078852"/>
          <a:ext cx="2243660" cy="2243265"/>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Understand WSSC Water’s bidding process</a:t>
          </a:r>
        </a:p>
      </dsp:txBody>
      <dsp:txXfrm>
        <a:off x="980210" y="1399379"/>
        <a:ext cx="1602614" cy="16022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6647B-7D76-4621-A533-BCA660CD2DD0}">
      <dsp:nvSpPr>
        <dsp:cNvPr id="0" name=""/>
        <dsp:cNvSpPr/>
      </dsp:nvSpPr>
      <dsp:spPr>
        <a:xfrm>
          <a:off x="2097839" y="765251"/>
          <a:ext cx="1863347" cy="1909240"/>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777875">
            <a:lnSpc>
              <a:spcPct val="90000"/>
            </a:lnSpc>
            <a:spcBef>
              <a:spcPct val="0"/>
            </a:spcBef>
            <a:spcAft>
              <a:spcPct val="35000"/>
            </a:spcAft>
            <a:buNone/>
          </a:pPr>
          <a:r>
            <a:rPr lang="en-US" sz="1750" kern="1200"/>
            <a:t>Understand</a:t>
          </a:r>
        </a:p>
      </dsp:txBody>
      <dsp:txXfrm>
        <a:off x="2643601" y="1324454"/>
        <a:ext cx="1317585" cy="1350037"/>
      </dsp:txXfrm>
    </dsp:sp>
    <dsp:sp modelId="{3D8CDE17-05A1-4DDD-A9C8-60DFF3929794}">
      <dsp:nvSpPr>
        <dsp:cNvPr id="0" name=""/>
        <dsp:cNvSpPr/>
      </dsp:nvSpPr>
      <dsp:spPr>
        <a:xfrm rot="5400000">
          <a:off x="4146213" y="787775"/>
          <a:ext cx="1909240" cy="1863347"/>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Read</a:t>
          </a:r>
        </a:p>
      </dsp:txBody>
      <dsp:txXfrm rot="-5400000">
        <a:off x="4169160" y="1324032"/>
        <a:ext cx="1317585" cy="1350037"/>
      </dsp:txXfrm>
    </dsp:sp>
    <dsp:sp modelId="{EC5862B7-11FA-456C-ADCE-539B3C215EA3}">
      <dsp:nvSpPr>
        <dsp:cNvPr id="0" name=""/>
        <dsp:cNvSpPr/>
      </dsp:nvSpPr>
      <dsp:spPr>
        <a:xfrm rot="10800000">
          <a:off x="4165593" y="2840748"/>
          <a:ext cx="1863347" cy="1909240"/>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Compete</a:t>
          </a:r>
        </a:p>
      </dsp:txBody>
      <dsp:txXfrm rot="10800000">
        <a:off x="4165593" y="2840748"/>
        <a:ext cx="1317585" cy="1350037"/>
      </dsp:txXfrm>
    </dsp:sp>
    <dsp:sp modelId="{B6DA3BDA-F1C4-4E4E-BBDE-12C640498BEE}">
      <dsp:nvSpPr>
        <dsp:cNvPr id="0" name=""/>
        <dsp:cNvSpPr/>
      </dsp:nvSpPr>
      <dsp:spPr>
        <a:xfrm rot="16200000">
          <a:off x="2071326" y="2864117"/>
          <a:ext cx="1909240" cy="1863347"/>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Keep Trying</a:t>
          </a:r>
        </a:p>
      </dsp:txBody>
      <dsp:txXfrm rot="5400000">
        <a:off x="2640035" y="2841171"/>
        <a:ext cx="1317585" cy="1350037"/>
      </dsp:txXfrm>
    </dsp:sp>
    <dsp:sp modelId="{9727AEDF-3403-4495-AC63-8B1FA53CC7E0}">
      <dsp:nvSpPr>
        <dsp:cNvPr id="0" name=""/>
        <dsp:cNvSpPr/>
      </dsp:nvSpPr>
      <dsp:spPr>
        <a:xfrm>
          <a:off x="3634911" y="2225668"/>
          <a:ext cx="810090" cy="704426"/>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C9CD16-AF1D-4339-8264-087623A3078E}">
      <dsp:nvSpPr>
        <dsp:cNvPr id="0" name=""/>
        <dsp:cNvSpPr/>
      </dsp:nvSpPr>
      <dsp:spPr>
        <a:xfrm rot="10800000">
          <a:off x="3634911" y="2496602"/>
          <a:ext cx="810090" cy="704426"/>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7D232-BECB-4DA1-B4CD-34C63D9CF382}">
      <dsp:nvSpPr>
        <dsp:cNvPr id="0" name=""/>
        <dsp:cNvSpPr/>
      </dsp:nvSpPr>
      <dsp:spPr>
        <a:xfrm>
          <a:off x="2992119" y="552"/>
          <a:ext cx="4488180" cy="2155191"/>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2700" tIns="9144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a:t>Assuming things about the solicitation</a:t>
          </a:r>
        </a:p>
        <a:p>
          <a:pPr marL="228600" lvl="1" indent="-228600" algn="l" defTabSz="889000">
            <a:lnSpc>
              <a:spcPct val="90000"/>
            </a:lnSpc>
            <a:spcBef>
              <a:spcPct val="0"/>
            </a:spcBef>
            <a:spcAft>
              <a:spcPct val="15000"/>
            </a:spcAft>
            <a:buChar char="•"/>
          </a:pPr>
          <a:r>
            <a:rPr lang="en-US" sz="2000" kern="1200"/>
            <a:t>Leading with politics over substance</a:t>
          </a:r>
        </a:p>
        <a:p>
          <a:pPr marL="228600" lvl="1" indent="-228600" algn="l" defTabSz="889000">
            <a:lnSpc>
              <a:spcPct val="90000"/>
            </a:lnSpc>
            <a:spcBef>
              <a:spcPct val="0"/>
            </a:spcBef>
            <a:spcAft>
              <a:spcPct val="15000"/>
            </a:spcAft>
            <a:buChar char="•"/>
          </a:pPr>
          <a:r>
            <a:rPr lang="en-US" sz="2000" kern="1200" dirty="0"/>
            <a:t>Thinking you’ll win because you know someone at WSSC Water</a:t>
          </a:r>
        </a:p>
      </dsp:txBody>
      <dsp:txXfrm>
        <a:off x="2992119" y="269951"/>
        <a:ext cx="3679983" cy="1616393"/>
      </dsp:txXfrm>
    </dsp:sp>
    <dsp:sp modelId="{9C93D18C-93BB-480C-AE58-309552E0051B}">
      <dsp:nvSpPr>
        <dsp:cNvPr id="0" name=""/>
        <dsp:cNvSpPr/>
      </dsp:nvSpPr>
      <dsp:spPr>
        <a:xfrm>
          <a:off x="0" y="552"/>
          <a:ext cx="2992120" cy="2155191"/>
        </a:xfrm>
        <a:prstGeom prst="roundRect">
          <a:avLst/>
        </a:prstGeom>
        <a:solidFill>
          <a:srgbClr val="3C498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Making Assumptions</a:t>
          </a:r>
        </a:p>
      </dsp:txBody>
      <dsp:txXfrm>
        <a:off x="105208" y="105760"/>
        <a:ext cx="2781704" cy="1944775"/>
      </dsp:txXfrm>
    </dsp:sp>
    <dsp:sp modelId="{E396C276-2CCF-4964-8AB9-437973A3DE77}">
      <dsp:nvSpPr>
        <dsp:cNvPr id="0" name=""/>
        <dsp:cNvSpPr/>
      </dsp:nvSpPr>
      <dsp:spPr>
        <a:xfrm>
          <a:off x="2992119" y="2371263"/>
          <a:ext cx="4488180" cy="2155191"/>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2700" tIns="9144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a:t>Being late with submissions</a:t>
          </a:r>
        </a:p>
        <a:p>
          <a:pPr marL="228600" lvl="1" indent="-228600" algn="l" defTabSz="889000">
            <a:lnSpc>
              <a:spcPct val="90000"/>
            </a:lnSpc>
            <a:spcBef>
              <a:spcPct val="0"/>
            </a:spcBef>
            <a:spcAft>
              <a:spcPct val="15000"/>
            </a:spcAft>
            <a:buChar char="•"/>
          </a:pPr>
          <a:r>
            <a:rPr lang="en-US" sz="2000" kern="1200"/>
            <a:t>Submitting incomplete/out of order responses</a:t>
          </a:r>
        </a:p>
        <a:p>
          <a:pPr marL="228600" lvl="1" indent="-228600" algn="l" defTabSz="889000">
            <a:lnSpc>
              <a:spcPct val="90000"/>
            </a:lnSpc>
            <a:spcBef>
              <a:spcPct val="0"/>
            </a:spcBef>
            <a:spcAft>
              <a:spcPct val="15000"/>
            </a:spcAft>
            <a:buChar char="•"/>
          </a:pPr>
          <a:r>
            <a:rPr lang="en-US" sz="2000" kern="1200"/>
            <a:t>Quitting</a:t>
          </a:r>
        </a:p>
      </dsp:txBody>
      <dsp:txXfrm>
        <a:off x="2992119" y="2640662"/>
        <a:ext cx="3679983" cy="1616393"/>
      </dsp:txXfrm>
    </dsp:sp>
    <dsp:sp modelId="{99939B17-189D-4359-996F-E5CC3A4C1281}">
      <dsp:nvSpPr>
        <dsp:cNvPr id="0" name=""/>
        <dsp:cNvSpPr/>
      </dsp:nvSpPr>
      <dsp:spPr>
        <a:xfrm>
          <a:off x="0" y="2371263"/>
          <a:ext cx="2992120" cy="2155191"/>
        </a:xfrm>
        <a:prstGeom prst="roundRect">
          <a:avLst/>
        </a:prstGeom>
        <a:solidFill>
          <a:srgbClr val="3C498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Not Following Guidelines</a:t>
          </a:r>
        </a:p>
      </dsp:txBody>
      <dsp:txXfrm>
        <a:off x="105208" y="2476471"/>
        <a:ext cx="2781704" cy="194477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5CC457-5DD7-4B85-ABB7-D63F512E6F83}" type="datetimeFigureOut">
              <a:rPr lang="en-US" smtClean="0"/>
              <a:t>11/15/2023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D5BB73-4025-47AD-9AB0-C25BD7130BEE}" type="slidenum">
              <a:rPr lang="en-US" smtClean="0"/>
              <a:t>‹#›</a:t>
            </a:fld>
            <a:endParaRPr lang="en-US"/>
          </a:p>
        </p:txBody>
      </p:sp>
    </p:spTree>
    <p:extLst>
      <p:ext uri="{BB962C8B-B14F-4D97-AF65-F5344CB8AC3E}">
        <p14:creationId xmlns:p14="http://schemas.microsoft.com/office/powerpoint/2010/main" val="1225780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850B7BE4-D33A-4CC3-9DEA-F2929A98BA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3772B7B-B2CE-4B05-9E01-0DFA329B02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4" name="Slide Number Placeholder 3">
            <a:extLst>
              <a:ext uri="{FF2B5EF4-FFF2-40B4-BE49-F238E27FC236}">
                <a16:creationId xmlns:a16="http://schemas.microsoft.com/office/drawing/2014/main" id="{5406B805-14DB-4AA8-8915-E33D3A89B4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8536" indent="-273728">
              <a:spcBef>
                <a:spcPct val="30000"/>
              </a:spcBef>
              <a:defRPr sz="1200">
                <a:solidFill>
                  <a:schemeClr val="tx1"/>
                </a:solidFill>
                <a:latin typeface="Calibri" panose="020F0502020204030204" pitchFamily="34" charset="0"/>
              </a:defRPr>
            </a:lvl2pPr>
            <a:lvl3pPr marL="1105800" indent="-217738">
              <a:spcBef>
                <a:spcPct val="30000"/>
              </a:spcBef>
              <a:defRPr sz="1200">
                <a:solidFill>
                  <a:schemeClr val="tx1"/>
                </a:solidFill>
                <a:latin typeface="Calibri" panose="020F0502020204030204" pitchFamily="34" charset="0"/>
              </a:defRPr>
            </a:lvl3pPr>
            <a:lvl4pPr marL="1550608" indent="-217738">
              <a:spcBef>
                <a:spcPct val="30000"/>
              </a:spcBef>
              <a:defRPr sz="1200">
                <a:solidFill>
                  <a:schemeClr val="tx1"/>
                </a:solidFill>
                <a:latin typeface="Calibri" panose="020F0502020204030204" pitchFamily="34" charset="0"/>
              </a:defRPr>
            </a:lvl4pPr>
            <a:lvl5pPr marL="1993861" indent="-217738">
              <a:spcBef>
                <a:spcPct val="30000"/>
              </a:spcBef>
              <a:defRPr sz="1200">
                <a:solidFill>
                  <a:schemeClr val="tx1"/>
                </a:solidFill>
                <a:latin typeface="Calibri" panose="020F0502020204030204" pitchFamily="34" charset="0"/>
              </a:defRPr>
            </a:lvl5pPr>
            <a:lvl6pPr marL="2441780" indent="-217738" eaLnBrk="0" fontAlgn="base" hangingPunct="0">
              <a:spcBef>
                <a:spcPct val="30000"/>
              </a:spcBef>
              <a:spcAft>
                <a:spcPct val="0"/>
              </a:spcAft>
              <a:defRPr sz="1200">
                <a:solidFill>
                  <a:schemeClr val="tx1"/>
                </a:solidFill>
                <a:latin typeface="Calibri" panose="020F0502020204030204" pitchFamily="34" charset="0"/>
              </a:defRPr>
            </a:lvl6pPr>
            <a:lvl7pPr marL="2889699" indent="-217738" eaLnBrk="0" fontAlgn="base" hangingPunct="0">
              <a:spcBef>
                <a:spcPct val="30000"/>
              </a:spcBef>
              <a:spcAft>
                <a:spcPct val="0"/>
              </a:spcAft>
              <a:defRPr sz="1200">
                <a:solidFill>
                  <a:schemeClr val="tx1"/>
                </a:solidFill>
                <a:latin typeface="Calibri" panose="020F0502020204030204" pitchFamily="34" charset="0"/>
              </a:defRPr>
            </a:lvl7pPr>
            <a:lvl8pPr marL="3337617" indent="-217738" eaLnBrk="0" fontAlgn="base" hangingPunct="0">
              <a:spcBef>
                <a:spcPct val="30000"/>
              </a:spcBef>
              <a:spcAft>
                <a:spcPct val="0"/>
              </a:spcAft>
              <a:defRPr sz="1200">
                <a:solidFill>
                  <a:schemeClr val="tx1"/>
                </a:solidFill>
                <a:latin typeface="Calibri" panose="020F0502020204030204" pitchFamily="34" charset="0"/>
              </a:defRPr>
            </a:lvl8pPr>
            <a:lvl9pPr marL="3785536" indent="-21773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F5FC32-26FD-4525-86FE-2B75F9139412}"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2CEA896-FF60-4B36-BDA1-FC42EC635035}"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14167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2CEA896-FF60-4B36-BDA1-FC42EC635035}"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206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2CEA896-FF60-4B36-BDA1-FC42EC635035}"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6063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2CEA896-FF60-4B36-BDA1-FC42EC635035}"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49118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0FA347C6-E128-4007-A49A-71EA73AF7C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86AF4F12-FAF7-42E6-83D0-E1FB984CA3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Manufacturing: based on employee size</a:t>
            </a:r>
          </a:p>
          <a:p>
            <a:r>
              <a:rPr lang="en-US" altLang="en-US"/>
              <a:t>Other industries: based on gross receipts</a:t>
            </a:r>
          </a:p>
        </p:txBody>
      </p:sp>
      <p:sp>
        <p:nvSpPr>
          <p:cNvPr id="41988" name="Slide Number Placeholder 3">
            <a:extLst>
              <a:ext uri="{FF2B5EF4-FFF2-40B4-BE49-F238E27FC236}">
                <a16:creationId xmlns:a16="http://schemas.microsoft.com/office/drawing/2014/main" id="{814ADBFF-5B89-448E-A4A7-CCFF83F0C4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20092" indent="-275284">
              <a:defRPr b="1">
                <a:solidFill>
                  <a:schemeClr val="tx1"/>
                </a:solidFill>
                <a:latin typeface="Arial" panose="020B0604020202020204" pitchFamily="34" charset="0"/>
                <a:cs typeface="Arial" panose="020B0604020202020204" pitchFamily="34" charset="0"/>
              </a:defRPr>
            </a:lvl2pPr>
            <a:lvl3pPr marL="1107355" indent="-219294">
              <a:defRPr b="1">
                <a:solidFill>
                  <a:schemeClr val="tx1"/>
                </a:solidFill>
                <a:latin typeface="Arial" panose="020B0604020202020204" pitchFamily="34" charset="0"/>
                <a:cs typeface="Arial" panose="020B0604020202020204" pitchFamily="34" charset="0"/>
              </a:defRPr>
            </a:lvl3pPr>
            <a:lvl4pPr marL="1552163" indent="-219294">
              <a:defRPr b="1">
                <a:solidFill>
                  <a:schemeClr val="tx1"/>
                </a:solidFill>
                <a:latin typeface="Arial" panose="020B0604020202020204" pitchFamily="34" charset="0"/>
                <a:cs typeface="Arial" panose="020B0604020202020204" pitchFamily="34" charset="0"/>
              </a:defRPr>
            </a:lvl4pPr>
            <a:lvl5pPr marL="1995417" indent="-219294">
              <a:defRPr b="1">
                <a:solidFill>
                  <a:schemeClr val="tx1"/>
                </a:solidFill>
                <a:latin typeface="Arial" panose="020B0604020202020204" pitchFamily="34" charset="0"/>
                <a:cs typeface="Arial" panose="020B0604020202020204" pitchFamily="34" charset="0"/>
              </a:defRPr>
            </a:lvl5pPr>
            <a:lvl6pPr marL="2443336" indent="-219294"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891254" indent="-219294"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339173" indent="-219294"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787092" indent="-219294"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DB47949-E001-4255-99E3-FA2E9FF42FE8}"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2CEA896-FF60-4B36-BDA1-FC42EC635035}"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78030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9F51001E-A677-40F4-8E6B-B36E1C5429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F2498DEC-CC7B-4C9F-8EFB-11D801C401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5060" name="Slide Number Placeholder 3">
            <a:extLst>
              <a:ext uri="{FF2B5EF4-FFF2-40B4-BE49-F238E27FC236}">
                <a16:creationId xmlns:a16="http://schemas.microsoft.com/office/drawing/2014/main" id="{93265170-C137-40BC-B77B-8D96BE2252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8536" indent="-273728">
              <a:spcBef>
                <a:spcPct val="30000"/>
              </a:spcBef>
              <a:defRPr sz="1200">
                <a:solidFill>
                  <a:schemeClr val="tx1"/>
                </a:solidFill>
                <a:latin typeface="Calibri" panose="020F0502020204030204" pitchFamily="34" charset="0"/>
              </a:defRPr>
            </a:lvl2pPr>
            <a:lvl3pPr marL="1105800" indent="-217738">
              <a:spcBef>
                <a:spcPct val="30000"/>
              </a:spcBef>
              <a:defRPr sz="1200">
                <a:solidFill>
                  <a:schemeClr val="tx1"/>
                </a:solidFill>
                <a:latin typeface="Calibri" panose="020F0502020204030204" pitchFamily="34" charset="0"/>
              </a:defRPr>
            </a:lvl3pPr>
            <a:lvl4pPr marL="1550608" indent="-217738">
              <a:spcBef>
                <a:spcPct val="30000"/>
              </a:spcBef>
              <a:defRPr sz="1200">
                <a:solidFill>
                  <a:schemeClr val="tx1"/>
                </a:solidFill>
                <a:latin typeface="Calibri" panose="020F0502020204030204" pitchFamily="34" charset="0"/>
              </a:defRPr>
            </a:lvl4pPr>
            <a:lvl5pPr marL="1993861" indent="-217738">
              <a:spcBef>
                <a:spcPct val="30000"/>
              </a:spcBef>
              <a:defRPr sz="1200">
                <a:solidFill>
                  <a:schemeClr val="tx1"/>
                </a:solidFill>
                <a:latin typeface="Calibri" panose="020F0502020204030204" pitchFamily="34" charset="0"/>
              </a:defRPr>
            </a:lvl5pPr>
            <a:lvl6pPr marL="2441780" indent="-217738" eaLnBrk="0" fontAlgn="base" hangingPunct="0">
              <a:spcBef>
                <a:spcPct val="30000"/>
              </a:spcBef>
              <a:spcAft>
                <a:spcPct val="0"/>
              </a:spcAft>
              <a:defRPr sz="1200">
                <a:solidFill>
                  <a:schemeClr val="tx1"/>
                </a:solidFill>
                <a:latin typeface="Calibri" panose="020F0502020204030204" pitchFamily="34" charset="0"/>
              </a:defRPr>
            </a:lvl6pPr>
            <a:lvl7pPr marL="2889699" indent="-217738" eaLnBrk="0" fontAlgn="base" hangingPunct="0">
              <a:spcBef>
                <a:spcPct val="30000"/>
              </a:spcBef>
              <a:spcAft>
                <a:spcPct val="0"/>
              </a:spcAft>
              <a:defRPr sz="1200">
                <a:solidFill>
                  <a:schemeClr val="tx1"/>
                </a:solidFill>
                <a:latin typeface="Calibri" panose="020F0502020204030204" pitchFamily="34" charset="0"/>
              </a:defRPr>
            </a:lvl7pPr>
            <a:lvl8pPr marL="3337617" indent="-217738" eaLnBrk="0" fontAlgn="base" hangingPunct="0">
              <a:spcBef>
                <a:spcPct val="30000"/>
              </a:spcBef>
              <a:spcAft>
                <a:spcPct val="0"/>
              </a:spcAft>
              <a:defRPr sz="1200">
                <a:solidFill>
                  <a:schemeClr val="tx1"/>
                </a:solidFill>
                <a:latin typeface="Calibri" panose="020F0502020204030204" pitchFamily="34" charset="0"/>
              </a:defRPr>
            </a:lvl8pPr>
            <a:lvl9pPr marL="3785536" indent="-21773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74D030-66F2-49BC-A035-8E87F8F2F4A2}"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2CEA896-FF60-4B36-BDA1-FC42EC635035}"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90124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9F51001E-A677-40F4-8E6B-B36E1C5429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F2498DEC-CC7B-4C9F-8EFB-11D801C401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5060" name="Slide Number Placeholder 3">
            <a:extLst>
              <a:ext uri="{FF2B5EF4-FFF2-40B4-BE49-F238E27FC236}">
                <a16:creationId xmlns:a16="http://schemas.microsoft.com/office/drawing/2014/main" id="{93265170-C137-40BC-B77B-8D96BE2252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8536" indent="-273728">
              <a:spcBef>
                <a:spcPct val="30000"/>
              </a:spcBef>
              <a:defRPr sz="1200">
                <a:solidFill>
                  <a:schemeClr val="tx1"/>
                </a:solidFill>
                <a:latin typeface="Calibri" panose="020F0502020204030204" pitchFamily="34" charset="0"/>
              </a:defRPr>
            </a:lvl2pPr>
            <a:lvl3pPr marL="1105800" indent="-217738">
              <a:spcBef>
                <a:spcPct val="30000"/>
              </a:spcBef>
              <a:defRPr sz="1200">
                <a:solidFill>
                  <a:schemeClr val="tx1"/>
                </a:solidFill>
                <a:latin typeface="Calibri" panose="020F0502020204030204" pitchFamily="34" charset="0"/>
              </a:defRPr>
            </a:lvl3pPr>
            <a:lvl4pPr marL="1550608" indent="-217738">
              <a:spcBef>
                <a:spcPct val="30000"/>
              </a:spcBef>
              <a:defRPr sz="1200">
                <a:solidFill>
                  <a:schemeClr val="tx1"/>
                </a:solidFill>
                <a:latin typeface="Calibri" panose="020F0502020204030204" pitchFamily="34" charset="0"/>
              </a:defRPr>
            </a:lvl4pPr>
            <a:lvl5pPr marL="1993861" indent="-217738">
              <a:spcBef>
                <a:spcPct val="30000"/>
              </a:spcBef>
              <a:defRPr sz="1200">
                <a:solidFill>
                  <a:schemeClr val="tx1"/>
                </a:solidFill>
                <a:latin typeface="Calibri" panose="020F0502020204030204" pitchFamily="34" charset="0"/>
              </a:defRPr>
            </a:lvl5pPr>
            <a:lvl6pPr marL="2441780" indent="-217738" eaLnBrk="0" fontAlgn="base" hangingPunct="0">
              <a:spcBef>
                <a:spcPct val="30000"/>
              </a:spcBef>
              <a:spcAft>
                <a:spcPct val="0"/>
              </a:spcAft>
              <a:defRPr sz="1200">
                <a:solidFill>
                  <a:schemeClr val="tx1"/>
                </a:solidFill>
                <a:latin typeface="Calibri" panose="020F0502020204030204" pitchFamily="34" charset="0"/>
              </a:defRPr>
            </a:lvl6pPr>
            <a:lvl7pPr marL="2889699" indent="-217738" eaLnBrk="0" fontAlgn="base" hangingPunct="0">
              <a:spcBef>
                <a:spcPct val="30000"/>
              </a:spcBef>
              <a:spcAft>
                <a:spcPct val="0"/>
              </a:spcAft>
              <a:defRPr sz="1200">
                <a:solidFill>
                  <a:schemeClr val="tx1"/>
                </a:solidFill>
                <a:latin typeface="Calibri" panose="020F0502020204030204" pitchFamily="34" charset="0"/>
              </a:defRPr>
            </a:lvl7pPr>
            <a:lvl8pPr marL="3337617" indent="-217738" eaLnBrk="0" fontAlgn="base" hangingPunct="0">
              <a:spcBef>
                <a:spcPct val="30000"/>
              </a:spcBef>
              <a:spcAft>
                <a:spcPct val="0"/>
              </a:spcAft>
              <a:defRPr sz="1200">
                <a:solidFill>
                  <a:schemeClr val="tx1"/>
                </a:solidFill>
                <a:latin typeface="Calibri" panose="020F0502020204030204" pitchFamily="34" charset="0"/>
              </a:defRPr>
            </a:lvl8pPr>
            <a:lvl9pPr marL="3785536" indent="-21773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74D030-66F2-49BC-A035-8E87F8F2F4A2}"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3008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2CEA896-FF60-4B36-BDA1-FC42EC635035}"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0452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374AFBC4-4756-4585-B8DE-6A48C49C58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A9F8D421-B05F-4000-871E-92CE96FF80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172" name="Slide Number Placeholder 3">
            <a:extLst>
              <a:ext uri="{FF2B5EF4-FFF2-40B4-BE49-F238E27FC236}">
                <a16:creationId xmlns:a16="http://schemas.microsoft.com/office/drawing/2014/main" id="{46C968D6-BB76-407C-BE7D-5537C0BEDA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8536" indent="-273728">
              <a:spcBef>
                <a:spcPct val="30000"/>
              </a:spcBef>
              <a:defRPr sz="1200">
                <a:solidFill>
                  <a:schemeClr val="tx1"/>
                </a:solidFill>
                <a:latin typeface="Calibri" panose="020F0502020204030204" pitchFamily="34" charset="0"/>
              </a:defRPr>
            </a:lvl2pPr>
            <a:lvl3pPr marL="1105800" indent="-217738">
              <a:spcBef>
                <a:spcPct val="30000"/>
              </a:spcBef>
              <a:defRPr sz="1200">
                <a:solidFill>
                  <a:schemeClr val="tx1"/>
                </a:solidFill>
                <a:latin typeface="Calibri" panose="020F0502020204030204" pitchFamily="34" charset="0"/>
              </a:defRPr>
            </a:lvl3pPr>
            <a:lvl4pPr marL="1550608" indent="-217738">
              <a:spcBef>
                <a:spcPct val="30000"/>
              </a:spcBef>
              <a:defRPr sz="1200">
                <a:solidFill>
                  <a:schemeClr val="tx1"/>
                </a:solidFill>
                <a:latin typeface="Calibri" panose="020F0502020204030204" pitchFamily="34" charset="0"/>
              </a:defRPr>
            </a:lvl4pPr>
            <a:lvl5pPr marL="1993861" indent="-217738">
              <a:spcBef>
                <a:spcPct val="30000"/>
              </a:spcBef>
              <a:defRPr sz="1200">
                <a:solidFill>
                  <a:schemeClr val="tx1"/>
                </a:solidFill>
                <a:latin typeface="Calibri" panose="020F0502020204030204" pitchFamily="34" charset="0"/>
              </a:defRPr>
            </a:lvl5pPr>
            <a:lvl6pPr marL="2441780" indent="-217738" eaLnBrk="0" fontAlgn="base" hangingPunct="0">
              <a:spcBef>
                <a:spcPct val="30000"/>
              </a:spcBef>
              <a:spcAft>
                <a:spcPct val="0"/>
              </a:spcAft>
              <a:defRPr sz="1200">
                <a:solidFill>
                  <a:schemeClr val="tx1"/>
                </a:solidFill>
                <a:latin typeface="Calibri" panose="020F0502020204030204" pitchFamily="34" charset="0"/>
              </a:defRPr>
            </a:lvl6pPr>
            <a:lvl7pPr marL="2889699" indent="-217738" eaLnBrk="0" fontAlgn="base" hangingPunct="0">
              <a:spcBef>
                <a:spcPct val="30000"/>
              </a:spcBef>
              <a:spcAft>
                <a:spcPct val="0"/>
              </a:spcAft>
              <a:defRPr sz="1200">
                <a:solidFill>
                  <a:schemeClr val="tx1"/>
                </a:solidFill>
                <a:latin typeface="Calibri" panose="020F0502020204030204" pitchFamily="34" charset="0"/>
              </a:defRPr>
            </a:lvl7pPr>
            <a:lvl8pPr marL="3337617" indent="-217738" eaLnBrk="0" fontAlgn="base" hangingPunct="0">
              <a:spcBef>
                <a:spcPct val="30000"/>
              </a:spcBef>
              <a:spcAft>
                <a:spcPct val="0"/>
              </a:spcAft>
              <a:defRPr sz="1200">
                <a:solidFill>
                  <a:schemeClr val="tx1"/>
                </a:solidFill>
                <a:latin typeface="Calibri" panose="020F0502020204030204" pitchFamily="34" charset="0"/>
              </a:defRPr>
            </a:lvl8pPr>
            <a:lvl9pPr marL="3785536" indent="-21773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7674C2-6205-42DC-869E-76C82A785FFB}"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2CEA896-FF60-4B36-BDA1-FC42EC635035}"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60093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2CEA896-FF60-4B36-BDA1-FC42EC635035}"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76462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2CEA896-FF60-4B36-BDA1-FC42EC635035}"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7210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8758C398-8851-4939-8963-7A04B0CEBB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333AAF8A-077D-4C57-9AF9-AF85CB0A34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u="sng"/>
          </a:p>
        </p:txBody>
      </p:sp>
      <p:sp>
        <p:nvSpPr>
          <p:cNvPr id="58372" name="Slide Number Placeholder 3">
            <a:extLst>
              <a:ext uri="{FF2B5EF4-FFF2-40B4-BE49-F238E27FC236}">
                <a16:creationId xmlns:a16="http://schemas.microsoft.com/office/drawing/2014/main" id="{2471EE81-B95E-4F7D-877C-3FEDBB3B91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8536" indent="-273728">
              <a:spcBef>
                <a:spcPct val="30000"/>
              </a:spcBef>
              <a:defRPr sz="1200">
                <a:solidFill>
                  <a:schemeClr val="tx1"/>
                </a:solidFill>
                <a:latin typeface="Calibri" panose="020F0502020204030204" pitchFamily="34" charset="0"/>
              </a:defRPr>
            </a:lvl2pPr>
            <a:lvl3pPr marL="1105800" indent="-217738">
              <a:spcBef>
                <a:spcPct val="30000"/>
              </a:spcBef>
              <a:defRPr sz="1200">
                <a:solidFill>
                  <a:schemeClr val="tx1"/>
                </a:solidFill>
                <a:latin typeface="Calibri" panose="020F0502020204030204" pitchFamily="34" charset="0"/>
              </a:defRPr>
            </a:lvl3pPr>
            <a:lvl4pPr marL="1550608" indent="-217738">
              <a:spcBef>
                <a:spcPct val="30000"/>
              </a:spcBef>
              <a:defRPr sz="1200">
                <a:solidFill>
                  <a:schemeClr val="tx1"/>
                </a:solidFill>
                <a:latin typeface="Calibri" panose="020F0502020204030204" pitchFamily="34" charset="0"/>
              </a:defRPr>
            </a:lvl4pPr>
            <a:lvl5pPr marL="1993861" indent="-217738">
              <a:spcBef>
                <a:spcPct val="30000"/>
              </a:spcBef>
              <a:defRPr sz="1200">
                <a:solidFill>
                  <a:schemeClr val="tx1"/>
                </a:solidFill>
                <a:latin typeface="Calibri" panose="020F0502020204030204" pitchFamily="34" charset="0"/>
              </a:defRPr>
            </a:lvl5pPr>
            <a:lvl6pPr marL="2441780" indent="-217738" eaLnBrk="0" fontAlgn="base" hangingPunct="0">
              <a:spcBef>
                <a:spcPct val="30000"/>
              </a:spcBef>
              <a:spcAft>
                <a:spcPct val="0"/>
              </a:spcAft>
              <a:defRPr sz="1200">
                <a:solidFill>
                  <a:schemeClr val="tx1"/>
                </a:solidFill>
                <a:latin typeface="Calibri" panose="020F0502020204030204" pitchFamily="34" charset="0"/>
              </a:defRPr>
            </a:lvl6pPr>
            <a:lvl7pPr marL="2889699" indent="-217738" eaLnBrk="0" fontAlgn="base" hangingPunct="0">
              <a:spcBef>
                <a:spcPct val="30000"/>
              </a:spcBef>
              <a:spcAft>
                <a:spcPct val="0"/>
              </a:spcAft>
              <a:defRPr sz="1200">
                <a:solidFill>
                  <a:schemeClr val="tx1"/>
                </a:solidFill>
                <a:latin typeface="Calibri" panose="020F0502020204030204" pitchFamily="34" charset="0"/>
              </a:defRPr>
            </a:lvl7pPr>
            <a:lvl8pPr marL="3337617" indent="-217738" eaLnBrk="0" fontAlgn="base" hangingPunct="0">
              <a:spcBef>
                <a:spcPct val="30000"/>
              </a:spcBef>
              <a:spcAft>
                <a:spcPct val="0"/>
              </a:spcAft>
              <a:defRPr sz="1200">
                <a:solidFill>
                  <a:schemeClr val="tx1"/>
                </a:solidFill>
                <a:latin typeface="Calibri" panose="020F0502020204030204" pitchFamily="34" charset="0"/>
              </a:defRPr>
            </a:lvl8pPr>
            <a:lvl9pPr marL="3785536" indent="-21773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CA2AFC-07D2-4441-86EB-9AB9EEE9B3E5}"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79CA83B1-52F7-494E-BD5A-B1B5AF846E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961F096A-0A4A-471D-9AC4-050D261C0A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684" name="Slide Number Placeholder 3">
            <a:extLst>
              <a:ext uri="{FF2B5EF4-FFF2-40B4-BE49-F238E27FC236}">
                <a16:creationId xmlns:a16="http://schemas.microsoft.com/office/drawing/2014/main" id="{AF07405F-355D-4FA8-A131-7AC4863B05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8536" indent="-273728">
              <a:spcBef>
                <a:spcPct val="30000"/>
              </a:spcBef>
              <a:defRPr sz="1200">
                <a:solidFill>
                  <a:schemeClr val="tx1"/>
                </a:solidFill>
                <a:latin typeface="Calibri" panose="020F0502020204030204" pitchFamily="34" charset="0"/>
              </a:defRPr>
            </a:lvl2pPr>
            <a:lvl3pPr marL="1105800" indent="-217738">
              <a:spcBef>
                <a:spcPct val="30000"/>
              </a:spcBef>
              <a:defRPr sz="1200">
                <a:solidFill>
                  <a:schemeClr val="tx1"/>
                </a:solidFill>
                <a:latin typeface="Calibri" panose="020F0502020204030204" pitchFamily="34" charset="0"/>
              </a:defRPr>
            </a:lvl3pPr>
            <a:lvl4pPr marL="1550608" indent="-217738">
              <a:spcBef>
                <a:spcPct val="30000"/>
              </a:spcBef>
              <a:defRPr sz="1200">
                <a:solidFill>
                  <a:schemeClr val="tx1"/>
                </a:solidFill>
                <a:latin typeface="Calibri" panose="020F0502020204030204" pitchFamily="34" charset="0"/>
              </a:defRPr>
            </a:lvl4pPr>
            <a:lvl5pPr marL="1993861" indent="-217738">
              <a:spcBef>
                <a:spcPct val="30000"/>
              </a:spcBef>
              <a:defRPr sz="1200">
                <a:solidFill>
                  <a:schemeClr val="tx1"/>
                </a:solidFill>
                <a:latin typeface="Calibri" panose="020F0502020204030204" pitchFamily="34" charset="0"/>
              </a:defRPr>
            </a:lvl5pPr>
            <a:lvl6pPr marL="2441780" indent="-217738" eaLnBrk="0" fontAlgn="base" hangingPunct="0">
              <a:spcBef>
                <a:spcPct val="30000"/>
              </a:spcBef>
              <a:spcAft>
                <a:spcPct val="0"/>
              </a:spcAft>
              <a:defRPr sz="1200">
                <a:solidFill>
                  <a:schemeClr val="tx1"/>
                </a:solidFill>
                <a:latin typeface="Calibri" panose="020F0502020204030204" pitchFamily="34" charset="0"/>
              </a:defRPr>
            </a:lvl6pPr>
            <a:lvl7pPr marL="2889699" indent="-217738" eaLnBrk="0" fontAlgn="base" hangingPunct="0">
              <a:spcBef>
                <a:spcPct val="30000"/>
              </a:spcBef>
              <a:spcAft>
                <a:spcPct val="0"/>
              </a:spcAft>
              <a:defRPr sz="1200">
                <a:solidFill>
                  <a:schemeClr val="tx1"/>
                </a:solidFill>
                <a:latin typeface="Calibri" panose="020F0502020204030204" pitchFamily="34" charset="0"/>
              </a:defRPr>
            </a:lvl7pPr>
            <a:lvl8pPr marL="3337617" indent="-217738" eaLnBrk="0" fontAlgn="base" hangingPunct="0">
              <a:spcBef>
                <a:spcPct val="30000"/>
              </a:spcBef>
              <a:spcAft>
                <a:spcPct val="0"/>
              </a:spcAft>
              <a:defRPr sz="1200">
                <a:solidFill>
                  <a:schemeClr val="tx1"/>
                </a:solidFill>
                <a:latin typeface="Calibri" panose="020F0502020204030204" pitchFamily="34" charset="0"/>
              </a:defRPr>
            </a:lvl8pPr>
            <a:lvl9pPr marL="3785536" indent="-21773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0CADAE-ED41-4E88-BEB6-A04133FE2024}"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79CA83B1-52F7-494E-BD5A-B1B5AF846E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961F096A-0A4A-471D-9AC4-050D261C0A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684" name="Slide Number Placeholder 3">
            <a:extLst>
              <a:ext uri="{FF2B5EF4-FFF2-40B4-BE49-F238E27FC236}">
                <a16:creationId xmlns:a16="http://schemas.microsoft.com/office/drawing/2014/main" id="{AF07405F-355D-4FA8-A131-7AC4863B05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8536" indent="-273728">
              <a:spcBef>
                <a:spcPct val="30000"/>
              </a:spcBef>
              <a:defRPr sz="1200">
                <a:solidFill>
                  <a:schemeClr val="tx1"/>
                </a:solidFill>
                <a:latin typeface="Calibri" panose="020F0502020204030204" pitchFamily="34" charset="0"/>
              </a:defRPr>
            </a:lvl2pPr>
            <a:lvl3pPr marL="1105800" indent="-217738">
              <a:spcBef>
                <a:spcPct val="30000"/>
              </a:spcBef>
              <a:defRPr sz="1200">
                <a:solidFill>
                  <a:schemeClr val="tx1"/>
                </a:solidFill>
                <a:latin typeface="Calibri" panose="020F0502020204030204" pitchFamily="34" charset="0"/>
              </a:defRPr>
            </a:lvl3pPr>
            <a:lvl4pPr marL="1550608" indent="-217738">
              <a:spcBef>
                <a:spcPct val="30000"/>
              </a:spcBef>
              <a:defRPr sz="1200">
                <a:solidFill>
                  <a:schemeClr val="tx1"/>
                </a:solidFill>
                <a:latin typeface="Calibri" panose="020F0502020204030204" pitchFamily="34" charset="0"/>
              </a:defRPr>
            </a:lvl4pPr>
            <a:lvl5pPr marL="1993861" indent="-217738">
              <a:spcBef>
                <a:spcPct val="30000"/>
              </a:spcBef>
              <a:defRPr sz="1200">
                <a:solidFill>
                  <a:schemeClr val="tx1"/>
                </a:solidFill>
                <a:latin typeface="Calibri" panose="020F0502020204030204" pitchFamily="34" charset="0"/>
              </a:defRPr>
            </a:lvl5pPr>
            <a:lvl6pPr marL="2441780" indent="-217738" eaLnBrk="0" fontAlgn="base" hangingPunct="0">
              <a:spcBef>
                <a:spcPct val="30000"/>
              </a:spcBef>
              <a:spcAft>
                <a:spcPct val="0"/>
              </a:spcAft>
              <a:defRPr sz="1200">
                <a:solidFill>
                  <a:schemeClr val="tx1"/>
                </a:solidFill>
                <a:latin typeface="Calibri" panose="020F0502020204030204" pitchFamily="34" charset="0"/>
              </a:defRPr>
            </a:lvl6pPr>
            <a:lvl7pPr marL="2889699" indent="-217738" eaLnBrk="0" fontAlgn="base" hangingPunct="0">
              <a:spcBef>
                <a:spcPct val="30000"/>
              </a:spcBef>
              <a:spcAft>
                <a:spcPct val="0"/>
              </a:spcAft>
              <a:defRPr sz="1200">
                <a:solidFill>
                  <a:schemeClr val="tx1"/>
                </a:solidFill>
                <a:latin typeface="Calibri" panose="020F0502020204030204" pitchFamily="34" charset="0"/>
              </a:defRPr>
            </a:lvl7pPr>
            <a:lvl8pPr marL="3337617" indent="-217738" eaLnBrk="0" fontAlgn="base" hangingPunct="0">
              <a:spcBef>
                <a:spcPct val="30000"/>
              </a:spcBef>
              <a:spcAft>
                <a:spcPct val="0"/>
              </a:spcAft>
              <a:defRPr sz="1200">
                <a:solidFill>
                  <a:schemeClr val="tx1"/>
                </a:solidFill>
                <a:latin typeface="Calibri" panose="020F0502020204030204" pitchFamily="34" charset="0"/>
              </a:defRPr>
            </a:lvl8pPr>
            <a:lvl9pPr marL="3785536" indent="-21773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0CADAE-ED41-4E88-BEB6-A04133FE2024}"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80802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79CA83B1-52F7-494E-BD5A-B1B5AF846E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961F096A-0A4A-471D-9AC4-050D261C0A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684" name="Slide Number Placeholder 3">
            <a:extLst>
              <a:ext uri="{FF2B5EF4-FFF2-40B4-BE49-F238E27FC236}">
                <a16:creationId xmlns:a16="http://schemas.microsoft.com/office/drawing/2014/main" id="{AF07405F-355D-4FA8-A131-7AC4863B05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8536" indent="-273728">
              <a:spcBef>
                <a:spcPct val="30000"/>
              </a:spcBef>
              <a:defRPr sz="1200">
                <a:solidFill>
                  <a:schemeClr val="tx1"/>
                </a:solidFill>
                <a:latin typeface="Calibri" panose="020F0502020204030204" pitchFamily="34" charset="0"/>
              </a:defRPr>
            </a:lvl2pPr>
            <a:lvl3pPr marL="1105800" indent="-217738">
              <a:spcBef>
                <a:spcPct val="30000"/>
              </a:spcBef>
              <a:defRPr sz="1200">
                <a:solidFill>
                  <a:schemeClr val="tx1"/>
                </a:solidFill>
                <a:latin typeface="Calibri" panose="020F0502020204030204" pitchFamily="34" charset="0"/>
              </a:defRPr>
            </a:lvl3pPr>
            <a:lvl4pPr marL="1550608" indent="-217738">
              <a:spcBef>
                <a:spcPct val="30000"/>
              </a:spcBef>
              <a:defRPr sz="1200">
                <a:solidFill>
                  <a:schemeClr val="tx1"/>
                </a:solidFill>
                <a:latin typeface="Calibri" panose="020F0502020204030204" pitchFamily="34" charset="0"/>
              </a:defRPr>
            </a:lvl4pPr>
            <a:lvl5pPr marL="1993861" indent="-217738">
              <a:spcBef>
                <a:spcPct val="30000"/>
              </a:spcBef>
              <a:defRPr sz="1200">
                <a:solidFill>
                  <a:schemeClr val="tx1"/>
                </a:solidFill>
                <a:latin typeface="Calibri" panose="020F0502020204030204" pitchFamily="34" charset="0"/>
              </a:defRPr>
            </a:lvl5pPr>
            <a:lvl6pPr marL="2441780" indent="-217738" eaLnBrk="0" fontAlgn="base" hangingPunct="0">
              <a:spcBef>
                <a:spcPct val="30000"/>
              </a:spcBef>
              <a:spcAft>
                <a:spcPct val="0"/>
              </a:spcAft>
              <a:defRPr sz="1200">
                <a:solidFill>
                  <a:schemeClr val="tx1"/>
                </a:solidFill>
                <a:latin typeface="Calibri" panose="020F0502020204030204" pitchFamily="34" charset="0"/>
              </a:defRPr>
            </a:lvl6pPr>
            <a:lvl7pPr marL="2889699" indent="-217738" eaLnBrk="0" fontAlgn="base" hangingPunct="0">
              <a:spcBef>
                <a:spcPct val="30000"/>
              </a:spcBef>
              <a:spcAft>
                <a:spcPct val="0"/>
              </a:spcAft>
              <a:defRPr sz="1200">
                <a:solidFill>
                  <a:schemeClr val="tx1"/>
                </a:solidFill>
                <a:latin typeface="Calibri" panose="020F0502020204030204" pitchFamily="34" charset="0"/>
              </a:defRPr>
            </a:lvl7pPr>
            <a:lvl8pPr marL="3337617" indent="-217738" eaLnBrk="0" fontAlgn="base" hangingPunct="0">
              <a:spcBef>
                <a:spcPct val="30000"/>
              </a:spcBef>
              <a:spcAft>
                <a:spcPct val="0"/>
              </a:spcAft>
              <a:defRPr sz="1200">
                <a:solidFill>
                  <a:schemeClr val="tx1"/>
                </a:solidFill>
                <a:latin typeface="Calibri" panose="020F0502020204030204" pitchFamily="34" charset="0"/>
              </a:defRPr>
            </a:lvl8pPr>
            <a:lvl9pPr marL="3785536" indent="-21773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0CADAE-ED41-4E88-BEB6-A04133FE2024}"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292858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9405D-9B2E-4B59-86A9-20AE5C6F4C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480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IN"/>
              <a:t>Images Source:-</a:t>
            </a:r>
          </a:p>
          <a:p>
            <a:r>
              <a:rPr lang="en-IN"/>
              <a:t>https://pixabay.com/en/business-woman-professional-suit-2697954/</a:t>
            </a: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058968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https://unsplash.com/photos/IYRq_5Lv-Yc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9405D-9B2E-4B59-86A9-20AE5C6F4C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263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374AFBC4-4756-4585-B8DE-6A48C49C58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A9F8D421-B05F-4000-871E-92CE96FF80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Largest MBE program: over 9,000 companies in directory</a:t>
            </a:r>
          </a:p>
        </p:txBody>
      </p:sp>
      <p:sp>
        <p:nvSpPr>
          <p:cNvPr id="7172" name="Slide Number Placeholder 3">
            <a:extLst>
              <a:ext uri="{FF2B5EF4-FFF2-40B4-BE49-F238E27FC236}">
                <a16:creationId xmlns:a16="http://schemas.microsoft.com/office/drawing/2014/main" id="{46C968D6-BB76-407C-BE7D-5537C0BEDA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8536" indent="-273728">
              <a:spcBef>
                <a:spcPct val="30000"/>
              </a:spcBef>
              <a:defRPr sz="1200">
                <a:solidFill>
                  <a:schemeClr val="tx1"/>
                </a:solidFill>
                <a:latin typeface="Calibri" panose="020F0502020204030204" pitchFamily="34" charset="0"/>
              </a:defRPr>
            </a:lvl2pPr>
            <a:lvl3pPr marL="1105800" indent="-217738">
              <a:spcBef>
                <a:spcPct val="30000"/>
              </a:spcBef>
              <a:defRPr sz="1200">
                <a:solidFill>
                  <a:schemeClr val="tx1"/>
                </a:solidFill>
                <a:latin typeface="Calibri" panose="020F0502020204030204" pitchFamily="34" charset="0"/>
              </a:defRPr>
            </a:lvl3pPr>
            <a:lvl4pPr marL="1550608" indent="-217738">
              <a:spcBef>
                <a:spcPct val="30000"/>
              </a:spcBef>
              <a:defRPr sz="1200">
                <a:solidFill>
                  <a:schemeClr val="tx1"/>
                </a:solidFill>
                <a:latin typeface="Calibri" panose="020F0502020204030204" pitchFamily="34" charset="0"/>
              </a:defRPr>
            </a:lvl4pPr>
            <a:lvl5pPr marL="1993861" indent="-217738">
              <a:spcBef>
                <a:spcPct val="30000"/>
              </a:spcBef>
              <a:defRPr sz="1200">
                <a:solidFill>
                  <a:schemeClr val="tx1"/>
                </a:solidFill>
                <a:latin typeface="Calibri" panose="020F0502020204030204" pitchFamily="34" charset="0"/>
              </a:defRPr>
            </a:lvl5pPr>
            <a:lvl6pPr marL="2441780" indent="-217738" eaLnBrk="0" fontAlgn="base" hangingPunct="0">
              <a:spcBef>
                <a:spcPct val="30000"/>
              </a:spcBef>
              <a:spcAft>
                <a:spcPct val="0"/>
              </a:spcAft>
              <a:defRPr sz="1200">
                <a:solidFill>
                  <a:schemeClr val="tx1"/>
                </a:solidFill>
                <a:latin typeface="Calibri" panose="020F0502020204030204" pitchFamily="34" charset="0"/>
              </a:defRPr>
            </a:lvl6pPr>
            <a:lvl7pPr marL="2889699" indent="-217738" eaLnBrk="0" fontAlgn="base" hangingPunct="0">
              <a:spcBef>
                <a:spcPct val="30000"/>
              </a:spcBef>
              <a:spcAft>
                <a:spcPct val="0"/>
              </a:spcAft>
              <a:defRPr sz="1200">
                <a:solidFill>
                  <a:schemeClr val="tx1"/>
                </a:solidFill>
                <a:latin typeface="Calibri" panose="020F0502020204030204" pitchFamily="34" charset="0"/>
              </a:defRPr>
            </a:lvl7pPr>
            <a:lvl8pPr marL="3337617" indent="-217738" eaLnBrk="0" fontAlgn="base" hangingPunct="0">
              <a:spcBef>
                <a:spcPct val="30000"/>
              </a:spcBef>
              <a:spcAft>
                <a:spcPct val="0"/>
              </a:spcAft>
              <a:defRPr sz="1200">
                <a:solidFill>
                  <a:schemeClr val="tx1"/>
                </a:solidFill>
                <a:latin typeface="Calibri" panose="020F0502020204030204" pitchFamily="34" charset="0"/>
              </a:defRPr>
            </a:lvl8pPr>
            <a:lvl9pPr marL="3785536" indent="-21773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7674C2-6205-42DC-869E-76C82A785FFB}"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14748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9405D-9B2E-4B59-86A9-20AE5C6F4C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983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9405D-9B2E-4B59-86A9-20AE5C6F4C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1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9405D-9B2E-4B59-86A9-20AE5C6F4C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870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9405D-9B2E-4B59-86A9-20AE5C6F4C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5797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9405D-9B2E-4B59-86A9-20AE5C6F4C8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7735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MWBOO is grounded in ensuring equity in the procurement process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19978-7896-4AFB-B11A-9C8A7228C0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1818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Certified Services per NAICS Codes North American Industry Classification System</a:t>
            </a:r>
          </a:p>
          <a:p>
            <a:pPr marL="171450" indent="-171450">
              <a:buFont typeface="Arial" panose="020B0604020202020204" pitchFamily="34" charset="0"/>
              <a:buChar char="•"/>
            </a:pPr>
            <a:r>
              <a:rPr lang="en-US" dirty="0"/>
              <a:t>Size Limitations Small Business Administration (SBA) size standards for the service code</a:t>
            </a:r>
          </a:p>
          <a:p>
            <a:pPr marL="171450" indent="-171450">
              <a:buFont typeface="Arial" panose="020B0604020202020204" pitchFamily="34" charset="0"/>
              <a:buChar char="•"/>
            </a:pPr>
            <a:r>
              <a:rPr lang="en-US" dirty="0"/>
              <a:t>MWBOO certification does not rate or reflect the skills of the business, only that they meet baseline requirements to operate the business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19978-7896-4AFB-B11A-9C8A7228C0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587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Certified Services per NAICS Codes North American Industry Classification System</a:t>
            </a:r>
          </a:p>
          <a:p>
            <a:pPr marL="171450" indent="-171450">
              <a:buFont typeface="Arial" panose="020B0604020202020204" pitchFamily="34" charset="0"/>
              <a:buChar char="•"/>
            </a:pPr>
            <a:r>
              <a:rPr lang="en-US" dirty="0"/>
              <a:t>Size Limitations Small Business Administration (SBA) size standards for the service code</a:t>
            </a:r>
          </a:p>
          <a:p>
            <a:pPr marL="171450" indent="-171450">
              <a:buFont typeface="Arial" panose="020B0604020202020204" pitchFamily="34" charset="0"/>
              <a:buChar char="•"/>
            </a:pPr>
            <a:r>
              <a:rPr lang="en-US" dirty="0"/>
              <a:t>MWBOO certification does not rate or reflect the skills of the business, only that they meet baseline requirements to operate the business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19978-7896-4AFB-B11A-9C8A7228C0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3336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Certified Services per NAICS Codes North American Industry Classification System</a:t>
            </a:r>
          </a:p>
          <a:p>
            <a:pPr marL="171450" indent="-171450">
              <a:buFont typeface="Arial" panose="020B0604020202020204" pitchFamily="34" charset="0"/>
              <a:buChar char="•"/>
            </a:pPr>
            <a:r>
              <a:rPr lang="en-US" dirty="0"/>
              <a:t>Size Limitations Small Business Administration (SBA) size standards for the service code</a:t>
            </a:r>
          </a:p>
          <a:p>
            <a:pPr marL="171450" indent="-171450">
              <a:buFont typeface="Arial" panose="020B0604020202020204" pitchFamily="34" charset="0"/>
              <a:buChar char="•"/>
            </a:pPr>
            <a:r>
              <a:rPr lang="en-US" dirty="0"/>
              <a:t>MWBOO certification does not rate or reflect the skills of the business, only that they meet baseline requirements to operate the business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19978-7896-4AFB-B11A-9C8A7228C0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0288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E12963-8B00-B04B-868D-DA9B602389BE}" type="slidenum">
              <a:rPr lang="en-US"/>
              <a:pPr/>
              <a:t>89</a:t>
            </a:fld>
            <a:endParaRPr lang="en-US"/>
          </a:p>
        </p:txBody>
      </p:sp>
      <p:sp>
        <p:nvSpPr>
          <p:cNvPr id="40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2CEA896-FF60-4B36-BDA1-FC42EC635035}"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91723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B69B88-E6A4-FA4D-A91B-8C2CBDB12A4F}" type="slidenum">
              <a:rPr lang="en-US"/>
              <a:pPr/>
              <a:t>90</a:t>
            </a:fld>
            <a:endParaRPr lang="en-US"/>
          </a:p>
        </p:txBody>
      </p:sp>
      <p:sp>
        <p:nvSpPr>
          <p:cNvPr id="71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B69B88-E6A4-FA4D-A91B-8C2CBDB12A4F}" type="slidenum">
              <a:rPr lang="en-US"/>
              <a:pPr/>
              <a:t>91</a:t>
            </a:fld>
            <a:endParaRPr lang="en-US"/>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833133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B69B88-E6A4-FA4D-A91B-8C2CBDB12A4F}" type="slidenum">
              <a:rPr lang="en-US"/>
              <a:pPr/>
              <a:t>92</a:t>
            </a:fld>
            <a:endParaRPr lang="en-US"/>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660862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B69B88-E6A4-FA4D-A91B-8C2CBDB12A4F}" type="slidenum">
              <a:rPr lang="en-US"/>
              <a:pPr/>
              <a:t>93</a:t>
            </a:fld>
            <a:endParaRPr lang="en-US"/>
          </a:p>
        </p:txBody>
      </p:sp>
      <p:sp>
        <p:nvSpPr>
          <p:cNvPr id="71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378886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145253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09044" lvl="3" indent="0">
              <a:buFont typeface="+mj-lt"/>
              <a:buNone/>
            </a:pPr>
            <a:endParaRPr lang="en-US" baseline="0" dirty="0">
              <a:latin typeface="Gill Sans MT" panose="020B0502020104020203" pitchFamily="34" charset="0"/>
              <a:cs typeface="Gill Sans"/>
            </a:endParaRPr>
          </a:p>
        </p:txBody>
      </p:sp>
      <p:sp>
        <p:nvSpPr>
          <p:cNvPr id="4" name="Slide Number Placeholder 3"/>
          <p:cNvSpPr>
            <a:spLocks noGrp="1"/>
          </p:cNvSpPr>
          <p:nvPr>
            <p:ph type="sldNum" sz="quarter" idx="5"/>
          </p:nvPr>
        </p:nvSpPr>
        <p:spPr/>
        <p:txBody>
          <a:bodyPr/>
          <a:lstStyle/>
          <a:p>
            <a:fld id="{2B9F7C30-FE49-4E47-BBC6-4860B0C3541A}" type="slidenum">
              <a:rPr lang="en-US" smtClean="0"/>
              <a:t>96</a:t>
            </a:fld>
            <a:endParaRPr lang="en-US" dirty="0"/>
          </a:p>
        </p:txBody>
      </p:sp>
    </p:spTree>
    <p:extLst>
      <p:ext uri="{BB962C8B-B14F-4D97-AF65-F5344CB8AC3E}">
        <p14:creationId xmlns:p14="http://schemas.microsoft.com/office/powerpoint/2010/main" val="9706812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2B9F7C30-FE49-4E47-BBC6-4860B0C3541A}" type="slidenum">
              <a:rPr lang="en-US" smtClean="0"/>
              <a:t>97</a:t>
            </a:fld>
            <a:endParaRPr lang="en-US" dirty="0"/>
          </a:p>
        </p:txBody>
      </p:sp>
    </p:spTree>
    <p:extLst>
      <p:ext uri="{BB962C8B-B14F-4D97-AF65-F5344CB8AC3E}">
        <p14:creationId xmlns:p14="http://schemas.microsoft.com/office/powerpoint/2010/main" val="4969371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412860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Current solicitation forecast. </a:t>
            </a:r>
          </a:p>
        </p:txBody>
      </p:sp>
    </p:spTree>
    <p:extLst>
      <p:ext uri="{BB962C8B-B14F-4D97-AF65-F5344CB8AC3E}">
        <p14:creationId xmlns:p14="http://schemas.microsoft.com/office/powerpoint/2010/main" val="35632237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e53d04bd8a_0_650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4" name="Google Shape;1614;ge53d04bd8a_0_6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6D90F436-CE43-473B-A66E-F8AA1276AE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D252726B-58A5-4B38-A9B9-423DF99F64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5A891B4B-9586-447F-8E8D-E6462AB2B3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8536" indent="-273728">
              <a:spcBef>
                <a:spcPct val="30000"/>
              </a:spcBef>
              <a:defRPr sz="1200">
                <a:solidFill>
                  <a:schemeClr val="tx1"/>
                </a:solidFill>
                <a:latin typeface="Calibri" panose="020F0502020204030204" pitchFamily="34" charset="0"/>
              </a:defRPr>
            </a:lvl2pPr>
            <a:lvl3pPr marL="1105800" indent="-217738">
              <a:spcBef>
                <a:spcPct val="30000"/>
              </a:spcBef>
              <a:defRPr sz="1200">
                <a:solidFill>
                  <a:schemeClr val="tx1"/>
                </a:solidFill>
                <a:latin typeface="Calibri" panose="020F0502020204030204" pitchFamily="34" charset="0"/>
              </a:defRPr>
            </a:lvl3pPr>
            <a:lvl4pPr marL="1550608" indent="-217738">
              <a:spcBef>
                <a:spcPct val="30000"/>
              </a:spcBef>
              <a:defRPr sz="1200">
                <a:solidFill>
                  <a:schemeClr val="tx1"/>
                </a:solidFill>
                <a:latin typeface="Calibri" panose="020F0502020204030204" pitchFamily="34" charset="0"/>
              </a:defRPr>
            </a:lvl4pPr>
            <a:lvl5pPr marL="1993861" indent="-217738">
              <a:spcBef>
                <a:spcPct val="30000"/>
              </a:spcBef>
              <a:defRPr sz="1200">
                <a:solidFill>
                  <a:schemeClr val="tx1"/>
                </a:solidFill>
                <a:latin typeface="Calibri" panose="020F0502020204030204" pitchFamily="34" charset="0"/>
              </a:defRPr>
            </a:lvl5pPr>
            <a:lvl6pPr marL="2441780" indent="-217738" eaLnBrk="0" fontAlgn="base" hangingPunct="0">
              <a:spcBef>
                <a:spcPct val="30000"/>
              </a:spcBef>
              <a:spcAft>
                <a:spcPct val="0"/>
              </a:spcAft>
              <a:defRPr sz="1200">
                <a:solidFill>
                  <a:schemeClr val="tx1"/>
                </a:solidFill>
                <a:latin typeface="Calibri" panose="020F0502020204030204" pitchFamily="34" charset="0"/>
              </a:defRPr>
            </a:lvl6pPr>
            <a:lvl7pPr marL="2889699" indent="-217738" eaLnBrk="0" fontAlgn="base" hangingPunct="0">
              <a:spcBef>
                <a:spcPct val="30000"/>
              </a:spcBef>
              <a:spcAft>
                <a:spcPct val="0"/>
              </a:spcAft>
              <a:defRPr sz="1200">
                <a:solidFill>
                  <a:schemeClr val="tx1"/>
                </a:solidFill>
                <a:latin typeface="Calibri" panose="020F0502020204030204" pitchFamily="34" charset="0"/>
              </a:defRPr>
            </a:lvl7pPr>
            <a:lvl8pPr marL="3337617" indent="-217738" eaLnBrk="0" fontAlgn="base" hangingPunct="0">
              <a:spcBef>
                <a:spcPct val="30000"/>
              </a:spcBef>
              <a:spcAft>
                <a:spcPct val="0"/>
              </a:spcAft>
              <a:defRPr sz="1200">
                <a:solidFill>
                  <a:schemeClr val="tx1"/>
                </a:solidFill>
                <a:latin typeface="Calibri" panose="020F0502020204030204" pitchFamily="34" charset="0"/>
              </a:defRPr>
            </a:lvl8pPr>
            <a:lvl9pPr marL="3785536" indent="-21773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5E2E6B-8B56-4DD4-B022-5E30C86519B2}"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g282403cbbc6_5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0" name="Google Shape;1620;g282403cbbc6_5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10a71d2ae79_1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10a71d2ae79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ge53d04bd8a_0_333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2" name="Google Shape;1632;ge53d04bd8a_0_3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g282403cbbc6_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0" name="Google Shape;1640;g282403cbbc6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g29b40e3edd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8" name="Google Shape;1648;g29b40e3ed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FE6EF4EF-DF36-4E9C-AF62-64577040BD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70EE12AC-712B-47C8-894C-38E32A788F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292" name="Slide Number Placeholder 3">
            <a:extLst>
              <a:ext uri="{FF2B5EF4-FFF2-40B4-BE49-F238E27FC236}">
                <a16:creationId xmlns:a16="http://schemas.microsoft.com/office/drawing/2014/main" id="{80A454A1-8CFF-4018-A204-30810F349A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8536" indent="-273728">
              <a:spcBef>
                <a:spcPct val="30000"/>
              </a:spcBef>
              <a:defRPr sz="1200">
                <a:solidFill>
                  <a:schemeClr val="tx1"/>
                </a:solidFill>
                <a:latin typeface="Calibri" panose="020F0502020204030204" pitchFamily="34" charset="0"/>
              </a:defRPr>
            </a:lvl2pPr>
            <a:lvl3pPr marL="1105800" indent="-217738">
              <a:spcBef>
                <a:spcPct val="30000"/>
              </a:spcBef>
              <a:defRPr sz="1200">
                <a:solidFill>
                  <a:schemeClr val="tx1"/>
                </a:solidFill>
                <a:latin typeface="Calibri" panose="020F0502020204030204" pitchFamily="34" charset="0"/>
              </a:defRPr>
            </a:lvl3pPr>
            <a:lvl4pPr marL="1550608" indent="-217738">
              <a:spcBef>
                <a:spcPct val="30000"/>
              </a:spcBef>
              <a:defRPr sz="1200">
                <a:solidFill>
                  <a:schemeClr val="tx1"/>
                </a:solidFill>
                <a:latin typeface="Calibri" panose="020F0502020204030204" pitchFamily="34" charset="0"/>
              </a:defRPr>
            </a:lvl4pPr>
            <a:lvl5pPr marL="1993861" indent="-217738">
              <a:spcBef>
                <a:spcPct val="30000"/>
              </a:spcBef>
              <a:defRPr sz="1200">
                <a:solidFill>
                  <a:schemeClr val="tx1"/>
                </a:solidFill>
                <a:latin typeface="Calibri" panose="020F0502020204030204" pitchFamily="34" charset="0"/>
              </a:defRPr>
            </a:lvl5pPr>
            <a:lvl6pPr marL="2441780" indent="-217738" eaLnBrk="0" fontAlgn="base" hangingPunct="0">
              <a:spcBef>
                <a:spcPct val="30000"/>
              </a:spcBef>
              <a:spcAft>
                <a:spcPct val="0"/>
              </a:spcAft>
              <a:defRPr sz="1200">
                <a:solidFill>
                  <a:schemeClr val="tx1"/>
                </a:solidFill>
                <a:latin typeface="Calibri" panose="020F0502020204030204" pitchFamily="34" charset="0"/>
              </a:defRPr>
            </a:lvl6pPr>
            <a:lvl7pPr marL="2889699" indent="-217738" eaLnBrk="0" fontAlgn="base" hangingPunct="0">
              <a:spcBef>
                <a:spcPct val="30000"/>
              </a:spcBef>
              <a:spcAft>
                <a:spcPct val="0"/>
              </a:spcAft>
              <a:defRPr sz="1200">
                <a:solidFill>
                  <a:schemeClr val="tx1"/>
                </a:solidFill>
                <a:latin typeface="Calibri" panose="020F0502020204030204" pitchFamily="34" charset="0"/>
              </a:defRPr>
            </a:lvl7pPr>
            <a:lvl8pPr marL="3337617" indent="-217738" eaLnBrk="0" fontAlgn="base" hangingPunct="0">
              <a:spcBef>
                <a:spcPct val="30000"/>
              </a:spcBef>
              <a:spcAft>
                <a:spcPct val="0"/>
              </a:spcAft>
              <a:defRPr sz="1200">
                <a:solidFill>
                  <a:schemeClr val="tx1"/>
                </a:solidFill>
                <a:latin typeface="Calibri" panose="020F0502020204030204" pitchFamily="34" charset="0"/>
              </a:defRPr>
            </a:lvl8pPr>
            <a:lvl9pPr marL="3785536" indent="-21773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5DD86E-B0E9-4E45-BCB5-263F685360FA}"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2CEA896-FF60-4B36-BDA1-FC42EC635035}"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32359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2CEA896-FF60-4B36-BDA1-FC42EC635035}"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26828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141E4DAE-E2A9-4182-8E0E-3AA94A1F80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6891F010-7634-4781-AEC8-6D42AB40F5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3796" name="Slide Number Placeholder 3">
            <a:extLst>
              <a:ext uri="{FF2B5EF4-FFF2-40B4-BE49-F238E27FC236}">
                <a16:creationId xmlns:a16="http://schemas.microsoft.com/office/drawing/2014/main" id="{9FCA14EB-B8E0-4D3D-AEB2-73993E6859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8536" indent="-273728">
              <a:spcBef>
                <a:spcPct val="30000"/>
              </a:spcBef>
              <a:defRPr sz="1200">
                <a:solidFill>
                  <a:schemeClr val="tx1"/>
                </a:solidFill>
                <a:latin typeface="Calibri" panose="020F0502020204030204" pitchFamily="34" charset="0"/>
              </a:defRPr>
            </a:lvl2pPr>
            <a:lvl3pPr marL="1105800" indent="-217738">
              <a:spcBef>
                <a:spcPct val="30000"/>
              </a:spcBef>
              <a:defRPr sz="1200">
                <a:solidFill>
                  <a:schemeClr val="tx1"/>
                </a:solidFill>
                <a:latin typeface="Calibri" panose="020F0502020204030204" pitchFamily="34" charset="0"/>
              </a:defRPr>
            </a:lvl3pPr>
            <a:lvl4pPr marL="1550608" indent="-217738">
              <a:spcBef>
                <a:spcPct val="30000"/>
              </a:spcBef>
              <a:defRPr sz="1200">
                <a:solidFill>
                  <a:schemeClr val="tx1"/>
                </a:solidFill>
                <a:latin typeface="Calibri" panose="020F0502020204030204" pitchFamily="34" charset="0"/>
              </a:defRPr>
            </a:lvl4pPr>
            <a:lvl5pPr marL="1993861" indent="-217738">
              <a:spcBef>
                <a:spcPct val="30000"/>
              </a:spcBef>
              <a:defRPr sz="1200">
                <a:solidFill>
                  <a:schemeClr val="tx1"/>
                </a:solidFill>
                <a:latin typeface="Calibri" panose="020F0502020204030204" pitchFamily="34" charset="0"/>
              </a:defRPr>
            </a:lvl5pPr>
            <a:lvl6pPr marL="2441780" indent="-217738" eaLnBrk="0" fontAlgn="base" hangingPunct="0">
              <a:spcBef>
                <a:spcPct val="30000"/>
              </a:spcBef>
              <a:spcAft>
                <a:spcPct val="0"/>
              </a:spcAft>
              <a:defRPr sz="1200">
                <a:solidFill>
                  <a:schemeClr val="tx1"/>
                </a:solidFill>
                <a:latin typeface="Calibri" panose="020F0502020204030204" pitchFamily="34" charset="0"/>
              </a:defRPr>
            </a:lvl6pPr>
            <a:lvl7pPr marL="2889699" indent="-217738" eaLnBrk="0" fontAlgn="base" hangingPunct="0">
              <a:spcBef>
                <a:spcPct val="30000"/>
              </a:spcBef>
              <a:spcAft>
                <a:spcPct val="0"/>
              </a:spcAft>
              <a:defRPr sz="1200">
                <a:solidFill>
                  <a:schemeClr val="tx1"/>
                </a:solidFill>
                <a:latin typeface="Calibri" panose="020F0502020204030204" pitchFamily="34" charset="0"/>
              </a:defRPr>
            </a:lvl7pPr>
            <a:lvl8pPr marL="3337617" indent="-217738" eaLnBrk="0" fontAlgn="base" hangingPunct="0">
              <a:spcBef>
                <a:spcPct val="30000"/>
              </a:spcBef>
              <a:spcAft>
                <a:spcPct val="0"/>
              </a:spcAft>
              <a:defRPr sz="1200">
                <a:solidFill>
                  <a:schemeClr val="tx1"/>
                </a:solidFill>
                <a:latin typeface="Calibri" panose="020F0502020204030204" pitchFamily="34" charset="0"/>
              </a:defRPr>
            </a:lvl8pPr>
            <a:lvl9pPr marL="3785536" indent="-21773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EB7A9F-0C3D-485F-ABC1-2A04A3C378A2}"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05479-28F1-BDF3-D3CA-D626F648CD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DFE65F-ED85-B7A2-85E6-85B034929D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A9ACF4-AB5B-89E6-A196-432D92566DB3}"/>
              </a:ext>
            </a:extLst>
          </p:cNvPr>
          <p:cNvSpPr>
            <a:spLocks noGrp="1"/>
          </p:cNvSpPr>
          <p:nvPr>
            <p:ph type="dt" sz="half" idx="10"/>
          </p:nvPr>
        </p:nvSpPr>
        <p:spPr/>
        <p:txBody>
          <a:bodyPr/>
          <a:lstStyle/>
          <a:p>
            <a:fld id="{47B78DBC-BD92-4118-90AF-2E7BE485E893}" type="datetimeFigureOut">
              <a:rPr lang="en-US" smtClean="0"/>
              <a:t>11/15/2023</a:t>
            </a:fld>
            <a:endParaRPr lang="en-US"/>
          </a:p>
        </p:txBody>
      </p:sp>
      <p:sp>
        <p:nvSpPr>
          <p:cNvPr id="5" name="Footer Placeholder 4">
            <a:extLst>
              <a:ext uri="{FF2B5EF4-FFF2-40B4-BE49-F238E27FC236}">
                <a16:creationId xmlns:a16="http://schemas.microsoft.com/office/drawing/2014/main" id="{ECDAC4FE-60AA-5880-1C55-64005321D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B033F7-BA38-DCCB-55C2-F3495F96068C}"/>
              </a:ext>
            </a:extLst>
          </p:cNvPr>
          <p:cNvSpPr>
            <a:spLocks noGrp="1"/>
          </p:cNvSpPr>
          <p:nvPr>
            <p:ph type="sldNum" sz="quarter" idx="12"/>
          </p:nvPr>
        </p:nvSpPr>
        <p:spPr/>
        <p:txBody>
          <a:bodyPr/>
          <a:lstStyle/>
          <a:p>
            <a:fld id="{883415FD-2415-4642-9E59-ED1770355CD6}" type="slidenum">
              <a:rPr lang="en-US" smtClean="0"/>
              <a:t>‹#›</a:t>
            </a:fld>
            <a:endParaRPr lang="en-US"/>
          </a:p>
        </p:txBody>
      </p:sp>
    </p:spTree>
    <p:extLst>
      <p:ext uri="{BB962C8B-B14F-4D97-AF65-F5344CB8AC3E}">
        <p14:creationId xmlns:p14="http://schemas.microsoft.com/office/powerpoint/2010/main" val="830390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3CC53-A777-9C15-154B-75F8C8381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AC07E6-7F0E-344A-4D68-C20E7ED32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8EDD3-1777-E00B-E1E1-15269B130E59}"/>
              </a:ext>
            </a:extLst>
          </p:cNvPr>
          <p:cNvSpPr>
            <a:spLocks noGrp="1"/>
          </p:cNvSpPr>
          <p:nvPr>
            <p:ph type="dt" sz="half" idx="10"/>
          </p:nvPr>
        </p:nvSpPr>
        <p:spPr/>
        <p:txBody>
          <a:bodyPr/>
          <a:lstStyle/>
          <a:p>
            <a:fld id="{47B78DBC-BD92-4118-90AF-2E7BE485E893}" type="datetimeFigureOut">
              <a:rPr lang="en-US" smtClean="0"/>
              <a:t>11/15/2023</a:t>
            </a:fld>
            <a:endParaRPr lang="en-US"/>
          </a:p>
        </p:txBody>
      </p:sp>
      <p:sp>
        <p:nvSpPr>
          <p:cNvPr id="5" name="Footer Placeholder 4">
            <a:extLst>
              <a:ext uri="{FF2B5EF4-FFF2-40B4-BE49-F238E27FC236}">
                <a16:creationId xmlns:a16="http://schemas.microsoft.com/office/drawing/2014/main" id="{8605D5A9-763A-7561-5F41-7C44A4B9B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070297-95DD-9662-2336-56FD6F1F7235}"/>
              </a:ext>
            </a:extLst>
          </p:cNvPr>
          <p:cNvSpPr>
            <a:spLocks noGrp="1"/>
          </p:cNvSpPr>
          <p:nvPr>
            <p:ph type="sldNum" sz="quarter" idx="12"/>
          </p:nvPr>
        </p:nvSpPr>
        <p:spPr/>
        <p:txBody>
          <a:bodyPr/>
          <a:lstStyle/>
          <a:p>
            <a:fld id="{883415FD-2415-4642-9E59-ED1770355CD6}" type="slidenum">
              <a:rPr lang="en-US" smtClean="0"/>
              <a:t>‹#›</a:t>
            </a:fld>
            <a:endParaRPr lang="en-US"/>
          </a:p>
        </p:txBody>
      </p:sp>
    </p:spTree>
    <p:extLst>
      <p:ext uri="{BB962C8B-B14F-4D97-AF65-F5344CB8AC3E}">
        <p14:creationId xmlns:p14="http://schemas.microsoft.com/office/powerpoint/2010/main" val="23148555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AA19FED-3919-45E5-8A05-B720E0E9109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448429" cy="6858000"/>
          </a:xfrm>
          <a:prstGeom prst="rect">
            <a:avLst/>
          </a:prstGeom>
        </p:spPr>
      </p:pic>
      <p:sp>
        <p:nvSpPr>
          <p:cNvPr id="6" name="Rectangle 13">
            <a:extLst>
              <a:ext uri="{FF2B5EF4-FFF2-40B4-BE49-F238E27FC236}">
                <a16:creationId xmlns:a16="http://schemas.microsoft.com/office/drawing/2014/main" id="{F6421A79-90A8-4EEE-8805-2434B1BF00C3}"/>
              </a:ext>
            </a:extLst>
          </p:cNvPr>
          <p:cNvSpPr/>
          <p:nvPr userDrawn="1"/>
        </p:nvSpPr>
        <p:spPr>
          <a:xfrm>
            <a:off x="6329297" y="-10160"/>
            <a:ext cx="5961003" cy="6868160"/>
          </a:xfrm>
          <a:custGeom>
            <a:avLst/>
            <a:gdLst>
              <a:gd name="connsiteX0" fmla="*/ 0 w 5959451"/>
              <a:gd name="connsiteY0" fmla="*/ 0 h 6868160"/>
              <a:gd name="connsiteX1" fmla="*/ 5959451 w 5959451"/>
              <a:gd name="connsiteY1" fmla="*/ 0 h 6868160"/>
              <a:gd name="connsiteX2" fmla="*/ 5959451 w 5959451"/>
              <a:gd name="connsiteY2" fmla="*/ 6868160 h 6868160"/>
              <a:gd name="connsiteX3" fmla="*/ 0 w 5959451"/>
              <a:gd name="connsiteY3" fmla="*/ 6868160 h 6868160"/>
              <a:gd name="connsiteX4" fmla="*/ 0 w 5959451"/>
              <a:gd name="connsiteY4" fmla="*/ 0 h 6868160"/>
              <a:gd name="connsiteX0" fmla="*/ 0 w 5959451"/>
              <a:gd name="connsiteY0" fmla="*/ 0 h 6868160"/>
              <a:gd name="connsiteX1" fmla="*/ 1725985 w 5959451"/>
              <a:gd name="connsiteY1" fmla="*/ 733 h 6868160"/>
              <a:gd name="connsiteX2" fmla="*/ 5959451 w 5959451"/>
              <a:gd name="connsiteY2" fmla="*/ 0 h 6868160"/>
              <a:gd name="connsiteX3" fmla="*/ 5959451 w 5959451"/>
              <a:gd name="connsiteY3" fmla="*/ 6868160 h 6868160"/>
              <a:gd name="connsiteX4" fmla="*/ 0 w 5959451"/>
              <a:gd name="connsiteY4" fmla="*/ 6868160 h 6868160"/>
              <a:gd name="connsiteX5" fmla="*/ 0 w 5959451"/>
              <a:gd name="connsiteY5" fmla="*/ 0 h 6868160"/>
              <a:gd name="connsiteX0" fmla="*/ 0 w 5959451"/>
              <a:gd name="connsiteY0" fmla="*/ 6868160 h 6868160"/>
              <a:gd name="connsiteX1" fmla="*/ 1725985 w 5959451"/>
              <a:gd name="connsiteY1" fmla="*/ 733 h 6868160"/>
              <a:gd name="connsiteX2" fmla="*/ 5959451 w 5959451"/>
              <a:gd name="connsiteY2" fmla="*/ 0 h 6868160"/>
              <a:gd name="connsiteX3" fmla="*/ 5959451 w 5959451"/>
              <a:gd name="connsiteY3" fmla="*/ 6868160 h 6868160"/>
              <a:gd name="connsiteX4" fmla="*/ 0 w 5959451"/>
              <a:gd name="connsiteY4" fmla="*/ 6868160 h 686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9451" h="6868160">
                <a:moveTo>
                  <a:pt x="0" y="6868160"/>
                </a:moveTo>
                <a:lnTo>
                  <a:pt x="1725985" y="733"/>
                </a:lnTo>
                <a:lnTo>
                  <a:pt x="5959451" y="0"/>
                </a:lnTo>
                <a:lnTo>
                  <a:pt x="5959451" y="6868160"/>
                </a:lnTo>
                <a:lnTo>
                  <a:pt x="0" y="686816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Open Sans" panose="020B0606030504020204" pitchFamily="34" charset="0"/>
            </a:endParaRPr>
          </a:p>
        </p:txBody>
      </p:sp>
      <p:sp>
        <p:nvSpPr>
          <p:cNvPr id="9" name="Freeform: Shape 8">
            <a:extLst>
              <a:ext uri="{FF2B5EF4-FFF2-40B4-BE49-F238E27FC236}">
                <a16:creationId xmlns:a16="http://schemas.microsoft.com/office/drawing/2014/main" id="{6D0F82AB-F85B-445B-8147-0F8FE224AA26}"/>
              </a:ext>
            </a:extLst>
          </p:cNvPr>
          <p:cNvSpPr/>
          <p:nvPr userDrawn="1"/>
        </p:nvSpPr>
        <p:spPr>
          <a:xfrm>
            <a:off x="6105719" y="-10160"/>
            <a:ext cx="5961003" cy="6868160"/>
          </a:xfrm>
          <a:custGeom>
            <a:avLst/>
            <a:gdLst>
              <a:gd name="connsiteX0" fmla="*/ 5959451 w 5959451"/>
              <a:gd name="connsiteY0" fmla="*/ 0 h 6868160"/>
              <a:gd name="connsiteX1" fmla="*/ 5959451 w 5959451"/>
              <a:gd name="connsiteY1" fmla="*/ 42 h 6868160"/>
              <a:gd name="connsiteX2" fmla="*/ 1969825 w 5959451"/>
              <a:gd name="connsiteY2" fmla="*/ 733 h 6868160"/>
              <a:gd name="connsiteX3" fmla="*/ 243840 w 5959451"/>
              <a:gd name="connsiteY3" fmla="*/ 6868160 h 6868160"/>
              <a:gd name="connsiteX4" fmla="*/ 0 w 5959451"/>
              <a:gd name="connsiteY4" fmla="*/ 6868160 h 6868160"/>
              <a:gd name="connsiteX5" fmla="*/ 1725985 w 5959451"/>
              <a:gd name="connsiteY5" fmla="*/ 733 h 6868160"/>
              <a:gd name="connsiteX6" fmla="*/ 5959451 w 5959451"/>
              <a:gd name="connsiteY6" fmla="*/ 0 h 686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9451" h="6868160">
                <a:moveTo>
                  <a:pt x="5959451" y="0"/>
                </a:moveTo>
                <a:lnTo>
                  <a:pt x="5959451" y="42"/>
                </a:lnTo>
                <a:lnTo>
                  <a:pt x="1969825" y="733"/>
                </a:lnTo>
                <a:lnTo>
                  <a:pt x="243840" y="6868160"/>
                </a:lnTo>
                <a:lnTo>
                  <a:pt x="0" y="6868160"/>
                </a:lnTo>
                <a:lnTo>
                  <a:pt x="1725985" y="733"/>
                </a:lnTo>
                <a:lnTo>
                  <a:pt x="5959451"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Open Sans" panose="020B0606030504020204" pitchFamily="34" charset="0"/>
            </a:endParaRPr>
          </a:p>
        </p:txBody>
      </p:sp>
      <p:sp>
        <p:nvSpPr>
          <p:cNvPr id="8" name="Parallelogram 7">
            <a:extLst>
              <a:ext uri="{FF2B5EF4-FFF2-40B4-BE49-F238E27FC236}">
                <a16:creationId xmlns:a16="http://schemas.microsoft.com/office/drawing/2014/main" id="{5F7B41F9-E53C-4D82-BB9C-A7C09B86F102}"/>
              </a:ext>
            </a:extLst>
          </p:cNvPr>
          <p:cNvSpPr/>
          <p:nvPr userDrawn="1"/>
        </p:nvSpPr>
        <p:spPr>
          <a:xfrm>
            <a:off x="6800414" y="1196752"/>
            <a:ext cx="853600" cy="2159570"/>
          </a:xfrm>
          <a:prstGeom prst="parallelogram">
            <a:avLst>
              <a:gd name="adj" fmla="val 6510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Open Sans" panose="020B0606030504020204" pitchFamily="34" charset="0"/>
            </a:endParaRPr>
          </a:p>
        </p:txBody>
      </p:sp>
      <p:sp>
        <p:nvSpPr>
          <p:cNvPr id="11" name="Slide Number Placeholder 3">
            <a:extLst>
              <a:ext uri="{FF2B5EF4-FFF2-40B4-BE49-F238E27FC236}">
                <a16:creationId xmlns:a16="http://schemas.microsoft.com/office/drawing/2014/main" id="{59950B3D-08B3-44C2-A107-33EA94766B0E}"/>
              </a:ext>
            </a:extLst>
          </p:cNvPr>
          <p:cNvSpPr>
            <a:spLocks noGrp="1"/>
          </p:cNvSpPr>
          <p:nvPr>
            <p:ph type="sldNum" sz="quarter" idx="12"/>
          </p:nvPr>
        </p:nvSpPr>
        <p:spPr>
          <a:xfrm>
            <a:off x="11137873" y="6356352"/>
            <a:ext cx="576214" cy="501649"/>
          </a:xfrm>
          <a:prstGeom prst="parallelogram">
            <a:avLst/>
          </a:prstGeom>
          <a:solidFill>
            <a:schemeClr val="accent1">
              <a:lumMod val="75000"/>
            </a:schemeClr>
          </a:solidFill>
        </p:spPr>
        <p:txBody>
          <a:bodyPr lIns="0" rIns="0"/>
          <a:lstStyle>
            <a:lvl1pPr algn="ctr">
              <a:defRPr>
                <a:solidFill>
                  <a:schemeClr val="bg1"/>
                </a:solidFill>
              </a:defRPr>
            </a:lvl1pPr>
          </a:lstStyle>
          <a:p>
            <a:fld id="{96E69268-9C8B-4EBF-A9EE-DC5DC2D48DC3}" type="slidenum">
              <a:rPr lang="en-US" smtClean="0"/>
              <a:pPr/>
              <a:t>‹#›</a:t>
            </a:fld>
            <a:endParaRPr lang="en-US"/>
          </a:p>
        </p:txBody>
      </p:sp>
      <p:sp>
        <p:nvSpPr>
          <p:cNvPr id="12" name="Footer Placeholder 2">
            <a:extLst>
              <a:ext uri="{FF2B5EF4-FFF2-40B4-BE49-F238E27FC236}">
                <a16:creationId xmlns:a16="http://schemas.microsoft.com/office/drawing/2014/main" id="{D91EEA3D-B92B-4356-BD7A-24A94ED7091D}"/>
              </a:ext>
            </a:extLst>
          </p:cNvPr>
          <p:cNvSpPr>
            <a:spLocks noGrp="1"/>
          </p:cNvSpPr>
          <p:nvPr>
            <p:ph type="ftr" sz="quarter" idx="11"/>
          </p:nvPr>
        </p:nvSpPr>
        <p:spPr>
          <a:xfrm>
            <a:off x="7176402" y="6356352"/>
            <a:ext cx="3860800" cy="365125"/>
          </a:xfrm>
        </p:spPr>
        <p:txBody>
          <a:bodyPr/>
          <a:lstStyle>
            <a:lvl1pPr algn="r">
              <a:defRPr>
                <a:solidFill>
                  <a:schemeClr val="accent1">
                    <a:lumMod val="60000"/>
                    <a:lumOff val="40000"/>
                  </a:schemeClr>
                </a:solidFill>
              </a:defRPr>
            </a:lvl1pPr>
          </a:lstStyle>
          <a:p>
            <a:r>
              <a:rPr lang="en-US"/>
              <a:t>companyname.com</a:t>
            </a:r>
          </a:p>
        </p:txBody>
      </p:sp>
    </p:spTree>
    <p:extLst>
      <p:ext uri="{BB962C8B-B14F-4D97-AF65-F5344CB8AC3E}">
        <p14:creationId xmlns:p14="http://schemas.microsoft.com/office/powerpoint/2010/main" val="39706133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02F8827-DED3-4F55-B798-ABAA0317C169}"/>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2000" contrast="12000"/>
                    </a14:imgEffect>
                  </a14:imgLayer>
                </a14:imgProps>
              </a:ext>
              <a:ext uri="{28A0092B-C50C-407E-A947-70E740481C1C}">
                <a14:useLocalDpi xmlns:a14="http://schemas.microsoft.com/office/drawing/2010/main"/>
              </a:ext>
            </a:extLst>
          </a:blip>
          <a:srcRect/>
          <a:stretch/>
        </p:blipFill>
        <p:spPr>
          <a:xfrm>
            <a:off x="3480707" y="-17577"/>
            <a:ext cx="8734716" cy="6875577"/>
          </a:xfrm>
          <a:prstGeom prst="rect">
            <a:avLst/>
          </a:prstGeom>
        </p:spPr>
      </p:pic>
      <p:sp>
        <p:nvSpPr>
          <p:cNvPr id="6" name="Rectangle 13">
            <a:extLst>
              <a:ext uri="{FF2B5EF4-FFF2-40B4-BE49-F238E27FC236}">
                <a16:creationId xmlns:a16="http://schemas.microsoft.com/office/drawing/2014/main" id="{F6421A79-90A8-4EEE-8805-2434B1BF00C3}"/>
              </a:ext>
            </a:extLst>
          </p:cNvPr>
          <p:cNvSpPr/>
          <p:nvPr userDrawn="1"/>
        </p:nvSpPr>
        <p:spPr>
          <a:xfrm flipH="1">
            <a:off x="-33272" y="-10160"/>
            <a:ext cx="5961003" cy="6868160"/>
          </a:xfrm>
          <a:custGeom>
            <a:avLst/>
            <a:gdLst>
              <a:gd name="connsiteX0" fmla="*/ 0 w 5959451"/>
              <a:gd name="connsiteY0" fmla="*/ 0 h 6868160"/>
              <a:gd name="connsiteX1" fmla="*/ 5959451 w 5959451"/>
              <a:gd name="connsiteY1" fmla="*/ 0 h 6868160"/>
              <a:gd name="connsiteX2" fmla="*/ 5959451 w 5959451"/>
              <a:gd name="connsiteY2" fmla="*/ 6868160 h 6868160"/>
              <a:gd name="connsiteX3" fmla="*/ 0 w 5959451"/>
              <a:gd name="connsiteY3" fmla="*/ 6868160 h 6868160"/>
              <a:gd name="connsiteX4" fmla="*/ 0 w 5959451"/>
              <a:gd name="connsiteY4" fmla="*/ 0 h 6868160"/>
              <a:gd name="connsiteX0" fmla="*/ 0 w 5959451"/>
              <a:gd name="connsiteY0" fmla="*/ 0 h 6868160"/>
              <a:gd name="connsiteX1" fmla="*/ 1725985 w 5959451"/>
              <a:gd name="connsiteY1" fmla="*/ 733 h 6868160"/>
              <a:gd name="connsiteX2" fmla="*/ 5959451 w 5959451"/>
              <a:gd name="connsiteY2" fmla="*/ 0 h 6868160"/>
              <a:gd name="connsiteX3" fmla="*/ 5959451 w 5959451"/>
              <a:gd name="connsiteY3" fmla="*/ 6868160 h 6868160"/>
              <a:gd name="connsiteX4" fmla="*/ 0 w 5959451"/>
              <a:gd name="connsiteY4" fmla="*/ 6868160 h 6868160"/>
              <a:gd name="connsiteX5" fmla="*/ 0 w 5959451"/>
              <a:gd name="connsiteY5" fmla="*/ 0 h 6868160"/>
              <a:gd name="connsiteX0" fmla="*/ 0 w 5959451"/>
              <a:gd name="connsiteY0" fmla="*/ 6868160 h 6868160"/>
              <a:gd name="connsiteX1" fmla="*/ 1725985 w 5959451"/>
              <a:gd name="connsiteY1" fmla="*/ 733 h 6868160"/>
              <a:gd name="connsiteX2" fmla="*/ 5959451 w 5959451"/>
              <a:gd name="connsiteY2" fmla="*/ 0 h 6868160"/>
              <a:gd name="connsiteX3" fmla="*/ 5959451 w 5959451"/>
              <a:gd name="connsiteY3" fmla="*/ 6868160 h 6868160"/>
              <a:gd name="connsiteX4" fmla="*/ 0 w 5959451"/>
              <a:gd name="connsiteY4" fmla="*/ 6868160 h 686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9451" h="6868160">
                <a:moveTo>
                  <a:pt x="0" y="6868160"/>
                </a:moveTo>
                <a:lnTo>
                  <a:pt x="1725985" y="733"/>
                </a:lnTo>
                <a:lnTo>
                  <a:pt x="5959451" y="0"/>
                </a:lnTo>
                <a:lnTo>
                  <a:pt x="5959451" y="6868160"/>
                </a:lnTo>
                <a:lnTo>
                  <a:pt x="0" y="686816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Open Sans" panose="020B0606030504020204" pitchFamily="34" charset="0"/>
            </a:endParaRPr>
          </a:p>
        </p:txBody>
      </p:sp>
      <p:sp>
        <p:nvSpPr>
          <p:cNvPr id="9" name="Freeform: Shape 8">
            <a:extLst>
              <a:ext uri="{FF2B5EF4-FFF2-40B4-BE49-F238E27FC236}">
                <a16:creationId xmlns:a16="http://schemas.microsoft.com/office/drawing/2014/main" id="{6D0F82AB-F85B-445B-8147-0F8FE224AA26}"/>
              </a:ext>
            </a:extLst>
          </p:cNvPr>
          <p:cNvSpPr/>
          <p:nvPr userDrawn="1"/>
        </p:nvSpPr>
        <p:spPr>
          <a:xfrm flipH="1">
            <a:off x="190306" y="-10160"/>
            <a:ext cx="5961003" cy="6868160"/>
          </a:xfrm>
          <a:custGeom>
            <a:avLst/>
            <a:gdLst>
              <a:gd name="connsiteX0" fmla="*/ 5959451 w 5959451"/>
              <a:gd name="connsiteY0" fmla="*/ 0 h 6868160"/>
              <a:gd name="connsiteX1" fmla="*/ 5959451 w 5959451"/>
              <a:gd name="connsiteY1" fmla="*/ 42 h 6868160"/>
              <a:gd name="connsiteX2" fmla="*/ 1969825 w 5959451"/>
              <a:gd name="connsiteY2" fmla="*/ 733 h 6868160"/>
              <a:gd name="connsiteX3" fmla="*/ 243840 w 5959451"/>
              <a:gd name="connsiteY3" fmla="*/ 6868160 h 6868160"/>
              <a:gd name="connsiteX4" fmla="*/ 0 w 5959451"/>
              <a:gd name="connsiteY4" fmla="*/ 6868160 h 6868160"/>
              <a:gd name="connsiteX5" fmla="*/ 1725985 w 5959451"/>
              <a:gd name="connsiteY5" fmla="*/ 733 h 6868160"/>
              <a:gd name="connsiteX6" fmla="*/ 5959451 w 5959451"/>
              <a:gd name="connsiteY6" fmla="*/ 0 h 686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9451" h="6868160">
                <a:moveTo>
                  <a:pt x="5959451" y="0"/>
                </a:moveTo>
                <a:lnTo>
                  <a:pt x="5959451" y="42"/>
                </a:lnTo>
                <a:lnTo>
                  <a:pt x="1969825" y="733"/>
                </a:lnTo>
                <a:lnTo>
                  <a:pt x="243840" y="6868160"/>
                </a:lnTo>
                <a:lnTo>
                  <a:pt x="0" y="6868160"/>
                </a:lnTo>
                <a:lnTo>
                  <a:pt x="1725985" y="733"/>
                </a:lnTo>
                <a:lnTo>
                  <a:pt x="5959451"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Open Sans" panose="020B0606030504020204" pitchFamily="34" charset="0"/>
            </a:endParaRPr>
          </a:p>
        </p:txBody>
      </p:sp>
      <p:sp>
        <p:nvSpPr>
          <p:cNvPr id="8" name="Parallelogram 7">
            <a:extLst>
              <a:ext uri="{FF2B5EF4-FFF2-40B4-BE49-F238E27FC236}">
                <a16:creationId xmlns:a16="http://schemas.microsoft.com/office/drawing/2014/main" id="{5F7B41F9-E53C-4D82-BB9C-A7C09B86F102}"/>
              </a:ext>
            </a:extLst>
          </p:cNvPr>
          <p:cNvSpPr/>
          <p:nvPr userDrawn="1"/>
        </p:nvSpPr>
        <p:spPr>
          <a:xfrm flipH="1">
            <a:off x="4603013" y="1196752"/>
            <a:ext cx="853600" cy="2159570"/>
          </a:xfrm>
          <a:prstGeom prst="parallelogram">
            <a:avLst>
              <a:gd name="adj" fmla="val 6510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Open Sans" panose="020B0606030504020204" pitchFamily="34" charset="0"/>
            </a:endParaRPr>
          </a:p>
        </p:txBody>
      </p:sp>
      <p:sp>
        <p:nvSpPr>
          <p:cNvPr id="10" name="Slide Number Placeholder 3">
            <a:extLst>
              <a:ext uri="{FF2B5EF4-FFF2-40B4-BE49-F238E27FC236}">
                <a16:creationId xmlns:a16="http://schemas.microsoft.com/office/drawing/2014/main" id="{74C62D28-8E68-40E7-AD95-DB229847C2D5}"/>
              </a:ext>
            </a:extLst>
          </p:cNvPr>
          <p:cNvSpPr>
            <a:spLocks noGrp="1"/>
          </p:cNvSpPr>
          <p:nvPr>
            <p:ph type="sldNum" sz="quarter" idx="12"/>
          </p:nvPr>
        </p:nvSpPr>
        <p:spPr>
          <a:xfrm>
            <a:off x="11137873" y="6356352"/>
            <a:ext cx="576214" cy="501649"/>
          </a:xfrm>
          <a:prstGeom prst="parallelogram">
            <a:avLst/>
          </a:prstGeom>
          <a:solidFill>
            <a:schemeClr val="accent1"/>
          </a:solidFill>
        </p:spPr>
        <p:txBody>
          <a:bodyPr lIns="0" rIns="0"/>
          <a:lstStyle>
            <a:lvl1pPr algn="ctr">
              <a:defRPr>
                <a:solidFill>
                  <a:schemeClr val="bg1"/>
                </a:solidFill>
              </a:defRPr>
            </a:lvl1pPr>
          </a:lstStyle>
          <a:p>
            <a:fld id="{96E69268-9C8B-4EBF-A9EE-DC5DC2D48DC3}" type="slidenum">
              <a:rPr lang="en-US" smtClean="0"/>
              <a:pPr/>
              <a:t>‹#›</a:t>
            </a:fld>
            <a:endParaRPr lang="en-US"/>
          </a:p>
        </p:txBody>
      </p:sp>
      <p:sp>
        <p:nvSpPr>
          <p:cNvPr id="13" name="Footer Placeholder 2">
            <a:extLst>
              <a:ext uri="{FF2B5EF4-FFF2-40B4-BE49-F238E27FC236}">
                <a16:creationId xmlns:a16="http://schemas.microsoft.com/office/drawing/2014/main" id="{C38ABCAA-9F38-4FA5-BB5B-E485BFB9F092}"/>
              </a:ext>
            </a:extLst>
          </p:cNvPr>
          <p:cNvSpPr>
            <a:spLocks noGrp="1"/>
          </p:cNvSpPr>
          <p:nvPr>
            <p:ph type="ftr" sz="quarter" idx="11"/>
          </p:nvPr>
        </p:nvSpPr>
        <p:spPr>
          <a:xfrm>
            <a:off x="7176402" y="6356352"/>
            <a:ext cx="3860800" cy="365125"/>
          </a:xfrm>
        </p:spPr>
        <p:txBody>
          <a:bodyPr/>
          <a:lstStyle>
            <a:lvl1pPr algn="r">
              <a:defRPr/>
            </a:lvl1pPr>
          </a:lstStyle>
          <a:p>
            <a:r>
              <a:rPr lang="en-US"/>
              <a:t>companyname.com</a:t>
            </a:r>
          </a:p>
        </p:txBody>
      </p:sp>
    </p:spTree>
    <p:extLst>
      <p:ext uri="{BB962C8B-B14F-4D97-AF65-F5344CB8AC3E}">
        <p14:creationId xmlns:p14="http://schemas.microsoft.com/office/powerpoint/2010/main" val="41001649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0B8969E0-FF39-45E6-AA0E-76A1C916EC27}"/>
              </a:ext>
            </a:extLst>
          </p:cNvPr>
          <p:cNvSpPr/>
          <p:nvPr userDrawn="1"/>
        </p:nvSpPr>
        <p:spPr>
          <a:xfrm>
            <a:off x="3357642" y="0"/>
            <a:ext cx="5476714" cy="6858000"/>
          </a:xfrm>
          <a:prstGeom prst="parallelogram">
            <a:avLst>
              <a:gd name="adj" fmla="val 3205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Open Sans" panose="020B0606030504020204" pitchFamily="34" charset="0"/>
            </a:endParaRPr>
          </a:p>
        </p:txBody>
      </p:sp>
      <p:sp>
        <p:nvSpPr>
          <p:cNvPr id="4" name="Slide Number Placeholder 3"/>
          <p:cNvSpPr>
            <a:spLocks noGrp="1"/>
          </p:cNvSpPr>
          <p:nvPr>
            <p:ph type="sldNum" sz="quarter" idx="12"/>
          </p:nvPr>
        </p:nvSpPr>
        <p:spPr>
          <a:xfrm>
            <a:off x="11137873" y="6356352"/>
            <a:ext cx="576214" cy="501649"/>
          </a:xfrm>
          <a:prstGeom prst="parallelogram">
            <a:avLst/>
          </a:prstGeom>
          <a:solidFill>
            <a:schemeClr val="accent1"/>
          </a:solidFill>
        </p:spPr>
        <p:txBody>
          <a:bodyPr lIns="0" rIns="0"/>
          <a:lstStyle>
            <a:lvl1pPr algn="ctr">
              <a:defRPr>
                <a:solidFill>
                  <a:schemeClr val="bg1"/>
                </a:solidFill>
              </a:defRPr>
            </a:lvl1pPr>
          </a:lstStyle>
          <a:p>
            <a:fld id="{96E69268-9C8B-4EBF-A9EE-DC5DC2D48DC3}" type="slidenum">
              <a:rPr lang="en-US" smtClean="0"/>
              <a:pPr/>
              <a:t>‹#›</a:t>
            </a:fld>
            <a:endParaRPr lang="en-US"/>
          </a:p>
        </p:txBody>
      </p:sp>
      <p:sp>
        <p:nvSpPr>
          <p:cNvPr id="3" name="Footer Placeholder 2"/>
          <p:cNvSpPr>
            <a:spLocks noGrp="1"/>
          </p:cNvSpPr>
          <p:nvPr>
            <p:ph type="ftr" sz="quarter" idx="11"/>
          </p:nvPr>
        </p:nvSpPr>
        <p:spPr>
          <a:xfrm>
            <a:off x="7176402" y="6356352"/>
            <a:ext cx="3860800" cy="365125"/>
          </a:xfrm>
          <a:prstGeom prst="rect">
            <a:avLst/>
          </a:prstGeom>
        </p:spPr>
        <p:txBody>
          <a:bodyPr/>
          <a:lstStyle>
            <a:lvl1pPr algn="r">
              <a:defRPr/>
            </a:lvl1pPr>
          </a:lstStyle>
          <a:p>
            <a:r>
              <a:rPr lang="en-US"/>
              <a:t>companyname.com</a:t>
            </a:r>
          </a:p>
        </p:txBody>
      </p:sp>
    </p:spTree>
    <p:extLst>
      <p:ext uri="{BB962C8B-B14F-4D97-AF65-F5344CB8AC3E}">
        <p14:creationId xmlns:p14="http://schemas.microsoft.com/office/powerpoint/2010/main" val="33461220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036B1EF-D6FE-4244-B24C-00406CAC0C57}"/>
              </a:ext>
            </a:extLst>
          </p:cNvPr>
          <p:cNvSpPr>
            <a:spLocks noGrp="1"/>
          </p:cNvSpPr>
          <p:nvPr>
            <p:ph type="pic" sz="quarter" idx="13"/>
          </p:nvPr>
        </p:nvSpPr>
        <p:spPr>
          <a:xfrm>
            <a:off x="1" y="0"/>
            <a:ext cx="5519786" cy="6858000"/>
          </a:xfrm>
        </p:spPr>
        <p:txBody>
          <a:bodyPr anchor="ctr"/>
          <a:lstStyle>
            <a:lvl1pPr marL="0" indent="0" algn="ctr">
              <a:buFontTx/>
              <a:buNone/>
              <a:defRPr/>
            </a:lvl1pPr>
          </a:lstStyle>
          <a:p>
            <a:endParaRPr lang="en-IN"/>
          </a:p>
        </p:txBody>
      </p:sp>
      <p:sp>
        <p:nvSpPr>
          <p:cNvPr id="2" name="Date Placeholder 1"/>
          <p:cNvSpPr>
            <a:spLocks noGrp="1"/>
          </p:cNvSpPr>
          <p:nvPr>
            <p:ph type="dt" sz="half" idx="10"/>
          </p:nvPr>
        </p:nvSpPr>
        <p:spPr>
          <a:xfrm>
            <a:off x="609600" y="6356352"/>
            <a:ext cx="2844800" cy="365125"/>
          </a:xfrm>
          <a:prstGeom prst="rect">
            <a:avLst/>
          </a:prstGeom>
        </p:spPr>
        <p:txBody>
          <a:bodyPr/>
          <a:lstStyle/>
          <a:p>
            <a:fld id="{425404F2-BE9A-4460-8815-8F645183555F}" type="datetimeFigureOut">
              <a:rPr lang="en-US" smtClean="0"/>
              <a:pPr/>
              <a:t>11/15/2023</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1" y="6356352"/>
            <a:ext cx="2844800" cy="365125"/>
          </a:xfrm>
          <a:prstGeom prst="rect">
            <a:avLst/>
          </a:prstGeom>
        </p:spPr>
        <p:txBody>
          <a:bodyPr/>
          <a:lstStyle/>
          <a:p>
            <a:fld id="{96E69268-9C8B-4EBF-A9EE-DC5DC2D48DC3}" type="slidenum">
              <a:rPr lang="en-US" smtClean="0"/>
              <a:pPr/>
              <a:t>‹#›</a:t>
            </a:fld>
            <a:endParaRPr lang="en-US"/>
          </a:p>
        </p:txBody>
      </p:sp>
      <p:sp>
        <p:nvSpPr>
          <p:cNvPr id="6" name="Freeform: Shape 5">
            <a:extLst>
              <a:ext uri="{FF2B5EF4-FFF2-40B4-BE49-F238E27FC236}">
                <a16:creationId xmlns:a16="http://schemas.microsoft.com/office/drawing/2014/main" id="{55392DBE-180A-4A78-9004-0CDF0CD49DB9}"/>
              </a:ext>
            </a:extLst>
          </p:cNvPr>
          <p:cNvSpPr/>
          <p:nvPr userDrawn="1"/>
        </p:nvSpPr>
        <p:spPr>
          <a:xfrm flipH="1">
            <a:off x="5515345" y="-10160"/>
            <a:ext cx="5961003" cy="6868160"/>
          </a:xfrm>
          <a:custGeom>
            <a:avLst/>
            <a:gdLst>
              <a:gd name="connsiteX0" fmla="*/ 5959451 w 5959451"/>
              <a:gd name="connsiteY0" fmla="*/ 0 h 6868160"/>
              <a:gd name="connsiteX1" fmla="*/ 5959451 w 5959451"/>
              <a:gd name="connsiteY1" fmla="*/ 42 h 6868160"/>
              <a:gd name="connsiteX2" fmla="*/ 1969825 w 5959451"/>
              <a:gd name="connsiteY2" fmla="*/ 733 h 6868160"/>
              <a:gd name="connsiteX3" fmla="*/ 243840 w 5959451"/>
              <a:gd name="connsiteY3" fmla="*/ 6868160 h 6868160"/>
              <a:gd name="connsiteX4" fmla="*/ 0 w 5959451"/>
              <a:gd name="connsiteY4" fmla="*/ 6868160 h 6868160"/>
              <a:gd name="connsiteX5" fmla="*/ 1725985 w 5959451"/>
              <a:gd name="connsiteY5" fmla="*/ 733 h 6868160"/>
              <a:gd name="connsiteX6" fmla="*/ 5959451 w 5959451"/>
              <a:gd name="connsiteY6" fmla="*/ 0 h 686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9451" h="6868160">
                <a:moveTo>
                  <a:pt x="5959451" y="0"/>
                </a:moveTo>
                <a:lnTo>
                  <a:pt x="5959451" y="42"/>
                </a:lnTo>
                <a:lnTo>
                  <a:pt x="1969825" y="733"/>
                </a:lnTo>
                <a:lnTo>
                  <a:pt x="243840" y="6868160"/>
                </a:lnTo>
                <a:lnTo>
                  <a:pt x="0" y="6868160"/>
                </a:lnTo>
                <a:lnTo>
                  <a:pt x="1725985" y="733"/>
                </a:lnTo>
                <a:lnTo>
                  <a:pt x="5959451"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Open Sans" panose="020B0606030504020204" pitchFamily="34" charset="0"/>
            </a:endParaRPr>
          </a:p>
        </p:txBody>
      </p:sp>
      <p:sp>
        <p:nvSpPr>
          <p:cNvPr id="7" name="Parallelogram 6">
            <a:extLst>
              <a:ext uri="{FF2B5EF4-FFF2-40B4-BE49-F238E27FC236}">
                <a16:creationId xmlns:a16="http://schemas.microsoft.com/office/drawing/2014/main" id="{79DF3505-F7BD-4606-A5C2-9F759FA0A324}"/>
              </a:ext>
            </a:extLst>
          </p:cNvPr>
          <p:cNvSpPr/>
          <p:nvPr userDrawn="1"/>
        </p:nvSpPr>
        <p:spPr>
          <a:xfrm flipH="1">
            <a:off x="9943131" y="1196752"/>
            <a:ext cx="853600" cy="2159570"/>
          </a:xfrm>
          <a:prstGeom prst="parallelogram">
            <a:avLst>
              <a:gd name="adj" fmla="val 6510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Open Sans" panose="020B0606030504020204" pitchFamily="34" charset="0"/>
            </a:endParaRPr>
          </a:p>
        </p:txBody>
      </p:sp>
    </p:spTree>
    <p:extLst>
      <p:ext uri="{BB962C8B-B14F-4D97-AF65-F5344CB8AC3E}">
        <p14:creationId xmlns:p14="http://schemas.microsoft.com/office/powerpoint/2010/main" val="30267482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_Blank">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5392DBE-180A-4A78-9004-0CDF0CD49DB9}"/>
              </a:ext>
            </a:extLst>
          </p:cNvPr>
          <p:cNvSpPr/>
          <p:nvPr userDrawn="1"/>
        </p:nvSpPr>
        <p:spPr>
          <a:xfrm>
            <a:off x="811386" y="-10160"/>
            <a:ext cx="5961003" cy="6868160"/>
          </a:xfrm>
          <a:custGeom>
            <a:avLst/>
            <a:gdLst>
              <a:gd name="connsiteX0" fmla="*/ 5959451 w 5959451"/>
              <a:gd name="connsiteY0" fmla="*/ 0 h 6868160"/>
              <a:gd name="connsiteX1" fmla="*/ 5959451 w 5959451"/>
              <a:gd name="connsiteY1" fmla="*/ 42 h 6868160"/>
              <a:gd name="connsiteX2" fmla="*/ 1969825 w 5959451"/>
              <a:gd name="connsiteY2" fmla="*/ 733 h 6868160"/>
              <a:gd name="connsiteX3" fmla="*/ 243840 w 5959451"/>
              <a:gd name="connsiteY3" fmla="*/ 6868160 h 6868160"/>
              <a:gd name="connsiteX4" fmla="*/ 0 w 5959451"/>
              <a:gd name="connsiteY4" fmla="*/ 6868160 h 6868160"/>
              <a:gd name="connsiteX5" fmla="*/ 1725985 w 5959451"/>
              <a:gd name="connsiteY5" fmla="*/ 733 h 6868160"/>
              <a:gd name="connsiteX6" fmla="*/ 5959451 w 5959451"/>
              <a:gd name="connsiteY6" fmla="*/ 0 h 686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9451" h="6868160">
                <a:moveTo>
                  <a:pt x="5959451" y="0"/>
                </a:moveTo>
                <a:lnTo>
                  <a:pt x="5959451" y="42"/>
                </a:lnTo>
                <a:lnTo>
                  <a:pt x="1969825" y="733"/>
                </a:lnTo>
                <a:lnTo>
                  <a:pt x="243840" y="6868160"/>
                </a:lnTo>
                <a:lnTo>
                  <a:pt x="0" y="6868160"/>
                </a:lnTo>
                <a:lnTo>
                  <a:pt x="1725985" y="733"/>
                </a:lnTo>
                <a:lnTo>
                  <a:pt x="5959451"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Open Sans" panose="020B0606030504020204" pitchFamily="34" charset="0"/>
            </a:endParaRPr>
          </a:p>
        </p:txBody>
      </p:sp>
      <p:sp>
        <p:nvSpPr>
          <p:cNvPr id="7" name="Parallelogram 6">
            <a:extLst>
              <a:ext uri="{FF2B5EF4-FFF2-40B4-BE49-F238E27FC236}">
                <a16:creationId xmlns:a16="http://schemas.microsoft.com/office/drawing/2014/main" id="{79DF3505-F7BD-4606-A5C2-9F759FA0A324}"/>
              </a:ext>
            </a:extLst>
          </p:cNvPr>
          <p:cNvSpPr/>
          <p:nvPr userDrawn="1"/>
        </p:nvSpPr>
        <p:spPr>
          <a:xfrm>
            <a:off x="1491002" y="1196752"/>
            <a:ext cx="853600" cy="2159570"/>
          </a:xfrm>
          <a:prstGeom prst="parallelogram">
            <a:avLst>
              <a:gd name="adj" fmla="val 6510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Open Sans" panose="020B0606030504020204" pitchFamily="34" charset="0"/>
            </a:endParaRPr>
          </a:p>
        </p:txBody>
      </p:sp>
      <p:sp>
        <p:nvSpPr>
          <p:cNvPr id="2" name="Date Placeholder 1"/>
          <p:cNvSpPr>
            <a:spLocks noGrp="1"/>
          </p:cNvSpPr>
          <p:nvPr>
            <p:ph type="dt" sz="half" idx="10"/>
          </p:nvPr>
        </p:nvSpPr>
        <p:spPr>
          <a:xfrm>
            <a:off x="609600" y="6356352"/>
            <a:ext cx="2844800" cy="365125"/>
          </a:xfrm>
          <a:prstGeom prst="rect">
            <a:avLst/>
          </a:prstGeom>
        </p:spPr>
        <p:txBody>
          <a:bodyPr/>
          <a:lstStyle/>
          <a:p>
            <a:fld id="{425404F2-BE9A-4460-8815-8F645183555F}" type="datetimeFigureOut">
              <a:rPr lang="en-US" smtClean="0"/>
              <a:pPr/>
              <a:t>11/15/2023</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1" y="6356352"/>
            <a:ext cx="28448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5707684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425404F2-BE9A-4460-8815-8F645183555F}" type="datetimeFigureOut">
              <a:rPr lang="en-US" smtClean="0"/>
              <a:pPr/>
              <a:t>11/15/2023</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1" y="6356352"/>
            <a:ext cx="28448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6695028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425404F2-BE9A-4460-8815-8F645183555F}" type="datetimeFigureOut">
              <a:rPr lang="en-US" smtClean="0"/>
              <a:pPr/>
              <a:t>11/15/2023</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1" y="6356352"/>
            <a:ext cx="28448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1750140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425404F2-BE9A-4460-8815-8F645183555F}" type="datetimeFigureOut">
              <a:rPr lang="en-US" smtClean="0"/>
              <a:pPr/>
              <a:t>11/15/2023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2310273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425404F2-BE9A-4460-8815-8F645183555F}" type="datetimeFigureOut">
              <a:rPr lang="en-US" smtClean="0"/>
              <a:pPr/>
              <a:t>11/15/2023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5382587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0634"/>
            <a:ext cx="5932223"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Open Sans" panose="020B0606030504020204" pitchFamily="34" charset="0"/>
                <a:ea typeface="Open Sans" pitchFamily="34" charset="0"/>
                <a:cs typeface="Open Sans" panose="020B0606030504020204" pitchFamily="34" charset="0"/>
              </a:defRPr>
            </a:lvl1pPr>
          </a:lstStyle>
          <a:p>
            <a:r>
              <a:rPr lang="en-US"/>
              <a:t>SlideModel.com</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425404F2-BE9A-4460-8815-8F645183555F}" type="datetimeFigureOut">
              <a:rPr lang="en-US" smtClean="0"/>
              <a:pPr/>
              <a:t>11/15/2023</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1" y="6356352"/>
            <a:ext cx="28448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4178942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989676-DC5D-2DA1-8947-D4B9209A62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B18D08-8A02-2C29-F067-EB225334AF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8B1F52-84E7-7440-3015-406C1A1A1E78}"/>
              </a:ext>
            </a:extLst>
          </p:cNvPr>
          <p:cNvSpPr>
            <a:spLocks noGrp="1"/>
          </p:cNvSpPr>
          <p:nvPr>
            <p:ph type="dt" sz="half" idx="10"/>
          </p:nvPr>
        </p:nvSpPr>
        <p:spPr/>
        <p:txBody>
          <a:bodyPr/>
          <a:lstStyle/>
          <a:p>
            <a:fld id="{47B78DBC-BD92-4118-90AF-2E7BE485E893}" type="datetimeFigureOut">
              <a:rPr lang="en-US" smtClean="0"/>
              <a:t>11/15/2023</a:t>
            </a:fld>
            <a:endParaRPr lang="en-US"/>
          </a:p>
        </p:txBody>
      </p:sp>
      <p:sp>
        <p:nvSpPr>
          <p:cNvPr id="5" name="Footer Placeholder 4">
            <a:extLst>
              <a:ext uri="{FF2B5EF4-FFF2-40B4-BE49-F238E27FC236}">
                <a16:creationId xmlns:a16="http://schemas.microsoft.com/office/drawing/2014/main" id="{0331D485-236C-9AEB-9EAA-276BCCF81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F0E99E-7734-0930-E0A9-7983DC312F57}"/>
              </a:ext>
            </a:extLst>
          </p:cNvPr>
          <p:cNvSpPr>
            <a:spLocks noGrp="1"/>
          </p:cNvSpPr>
          <p:nvPr>
            <p:ph type="sldNum" sz="quarter" idx="12"/>
          </p:nvPr>
        </p:nvSpPr>
        <p:spPr/>
        <p:txBody>
          <a:bodyPr/>
          <a:lstStyle/>
          <a:p>
            <a:fld id="{883415FD-2415-4642-9E59-ED1770355CD6}" type="slidenum">
              <a:rPr lang="en-US" smtClean="0"/>
              <a:t>‹#›</a:t>
            </a:fld>
            <a:endParaRPr lang="en-US"/>
          </a:p>
        </p:txBody>
      </p:sp>
    </p:spTree>
    <p:extLst>
      <p:ext uri="{BB962C8B-B14F-4D97-AF65-F5344CB8AC3E}">
        <p14:creationId xmlns:p14="http://schemas.microsoft.com/office/powerpoint/2010/main" val="33587798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06DCB-BCC3-4EF3-9416-F9398CCFC0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1B5A7C28-B5EC-4BBB-BEDE-CA02E270C5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FC83CC91-4617-4D22-B1E0-457DCA3703C9}"/>
              </a:ext>
            </a:extLst>
          </p:cNvPr>
          <p:cNvSpPr>
            <a:spLocks noGrp="1"/>
          </p:cNvSpPr>
          <p:nvPr>
            <p:ph type="dt" sz="half" idx="10"/>
          </p:nvPr>
        </p:nvSpPr>
        <p:spPr/>
        <p:txBody>
          <a:bodyPr/>
          <a:lstStyle/>
          <a:p>
            <a:fld id="{AAE2D4DD-59E0-4A97-98FE-E86FD1D4669F}" type="datetimeFigureOut">
              <a:rPr lang="en-IN" smtClean="0"/>
              <a:t>15-11-2023</a:t>
            </a:fld>
            <a:endParaRPr lang="en-IN"/>
          </a:p>
        </p:txBody>
      </p:sp>
      <p:sp>
        <p:nvSpPr>
          <p:cNvPr id="5" name="Footer Placeholder 4">
            <a:extLst>
              <a:ext uri="{FF2B5EF4-FFF2-40B4-BE49-F238E27FC236}">
                <a16:creationId xmlns:a16="http://schemas.microsoft.com/office/drawing/2014/main" id="{8B7C2544-0438-469D-A69E-9B2FD8D4AF7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2713195-727C-41E5-ACEF-1F3E6DF620F0}"/>
              </a:ext>
            </a:extLst>
          </p:cNvPr>
          <p:cNvSpPr>
            <a:spLocks noGrp="1"/>
          </p:cNvSpPr>
          <p:nvPr>
            <p:ph type="sldNum" sz="quarter" idx="12"/>
          </p:nvPr>
        </p:nvSpPr>
        <p:spPr/>
        <p:txBody>
          <a:bodyPr/>
          <a:lstStyle/>
          <a:p>
            <a:fld id="{6235FFF2-EAD7-4356-8F58-2B8F9B7C9A7E}" type="slidenum">
              <a:rPr lang="en-IN" smtClean="0"/>
              <a:t>‹#›</a:t>
            </a:fld>
            <a:endParaRPr lang="en-IN"/>
          </a:p>
        </p:txBody>
      </p:sp>
    </p:spTree>
    <p:extLst>
      <p:ext uri="{BB962C8B-B14F-4D97-AF65-F5344CB8AC3E}">
        <p14:creationId xmlns:p14="http://schemas.microsoft.com/office/powerpoint/2010/main" val="29446584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AED8B-F09E-43B9-B506-63A48B8DBA1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CF69594-38EB-43FB-AB4D-F5D5C11629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F7AC4B7-8C5C-45A5-9FD2-CD78B151F73D}"/>
              </a:ext>
            </a:extLst>
          </p:cNvPr>
          <p:cNvSpPr>
            <a:spLocks noGrp="1"/>
          </p:cNvSpPr>
          <p:nvPr>
            <p:ph type="dt" sz="half" idx="10"/>
          </p:nvPr>
        </p:nvSpPr>
        <p:spPr/>
        <p:txBody>
          <a:bodyPr/>
          <a:lstStyle/>
          <a:p>
            <a:fld id="{AAE2D4DD-59E0-4A97-98FE-E86FD1D4669F}" type="datetimeFigureOut">
              <a:rPr lang="en-IN" smtClean="0"/>
              <a:t>15-11-2023</a:t>
            </a:fld>
            <a:endParaRPr lang="en-IN"/>
          </a:p>
        </p:txBody>
      </p:sp>
      <p:sp>
        <p:nvSpPr>
          <p:cNvPr id="5" name="Footer Placeholder 4">
            <a:extLst>
              <a:ext uri="{FF2B5EF4-FFF2-40B4-BE49-F238E27FC236}">
                <a16:creationId xmlns:a16="http://schemas.microsoft.com/office/drawing/2014/main" id="{3F6BD344-96F9-47CF-A68C-1BD1443E6E4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C045787-6AD9-4044-A3EE-642ACD393B34}"/>
              </a:ext>
            </a:extLst>
          </p:cNvPr>
          <p:cNvSpPr>
            <a:spLocks noGrp="1"/>
          </p:cNvSpPr>
          <p:nvPr>
            <p:ph type="sldNum" sz="quarter" idx="12"/>
          </p:nvPr>
        </p:nvSpPr>
        <p:spPr/>
        <p:txBody>
          <a:bodyPr/>
          <a:lstStyle/>
          <a:p>
            <a:fld id="{6235FFF2-EAD7-4356-8F58-2B8F9B7C9A7E}" type="slidenum">
              <a:rPr lang="en-IN" smtClean="0"/>
              <a:t>‹#›</a:t>
            </a:fld>
            <a:endParaRPr lang="en-IN"/>
          </a:p>
        </p:txBody>
      </p:sp>
    </p:spTree>
    <p:extLst>
      <p:ext uri="{BB962C8B-B14F-4D97-AF65-F5344CB8AC3E}">
        <p14:creationId xmlns:p14="http://schemas.microsoft.com/office/powerpoint/2010/main" val="23126980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1BAEA-E9C6-4ED6-BA6B-658F8C189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7FF8D9AD-3733-47FF-80FC-A9C929FD6A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5795D8-AED7-4A73-8726-B403D491FCE7}"/>
              </a:ext>
            </a:extLst>
          </p:cNvPr>
          <p:cNvSpPr>
            <a:spLocks noGrp="1"/>
          </p:cNvSpPr>
          <p:nvPr>
            <p:ph type="dt" sz="half" idx="10"/>
          </p:nvPr>
        </p:nvSpPr>
        <p:spPr/>
        <p:txBody>
          <a:bodyPr/>
          <a:lstStyle/>
          <a:p>
            <a:fld id="{AAE2D4DD-59E0-4A97-98FE-E86FD1D4669F}" type="datetimeFigureOut">
              <a:rPr lang="en-IN" smtClean="0"/>
              <a:t>15-11-2023</a:t>
            </a:fld>
            <a:endParaRPr lang="en-IN"/>
          </a:p>
        </p:txBody>
      </p:sp>
      <p:sp>
        <p:nvSpPr>
          <p:cNvPr id="5" name="Footer Placeholder 4">
            <a:extLst>
              <a:ext uri="{FF2B5EF4-FFF2-40B4-BE49-F238E27FC236}">
                <a16:creationId xmlns:a16="http://schemas.microsoft.com/office/drawing/2014/main" id="{0F91C357-48DE-44AE-9760-7F277068335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BDF7921-CFD5-40A0-85D9-1AEC89B8BBBD}"/>
              </a:ext>
            </a:extLst>
          </p:cNvPr>
          <p:cNvSpPr>
            <a:spLocks noGrp="1"/>
          </p:cNvSpPr>
          <p:nvPr>
            <p:ph type="sldNum" sz="quarter" idx="12"/>
          </p:nvPr>
        </p:nvSpPr>
        <p:spPr/>
        <p:txBody>
          <a:bodyPr/>
          <a:lstStyle/>
          <a:p>
            <a:fld id="{6235FFF2-EAD7-4356-8F58-2B8F9B7C9A7E}" type="slidenum">
              <a:rPr lang="en-IN" smtClean="0"/>
              <a:t>‹#›</a:t>
            </a:fld>
            <a:endParaRPr lang="en-IN"/>
          </a:p>
        </p:txBody>
      </p:sp>
    </p:spTree>
    <p:extLst>
      <p:ext uri="{BB962C8B-B14F-4D97-AF65-F5344CB8AC3E}">
        <p14:creationId xmlns:p14="http://schemas.microsoft.com/office/powerpoint/2010/main" val="15324186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FBF0C-C4E2-4D2F-9251-AE698F0E723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6415CCF-161F-4A51-A201-BD06754C19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FA25888-4939-484C-A437-F6932B9CD3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F69D1740-9F59-4796-8FF9-96557E993E6F}"/>
              </a:ext>
            </a:extLst>
          </p:cNvPr>
          <p:cNvSpPr>
            <a:spLocks noGrp="1"/>
          </p:cNvSpPr>
          <p:nvPr>
            <p:ph type="dt" sz="half" idx="10"/>
          </p:nvPr>
        </p:nvSpPr>
        <p:spPr/>
        <p:txBody>
          <a:bodyPr/>
          <a:lstStyle/>
          <a:p>
            <a:fld id="{AAE2D4DD-59E0-4A97-98FE-E86FD1D4669F}" type="datetimeFigureOut">
              <a:rPr lang="en-IN" smtClean="0"/>
              <a:t>15-11-2023</a:t>
            </a:fld>
            <a:endParaRPr lang="en-IN"/>
          </a:p>
        </p:txBody>
      </p:sp>
      <p:sp>
        <p:nvSpPr>
          <p:cNvPr id="6" name="Footer Placeholder 5">
            <a:extLst>
              <a:ext uri="{FF2B5EF4-FFF2-40B4-BE49-F238E27FC236}">
                <a16:creationId xmlns:a16="http://schemas.microsoft.com/office/drawing/2014/main" id="{4F74E81B-5D64-4132-BFB0-87B3EB4FAD3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F0E0EBF-7041-42B5-A18B-42A865129D01}"/>
              </a:ext>
            </a:extLst>
          </p:cNvPr>
          <p:cNvSpPr>
            <a:spLocks noGrp="1"/>
          </p:cNvSpPr>
          <p:nvPr>
            <p:ph type="sldNum" sz="quarter" idx="12"/>
          </p:nvPr>
        </p:nvSpPr>
        <p:spPr/>
        <p:txBody>
          <a:bodyPr/>
          <a:lstStyle/>
          <a:p>
            <a:fld id="{6235FFF2-EAD7-4356-8F58-2B8F9B7C9A7E}" type="slidenum">
              <a:rPr lang="en-IN" smtClean="0"/>
              <a:t>‹#›</a:t>
            </a:fld>
            <a:endParaRPr lang="en-IN"/>
          </a:p>
        </p:txBody>
      </p:sp>
    </p:spTree>
    <p:extLst>
      <p:ext uri="{BB962C8B-B14F-4D97-AF65-F5344CB8AC3E}">
        <p14:creationId xmlns:p14="http://schemas.microsoft.com/office/powerpoint/2010/main" val="11784428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3" name="Rectangle 2"/>
          <p:cNvSpPr/>
          <p:nvPr/>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 name="Group 3"/>
          <p:cNvGrpSpPr/>
          <p:nvPr/>
        </p:nvGrpSpPr>
        <p:grpSpPr>
          <a:xfrm>
            <a:off x="107414" y="114300"/>
            <a:ext cx="8506923" cy="6576603"/>
            <a:chOff x="107371" y="114300"/>
            <a:chExt cx="8503504" cy="6576603"/>
          </a:xfrm>
        </p:grpSpPr>
        <p:sp>
          <p:nvSpPr>
            <p:cNvPr id="35" name="Oval 7"/>
            <p:cNvSpPr>
              <a:spLocks noChangeArrowheads="1"/>
            </p:cNvSpPr>
            <p:nvPr/>
          </p:nvSpPr>
          <p:spPr bwMode="auto">
            <a:xfrm>
              <a:off x="2635371" y="2422118"/>
              <a:ext cx="1318516" cy="1313515"/>
            </a:xfrm>
            <a:prstGeom prst="ellipse">
              <a:avLst/>
            </a:prstGeom>
            <a:solidFill>
              <a:srgbClr val="00A5FF"/>
            </a:solidFill>
            <a:ln w="247650">
              <a:solidFill>
                <a:srgbClr val="00A5FF"/>
              </a:solidFill>
            </a:ln>
          </p:spPr>
          <p:txBody>
            <a:bodyPr vert="horz" wrap="square" lIns="91440" tIns="45720" rIns="91440" bIns="45720" numCol="1" anchor="t" anchorCtr="0" compatLnSpc="1">
              <a:prstTxWarp prst="textNoShape">
                <a:avLst/>
              </a:prstTxWarp>
            </a:bodyPr>
            <a:lstStyle/>
            <a:p>
              <a:endParaRPr lang="en-IN"/>
            </a:p>
          </p:txBody>
        </p:sp>
        <p:grpSp>
          <p:nvGrpSpPr>
            <p:cNvPr id="36" name="Group 35"/>
            <p:cNvGrpSpPr>
              <a:grpSpLocks noChangeAspect="1"/>
            </p:cNvGrpSpPr>
            <p:nvPr/>
          </p:nvGrpSpPr>
          <p:grpSpPr>
            <a:xfrm>
              <a:off x="107371" y="114300"/>
              <a:ext cx="8503504" cy="6576603"/>
              <a:chOff x="12120" y="20214"/>
              <a:chExt cx="8883354" cy="6870379"/>
            </a:xfrm>
            <a:solidFill>
              <a:srgbClr val="00A5FF"/>
            </a:solidFill>
          </p:grpSpPr>
          <p:sp>
            <p:nvSpPr>
              <p:cNvPr id="37" name="Freeform 36"/>
              <p:cNvSpPr>
                <a:spLocks noChangeAspect="1"/>
              </p:cNvSpPr>
              <p:nvPr/>
            </p:nvSpPr>
            <p:spPr>
              <a:xfrm>
                <a:off x="6161544" y="20214"/>
                <a:ext cx="2733930" cy="6870378"/>
              </a:xfrm>
              <a:custGeom>
                <a:avLst/>
                <a:gdLst>
                  <a:gd name="connsiteX0" fmla="*/ 2246041 w 2733930"/>
                  <a:gd name="connsiteY0" fmla="*/ 0 h 6897622"/>
                  <a:gd name="connsiteX1" fmla="*/ 2321788 w 2733930"/>
                  <a:gd name="connsiteY1" fmla="*/ 0 h 6897622"/>
                  <a:gd name="connsiteX2" fmla="*/ 2339458 w 2733930"/>
                  <a:gd name="connsiteY2" fmla="*/ 44261 h 6897622"/>
                  <a:gd name="connsiteX3" fmla="*/ 2482726 w 2733930"/>
                  <a:gd name="connsiteY3" fmla="*/ 452961 h 6897622"/>
                  <a:gd name="connsiteX4" fmla="*/ 2653888 w 2733930"/>
                  <a:gd name="connsiteY4" fmla="*/ 1159019 h 6897622"/>
                  <a:gd name="connsiteX5" fmla="*/ 2708418 w 2733930"/>
                  <a:gd name="connsiteY5" fmla="*/ 1583862 h 6897622"/>
                  <a:gd name="connsiteX6" fmla="*/ 313356 w 2733930"/>
                  <a:gd name="connsiteY6" fmla="*/ 6793189 h 6897622"/>
                  <a:gd name="connsiteX7" fmla="*/ 137176 w 2733930"/>
                  <a:gd name="connsiteY7" fmla="*/ 6897622 h 6897622"/>
                  <a:gd name="connsiteX8" fmla="*/ 0 w 2733930"/>
                  <a:gd name="connsiteY8" fmla="*/ 6897622 h 6897622"/>
                  <a:gd name="connsiteX9" fmla="*/ 176653 w 2733930"/>
                  <a:gd name="connsiteY9" fmla="*/ 6801943 h 6897622"/>
                  <a:gd name="connsiteX10" fmla="*/ 900763 w 2733930"/>
                  <a:gd name="connsiteY10" fmla="*/ 6277039 h 6897622"/>
                  <a:gd name="connsiteX11" fmla="*/ 2406082 w 2733930"/>
                  <a:gd name="connsiteY11" fmla="*/ 3883078 h 6897622"/>
                  <a:gd name="connsiteX12" fmla="*/ 2615415 w 2733930"/>
                  <a:gd name="connsiteY12" fmla="*/ 1390148 h 6897622"/>
                  <a:gd name="connsiteX13" fmla="*/ 2595117 w 2733930"/>
                  <a:gd name="connsiteY13" fmla="*/ 1245919 h 6897622"/>
                  <a:gd name="connsiteX14" fmla="*/ 2547858 w 2733930"/>
                  <a:gd name="connsiteY14" fmla="*/ 968021 h 6897622"/>
                  <a:gd name="connsiteX15" fmla="*/ 2478485 w 2733930"/>
                  <a:gd name="connsiteY15" fmla="*/ 694952 h 6897622"/>
                  <a:gd name="connsiteX16" fmla="*/ 2268163 w 2733930"/>
                  <a:gd name="connsiteY16" fmla="*/ 56274 h 6897622"/>
                  <a:gd name="connsiteX17" fmla="*/ 2246041 w 2733930"/>
                  <a:gd name="connsiteY17" fmla="*/ 0 h 689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33930" h="6897622">
                    <a:moveTo>
                      <a:pt x="2246041" y="0"/>
                    </a:moveTo>
                    <a:lnTo>
                      <a:pt x="2321788" y="0"/>
                    </a:lnTo>
                    <a:lnTo>
                      <a:pt x="2339458" y="44261"/>
                    </a:lnTo>
                    <a:cubicBezTo>
                      <a:pt x="2392752" y="184229"/>
                      <a:pt x="2435694" y="315370"/>
                      <a:pt x="2482726" y="452961"/>
                    </a:cubicBezTo>
                    <a:cubicBezTo>
                      <a:pt x="2519079" y="558266"/>
                      <a:pt x="2639953" y="1066085"/>
                      <a:pt x="2653888" y="1159019"/>
                    </a:cubicBezTo>
                    <a:lnTo>
                      <a:pt x="2708418" y="1583862"/>
                    </a:lnTo>
                    <a:cubicBezTo>
                      <a:pt x="2894765" y="3605445"/>
                      <a:pt x="2056633" y="5704187"/>
                      <a:pt x="313356" y="6793189"/>
                    </a:cubicBezTo>
                    <a:lnTo>
                      <a:pt x="137176" y="6897622"/>
                    </a:lnTo>
                    <a:lnTo>
                      <a:pt x="0" y="6897622"/>
                    </a:lnTo>
                    <a:lnTo>
                      <a:pt x="176653" y="6801943"/>
                    </a:lnTo>
                    <a:cubicBezTo>
                      <a:pt x="432629" y="6652426"/>
                      <a:pt x="675488" y="6477202"/>
                      <a:pt x="900763" y="6277039"/>
                    </a:cubicBezTo>
                    <a:cubicBezTo>
                      <a:pt x="1621765" y="5636155"/>
                      <a:pt x="2117378" y="4785264"/>
                      <a:pt x="2406082" y="3883078"/>
                    </a:cubicBezTo>
                    <a:cubicBezTo>
                      <a:pt x="2667218" y="3067490"/>
                      <a:pt x="2732653" y="2051550"/>
                      <a:pt x="2615415" y="1390148"/>
                    </a:cubicBezTo>
                    <a:cubicBezTo>
                      <a:pt x="2604812" y="1330103"/>
                      <a:pt x="2612688" y="1314413"/>
                      <a:pt x="2595117" y="1245919"/>
                    </a:cubicBezTo>
                    <a:cubicBezTo>
                      <a:pt x="2573609" y="1163847"/>
                      <a:pt x="2567247" y="1060050"/>
                      <a:pt x="2547858" y="968021"/>
                    </a:cubicBezTo>
                    <a:cubicBezTo>
                      <a:pt x="2528470" y="875992"/>
                      <a:pt x="2491814" y="778834"/>
                      <a:pt x="2478485" y="694952"/>
                    </a:cubicBezTo>
                    <a:cubicBezTo>
                      <a:pt x="2459627" y="576597"/>
                      <a:pt x="2349262" y="266621"/>
                      <a:pt x="2268163" y="56274"/>
                    </a:cubicBezTo>
                    <a:lnTo>
                      <a:pt x="2246041" y="0"/>
                    </a:lnTo>
                    <a:close/>
                  </a:path>
                </a:pathLst>
              </a:custGeom>
              <a:grpFill/>
              <a:ln w="247650">
                <a:solidFill>
                  <a:srgbClr val="00A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37"/>
              <p:cNvSpPr/>
              <p:nvPr/>
            </p:nvSpPr>
            <p:spPr>
              <a:xfrm>
                <a:off x="12121" y="4895550"/>
                <a:ext cx="1801659" cy="1995043"/>
              </a:xfrm>
              <a:custGeom>
                <a:avLst/>
                <a:gdLst>
                  <a:gd name="connsiteX0" fmla="*/ 0 w 1801659"/>
                  <a:gd name="connsiteY0" fmla="*/ 0 h 1995043"/>
                  <a:gd name="connsiteX1" fmla="*/ 89390 w 1801659"/>
                  <a:gd name="connsiteY1" fmla="*/ 218458 h 1995043"/>
                  <a:gd name="connsiteX2" fmla="*/ 1732577 w 1801659"/>
                  <a:gd name="connsiteY2" fmla="*/ 1959437 h 1995043"/>
                  <a:gd name="connsiteX3" fmla="*/ 1801659 w 1801659"/>
                  <a:gd name="connsiteY3" fmla="*/ 1995043 h 1995043"/>
                  <a:gd name="connsiteX4" fmla="*/ 1657544 w 1801659"/>
                  <a:gd name="connsiteY4" fmla="*/ 1995043 h 1995043"/>
                  <a:gd name="connsiteX5" fmla="*/ 1646441 w 1801659"/>
                  <a:gd name="connsiteY5" fmla="*/ 1989053 h 1995043"/>
                  <a:gd name="connsiteX6" fmla="*/ 43218 w 1801659"/>
                  <a:gd name="connsiteY6" fmla="*/ 275608 h 1995043"/>
                  <a:gd name="connsiteX7" fmla="*/ 0 w 1801659"/>
                  <a:gd name="connsiteY7" fmla="*/ 178702 h 1995043"/>
                  <a:gd name="connsiteX8" fmla="*/ 0 w 1801659"/>
                  <a:gd name="connsiteY8" fmla="*/ 0 h 199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659" h="1995043">
                    <a:moveTo>
                      <a:pt x="0" y="0"/>
                    </a:moveTo>
                    <a:lnTo>
                      <a:pt x="89390" y="218458"/>
                    </a:lnTo>
                    <a:cubicBezTo>
                      <a:pt x="398578" y="895278"/>
                      <a:pt x="932453" y="1519839"/>
                      <a:pt x="1732577" y="1959437"/>
                    </a:cubicBezTo>
                    <a:lnTo>
                      <a:pt x="1801659" y="1995043"/>
                    </a:lnTo>
                    <a:lnTo>
                      <a:pt x="1657544" y="1995043"/>
                    </a:lnTo>
                    <a:lnTo>
                      <a:pt x="1646441" y="1989053"/>
                    </a:lnTo>
                    <a:cubicBezTo>
                      <a:pt x="937186" y="1584167"/>
                      <a:pt x="389791" y="1000083"/>
                      <a:pt x="43218" y="275608"/>
                    </a:cubicBezTo>
                    <a:lnTo>
                      <a:pt x="0" y="178702"/>
                    </a:lnTo>
                    <a:lnTo>
                      <a:pt x="0" y="0"/>
                    </a:lnTo>
                    <a:close/>
                  </a:path>
                </a:pathLst>
              </a:custGeom>
              <a:grpFill/>
              <a:ln w="247650">
                <a:solidFill>
                  <a:srgbClr val="00A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38"/>
              <p:cNvSpPr/>
              <p:nvPr/>
            </p:nvSpPr>
            <p:spPr>
              <a:xfrm>
                <a:off x="12120" y="151318"/>
                <a:ext cx="5606578" cy="4725819"/>
              </a:xfrm>
              <a:custGeom>
                <a:avLst/>
                <a:gdLst>
                  <a:gd name="connsiteX0" fmla="*/ 2778173 w 5606578"/>
                  <a:gd name="connsiteY0" fmla="*/ 405 h 4725819"/>
                  <a:gd name="connsiteX1" fmla="*/ 3171316 w 5606578"/>
                  <a:gd name="connsiteY1" fmla="*/ 18225 h 4725819"/>
                  <a:gd name="connsiteX2" fmla="*/ 5181942 w 5606578"/>
                  <a:gd name="connsiteY2" fmla="*/ 3870770 h 4725819"/>
                  <a:gd name="connsiteX3" fmla="*/ 2961983 w 5606578"/>
                  <a:gd name="connsiteY3" fmla="*/ 4629633 h 4725819"/>
                  <a:gd name="connsiteX4" fmla="*/ 1928345 w 5606578"/>
                  <a:gd name="connsiteY4" fmla="*/ 3741628 h 4725819"/>
                  <a:gd name="connsiteX5" fmla="*/ 2837777 w 5606578"/>
                  <a:gd name="connsiteY5" fmla="*/ 1702507 h 4725819"/>
                  <a:gd name="connsiteX6" fmla="*/ 4040154 w 5606578"/>
                  <a:gd name="connsiteY6" fmla="*/ 2110753 h 4725819"/>
                  <a:gd name="connsiteX7" fmla="*/ 4079233 w 5606578"/>
                  <a:gd name="connsiteY7" fmla="*/ 3292346 h 4725819"/>
                  <a:gd name="connsiteX8" fmla="*/ 2932901 w 5606578"/>
                  <a:gd name="connsiteY8" fmla="*/ 3505370 h 4725819"/>
                  <a:gd name="connsiteX9" fmla="*/ 2937142 w 5606578"/>
                  <a:gd name="connsiteY9" fmla="*/ 3499939 h 4725819"/>
                  <a:gd name="connsiteX10" fmla="*/ 2881098 w 5606578"/>
                  <a:gd name="connsiteY10" fmla="*/ 3448644 h 4725819"/>
                  <a:gd name="connsiteX11" fmla="*/ 2726294 w 5606578"/>
                  <a:gd name="connsiteY11" fmla="*/ 3039190 h 4725819"/>
                  <a:gd name="connsiteX12" fmla="*/ 2925630 w 5606578"/>
                  <a:gd name="connsiteY12" fmla="*/ 2649349 h 4725819"/>
                  <a:gd name="connsiteX13" fmla="*/ 3360352 w 5606578"/>
                  <a:gd name="connsiteY13" fmla="*/ 2508138 h 4725819"/>
                  <a:gd name="connsiteX14" fmla="*/ 3643906 w 5606578"/>
                  <a:gd name="connsiteY14" fmla="*/ 2636073 h 4725819"/>
                  <a:gd name="connsiteX15" fmla="*/ 3749330 w 5606578"/>
                  <a:gd name="connsiteY15" fmla="*/ 2915479 h 4725819"/>
                  <a:gd name="connsiteX16" fmla="*/ 3613308 w 5606578"/>
                  <a:gd name="connsiteY16" fmla="*/ 3181307 h 4725819"/>
                  <a:gd name="connsiteX17" fmla="*/ 3317637 w 5606578"/>
                  <a:gd name="connsiteY17" fmla="*/ 3277561 h 4725819"/>
                  <a:gd name="connsiteX18" fmla="*/ 3320364 w 5606578"/>
                  <a:gd name="connsiteY18" fmla="*/ 3226567 h 4725819"/>
                  <a:gd name="connsiteX19" fmla="*/ 3580288 w 5606578"/>
                  <a:gd name="connsiteY19" fmla="*/ 3142384 h 4725819"/>
                  <a:gd name="connsiteX20" fmla="*/ 3698132 w 5606578"/>
                  <a:gd name="connsiteY20" fmla="*/ 2912764 h 4725819"/>
                  <a:gd name="connsiteX21" fmla="*/ 3606644 w 5606578"/>
                  <a:gd name="connsiteY21" fmla="*/ 2671678 h 4725819"/>
                  <a:gd name="connsiteX22" fmla="*/ 3357625 w 5606578"/>
                  <a:gd name="connsiteY22" fmla="*/ 2559131 h 4725819"/>
                  <a:gd name="connsiteX23" fmla="*/ 2958651 w 5606578"/>
                  <a:gd name="connsiteY23" fmla="*/ 2688273 h 4725819"/>
                  <a:gd name="connsiteX24" fmla="*/ 2777491 w 5606578"/>
                  <a:gd name="connsiteY24" fmla="*/ 3041906 h 4725819"/>
                  <a:gd name="connsiteX25" fmla="*/ 2918359 w 5606578"/>
                  <a:gd name="connsiteY25" fmla="*/ 3413039 h 4725819"/>
                  <a:gd name="connsiteX26" fmla="*/ 2970163 w 5606578"/>
                  <a:gd name="connsiteY26" fmla="*/ 3460713 h 4725819"/>
                  <a:gd name="connsiteX27" fmla="*/ 3575441 w 5606578"/>
                  <a:gd name="connsiteY27" fmla="*/ 3561493 h 4725819"/>
                  <a:gd name="connsiteX28" fmla="*/ 3909283 w 5606578"/>
                  <a:gd name="connsiteY28" fmla="*/ 2063985 h 4725819"/>
                  <a:gd name="connsiteX29" fmla="*/ 1895627 w 5606578"/>
                  <a:gd name="connsiteY29" fmla="*/ 2774267 h 4725819"/>
                  <a:gd name="connsiteX30" fmla="*/ 3203731 w 5606578"/>
                  <a:gd name="connsiteY30" fmla="*/ 4623598 h 4725819"/>
                  <a:gd name="connsiteX31" fmla="*/ 5525176 w 5606578"/>
                  <a:gd name="connsiteY31" fmla="*/ 2365719 h 4725819"/>
                  <a:gd name="connsiteX32" fmla="*/ 2939868 w 5606578"/>
                  <a:gd name="connsiteY32" fmla="*/ 70425 h 4725819"/>
                  <a:gd name="connsiteX33" fmla="*/ 793827 w 5606578"/>
                  <a:gd name="connsiteY33" fmla="*/ 889634 h 4725819"/>
                  <a:gd name="connsiteX34" fmla="*/ 26058 w 5606578"/>
                  <a:gd name="connsiteY34" fmla="*/ 2047314 h 4725819"/>
                  <a:gd name="connsiteX35" fmla="*/ 0 w 5606578"/>
                  <a:gd name="connsiteY35" fmla="*/ 2116751 h 4725819"/>
                  <a:gd name="connsiteX36" fmla="*/ 0 w 5606578"/>
                  <a:gd name="connsiteY36" fmla="*/ 1930865 h 4725819"/>
                  <a:gd name="connsiteX37" fmla="*/ 8225 w 5606578"/>
                  <a:gd name="connsiteY37" fmla="*/ 1911185 h 4725819"/>
                  <a:gd name="connsiteX38" fmla="*/ 2778173 w 5606578"/>
                  <a:gd name="connsiteY38" fmla="*/ 405 h 4725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606578" h="4725819">
                    <a:moveTo>
                      <a:pt x="2778173" y="405"/>
                    </a:moveTo>
                    <a:cubicBezTo>
                      <a:pt x="2906480" y="-1654"/>
                      <a:pt x="3037605" y="4119"/>
                      <a:pt x="3171316" y="18225"/>
                    </a:cubicBezTo>
                    <a:cubicBezTo>
                      <a:pt x="5209510" y="233362"/>
                      <a:pt x="6247087" y="2315329"/>
                      <a:pt x="5181942" y="3870770"/>
                    </a:cubicBezTo>
                    <a:cubicBezTo>
                      <a:pt x="4647250" y="4651659"/>
                      <a:pt x="3722065" y="4878262"/>
                      <a:pt x="2961983" y="4629633"/>
                    </a:cubicBezTo>
                    <a:cubicBezTo>
                      <a:pt x="2482426" y="4472731"/>
                      <a:pt x="2105263" y="4132072"/>
                      <a:pt x="1928345" y="3741628"/>
                    </a:cubicBezTo>
                    <a:cubicBezTo>
                      <a:pt x="1547244" y="2900392"/>
                      <a:pt x="1996507" y="1888375"/>
                      <a:pt x="2837777" y="1702507"/>
                    </a:cubicBezTo>
                    <a:cubicBezTo>
                      <a:pt x="3167681" y="1629789"/>
                      <a:pt x="3723882" y="1711861"/>
                      <a:pt x="4040154" y="2110753"/>
                    </a:cubicBezTo>
                    <a:cubicBezTo>
                      <a:pt x="4274025" y="2405246"/>
                      <a:pt x="4356425" y="2889530"/>
                      <a:pt x="4079233" y="3292346"/>
                    </a:cubicBezTo>
                    <a:cubicBezTo>
                      <a:pt x="3821127" y="3667401"/>
                      <a:pt x="3318243" y="3769991"/>
                      <a:pt x="2932901" y="3505370"/>
                    </a:cubicBezTo>
                    <a:lnTo>
                      <a:pt x="2937142" y="3499939"/>
                    </a:lnTo>
                    <a:cubicBezTo>
                      <a:pt x="2917148" y="3483947"/>
                      <a:pt x="2898365" y="3466748"/>
                      <a:pt x="2881098" y="3448644"/>
                    </a:cubicBezTo>
                    <a:cubicBezTo>
                      <a:pt x="2777188" y="3340321"/>
                      <a:pt x="2717509" y="3195187"/>
                      <a:pt x="2726294" y="3039190"/>
                    </a:cubicBezTo>
                    <a:cubicBezTo>
                      <a:pt x="2735080" y="2882892"/>
                      <a:pt x="2810512" y="2745301"/>
                      <a:pt x="2925630" y="2649349"/>
                    </a:cubicBezTo>
                    <a:cubicBezTo>
                      <a:pt x="3040445" y="2553398"/>
                      <a:pt x="3194340" y="2498784"/>
                      <a:pt x="3360352" y="2508138"/>
                    </a:cubicBezTo>
                    <a:cubicBezTo>
                      <a:pt x="3473349" y="2514172"/>
                      <a:pt x="3573623" y="2562752"/>
                      <a:pt x="3643906" y="2636073"/>
                    </a:cubicBezTo>
                    <a:cubicBezTo>
                      <a:pt x="3714491" y="2709998"/>
                      <a:pt x="3755388" y="2808967"/>
                      <a:pt x="3749330" y="2915479"/>
                    </a:cubicBezTo>
                    <a:cubicBezTo>
                      <a:pt x="3743271" y="3021991"/>
                      <a:pt x="3691770" y="3115831"/>
                      <a:pt x="3613308" y="3181307"/>
                    </a:cubicBezTo>
                    <a:cubicBezTo>
                      <a:pt x="3535452" y="3246482"/>
                      <a:pt x="3430634" y="3283897"/>
                      <a:pt x="3317637" y="3277561"/>
                    </a:cubicBezTo>
                    <a:lnTo>
                      <a:pt x="3320364" y="3226567"/>
                    </a:lnTo>
                    <a:cubicBezTo>
                      <a:pt x="3419728" y="3231999"/>
                      <a:pt x="3511823" y="3199411"/>
                      <a:pt x="3580288" y="3142384"/>
                    </a:cubicBezTo>
                    <a:cubicBezTo>
                      <a:pt x="3648450" y="3085356"/>
                      <a:pt x="3692982" y="3004491"/>
                      <a:pt x="3698132" y="2912764"/>
                    </a:cubicBezTo>
                    <a:cubicBezTo>
                      <a:pt x="3703282" y="2821036"/>
                      <a:pt x="3667838" y="2735344"/>
                      <a:pt x="3606644" y="2671678"/>
                    </a:cubicBezTo>
                    <a:cubicBezTo>
                      <a:pt x="3544844" y="2607107"/>
                      <a:pt x="3456990" y="2564562"/>
                      <a:pt x="3357625" y="2559131"/>
                    </a:cubicBezTo>
                    <a:cubicBezTo>
                      <a:pt x="3204943" y="2550682"/>
                      <a:pt x="3063772" y="2600770"/>
                      <a:pt x="2958651" y="2688273"/>
                    </a:cubicBezTo>
                    <a:cubicBezTo>
                      <a:pt x="2854136" y="2775776"/>
                      <a:pt x="2785368" y="2900392"/>
                      <a:pt x="2777491" y="3041906"/>
                    </a:cubicBezTo>
                    <a:cubicBezTo>
                      <a:pt x="2769615" y="3183419"/>
                      <a:pt x="2823842" y="3314674"/>
                      <a:pt x="2918359" y="3413039"/>
                    </a:cubicBezTo>
                    <a:cubicBezTo>
                      <a:pt x="2934415" y="3429936"/>
                      <a:pt x="2951986" y="3445928"/>
                      <a:pt x="2970163" y="3460713"/>
                    </a:cubicBezTo>
                    <a:cubicBezTo>
                      <a:pt x="3204943" y="3586838"/>
                      <a:pt x="3287949" y="3612787"/>
                      <a:pt x="3575441" y="3561493"/>
                    </a:cubicBezTo>
                    <a:cubicBezTo>
                      <a:pt x="4127704" y="3462222"/>
                      <a:pt x="4446399" y="2605900"/>
                      <a:pt x="3909283" y="2063985"/>
                    </a:cubicBezTo>
                    <a:cubicBezTo>
                      <a:pt x="3340964" y="1490086"/>
                      <a:pt x="2155854" y="1669316"/>
                      <a:pt x="1895627" y="2774267"/>
                    </a:cubicBezTo>
                    <a:cubicBezTo>
                      <a:pt x="1715983" y="3536750"/>
                      <a:pt x="2178575" y="4417513"/>
                      <a:pt x="3203731" y="4623598"/>
                    </a:cubicBezTo>
                    <a:cubicBezTo>
                      <a:pt x="4534555" y="4891538"/>
                      <a:pt x="5614544" y="3723524"/>
                      <a:pt x="5525176" y="2365719"/>
                    </a:cubicBezTo>
                    <a:cubicBezTo>
                      <a:pt x="5436111" y="1018173"/>
                      <a:pt x="4240399" y="103918"/>
                      <a:pt x="2939868" y="70425"/>
                    </a:cubicBezTo>
                    <a:cubicBezTo>
                      <a:pt x="2250372" y="52321"/>
                      <a:pt x="1453332" y="256293"/>
                      <a:pt x="793827" y="889634"/>
                    </a:cubicBezTo>
                    <a:cubicBezTo>
                      <a:pt x="447110" y="1222598"/>
                      <a:pt x="194987" y="1626545"/>
                      <a:pt x="26058" y="2047314"/>
                    </a:cubicBezTo>
                    <a:lnTo>
                      <a:pt x="0" y="2116751"/>
                    </a:lnTo>
                    <a:lnTo>
                      <a:pt x="0" y="1930865"/>
                    </a:lnTo>
                    <a:lnTo>
                      <a:pt x="8225" y="1911185"/>
                    </a:lnTo>
                    <a:cubicBezTo>
                      <a:pt x="493964" y="824827"/>
                      <a:pt x="1495111" y="20998"/>
                      <a:pt x="2778173" y="405"/>
                    </a:cubicBezTo>
                    <a:close/>
                  </a:path>
                </a:pathLst>
              </a:custGeom>
              <a:grpFill/>
              <a:ln w="247650">
                <a:solidFill>
                  <a:srgbClr val="00A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nvGrpSpPr>
          <p:cNvPr id="5" name="Group 4"/>
          <p:cNvGrpSpPr>
            <a:grpSpLocks noChangeAspect="1"/>
          </p:cNvGrpSpPr>
          <p:nvPr/>
        </p:nvGrpSpPr>
        <p:grpSpPr>
          <a:xfrm>
            <a:off x="5444998" y="0"/>
            <a:ext cx="6747002" cy="6827774"/>
            <a:chOff x="5385660" y="0"/>
            <a:chExt cx="6806340" cy="6890592"/>
          </a:xfrm>
          <a:solidFill>
            <a:srgbClr val="368BBD">
              <a:alpha val="35000"/>
            </a:srgbClr>
          </a:solidFill>
        </p:grpSpPr>
        <p:sp>
          <p:nvSpPr>
            <p:cNvPr id="32" name="Freeform 31"/>
            <p:cNvSpPr/>
            <p:nvPr/>
          </p:nvSpPr>
          <p:spPr>
            <a:xfrm>
              <a:off x="5385660" y="0"/>
              <a:ext cx="2997736" cy="6890592"/>
            </a:xfrm>
            <a:custGeom>
              <a:avLst/>
              <a:gdLst>
                <a:gd name="connsiteX0" fmla="*/ 2810148 w 2997736"/>
                <a:gd name="connsiteY0" fmla="*/ 0 h 6890592"/>
                <a:gd name="connsiteX1" fmla="*/ 2997736 w 2997736"/>
                <a:gd name="connsiteY1" fmla="*/ 0 h 6890592"/>
                <a:gd name="connsiteX2" fmla="*/ 2867279 w 2997736"/>
                <a:gd name="connsiteY2" fmla="*/ 41548 h 6890592"/>
                <a:gd name="connsiteX3" fmla="*/ 158930 w 2997736"/>
                <a:gd name="connsiteY3" fmla="*/ 3063197 h 6890592"/>
                <a:gd name="connsiteX4" fmla="*/ 333125 w 2997736"/>
                <a:gd name="connsiteY4" fmla="*/ 5592703 h 6890592"/>
                <a:gd name="connsiteX5" fmla="*/ 844614 w 2997736"/>
                <a:gd name="connsiteY5" fmla="*/ 6669811 h 6890592"/>
                <a:gd name="connsiteX6" fmla="*/ 988642 w 2997736"/>
                <a:gd name="connsiteY6" fmla="*/ 6890592 h 6890592"/>
                <a:gd name="connsiteX7" fmla="*/ 922409 w 2997736"/>
                <a:gd name="connsiteY7" fmla="*/ 6890592 h 6890592"/>
                <a:gd name="connsiteX8" fmla="*/ 858725 w 2997736"/>
                <a:gd name="connsiteY8" fmla="*/ 6800303 h 6890592"/>
                <a:gd name="connsiteX9" fmla="*/ 682120 w 2997736"/>
                <a:gd name="connsiteY9" fmla="*/ 1666733 h 6890592"/>
                <a:gd name="connsiteX10" fmla="*/ 911754 w 2997736"/>
                <a:gd name="connsiteY10" fmla="*/ 1345679 h 6890592"/>
                <a:gd name="connsiteX11" fmla="*/ 1164715 w 2997736"/>
                <a:gd name="connsiteY11" fmla="*/ 1057515 h 6890592"/>
                <a:gd name="connsiteX12" fmla="*/ 1305586 w 2997736"/>
                <a:gd name="connsiteY12" fmla="*/ 920222 h 6890592"/>
                <a:gd name="connsiteX13" fmla="*/ 1351331 w 2997736"/>
                <a:gd name="connsiteY13" fmla="*/ 873754 h 6890592"/>
                <a:gd name="connsiteX14" fmla="*/ 1987823 w 2997736"/>
                <a:gd name="connsiteY14" fmla="*/ 391871 h 6890592"/>
                <a:gd name="connsiteX15" fmla="*/ 2743284 w 2997736"/>
                <a:gd name="connsiteY15" fmla="*/ 22368 h 6890592"/>
                <a:gd name="connsiteX16" fmla="*/ 2810148 w 2997736"/>
                <a:gd name="connsiteY16" fmla="*/ 0 h 689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97736" h="6890592">
                  <a:moveTo>
                    <a:pt x="2810148" y="0"/>
                  </a:moveTo>
                  <a:lnTo>
                    <a:pt x="2997736" y="0"/>
                  </a:lnTo>
                  <a:lnTo>
                    <a:pt x="2867279" y="41548"/>
                  </a:lnTo>
                  <a:cubicBezTo>
                    <a:pt x="1512499" y="502611"/>
                    <a:pt x="466119" y="1656474"/>
                    <a:pt x="158930" y="3063197"/>
                  </a:cubicBezTo>
                  <a:cubicBezTo>
                    <a:pt x="-25564" y="3907472"/>
                    <a:pt x="65017" y="4785844"/>
                    <a:pt x="333125" y="5592703"/>
                  </a:cubicBezTo>
                  <a:cubicBezTo>
                    <a:pt x="454153" y="5957660"/>
                    <a:pt x="637284" y="6333179"/>
                    <a:pt x="844614" y="6669811"/>
                  </a:cubicBezTo>
                  <a:lnTo>
                    <a:pt x="988642" y="6890592"/>
                  </a:lnTo>
                  <a:lnTo>
                    <a:pt x="922409" y="6890592"/>
                  </a:lnTo>
                  <a:lnTo>
                    <a:pt x="858725" y="6800303"/>
                  </a:lnTo>
                  <a:cubicBezTo>
                    <a:pt x="-136211" y="5277434"/>
                    <a:pt x="-358050" y="3282300"/>
                    <a:pt x="682120" y="1666733"/>
                  </a:cubicBezTo>
                  <a:cubicBezTo>
                    <a:pt x="756342" y="1551467"/>
                    <a:pt x="836018" y="1452496"/>
                    <a:pt x="911754" y="1345679"/>
                  </a:cubicBezTo>
                  <a:lnTo>
                    <a:pt x="1164715" y="1057515"/>
                  </a:lnTo>
                  <a:lnTo>
                    <a:pt x="1305586" y="920222"/>
                  </a:lnTo>
                  <a:cubicBezTo>
                    <a:pt x="1325580" y="902117"/>
                    <a:pt x="1331033" y="891858"/>
                    <a:pt x="1351331" y="873754"/>
                  </a:cubicBezTo>
                  <a:cubicBezTo>
                    <a:pt x="1559456" y="686070"/>
                    <a:pt x="1742436" y="549682"/>
                    <a:pt x="1987823" y="391871"/>
                  </a:cubicBezTo>
                  <a:cubicBezTo>
                    <a:pt x="2210035" y="248845"/>
                    <a:pt x="2468203" y="123980"/>
                    <a:pt x="2743284" y="22368"/>
                  </a:cubicBezTo>
                  <a:lnTo>
                    <a:pt x="281014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32"/>
            <p:cNvSpPr/>
            <p:nvPr/>
          </p:nvSpPr>
          <p:spPr>
            <a:xfrm>
              <a:off x="10660497" y="0"/>
              <a:ext cx="1531503" cy="1085752"/>
            </a:xfrm>
            <a:custGeom>
              <a:avLst/>
              <a:gdLst>
                <a:gd name="connsiteX0" fmla="*/ 0 w 1531503"/>
                <a:gd name="connsiteY0" fmla="*/ 0 h 1085752"/>
                <a:gd name="connsiteX1" fmla="*/ 166272 w 1531503"/>
                <a:gd name="connsiteY1" fmla="*/ 0 h 1085752"/>
                <a:gd name="connsiteX2" fmla="*/ 209793 w 1531503"/>
                <a:gd name="connsiteY2" fmla="*/ 16469 h 1085752"/>
                <a:gd name="connsiteX3" fmla="*/ 722798 w 1531503"/>
                <a:gd name="connsiteY3" fmla="*/ 276907 h 1085752"/>
                <a:gd name="connsiteX4" fmla="*/ 1045134 w 1531503"/>
                <a:gd name="connsiteY4" fmla="*/ 505628 h 1085752"/>
                <a:gd name="connsiteX5" fmla="*/ 1512278 w 1531503"/>
                <a:gd name="connsiteY5" fmla="*/ 963371 h 1085752"/>
                <a:gd name="connsiteX6" fmla="*/ 1531503 w 1531503"/>
                <a:gd name="connsiteY6" fmla="*/ 988638 h 1085752"/>
                <a:gd name="connsiteX7" fmla="*/ 1531503 w 1531503"/>
                <a:gd name="connsiteY7" fmla="*/ 1085752 h 1085752"/>
                <a:gd name="connsiteX8" fmla="*/ 1525362 w 1531503"/>
                <a:gd name="connsiteY8" fmla="*/ 1077382 h 1085752"/>
                <a:gd name="connsiteX9" fmla="*/ 57449 w 1531503"/>
                <a:gd name="connsiteY9" fmla="*/ 18201 h 1085752"/>
                <a:gd name="connsiteX10" fmla="*/ 0 w 1531503"/>
                <a:gd name="connsiteY10" fmla="*/ 0 h 108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1503" h="1085752">
                  <a:moveTo>
                    <a:pt x="0" y="0"/>
                  </a:moveTo>
                  <a:lnTo>
                    <a:pt x="166272" y="0"/>
                  </a:lnTo>
                  <a:lnTo>
                    <a:pt x="209793" y="16469"/>
                  </a:lnTo>
                  <a:cubicBezTo>
                    <a:pt x="385568" y="88489"/>
                    <a:pt x="556877" y="175352"/>
                    <a:pt x="722798" y="276907"/>
                  </a:cubicBezTo>
                  <a:cubicBezTo>
                    <a:pt x="870938" y="367732"/>
                    <a:pt x="932134" y="428684"/>
                    <a:pt x="1045134" y="505628"/>
                  </a:cubicBezTo>
                  <a:cubicBezTo>
                    <a:pt x="1146620" y="575029"/>
                    <a:pt x="1408064" y="839959"/>
                    <a:pt x="1512278" y="963371"/>
                  </a:cubicBezTo>
                  <a:lnTo>
                    <a:pt x="1531503" y="988638"/>
                  </a:lnTo>
                  <a:lnTo>
                    <a:pt x="1531503" y="1085752"/>
                  </a:lnTo>
                  <a:lnTo>
                    <a:pt x="1525362" y="1077382"/>
                  </a:lnTo>
                  <a:cubicBezTo>
                    <a:pt x="1166497" y="625057"/>
                    <a:pt x="666335" y="239949"/>
                    <a:pt x="57449" y="18201"/>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33"/>
            <p:cNvSpPr/>
            <p:nvPr/>
          </p:nvSpPr>
          <p:spPr>
            <a:xfrm>
              <a:off x="8090945" y="1918458"/>
              <a:ext cx="4101054" cy="3890110"/>
            </a:xfrm>
            <a:custGeom>
              <a:avLst/>
              <a:gdLst>
                <a:gd name="connsiteX0" fmla="*/ 1698930 w 4101054"/>
                <a:gd name="connsiteY0" fmla="*/ 71 h 3890110"/>
                <a:gd name="connsiteX1" fmla="*/ 2432281 w 4101054"/>
                <a:gd name="connsiteY1" fmla="*/ 180672 h 3890110"/>
                <a:gd name="connsiteX2" fmla="*/ 2851560 w 4101054"/>
                <a:gd name="connsiteY2" fmla="*/ 2139583 h 3890110"/>
                <a:gd name="connsiteX3" fmla="*/ 1762161 w 4101054"/>
                <a:gd name="connsiteY3" fmla="*/ 2474819 h 3890110"/>
                <a:gd name="connsiteX4" fmla="*/ 1108099 w 4101054"/>
                <a:gd name="connsiteY4" fmla="*/ 1636579 h 3890110"/>
                <a:gd name="connsiteX5" fmla="*/ 1827901 w 4101054"/>
                <a:gd name="connsiteY5" fmla="*/ 880111 h 3890110"/>
                <a:gd name="connsiteX6" fmla="*/ 1827901 w 4101054"/>
                <a:gd name="connsiteY6" fmla="*/ 886145 h 3890110"/>
                <a:gd name="connsiteX7" fmla="*/ 1895761 w 4101054"/>
                <a:gd name="connsiteY7" fmla="*/ 893991 h 3890110"/>
                <a:gd name="connsiteX8" fmla="*/ 2225065 w 4101054"/>
                <a:gd name="connsiteY8" fmla="*/ 1110038 h 3890110"/>
                <a:gd name="connsiteX9" fmla="*/ 2286563 w 4101054"/>
                <a:gd name="connsiteY9" fmla="*/ 1498079 h 3890110"/>
                <a:gd name="connsiteX10" fmla="*/ 2045417 w 4101054"/>
                <a:gd name="connsiteY10" fmla="*/ 1829091 h 3890110"/>
                <a:gd name="connsiteX11" fmla="*/ 1771856 w 4101054"/>
                <a:gd name="connsiteY11" fmla="*/ 1884913 h 3890110"/>
                <a:gd name="connsiteX12" fmla="*/ 1547372 w 4101054"/>
                <a:gd name="connsiteY12" fmla="*/ 1737361 h 3890110"/>
                <a:gd name="connsiteX13" fmla="*/ 1505263 w 4101054"/>
                <a:gd name="connsiteY13" fmla="*/ 1472733 h 3890110"/>
                <a:gd name="connsiteX14" fmla="*/ 1669157 w 4101054"/>
                <a:gd name="connsiteY14" fmla="*/ 1247331 h 3890110"/>
                <a:gd name="connsiteX15" fmla="*/ 1694301 w 4101054"/>
                <a:gd name="connsiteY15" fmla="*/ 1285954 h 3890110"/>
                <a:gd name="connsiteX16" fmla="*/ 1550099 w 4101054"/>
                <a:gd name="connsiteY16" fmla="*/ 1483897 h 3890110"/>
                <a:gd name="connsiteX17" fmla="*/ 1586149 w 4101054"/>
                <a:gd name="connsiteY17" fmla="*/ 1712316 h 3890110"/>
                <a:gd name="connsiteX18" fmla="*/ 1780035 w 4101054"/>
                <a:gd name="connsiteY18" fmla="*/ 1839350 h 3890110"/>
                <a:gd name="connsiteX19" fmla="*/ 2020575 w 4101054"/>
                <a:gd name="connsiteY19" fmla="*/ 1790468 h 3890110"/>
                <a:gd name="connsiteX20" fmla="*/ 2241727 w 4101054"/>
                <a:gd name="connsiteY20" fmla="*/ 1486915 h 3890110"/>
                <a:gd name="connsiteX21" fmla="*/ 2186288 w 4101054"/>
                <a:gd name="connsiteY21" fmla="*/ 1135083 h 3890110"/>
                <a:gd name="connsiteX22" fmla="*/ 1887279 w 4101054"/>
                <a:gd name="connsiteY22" fmla="*/ 939252 h 3890110"/>
                <a:gd name="connsiteX23" fmla="*/ 1824266 w 4101054"/>
                <a:gd name="connsiteY23" fmla="*/ 932010 h 3890110"/>
                <a:gd name="connsiteX24" fmla="*/ 1331673 w 4101054"/>
                <a:gd name="connsiteY24" fmla="*/ 1176723 h 3890110"/>
                <a:gd name="connsiteX25" fmla="*/ 1881826 w 4101054"/>
                <a:gd name="connsiteY25" fmla="*/ 2439817 h 3890110"/>
                <a:gd name="connsiteX26" fmla="*/ 2968498 w 4101054"/>
                <a:gd name="connsiteY26" fmla="*/ 866230 h 3890110"/>
                <a:gd name="connsiteX27" fmla="*/ 1039027 w 4101054"/>
                <a:gd name="connsiteY27" fmla="*/ 209941 h 3890110"/>
                <a:gd name="connsiteX28" fmla="*/ 548555 w 4101054"/>
                <a:gd name="connsiteY28" fmla="*/ 3069554 h 3890110"/>
                <a:gd name="connsiteX29" fmla="*/ 3641949 w 4101054"/>
                <a:gd name="connsiteY29" fmla="*/ 3378840 h 3890110"/>
                <a:gd name="connsiteX30" fmla="*/ 4012695 w 4101054"/>
                <a:gd name="connsiteY30" fmla="*/ 3075688 h 3890110"/>
                <a:gd name="connsiteX31" fmla="*/ 4101054 w 4101054"/>
                <a:gd name="connsiteY31" fmla="*/ 2981464 h 3890110"/>
                <a:gd name="connsiteX32" fmla="*/ 4101054 w 4101054"/>
                <a:gd name="connsiteY32" fmla="*/ 3077469 h 3890110"/>
                <a:gd name="connsiteX33" fmla="*/ 4054199 w 4101054"/>
                <a:gd name="connsiteY33" fmla="*/ 3125471 h 3890110"/>
                <a:gd name="connsiteX34" fmla="*/ 3501382 w 4101054"/>
                <a:gd name="connsiteY34" fmla="*/ 3537858 h 3890110"/>
                <a:gd name="connsiteX35" fmla="*/ 826 w 4101054"/>
                <a:gd name="connsiteY35" fmla="*/ 1796201 h 3890110"/>
                <a:gd name="connsiteX36" fmla="*/ 1211403 w 4101054"/>
                <a:gd name="connsiteY36" fmla="*/ 78683 h 3890110"/>
                <a:gd name="connsiteX37" fmla="*/ 1698930 w 4101054"/>
                <a:gd name="connsiteY37" fmla="*/ 71 h 389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01054" h="3890110">
                  <a:moveTo>
                    <a:pt x="1698930" y="71"/>
                  </a:moveTo>
                  <a:cubicBezTo>
                    <a:pt x="1966831" y="-2425"/>
                    <a:pt x="2222868" y="61483"/>
                    <a:pt x="2432281" y="180672"/>
                  </a:cubicBezTo>
                  <a:cubicBezTo>
                    <a:pt x="3154811" y="591343"/>
                    <a:pt x="3364450" y="1562652"/>
                    <a:pt x="2851560" y="2139583"/>
                  </a:cubicBezTo>
                  <a:cubicBezTo>
                    <a:pt x="2650706" y="2365589"/>
                    <a:pt x="2203253" y="2598232"/>
                    <a:pt x="1762161" y="2474819"/>
                  </a:cubicBezTo>
                  <a:cubicBezTo>
                    <a:pt x="1436493" y="2383693"/>
                    <a:pt x="1119913" y="2075011"/>
                    <a:pt x="1108099" y="1636579"/>
                  </a:cubicBezTo>
                  <a:cubicBezTo>
                    <a:pt x="1097193" y="1228925"/>
                    <a:pt x="1407713" y="890068"/>
                    <a:pt x="1827901" y="880111"/>
                  </a:cubicBezTo>
                  <a:lnTo>
                    <a:pt x="1827901" y="886145"/>
                  </a:lnTo>
                  <a:cubicBezTo>
                    <a:pt x="1850622" y="887352"/>
                    <a:pt x="1873343" y="889766"/>
                    <a:pt x="1895761" y="893991"/>
                  </a:cubicBezTo>
                  <a:cubicBezTo>
                    <a:pt x="2028149" y="918130"/>
                    <a:pt x="2148419" y="992057"/>
                    <a:pt x="2225065" y="1110038"/>
                  </a:cubicBezTo>
                  <a:cubicBezTo>
                    <a:pt x="2301408" y="1228020"/>
                    <a:pt x="2319281" y="1367726"/>
                    <a:pt x="2286563" y="1498079"/>
                  </a:cubicBezTo>
                  <a:cubicBezTo>
                    <a:pt x="2253845" y="1627828"/>
                    <a:pt x="2171141" y="1748525"/>
                    <a:pt x="2045417" y="1829091"/>
                  </a:cubicBezTo>
                  <a:cubicBezTo>
                    <a:pt x="1959986" y="1883706"/>
                    <a:pt x="1861831" y="1901207"/>
                    <a:pt x="1771856" y="1884913"/>
                  </a:cubicBezTo>
                  <a:cubicBezTo>
                    <a:pt x="1681577" y="1868317"/>
                    <a:pt x="1599479" y="1817926"/>
                    <a:pt x="1547372" y="1737361"/>
                  </a:cubicBezTo>
                  <a:cubicBezTo>
                    <a:pt x="1495265" y="1656795"/>
                    <a:pt x="1482844" y="1561445"/>
                    <a:pt x="1505263" y="1472733"/>
                  </a:cubicBezTo>
                  <a:cubicBezTo>
                    <a:pt x="1527377" y="1384322"/>
                    <a:pt x="1583725" y="1302248"/>
                    <a:pt x="1669157" y="1247331"/>
                  </a:cubicBezTo>
                  <a:lnTo>
                    <a:pt x="1694301" y="1285954"/>
                  </a:lnTo>
                  <a:cubicBezTo>
                    <a:pt x="1618867" y="1334233"/>
                    <a:pt x="1569487" y="1406349"/>
                    <a:pt x="1550099" y="1483897"/>
                  </a:cubicBezTo>
                  <a:cubicBezTo>
                    <a:pt x="1530710" y="1560841"/>
                    <a:pt x="1541010" y="1642915"/>
                    <a:pt x="1586149" y="1712316"/>
                  </a:cubicBezTo>
                  <a:cubicBezTo>
                    <a:pt x="1630985" y="1781717"/>
                    <a:pt x="1701875" y="1825168"/>
                    <a:pt x="1780035" y="1839350"/>
                  </a:cubicBezTo>
                  <a:cubicBezTo>
                    <a:pt x="1859105" y="1853833"/>
                    <a:pt x="1945445" y="1838746"/>
                    <a:pt x="2020575" y="1790468"/>
                  </a:cubicBezTo>
                  <a:cubicBezTo>
                    <a:pt x="2135999" y="1716239"/>
                    <a:pt x="2212039" y="1605801"/>
                    <a:pt x="2241727" y="1486915"/>
                  </a:cubicBezTo>
                  <a:cubicBezTo>
                    <a:pt x="2271416" y="1368631"/>
                    <a:pt x="2255360" y="1241900"/>
                    <a:pt x="2186288" y="1135083"/>
                  </a:cubicBezTo>
                  <a:cubicBezTo>
                    <a:pt x="2117216" y="1028266"/>
                    <a:pt x="2007852" y="961279"/>
                    <a:pt x="1887279" y="939252"/>
                  </a:cubicBezTo>
                  <a:cubicBezTo>
                    <a:pt x="1866679" y="935631"/>
                    <a:pt x="1845472" y="932915"/>
                    <a:pt x="1824266" y="932010"/>
                  </a:cubicBezTo>
                  <a:cubicBezTo>
                    <a:pt x="1587361" y="963391"/>
                    <a:pt x="1513139" y="988436"/>
                    <a:pt x="1331673" y="1176723"/>
                  </a:cubicBezTo>
                  <a:cubicBezTo>
                    <a:pt x="982981" y="1539116"/>
                    <a:pt x="1205041" y="2328172"/>
                    <a:pt x="1881826" y="2439817"/>
                  </a:cubicBezTo>
                  <a:cubicBezTo>
                    <a:pt x="2598599" y="2558100"/>
                    <a:pt x="3364753" y="1805253"/>
                    <a:pt x="2968498" y="866230"/>
                  </a:cubicBezTo>
                  <a:cubicBezTo>
                    <a:pt x="2695239" y="218088"/>
                    <a:pt x="1892732" y="-178704"/>
                    <a:pt x="1039027" y="209941"/>
                  </a:cubicBezTo>
                  <a:cubicBezTo>
                    <a:pt x="-69458" y="714756"/>
                    <a:pt x="-235473" y="2130531"/>
                    <a:pt x="548555" y="3069554"/>
                  </a:cubicBezTo>
                  <a:cubicBezTo>
                    <a:pt x="1326827" y="4001636"/>
                    <a:pt x="2679183" y="4037543"/>
                    <a:pt x="3641949" y="3378840"/>
                  </a:cubicBezTo>
                  <a:cubicBezTo>
                    <a:pt x="3769490" y="3291486"/>
                    <a:pt x="3894570" y="3190553"/>
                    <a:pt x="4012695" y="3075688"/>
                  </a:cubicBezTo>
                  <a:lnTo>
                    <a:pt x="4101054" y="2981464"/>
                  </a:lnTo>
                  <a:lnTo>
                    <a:pt x="4101054" y="3077469"/>
                  </a:lnTo>
                  <a:lnTo>
                    <a:pt x="4054199" y="3125471"/>
                  </a:lnTo>
                  <a:cubicBezTo>
                    <a:pt x="3894584" y="3279119"/>
                    <a:pt x="3710567" y="3417878"/>
                    <a:pt x="3501382" y="3537858"/>
                  </a:cubicBezTo>
                  <a:cubicBezTo>
                    <a:pt x="1906971" y="4452439"/>
                    <a:pt x="50812" y="3485355"/>
                    <a:pt x="826" y="1796201"/>
                  </a:cubicBezTo>
                  <a:cubicBezTo>
                    <a:pt x="-24318" y="948003"/>
                    <a:pt x="527651" y="297144"/>
                    <a:pt x="1211403" y="78683"/>
                  </a:cubicBezTo>
                  <a:cubicBezTo>
                    <a:pt x="1373177" y="26972"/>
                    <a:pt x="1538189" y="1569"/>
                    <a:pt x="1698930" y="7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 name="Group 1">
            <a:extLst>
              <a:ext uri="{FF2B5EF4-FFF2-40B4-BE49-F238E27FC236}">
                <a16:creationId xmlns:a16="http://schemas.microsoft.com/office/drawing/2014/main" id="{898889E0-543C-437C-8615-2561A5CF2699}"/>
              </a:ext>
            </a:extLst>
          </p:cNvPr>
          <p:cNvGrpSpPr/>
          <p:nvPr userDrawn="1"/>
        </p:nvGrpSpPr>
        <p:grpSpPr>
          <a:xfrm>
            <a:off x="680190" y="4664728"/>
            <a:ext cx="1072553" cy="1449200"/>
            <a:chOff x="680190" y="4664728"/>
            <a:chExt cx="1072553" cy="1449200"/>
          </a:xfrm>
        </p:grpSpPr>
        <p:grpSp>
          <p:nvGrpSpPr>
            <p:cNvPr id="7" name="Group 6"/>
            <p:cNvGrpSpPr/>
            <p:nvPr/>
          </p:nvGrpSpPr>
          <p:grpSpPr>
            <a:xfrm>
              <a:off x="680190" y="4664728"/>
              <a:ext cx="1072553" cy="134472"/>
              <a:chOff x="679917" y="4664728"/>
              <a:chExt cx="1072122" cy="134472"/>
            </a:xfrm>
            <a:solidFill>
              <a:schemeClr val="accent4"/>
            </a:solidFill>
          </p:grpSpPr>
          <p:sp>
            <p:nvSpPr>
              <p:cNvPr id="28" name="Oval 27"/>
              <p:cNvSpPr/>
              <p:nvPr/>
            </p:nvSpPr>
            <p:spPr>
              <a:xfrm>
                <a:off x="679917"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p:cNvSpPr/>
              <p:nvPr/>
            </p:nvSpPr>
            <p:spPr>
              <a:xfrm>
                <a:off x="989479"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p:cNvSpPr/>
              <p:nvPr/>
            </p:nvSpPr>
            <p:spPr>
              <a:xfrm>
                <a:off x="1299041"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p:cNvSpPr/>
              <p:nvPr/>
            </p:nvSpPr>
            <p:spPr>
              <a:xfrm>
                <a:off x="1617567"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8" name="Group 7"/>
            <p:cNvGrpSpPr/>
            <p:nvPr/>
          </p:nvGrpSpPr>
          <p:grpSpPr>
            <a:xfrm>
              <a:off x="680190" y="4993410"/>
              <a:ext cx="1072553" cy="134472"/>
              <a:chOff x="679917" y="4969528"/>
              <a:chExt cx="1072122" cy="134472"/>
            </a:xfrm>
            <a:solidFill>
              <a:schemeClr val="accent4"/>
            </a:solidFill>
          </p:grpSpPr>
          <p:sp>
            <p:nvSpPr>
              <p:cNvPr id="24" name="Oval 23"/>
              <p:cNvSpPr/>
              <p:nvPr/>
            </p:nvSpPr>
            <p:spPr>
              <a:xfrm>
                <a:off x="679917"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p:cNvSpPr/>
              <p:nvPr/>
            </p:nvSpPr>
            <p:spPr>
              <a:xfrm>
                <a:off x="989479"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p:cNvSpPr/>
              <p:nvPr/>
            </p:nvSpPr>
            <p:spPr>
              <a:xfrm>
                <a:off x="1299041"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p:cNvSpPr/>
              <p:nvPr/>
            </p:nvSpPr>
            <p:spPr>
              <a:xfrm>
                <a:off x="1617567"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9" name="Group 8"/>
            <p:cNvGrpSpPr/>
            <p:nvPr/>
          </p:nvGrpSpPr>
          <p:grpSpPr>
            <a:xfrm>
              <a:off x="680190" y="5322092"/>
              <a:ext cx="1072553" cy="134472"/>
              <a:chOff x="679917" y="5274328"/>
              <a:chExt cx="1072122" cy="134472"/>
            </a:xfrm>
            <a:solidFill>
              <a:schemeClr val="accent4"/>
            </a:solidFill>
          </p:grpSpPr>
          <p:sp>
            <p:nvSpPr>
              <p:cNvPr id="20" name="Oval 19"/>
              <p:cNvSpPr/>
              <p:nvPr/>
            </p:nvSpPr>
            <p:spPr>
              <a:xfrm>
                <a:off x="679917" y="52743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p:cNvSpPr/>
              <p:nvPr/>
            </p:nvSpPr>
            <p:spPr>
              <a:xfrm>
                <a:off x="989479" y="52743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p:cNvSpPr/>
              <p:nvPr/>
            </p:nvSpPr>
            <p:spPr>
              <a:xfrm>
                <a:off x="1299041" y="52743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p:cNvSpPr/>
              <p:nvPr/>
            </p:nvSpPr>
            <p:spPr>
              <a:xfrm>
                <a:off x="1617567" y="52743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 name="Group 9"/>
            <p:cNvGrpSpPr/>
            <p:nvPr/>
          </p:nvGrpSpPr>
          <p:grpSpPr>
            <a:xfrm>
              <a:off x="680190" y="5650774"/>
              <a:ext cx="1072553" cy="134472"/>
              <a:chOff x="679917" y="5626892"/>
              <a:chExt cx="1072122" cy="134472"/>
            </a:xfrm>
            <a:solidFill>
              <a:schemeClr val="accent4"/>
            </a:solidFill>
          </p:grpSpPr>
          <p:sp>
            <p:nvSpPr>
              <p:cNvPr id="16" name="Oval 15"/>
              <p:cNvSpPr/>
              <p:nvPr/>
            </p:nvSpPr>
            <p:spPr>
              <a:xfrm>
                <a:off x="679917" y="5626892"/>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p:cNvSpPr/>
              <p:nvPr/>
            </p:nvSpPr>
            <p:spPr>
              <a:xfrm>
                <a:off x="989479" y="5626892"/>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p:cNvSpPr/>
              <p:nvPr/>
            </p:nvSpPr>
            <p:spPr>
              <a:xfrm>
                <a:off x="1299041" y="5626892"/>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p:cNvSpPr/>
              <p:nvPr/>
            </p:nvSpPr>
            <p:spPr>
              <a:xfrm>
                <a:off x="1617567" y="5626892"/>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 name="Group 10"/>
            <p:cNvGrpSpPr/>
            <p:nvPr/>
          </p:nvGrpSpPr>
          <p:grpSpPr>
            <a:xfrm>
              <a:off x="680190" y="5979456"/>
              <a:ext cx="1072553" cy="134472"/>
              <a:chOff x="679917" y="5979456"/>
              <a:chExt cx="1072122" cy="134472"/>
            </a:xfrm>
            <a:solidFill>
              <a:schemeClr val="accent4"/>
            </a:solidFill>
          </p:grpSpPr>
          <p:sp>
            <p:nvSpPr>
              <p:cNvPr id="12" name="Oval 11"/>
              <p:cNvSpPr/>
              <p:nvPr/>
            </p:nvSpPr>
            <p:spPr>
              <a:xfrm>
                <a:off x="679917" y="5979456"/>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p:cNvSpPr/>
              <p:nvPr/>
            </p:nvSpPr>
            <p:spPr>
              <a:xfrm>
                <a:off x="989479" y="5979456"/>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p:cNvSpPr/>
              <p:nvPr/>
            </p:nvSpPr>
            <p:spPr>
              <a:xfrm>
                <a:off x="1299041" y="5979456"/>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p:cNvSpPr/>
              <p:nvPr/>
            </p:nvSpPr>
            <p:spPr>
              <a:xfrm>
                <a:off x="1617567" y="5979456"/>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4699935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3" name="Rectangle 2"/>
          <p:cNvSpPr/>
          <p:nvPr/>
        </p:nvSpPr>
        <p:spPr>
          <a:xfrm>
            <a:off x="0" y="0"/>
            <a:ext cx="12191999" cy="6858000"/>
          </a:xfrm>
          <a:prstGeom prst="rect">
            <a:avLst/>
          </a:prstGeom>
          <a:solidFill>
            <a:schemeClr val="accent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 name="Group 3"/>
          <p:cNvGrpSpPr/>
          <p:nvPr/>
        </p:nvGrpSpPr>
        <p:grpSpPr>
          <a:xfrm>
            <a:off x="107414" y="114300"/>
            <a:ext cx="8506923" cy="6576603"/>
            <a:chOff x="107371" y="114300"/>
            <a:chExt cx="8503504" cy="6576603"/>
          </a:xfrm>
        </p:grpSpPr>
        <p:sp>
          <p:nvSpPr>
            <p:cNvPr id="35" name="Oval 7"/>
            <p:cNvSpPr>
              <a:spLocks noChangeArrowheads="1"/>
            </p:cNvSpPr>
            <p:nvPr/>
          </p:nvSpPr>
          <p:spPr bwMode="auto">
            <a:xfrm>
              <a:off x="2635371" y="2422118"/>
              <a:ext cx="1318516" cy="1313515"/>
            </a:xfrm>
            <a:prstGeom prst="ellipse">
              <a:avLst/>
            </a:prstGeom>
            <a:solidFill>
              <a:srgbClr val="00A5FF"/>
            </a:solidFill>
            <a:ln w="247650">
              <a:solidFill>
                <a:srgbClr val="00A5FF"/>
              </a:solidFill>
            </a:ln>
          </p:spPr>
          <p:txBody>
            <a:bodyPr vert="horz" wrap="square" lIns="91440" tIns="45720" rIns="91440" bIns="45720" numCol="1" anchor="t" anchorCtr="0" compatLnSpc="1">
              <a:prstTxWarp prst="textNoShape">
                <a:avLst/>
              </a:prstTxWarp>
            </a:bodyPr>
            <a:lstStyle/>
            <a:p>
              <a:endParaRPr lang="en-IN"/>
            </a:p>
          </p:txBody>
        </p:sp>
        <p:grpSp>
          <p:nvGrpSpPr>
            <p:cNvPr id="36" name="Group 35"/>
            <p:cNvGrpSpPr>
              <a:grpSpLocks noChangeAspect="1"/>
            </p:cNvGrpSpPr>
            <p:nvPr/>
          </p:nvGrpSpPr>
          <p:grpSpPr>
            <a:xfrm>
              <a:off x="107371" y="114300"/>
              <a:ext cx="8503504" cy="6576603"/>
              <a:chOff x="12120" y="20214"/>
              <a:chExt cx="8883354" cy="6870379"/>
            </a:xfrm>
            <a:solidFill>
              <a:srgbClr val="00A5FF"/>
            </a:solidFill>
          </p:grpSpPr>
          <p:sp>
            <p:nvSpPr>
              <p:cNvPr id="37" name="Freeform 36"/>
              <p:cNvSpPr>
                <a:spLocks noChangeAspect="1"/>
              </p:cNvSpPr>
              <p:nvPr/>
            </p:nvSpPr>
            <p:spPr>
              <a:xfrm>
                <a:off x="6161544" y="20214"/>
                <a:ext cx="2733930" cy="6870378"/>
              </a:xfrm>
              <a:custGeom>
                <a:avLst/>
                <a:gdLst>
                  <a:gd name="connsiteX0" fmla="*/ 2246041 w 2733930"/>
                  <a:gd name="connsiteY0" fmla="*/ 0 h 6897622"/>
                  <a:gd name="connsiteX1" fmla="*/ 2321788 w 2733930"/>
                  <a:gd name="connsiteY1" fmla="*/ 0 h 6897622"/>
                  <a:gd name="connsiteX2" fmla="*/ 2339458 w 2733930"/>
                  <a:gd name="connsiteY2" fmla="*/ 44261 h 6897622"/>
                  <a:gd name="connsiteX3" fmla="*/ 2482726 w 2733930"/>
                  <a:gd name="connsiteY3" fmla="*/ 452961 h 6897622"/>
                  <a:gd name="connsiteX4" fmla="*/ 2653888 w 2733930"/>
                  <a:gd name="connsiteY4" fmla="*/ 1159019 h 6897622"/>
                  <a:gd name="connsiteX5" fmla="*/ 2708418 w 2733930"/>
                  <a:gd name="connsiteY5" fmla="*/ 1583862 h 6897622"/>
                  <a:gd name="connsiteX6" fmla="*/ 313356 w 2733930"/>
                  <a:gd name="connsiteY6" fmla="*/ 6793189 h 6897622"/>
                  <a:gd name="connsiteX7" fmla="*/ 137176 w 2733930"/>
                  <a:gd name="connsiteY7" fmla="*/ 6897622 h 6897622"/>
                  <a:gd name="connsiteX8" fmla="*/ 0 w 2733930"/>
                  <a:gd name="connsiteY8" fmla="*/ 6897622 h 6897622"/>
                  <a:gd name="connsiteX9" fmla="*/ 176653 w 2733930"/>
                  <a:gd name="connsiteY9" fmla="*/ 6801943 h 6897622"/>
                  <a:gd name="connsiteX10" fmla="*/ 900763 w 2733930"/>
                  <a:gd name="connsiteY10" fmla="*/ 6277039 h 6897622"/>
                  <a:gd name="connsiteX11" fmla="*/ 2406082 w 2733930"/>
                  <a:gd name="connsiteY11" fmla="*/ 3883078 h 6897622"/>
                  <a:gd name="connsiteX12" fmla="*/ 2615415 w 2733930"/>
                  <a:gd name="connsiteY12" fmla="*/ 1390148 h 6897622"/>
                  <a:gd name="connsiteX13" fmla="*/ 2595117 w 2733930"/>
                  <a:gd name="connsiteY13" fmla="*/ 1245919 h 6897622"/>
                  <a:gd name="connsiteX14" fmla="*/ 2547858 w 2733930"/>
                  <a:gd name="connsiteY14" fmla="*/ 968021 h 6897622"/>
                  <a:gd name="connsiteX15" fmla="*/ 2478485 w 2733930"/>
                  <a:gd name="connsiteY15" fmla="*/ 694952 h 6897622"/>
                  <a:gd name="connsiteX16" fmla="*/ 2268163 w 2733930"/>
                  <a:gd name="connsiteY16" fmla="*/ 56274 h 6897622"/>
                  <a:gd name="connsiteX17" fmla="*/ 2246041 w 2733930"/>
                  <a:gd name="connsiteY17" fmla="*/ 0 h 689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33930" h="6897622">
                    <a:moveTo>
                      <a:pt x="2246041" y="0"/>
                    </a:moveTo>
                    <a:lnTo>
                      <a:pt x="2321788" y="0"/>
                    </a:lnTo>
                    <a:lnTo>
                      <a:pt x="2339458" y="44261"/>
                    </a:lnTo>
                    <a:cubicBezTo>
                      <a:pt x="2392752" y="184229"/>
                      <a:pt x="2435694" y="315370"/>
                      <a:pt x="2482726" y="452961"/>
                    </a:cubicBezTo>
                    <a:cubicBezTo>
                      <a:pt x="2519079" y="558266"/>
                      <a:pt x="2639953" y="1066085"/>
                      <a:pt x="2653888" y="1159019"/>
                    </a:cubicBezTo>
                    <a:lnTo>
                      <a:pt x="2708418" y="1583862"/>
                    </a:lnTo>
                    <a:cubicBezTo>
                      <a:pt x="2894765" y="3605445"/>
                      <a:pt x="2056633" y="5704187"/>
                      <a:pt x="313356" y="6793189"/>
                    </a:cubicBezTo>
                    <a:lnTo>
                      <a:pt x="137176" y="6897622"/>
                    </a:lnTo>
                    <a:lnTo>
                      <a:pt x="0" y="6897622"/>
                    </a:lnTo>
                    <a:lnTo>
                      <a:pt x="176653" y="6801943"/>
                    </a:lnTo>
                    <a:cubicBezTo>
                      <a:pt x="432629" y="6652426"/>
                      <a:pt x="675488" y="6477202"/>
                      <a:pt x="900763" y="6277039"/>
                    </a:cubicBezTo>
                    <a:cubicBezTo>
                      <a:pt x="1621765" y="5636155"/>
                      <a:pt x="2117378" y="4785264"/>
                      <a:pt x="2406082" y="3883078"/>
                    </a:cubicBezTo>
                    <a:cubicBezTo>
                      <a:pt x="2667218" y="3067490"/>
                      <a:pt x="2732653" y="2051550"/>
                      <a:pt x="2615415" y="1390148"/>
                    </a:cubicBezTo>
                    <a:cubicBezTo>
                      <a:pt x="2604812" y="1330103"/>
                      <a:pt x="2612688" y="1314413"/>
                      <a:pt x="2595117" y="1245919"/>
                    </a:cubicBezTo>
                    <a:cubicBezTo>
                      <a:pt x="2573609" y="1163847"/>
                      <a:pt x="2567247" y="1060050"/>
                      <a:pt x="2547858" y="968021"/>
                    </a:cubicBezTo>
                    <a:cubicBezTo>
                      <a:pt x="2528470" y="875992"/>
                      <a:pt x="2491814" y="778834"/>
                      <a:pt x="2478485" y="694952"/>
                    </a:cubicBezTo>
                    <a:cubicBezTo>
                      <a:pt x="2459627" y="576597"/>
                      <a:pt x="2349262" y="266621"/>
                      <a:pt x="2268163" y="56274"/>
                    </a:cubicBezTo>
                    <a:lnTo>
                      <a:pt x="2246041" y="0"/>
                    </a:lnTo>
                    <a:close/>
                  </a:path>
                </a:pathLst>
              </a:custGeom>
              <a:grpFill/>
              <a:ln w="247650">
                <a:solidFill>
                  <a:srgbClr val="00A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37"/>
              <p:cNvSpPr/>
              <p:nvPr/>
            </p:nvSpPr>
            <p:spPr>
              <a:xfrm>
                <a:off x="12121" y="4895550"/>
                <a:ext cx="1801659" cy="1995043"/>
              </a:xfrm>
              <a:custGeom>
                <a:avLst/>
                <a:gdLst>
                  <a:gd name="connsiteX0" fmla="*/ 0 w 1801659"/>
                  <a:gd name="connsiteY0" fmla="*/ 0 h 1995043"/>
                  <a:gd name="connsiteX1" fmla="*/ 89390 w 1801659"/>
                  <a:gd name="connsiteY1" fmla="*/ 218458 h 1995043"/>
                  <a:gd name="connsiteX2" fmla="*/ 1732577 w 1801659"/>
                  <a:gd name="connsiteY2" fmla="*/ 1959437 h 1995043"/>
                  <a:gd name="connsiteX3" fmla="*/ 1801659 w 1801659"/>
                  <a:gd name="connsiteY3" fmla="*/ 1995043 h 1995043"/>
                  <a:gd name="connsiteX4" fmla="*/ 1657544 w 1801659"/>
                  <a:gd name="connsiteY4" fmla="*/ 1995043 h 1995043"/>
                  <a:gd name="connsiteX5" fmla="*/ 1646441 w 1801659"/>
                  <a:gd name="connsiteY5" fmla="*/ 1989053 h 1995043"/>
                  <a:gd name="connsiteX6" fmla="*/ 43218 w 1801659"/>
                  <a:gd name="connsiteY6" fmla="*/ 275608 h 1995043"/>
                  <a:gd name="connsiteX7" fmla="*/ 0 w 1801659"/>
                  <a:gd name="connsiteY7" fmla="*/ 178702 h 1995043"/>
                  <a:gd name="connsiteX8" fmla="*/ 0 w 1801659"/>
                  <a:gd name="connsiteY8" fmla="*/ 0 h 199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659" h="1995043">
                    <a:moveTo>
                      <a:pt x="0" y="0"/>
                    </a:moveTo>
                    <a:lnTo>
                      <a:pt x="89390" y="218458"/>
                    </a:lnTo>
                    <a:cubicBezTo>
                      <a:pt x="398578" y="895278"/>
                      <a:pt x="932453" y="1519839"/>
                      <a:pt x="1732577" y="1959437"/>
                    </a:cubicBezTo>
                    <a:lnTo>
                      <a:pt x="1801659" y="1995043"/>
                    </a:lnTo>
                    <a:lnTo>
                      <a:pt x="1657544" y="1995043"/>
                    </a:lnTo>
                    <a:lnTo>
                      <a:pt x="1646441" y="1989053"/>
                    </a:lnTo>
                    <a:cubicBezTo>
                      <a:pt x="937186" y="1584167"/>
                      <a:pt x="389791" y="1000083"/>
                      <a:pt x="43218" y="275608"/>
                    </a:cubicBezTo>
                    <a:lnTo>
                      <a:pt x="0" y="178702"/>
                    </a:lnTo>
                    <a:lnTo>
                      <a:pt x="0" y="0"/>
                    </a:lnTo>
                    <a:close/>
                  </a:path>
                </a:pathLst>
              </a:custGeom>
              <a:grpFill/>
              <a:ln w="247650">
                <a:solidFill>
                  <a:srgbClr val="00A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38"/>
              <p:cNvSpPr/>
              <p:nvPr/>
            </p:nvSpPr>
            <p:spPr>
              <a:xfrm>
                <a:off x="12120" y="151318"/>
                <a:ext cx="5606578" cy="4725819"/>
              </a:xfrm>
              <a:custGeom>
                <a:avLst/>
                <a:gdLst>
                  <a:gd name="connsiteX0" fmla="*/ 2778173 w 5606578"/>
                  <a:gd name="connsiteY0" fmla="*/ 405 h 4725819"/>
                  <a:gd name="connsiteX1" fmla="*/ 3171316 w 5606578"/>
                  <a:gd name="connsiteY1" fmla="*/ 18225 h 4725819"/>
                  <a:gd name="connsiteX2" fmla="*/ 5181942 w 5606578"/>
                  <a:gd name="connsiteY2" fmla="*/ 3870770 h 4725819"/>
                  <a:gd name="connsiteX3" fmla="*/ 2961983 w 5606578"/>
                  <a:gd name="connsiteY3" fmla="*/ 4629633 h 4725819"/>
                  <a:gd name="connsiteX4" fmla="*/ 1928345 w 5606578"/>
                  <a:gd name="connsiteY4" fmla="*/ 3741628 h 4725819"/>
                  <a:gd name="connsiteX5" fmla="*/ 2837777 w 5606578"/>
                  <a:gd name="connsiteY5" fmla="*/ 1702507 h 4725819"/>
                  <a:gd name="connsiteX6" fmla="*/ 4040154 w 5606578"/>
                  <a:gd name="connsiteY6" fmla="*/ 2110753 h 4725819"/>
                  <a:gd name="connsiteX7" fmla="*/ 4079233 w 5606578"/>
                  <a:gd name="connsiteY7" fmla="*/ 3292346 h 4725819"/>
                  <a:gd name="connsiteX8" fmla="*/ 2932901 w 5606578"/>
                  <a:gd name="connsiteY8" fmla="*/ 3505370 h 4725819"/>
                  <a:gd name="connsiteX9" fmla="*/ 2937142 w 5606578"/>
                  <a:gd name="connsiteY9" fmla="*/ 3499939 h 4725819"/>
                  <a:gd name="connsiteX10" fmla="*/ 2881098 w 5606578"/>
                  <a:gd name="connsiteY10" fmla="*/ 3448644 h 4725819"/>
                  <a:gd name="connsiteX11" fmla="*/ 2726294 w 5606578"/>
                  <a:gd name="connsiteY11" fmla="*/ 3039190 h 4725819"/>
                  <a:gd name="connsiteX12" fmla="*/ 2925630 w 5606578"/>
                  <a:gd name="connsiteY12" fmla="*/ 2649349 h 4725819"/>
                  <a:gd name="connsiteX13" fmla="*/ 3360352 w 5606578"/>
                  <a:gd name="connsiteY13" fmla="*/ 2508138 h 4725819"/>
                  <a:gd name="connsiteX14" fmla="*/ 3643906 w 5606578"/>
                  <a:gd name="connsiteY14" fmla="*/ 2636073 h 4725819"/>
                  <a:gd name="connsiteX15" fmla="*/ 3749330 w 5606578"/>
                  <a:gd name="connsiteY15" fmla="*/ 2915479 h 4725819"/>
                  <a:gd name="connsiteX16" fmla="*/ 3613308 w 5606578"/>
                  <a:gd name="connsiteY16" fmla="*/ 3181307 h 4725819"/>
                  <a:gd name="connsiteX17" fmla="*/ 3317637 w 5606578"/>
                  <a:gd name="connsiteY17" fmla="*/ 3277561 h 4725819"/>
                  <a:gd name="connsiteX18" fmla="*/ 3320364 w 5606578"/>
                  <a:gd name="connsiteY18" fmla="*/ 3226567 h 4725819"/>
                  <a:gd name="connsiteX19" fmla="*/ 3580288 w 5606578"/>
                  <a:gd name="connsiteY19" fmla="*/ 3142384 h 4725819"/>
                  <a:gd name="connsiteX20" fmla="*/ 3698132 w 5606578"/>
                  <a:gd name="connsiteY20" fmla="*/ 2912764 h 4725819"/>
                  <a:gd name="connsiteX21" fmla="*/ 3606644 w 5606578"/>
                  <a:gd name="connsiteY21" fmla="*/ 2671678 h 4725819"/>
                  <a:gd name="connsiteX22" fmla="*/ 3357625 w 5606578"/>
                  <a:gd name="connsiteY22" fmla="*/ 2559131 h 4725819"/>
                  <a:gd name="connsiteX23" fmla="*/ 2958651 w 5606578"/>
                  <a:gd name="connsiteY23" fmla="*/ 2688273 h 4725819"/>
                  <a:gd name="connsiteX24" fmla="*/ 2777491 w 5606578"/>
                  <a:gd name="connsiteY24" fmla="*/ 3041906 h 4725819"/>
                  <a:gd name="connsiteX25" fmla="*/ 2918359 w 5606578"/>
                  <a:gd name="connsiteY25" fmla="*/ 3413039 h 4725819"/>
                  <a:gd name="connsiteX26" fmla="*/ 2970163 w 5606578"/>
                  <a:gd name="connsiteY26" fmla="*/ 3460713 h 4725819"/>
                  <a:gd name="connsiteX27" fmla="*/ 3575441 w 5606578"/>
                  <a:gd name="connsiteY27" fmla="*/ 3561493 h 4725819"/>
                  <a:gd name="connsiteX28" fmla="*/ 3909283 w 5606578"/>
                  <a:gd name="connsiteY28" fmla="*/ 2063985 h 4725819"/>
                  <a:gd name="connsiteX29" fmla="*/ 1895627 w 5606578"/>
                  <a:gd name="connsiteY29" fmla="*/ 2774267 h 4725819"/>
                  <a:gd name="connsiteX30" fmla="*/ 3203731 w 5606578"/>
                  <a:gd name="connsiteY30" fmla="*/ 4623598 h 4725819"/>
                  <a:gd name="connsiteX31" fmla="*/ 5525176 w 5606578"/>
                  <a:gd name="connsiteY31" fmla="*/ 2365719 h 4725819"/>
                  <a:gd name="connsiteX32" fmla="*/ 2939868 w 5606578"/>
                  <a:gd name="connsiteY32" fmla="*/ 70425 h 4725819"/>
                  <a:gd name="connsiteX33" fmla="*/ 793827 w 5606578"/>
                  <a:gd name="connsiteY33" fmla="*/ 889634 h 4725819"/>
                  <a:gd name="connsiteX34" fmla="*/ 26058 w 5606578"/>
                  <a:gd name="connsiteY34" fmla="*/ 2047314 h 4725819"/>
                  <a:gd name="connsiteX35" fmla="*/ 0 w 5606578"/>
                  <a:gd name="connsiteY35" fmla="*/ 2116751 h 4725819"/>
                  <a:gd name="connsiteX36" fmla="*/ 0 w 5606578"/>
                  <a:gd name="connsiteY36" fmla="*/ 1930865 h 4725819"/>
                  <a:gd name="connsiteX37" fmla="*/ 8225 w 5606578"/>
                  <a:gd name="connsiteY37" fmla="*/ 1911185 h 4725819"/>
                  <a:gd name="connsiteX38" fmla="*/ 2778173 w 5606578"/>
                  <a:gd name="connsiteY38" fmla="*/ 405 h 4725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606578" h="4725819">
                    <a:moveTo>
                      <a:pt x="2778173" y="405"/>
                    </a:moveTo>
                    <a:cubicBezTo>
                      <a:pt x="2906480" y="-1654"/>
                      <a:pt x="3037605" y="4119"/>
                      <a:pt x="3171316" y="18225"/>
                    </a:cubicBezTo>
                    <a:cubicBezTo>
                      <a:pt x="5209510" y="233362"/>
                      <a:pt x="6247087" y="2315329"/>
                      <a:pt x="5181942" y="3870770"/>
                    </a:cubicBezTo>
                    <a:cubicBezTo>
                      <a:pt x="4647250" y="4651659"/>
                      <a:pt x="3722065" y="4878262"/>
                      <a:pt x="2961983" y="4629633"/>
                    </a:cubicBezTo>
                    <a:cubicBezTo>
                      <a:pt x="2482426" y="4472731"/>
                      <a:pt x="2105263" y="4132072"/>
                      <a:pt x="1928345" y="3741628"/>
                    </a:cubicBezTo>
                    <a:cubicBezTo>
                      <a:pt x="1547244" y="2900392"/>
                      <a:pt x="1996507" y="1888375"/>
                      <a:pt x="2837777" y="1702507"/>
                    </a:cubicBezTo>
                    <a:cubicBezTo>
                      <a:pt x="3167681" y="1629789"/>
                      <a:pt x="3723882" y="1711861"/>
                      <a:pt x="4040154" y="2110753"/>
                    </a:cubicBezTo>
                    <a:cubicBezTo>
                      <a:pt x="4274025" y="2405246"/>
                      <a:pt x="4356425" y="2889530"/>
                      <a:pt x="4079233" y="3292346"/>
                    </a:cubicBezTo>
                    <a:cubicBezTo>
                      <a:pt x="3821127" y="3667401"/>
                      <a:pt x="3318243" y="3769991"/>
                      <a:pt x="2932901" y="3505370"/>
                    </a:cubicBezTo>
                    <a:lnTo>
                      <a:pt x="2937142" y="3499939"/>
                    </a:lnTo>
                    <a:cubicBezTo>
                      <a:pt x="2917148" y="3483947"/>
                      <a:pt x="2898365" y="3466748"/>
                      <a:pt x="2881098" y="3448644"/>
                    </a:cubicBezTo>
                    <a:cubicBezTo>
                      <a:pt x="2777188" y="3340321"/>
                      <a:pt x="2717509" y="3195187"/>
                      <a:pt x="2726294" y="3039190"/>
                    </a:cubicBezTo>
                    <a:cubicBezTo>
                      <a:pt x="2735080" y="2882892"/>
                      <a:pt x="2810512" y="2745301"/>
                      <a:pt x="2925630" y="2649349"/>
                    </a:cubicBezTo>
                    <a:cubicBezTo>
                      <a:pt x="3040445" y="2553398"/>
                      <a:pt x="3194340" y="2498784"/>
                      <a:pt x="3360352" y="2508138"/>
                    </a:cubicBezTo>
                    <a:cubicBezTo>
                      <a:pt x="3473349" y="2514172"/>
                      <a:pt x="3573623" y="2562752"/>
                      <a:pt x="3643906" y="2636073"/>
                    </a:cubicBezTo>
                    <a:cubicBezTo>
                      <a:pt x="3714491" y="2709998"/>
                      <a:pt x="3755388" y="2808967"/>
                      <a:pt x="3749330" y="2915479"/>
                    </a:cubicBezTo>
                    <a:cubicBezTo>
                      <a:pt x="3743271" y="3021991"/>
                      <a:pt x="3691770" y="3115831"/>
                      <a:pt x="3613308" y="3181307"/>
                    </a:cubicBezTo>
                    <a:cubicBezTo>
                      <a:pt x="3535452" y="3246482"/>
                      <a:pt x="3430634" y="3283897"/>
                      <a:pt x="3317637" y="3277561"/>
                    </a:cubicBezTo>
                    <a:lnTo>
                      <a:pt x="3320364" y="3226567"/>
                    </a:lnTo>
                    <a:cubicBezTo>
                      <a:pt x="3419728" y="3231999"/>
                      <a:pt x="3511823" y="3199411"/>
                      <a:pt x="3580288" y="3142384"/>
                    </a:cubicBezTo>
                    <a:cubicBezTo>
                      <a:pt x="3648450" y="3085356"/>
                      <a:pt x="3692982" y="3004491"/>
                      <a:pt x="3698132" y="2912764"/>
                    </a:cubicBezTo>
                    <a:cubicBezTo>
                      <a:pt x="3703282" y="2821036"/>
                      <a:pt x="3667838" y="2735344"/>
                      <a:pt x="3606644" y="2671678"/>
                    </a:cubicBezTo>
                    <a:cubicBezTo>
                      <a:pt x="3544844" y="2607107"/>
                      <a:pt x="3456990" y="2564562"/>
                      <a:pt x="3357625" y="2559131"/>
                    </a:cubicBezTo>
                    <a:cubicBezTo>
                      <a:pt x="3204943" y="2550682"/>
                      <a:pt x="3063772" y="2600770"/>
                      <a:pt x="2958651" y="2688273"/>
                    </a:cubicBezTo>
                    <a:cubicBezTo>
                      <a:pt x="2854136" y="2775776"/>
                      <a:pt x="2785368" y="2900392"/>
                      <a:pt x="2777491" y="3041906"/>
                    </a:cubicBezTo>
                    <a:cubicBezTo>
                      <a:pt x="2769615" y="3183419"/>
                      <a:pt x="2823842" y="3314674"/>
                      <a:pt x="2918359" y="3413039"/>
                    </a:cubicBezTo>
                    <a:cubicBezTo>
                      <a:pt x="2934415" y="3429936"/>
                      <a:pt x="2951986" y="3445928"/>
                      <a:pt x="2970163" y="3460713"/>
                    </a:cubicBezTo>
                    <a:cubicBezTo>
                      <a:pt x="3204943" y="3586838"/>
                      <a:pt x="3287949" y="3612787"/>
                      <a:pt x="3575441" y="3561493"/>
                    </a:cubicBezTo>
                    <a:cubicBezTo>
                      <a:pt x="4127704" y="3462222"/>
                      <a:pt x="4446399" y="2605900"/>
                      <a:pt x="3909283" y="2063985"/>
                    </a:cubicBezTo>
                    <a:cubicBezTo>
                      <a:pt x="3340964" y="1490086"/>
                      <a:pt x="2155854" y="1669316"/>
                      <a:pt x="1895627" y="2774267"/>
                    </a:cubicBezTo>
                    <a:cubicBezTo>
                      <a:pt x="1715983" y="3536750"/>
                      <a:pt x="2178575" y="4417513"/>
                      <a:pt x="3203731" y="4623598"/>
                    </a:cubicBezTo>
                    <a:cubicBezTo>
                      <a:pt x="4534555" y="4891538"/>
                      <a:pt x="5614544" y="3723524"/>
                      <a:pt x="5525176" y="2365719"/>
                    </a:cubicBezTo>
                    <a:cubicBezTo>
                      <a:pt x="5436111" y="1018173"/>
                      <a:pt x="4240399" y="103918"/>
                      <a:pt x="2939868" y="70425"/>
                    </a:cubicBezTo>
                    <a:cubicBezTo>
                      <a:pt x="2250372" y="52321"/>
                      <a:pt x="1453332" y="256293"/>
                      <a:pt x="793827" y="889634"/>
                    </a:cubicBezTo>
                    <a:cubicBezTo>
                      <a:pt x="447110" y="1222598"/>
                      <a:pt x="194987" y="1626545"/>
                      <a:pt x="26058" y="2047314"/>
                    </a:cubicBezTo>
                    <a:lnTo>
                      <a:pt x="0" y="2116751"/>
                    </a:lnTo>
                    <a:lnTo>
                      <a:pt x="0" y="1930865"/>
                    </a:lnTo>
                    <a:lnTo>
                      <a:pt x="8225" y="1911185"/>
                    </a:lnTo>
                    <a:cubicBezTo>
                      <a:pt x="493964" y="824827"/>
                      <a:pt x="1495111" y="20998"/>
                      <a:pt x="2778173" y="405"/>
                    </a:cubicBezTo>
                    <a:close/>
                  </a:path>
                </a:pathLst>
              </a:custGeom>
              <a:grpFill/>
              <a:ln w="247650">
                <a:solidFill>
                  <a:srgbClr val="00A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nvGrpSpPr>
          <p:cNvPr id="5" name="Group 4"/>
          <p:cNvGrpSpPr>
            <a:grpSpLocks noChangeAspect="1"/>
          </p:cNvGrpSpPr>
          <p:nvPr/>
        </p:nvGrpSpPr>
        <p:grpSpPr>
          <a:xfrm>
            <a:off x="5444998" y="0"/>
            <a:ext cx="6747002" cy="6827774"/>
            <a:chOff x="5385660" y="0"/>
            <a:chExt cx="6806340" cy="6890592"/>
          </a:xfrm>
          <a:solidFill>
            <a:schemeClr val="accent1">
              <a:lumMod val="60000"/>
              <a:lumOff val="40000"/>
              <a:alpha val="41000"/>
            </a:schemeClr>
          </a:solidFill>
        </p:grpSpPr>
        <p:sp>
          <p:nvSpPr>
            <p:cNvPr id="32" name="Freeform 31"/>
            <p:cNvSpPr/>
            <p:nvPr/>
          </p:nvSpPr>
          <p:spPr>
            <a:xfrm>
              <a:off x="5385660" y="0"/>
              <a:ext cx="2997736" cy="6890592"/>
            </a:xfrm>
            <a:custGeom>
              <a:avLst/>
              <a:gdLst>
                <a:gd name="connsiteX0" fmla="*/ 2810148 w 2997736"/>
                <a:gd name="connsiteY0" fmla="*/ 0 h 6890592"/>
                <a:gd name="connsiteX1" fmla="*/ 2997736 w 2997736"/>
                <a:gd name="connsiteY1" fmla="*/ 0 h 6890592"/>
                <a:gd name="connsiteX2" fmla="*/ 2867279 w 2997736"/>
                <a:gd name="connsiteY2" fmla="*/ 41548 h 6890592"/>
                <a:gd name="connsiteX3" fmla="*/ 158930 w 2997736"/>
                <a:gd name="connsiteY3" fmla="*/ 3063197 h 6890592"/>
                <a:gd name="connsiteX4" fmla="*/ 333125 w 2997736"/>
                <a:gd name="connsiteY4" fmla="*/ 5592703 h 6890592"/>
                <a:gd name="connsiteX5" fmla="*/ 844614 w 2997736"/>
                <a:gd name="connsiteY5" fmla="*/ 6669811 h 6890592"/>
                <a:gd name="connsiteX6" fmla="*/ 988642 w 2997736"/>
                <a:gd name="connsiteY6" fmla="*/ 6890592 h 6890592"/>
                <a:gd name="connsiteX7" fmla="*/ 922409 w 2997736"/>
                <a:gd name="connsiteY7" fmla="*/ 6890592 h 6890592"/>
                <a:gd name="connsiteX8" fmla="*/ 858725 w 2997736"/>
                <a:gd name="connsiteY8" fmla="*/ 6800303 h 6890592"/>
                <a:gd name="connsiteX9" fmla="*/ 682120 w 2997736"/>
                <a:gd name="connsiteY9" fmla="*/ 1666733 h 6890592"/>
                <a:gd name="connsiteX10" fmla="*/ 911754 w 2997736"/>
                <a:gd name="connsiteY10" fmla="*/ 1345679 h 6890592"/>
                <a:gd name="connsiteX11" fmla="*/ 1164715 w 2997736"/>
                <a:gd name="connsiteY11" fmla="*/ 1057515 h 6890592"/>
                <a:gd name="connsiteX12" fmla="*/ 1305586 w 2997736"/>
                <a:gd name="connsiteY12" fmla="*/ 920222 h 6890592"/>
                <a:gd name="connsiteX13" fmla="*/ 1351331 w 2997736"/>
                <a:gd name="connsiteY13" fmla="*/ 873754 h 6890592"/>
                <a:gd name="connsiteX14" fmla="*/ 1987823 w 2997736"/>
                <a:gd name="connsiteY14" fmla="*/ 391871 h 6890592"/>
                <a:gd name="connsiteX15" fmla="*/ 2743284 w 2997736"/>
                <a:gd name="connsiteY15" fmla="*/ 22368 h 6890592"/>
                <a:gd name="connsiteX16" fmla="*/ 2810148 w 2997736"/>
                <a:gd name="connsiteY16" fmla="*/ 0 h 689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97736" h="6890592">
                  <a:moveTo>
                    <a:pt x="2810148" y="0"/>
                  </a:moveTo>
                  <a:lnTo>
                    <a:pt x="2997736" y="0"/>
                  </a:lnTo>
                  <a:lnTo>
                    <a:pt x="2867279" y="41548"/>
                  </a:lnTo>
                  <a:cubicBezTo>
                    <a:pt x="1512499" y="502611"/>
                    <a:pt x="466119" y="1656474"/>
                    <a:pt x="158930" y="3063197"/>
                  </a:cubicBezTo>
                  <a:cubicBezTo>
                    <a:pt x="-25564" y="3907472"/>
                    <a:pt x="65017" y="4785844"/>
                    <a:pt x="333125" y="5592703"/>
                  </a:cubicBezTo>
                  <a:cubicBezTo>
                    <a:pt x="454153" y="5957660"/>
                    <a:pt x="637284" y="6333179"/>
                    <a:pt x="844614" y="6669811"/>
                  </a:cubicBezTo>
                  <a:lnTo>
                    <a:pt x="988642" y="6890592"/>
                  </a:lnTo>
                  <a:lnTo>
                    <a:pt x="922409" y="6890592"/>
                  </a:lnTo>
                  <a:lnTo>
                    <a:pt x="858725" y="6800303"/>
                  </a:lnTo>
                  <a:cubicBezTo>
                    <a:pt x="-136211" y="5277434"/>
                    <a:pt x="-358050" y="3282300"/>
                    <a:pt x="682120" y="1666733"/>
                  </a:cubicBezTo>
                  <a:cubicBezTo>
                    <a:pt x="756342" y="1551467"/>
                    <a:pt x="836018" y="1452496"/>
                    <a:pt x="911754" y="1345679"/>
                  </a:cubicBezTo>
                  <a:lnTo>
                    <a:pt x="1164715" y="1057515"/>
                  </a:lnTo>
                  <a:lnTo>
                    <a:pt x="1305586" y="920222"/>
                  </a:lnTo>
                  <a:cubicBezTo>
                    <a:pt x="1325580" y="902117"/>
                    <a:pt x="1331033" y="891858"/>
                    <a:pt x="1351331" y="873754"/>
                  </a:cubicBezTo>
                  <a:cubicBezTo>
                    <a:pt x="1559456" y="686070"/>
                    <a:pt x="1742436" y="549682"/>
                    <a:pt x="1987823" y="391871"/>
                  </a:cubicBezTo>
                  <a:cubicBezTo>
                    <a:pt x="2210035" y="248845"/>
                    <a:pt x="2468203" y="123980"/>
                    <a:pt x="2743284" y="22368"/>
                  </a:cubicBezTo>
                  <a:lnTo>
                    <a:pt x="281014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32"/>
            <p:cNvSpPr/>
            <p:nvPr/>
          </p:nvSpPr>
          <p:spPr>
            <a:xfrm>
              <a:off x="10660497" y="0"/>
              <a:ext cx="1531503" cy="1085752"/>
            </a:xfrm>
            <a:custGeom>
              <a:avLst/>
              <a:gdLst>
                <a:gd name="connsiteX0" fmla="*/ 0 w 1531503"/>
                <a:gd name="connsiteY0" fmla="*/ 0 h 1085752"/>
                <a:gd name="connsiteX1" fmla="*/ 166272 w 1531503"/>
                <a:gd name="connsiteY1" fmla="*/ 0 h 1085752"/>
                <a:gd name="connsiteX2" fmla="*/ 209793 w 1531503"/>
                <a:gd name="connsiteY2" fmla="*/ 16469 h 1085752"/>
                <a:gd name="connsiteX3" fmla="*/ 722798 w 1531503"/>
                <a:gd name="connsiteY3" fmla="*/ 276907 h 1085752"/>
                <a:gd name="connsiteX4" fmla="*/ 1045134 w 1531503"/>
                <a:gd name="connsiteY4" fmla="*/ 505628 h 1085752"/>
                <a:gd name="connsiteX5" fmla="*/ 1512278 w 1531503"/>
                <a:gd name="connsiteY5" fmla="*/ 963371 h 1085752"/>
                <a:gd name="connsiteX6" fmla="*/ 1531503 w 1531503"/>
                <a:gd name="connsiteY6" fmla="*/ 988638 h 1085752"/>
                <a:gd name="connsiteX7" fmla="*/ 1531503 w 1531503"/>
                <a:gd name="connsiteY7" fmla="*/ 1085752 h 1085752"/>
                <a:gd name="connsiteX8" fmla="*/ 1525362 w 1531503"/>
                <a:gd name="connsiteY8" fmla="*/ 1077382 h 1085752"/>
                <a:gd name="connsiteX9" fmla="*/ 57449 w 1531503"/>
                <a:gd name="connsiteY9" fmla="*/ 18201 h 1085752"/>
                <a:gd name="connsiteX10" fmla="*/ 0 w 1531503"/>
                <a:gd name="connsiteY10" fmla="*/ 0 h 108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1503" h="1085752">
                  <a:moveTo>
                    <a:pt x="0" y="0"/>
                  </a:moveTo>
                  <a:lnTo>
                    <a:pt x="166272" y="0"/>
                  </a:lnTo>
                  <a:lnTo>
                    <a:pt x="209793" y="16469"/>
                  </a:lnTo>
                  <a:cubicBezTo>
                    <a:pt x="385568" y="88489"/>
                    <a:pt x="556877" y="175352"/>
                    <a:pt x="722798" y="276907"/>
                  </a:cubicBezTo>
                  <a:cubicBezTo>
                    <a:pt x="870938" y="367732"/>
                    <a:pt x="932134" y="428684"/>
                    <a:pt x="1045134" y="505628"/>
                  </a:cubicBezTo>
                  <a:cubicBezTo>
                    <a:pt x="1146620" y="575029"/>
                    <a:pt x="1408064" y="839959"/>
                    <a:pt x="1512278" y="963371"/>
                  </a:cubicBezTo>
                  <a:lnTo>
                    <a:pt x="1531503" y="988638"/>
                  </a:lnTo>
                  <a:lnTo>
                    <a:pt x="1531503" y="1085752"/>
                  </a:lnTo>
                  <a:lnTo>
                    <a:pt x="1525362" y="1077382"/>
                  </a:lnTo>
                  <a:cubicBezTo>
                    <a:pt x="1166497" y="625057"/>
                    <a:pt x="666335" y="239949"/>
                    <a:pt x="57449" y="18201"/>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33"/>
            <p:cNvSpPr/>
            <p:nvPr/>
          </p:nvSpPr>
          <p:spPr>
            <a:xfrm>
              <a:off x="8090945" y="1918458"/>
              <a:ext cx="4101054" cy="3890110"/>
            </a:xfrm>
            <a:custGeom>
              <a:avLst/>
              <a:gdLst>
                <a:gd name="connsiteX0" fmla="*/ 1698930 w 4101054"/>
                <a:gd name="connsiteY0" fmla="*/ 71 h 3890110"/>
                <a:gd name="connsiteX1" fmla="*/ 2432281 w 4101054"/>
                <a:gd name="connsiteY1" fmla="*/ 180672 h 3890110"/>
                <a:gd name="connsiteX2" fmla="*/ 2851560 w 4101054"/>
                <a:gd name="connsiteY2" fmla="*/ 2139583 h 3890110"/>
                <a:gd name="connsiteX3" fmla="*/ 1762161 w 4101054"/>
                <a:gd name="connsiteY3" fmla="*/ 2474819 h 3890110"/>
                <a:gd name="connsiteX4" fmla="*/ 1108099 w 4101054"/>
                <a:gd name="connsiteY4" fmla="*/ 1636579 h 3890110"/>
                <a:gd name="connsiteX5" fmla="*/ 1827901 w 4101054"/>
                <a:gd name="connsiteY5" fmla="*/ 880111 h 3890110"/>
                <a:gd name="connsiteX6" fmla="*/ 1827901 w 4101054"/>
                <a:gd name="connsiteY6" fmla="*/ 886145 h 3890110"/>
                <a:gd name="connsiteX7" fmla="*/ 1895761 w 4101054"/>
                <a:gd name="connsiteY7" fmla="*/ 893991 h 3890110"/>
                <a:gd name="connsiteX8" fmla="*/ 2225065 w 4101054"/>
                <a:gd name="connsiteY8" fmla="*/ 1110038 h 3890110"/>
                <a:gd name="connsiteX9" fmla="*/ 2286563 w 4101054"/>
                <a:gd name="connsiteY9" fmla="*/ 1498079 h 3890110"/>
                <a:gd name="connsiteX10" fmla="*/ 2045417 w 4101054"/>
                <a:gd name="connsiteY10" fmla="*/ 1829091 h 3890110"/>
                <a:gd name="connsiteX11" fmla="*/ 1771856 w 4101054"/>
                <a:gd name="connsiteY11" fmla="*/ 1884913 h 3890110"/>
                <a:gd name="connsiteX12" fmla="*/ 1547372 w 4101054"/>
                <a:gd name="connsiteY12" fmla="*/ 1737361 h 3890110"/>
                <a:gd name="connsiteX13" fmla="*/ 1505263 w 4101054"/>
                <a:gd name="connsiteY13" fmla="*/ 1472733 h 3890110"/>
                <a:gd name="connsiteX14" fmla="*/ 1669157 w 4101054"/>
                <a:gd name="connsiteY14" fmla="*/ 1247331 h 3890110"/>
                <a:gd name="connsiteX15" fmla="*/ 1694301 w 4101054"/>
                <a:gd name="connsiteY15" fmla="*/ 1285954 h 3890110"/>
                <a:gd name="connsiteX16" fmla="*/ 1550099 w 4101054"/>
                <a:gd name="connsiteY16" fmla="*/ 1483897 h 3890110"/>
                <a:gd name="connsiteX17" fmla="*/ 1586149 w 4101054"/>
                <a:gd name="connsiteY17" fmla="*/ 1712316 h 3890110"/>
                <a:gd name="connsiteX18" fmla="*/ 1780035 w 4101054"/>
                <a:gd name="connsiteY18" fmla="*/ 1839350 h 3890110"/>
                <a:gd name="connsiteX19" fmla="*/ 2020575 w 4101054"/>
                <a:gd name="connsiteY19" fmla="*/ 1790468 h 3890110"/>
                <a:gd name="connsiteX20" fmla="*/ 2241727 w 4101054"/>
                <a:gd name="connsiteY20" fmla="*/ 1486915 h 3890110"/>
                <a:gd name="connsiteX21" fmla="*/ 2186288 w 4101054"/>
                <a:gd name="connsiteY21" fmla="*/ 1135083 h 3890110"/>
                <a:gd name="connsiteX22" fmla="*/ 1887279 w 4101054"/>
                <a:gd name="connsiteY22" fmla="*/ 939252 h 3890110"/>
                <a:gd name="connsiteX23" fmla="*/ 1824266 w 4101054"/>
                <a:gd name="connsiteY23" fmla="*/ 932010 h 3890110"/>
                <a:gd name="connsiteX24" fmla="*/ 1331673 w 4101054"/>
                <a:gd name="connsiteY24" fmla="*/ 1176723 h 3890110"/>
                <a:gd name="connsiteX25" fmla="*/ 1881826 w 4101054"/>
                <a:gd name="connsiteY25" fmla="*/ 2439817 h 3890110"/>
                <a:gd name="connsiteX26" fmla="*/ 2968498 w 4101054"/>
                <a:gd name="connsiteY26" fmla="*/ 866230 h 3890110"/>
                <a:gd name="connsiteX27" fmla="*/ 1039027 w 4101054"/>
                <a:gd name="connsiteY27" fmla="*/ 209941 h 3890110"/>
                <a:gd name="connsiteX28" fmla="*/ 548555 w 4101054"/>
                <a:gd name="connsiteY28" fmla="*/ 3069554 h 3890110"/>
                <a:gd name="connsiteX29" fmla="*/ 3641949 w 4101054"/>
                <a:gd name="connsiteY29" fmla="*/ 3378840 h 3890110"/>
                <a:gd name="connsiteX30" fmla="*/ 4012695 w 4101054"/>
                <a:gd name="connsiteY30" fmla="*/ 3075688 h 3890110"/>
                <a:gd name="connsiteX31" fmla="*/ 4101054 w 4101054"/>
                <a:gd name="connsiteY31" fmla="*/ 2981464 h 3890110"/>
                <a:gd name="connsiteX32" fmla="*/ 4101054 w 4101054"/>
                <a:gd name="connsiteY32" fmla="*/ 3077469 h 3890110"/>
                <a:gd name="connsiteX33" fmla="*/ 4054199 w 4101054"/>
                <a:gd name="connsiteY33" fmla="*/ 3125471 h 3890110"/>
                <a:gd name="connsiteX34" fmla="*/ 3501382 w 4101054"/>
                <a:gd name="connsiteY34" fmla="*/ 3537858 h 3890110"/>
                <a:gd name="connsiteX35" fmla="*/ 826 w 4101054"/>
                <a:gd name="connsiteY35" fmla="*/ 1796201 h 3890110"/>
                <a:gd name="connsiteX36" fmla="*/ 1211403 w 4101054"/>
                <a:gd name="connsiteY36" fmla="*/ 78683 h 3890110"/>
                <a:gd name="connsiteX37" fmla="*/ 1698930 w 4101054"/>
                <a:gd name="connsiteY37" fmla="*/ 71 h 389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01054" h="3890110">
                  <a:moveTo>
                    <a:pt x="1698930" y="71"/>
                  </a:moveTo>
                  <a:cubicBezTo>
                    <a:pt x="1966831" y="-2425"/>
                    <a:pt x="2222868" y="61483"/>
                    <a:pt x="2432281" y="180672"/>
                  </a:cubicBezTo>
                  <a:cubicBezTo>
                    <a:pt x="3154811" y="591343"/>
                    <a:pt x="3364450" y="1562652"/>
                    <a:pt x="2851560" y="2139583"/>
                  </a:cubicBezTo>
                  <a:cubicBezTo>
                    <a:pt x="2650706" y="2365589"/>
                    <a:pt x="2203253" y="2598232"/>
                    <a:pt x="1762161" y="2474819"/>
                  </a:cubicBezTo>
                  <a:cubicBezTo>
                    <a:pt x="1436493" y="2383693"/>
                    <a:pt x="1119913" y="2075011"/>
                    <a:pt x="1108099" y="1636579"/>
                  </a:cubicBezTo>
                  <a:cubicBezTo>
                    <a:pt x="1097193" y="1228925"/>
                    <a:pt x="1407713" y="890068"/>
                    <a:pt x="1827901" y="880111"/>
                  </a:cubicBezTo>
                  <a:lnTo>
                    <a:pt x="1827901" y="886145"/>
                  </a:lnTo>
                  <a:cubicBezTo>
                    <a:pt x="1850622" y="887352"/>
                    <a:pt x="1873343" y="889766"/>
                    <a:pt x="1895761" y="893991"/>
                  </a:cubicBezTo>
                  <a:cubicBezTo>
                    <a:pt x="2028149" y="918130"/>
                    <a:pt x="2148419" y="992057"/>
                    <a:pt x="2225065" y="1110038"/>
                  </a:cubicBezTo>
                  <a:cubicBezTo>
                    <a:pt x="2301408" y="1228020"/>
                    <a:pt x="2319281" y="1367726"/>
                    <a:pt x="2286563" y="1498079"/>
                  </a:cubicBezTo>
                  <a:cubicBezTo>
                    <a:pt x="2253845" y="1627828"/>
                    <a:pt x="2171141" y="1748525"/>
                    <a:pt x="2045417" y="1829091"/>
                  </a:cubicBezTo>
                  <a:cubicBezTo>
                    <a:pt x="1959986" y="1883706"/>
                    <a:pt x="1861831" y="1901207"/>
                    <a:pt x="1771856" y="1884913"/>
                  </a:cubicBezTo>
                  <a:cubicBezTo>
                    <a:pt x="1681577" y="1868317"/>
                    <a:pt x="1599479" y="1817926"/>
                    <a:pt x="1547372" y="1737361"/>
                  </a:cubicBezTo>
                  <a:cubicBezTo>
                    <a:pt x="1495265" y="1656795"/>
                    <a:pt x="1482844" y="1561445"/>
                    <a:pt x="1505263" y="1472733"/>
                  </a:cubicBezTo>
                  <a:cubicBezTo>
                    <a:pt x="1527377" y="1384322"/>
                    <a:pt x="1583725" y="1302248"/>
                    <a:pt x="1669157" y="1247331"/>
                  </a:cubicBezTo>
                  <a:lnTo>
                    <a:pt x="1694301" y="1285954"/>
                  </a:lnTo>
                  <a:cubicBezTo>
                    <a:pt x="1618867" y="1334233"/>
                    <a:pt x="1569487" y="1406349"/>
                    <a:pt x="1550099" y="1483897"/>
                  </a:cubicBezTo>
                  <a:cubicBezTo>
                    <a:pt x="1530710" y="1560841"/>
                    <a:pt x="1541010" y="1642915"/>
                    <a:pt x="1586149" y="1712316"/>
                  </a:cubicBezTo>
                  <a:cubicBezTo>
                    <a:pt x="1630985" y="1781717"/>
                    <a:pt x="1701875" y="1825168"/>
                    <a:pt x="1780035" y="1839350"/>
                  </a:cubicBezTo>
                  <a:cubicBezTo>
                    <a:pt x="1859105" y="1853833"/>
                    <a:pt x="1945445" y="1838746"/>
                    <a:pt x="2020575" y="1790468"/>
                  </a:cubicBezTo>
                  <a:cubicBezTo>
                    <a:pt x="2135999" y="1716239"/>
                    <a:pt x="2212039" y="1605801"/>
                    <a:pt x="2241727" y="1486915"/>
                  </a:cubicBezTo>
                  <a:cubicBezTo>
                    <a:pt x="2271416" y="1368631"/>
                    <a:pt x="2255360" y="1241900"/>
                    <a:pt x="2186288" y="1135083"/>
                  </a:cubicBezTo>
                  <a:cubicBezTo>
                    <a:pt x="2117216" y="1028266"/>
                    <a:pt x="2007852" y="961279"/>
                    <a:pt x="1887279" y="939252"/>
                  </a:cubicBezTo>
                  <a:cubicBezTo>
                    <a:pt x="1866679" y="935631"/>
                    <a:pt x="1845472" y="932915"/>
                    <a:pt x="1824266" y="932010"/>
                  </a:cubicBezTo>
                  <a:cubicBezTo>
                    <a:pt x="1587361" y="963391"/>
                    <a:pt x="1513139" y="988436"/>
                    <a:pt x="1331673" y="1176723"/>
                  </a:cubicBezTo>
                  <a:cubicBezTo>
                    <a:pt x="982981" y="1539116"/>
                    <a:pt x="1205041" y="2328172"/>
                    <a:pt x="1881826" y="2439817"/>
                  </a:cubicBezTo>
                  <a:cubicBezTo>
                    <a:pt x="2598599" y="2558100"/>
                    <a:pt x="3364753" y="1805253"/>
                    <a:pt x="2968498" y="866230"/>
                  </a:cubicBezTo>
                  <a:cubicBezTo>
                    <a:pt x="2695239" y="218088"/>
                    <a:pt x="1892732" y="-178704"/>
                    <a:pt x="1039027" y="209941"/>
                  </a:cubicBezTo>
                  <a:cubicBezTo>
                    <a:pt x="-69458" y="714756"/>
                    <a:pt x="-235473" y="2130531"/>
                    <a:pt x="548555" y="3069554"/>
                  </a:cubicBezTo>
                  <a:cubicBezTo>
                    <a:pt x="1326827" y="4001636"/>
                    <a:pt x="2679183" y="4037543"/>
                    <a:pt x="3641949" y="3378840"/>
                  </a:cubicBezTo>
                  <a:cubicBezTo>
                    <a:pt x="3769490" y="3291486"/>
                    <a:pt x="3894570" y="3190553"/>
                    <a:pt x="4012695" y="3075688"/>
                  </a:cubicBezTo>
                  <a:lnTo>
                    <a:pt x="4101054" y="2981464"/>
                  </a:lnTo>
                  <a:lnTo>
                    <a:pt x="4101054" y="3077469"/>
                  </a:lnTo>
                  <a:lnTo>
                    <a:pt x="4054199" y="3125471"/>
                  </a:lnTo>
                  <a:cubicBezTo>
                    <a:pt x="3894584" y="3279119"/>
                    <a:pt x="3710567" y="3417878"/>
                    <a:pt x="3501382" y="3537858"/>
                  </a:cubicBezTo>
                  <a:cubicBezTo>
                    <a:pt x="1906971" y="4452439"/>
                    <a:pt x="50812" y="3485355"/>
                    <a:pt x="826" y="1796201"/>
                  </a:cubicBezTo>
                  <a:cubicBezTo>
                    <a:pt x="-24318" y="948003"/>
                    <a:pt x="527651" y="297144"/>
                    <a:pt x="1211403" y="78683"/>
                  </a:cubicBezTo>
                  <a:cubicBezTo>
                    <a:pt x="1373177" y="26972"/>
                    <a:pt x="1538189" y="1569"/>
                    <a:pt x="1698930" y="7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33879859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7222C-E60C-40AC-B30E-5E57979EEEF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2FE8180-8627-437D-AD1F-935E2F2C1A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7B7552-C045-4C3B-916D-62B0613FDD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E3CFFFFE-88CD-48C3-A419-83ED21E043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92DAB2-73E9-4E53-B178-76E3D0B9E8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41B05471-11E4-4172-A7CB-511D709E9CA0}"/>
              </a:ext>
            </a:extLst>
          </p:cNvPr>
          <p:cNvSpPr>
            <a:spLocks noGrp="1"/>
          </p:cNvSpPr>
          <p:nvPr>
            <p:ph type="dt" sz="half" idx="10"/>
          </p:nvPr>
        </p:nvSpPr>
        <p:spPr/>
        <p:txBody>
          <a:bodyPr/>
          <a:lstStyle/>
          <a:p>
            <a:fld id="{AAE2D4DD-59E0-4A97-98FE-E86FD1D4669F}" type="datetimeFigureOut">
              <a:rPr lang="en-IN" smtClean="0"/>
              <a:t>15-11-2023</a:t>
            </a:fld>
            <a:endParaRPr lang="en-IN"/>
          </a:p>
        </p:txBody>
      </p:sp>
      <p:sp>
        <p:nvSpPr>
          <p:cNvPr id="8" name="Footer Placeholder 7">
            <a:extLst>
              <a:ext uri="{FF2B5EF4-FFF2-40B4-BE49-F238E27FC236}">
                <a16:creationId xmlns:a16="http://schemas.microsoft.com/office/drawing/2014/main" id="{86C0CD5A-701B-40DF-A904-5F058FE9698B}"/>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22B32400-4865-49AA-8506-197EB4D57EBA}"/>
              </a:ext>
            </a:extLst>
          </p:cNvPr>
          <p:cNvSpPr>
            <a:spLocks noGrp="1"/>
          </p:cNvSpPr>
          <p:nvPr>
            <p:ph type="sldNum" sz="quarter" idx="12"/>
          </p:nvPr>
        </p:nvSpPr>
        <p:spPr/>
        <p:txBody>
          <a:bodyPr/>
          <a:lstStyle/>
          <a:p>
            <a:fld id="{6235FFF2-EAD7-4356-8F58-2B8F9B7C9A7E}" type="slidenum">
              <a:rPr lang="en-IN" smtClean="0"/>
              <a:t>‹#›</a:t>
            </a:fld>
            <a:endParaRPr lang="en-IN"/>
          </a:p>
        </p:txBody>
      </p:sp>
    </p:spTree>
    <p:extLst>
      <p:ext uri="{BB962C8B-B14F-4D97-AF65-F5344CB8AC3E}">
        <p14:creationId xmlns:p14="http://schemas.microsoft.com/office/powerpoint/2010/main" val="28763146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1" y="0"/>
            <a:ext cx="12192001" cy="6867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38"/>
          <p:cNvSpPr/>
          <p:nvPr userDrawn="1"/>
        </p:nvSpPr>
        <p:spPr>
          <a:xfrm>
            <a:off x="0" y="3545408"/>
            <a:ext cx="7278850" cy="3312592"/>
          </a:xfrm>
          <a:custGeom>
            <a:avLst/>
            <a:gdLst>
              <a:gd name="connsiteX0" fmla="*/ 2021165 w 7278850"/>
              <a:gd name="connsiteY0" fmla="*/ 130 h 3312592"/>
              <a:gd name="connsiteX1" fmla="*/ 2513972 w 7278850"/>
              <a:gd name="connsiteY1" fmla="*/ 131256 h 3312592"/>
              <a:gd name="connsiteX2" fmla="*/ 3218822 w 7278850"/>
              <a:gd name="connsiteY2" fmla="*/ 821142 h 3312592"/>
              <a:gd name="connsiteX3" fmla="*/ 3761747 w 7278850"/>
              <a:gd name="connsiteY3" fmla="*/ 1171629 h 3312592"/>
              <a:gd name="connsiteX4" fmla="*/ 4461834 w 7278850"/>
              <a:gd name="connsiteY4" fmla="*/ 1278348 h 3312592"/>
              <a:gd name="connsiteX5" fmla="*/ 5057147 w 7278850"/>
              <a:gd name="connsiteY5" fmla="*/ 1268823 h 3312592"/>
              <a:gd name="connsiteX6" fmla="*/ 5585784 w 7278850"/>
              <a:gd name="connsiteY6" fmla="*/ 1519975 h 3312592"/>
              <a:gd name="connsiteX7" fmla="*/ 5881059 w 7278850"/>
              <a:gd name="connsiteY7" fmla="*/ 2320667 h 3312592"/>
              <a:gd name="connsiteX8" fmla="*/ 6347784 w 7278850"/>
              <a:gd name="connsiteY8" fmla="*/ 2765235 h 3312592"/>
              <a:gd name="connsiteX9" fmla="*/ 7254310 w 7278850"/>
              <a:gd name="connsiteY9" fmla="*/ 3268181 h 3312592"/>
              <a:gd name="connsiteX10" fmla="*/ 7278850 w 7278850"/>
              <a:gd name="connsiteY10" fmla="*/ 3312592 h 3312592"/>
              <a:gd name="connsiteX11" fmla="*/ 0 w 7278850"/>
              <a:gd name="connsiteY11" fmla="*/ 3312592 h 3312592"/>
              <a:gd name="connsiteX12" fmla="*/ 30964 w 7278850"/>
              <a:gd name="connsiteY12" fmla="*/ 3298264 h 3312592"/>
              <a:gd name="connsiteX13" fmla="*/ 551822 w 7278850"/>
              <a:gd name="connsiteY13" fmla="*/ 3051181 h 3312592"/>
              <a:gd name="connsiteX14" fmla="*/ 1032834 w 7278850"/>
              <a:gd name="connsiteY14" fmla="*/ 2354879 h 3312592"/>
              <a:gd name="connsiteX15" fmla="*/ 1085222 w 7278850"/>
              <a:gd name="connsiteY15" fmla="*/ 884710 h 3312592"/>
              <a:gd name="connsiteX16" fmla="*/ 1299534 w 7278850"/>
              <a:gd name="connsiteY16" fmla="*/ 308539 h 3312592"/>
              <a:gd name="connsiteX17" fmla="*/ 1866272 w 7278850"/>
              <a:gd name="connsiteY17" fmla="*/ 13067 h 3312592"/>
              <a:gd name="connsiteX18" fmla="*/ 2021165 w 7278850"/>
              <a:gd name="connsiteY18" fmla="*/ 130 h 331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78850" h="3312592">
                <a:moveTo>
                  <a:pt x="2021165" y="130"/>
                </a:moveTo>
                <a:cubicBezTo>
                  <a:pt x="2178960" y="-2351"/>
                  <a:pt x="2344903" y="30246"/>
                  <a:pt x="2513972" y="131256"/>
                </a:cubicBezTo>
                <a:cubicBezTo>
                  <a:pt x="2739397" y="265935"/>
                  <a:pt x="3010860" y="647747"/>
                  <a:pt x="3218822" y="821142"/>
                </a:cubicBezTo>
                <a:cubicBezTo>
                  <a:pt x="3426784" y="994537"/>
                  <a:pt x="3554578" y="1095428"/>
                  <a:pt x="3761747" y="1171629"/>
                </a:cubicBezTo>
                <a:cubicBezTo>
                  <a:pt x="3968916" y="1247831"/>
                  <a:pt x="4245934" y="1262149"/>
                  <a:pt x="4461834" y="1278348"/>
                </a:cubicBezTo>
                <a:cubicBezTo>
                  <a:pt x="4677734" y="1294547"/>
                  <a:pt x="4869822" y="1228552"/>
                  <a:pt x="5057147" y="1268823"/>
                </a:cubicBezTo>
                <a:cubicBezTo>
                  <a:pt x="5244472" y="1309095"/>
                  <a:pt x="5448465" y="1344668"/>
                  <a:pt x="5585784" y="1519975"/>
                </a:cubicBezTo>
                <a:cubicBezTo>
                  <a:pt x="5723103" y="1695283"/>
                  <a:pt x="5754059" y="2113124"/>
                  <a:pt x="5881059" y="2320667"/>
                </a:cubicBezTo>
                <a:cubicBezTo>
                  <a:pt x="6008059" y="2528210"/>
                  <a:pt x="5961228" y="2523578"/>
                  <a:pt x="6347784" y="2765235"/>
                </a:cubicBezTo>
                <a:cubicBezTo>
                  <a:pt x="6589381" y="2916271"/>
                  <a:pt x="7127395" y="3112767"/>
                  <a:pt x="7254310" y="3268181"/>
                </a:cubicBezTo>
                <a:lnTo>
                  <a:pt x="7278850" y="3312592"/>
                </a:lnTo>
                <a:lnTo>
                  <a:pt x="0" y="3312592"/>
                </a:lnTo>
                <a:lnTo>
                  <a:pt x="30964" y="3298264"/>
                </a:lnTo>
                <a:cubicBezTo>
                  <a:pt x="185023" y="3231802"/>
                  <a:pt x="433752" y="3150244"/>
                  <a:pt x="551822" y="3051181"/>
                </a:cubicBezTo>
                <a:cubicBezTo>
                  <a:pt x="821697" y="2824751"/>
                  <a:pt x="867734" y="2811208"/>
                  <a:pt x="1032834" y="2354879"/>
                </a:cubicBezTo>
                <a:cubicBezTo>
                  <a:pt x="1197934" y="1898550"/>
                  <a:pt x="1040772" y="1225766"/>
                  <a:pt x="1085222" y="884710"/>
                </a:cubicBezTo>
                <a:cubicBezTo>
                  <a:pt x="1129672" y="543654"/>
                  <a:pt x="1169359" y="453813"/>
                  <a:pt x="1299534" y="308539"/>
                </a:cubicBezTo>
                <a:cubicBezTo>
                  <a:pt x="1429709" y="163265"/>
                  <a:pt x="1663866" y="42614"/>
                  <a:pt x="1866272" y="13067"/>
                </a:cubicBezTo>
                <a:cubicBezTo>
                  <a:pt x="1916874" y="5680"/>
                  <a:pt x="1968567" y="956"/>
                  <a:pt x="2021165" y="130"/>
                </a:cubicBezTo>
                <a:close/>
              </a:path>
            </a:pathLst>
          </a:custGeom>
          <a:solidFill>
            <a:schemeClr val="accent4">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2462A236-A679-46CA-A1CE-B134CE28D193}"/>
              </a:ext>
            </a:extLst>
          </p:cNvPr>
          <p:cNvSpPr>
            <a:spLocks noGrp="1"/>
          </p:cNvSpPr>
          <p:nvPr>
            <p:ph type="title"/>
          </p:nvPr>
        </p:nvSpPr>
        <p:spPr>
          <a:xfrm>
            <a:off x="838200" y="631825"/>
            <a:ext cx="6339509" cy="612000"/>
          </a:xfrm>
        </p:spPr>
        <p:txBody>
          <a:bodyPr>
            <a:noAutofit/>
          </a:bodyPr>
          <a:lstStyle>
            <a:lvl1pPr>
              <a:defRPr sz="4000">
                <a:solidFill>
                  <a:schemeClr val="tx1"/>
                </a:solidFill>
              </a:defRPr>
            </a:lvl1pPr>
          </a:lstStyle>
          <a:p>
            <a:r>
              <a:rPr lang="en-US"/>
              <a:t>Click to edit Master title style</a:t>
            </a:r>
            <a:endParaRPr lang="en-IN"/>
          </a:p>
        </p:txBody>
      </p:sp>
    </p:spTree>
    <p:extLst>
      <p:ext uri="{BB962C8B-B14F-4D97-AF65-F5344CB8AC3E}">
        <p14:creationId xmlns:p14="http://schemas.microsoft.com/office/powerpoint/2010/main" val="37637618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grpSp>
        <p:nvGrpSpPr>
          <p:cNvPr id="7" name="Group 6"/>
          <p:cNvGrpSpPr>
            <a:grpSpLocks noChangeAspect="1"/>
          </p:cNvGrpSpPr>
          <p:nvPr userDrawn="1"/>
        </p:nvGrpSpPr>
        <p:grpSpPr>
          <a:xfrm rot="16200000">
            <a:off x="10250617" y="264271"/>
            <a:ext cx="928463" cy="1254509"/>
            <a:chOff x="679917" y="4664728"/>
            <a:chExt cx="1072122" cy="1449200"/>
          </a:xfrm>
          <a:solidFill>
            <a:schemeClr val="bg1"/>
          </a:solidFill>
        </p:grpSpPr>
        <p:grpSp>
          <p:nvGrpSpPr>
            <p:cNvPr id="8" name="Group 7"/>
            <p:cNvGrpSpPr/>
            <p:nvPr/>
          </p:nvGrpSpPr>
          <p:grpSpPr>
            <a:xfrm>
              <a:off x="679917" y="4664728"/>
              <a:ext cx="1072122" cy="134472"/>
              <a:chOff x="679917" y="4664728"/>
              <a:chExt cx="1072122" cy="134472"/>
            </a:xfrm>
            <a:grpFill/>
          </p:grpSpPr>
          <p:sp>
            <p:nvSpPr>
              <p:cNvPr id="29" name="Oval 28"/>
              <p:cNvSpPr/>
              <p:nvPr/>
            </p:nvSpPr>
            <p:spPr>
              <a:xfrm>
                <a:off x="679917"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p:cNvSpPr/>
              <p:nvPr/>
            </p:nvSpPr>
            <p:spPr>
              <a:xfrm>
                <a:off x="989479"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p:cNvSpPr/>
              <p:nvPr/>
            </p:nvSpPr>
            <p:spPr>
              <a:xfrm>
                <a:off x="1299041"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p:cNvSpPr/>
              <p:nvPr/>
            </p:nvSpPr>
            <p:spPr>
              <a:xfrm>
                <a:off x="1617567"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9" name="Group 8"/>
            <p:cNvGrpSpPr/>
            <p:nvPr/>
          </p:nvGrpSpPr>
          <p:grpSpPr>
            <a:xfrm>
              <a:off x="679917" y="4993410"/>
              <a:ext cx="1072122" cy="134472"/>
              <a:chOff x="679917" y="4969528"/>
              <a:chExt cx="1072122" cy="134472"/>
            </a:xfrm>
            <a:grpFill/>
          </p:grpSpPr>
          <p:sp>
            <p:nvSpPr>
              <p:cNvPr id="25" name="Oval 24"/>
              <p:cNvSpPr/>
              <p:nvPr/>
            </p:nvSpPr>
            <p:spPr>
              <a:xfrm>
                <a:off x="679917"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p:cNvSpPr/>
              <p:nvPr/>
            </p:nvSpPr>
            <p:spPr>
              <a:xfrm>
                <a:off x="989479"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p:cNvSpPr/>
              <p:nvPr/>
            </p:nvSpPr>
            <p:spPr>
              <a:xfrm>
                <a:off x="1299041"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p:cNvSpPr/>
              <p:nvPr/>
            </p:nvSpPr>
            <p:spPr>
              <a:xfrm>
                <a:off x="1617567"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0" name="Group 9"/>
            <p:cNvGrpSpPr/>
            <p:nvPr/>
          </p:nvGrpSpPr>
          <p:grpSpPr>
            <a:xfrm>
              <a:off x="679917" y="5322092"/>
              <a:ext cx="1072122" cy="134472"/>
              <a:chOff x="679917" y="5274328"/>
              <a:chExt cx="1072122" cy="134472"/>
            </a:xfrm>
            <a:grpFill/>
          </p:grpSpPr>
          <p:sp>
            <p:nvSpPr>
              <p:cNvPr id="21" name="Oval 20"/>
              <p:cNvSpPr/>
              <p:nvPr/>
            </p:nvSpPr>
            <p:spPr>
              <a:xfrm>
                <a:off x="679917" y="52743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p:cNvSpPr/>
              <p:nvPr/>
            </p:nvSpPr>
            <p:spPr>
              <a:xfrm>
                <a:off x="989479" y="52743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p:cNvSpPr/>
              <p:nvPr/>
            </p:nvSpPr>
            <p:spPr>
              <a:xfrm>
                <a:off x="1299041" y="52743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p:cNvSpPr/>
              <p:nvPr/>
            </p:nvSpPr>
            <p:spPr>
              <a:xfrm>
                <a:off x="1617567" y="52743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 name="Group 10"/>
            <p:cNvGrpSpPr/>
            <p:nvPr/>
          </p:nvGrpSpPr>
          <p:grpSpPr>
            <a:xfrm>
              <a:off x="679917" y="5650774"/>
              <a:ext cx="1072122" cy="134472"/>
              <a:chOff x="679917" y="5626892"/>
              <a:chExt cx="1072122" cy="134472"/>
            </a:xfrm>
            <a:grpFill/>
          </p:grpSpPr>
          <p:sp>
            <p:nvSpPr>
              <p:cNvPr id="17" name="Oval 16"/>
              <p:cNvSpPr/>
              <p:nvPr/>
            </p:nvSpPr>
            <p:spPr>
              <a:xfrm>
                <a:off x="679917" y="5626892"/>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p:cNvSpPr/>
              <p:nvPr/>
            </p:nvSpPr>
            <p:spPr>
              <a:xfrm>
                <a:off x="989479" y="5626892"/>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p:cNvSpPr/>
              <p:nvPr/>
            </p:nvSpPr>
            <p:spPr>
              <a:xfrm>
                <a:off x="1299041" y="5626892"/>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p:cNvSpPr/>
              <p:nvPr/>
            </p:nvSpPr>
            <p:spPr>
              <a:xfrm>
                <a:off x="1617567" y="5626892"/>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2" name="Group 11"/>
            <p:cNvGrpSpPr/>
            <p:nvPr/>
          </p:nvGrpSpPr>
          <p:grpSpPr>
            <a:xfrm>
              <a:off x="679917" y="5979456"/>
              <a:ext cx="1072122" cy="134472"/>
              <a:chOff x="679917" y="5979456"/>
              <a:chExt cx="1072122" cy="134472"/>
            </a:xfrm>
            <a:grpFill/>
          </p:grpSpPr>
          <p:sp>
            <p:nvSpPr>
              <p:cNvPr id="13" name="Oval 12"/>
              <p:cNvSpPr/>
              <p:nvPr/>
            </p:nvSpPr>
            <p:spPr>
              <a:xfrm>
                <a:off x="679917" y="5979456"/>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p:cNvSpPr/>
              <p:nvPr/>
            </p:nvSpPr>
            <p:spPr>
              <a:xfrm>
                <a:off x="989479" y="5979456"/>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p:cNvSpPr/>
              <p:nvPr/>
            </p:nvSpPr>
            <p:spPr>
              <a:xfrm>
                <a:off x="1299041" y="5979456"/>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p:cNvSpPr/>
              <p:nvPr/>
            </p:nvSpPr>
            <p:spPr>
              <a:xfrm>
                <a:off x="1617567" y="5979456"/>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2" name="Title 1">
            <a:extLst>
              <a:ext uri="{FF2B5EF4-FFF2-40B4-BE49-F238E27FC236}">
                <a16:creationId xmlns:a16="http://schemas.microsoft.com/office/drawing/2014/main" id="{2462A236-A679-46CA-A1CE-B134CE28D193}"/>
              </a:ext>
            </a:extLst>
          </p:cNvPr>
          <p:cNvSpPr>
            <a:spLocks noGrp="1"/>
          </p:cNvSpPr>
          <p:nvPr>
            <p:ph type="title"/>
          </p:nvPr>
        </p:nvSpPr>
        <p:spPr>
          <a:xfrm>
            <a:off x="838200" y="631825"/>
            <a:ext cx="6339509" cy="612000"/>
          </a:xfrm>
        </p:spPr>
        <p:txBody>
          <a:bodyPr>
            <a:noAutofit/>
          </a:bodyPr>
          <a:lstStyle>
            <a:lvl1pPr>
              <a:defRPr sz="4000">
                <a:solidFill>
                  <a:schemeClr val="tx1"/>
                </a:solidFill>
              </a:defRPr>
            </a:lvl1pPr>
          </a:lstStyle>
          <a:p>
            <a:r>
              <a:rPr lang="en-US"/>
              <a:t>Click to edit Master title style</a:t>
            </a:r>
            <a:endParaRPr lang="en-IN"/>
          </a:p>
        </p:txBody>
      </p:sp>
    </p:spTree>
    <p:extLst>
      <p:ext uri="{BB962C8B-B14F-4D97-AF65-F5344CB8AC3E}">
        <p14:creationId xmlns:p14="http://schemas.microsoft.com/office/powerpoint/2010/main" val="3179103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2A236-A679-46CA-A1CE-B134CE28D193}"/>
              </a:ext>
            </a:extLst>
          </p:cNvPr>
          <p:cNvSpPr>
            <a:spLocks noGrp="1"/>
          </p:cNvSpPr>
          <p:nvPr>
            <p:ph type="title"/>
          </p:nvPr>
        </p:nvSpPr>
        <p:spPr>
          <a:xfrm>
            <a:off x="838200" y="631825"/>
            <a:ext cx="6339509" cy="612000"/>
          </a:xfrm>
        </p:spPr>
        <p:txBody>
          <a:bodyPr>
            <a:noAutofit/>
          </a:bodyPr>
          <a:lstStyle>
            <a:lvl1pPr>
              <a:defRPr sz="4000">
                <a:solidFill>
                  <a:schemeClr val="tx1"/>
                </a:solidFill>
              </a:defRPr>
            </a:lvl1pPr>
          </a:lstStyle>
          <a:p>
            <a:r>
              <a:rPr lang="en-US"/>
              <a:t>Click to edit Master title style</a:t>
            </a:r>
            <a:endParaRPr lang="en-IN"/>
          </a:p>
        </p:txBody>
      </p:sp>
      <p:sp>
        <p:nvSpPr>
          <p:cNvPr id="34" name="Freeform 33"/>
          <p:cNvSpPr>
            <a:spLocks noGrp="1"/>
          </p:cNvSpPr>
          <p:nvPr>
            <p:ph type="pic" sz="quarter" idx="10"/>
          </p:nvPr>
        </p:nvSpPr>
        <p:spPr>
          <a:xfrm>
            <a:off x="6333088" y="944933"/>
            <a:ext cx="3284884" cy="4625974"/>
          </a:xfrm>
          <a:custGeom>
            <a:avLst/>
            <a:gdLst>
              <a:gd name="connsiteX0" fmla="*/ 443458 w 3284884"/>
              <a:gd name="connsiteY0" fmla="*/ 535800 h 4625974"/>
              <a:gd name="connsiteX1" fmla="*/ 1604341 w 3284884"/>
              <a:gd name="connsiteY1" fmla="*/ 535800 h 4625974"/>
              <a:gd name="connsiteX2" fmla="*/ 1604341 w 3284884"/>
              <a:gd name="connsiteY2" fmla="*/ 4625974 h 4625974"/>
              <a:gd name="connsiteX3" fmla="*/ 8216 w 3284884"/>
              <a:gd name="connsiteY3" fmla="*/ 4625974 h 4625974"/>
              <a:gd name="connsiteX4" fmla="*/ 0 w 3284884"/>
              <a:gd name="connsiteY4" fmla="*/ 4544467 h 4625974"/>
              <a:gd name="connsiteX5" fmla="*/ 0 w 3284884"/>
              <a:gd name="connsiteY5" fmla="*/ 979258 h 4625974"/>
              <a:gd name="connsiteX6" fmla="*/ 443458 w 3284884"/>
              <a:gd name="connsiteY6" fmla="*/ 535800 h 4625974"/>
              <a:gd name="connsiteX7" fmla="*/ 1680541 w 3284884"/>
              <a:gd name="connsiteY7" fmla="*/ 0 h 4625974"/>
              <a:gd name="connsiteX8" fmla="*/ 3284884 w 3284884"/>
              <a:gd name="connsiteY8" fmla="*/ 0 h 4625974"/>
              <a:gd name="connsiteX9" fmla="*/ 3284884 w 3284884"/>
              <a:gd name="connsiteY9" fmla="*/ 4090174 h 4625974"/>
              <a:gd name="connsiteX10" fmla="*/ 1680541 w 3284884"/>
              <a:gd name="connsiteY10" fmla="*/ 4090174 h 462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84884" h="4625974">
                <a:moveTo>
                  <a:pt x="443458" y="535800"/>
                </a:moveTo>
                <a:lnTo>
                  <a:pt x="1604341" y="535800"/>
                </a:lnTo>
                <a:lnTo>
                  <a:pt x="1604341" y="4625974"/>
                </a:lnTo>
                <a:lnTo>
                  <a:pt x="8216" y="4625974"/>
                </a:lnTo>
                <a:lnTo>
                  <a:pt x="0" y="4544467"/>
                </a:lnTo>
                <a:lnTo>
                  <a:pt x="0" y="979258"/>
                </a:lnTo>
                <a:cubicBezTo>
                  <a:pt x="0" y="734343"/>
                  <a:pt x="198543" y="535800"/>
                  <a:pt x="443458" y="535800"/>
                </a:cubicBezTo>
                <a:close/>
                <a:moveTo>
                  <a:pt x="1680541" y="0"/>
                </a:moveTo>
                <a:lnTo>
                  <a:pt x="3284884" y="0"/>
                </a:lnTo>
                <a:lnTo>
                  <a:pt x="3284884" y="4090174"/>
                </a:lnTo>
                <a:lnTo>
                  <a:pt x="1680541" y="4090174"/>
                </a:lnTo>
                <a:close/>
              </a:path>
            </a:pathLst>
          </a:custGeom>
        </p:spPr>
        <p:txBody>
          <a:bodyPr wrap="square" anchor="ctr">
            <a:noAutofit/>
          </a:bodyPr>
          <a:lstStyle>
            <a:lvl1pPr marL="0" indent="0" algn="ctr">
              <a:buNone/>
              <a:defRPr/>
            </a:lvl1pPr>
          </a:lstStyle>
          <a:p>
            <a:endParaRPr lang="en-IN"/>
          </a:p>
        </p:txBody>
      </p:sp>
    </p:spTree>
    <p:extLst>
      <p:ext uri="{BB962C8B-B14F-4D97-AF65-F5344CB8AC3E}">
        <p14:creationId xmlns:p14="http://schemas.microsoft.com/office/powerpoint/2010/main" val="1447332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ide Text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A2EC76-36D5-DA4B-5DA4-EFCDD6016062}"/>
              </a:ext>
            </a:extLst>
          </p:cNvPr>
          <p:cNvSpPr>
            <a:spLocks noGrp="1"/>
          </p:cNvSpPr>
          <p:nvPr>
            <p:ph sz="half" idx="1"/>
          </p:nvPr>
        </p:nvSpPr>
        <p:spPr>
          <a:xfrm>
            <a:off x="838199" y="1825625"/>
            <a:ext cx="10515599" cy="4351338"/>
          </a:xfrm>
        </p:spPr>
        <p:txBody>
          <a:bodyPr>
            <a:normAutofit/>
          </a:bodyPr>
          <a:lstStyle>
            <a:lvl1pPr>
              <a:defRPr sz="2400">
                <a:solidFill>
                  <a:srgbClr val="3C4981"/>
                </a:solidFill>
                <a:latin typeface="Gill Sans MT" panose="020B0502020104020203" pitchFamily="34" charset="0"/>
              </a:defRPr>
            </a:lvl1pPr>
            <a:lvl2pPr marL="685800" indent="-228600">
              <a:buFont typeface="Courier New" panose="02070309020205020404" pitchFamily="49" charset="0"/>
              <a:buChar char="o"/>
              <a:defRPr sz="2000">
                <a:solidFill>
                  <a:srgbClr val="3C4981"/>
                </a:solidFill>
                <a:latin typeface="Gill Sans MT" panose="020B0502020104020203" pitchFamily="34" charset="0"/>
              </a:defRPr>
            </a:lvl2pPr>
            <a:lvl3pPr marL="1143000" indent="-228600">
              <a:buFont typeface="Arial" panose="020B0604020202020204" pitchFamily="34" charset="0"/>
              <a:buChar char="•"/>
              <a:defRPr sz="1800">
                <a:solidFill>
                  <a:srgbClr val="3C4981"/>
                </a:solidFill>
                <a:latin typeface="Gill Sans MT" panose="020B0502020104020203" pitchFamily="34" charset="0"/>
              </a:defRPr>
            </a:lvl3pPr>
            <a:lvl4pPr marL="1600200" indent="-228600">
              <a:buFont typeface="Courier New" panose="02070309020205020404" pitchFamily="49" charset="0"/>
              <a:buChar char="o"/>
              <a:defRPr sz="1600">
                <a:solidFill>
                  <a:srgbClr val="3C4981"/>
                </a:solidFill>
                <a:latin typeface="Gill Sans MT" panose="020B0502020104020203" pitchFamily="34" charset="0"/>
              </a:defRPr>
            </a:lvl4pPr>
            <a:lvl5pPr marL="2057400" indent="-228600">
              <a:buFont typeface="Arial" panose="020B0604020202020204" pitchFamily="34" charset="0"/>
              <a:buChar char="•"/>
              <a:defRPr sz="1600">
                <a:solidFill>
                  <a:srgbClr val="3C4981"/>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636EC93B-39F2-39E0-8D5F-B1F99517F107}"/>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8" name="Group 7">
            <a:extLst>
              <a:ext uri="{FF2B5EF4-FFF2-40B4-BE49-F238E27FC236}">
                <a16:creationId xmlns:a16="http://schemas.microsoft.com/office/drawing/2014/main" id="{331F6E8A-2E51-4ECD-8BEA-BAB7ECEA0BF9}"/>
              </a:ext>
            </a:extLst>
          </p:cNvPr>
          <p:cNvGrpSpPr/>
          <p:nvPr userDrawn="1"/>
        </p:nvGrpSpPr>
        <p:grpSpPr>
          <a:xfrm>
            <a:off x="9762697" y="-1113"/>
            <a:ext cx="1832058" cy="1073494"/>
            <a:chOff x="9762697" y="18765"/>
            <a:chExt cx="1832058" cy="1073494"/>
          </a:xfrm>
        </p:grpSpPr>
        <p:sp>
          <p:nvSpPr>
            <p:cNvPr id="9" name="Rectangle 8">
              <a:extLst>
                <a:ext uri="{FF2B5EF4-FFF2-40B4-BE49-F238E27FC236}">
                  <a16:creationId xmlns:a16="http://schemas.microsoft.com/office/drawing/2014/main" id="{D6A411C1-C285-45D9-B905-5AFADD95D9BC}"/>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2FA0FD2-56A0-4B11-8120-01C40BB52D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4" name="Title 1">
            <a:extLst>
              <a:ext uri="{FF2B5EF4-FFF2-40B4-BE49-F238E27FC236}">
                <a16:creationId xmlns:a16="http://schemas.microsoft.com/office/drawing/2014/main" id="{2B58F920-01C9-2DDF-25D8-70517C19AF64}"/>
              </a:ext>
            </a:extLst>
          </p:cNvPr>
          <p:cNvSpPr>
            <a:spLocks noGrp="1"/>
          </p:cNvSpPr>
          <p:nvPr>
            <p:ph type="title" hasCustomPrompt="1"/>
          </p:nvPr>
        </p:nvSpPr>
        <p:spPr>
          <a:xfrm>
            <a:off x="838200" y="506936"/>
            <a:ext cx="8745522" cy="882505"/>
          </a:xfrm>
          <a:prstGeom prst="rect">
            <a:avLst/>
          </a:prstGeom>
        </p:spPr>
        <p:txBody>
          <a:bodyPr>
            <a:normAutofit/>
          </a:bodyPr>
          <a:lstStyle>
            <a:lvl1pPr>
              <a:defRPr sz="3600" b="1">
                <a:solidFill>
                  <a:srgbClr val="3C4981"/>
                </a:solidFill>
                <a:latin typeface="Gill Sans MT" panose="020B0502020104020203" pitchFamily="34" charset="0"/>
              </a:defRPr>
            </a:lvl1pPr>
          </a:lstStyle>
          <a:p>
            <a:r>
              <a:rPr lang="en-US" dirty="0"/>
              <a:t>Heading Title Here</a:t>
            </a:r>
          </a:p>
        </p:txBody>
      </p:sp>
    </p:spTree>
    <p:extLst>
      <p:ext uri="{BB962C8B-B14F-4D97-AF65-F5344CB8AC3E}">
        <p14:creationId xmlns:p14="http://schemas.microsoft.com/office/powerpoint/2010/main" val="798744595"/>
      </p:ext>
    </p:extLst>
  </p:cSld>
  <p:clrMapOvr>
    <a:masterClrMapping/>
  </p:clrMapOvr>
  <p:extLst>
    <p:ext uri="{DCECCB84-F9BA-43D5-87BE-67443E8EF086}">
      <p15:sldGuideLst xmlns:p15="http://schemas.microsoft.com/office/powerpoint/2012/main">
        <p15:guide id="1" orient="horz" pos="624">
          <p15:clr>
            <a:srgbClr val="FBAE40"/>
          </p15:clr>
        </p15:guide>
        <p15:guide id="2" pos="3840">
          <p15:clr>
            <a:srgbClr val="FBAE40"/>
          </p15:clr>
        </p15:guide>
        <p15:guide id="3" orient="horz" pos="115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2A236-A679-46CA-A1CE-B134CE28D193}"/>
              </a:ext>
            </a:extLst>
          </p:cNvPr>
          <p:cNvSpPr>
            <a:spLocks noGrp="1"/>
          </p:cNvSpPr>
          <p:nvPr>
            <p:ph type="title"/>
          </p:nvPr>
        </p:nvSpPr>
        <p:spPr>
          <a:xfrm>
            <a:off x="838200" y="631825"/>
            <a:ext cx="10515600" cy="612000"/>
          </a:xfrm>
        </p:spPr>
        <p:txBody>
          <a:bodyPr>
            <a:noAutofit/>
          </a:bodyPr>
          <a:lstStyle>
            <a:lvl1pPr>
              <a:defRPr sz="4000">
                <a:solidFill>
                  <a:schemeClr val="tx1"/>
                </a:solidFill>
              </a:defRPr>
            </a:lvl1pPr>
          </a:lstStyle>
          <a:p>
            <a:r>
              <a:rPr lang="en-US"/>
              <a:t>Click to edit Master title style</a:t>
            </a:r>
            <a:endParaRPr lang="en-IN"/>
          </a:p>
        </p:txBody>
      </p:sp>
      <p:sp>
        <p:nvSpPr>
          <p:cNvPr id="3" name="Date Placeholder 2">
            <a:extLst>
              <a:ext uri="{FF2B5EF4-FFF2-40B4-BE49-F238E27FC236}">
                <a16:creationId xmlns:a16="http://schemas.microsoft.com/office/drawing/2014/main" id="{15833ABD-40EE-49E3-A3C6-5ECAB7A2A68F}"/>
              </a:ext>
            </a:extLst>
          </p:cNvPr>
          <p:cNvSpPr>
            <a:spLocks noGrp="1"/>
          </p:cNvSpPr>
          <p:nvPr>
            <p:ph type="dt" sz="half" idx="10"/>
          </p:nvPr>
        </p:nvSpPr>
        <p:spPr/>
        <p:txBody>
          <a:bodyPr/>
          <a:lstStyle/>
          <a:p>
            <a:fld id="{AAE2D4DD-59E0-4A97-98FE-E86FD1D4669F}" type="datetimeFigureOut">
              <a:rPr lang="en-IN" smtClean="0"/>
              <a:t>15-11-2023</a:t>
            </a:fld>
            <a:endParaRPr lang="en-IN"/>
          </a:p>
        </p:txBody>
      </p:sp>
      <p:sp>
        <p:nvSpPr>
          <p:cNvPr id="4" name="Footer Placeholder 3">
            <a:extLst>
              <a:ext uri="{FF2B5EF4-FFF2-40B4-BE49-F238E27FC236}">
                <a16:creationId xmlns:a16="http://schemas.microsoft.com/office/drawing/2014/main" id="{5ED0B6DC-9496-479B-93AC-CF03218FE40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F8F2E514-D180-4321-A021-2D9B115E96AB}"/>
              </a:ext>
            </a:extLst>
          </p:cNvPr>
          <p:cNvSpPr>
            <a:spLocks noGrp="1"/>
          </p:cNvSpPr>
          <p:nvPr>
            <p:ph type="sldNum" sz="quarter" idx="12"/>
          </p:nvPr>
        </p:nvSpPr>
        <p:spPr/>
        <p:txBody>
          <a:bodyPr/>
          <a:lstStyle/>
          <a:p>
            <a:fld id="{6235FFF2-EAD7-4356-8F58-2B8F9B7C9A7E}" type="slidenum">
              <a:rPr lang="en-IN" smtClean="0"/>
              <a:t>‹#›</a:t>
            </a:fld>
            <a:endParaRPr lang="en-IN"/>
          </a:p>
        </p:txBody>
      </p:sp>
    </p:spTree>
    <p:extLst>
      <p:ext uri="{BB962C8B-B14F-4D97-AF65-F5344CB8AC3E}">
        <p14:creationId xmlns:p14="http://schemas.microsoft.com/office/powerpoint/2010/main" val="40845099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EA89B4D-7E6E-47F4-9043-BECF79685071}"/>
              </a:ext>
            </a:extLst>
          </p:cNvPr>
          <p:cNvSpPr>
            <a:spLocks noGrp="1"/>
          </p:cNvSpPr>
          <p:nvPr>
            <p:ph type="pic" sz="quarter" idx="10"/>
          </p:nvPr>
        </p:nvSpPr>
        <p:spPr>
          <a:xfrm>
            <a:off x="243180" y="905069"/>
            <a:ext cx="5302899" cy="5153088"/>
          </a:xfrm>
          <a:custGeom>
            <a:avLst/>
            <a:gdLst>
              <a:gd name="connsiteX0" fmla="*/ 3007569 w 5302899"/>
              <a:gd name="connsiteY0" fmla="*/ 497112 h 5153088"/>
              <a:gd name="connsiteX1" fmla="*/ 5302899 w 5302899"/>
              <a:gd name="connsiteY1" fmla="*/ 497112 h 5153088"/>
              <a:gd name="connsiteX2" fmla="*/ 4537789 w 5302899"/>
              <a:gd name="connsiteY2" fmla="*/ 5153088 h 5153088"/>
              <a:gd name="connsiteX3" fmla="*/ 2242459 w 5302899"/>
              <a:gd name="connsiteY3" fmla="*/ 5153088 h 5153088"/>
              <a:gd name="connsiteX4" fmla="*/ 765110 w 5302899"/>
              <a:gd name="connsiteY4" fmla="*/ 0 h 5153088"/>
              <a:gd name="connsiteX5" fmla="*/ 3060440 w 5302899"/>
              <a:gd name="connsiteY5" fmla="*/ 0 h 5153088"/>
              <a:gd name="connsiteX6" fmla="*/ 2295330 w 5302899"/>
              <a:gd name="connsiteY6" fmla="*/ 4655976 h 5153088"/>
              <a:gd name="connsiteX7" fmla="*/ 0 w 5302899"/>
              <a:gd name="connsiteY7" fmla="*/ 4655976 h 515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2899" h="5153088">
                <a:moveTo>
                  <a:pt x="3007569" y="497112"/>
                </a:moveTo>
                <a:lnTo>
                  <a:pt x="5302899" y="497112"/>
                </a:lnTo>
                <a:lnTo>
                  <a:pt x="4537789" y="5153088"/>
                </a:lnTo>
                <a:lnTo>
                  <a:pt x="2242459" y="5153088"/>
                </a:lnTo>
                <a:close/>
                <a:moveTo>
                  <a:pt x="765110" y="0"/>
                </a:moveTo>
                <a:lnTo>
                  <a:pt x="3060440" y="0"/>
                </a:lnTo>
                <a:lnTo>
                  <a:pt x="2295330" y="4655976"/>
                </a:lnTo>
                <a:lnTo>
                  <a:pt x="0" y="4655976"/>
                </a:lnTo>
                <a:close/>
              </a:path>
            </a:pathLst>
          </a:custGeom>
        </p:spPr>
        <p:txBody>
          <a:bodyPr wrap="square" anchor="ctr">
            <a:noAutofit/>
          </a:bodyPr>
          <a:lstStyle>
            <a:lvl1pPr marL="0" indent="0" algn="ctr">
              <a:buNone/>
              <a:defRPr/>
            </a:lvl1pPr>
          </a:lstStyle>
          <a:p>
            <a:endParaRPr lang="en-IN"/>
          </a:p>
        </p:txBody>
      </p:sp>
    </p:spTree>
    <p:extLst>
      <p:ext uri="{BB962C8B-B14F-4D97-AF65-F5344CB8AC3E}">
        <p14:creationId xmlns:p14="http://schemas.microsoft.com/office/powerpoint/2010/main" val="24913829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2A236-A679-46CA-A1CE-B134CE28D193}"/>
              </a:ext>
            </a:extLst>
          </p:cNvPr>
          <p:cNvSpPr>
            <a:spLocks noGrp="1"/>
          </p:cNvSpPr>
          <p:nvPr>
            <p:ph type="title"/>
          </p:nvPr>
        </p:nvSpPr>
        <p:spPr>
          <a:xfrm>
            <a:off x="838200" y="365125"/>
            <a:ext cx="8224520" cy="612000"/>
          </a:xfrm>
        </p:spPr>
        <p:txBody>
          <a:bodyPr>
            <a:noAutofit/>
          </a:bodyPr>
          <a:lstStyle>
            <a:lvl1pPr>
              <a:defRPr sz="4000">
                <a:solidFill>
                  <a:schemeClr val="accent1"/>
                </a:solidFill>
              </a:defRPr>
            </a:lvl1pPr>
          </a:lstStyle>
          <a:p>
            <a:r>
              <a:rPr lang="en-US"/>
              <a:t>Click to edit Master title style</a:t>
            </a:r>
            <a:endParaRPr lang="en-IN"/>
          </a:p>
        </p:txBody>
      </p:sp>
      <p:sp>
        <p:nvSpPr>
          <p:cNvPr id="8" name="Picture Placeholder 7">
            <a:extLst>
              <a:ext uri="{FF2B5EF4-FFF2-40B4-BE49-F238E27FC236}">
                <a16:creationId xmlns:a16="http://schemas.microsoft.com/office/drawing/2014/main" id="{86CEDE1D-136C-4F7B-AD97-A77F5C892F01}"/>
              </a:ext>
            </a:extLst>
          </p:cNvPr>
          <p:cNvSpPr>
            <a:spLocks noGrp="1"/>
          </p:cNvSpPr>
          <p:nvPr>
            <p:ph type="pic" sz="quarter" idx="13"/>
          </p:nvPr>
        </p:nvSpPr>
        <p:spPr>
          <a:xfrm>
            <a:off x="6644641" y="0"/>
            <a:ext cx="5547360" cy="6858000"/>
          </a:xfrm>
        </p:spPr>
        <p:txBody>
          <a:bodyPr anchor="ctr"/>
          <a:lstStyle>
            <a:lvl1pPr marL="0" indent="0" algn="ctr">
              <a:buNone/>
              <a:defRPr/>
            </a:lvl1pPr>
          </a:lstStyle>
          <a:p>
            <a:endParaRPr lang="en-IN"/>
          </a:p>
        </p:txBody>
      </p:sp>
    </p:spTree>
    <p:extLst>
      <p:ext uri="{BB962C8B-B14F-4D97-AF65-F5344CB8AC3E}">
        <p14:creationId xmlns:p14="http://schemas.microsoft.com/office/powerpoint/2010/main" val="34804834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2A236-A679-46CA-A1CE-B134CE28D193}"/>
              </a:ext>
            </a:extLst>
          </p:cNvPr>
          <p:cNvSpPr>
            <a:spLocks noGrp="1"/>
          </p:cNvSpPr>
          <p:nvPr>
            <p:ph type="title"/>
          </p:nvPr>
        </p:nvSpPr>
        <p:spPr>
          <a:xfrm>
            <a:off x="838200" y="365125"/>
            <a:ext cx="10515600" cy="612000"/>
          </a:xfrm>
        </p:spPr>
        <p:txBody>
          <a:bodyPr>
            <a:noAutofit/>
          </a:bodyPr>
          <a:lstStyle>
            <a:lvl1pPr>
              <a:defRPr sz="4000">
                <a:solidFill>
                  <a:schemeClr val="accent1"/>
                </a:solidFill>
              </a:defRPr>
            </a:lvl1pPr>
          </a:lstStyle>
          <a:p>
            <a:r>
              <a:rPr lang="en-US"/>
              <a:t>Click to edit Master title style</a:t>
            </a:r>
            <a:endParaRPr lang="en-IN"/>
          </a:p>
        </p:txBody>
      </p:sp>
      <p:sp>
        <p:nvSpPr>
          <p:cNvPr id="7" name="Picture Placeholder 6">
            <a:extLst>
              <a:ext uri="{FF2B5EF4-FFF2-40B4-BE49-F238E27FC236}">
                <a16:creationId xmlns:a16="http://schemas.microsoft.com/office/drawing/2014/main" id="{BD5A13E0-5C77-4C53-9030-906EFE5EFED5}"/>
              </a:ext>
            </a:extLst>
          </p:cNvPr>
          <p:cNvSpPr>
            <a:spLocks noGrp="1"/>
          </p:cNvSpPr>
          <p:nvPr>
            <p:ph type="pic" sz="quarter" idx="10"/>
          </p:nvPr>
        </p:nvSpPr>
        <p:spPr>
          <a:xfrm>
            <a:off x="0" y="4271058"/>
            <a:ext cx="12192000" cy="2586941"/>
          </a:xfrm>
        </p:spPr>
        <p:txBody>
          <a:bodyPr anchor="ctr"/>
          <a:lstStyle>
            <a:lvl1pPr marL="0" indent="0" algn="ctr">
              <a:buNone/>
              <a:defRPr/>
            </a:lvl1pPr>
          </a:lstStyle>
          <a:p>
            <a:endParaRPr lang="en-IN"/>
          </a:p>
        </p:txBody>
      </p:sp>
    </p:spTree>
    <p:extLst>
      <p:ext uri="{BB962C8B-B14F-4D97-AF65-F5344CB8AC3E}">
        <p14:creationId xmlns:p14="http://schemas.microsoft.com/office/powerpoint/2010/main" val="4345863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B08FDC4-A4E9-4CE9-B94A-3CB718633484}"/>
              </a:ext>
            </a:extLst>
          </p:cNvPr>
          <p:cNvSpPr>
            <a:spLocks noGrp="1"/>
          </p:cNvSpPr>
          <p:nvPr>
            <p:ph type="pic" sz="quarter" idx="10"/>
          </p:nvPr>
        </p:nvSpPr>
        <p:spPr>
          <a:xfrm>
            <a:off x="4838218" y="0"/>
            <a:ext cx="7353782" cy="6858000"/>
          </a:xfrm>
          <a:custGeom>
            <a:avLst/>
            <a:gdLst>
              <a:gd name="connsiteX0" fmla="*/ 0 w 8695872"/>
              <a:gd name="connsiteY0" fmla="*/ 0 h 6858000"/>
              <a:gd name="connsiteX1" fmla="*/ 8695872 w 8695872"/>
              <a:gd name="connsiteY1" fmla="*/ 0 h 6858000"/>
              <a:gd name="connsiteX2" fmla="*/ 8695872 w 8695872"/>
              <a:gd name="connsiteY2" fmla="*/ 3267835 h 6858000"/>
              <a:gd name="connsiteX3" fmla="*/ 2809785 w 8695872"/>
              <a:gd name="connsiteY3" fmla="*/ 6858000 h 6858000"/>
              <a:gd name="connsiteX4" fmla="*/ 2167864 w 869587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5872" h="6858000">
                <a:moveTo>
                  <a:pt x="0" y="0"/>
                </a:moveTo>
                <a:lnTo>
                  <a:pt x="8695872" y="0"/>
                </a:lnTo>
                <a:lnTo>
                  <a:pt x="8695872" y="3267835"/>
                </a:lnTo>
                <a:lnTo>
                  <a:pt x="2809785" y="6858000"/>
                </a:lnTo>
                <a:lnTo>
                  <a:pt x="2167864" y="6858000"/>
                </a:lnTo>
                <a:close/>
              </a:path>
            </a:pathLst>
          </a:custGeom>
        </p:spPr>
        <p:txBody>
          <a:bodyPr wrap="square" anchor="ctr">
            <a:noAutofit/>
          </a:bodyPr>
          <a:lstStyle>
            <a:lvl1pPr marL="0" indent="0" algn="ctr">
              <a:buNone/>
              <a:defRPr/>
            </a:lvl1pPr>
          </a:lstStyle>
          <a:p>
            <a:endParaRPr lang="en-IN"/>
          </a:p>
        </p:txBody>
      </p:sp>
    </p:spTree>
    <p:extLst>
      <p:ext uri="{BB962C8B-B14F-4D97-AF65-F5344CB8AC3E}">
        <p14:creationId xmlns:p14="http://schemas.microsoft.com/office/powerpoint/2010/main" val="6764531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2A236-A679-46CA-A1CE-B134CE28D193}"/>
              </a:ext>
            </a:extLst>
          </p:cNvPr>
          <p:cNvSpPr>
            <a:spLocks noGrp="1"/>
          </p:cNvSpPr>
          <p:nvPr>
            <p:ph type="title"/>
          </p:nvPr>
        </p:nvSpPr>
        <p:spPr>
          <a:xfrm>
            <a:off x="838200" y="365125"/>
            <a:ext cx="4682924" cy="612000"/>
          </a:xfrm>
        </p:spPr>
        <p:txBody>
          <a:bodyPr>
            <a:noAutofit/>
          </a:bodyPr>
          <a:lstStyle>
            <a:lvl1pPr>
              <a:defRPr sz="4000">
                <a:solidFill>
                  <a:schemeClr val="tx1"/>
                </a:solidFill>
              </a:defRPr>
            </a:lvl1pPr>
          </a:lstStyle>
          <a:p>
            <a:r>
              <a:rPr lang="en-US"/>
              <a:t>Click to edit Master title style</a:t>
            </a:r>
            <a:endParaRPr lang="en-IN"/>
          </a:p>
        </p:txBody>
      </p:sp>
      <p:sp>
        <p:nvSpPr>
          <p:cNvPr id="8" name="Freeform 7"/>
          <p:cNvSpPr>
            <a:spLocks noGrp="1"/>
          </p:cNvSpPr>
          <p:nvPr>
            <p:ph type="pic" sz="quarter" idx="10"/>
          </p:nvPr>
        </p:nvSpPr>
        <p:spPr>
          <a:xfrm>
            <a:off x="7295668" y="671126"/>
            <a:ext cx="4248151" cy="5671325"/>
          </a:xfrm>
          <a:custGeom>
            <a:avLst/>
            <a:gdLst>
              <a:gd name="connsiteX0" fmla="*/ 307991 w 4248151"/>
              <a:gd name="connsiteY0" fmla="*/ 0 h 5671325"/>
              <a:gd name="connsiteX1" fmla="*/ 3940160 w 4248151"/>
              <a:gd name="connsiteY1" fmla="*/ 0 h 5671325"/>
              <a:gd name="connsiteX2" fmla="*/ 4248151 w 4248151"/>
              <a:gd name="connsiteY2" fmla="*/ 307991 h 5671325"/>
              <a:gd name="connsiteX3" fmla="*/ 4248151 w 4248151"/>
              <a:gd name="connsiteY3" fmla="*/ 5363334 h 5671325"/>
              <a:gd name="connsiteX4" fmla="*/ 3940160 w 4248151"/>
              <a:gd name="connsiteY4" fmla="*/ 5671325 h 5671325"/>
              <a:gd name="connsiteX5" fmla="*/ 307991 w 4248151"/>
              <a:gd name="connsiteY5" fmla="*/ 5671325 h 5671325"/>
              <a:gd name="connsiteX6" fmla="*/ 0 w 4248151"/>
              <a:gd name="connsiteY6" fmla="*/ 5363334 h 5671325"/>
              <a:gd name="connsiteX7" fmla="*/ 0 w 4248151"/>
              <a:gd name="connsiteY7" fmla="*/ 307991 h 5671325"/>
              <a:gd name="connsiteX8" fmla="*/ 307991 w 4248151"/>
              <a:gd name="connsiteY8" fmla="*/ 0 h 567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8151" h="5671325">
                <a:moveTo>
                  <a:pt x="307991" y="0"/>
                </a:moveTo>
                <a:lnTo>
                  <a:pt x="3940160" y="0"/>
                </a:lnTo>
                <a:cubicBezTo>
                  <a:pt x="4110259" y="0"/>
                  <a:pt x="4248151" y="137892"/>
                  <a:pt x="4248151" y="307991"/>
                </a:cubicBezTo>
                <a:lnTo>
                  <a:pt x="4248151" y="5363334"/>
                </a:lnTo>
                <a:cubicBezTo>
                  <a:pt x="4248151" y="5533433"/>
                  <a:pt x="4110259" y="5671325"/>
                  <a:pt x="3940160" y="5671325"/>
                </a:cubicBezTo>
                <a:lnTo>
                  <a:pt x="307991" y="5671325"/>
                </a:lnTo>
                <a:cubicBezTo>
                  <a:pt x="137892" y="5671325"/>
                  <a:pt x="0" y="5533433"/>
                  <a:pt x="0" y="5363334"/>
                </a:cubicBezTo>
                <a:lnTo>
                  <a:pt x="0" y="307991"/>
                </a:lnTo>
                <a:cubicBezTo>
                  <a:pt x="0" y="137892"/>
                  <a:pt x="137892" y="0"/>
                  <a:pt x="307991" y="0"/>
                </a:cubicBezTo>
                <a:close/>
              </a:path>
            </a:pathLst>
          </a:custGeom>
        </p:spPr>
        <p:txBody>
          <a:bodyPr wrap="square" anchor="ctr">
            <a:noAutofit/>
          </a:bodyPr>
          <a:lstStyle>
            <a:lvl1pPr marL="0" indent="0" algn="ctr">
              <a:buNone/>
              <a:defRPr/>
            </a:lvl1pPr>
          </a:lstStyle>
          <a:p>
            <a:endParaRPr lang="en-IN"/>
          </a:p>
        </p:txBody>
      </p:sp>
    </p:spTree>
    <p:extLst>
      <p:ext uri="{BB962C8B-B14F-4D97-AF65-F5344CB8AC3E}">
        <p14:creationId xmlns:p14="http://schemas.microsoft.com/office/powerpoint/2010/main" val="8210870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4399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3329FF-D598-40FE-A037-5A0F527DE3CC}"/>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6" name="Group 15">
            <a:extLst>
              <a:ext uri="{FF2B5EF4-FFF2-40B4-BE49-F238E27FC236}">
                <a16:creationId xmlns:a16="http://schemas.microsoft.com/office/drawing/2014/main" id="{1F920D3A-E7A7-431B-8A9E-AABDE6DB5CC3}"/>
              </a:ext>
            </a:extLst>
          </p:cNvPr>
          <p:cNvGrpSpPr/>
          <p:nvPr userDrawn="1"/>
        </p:nvGrpSpPr>
        <p:grpSpPr>
          <a:xfrm>
            <a:off x="3205299" y="1294212"/>
            <a:ext cx="5781402" cy="4269576"/>
            <a:chOff x="3548743" y="1647403"/>
            <a:chExt cx="5781402" cy="4269576"/>
          </a:xfrm>
        </p:grpSpPr>
        <p:grpSp>
          <p:nvGrpSpPr>
            <p:cNvPr id="17" name="Group 16">
              <a:extLst>
                <a:ext uri="{FF2B5EF4-FFF2-40B4-BE49-F238E27FC236}">
                  <a16:creationId xmlns:a16="http://schemas.microsoft.com/office/drawing/2014/main" id="{E776F92F-EF9F-47BE-AA57-C972F7567E84}"/>
                </a:ext>
              </a:extLst>
            </p:cNvPr>
            <p:cNvGrpSpPr/>
            <p:nvPr userDrawn="1"/>
          </p:nvGrpSpPr>
          <p:grpSpPr>
            <a:xfrm>
              <a:off x="4319865" y="1647403"/>
              <a:ext cx="4282752" cy="4269576"/>
              <a:chOff x="4360505" y="1647403"/>
              <a:chExt cx="4282752" cy="4269576"/>
            </a:xfrm>
          </p:grpSpPr>
          <p:sp>
            <p:nvSpPr>
              <p:cNvPr id="27" name="Rectangle 26">
                <a:extLst>
                  <a:ext uri="{FF2B5EF4-FFF2-40B4-BE49-F238E27FC236}">
                    <a16:creationId xmlns:a16="http://schemas.microsoft.com/office/drawing/2014/main" id="{53869A0B-4B0D-4E9F-88B1-0D2D6EE45783}"/>
                  </a:ext>
                </a:extLst>
              </p:cNvPr>
              <p:cNvSpPr/>
              <p:nvPr userDrawn="1"/>
            </p:nvSpPr>
            <p:spPr>
              <a:xfrm>
                <a:off x="4472473" y="1746195"/>
                <a:ext cx="4170784" cy="4170784"/>
              </a:xfrm>
              <a:prstGeom prst="rect">
                <a:avLst/>
              </a:prstGeom>
              <a:pattFill prst="ltHorz">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Rectangle 27">
                <a:extLst>
                  <a:ext uri="{FF2B5EF4-FFF2-40B4-BE49-F238E27FC236}">
                    <a16:creationId xmlns:a16="http://schemas.microsoft.com/office/drawing/2014/main" id="{013329FF-D598-40FE-A037-5A0F527DE3CC}"/>
                  </a:ext>
                </a:extLst>
              </p:cNvPr>
              <p:cNvSpPr/>
              <p:nvPr userDrawn="1"/>
            </p:nvSpPr>
            <p:spPr>
              <a:xfrm>
                <a:off x="4360505" y="1647403"/>
                <a:ext cx="4170784" cy="41707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9" name="Group 18">
              <a:extLst>
                <a:ext uri="{FF2B5EF4-FFF2-40B4-BE49-F238E27FC236}">
                  <a16:creationId xmlns:a16="http://schemas.microsoft.com/office/drawing/2014/main" id="{D3C348F8-ACEA-4319-8478-36BA46B68F7D}"/>
                </a:ext>
              </a:extLst>
            </p:cNvPr>
            <p:cNvGrpSpPr/>
            <p:nvPr userDrawn="1"/>
          </p:nvGrpSpPr>
          <p:grpSpPr>
            <a:xfrm>
              <a:off x="3548743" y="1647403"/>
              <a:ext cx="503852" cy="2124529"/>
              <a:chOff x="3424336" y="1244816"/>
              <a:chExt cx="503852" cy="2124529"/>
            </a:xfrm>
          </p:grpSpPr>
          <p:sp>
            <p:nvSpPr>
              <p:cNvPr id="24" name="Oval 23">
                <a:extLst>
                  <a:ext uri="{FF2B5EF4-FFF2-40B4-BE49-F238E27FC236}">
                    <a16:creationId xmlns:a16="http://schemas.microsoft.com/office/drawing/2014/main" id="{0F916CA0-D772-4C00-8BAE-A329F2CC4D40}"/>
                  </a:ext>
                </a:extLst>
              </p:cNvPr>
              <p:cNvSpPr>
                <a:spLocks noChangeAspect="1"/>
              </p:cNvSpPr>
              <p:nvPr/>
            </p:nvSpPr>
            <p:spPr>
              <a:xfrm>
                <a:off x="3494810" y="1965566"/>
                <a:ext cx="362905" cy="36290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4045920D-41CC-41BB-96EC-7F557224B803}"/>
                  </a:ext>
                </a:extLst>
              </p:cNvPr>
              <p:cNvSpPr/>
              <p:nvPr/>
            </p:nvSpPr>
            <p:spPr>
              <a:xfrm>
                <a:off x="3584398" y="1244816"/>
                <a:ext cx="183728" cy="1837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89FBE42D-C05F-4F81-A557-74211E8C39F3}"/>
                  </a:ext>
                </a:extLst>
              </p:cNvPr>
              <p:cNvSpPr/>
              <p:nvPr/>
            </p:nvSpPr>
            <p:spPr>
              <a:xfrm>
                <a:off x="3424336" y="2865493"/>
                <a:ext cx="503852" cy="5038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0" name="Group 19">
              <a:extLst>
                <a:ext uri="{FF2B5EF4-FFF2-40B4-BE49-F238E27FC236}">
                  <a16:creationId xmlns:a16="http://schemas.microsoft.com/office/drawing/2014/main" id="{DEF57978-56F3-4953-8839-5A42A279C207}"/>
                </a:ext>
              </a:extLst>
            </p:cNvPr>
            <p:cNvGrpSpPr/>
            <p:nvPr userDrawn="1"/>
          </p:nvGrpSpPr>
          <p:grpSpPr>
            <a:xfrm rot="10800000">
              <a:off x="8826293" y="3693658"/>
              <a:ext cx="503852" cy="2124529"/>
              <a:chOff x="3424336" y="1244816"/>
              <a:chExt cx="503852" cy="2124529"/>
            </a:xfrm>
          </p:grpSpPr>
          <p:sp>
            <p:nvSpPr>
              <p:cNvPr id="21" name="Oval 20">
                <a:extLst>
                  <a:ext uri="{FF2B5EF4-FFF2-40B4-BE49-F238E27FC236}">
                    <a16:creationId xmlns:a16="http://schemas.microsoft.com/office/drawing/2014/main" id="{17253A66-A939-4D22-8BEC-86291B37A2D5}"/>
                  </a:ext>
                </a:extLst>
              </p:cNvPr>
              <p:cNvSpPr>
                <a:spLocks noChangeAspect="1"/>
              </p:cNvSpPr>
              <p:nvPr/>
            </p:nvSpPr>
            <p:spPr>
              <a:xfrm>
                <a:off x="3494810" y="1965566"/>
                <a:ext cx="362905" cy="36290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4EC1B885-0835-4D6E-B5E1-4422E2F31B71}"/>
                  </a:ext>
                </a:extLst>
              </p:cNvPr>
              <p:cNvSpPr/>
              <p:nvPr/>
            </p:nvSpPr>
            <p:spPr>
              <a:xfrm>
                <a:off x="3584398" y="1244816"/>
                <a:ext cx="183728" cy="1837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0B97F17D-B4EA-43AF-8C72-76DA116BDE16}"/>
                  </a:ext>
                </a:extLst>
              </p:cNvPr>
              <p:cNvSpPr/>
              <p:nvPr/>
            </p:nvSpPr>
            <p:spPr>
              <a:xfrm>
                <a:off x="3424336" y="2865493"/>
                <a:ext cx="503852" cy="5038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Tree>
    <p:extLst>
      <p:ext uri="{BB962C8B-B14F-4D97-AF65-F5344CB8AC3E}">
        <p14:creationId xmlns:p14="http://schemas.microsoft.com/office/powerpoint/2010/main" val="31933738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3329FF-D598-40FE-A037-5A0F527DE3CC}"/>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4075724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5676AC-839E-4032-8A41-D7C8CB61FF6C}"/>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Picture Placeholder 5">
            <a:extLst>
              <a:ext uri="{FF2B5EF4-FFF2-40B4-BE49-F238E27FC236}">
                <a16:creationId xmlns:a16="http://schemas.microsoft.com/office/drawing/2014/main" id="{38C87EF2-DC3A-4499-9FEA-912719C180F7}"/>
              </a:ext>
            </a:extLst>
          </p:cNvPr>
          <p:cNvSpPr>
            <a:spLocks noGrp="1"/>
          </p:cNvSpPr>
          <p:nvPr>
            <p:ph type="pic" sz="quarter" idx="10"/>
          </p:nvPr>
        </p:nvSpPr>
        <p:spPr>
          <a:xfrm>
            <a:off x="6782764" y="741363"/>
            <a:ext cx="4756654" cy="5508966"/>
          </a:xfrm>
        </p:spPr>
        <p:txBody>
          <a:bodyPr anchor="ctr"/>
          <a:lstStyle>
            <a:lvl1pPr marL="0" indent="0" algn="ctr">
              <a:buNone/>
              <a:defRPr/>
            </a:lvl1pPr>
          </a:lstStyle>
          <a:p>
            <a:endParaRPr lang="en-IN"/>
          </a:p>
        </p:txBody>
      </p:sp>
    </p:spTree>
    <p:extLst>
      <p:ext uri="{BB962C8B-B14F-4D97-AF65-F5344CB8AC3E}">
        <p14:creationId xmlns:p14="http://schemas.microsoft.com/office/powerpoint/2010/main" val="4242513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1288" y="-8468"/>
            <a:ext cx="12228421"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88B67B-6261-4A20-9468-9CBB437FCBDB}" type="datetime1">
              <a:rPr lang="en-US" smtClean="0"/>
              <a:t>11/15/2023</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a:t>‹#›</a:t>
            </a:fld>
            <a:endParaRPr kumimoji="0" lang="en-US" dirty="0"/>
          </a:p>
        </p:txBody>
      </p:sp>
    </p:spTree>
    <p:extLst>
      <p:ext uri="{BB962C8B-B14F-4D97-AF65-F5344CB8AC3E}">
        <p14:creationId xmlns:p14="http://schemas.microsoft.com/office/powerpoint/2010/main" val="30575691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0341C-0E03-4765-BB13-6E151DE725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ECB45604-1EFB-4E07-AB9F-CAE6EA5CD0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0D14ED8E-FC6F-4485-8721-390AB1CB2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E2CD31-A9D8-49D4-BD9D-F771E729073C}"/>
              </a:ext>
            </a:extLst>
          </p:cNvPr>
          <p:cNvSpPr>
            <a:spLocks noGrp="1"/>
          </p:cNvSpPr>
          <p:nvPr>
            <p:ph type="dt" sz="half" idx="10"/>
          </p:nvPr>
        </p:nvSpPr>
        <p:spPr/>
        <p:txBody>
          <a:bodyPr/>
          <a:lstStyle/>
          <a:p>
            <a:fld id="{AAE2D4DD-59E0-4A97-98FE-E86FD1D4669F}" type="datetimeFigureOut">
              <a:rPr lang="en-IN" smtClean="0"/>
              <a:t>15-11-2023</a:t>
            </a:fld>
            <a:endParaRPr lang="en-IN"/>
          </a:p>
        </p:txBody>
      </p:sp>
      <p:sp>
        <p:nvSpPr>
          <p:cNvPr id="6" name="Footer Placeholder 5">
            <a:extLst>
              <a:ext uri="{FF2B5EF4-FFF2-40B4-BE49-F238E27FC236}">
                <a16:creationId xmlns:a16="http://schemas.microsoft.com/office/drawing/2014/main" id="{6E287A21-AE71-435E-911F-8792FA0E4FA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FA538C6-7CEC-4017-B707-FCD60C26121C}"/>
              </a:ext>
            </a:extLst>
          </p:cNvPr>
          <p:cNvSpPr>
            <a:spLocks noGrp="1"/>
          </p:cNvSpPr>
          <p:nvPr>
            <p:ph type="sldNum" sz="quarter" idx="12"/>
          </p:nvPr>
        </p:nvSpPr>
        <p:spPr/>
        <p:txBody>
          <a:bodyPr/>
          <a:lstStyle/>
          <a:p>
            <a:fld id="{6235FFF2-EAD7-4356-8F58-2B8F9B7C9A7E}" type="slidenum">
              <a:rPr lang="en-IN" smtClean="0"/>
              <a:t>‹#›</a:t>
            </a:fld>
            <a:endParaRPr lang="en-IN"/>
          </a:p>
        </p:txBody>
      </p:sp>
    </p:spTree>
    <p:extLst>
      <p:ext uri="{BB962C8B-B14F-4D97-AF65-F5344CB8AC3E}">
        <p14:creationId xmlns:p14="http://schemas.microsoft.com/office/powerpoint/2010/main" val="14535944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CBA55-CE37-4746-9A49-1BF078BC1D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BB308BD0-45D1-4055-BD75-64F0D27788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930FFF8F-9A0E-4940-B220-9070F0D509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F66902-A952-4238-8C3A-168621835753}"/>
              </a:ext>
            </a:extLst>
          </p:cNvPr>
          <p:cNvSpPr>
            <a:spLocks noGrp="1"/>
          </p:cNvSpPr>
          <p:nvPr>
            <p:ph type="dt" sz="half" idx="10"/>
          </p:nvPr>
        </p:nvSpPr>
        <p:spPr/>
        <p:txBody>
          <a:bodyPr/>
          <a:lstStyle/>
          <a:p>
            <a:fld id="{AAE2D4DD-59E0-4A97-98FE-E86FD1D4669F}" type="datetimeFigureOut">
              <a:rPr lang="en-IN" smtClean="0"/>
              <a:t>15-11-2023</a:t>
            </a:fld>
            <a:endParaRPr lang="en-IN"/>
          </a:p>
        </p:txBody>
      </p:sp>
      <p:sp>
        <p:nvSpPr>
          <p:cNvPr id="6" name="Footer Placeholder 5">
            <a:extLst>
              <a:ext uri="{FF2B5EF4-FFF2-40B4-BE49-F238E27FC236}">
                <a16:creationId xmlns:a16="http://schemas.microsoft.com/office/drawing/2014/main" id="{2FADAE71-A5D1-42E9-9574-E870D6064CB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2D42865-664F-4D75-AFF4-C95F7C4E947A}"/>
              </a:ext>
            </a:extLst>
          </p:cNvPr>
          <p:cNvSpPr>
            <a:spLocks noGrp="1"/>
          </p:cNvSpPr>
          <p:nvPr>
            <p:ph type="sldNum" sz="quarter" idx="12"/>
          </p:nvPr>
        </p:nvSpPr>
        <p:spPr/>
        <p:txBody>
          <a:bodyPr/>
          <a:lstStyle/>
          <a:p>
            <a:fld id="{6235FFF2-EAD7-4356-8F58-2B8F9B7C9A7E}" type="slidenum">
              <a:rPr lang="en-IN" smtClean="0"/>
              <a:t>‹#›</a:t>
            </a:fld>
            <a:endParaRPr lang="en-IN"/>
          </a:p>
        </p:txBody>
      </p:sp>
    </p:spTree>
    <p:extLst>
      <p:ext uri="{BB962C8B-B14F-4D97-AF65-F5344CB8AC3E}">
        <p14:creationId xmlns:p14="http://schemas.microsoft.com/office/powerpoint/2010/main" val="20876783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273AD-171E-40A7-8A0F-8D2BB7F06B0D}"/>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60BACD9-862B-4AD7-BDAE-B307196B8C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4FF09CC-441D-4499-9FB1-252A7FA64E56}"/>
              </a:ext>
            </a:extLst>
          </p:cNvPr>
          <p:cNvSpPr>
            <a:spLocks noGrp="1"/>
          </p:cNvSpPr>
          <p:nvPr>
            <p:ph type="dt" sz="half" idx="10"/>
          </p:nvPr>
        </p:nvSpPr>
        <p:spPr/>
        <p:txBody>
          <a:bodyPr/>
          <a:lstStyle/>
          <a:p>
            <a:fld id="{AAE2D4DD-59E0-4A97-98FE-E86FD1D4669F}" type="datetimeFigureOut">
              <a:rPr lang="en-IN" smtClean="0"/>
              <a:t>15-11-2023</a:t>
            </a:fld>
            <a:endParaRPr lang="en-IN"/>
          </a:p>
        </p:txBody>
      </p:sp>
      <p:sp>
        <p:nvSpPr>
          <p:cNvPr id="5" name="Footer Placeholder 4">
            <a:extLst>
              <a:ext uri="{FF2B5EF4-FFF2-40B4-BE49-F238E27FC236}">
                <a16:creationId xmlns:a16="http://schemas.microsoft.com/office/drawing/2014/main" id="{DDDF7472-0715-4D35-B658-AB26593433A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EFE337A-2D26-463D-ABA4-91815178C613}"/>
              </a:ext>
            </a:extLst>
          </p:cNvPr>
          <p:cNvSpPr>
            <a:spLocks noGrp="1"/>
          </p:cNvSpPr>
          <p:nvPr>
            <p:ph type="sldNum" sz="quarter" idx="12"/>
          </p:nvPr>
        </p:nvSpPr>
        <p:spPr/>
        <p:txBody>
          <a:bodyPr/>
          <a:lstStyle/>
          <a:p>
            <a:fld id="{6235FFF2-EAD7-4356-8F58-2B8F9B7C9A7E}" type="slidenum">
              <a:rPr lang="en-IN" smtClean="0"/>
              <a:t>‹#›</a:t>
            </a:fld>
            <a:endParaRPr lang="en-IN"/>
          </a:p>
        </p:txBody>
      </p:sp>
    </p:spTree>
    <p:extLst>
      <p:ext uri="{BB962C8B-B14F-4D97-AF65-F5344CB8AC3E}">
        <p14:creationId xmlns:p14="http://schemas.microsoft.com/office/powerpoint/2010/main" val="33331419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BC8DB7-212D-4F62-B723-500EEA755DC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25A278A-A849-4D10-8A6D-7C85F632D9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DCF16B8-235D-4E6F-8259-83ACD4E37FC9}"/>
              </a:ext>
            </a:extLst>
          </p:cNvPr>
          <p:cNvSpPr>
            <a:spLocks noGrp="1"/>
          </p:cNvSpPr>
          <p:nvPr>
            <p:ph type="dt" sz="half" idx="10"/>
          </p:nvPr>
        </p:nvSpPr>
        <p:spPr/>
        <p:txBody>
          <a:bodyPr/>
          <a:lstStyle/>
          <a:p>
            <a:fld id="{AAE2D4DD-59E0-4A97-98FE-E86FD1D4669F}" type="datetimeFigureOut">
              <a:rPr lang="en-IN" smtClean="0"/>
              <a:t>15-11-2023</a:t>
            </a:fld>
            <a:endParaRPr lang="en-IN"/>
          </a:p>
        </p:txBody>
      </p:sp>
      <p:sp>
        <p:nvSpPr>
          <p:cNvPr id="5" name="Footer Placeholder 4">
            <a:extLst>
              <a:ext uri="{FF2B5EF4-FFF2-40B4-BE49-F238E27FC236}">
                <a16:creationId xmlns:a16="http://schemas.microsoft.com/office/drawing/2014/main" id="{E86D587A-2B42-4FFB-A2C4-9816AACE57F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6F70A30-E7F2-467C-ADAC-9001D6E04919}"/>
              </a:ext>
            </a:extLst>
          </p:cNvPr>
          <p:cNvSpPr>
            <a:spLocks noGrp="1"/>
          </p:cNvSpPr>
          <p:nvPr>
            <p:ph type="sldNum" sz="quarter" idx="12"/>
          </p:nvPr>
        </p:nvSpPr>
        <p:spPr/>
        <p:txBody>
          <a:bodyPr/>
          <a:lstStyle/>
          <a:p>
            <a:fld id="{6235FFF2-EAD7-4356-8F58-2B8F9B7C9A7E}" type="slidenum">
              <a:rPr lang="en-IN" smtClean="0"/>
              <a:t>‹#›</a:t>
            </a:fld>
            <a:endParaRPr lang="en-IN"/>
          </a:p>
        </p:txBody>
      </p:sp>
    </p:spTree>
    <p:extLst>
      <p:ext uri="{BB962C8B-B14F-4D97-AF65-F5344CB8AC3E}">
        <p14:creationId xmlns:p14="http://schemas.microsoft.com/office/powerpoint/2010/main" val="1673938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0634"/>
            <a:ext cx="5932223"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fld id="{425404F2-BE9A-4460-8815-8F645183555F}" type="datetimeFigureOut">
              <a:rPr lang="en-US" smtClean="0"/>
              <a:pPr/>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9968249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pic>
        <p:nvPicPr>
          <p:cNvPr id="2" name="Picture 1" descr="A picture containing logo&#10;&#10;Description automatically generated">
            <a:extLst>
              <a:ext uri="{FF2B5EF4-FFF2-40B4-BE49-F238E27FC236}">
                <a16:creationId xmlns:a16="http://schemas.microsoft.com/office/drawing/2014/main" id="{4F76CA28-D6F7-9C03-8555-F22E0BC909B2}"/>
              </a:ext>
            </a:extLst>
          </p:cNvPr>
          <p:cNvPicPr>
            <a:picLocks noChangeAspect="1"/>
          </p:cNvPicPr>
          <p:nvPr userDrawn="1"/>
        </p:nvPicPr>
        <p:blipFill>
          <a:blip r:embed="rId2"/>
          <a:stretch>
            <a:fillRect/>
          </a:stretch>
        </p:blipFill>
        <p:spPr>
          <a:xfrm>
            <a:off x="170737" y="5910092"/>
            <a:ext cx="3138616" cy="829375"/>
          </a:xfrm>
          <a:prstGeom prst="rect">
            <a:avLst/>
          </a:prstGeom>
        </p:spPr>
      </p:pic>
    </p:spTree>
    <p:extLst>
      <p:ext uri="{BB962C8B-B14F-4D97-AF65-F5344CB8AC3E}">
        <p14:creationId xmlns:p14="http://schemas.microsoft.com/office/powerpoint/2010/main" val="32774724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A709F0-5EE1-D0CB-1265-F86F1D65A790}"/>
              </a:ext>
            </a:extLst>
          </p:cNvPr>
          <p:cNvSpPr/>
          <p:nvPr userDrawn="1"/>
        </p:nvSpPr>
        <p:spPr>
          <a:xfrm>
            <a:off x="0" y="-1"/>
            <a:ext cx="12192000" cy="1448889"/>
          </a:xfrm>
          <a:prstGeom prst="rect">
            <a:avLst/>
          </a:prstGeom>
          <a:solidFill>
            <a:srgbClr val="00B2F6">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F4DE26D4-10E3-F442-A46E-B72E6F2787EC}"/>
              </a:ext>
            </a:extLst>
          </p:cNvPr>
          <p:cNvSpPr>
            <a:spLocks noGrp="1"/>
          </p:cNvSpPr>
          <p:nvPr>
            <p:ph type="title" hasCustomPrompt="1"/>
          </p:nvPr>
        </p:nvSpPr>
        <p:spPr>
          <a:xfrm>
            <a:off x="776895" y="447253"/>
            <a:ext cx="10638210" cy="667757"/>
          </a:xfrm>
          <a:prstGeom prst="rect">
            <a:avLst/>
          </a:prstGeom>
        </p:spPr>
        <p:txBody>
          <a:bodyPr/>
          <a:lstStyle>
            <a:lvl1pPr>
              <a:defRPr sz="4800" b="1"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HEADING HERE</a:t>
            </a:r>
          </a:p>
        </p:txBody>
      </p:sp>
      <p:pic>
        <p:nvPicPr>
          <p:cNvPr id="5" name="Picture 4" descr="A picture containing logo&#10;&#10;Description automatically generated">
            <a:extLst>
              <a:ext uri="{FF2B5EF4-FFF2-40B4-BE49-F238E27FC236}">
                <a16:creationId xmlns:a16="http://schemas.microsoft.com/office/drawing/2014/main" id="{9B0ED9C1-0379-89D3-DAF0-2355D85487D6}"/>
              </a:ext>
            </a:extLst>
          </p:cNvPr>
          <p:cNvPicPr>
            <a:picLocks noChangeAspect="1"/>
          </p:cNvPicPr>
          <p:nvPr userDrawn="1"/>
        </p:nvPicPr>
        <p:blipFill>
          <a:blip r:embed="rId2"/>
          <a:stretch>
            <a:fillRect/>
          </a:stretch>
        </p:blipFill>
        <p:spPr>
          <a:xfrm>
            <a:off x="170737" y="5910092"/>
            <a:ext cx="3138616" cy="829375"/>
          </a:xfrm>
          <a:prstGeom prst="rect">
            <a:avLst/>
          </a:prstGeom>
        </p:spPr>
      </p:pic>
      <p:sp>
        <p:nvSpPr>
          <p:cNvPr id="6" name="Text Placeholder 7">
            <a:extLst>
              <a:ext uri="{FF2B5EF4-FFF2-40B4-BE49-F238E27FC236}">
                <a16:creationId xmlns:a16="http://schemas.microsoft.com/office/drawing/2014/main" id="{F229EB78-5E28-5991-2BEF-1FB7F73466A9}"/>
              </a:ext>
            </a:extLst>
          </p:cNvPr>
          <p:cNvSpPr>
            <a:spLocks noGrp="1"/>
          </p:cNvSpPr>
          <p:nvPr>
            <p:ph type="body" sz="quarter" idx="11"/>
          </p:nvPr>
        </p:nvSpPr>
        <p:spPr>
          <a:xfrm>
            <a:off x="776288" y="1635125"/>
            <a:ext cx="10638817" cy="4275138"/>
          </a:xfrm>
          <a:prstGeom prst="rect">
            <a:avLst/>
          </a:prstGeom>
        </p:spPr>
        <p:txBody>
          <a:bodyPr/>
          <a:lstStyle>
            <a:lvl1pPr>
              <a:defRPr>
                <a:latin typeface="Roboto Light" panose="02000000000000000000" pitchFamily="2" charset="0"/>
                <a:ea typeface="Roboto Light" panose="02000000000000000000" pitchFamily="2" charset="0"/>
                <a:cs typeface="Roboto Light" panose="02000000000000000000" pitchFamily="2" charset="0"/>
              </a:defRPr>
            </a:lvl1pPr>
            <a:lvl2pPr>
              <a:defRPr>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61106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84990E-8CAE-C149-A6F7-36F039F6DA61}"/>
              </a:ext>
            </a:extLst>
          </p:cNvPr>
          <p:cNvPicPr>
            <a:picLocks noChangeAspect="1"/>
          </p:cNvPicPr>
          <p:nvPr userDrawn="1"/>
        </p:nvPicPr>
        <p:blipFill rotWithShape="1">
          <a:blip r:embed="rId2">
            <a:alphaModFix amt="85000"/>
          </a:blip>
          <a:srcRect t="8207" b="10589"/>
          <a:stretch/>
        </p:blipFill>
        <p:spPr>
          <a:xfrm>
            <a:off x="0" y="0"/>
            <a:ext cx="12192000" cy="6867661"/>
          </a:xfrm>
          <a:prstGeom prst="rect">
            <a:avLst/>
          </a:prstGeom>
        </p:spPr>
      </p:pic>
      <p:sp>
        <p:nvSpPr>
          <p:cNvPr id="3" name="Rectangle 2">
            <a:extLst>
              <a:ext uri="{FF2B5EF4-FFF2-40B4-BE49-F238E27FC236}">
                <a16:creationId xmlns:a16="http://schemas.microsoft.com/office/drawing/2014/main" id="{28C9BE29-3B54-BA4D-BF32-DE52D3C19F43}"/>
              </a:ext>
            </a:extLst>
          </p:cNvPr>
          <p:cNvSpPr/>
          <p:nvPr userDrawn="1"/>
        </p:nvSpPr>
        <p:spPr>
          <a:xfrm>
            <a:off x="434912" y="8252460"/>
            <a:ext cx="11322177" cy="62819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5">
            <a:extLst>
              <a:ext uri="{FF2B5EF4-FFF2-40B4-BE49-F238E27FC236}">
                <a16:creationId xmlns:a16="http://schemas.microsoft.com/office/drawing/2014/main" id="{690AD790-848A-9E49-BF77-06D7C15E037E}"/>
              </a:ext>
            </a:extLst>
          </p:cNvPr>
          <p:cNvSpPr>
            <a:spLocks noGrp="1"/>
          </p:cNvSpPr>
          <p:nvPr>
            <p:ph type="body" sz="quarter" idx="11" hasCustomPrompt="1"/>
          </p:nvPr>
        </p:nvSpPr>
        <p:spPr>
          <a:xfrm>
            <a:off x="1573340" y="4123944"/>
            <a:ext cx="6948868" cy="631031"/>
          </a:xfrm>
          <a:prstGeom prst="rect">
            <a:avLst/>
          </a:prstGeom>
        </p:spPr>
        <p:txBody>
          <a:bodyPr anchor="ctr"/>
          <a:lstStyle>
            <a:lvl1pPr marL="0" indent="0" algn="ctr">
              <a:buNone/>
              <a:defRPr sz="2000" b="0"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 HEADLINE</a:t>
            </a:r>
          </a:p>
        </p:txBody>
      </p:sp>
      <p:sp>
        <p:nvSpPr>
          <p:cNvPr id="11" name="Text Placeholder 5">
            <a:extLst>
              <a:ext uri="{FF2B5EF4-FFF2-40B4-BE49-F238E27FC236}">
                <a16:creationId xmlns:a16="http://schemas.microsoft.com/office/drawing/2014/main" id="{9305DB35-9618-7145-98E0-D22C7CC55C3C}"/>
              </a:ext>
            </a:extLst>
          </p:cNvPr>
          <p:cNvSpPr>
            <a:spLocks noGrp="1"/>
          </p:cNvSpPr>
          <p:nvPr>
            <p:ph type="body" sz="quarter" idx="12" hasCustomPrompt="1"/>
          </p:nvPr>
        </p:nvSpPr>
        <p:spPr>
          <a:xfrm>
            <a:off x="1573340" y="2276856"/>
            <a:ext cx="6948868" cy="631031"/>
          </a:xfrm>
          <a:prstGeom prst="rect">
            <a:avLst/>
          </a:prstGeom>
        </p:spPr>
        <p:txBody>
          <a:bodyPr anchor="ctr"/>
          <a:lstStyle>
            <a:lvl1pPr marL="0" indent="0" algn="ctr">
              <a:buNone/>
              <a:defRPr sz="2000" b="1" spc="300">
                <a:solidFill>
                  <a:schemeClr val="bg1"/>
                </a:solidFill>
                <a:latin typeface="Montserrat" pitchFamily="2" charset="77"/>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 HEADLINE</a:t>
            </a:r>
          </a:p>
        </p:txBody>
      </p:sp>
      <p:cxnSp>
        <p:nvCxnSpPr>
          <p:cNvPr id="13" name="Straight Connector 12">
            <a:extLst>
              <a:ext uri="{FF2B5EF4-FFF2-40B4-BE49-F238E27FC236}">
                <a16:creationId xmlns:a16="http://schemas.microsoft.com/office/drawing/2014/main" id="{8BD73CDF-0296-514C-A17B-547010E98CFA}"/>
              </a:ext>
            </a:extLst>
          </p:cNvPr>
          <p:cNvCxnSpPr>
            <a:cxnSpLocks/>
          </p:cNvCxnSpPr>
          <p:nvPr userDrawn="1"/>
        </p:nvCxnSpPr>
        <p:spPr>
          <a:xfrm>
            <a:off x="3950208" y="2807208"/>
            <a:ext cx="2148840" cy="0"/>
          </a:xfrm>
          <a:prstGeom prst="line">
            <a:avLst/>
          </a:prstGeom>
          <a:ln>
            <a:solidFill>
              <a:srgbClr val="E5B587"/>
            </a:solidFill>
          </a:ln>
        </p:spPr>
        <p:style>
          <a:lnRef idx="2">
            <a:schemeClr val="dk1"/>
          </a:lnRef>
          <a:fillRef idx="0">
            <a:schemeClr val="dk1"/>
          </a:fillRef>
          <a:effectRef idx="1">
            <a:schemeClr val="dk1"/>
          </a:effectRef>
          <a:fontRef idx="minor">
            <a:schemeClr val="tx1"/>
          </a:fontRef>
        </p:style>
      </p:cxnSp>
      <p:sp>
        <p:nvSpPr>
          <p:cNvPr id="19" name="Title 18">
            <a:extLst>
              <a:ext uri="{FF2B5EF4-FFF2-40B4-BE49-F238E27FC236}">
                <a16:creationId xmlns:a16="http://schemas.microsoft.com/office/drawing/2014/main" id="{2A76A92B-1C73-F247-BBE6-E67EEC67CF81}"/>
              </a:ext>
            </a:extLst>
          </p:cNvPr>
          <p:cNvSpPr>
            <a:spLocks noGrp="1"/>
          </p:cNvSpPr>
          <p:nvPr>
            <p:ph type="title" hasCustomPrompt="1"/>
          </p:nvPr>
        </p:nvSpPr>
        <p:spPr>
          <a:xfrm>
            <a:off x="1573340" y="3095245"/>
            <a:ext cx="6948868" cy="1028699"/>
          </a:xfrm>
          <a:prstGeom prst="rect">
            <a:avLst/>
          </a:prstGeom>
        </p:spPr>
        <p:txBody>
          <a:bodyPr anchor="ctr"/>
          <a:lstStyle>
            <a:lvl1pPr algn="ctr">
              <a:defRPr sz="5400" b="1"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MAIN MESSAGE</a:t>
            </a:r>
          </a:p>
        </p:txBody>
      </p:sp>
      <p:grpSp>
        <p:nvGrpSpPr>
          <p:cNvPr id="38" name="Group 37">
            <a:extLst>
              <a:ext uri="{FF2B5EF4-FFF2-40B4-BE49-F238E27FC236}">
                <a16:creationId xmlns:a16="http://schemas.microsoft.com/office/drawing/2014/main" id="{5062FC30-A8AA-9B42-B7A8-132ADA1B5DAB}"/>
              </a:ext>
            </a:extLst>
          </p:cNvPr>
          <p:cNvGrpSpPr/>
          <p:nvPr userDrawn="1"/>
        </p:nvGrpSpPr>
        <p:grpSpPr>
          <a:xfrm>
            <a:off x="434912" y="288036"/>
            <a:ext cx="11322695" cy="6240036"/>
            <a:chOff x="434912" y="288036"/>
            <a:chExt cx="11322695" cy="6240036"/>
          </a:xfrm>
        </p:grpSpPr>
        <p:cxnSp>
          <p:nvCxnSpPr>
            <p:cNvPr id="23" name="Straight Connector 22">
              <a:extLst>
                <a:ext uri="{FF2B5EF4-FFF2-40B4-BE49-F238E27FC236}">
                  <a16:creationId xmlns:a16="http://schemas.microsoft.com/office/drawing/2014/main" id="{86E7C6A5-4B9C-CE4D-BE9A-2A801901FD9A}"/>
                </a:ext>
              </a:extLst>
            </p:cNvPr>
            <p:cNvCxnSpPr>
              <a:cxnSpLocks/>
            </p:cNvCxnSpPr>
            <p:nvPr userDrawn="1"/>
          </p:nvCxnSpPr>
          <p:spPr>
            <a:xfrm>
              <a:off x="434912" y="288036"/>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E637E299-FD31-8949-8F15-2C9D318E739B}"/>
                </a:ext>
              </a:extLst>
            </p:cNvPr>
            <p:cNvCxnSpPr>
              <a:cxnSpLocks/>
            </p:cNvCxnSpPr>
            <p:nvPr userDrawn="1"/>
          </p:nvCxnSpPr>
          <p:spPr>
            <a:xfrm>
              <a:off x="434912" y="6528072"/>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6647E2C9-CCD1-524B-B023-A68EBCFAE262}"/>
                </a:ext>
              </a:extLst>
            </p:cNvPr>
            <p:cNvCxnSpPr>
              <a:cxnSpLocks/>
            </p:cNvCxnSpPr>
            <p:nvPr userDrawn="1"/>
          </p:nvCxnSpPr>
          <p:spPr>
            <a:xfrm>
              <a:off x="434912" y="288036"/>
              <a:ext cx="0" cy="624003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40A62DC1-BC5B-2145-BBB4-709E6774446F}"/>
                </a:ext>
              </a:extLst>
            </p:cNvPr>
            <p:cNvCxnSpPr>
              <a:cxnSpLocks/>
            </p:cNvCxnSpPr>
            <p:nvPr userDrawn="1"/>
          </p:nvCxnSpPr>
          <p:spPr>
            <a:xfrm>
              <a:off x="11757089" y="288036"/>
              <a:ext cx="0" cy="2807209"/>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E5D9E5BF-7185-914C-91BF-6EAA6283348B}"/>
                </a:ext>
              </a:extLst>
            </p:cNvPr>
            <p:cNvCxnSpPr>
              <a:cxnSpLocks/>
            </p:cNvCxnSpPr>
            <p:nvPr userDrawn="1"/>
          </p:nvCxnSpPr>
          <p:spPr>
            <a:xfrm>
              <a:off x="11757607" y="4003829"/>
              <a:ext cx="0" cy="2524242"/>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sp>
        <p:nvSpPr>
          <p:cNvPr id="6" name="Picture Placeholder 5">
            <a:extLst>
              <a:ext uri="{FF2B5EF4-FFF2-40B4-BE49-F238E27FC236}">
                <a16:creationId xmlns:a16="http://schemas.microsoft.com/office/drawing/2014/main" id="{CE4B4436-8DED-F493-9B59-DFD518D4D894}"/>
              </a:ext>
            </a:extLst>
          </p:cNvPr>
          <p:cNvSpPr>
            <a:spLocks noGrp="1"/>
          </p:cNvSpPr>
          <p:nvPr>
            <p:ph type="pic" sz="quarter" idx="13"/>
          </p:nvPr>
        </p:nvSpPr>
        <p:spPr>
          <a:xfrm>
            <a:off x="9337675" y="3180416"/>
            <a:ext cx="2419402" cy="727806"/>
          </a:xfrm>
          <a:prstGeom prst="rect">
            <a:avLst/>
          </a:prstGeom>
        </p:spPr>
        <p:txBody>
          <a:bodyPr/>
          <a:lstStyle>
            <a:lvl1pPr marL="0" indent="0">
              <a:buNone/>
              <a:defRPr/>
            </a:lvl1pPr>
          </a:lstStyle>
          <a:p>
            <a:endParaRPr lang="en-US"/>
          </a:p>
        </p:txBody>
      </p:sp>
    </p:spTree>
    <p:extLst>
      <p:ext uri="{BB962C8B-B14F-4D97-AF65-F5344CB8AC3E}">
        <p14:creationId xmlns:p14="http://schemas.microsoft.com/office/powerpoint/2010/main" val="37440668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911A6C0-7603-6A47-AD76-4837425ABDCC}"/>
              </a:ext>
            </a:extLst>
          </p:cNvPr>
          <p:cNvGrpSpPr/>
          <p:nvPr userDrawn="1"/>
        </p:nvGrpSpPr>
        <p:grpSpPr>
          <a:xfrm>
            <a:off x="0" y="0"/>
            <a:ext cx="12192000" cy="6858000"/>
            <a:chOff x="0" y="0"/>
            <a:chExt cx="12192000" cy="6858000"/>
          </a:xfrm>
        </p:grpSpPr>
        <p:pic>
          <p:nvPicPr>
            <p:cNvPr id="23" name="Picture 22" descr="A person showing a person something on the computer&#10;&#10;Description automatically generated with low confidence">
              <a:extLst>
                <a:ext uri="{FF2B5EF4-FFF2-40B4-BE49-F238E27FC236}">
                  <a16:creationId xmlns:a16="http://schemas.microsoft.com/office/drawing/2014/main" id="{2049E778-B908-884F-8BA9-9F376D1EB7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91" b="10034"/>
            <a:stretch/>
          </p:blipFill>
          <p:spPr>
            <a:xfrm>
              <a:off x="0" y="0"/>
              <a:ext cx="12192000" cy="6858000"/>
            </a:xfrm>
            <a:prstGeom prst="rect">
              <a:avLst/>
            </a:prstGeom>
          </p:spPr>
        </p:pic>
        <p:grpSp>
          <p:nvGrpSpPr>
            <p:cNvPr id="32" name="Group 31">
              <a:extLst>
                <a:ext uri="{FF2B5EF4-FFF2-40B4-BE49-F238E27FC236}">
                  <a16:creationId xmlns:a16="http://schemas.microsoft.com/office/drawing/2014/main" id="{CB8A0208-BDD9-0C48-9A8C-128BDA2C060A}"/>
                </a:ext>
              </a:extLst>
            </p:cNvPr>
            <p:cNvGrpSpPr/>
            <p:nvPr userDrawn="1"/>
          </p:nvGrpSpPr>
          <p:grpSpPr>
            <a:xfrm>
              <a:off x="434912" y="288036"/>
              <a:ext cx="11322177" cy="6240036"/>
              <a:chOff x="434912" y="288036"/>
              <a:chExt cx="11322177" cy="6240036"/>
            </a:xfrm>
          </p:grpSpPr>
          <p:cxnSp>
            <p:nvCxnSpPr>
              <p:cNvPr id="33" name="Straight Connector 32">
                <a:extLst>
                  <a:ext uri="{FF2B5EF4-FFF2-40B4-BE49-F238E27FC236}">
                    <a16:creationId xmlns:a16="http://schemas.microsoft.com/office/drawing/2014/main" id="{1260F525-FC65-DE47-9066-D96632F4D939}"/>
                  </a:ext>
                </a:extLst>
              </p:cNvPr>
              <p:cNvCxnSpPr>
                <a:cxnSpLocks/>
              </p:cNvCxnSpPr>
              <p:nvPr userDrawn="1"/>
            </p:nvCxnSpPr>
            <p:spPr>
              <a:xfrm>
                <a:off x="434912" y="288036"/>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34" name="Straight Connector 33">
                <a:extLst>
                  <a:ext uri="{FF2B5EF4-FFF2-40B4-BE49-F238E27FC236}">
                    <a16:creationId xmlns:a16="http://schemas.microsoft.com/office/drawing/2014/main" id="{A4C85E06-DACE-0B41-880D-8C765CE24360}"/>
                  </a:ext>
                </a:extLst>
              </p:cNvPr>
              <p:cNvCxnSpPr>
                <a:cxnSpLocks/>
              </p:cNvCxnSpPr>
              <p:nvPr userDrawn="1"/>
            </p:nvCxnSpPr>
            <p:spPr>
              <a:xfrm>
                <a:off x="434912" y="6528072"/>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E0A14BBD-20F4-E541-876B-492D19E2F0FE}"/>
                  </a:ext>
                </a:extLst>
              </p:cNvPr>
              <p:cNvCxnSpPr>
                <a:cxnSpLocks/>
              </p:cNvCxnSpPr>
              <p:nvPr userDrawn="1"/>
            </p:nvCxnSpPr>
            <p:spPr>
              <a:xfrm>
                <a:off x="434912" y="288036"/>
                <a:ext cx="0" cy="624003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grpSp>
      <p:sp>
        <p:nvSpPr>
          <p:cNvPr id="11" name="Text Placeholder 5">
            <a:extLst>
              <a:ext uri="{FF2B5EF4-FFF2-40B4-BE49-F238E27FC236}">
                <a16:creationId xmlns:a16="http://schemas.microsoft.com/office/drawing/2014/main" id="{98E33007-D4DC-2E4E-8040-E16756E6E149}"/>
              </a:ext>
            </a:extLst>
          </p:cNvPr>
          <p:cNvSpPr>
            <a:spLocks noGrp="1"/>
          </p:cNvSpPr>
          <p:nvPr>
            <p:ph type="body" sz="quarter" idx="11" hasCustomPrompt="1"/>
          </p:nvPr>
        </p:nvSpPr>
        <p:spPr>
          <a:xfrm>
            <a:off x="1573340" y="4123944"/>
            <a:ext cx="6948868" cy="631031"/>
          </a:xfrm>
          <a:prstGeom prst="rect">
            <a:avLst/>
          </a:prstGeom>
        </p:spPr>
        <p:txBody>
          <a:bodyPr anchor="ctr"/>
          <a:lstStyle>
            <a:lvl1pPr marL="0" indent="0" algn="ctr">
              <a:buNone/>
              <a:defRPr sz="2000" b="0"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 HEADLINE</a:t>
            </a:r>
          </a:p>
        </p:txBody>
      </p:sp>
      <p:sp>
        <p:nvSpPr>
          <p:cNvPr id="12" name="Text Placeholder 5">
            <a:extLst>
              <a:ext uri="{FF2B5EF4-FFF2-40B4-BE49-F238E27FC236}">
                <a16:creationId xmlns:a16="http://schemas.microsoft.com/office/drawing/2014/main" id="{4A8A0DDA-34DB-C741-93CF-53AB847FDF0C}"/>
              </a:ext>
            </a:extLst>
          </p:cNvPr>
          <p:cNvSpPr>
            <a:spLocks noGrp="1"/>
          </p:cNvSpPr>
          <p:nvPr>
            <p:ph type="body" sz="quarter" idx="12" hasCustomPrompt="1"/>
          </p:nvPr>
        </p:nvSpPr>
        <p:spPr>
          <a:xfrm>
            <a:off x="1573340" y="2276856"/>
            <a:ext cx="6948868" cy="631031"/>
          </a:xfrm>
          <a:prstGeom prst="rect">
            <a:avLst/>
          </a:prstGeom>
        </p:spPr>
        <p:txBody>
          <a:bodyPr anchor="ctr"/>
          <a:lstStyle>
            <a:lvl1pPr marL="0" indent="0" algn="ctr">
              <a:buNone/>
              <a:defRPr sz="2000" b="1" spc="300">
                <a:solidFill>
                  <a:schemeClr val="bg1"/>
                </a:solidFill>
                <a:latin typeface="Montserrat" pitchFamily="2" charset="77"/>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 HEADLINE</a:t>
            </a:r>
          </a:p>
        </p:txBody>
      </p:sp>
      <p:cxnSp>
        <p:nvCxnSpPr>
          <p:cNvPr id="13" name="Straight Connector 12">
            <a:extLst>
              <a:ext uri="{FF2B5EF4-FFF2-40B4-BE49-F238E27FC236}">
                <a16:creationId xmlns:a16="http://schemas.microsoft.com/office/drawing/2014/main" id="{1E7A8234-9AA9-564B-A5CC-3319FAC00B13}"/>
              </a:ext>
            </a:extLst>
          </p:cNvPr>
          <p:cNvCxnSpPr>
            <a:cxnSpLocks/>
          </p:cNvCxnSpPr>
          <p:nvPr userDrawn="1"/>
        </p:nvCxnSpPr>
        <p:spPr>
          <a:xfrm>
            <a:off x="3950208" y="2807208"/>
            <a:ext cx="2148840" cy="0"/>
          </a:xfrm>
          <a:prstGeom prst="line">
            <a:avLst/>
          </a:prstGeom>
          <a:ln>
            <a:solidFill>
              <a:srgbClr val="E5B587"/>
            </a:solidFill>
          </a:ln>
        </p:spPr>
        <p:style>
          <a:lnRef idx="2">
            <a:schemeClr val="dk1"/>
          </a:lnRef>
          <a:fillRef idx="0">
            <a:schemeClr val="dk1"/>
          </a:fillRef>
          <a:effectRef idx="1">
            <a:schemeClr val="dk1"/>
          </a:effectRef>
          <a:fontRef idx="minor">
            <a:schemeClr val="tx1"/>
          </a:fontRef>
        </p:style>
      </p:cxnSp>
      <p:sp>
        <p:nvSpPr>
          <p:cNvPr id="15" name="Title 18">
            <a:extLst>
              <a:ext uri="{FF2B5EF4-FFF2-40B4-BE49-F238E27FC236}">
                <a16:creationId xmlns:a16="http://schemas.microsoft.com/office/drawing/2014/main" id="{96AAFF78-2F30-724A-A43F-1DCB704BCC04}"/>
              </a:ext>
            </a:extLst>
          </p:cNvPr>
          <p:cNvSpPr>
            <a:spLocks noGrp="1"/>
          </p:cNvSpPr>
          <p:nvPr>
            <p:ph type="title" hasCustomPrompt="1"/>
          </p:nvPr>
        </p:nvSpPr>
        <p:spPr>
          <a:xfrm>
            <a:off x="1573340" y="3095245"/>
            <a:ext cx="6948868" cy="1028699"/>
          </a:xfrm>
          <a:prstGeom prst="rect">
            <a:avLst/>
          </a:prstGeom>
        </p:spPr>
        <p:txBody>
          <a:bodyPr anchor="ctr"/>
          <a:lstStyle>
            <a:lvl1pPr algn="ctr">
              <a:defRPr sz="5400" b="1"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MAIN MESSAGE</a:t>
            </a:r>
          </a:p>
        </p:txBody>
      </p:sp>
      <p:grpSp>
        <p:nvGrpSpPr>
          <p:cNvPr id="16" name="Group 15">
            <a:extLst>
              <a:ext uri="{FF2B5EF4-FFF2-40B4-BE49-F238E27FC236}">
                <a16:creationId xmlns:a16="http://schemas.microsoft.com/office/drawing/2014/main" id="{E8C88B53-42EF-2667-1A13-4508A4124D6B}"/>
              </a:ext>
            </a:extLst>
          </p:cNvPr>
          <p:cNvGrpSpPr/>
          <p:nvPr userDrawn="1"/>
        </p:nvGrpSpPr>
        <p:grpSpPr>
          <a:xfrm>
            <a:off x="434912" y="288036"/>
            <a:ext cx="11322695" cy="6240036"/>
            <a:chOff x="434912" y="288036"/>
            <a:chExt cx="11322695" cy="6240036"/>
          </a:xfrm>
        </p:grpSpPr>
        <p:cxnSp>
          <p:nvCxnSpPr>
            <p:cNvPr id="17" name="Straight Connector 16">
              <a:extLst>
                <a:ext uri="{FF2B5EF4-FFF2-40B4-BE49-F238E27FC236}">
                  <a16:creationId xmlns:a16="http://schemas.microsoft.com/office/drawing/2014/main" id="{158EF9B5-DADC-5F44-C9A8-E293DCF60186}"/>
                </a:ext>
              </a:extLst>
            </p:cNvPr>
            <p:cNvCxnSpPr>
              <a:cxnSpLocks/>
            </p:cNvCxnSpPr>
            <p:nvPr userDrawn="1"/>
          </p:nvCxnSpPr>
          <p:spPr>
            <a:xfrm>
              <a:off x="434912" y="288036"/>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B0F164E8-7760-198D-C0F9-BACD57E2F2FB}"/>
                </a:ext>
              </a:extLst>
            </p:cNvPr>
            <p:cNvCxnSpPr>
              <a:cxnSpLocks/>
            </p:cNvCxnSpPr>
            <p:nvPr userDrawn="1"/>
          </p:nvCxnSpPr>
          <p:spPr>
            <a:xfrm>
              <a:off x="434912" y="6528072"/>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7169BE2E-58D2-0DD1-CEF2-97B31BEAA4F8}"/>
                </a:ext>
              </a:extLst>
            </p:cNvPr>
            <p:cNvCxnSpPr>
              <a:cxnSpLocks/>
            </p:cNvCxnSpPr>
            <p:nvPr userDrawn="1"/>
          </p:nvCxnSpPr>
          <p:spPr>
            <a:xfrm>
              <a:off x="434912" y="288036"/>
              <a:ext cx="0" cy="624003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5D5A2077-ABE7-1893-F3ED-2CDEEDB3459F}"/>
                </a:ext>
              </a:extLst>
            </p:cNvPr>
            <p:cNvCxnSpPr>
              <a:cxnSpLocks/>
            </p:cNvCxnSpPr>
            <p:nvPr userDrawn="1"/>
          </p:nvCxnSpPr>
          <p:spPr>
            <a:xfrm>
              <a:off x="11757089" y="288036"/>
              <a:ext cx="0" cy="2807209"/>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C8462B5D-D18C-79BF-B48F-5D3AEEDCE7CA}"/>
                </a:ext>
              </a:extLst>
            </p:cNvPr>
            <p:cNvCxnSpPr>
              <a:cxnSpLocks/>
            </p:cNvCxnSpPr>
            <p:nvPr userDrawn="1"/>
          </p:nvCxnSpPr>
          <p:spPr>
            <a:xfrm>
              <a:off x="11757607" y="4003829"/>
              <a:ext cx="0" cy="2524242"/>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20864196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F81EC13-F141-554B-BDE8-367824A293C4}"/>
              </a:ext>
            </a:extLst>
          </p:cNvPr>
          <p:cNvGrpSpPr/>
          <p:nvPr userDrawn="1"/>
        </p:nvGrpSpPr>
        <p:grpSpPr>
          <a:xfrm>
            <a:off x="0" y="0"/>
            <a:ext cx="12192000" cy="6858000"/>
            <a:chOff x="0" y="0"/>
            <a:chExt cx="12192000" cy="6858000"/>
          </a:xfrm>
        </p:grpSpPr>
        <p:pic>
          <p:nvPicPr>
            <p:cNvPr id="3" name="Picture 2" descr="A picture containing wall, indoor&#10;&#10;Description automatically generated">
              <a:extLst>
                <a:ext uri="{FF2B5EF4-FFF2-40B4-BE49-F238E27FC236}">
                  <a16:creationId xmlns:a16="http://schemas.microsoft.com/office/drawing/2014/main" id="{2DDA0FA8-9F7D-7448-80DF-F9AF7D8118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91" b="10034"/>
            <a:stretch/>
          </p:blipFill>
          <p:spPr>
            <a:xfrm>
              <a:off x="0" y="0"/>
              <a:ext cx="12192000" cy="6858000"/>
            </a:xfrm>
            <a:prstGeom prst="rect">
              <a:avLst/>
            </a:prstGeom>
          </p:spPr>
        </p:pic>
        <p:grpSp>
          <p:nvGrpSpPr>
            <p:cNvPr id="16" name="Group 15">
              <a:extLst>
                <a:ext uri="{FF2B5EF4-FFF2-40B4-BE49-F238E27FC236}">
                  <a16:creationId xmlns:a16="http://schemas.microsoft.com/office/drawing/2014/main" id="{5B45371A-5BED-7B49-89A6-5FC45C9F7303}"/>
                </a:ext>
              </a:extLst>
            </p:cNvPr>
            <p:cNvGrpSpPr/>
            <p:nvPr userDrawn="1"/>
          </p:nvGrpSpPr>
          <p:grpSpPr>
            <a:xfrm>
              <a:off x="434912" y="288036"/>
              <a:ext cx="11322177" cy="6240036"/>
              <a:chOff x="434912" y="288036"/>
              <a:chExt cx="11322177" cy="6240036"/>
            </a:xfrm>
          </p:grpSpPr>
          <p:cxnSp>
            <p:nvCxnSpPr>
              <p:cNvPr id="17" name="Straight Connector 16">
                <a:extLst>
                  <a:ext uri="{FF2B5EF4-FFF2-40B4-BE49-F238E27FC236}">
                    <a16:creationId xmlns:a16="http://schemas.microsoft.com/office/drawing/2014/main" id="{56D142FD-4D83-AD47-BC7F-DE79C2BA6314}"/>
                  </a:ext>
                </a:extLst>
              </p:cNvPr>
              <p:cNvCxnSpPr>
                <a:cxnSpLocks/>
              </p:cNvCxnSpPr>
              <p:nvPr userDrawn="1"/>
            </p:nvCxnSpPr>
            <p:spPr>
              <a:xfrm>
                <a:off x="434912" y="288036"/>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B2F83A71-F02F-AE4F-BCAF-ADA661A81846}"/>
                  </a:ext>
                </a:extLst>
              </p:cNvPr>
              <p:cNvCxnSpPr>
                <a:cxnSpLocks/>
              </p:cNvCxnSpPr>
              <p:nvPr userDrawn="1"/>
            </p:nvCxnSpPr>
            <p:spPr>
              <a:xfrm>
                <a:off x="434912" y="6528072"/>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EA5622C8-6C10-7446-B6AC-0168A87365BE}"/>
                  </a:ext>
                </a:extLst>
              </p:cNvPr>
              <p:cNvCxnSpPr>
                <a:cxnSpLocks/>
              </p:cNvCxnSpPr>
              <p:nvPr userDrawn="1"/>
            </p:nvCxnSpPr>
            <p:spPr>
              <a:xfrm>
                <a:off x="434912" y="288036"/>
                <a:ext cx="0" cy="624003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grpSp>
      <p:sp>
        <p:nvSpPr>
          <p:cNvPr id="11" name="Text Placeholder 5">
            <a:extLst>
              <a:ext uri="{FF2B5EF4-FFF2-40B4-BE49-F238E27FC236}">
                <a16:creationId xmlns:a16="http://schemas.microsoft.com/office/drawing/2014/main" id="{98E33007-D4DC-2E4E-8040-E16756E6E149}"/>
              </a:ext>
            </a:extLst>
          </p:cNvPr>
          <p:cNvSpPr>
            <a:spLocks noGrp="1"/>
          </p:cNvSpPr>
          <p:nvPr>
            <p:ph type="body" sz="quarter" idx="11" hasCustomPrompt="1"/>
          </p:nvPr>
        </p:nvSpPr>
        <p:spPr>
          <a:xfrm>
            <a:off x="1573340" y="4123944"/>
            <a:ext cx="6948868" cy="631031"/>
          </a:xfrm>
          <a:prstGeom prst="rect">
            <a:avLst/>
          </a:prstGeom>
        </p:spPr>
        <p:txBody>
          <a:bodyPr anchor="ctr"/>
          <a:lstStyle>
            <a:lvl1pPr marL="0" indent="0" algn="ctr">
              <a:buNone/>
              <a:defRPr sz="2000" b="0"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 HEADLINE</a:t>
            </a:r>
          </a:p>
        </p:txBody>
      </p:sp>
      <p:sp>
        <p:nvSpPr>
          <p:cNvPr id="12" name="Text Placeholder 5">
            <a:extLst>
              <a:ext uri="{FF2B5EF4-FFF2-40B4-BE49-F238E27FC236}">
                <a16:creationId xmlns:a16="http://schemas.microsoft.com/office/drawing/2014/main" id="{4A8A0DDA-34DB-C741-93CF-53AB847FDF0C}"/>
              </a:ext>
            </a:extLst>
          </p:cNvPr>
          <p:cNvSpPr>
            <a:spLocks noGrp="1"/>
          </p:cNvSpPr>
          <p:nvPr>
            <p:ph type="body" sz="quarter" idx="12" hasCustomPrompt="1"/>
          </p:nvPr>
        </p:nvSpPr>
        <p:spPr>
          <a:xfrm>
            <a:off x="1573340" y="2276856"/>
            <a:ext cx="6948868" cy="631031"/>
          </a:xfrm>
          <a:prstGeom prst="rect">
            <a:avLst/>
          </a:prstGeom>
        </p:spPr>
        <p:txBody>
          <a:bodyPr anchor="ctr"/>
          <a:lstStyle>
            <a:lvl1pPr marL="0" indent="0" algn="ctr">
              <a:buNone/>
              <a:defRPr sz="2000" b="1" spc="300">
                <a:solidFill>
                  <a:schemeClr val="bg1"/>
                </a:solidFill>
                <a:latin typeface="Montserrat" pitchFamily="2" charset="77"/>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 HEADLINE</a:t>
            </a:r>
          </a:p>
        </p:txBody>
      </p:sp>
      <p:cxnSp>
        <p:nvCxnSpPr>
          <p:cNvPr id="13" name="Straight Connector 12">
            <a:extLst>
              <a:ext uri="{FF2B5EF4-FFF2-40B4-BE49-F238E27FC236}">
                <a16:creationId xmlns:a16="http://schemas.microsoft.com/office/drawing/2014/main" id="{1E7A8234-9AA9-564B-A5CC-3319FAC00B13}"/>
              </a:ext>
            </a:extLst>
          </p:cNvPr>
          <p:cNvCxnSpPr>
            <a:cxnSpLocks/>
          </p:cNvCxnSpPr>
          <p:nvPr userDrawn="1"/>
        </p:nvCxnSpPr>
        <p:spPr>
          <a:xfrm>
            <a:off x="3950208" y="2807208"/>
            <a:ext cx="2148840" cy="0"/>
          </a:xfrm>
          <a:prstGeom prst="line">
            <a:avLst/>
          </a:prstGeom>
          <a:ln>
            <a:solidFill>
              <a:srgbClr val="F89521"/>
            </a:solidFill>
          </a:ln>
        </p:spPr>
        <p:style>
          <a:lnRef idx="2">
            <a:schemeClr val="dk1"/>
          </a:lnRef>
          <a:fillRef idx="0">
            <a:schemeClr val="dk1"/>
          </a:fillRef>
          <a:effectRef idx="1">
            <a:schemeClr val="dk1"/>
          </a:effectRef>
          <a:fontRef idx="minor">
            <a:schemeClr val="tx1"/>
          </a:fontRef>
        </p:style>
      </p:cxnSp>
      <p:sp>
        <p:nvSpPr>
          <p:cNvPr id="15" name="Title 18">
            <a:extLst>
              <a:ext uri="{FF2B5EF4-FFF2-40B4-BE49-F238E27FC236}">
                <a16:creationId xmlns:a16="http://schemas.microsoft.com/office/drawing/2014/main" id="{96AAFF78-2F30-724A-A43F-1DCB704BCC04}"/>
              </a:ext>
            </a:extLst>
          </p:cNvPr>
          <p:cNvSpPr>
            <a:spLocks noGrp="1"/>
          </p:cNvSpPr>
          <p:nvPr>
            <p:ph type="title" hasCustomPrompt="1"/>
          </p:nvPr>
        </p:nvSpPr>
        <p:spPr>
          <a:xfrm>
            <a:off x="1573340" y="3095245"/>
            <a:ext cx="6948868" cy="1028699"/>
          </a:xfrm>
          <a:prstGeom prst="rect">
            <a:avLst/>
          </a:prstGeom>
        </p:spPr>
        <p:txBody>
          <a:bodyPr anchor="ctr"/>
          <a:lstStyle>
            <a:lvl1pPr algn="ctr">
              <a:defRPr sz="5400" b="1"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MAIN MESSAGE</a:t>
            </a:r>
          </a:p>
        </p:txBody>
      </p:sp>
      <p:grpSp>
        <p:nvGrpSpPr>
          <p:cNvPr id="22" name="Group 21">
            <a:extLst>
              <a:ext uri="{FF2B5EF4-FFF2-40B4-BE49-F238E27FC236}">
                <a16:creationId xmlns:a16="http://schemas.microsoft.com/office/drawing/2014/main" id="{BD417BF3-166D-BD13-DE91-4C59953ECDCE}"/>
              </a:ext>
            </a:extLst>
          </p:cNvPr>
          <p:cNvGrpSpPr/>
          <p:nvPr userDrawn="1"/>
        </p:nvGrpSpPr>
        <p:grpSpPr>
          <a:xfrm>
            <a:off x="434912" y="288036"/>
            <a:ext cx="11322695" cy="6240036"/>
            <a:chOff x="434912" y="288036"/>
            <a:chExt cx="11322695" cy="6240036"/>
          </a:xfrm>
        </p:grpSpPr>
        <p:cxnSp>
          <p:nvCxnSpPr>
            <p:cNvPr id="23" name="Straight Connector 22">
              <a:extLst>
                <a:ext uri="{FF2B5EF4-FFF2-40B4-BE49-F238E27FC236}">
                  <a16:creationId xmlns:a16="http://schemas.microsoft.com/office/drawing/2014/main" id="{C5BD91A6-8F77-2903-5587-F5F51B9857AE}"/>
                </a:ext>
              </a:extLst>
            </p:cNvPr>
            <p:cNvCxnSpPr>
              <a:cxnSpLocks/>
            </p:cNvCxnSpPr>
            <p:nvPr userDrawn="1"/>
          </p:nvCxnSpPr>
          <p:spPr>
            <a:xfrm>
              <a:off x="434912" y="288036"/>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443F6BBE-D3C8-A587-7AC7-B208C11682FC}"/>
                </a:ext>
              </a:extLst>
            </p:cNvPr>
            <p:cNvCxnSpPr>
              <a:cxnSpLocks/>
            </p:cNvCxnSpPr>
            <p:nvPr userDrawn="1"/>
          </p:nvCxnSpPr>
          <p:spPr>
            <a:xfrm>
              <a:off x="434912" y="6528072"/>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AFBB9ACC-F86F-2A99-F639-026F4D9CF26D}"/>
                </a:ext>
              </a:extLst>
            </p:cNvPr>
            <p:cNvCxnSpPr>
              <a:cxnSpLocks/>
            </p:cNvCxnSpPr>
            <p:nvPr userDrawn="1"/>
          </p:nvCxnSpPr>
          <p:spPr>
            <a:xfrm>
              <a:off x="434912" y="288036"/>
              <a:ext cx="0" cy="624003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F2B36AC7-C3FD-023B-F8C9-7F55699B5A3A}"/>
                </a:ext>
              </a:extLst>
            </p:cNvPr>
            <p:cNvCxnSpPr>
              <a:cxnSpLocks/>
            </p:cNvCxnSpPr>
            <p:nvPr userDrawn="1"/>
          </p:nvCxnSpPr>
          <p:spPr>
            <a:xfrm>
              <a:off x="11757089" y="288036"/>
              <a:ext cx="0" cy="2807209"/>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8DB06D25-8092-C98D-92F8-FA00682924E1}"/>
                </a:ext>
              </a:extLst>
            </p:cNvPr>
            <p:cNvCxnSpPr>
              <a:cxnSpLocks/>
            </p:cNvCxnSpPr>
            <p:nvPr userDrawn="1"/>
          </p:nvCxnSpPr>
          <p:spPr>
            <a:xfrm>
              <a:off x="11757607" y="4003829"/>
              <a:ext cx="0" cy="2524242"/>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850977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EFBAA1-1893-4B4D-BC64-0B27A96555D4}" type="datetime1">
              <a:rPr lang="en-US" smtClean="0"/>
              <a:t>11/15/2023</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a:t>‹#›</a:t>
            </a:fld>
            <a:endParaRPr kumimoji="0" lang="en-US" dirty="0"/>
          </a:p>
        </p:txBody>
      </p:sp>
    </p:spTree>
    <p:extLst>
      <p:ext uri="{BB962C8B-B14F-4D97-AF65-F5344CB8AC3E}">
        <p14:creationId xmlns:p14="http://schemas.microsoft.com/office/powerpoint/2010/main" val="27105408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7347139-2353-134B-975F-FAA4719D9FB7}"/>
              </a:ext>
            </a:extLst>
          </p:cNvPr>
          <p:cNvSpPr/>
          <p:nvPr userDrawn="1"/>
        </p:nvSpPr>
        <p:spPr>
          <a:xfrm>
            <a:off x="0" y="-1"/>
            <a:ext cx="12192000" cy="6865938"/>
          </a:xfrm>
          <a:prstGeom prst="rect">
            <a:avLst/>
          </a:prstGeom>
          <a:solidFill>
            <a:srgbClr val="1D4487">
              <a:alpha val="85098"/>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E2F33AF-A403-8748-9E03-C4EA1A251D75}"/>
              </a:ext>
            </a:extLst>
          </p:cNvPr>
          <p:cNvGrpSpPr/>
          <p:nvPr userDrawn="1"/>
        </p:nvGrpSpPr>
        <p:grpSpPr>
          <a:xfrm rot="10800000">
            <a:off x="434912" y="288036"/>
            <a:ext cx="11322696" cy="6240036"/>
            <a:chOff x="434911" y="288036"/>
            <a:chExt cx="11322696" cy="6240036"/>
          </a:xfrm>
        </p:grpSpPr>
        <p:cxnSp>
          <p:nvCxnSpPr>
            <p:cNvPr id="11" name="Straight Connector 10">
              <a:extLst>
                <a:ext uri="{FF2B5EF4-FFF2-40B4-BE49-F238E27FC236}">
                  <a16:creationId xmlns:a16="http://schemas.microsoft.com/office/drawing/2014/main" id="{914A553D-923C-384E-8C80-E85EDDF6F32F}"/>
                </a:ext>
              </a:extLst>
            </p:cNvPr>
            <p:cNvCxnSpPr>
              <a:cxnSpLocks/>
            </p:cNvCxnSpPr>
            <p:nvPr userDrawn="1"/>
          </p:nvCxnSpPr>
          <p:spPr>
            <a:xfrm rot="10800000" flipH="1">
              <a:off x="434911" y="288036"/>
              <a:ext cx="8269341"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16B110AF-7A41-324B-B383-1B11760C0E78}"/>
                </a:ext>
              </a:extLst>
            </p:cNvPr>
            <p:cNvCxnSpPr>
              <a:cxnSpLocks/>
            </p:cNvCxnSpPr>
            <p:nvPr userDrawn="1"/>
          </p:nvCxnSpPr>
          <p:spPr>
            <a:xfrm>
              <a:off x="434912" y="6528072"/>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379336F1-A1A4-5A43-A2A7-42D5FBE8DDC0}"/>
                </a:ext>
              </a:extLst>
            </p:cNvPr>
            <p:cNvCxnSpPr>
              <a:cxnSpLocks/>
            </p:cNvCxnSpPr>
            <p:nvPr userDrawn="1"/>
          </p:nvCxnSpPr>
          <p:spPr>
            <a:xfrm>
              <a:off x="434912" y="288036"/>
              <a:ext cx="0" cy="624003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F157BA9D-8213-D848-9F09-EE4AF247E84D}"/>
                </a:ext>
              </a:extLst>
            </p:cNvPr>
            <p:cNvCxnSpPr>
              <a:cxnSpLocks/>
            </p:cNvCxnSpPr>
            <p:nvPr userDrawn="1"/>
          </p:nvCxnSpPr>
          <p:spPr>
            <a:xfrm rot="10800000" flipV="1">
              <a:off x="11757607" y="923308"/>
              <a:ext cx="0" cy="5604763"/>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sp>
        <p:nvSpPr>
          <p:cNvPr id="18" name="Title 18">
            <a:extLst>
              <a:ext uri="{FF2B5EF4-FFF2-40B4-BE49-F238E27FC236}">
                <a16:creationId xmlns:a16="http://schemas.microsoft.com/office/drawing/2014/main" id="{782E286A-EC65-0340-8915-95889F4A7527}"/>
              </a:ext>
            </a:extLst>
          </p:cNvPr>
          <p:cNvSpPr>
            <a:spLocks noGrp="1"/>
          </p:cNvSpPr>
          <p:nvPr>
            <p:ph type="title" hasCustomPrompt="1"/>
          </p:nvPr>
        </p:nvSpPr>
        <p:spPr>
          <a:xfrm>
            <a:off x="2646966" y="2397438"/>
            <a:ext cx="6948868" cy="1028699"/>
          </a:xfrm>
          <a:prstGeom prst="rect">
            <a:avLst/>
          </a:prstGeom>
        </p:spPr>
        <p:txBody>
          <a:bodyPr anchor="ctr"/>
          <a:lstStyle>
            <a:lvl1pPr algn="ctr">
              <a:defRPr sz="5400" b="1"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MAIN MESSAGE</a:t>
            </a:r>
          </a:p>
        </p:txBody>
      </p:sp>
      <p:cxnSp>
        <p:nvCxnSpPr>
          <p:cNvPr id="20" name="Straight Connector 19">
            <a:extLst>
              <a:ext uri="{FF2B5EF4-FFF2-40B4-BE49-F238E27FC236}">
                <a16:creationId xmlns:a16="http://schemas.microsoft.com/office/drawing/2014/main" id="{08A02963-5F91-4248-91FD-4A426D64FD03}"/>
              </a:ext>
            </a:extLst>
          </p:cNvPr>
          <p:cNvCxnSpPr/>
          <p:nvPr userDrawn="1"/>
        </p:nvCxnSpPr>
        <p:spPr>
          <a:xfrm>
            <a:off x="3987800" y="3623733"/>
            <a:ext cx="4216400" cy="0"/>
          </a:xfrm>
          <a:prstGeom prst="line">
            <a:avLst/>
          </a:prstGeom>
          <a:ln w="12700">
            <a:solidFill>
              <a:srgbClr val="E5B587"/>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BFE041F0-ACD9-8A4B-8AAF-CD78892A24C0}"/>
              </a:ext>
            </a:extLst>
          </p:cNvPr>
          <p:cNvSpPr>
            <a:spLocks noGrp="1"/>
          </p:cNvSpPr>
          <p:nvPr>
            <p:ph type="body" sz="quarter" idx="11" hasCustomPrompt="1"/>
          </p:nvPr>
        </p:nvSpPr>
        <p:spPr>
          <a:xfrm>
            <a:off x="2621566" y="3826892"/>
            <a:ext cx="6948868" cy="631031"/>
          </a:xfrm>
          <a:prstGeom prst="rect">
            <a:avLst/>
          </a:prstGeom>
        </p:spPr>
        <p:txBody>
          <a:bodyPr anchor="ctr"/>
          <a:lstStyle>
            <a:lvl1pPr marL="0" indent="0" algn="ctr">
              <a:buNone/>
              <a:defRPr sz="2000" b="1"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 HEADLINE</a:t>
            </a:r>
          </a:p>
        </p:txBody>
      </p:sp>
      <p:pic>
        <p:nvPicPr>
          <p:cNvPr id="5" name="Picture 4" descr="Text&#10;&#10;Description automatically generated">
            <a:extLst>
              <a:ext uri="{FF2B5EF4-FFF2-40B4-BE49-F238E27FC236}">
                <a16:creationId xmlns:a16="http://schemas.microsoft.com/office/drawing/2014/main" id="{98EFC9A5-BE87-AAB4-04C4-C29E32C695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516" y="6172943"/>
            <a:ext cx="2881235" cy="355129"/>
          </a:xfrm>
          <a:prstGeom prst="rect">
            <a:avLst/>
          </a:prstGeom>
        </p:spPr>
      </p:pic>
    </p:spTree>
    <p:extLst>
      <p:ext uri="{BB962C8B-B14F-4D97-AF65-F5344CB8AC3E}">
        <p14:creationId xmlns:p14="http://schemas.microsoft.com/office/powerpoint/2010/main" val="35148550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7347139-2353-134B-975F-FAA4719D9FB7}"/>
              </a:ext>
            </a:extLst>
          </p:cNvPr>
          <p:cNvSpPr/>
          <p:nvPr userDrawn="1"/>
        </p:nvSpPr>
        <p:spPr>
          <a:xfrm>
            <a:off x="0" y="-1"/>
            <a:ext cx="12192000" cy="6865938"/>
          </a:xfrm>
          <a:prstGeom prst="rect">
            <a:avLst/>
          </a:prstGeom>
          <a:solidFill>
            <a:srgbClr val="00B0F0">
              <a:alpha val="85098"/>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E2F33AF-A403-8748-9E03-C4EA1A251D75}"/>
              </a:ext>
            </a:extLst>
          </p:cNvPr>
          <p:cNvGrpSpPr/>
          <p:nvPr userDrawn="1"/>
        </p:nvGrpSpPr>
        <p:grpSpPr>
          <a:xfrm rot="10800000">
            <a:off x="434912" y="288036"/>
            <a:ext cx="11322696" cy="6240036"/>
            <a:chOff x="434911" y="288036"/>
            <a:chExt cx="11322696" cy="6240036"/>
          </a:xfrm>
        </p:grpSpPr>
        <p:cxnSp>
          <p:nvCxnSpPr>
            <p:cNvPr id="11" name="Straight Connector 10">
              <a:extLst>
                <a:ext uri="{FF2B5EF4-FFF2-40B4-BE49-F238E27FC236}">
                  <a16:creationId xmlns:a16="http://schemas.microsoft.com/office/drawing/2014/main" id="{914A553D-923C-384E-8C80-E85EDDF6F32F}"/>
                </a:ext>
              </a:extLst>
            </p:cNvPr>
            <p:cNvCxnSpPr>
              <a:cxnSpLocks/>
            </p:cNvCxnSpPr>
            <p:nvPr userDrawn="1"/>
          </p:nvCxnSpPr>
          <p:spPr>
            <a:xfrm rot="10800000" flipH="1">
              <a:off x="434911" y="288036"/>
              <a:ext cx="8269341"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16B110AF-7A41-324B-B383-1B11760C0E78}"/>
                </a:ext>
              </a:extLst>
            </p:cNvPr>
            <p:cNvCxnSpPr>
              <a:cxnSpLocks/>
            </p:cNvCxnSpPr>
            <p:nvPr userDrawn="1"/>
          </p:nvCxnSpPr>
          <p:spPr>
            <a:xfrm>
              <a:off x="434912" y="6528072"/>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379336F1-A1A4-5A43-A2A7-42D5FBE8DDC0}"/>
                </a:ext>
              </a:extLst>
            </p:cNvPr>
            <p:cNvCxnSpPr>
              <a:cxnSpLocks/>
            </p:cNvCxnSpPr>
            <p:nvPr userDrawn="1"/>
          </p:nvCxnSpPr>
          <p:spPr>
            <a:xfrm>
              <a:off x="434912" y="288036"/>
              <a:ext cx="0" cy="624003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F157BA9D-8213-D848-9F09-EE4AF247E84D}"/>
                </a:ext>
              </a:extLst>
            </p:cNvPr>
            <p:cNvCxnSpPr>
              <a:cxnSpLocks/>
            </p:cNvCxnSpPr>
            <p:nvPr userDrawn="1"/>
          </p:nvCxnSpPr>
          <p:spPr>
            <a:xfrm rot="10800000" flipV="1">
              <a:off x="11757607" y="923308"/>
              <a:ext cx="0" cy="5604763"/>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sp>
        <p:nvSpPr>
          <p:cNvPr id="18" name="Title 18">
            <a:extLst>
              <a:ext uri="{FF2B5EF4-FFF2-40B4-BE49-F238E27FC236}">
                <a16:creationId xmlns:a16="http://schemas.microsoft.com/office/drawing/2014/main" id="{782E286A-EC65-0340-8915-95889F4A7527}"/>
              </a:ext>
            </a:extLst>
          </p:cNvPr>
          <p:cNvSpPr>
            <a:spLocks noGrp="1"/>
          </p:cNvSpPr>
          <p:nvPr>
            <p:ph type="title" hasCustomPrompt="1"/>
          </p:nvPr>
        </p:nvSpPr>
        <p:spPr>
          <a:xfrm>
            <a:off x="2646966" y="2397438"/>
            <a:ext cx="6948868" cy="1028699"/>
          </a:xfrm>
          <a:prstGeom prst="rect">
            <a:avLst/>
          </a:prstGeom>
        </p:spPr>
        <p:txBody>
          <a:bodyPr anchor="ctr"/>
          <a:lstStyle>
            <a:lvl1pPr algn="ctr">
              <a:defRPr sz="5400" b="1"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MAIN MESSAGE</a:t>
            </a:r>
          </a:p>
        </p:txBody>
      </p:sp>
      <p:cxnSp>
        <p:nvCxnSpPr>
          <p:cNvPr id="20" name="Straight Connector 19">
            <a:extLst>
              <a:ext uri="{FF2B5EF4-FFF2-40B4-BE49-F238E27FC236}">
                <a16:creationId xmlns:a16="http://schemas.microsoft.com/office/drawing/2014/main" id="{08A02963-5F91-4248-91FD-4A426D64FD03}"/>
              </a:ext>
            </a:extLst>
          </p:cNvPr>
          <p:cNvCxnSpPr/>
          <p:nvPr userDrawn="1"/>
        </p:nvCxnSpPr>
        <p:spPr>
          <a:xfrm>
            <a:off x="3987800" y="3623733"/>
            <a:ext cx="4216400" cy="0"/>
          </a:xfrm>
          <a:prstGeom prst="line">
            <a:avLst/>
          </a:prstGeom>
          <a:ln w="12700">
            <a:solidFill>
              <a:srgbClr val="F89521"/>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BFE041F0-ACD9-8A4B-8AAF-CD78892A24C0}"/>
              </a:ext>
            </a:extLst>
          </p:cNvPr>
          <p:cNvSpPr>
            <a:spLocks noGrp="1"/>
          </p:cNvSpPr>
          <p:nvPr>
            <p:ph type="body" sz="quarter" idx="11" hasCustomPrompt="1"/>
          </p:nvPr>
        </p:nvSpPr>
        <p:spPr>
          <a:xfrm>
            <a:off x="2621566" y="3826892"/>
            <a:ext cx="6948868" cy="631031"/>
          </a:xfrm>
          <a:prstGeom prst="rect">
            <a:avLst/>
          </a:prstGeom>
        </p:spPr>
        <p:txBody>
          <a:bodyPr anchor="ctr"/>
          <a:lstStyle>
            <a:lvl1pPr marL="0" indent="0" algn="ctr">
              <a:buNone/>
              <a:defRPr sz="2000" b="1"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 HEADLINE</a:t>
            </a:r>
          </a:p>
        </p:txBody>
      </p:sp>
      <p:pic>
        <p:nvPicPr>
          <p:cNvPr id="15" name="Picture 14" descr="Text&#10;&#10;Description automatically generated">
            <a:extLst>
              <a:ext uri="{FF2B5EF4-FFF2-40B4-BE49-F238E27FC236}">
                <a16:creationId xmlns:a16="http://schemas.microsoft.com/office/drawing/2014/main" id="{7A5C4C68-2BC8-C9F0-12EE-ED6421AA98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516" y="6172943"/>
            <a:ext cx="2881235" cy="355129"/>
          </a:xfrm>
          <a:prstGeom prst="rect">
            <a:avLst/>
          </a:prstGeom>
        </p:spPr>
      </p:pic>
    </p:spTree>
    <p:extLst>
      <p:ext uri="{BB962C8B-B14F-4D97-AF65-F5344CB8AC3E}">
        <p14:creationId xmlns:p14="http://schemas.microsoft.com/office/powerpoint/2010/main" val="34412790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BF43F8E6-7A3B-BD4A-8341-92C998A292EA}"/>
              </a:ext>
            </a:extLst>
          </p:cNvPr>
          <p:cNvSpPr>
            <a:spLocks noGrp="1"/>
          </p:cNvSpPr>
          <p:nvPr>
            <p:ph type="pic" sz="quarter" idx="13" hasCustomPrompt="1"/>
          </p:nvPr>
        </p:nvSpPr>
        <p:spPr>
          <a:xfrm>
            <a:off x="1020079" y="671757"/>
            <a:ext cx="1241262" cy="1241262"/>
          </a:xfrm>
          <a:prstGeom prst="rect">
            <a:avLst/>
          </a:prstGeom>
        </p:spPr>
        <p:txBody>
          <a:bodyPr/>
          <a:lstStyle>
            <a:lvl1pPr marL="0" indent="0">
              <a:buNone/>
              <a:defRPr>
                <a:noFill/>
              </a:defRPr>
            </a:lvl1pPr>
          </a:lstStyle>
          <a:p>
            <a:r>
              <a:rPr lang="en-US"/>
              <a:t>insert</a:t>
            </a:r>
          </a:p>
        </p:txBody>
      </p:sp>
      <p:sp>
        <p:nvSpPr>
          <p:cNvPr id="38" name="Picture Placeholder 5">
            <a:extLst>
              <a:ext uri="{FF2B5EF4-FFF2-40B4-BE49-F238E27FC236}">
                <a16:creationId xmlns:a16="http://schemas.microsoft.com/office/drawing/2014/main" id="{C3C39BB9-D9AB-5844-BF7E-4B33119EC21E}"/>
              </a:ext>
            </a:extLst>
          </p:cNvPr>
          <p:cNvSpPr>
            <a:spLocks noGrp="1"/>
          </p:cNvSpPr>
          <p:nvPr>
            <p:ph type="pic" sz="quarter" idx="31" hasCustomPrompt="1"/>
          </p:nvPr>
        </p:nvSpPr>
        <p:spPr>
          <a:xfrm>
            <a:off x="2521647" y="671757"/>
            <a:ext cx="1241262" cy="1241262"/>
          </a:xfrm>
          <a:prstGeom prst="rect">
            <a:avLst/>
          </a:prstGeom>
        </p:spPr>
        <p:txBody>
          <a:bodyPr/>
          <a:lstStyle>
            <a:lvl1pPr marL="0" indent="0">
              <a:buNone/>
              <a:defRPr>
                <a:noFill/>
              </a:defRPr>
            </a:lvl1pPr>
          </a:lstStyle>
          <a:p>
            <a:r>
              <a:rPr lang="en-US"/>
              <a:t>insert</a:t>
            </a:r>
          </a:p>
        </p:txBody>
      </p:sp>
      <p:sp>
        <p:nvSpPr>
          <p:cNvPr id="39" name="Picture Placeholder 5">
            <a:extLst>
              <a:ext uri="{FF2B5EF4-FFF2-40B4-BE49-F238E27FC236}">
                <a16:creationId xmlns:a16="http://schemas.microsoft.com/office/drawing/2014/main" id="{8BBF8371-AD40-CE4D-8E55-B129880E48DB}"/>
              </a:ext>
            </a:extLst>
          </p:cNvPr>
          <p:cNvSpPr>
            <a:spLocks noGrp="1"/>
          </p:cNvSpPr>
          <p:nvPr>
            <p:ph type="pic" sz="quarter" idx="32" hasCustomPrompt="1"/>
          </p:nvPr>
        </p:nvSpPr>
        <p:spPr>
          <a:xfrm>
            <a:off x="4023215" y="671757"/>
            <a:ext cx="1241262" cy="1241262"/>
          </a:xfrm>
          <a:prstGeom prst="rect">
            <a:avLst/>
          </a:prstGeom>
        </p:spPr>
        <p:txBody>
          <a:bodyPr/>
          <a:lstStyle>
            <a:lvl1pPr marL="0" indent="0">
              <a:buNone/>
              <a:defRPr>
                <a:noFill/>
              </a:defRPr>
            </a:lvl1pPr>
          </a:lstStyle>
          <a:p>
            <a:r>
              <a:rPr lang="en-US"/>
              <a:t>insert</a:t>
            </a:r>
          </a:p>
        </p:txBody>
      </p:sp>
      <p:sp>
        <p:nvSpPr>
          <p:cNvPr id="40" name="Picture Placeholder 5">
            <a:extLst>
              <a:ext uri="{FF2B5EF4-FFF2-40B4-BE49-F238E27FC236}">
                <a16:creationId xmlns:a16="http://schemas.microsoft.com/office/drawing/2014/main" id="{0B4199DD-BE3F-6043-8ED3-55CE911CE2A9}"/>
              </a:ext>
            </a:extLst>
          </p:cNvPr>
          <p:cNvSpPr>
            <a:spLocks noGrp="1"/>
          </p:cNvSpPr>
          <p:nvPr>
            <p:ph type="pic" sz="quarter" idx="33" hasCustomPrompt="1"/>
          </p:nvPr>
        </p:nvSpPr>
        <p:spPr>
          <a:xfrm>
            <a:off x="5524783" y="671757"/>
            <a:ext cx="1241262" cy="1241262"/>
          </a:xfrm>
          <a:prstGeom prst="rect">
            <a:avLst/>
          </a:prstGeom>
        </p:spPr>
        <p:txBody>
          <a:bodyPr/>
          <a:lstStyle>
            <a:lvl1pPr marL="0" indent="0">
              <a:buNone/>
              <a:defRPr>
                <a:noFill/>
              </a:defRPr>
            </a:lvl1pPr>
          </a:lstStyle>
          <a:p>
            <a:r>
              <a:rPr lang="en-US"/>
              <a:t>insert</a:t>
            </a:r>
          </a:p>
        </p:txBody>
      </p:sp>
      <p:sp>
        <p:nvSpPr>
          <p:cNvPr id="41" name="Picture Placeholder 5">
            <a:extLst>
              <a:ext uri="{FF2B5EF4-FFF2-40B4-BE49-F238E27FC236}">
                <a16:creationId xmlns:a16="http://schemas.microsoft.com/office/drawing/2014/main" id="{C0D0B6C5-E7BA-C544-A08E-69FFFD7C5382}"/>
              </a:ext>
            </a:extLst>
          </p:cNvPr>
          <p:cNvSpPr>
            <a:spLocks noGrp="1"/>
          </p:cNvSpPr>
          <p:nvPr>
            <p:ph type="pic" sz="quarter" idx="34" hasCustomPrompt="1"/>
          </p:nvPr>
        </p:nvSpPr>
        <p:spPr>
          <a:xfrm>
            <a:off x="7026351" y="671757"/>
            <a:ext cx="1241262" cy="1241262"/>
          </a:xfrm>
          <a:prstGeom prst="rect">
            <a:avLst/>
          </a:prstGeom>
        </p:spPr>
        <p:txBody>
          <a:bodyPr/>
          <a:lstStyle>
            <a:lvl1pPr marL="0" indent="0">
              <a:buNone/>
              <a:defRPr>
                <a:noFill/>
              </a:defRPr>
            </a:lvl1pPr>
          </a:lstStyle>
          <a:p>
            <a:r>
              <a:rPr lang="en-US"/>
              <a:t>insert</a:t>
            </a:r>
          </a:p>
        </p:txBody>
      </p:sp>
      <p:sp>
        <p:nvSpPr>
          <p:cNvPr id="42" name="Picture Placeholder 5">
            <a:extLst>
              <a:ext uri="{FF2B5EF4-FFF2-40B4-BE49-F238E27FC236}">
                <a16:creationId xmlns:a16="http://schemas.microsoft.com/office/drawing/2014/main" id="{E440C642-5E2B-5A46-89F7-23553F74CB80}"/>
              </a:ext>
            </a:extLst>
          </p:cNvPr>
          <p:cNvSpPr>
            <a:spLocks noGrp="1"/>
          </p:cNvSpPr>
          <p:nvPr>
            <p:ph type="pic" sz="quarter" idx="35" hasCustomPrompt="1"/>
          </p:nvPr>
        </p:nvSpPr>
        <p:spPr>
          <a:xfrm>
            <a:off x="8527919" y="671757"/>
            <a:ext cx="1241262" cy="1241262"/>
          </a:xfrm>
          <a:prstGeom prst="rect">
            <a:avLst/>
          </a:prstGeom>
        </p:spPr>
        <p:txBody>
          <a:bodyPr/>
          <a:lstStyle>
            <a:lvl1pPr marL="0" indent="0">
              <a:buNone/>
              <a:defRPr>
                <a:noFill/>
              </a:defRPr>
            </a:lvl1pPr>
          </a:lstStyle>
          <a:p>
            <a:r>
              <a:rPr lang="en-US"/>
              <a:t>insert</a:t>
            </a:r>
          </a:p>
        </p:txBody>
      </p:sp>
      <p:sp>
        <p:nvSpPr>
          <p:cNvPr id="43" name="Picture Placeholder 5">
            <a:extLst>
              <a:ext uri="{FF2B5EF4-FFF2-40B4-BE49-F238E27FC236}">
                <a16:creationId xmlns:a16="http://schemas.microsoft.com/office/drawing/2014/main" id="{3DEE10D8-5CC6-7F4C-B132-3E14A8883BD3}"/>
              </a:ext>
            </a:extLst>
          </p:cNvPr>
          <p:cNvSpPr>
            <a:spLocks noGrp="1"/>
          </p:cNvSpPr>
          <p:nvPr>
            <p:ph type="pic" sz="quarter" idx="36" hasCustomPrompt="1"/>
          </p:nvPr>
        </p:nvSpPr>
        <p:spPr>
          <a:xfrm>
            <a:off x="10029487" y="669747"/>
            <a:ext cx="1241262" cy="1241262"/>
          </a:xfrm>
          <a:prstGeom prst="rect">
            <a:avLst/>
          </a:prstGeom>
        </p:spPr>
        <p:txBody>
          <a:bodyPr/>
          <a:lstStyle>
            <a:lvl1pPr marL="0" indent="0">
              <a:buNone/>
              <a:defRPr>
                <a:noFill/>
              </a:defRPr>
            </a:lvl1pPr>
          </a:lstStyle>
          <a:p>
            <a:r>
              <a:rPr lang="en-US"/>
              <a:t>insert</a:t>
            </a:r>
          </a:p>
        </p:txBody>
      </p:sp>
      <p:sp>
        <p:nvSpPr>
          <p:cNvPr id="45" name="Picture Placeholder 5">
            <a:extLst>
              <a:ext uri="{FF2B5EF4-FFF2-40B4-BE49-F238E27FC236}">
                <a16:creationId xmlns:a16="http://schemas.microsoft.com/office/drawing/2014/main" id="{B0D1C0B3-B813-794A-92D8-ABB57C6CFD97}"/>
              </a:ext>
            </a:extLst>
          </p:cNvPr>
          <p:cNvSpPr>
            <a:spLocks noGrp="1"/>
          </p:cNvSpPr>
          <p:nvPr>
            <p:ph type="pic" sz="quarter" idx="37" hasCustomPrompt="1"/>
          </p:nvPr>
        </p:nvSpPr>
        <p:spPr>
          <a:xfrm>
            <a:off x="1020079" y="3041984"/>
            <a:ext cx="1241262" cy="1241262"/>
          </a:xfrm>
          <a:prstGeom prst="rect">
            <a:avLst/>
          </a:prstGeom>
        </p:spPr>
        <p:txBody>
          <a:bodyPr/>
          <a:lstStyle>
            <a:lvl1pPr marL="0" indent="0">
              <a:buNone/>
              <a:defRPr>
                <a:noFill/>
              </a:defRPr>
            </a:lvl1pPr>
          </a:lstStyle>
          <a:p>
            <a:r>
              <a:rPr lang="en-US"/>
              <a:t>insert</a:t>
            </a:r>
          </a:p>
        </p:txBody>
      </p:sp>
      <p:sp>
        <p:nvSpPr>
          <p:cNvPr id="46" name="Picture Placeholder 5">
            <a:extLst>
              <a:ext uri="{FF2B5EF4-FFF2-40B4-BE49-F238E27FC236}">
                <a16:creationId xmlns:a16="http://schemas.microsoft.com/office/drawing/2014/main" id="{2122FD9E-4801-9E45-81BD-A8520DBC4916}"/>
              </a:ext>
            </a:extLst>
          </p:cNvPr>
          <p:cNvSpPr>
            <a:spLocks noGrp="1"/>
          </p:cNvSpPr>
          <p:nvPr>
            <p:ph type="pic" sz="quarter" idx="38" hasCustomPrompt="1"/>
          </p:nvPr>
        </p:nvSpPr>
        <p:spPr>
          <a:xfrm>
            <a:off x="2521647" y="3041984"/>
            <a:ext cx="1241262" cy="1241262"/>
          </a:xfrm>
          <a:prstGeom prst="rect">
            <a:avLst/>
          </a:prstGeom>
        </p:spPr>
        <p:txBody>
          <a:bodyPr/>
          <a:lstStyle>
            <a:lvl1pPr marL="0" indent="0">
              <a:buNone/>
              <a:defRPr>
                <a:noFill/>
              </a:defRPr>
            </a:lvl1pPr>
          </a:lstStyle>
          <a:p>
            <a:r>
              <a:rPr lang="en-US"/>
              <a:t>insert</a:t>
            </a:r>
          </a:p>
        </p:txBody>
      </p:sp>
      <p:sp>
        <p:nvSpPr>
          <p:cNvPr id="47" name="Picture Placeholder 5">
            <a:extLst>
              <a:ext uri="{FF2B5EF4-FFF2-40B4-BE49-F238E27FC236}">
                <a16:creationId xmlns:a16="http://schemas.microsoft.com/office/drawing/2014/main" id="{1317CCE4-623C-BB4E-BFA0-3E18FF41AD52}"/>
              </a:ext>
            </a:extLst>
          </p:cNvPr>
          <p:cNvSpPr>
            <a:spLocks noGrp="1"/>
          </p:cNvSpPr>
          <p:nvPr>
            <p:ph type="pic" sz="quarter" idx="39" hasCustomPrompt="1"/>
          </p:nvPr>
        </p:nvSpPr>
        <p:spPr>
          <a:xfrm>
            <a:off x="4023215" y="3041984"/>
            <a:ext cx="1241262" cy="1241262"/>
          </a:xfrm>
          <a:prstGeom prst="rect">
            <a:avLst/>
          </a:prstGeom>
        </p:spPr>
        <p:txBody>
          <a:bodyPr/>
          <a:lstStyle>
            <a:lvl1pPr marL="0" indent="0">
              <a:buNone/>
              <a:defRPr>
                <a:noFill/>
              </a:defRPr>
            </a:lvl1pPr>
          </a:lstStyle>
          <a:p>
            <a:r>
              <a:rPr lang="en-US"/>
              <a:t>insert</a:t>
            </a:r>
          </a:p>
        </p:txBody>
      </p:sp>
      <p:sp>
        <p:nvSpPr>
          <p:cNvPr id="48" name="Picture Placeholder 5">
            <a:extLst>
              <a:ext uri="{FF2B5EF4-FFF2-40B4-BE49-F238E27FC236}">
                <a16:creationId xmlns:a16="http://schemas.microsoft.com/office/drawing/2014/main" id="{B904F1B3-638E-034A-BEF4-9F9022E0DBE7}"/>
              </a:ext>
            </a:extLst>
          </p:cNvPr>
          <p:cNvSpPr>
            <a:spLocks noGrp="1"/>
          </p:cNvSpPr>
          <p:nvPr>
            <p:ph type="pic" sz="quarter" idx="40" hasCustomPrompt="1"/>
          </p:nvPr>
        </p:nvSpPr>
        <p:spPr>
          <a:xfrm>
            <a:off x="5524783" y="3041984"/>
            <a:ext cx="1241262" cy="1241262"/>
          </a:xfrm>
          <a:prstGeom prst="rect">
            <a:avLst/>
          </a:prstGeom>
        </p:spPr>
        <p:txBody>
          <a:bodyPr/>
          <a:lstStyle>
            <a:lvl1pPr marL="0" indent="0">
              <a:buNone/>
              <a:defRPr>
                <a:noFill/>
              </a:defRPr>
            </a:lvl1pPr>
          </a:lstStyle>
          <a:p>
            <a:r>
              <a:rPr lang="en-US"/>
              <a:t>insert</a:t>
            </a:r>
          </a:p>
        </p:txBody>
      </p:sp>
      <p:sp>
        <p:nvSpPr>
          <p:cNvPr id="49" name="Picture Placeholder 5">
            <a:extLst>
              <a:ext uri="{FF2B5EF4-FFF2-40B4-BE49-F238E27FC236}">
                <a16:creationId xmlns:a16="http://schemas.microsoft.com/office/drawing/2014/main" id="{A76F4B98-4B2F-B942-B845-D7B7123AB070}"/>
              </a:ext>
            </a:extLst>
          </p:cNvPr>
          <p:cNvSpPr>
            <a:spLocks noGrp="1"/>
          </p:cNvSpPr>
          <p:nvPr>
            <p:ph type="pic" sz="quarter" idx="41" hasCustomPrompt="1"/>
          </p:nvPr>
        </p:nvSpPr>
        <p:spPr>
          <a:xfrm>
            <a:off x="7026351" y="3041984"/>
            <a:ext cx="1241262" cy="1241262"/>
          </a:xfrm>
          <a:prstGeom prst="rect">
            <a:avLst/>
          </a:prstGeom>
        </p:spPr>
        <p:txBody>
          <a:bodyPr/>
          <a:lstStyle>
            <a:lvl1pPr marL="0" indent="0">
              <a:buNone/>
              <a:defRPr>
                <a:noFill/>
              </a:defRPr>
            </a:lvl1pPr>
          </a:lstStyle>
          <a:p>
            <a:r>
              <a:rPr lang="en-US"/>
              <a:t>insert</a:t>
            </a:r>
          </a:p>
        </p:txBody>
      </p:sp>
      <p:sp>
        <p:nvSpPr>
          <p:cNvPr id="50" name="Picture Placeholder 5">
            <a:extLst>
              <a:ext uri="{FF2B5EF4-FFF2-40B4-BE49-F238E27FC236}">
                <a16:creationId xmlns:a16="http://schemas.microsoft.com/office/drawing/2014/main" id="{1259EFA8-3521-C64B-A6F5-71A034492DC5}"/>
              </a:ext>
            </a:extLst>
          </p:cNvPr>
          <p:cNvSpPr>
            <a:spLocks noGrp="1"/>
          </p:cNvSpPr>
          <p:nvPr>
            <p:ph type="pic" sz="quarter" idx="42" hasCustomPrompt="1"/>
          </p:nvPr>
        </p:nvSpPr>
        <p:spPr>
          <a:xfrm>
            <a:off x="8527919" y="3041984"/>
            <a:ext cx="1241262" cy="1241262"/>
          </a:xfrm>
          <a:prstGeom prst="rect">
            <a:avLst/>
          </a:prstGeom>
        </p:spPr>
        <p:txBody>
          <a:bodyPr/>
          <a:lstStyle>
            <a:lvl1pPr marL="0" indent="0">
              <a:buNone/>
              <a:defRPr>
                <a:noFill/>
              </a:defRPr>
            </a:lvl1pPr>
          </a:lstStyle>
          <a:p>
            <a:r>
              <a:rPr lang="en-US"/>
              <a:t>insert</a:t>
            </a:r>
          </a:p>
        </p:txBody>
      </p:sp>
      <p:sp>
        <p:nvSpPr>
          <p:cNvPr id="51" name="Picture Placeholder 5">
            <a:extLst>
              <a:ext uri="{FF2B5EF4-FFF2-40B4-BE49-F238E27FC236}">
                <a16:creationId xmlns:a16="http://schemas.microsoft.com/office/drawing/2014/main" id="{2A060963-24DE-9A41-B0C3-627E5AE0FD4C}"/>
              </a:ext>
            </a:extLst>
          </p:cNvPr>
          <p:cNvSpPr>
            <a:spLocks noGrp="1"/>
          </p:cNvSpPr>
          <p:nvPr>
            <p:ph type="pic" sz="quarter" idx="43" hasCustomPrompt="1"/>
          </p:nvPr>
        </p:nvSpPr>
        <p:spPr>
          <a:xfrm>
            <a:off x="10029487" y="3039974"/>
            <a:ext cx="1241262" cy="1241262"/>
          </a:xfrm>
          <a:prstGeom prst="rect">
            <a:avLst/>
          </a:prstGeom>
        </p:spPr>
        <p:txBody>
          <a:bodyPr/>
          <a:lstStyle>
            <a:lvl1pPr marL="0" indent="0">
              <a:buNone/>
              <a:defRPr>
                <a:noFill/>
              </a:defRPr>
            </a:lvl1pPr>
          </a:lstStyle>
          <a:p>
            <a:r>
              <a:rPr lang="en-US"/>
              <a:t>insert</a:t>
            </a:r>
          </a:p>
        </p:txBody>
      </p:sp>
      <p:sp>
        <p:nvSpPr>
          <p:cNvPr id="52" name="Picture Placeholder 5">
            <a:extLst>
              <a:ext uri="{FF2B5EF4-FFF2-40B4-BE49-F238E27FC236}">
                <a16:creationId xmlns:a16="http://schemas.microsoft.com/office/drawing/2014/main" id="{C845A66E-9F3A-BD4F-8C21-278B18D2D718}"/>
              </a:ext>
            </a:extLst>
          </p:cNvPr>
          <p:cNvSpPr>
            <a:spLocks noGrp="1"/>
          </p:cNvSpPr>
          <p:nvPr>
            <p:ph type="pic" sz="quarter" idx="44" hasCustomPrompt="1"/>
          </p:nvPr>
        </p:nvSpPr>
        <p:spPr>
          <a:xfrm>
            <a:off x="1020079" y="4942974"/>
            <a:ext cx="1241262" cy="1241262"/>
          </a:xfrm>
          <a:prstGeom prst="rect">
            <a:avLst/>
          </a:prstGeom>
        </p:spPr>
        <p:txBody>
          <a:bodyPr/>
          <a:lstStyle>
            <a:lvl1pPr marL="0" indent="0">
              <a:buNone/>
              <a:defRPr>
                <a:noFill/>
              </a:defRPr>
            </a:lvl1pPr>
          </a:lstStyle>
          <a:p>
            <a:r>
              <a:rPr lang="en-US"/>
              <a:t>insert</a:t>
            </a:r>
          </a:p>
        </p:txBody>
      </p:sp>
      <p:sp>
        <p:nvSpPr>
          <p:cNvPr id="53" name="Picture Placeholder 5">
            <a:extLst>
              <a:ext uri="{FF2B5EF4-FFF2-40B4-BE49-F238E27FC236}">
                <a16:creationId xmlns:a16="http://schemas.microsoft.com/office/drawing/2014/main" id="{DDDA74A0-30F6-4449-8F84-C12418A568FF}"/>
              </a:ext>
            </a:extLst>
          </p:cNvPr>
          <p:cNvSpPr>
            <a:spLocks noGrp="1"/>
          </p:cNvSpPr>
          <p:nvPr>
            <p:ph type="pic" sz="quarter" idx="45" hasCustomPrompt="1"/>
          </p:nvPr>
        </p:nvSpPr>
        <p:spPr>
          <a:xfrm>
            <a:off x="2521647" y="4942974"/>
            <a:ext cx="1241262" cy="1241262"/>
          </a:xfrm>
          <a:prstGeom prst="rect">
            <a:avLst/>
          </a:prstGeom>
        </p:spPr>
        <p:txBody>
          <a:bodyPr/>
          <a:lstStyle>
            <a:lvl1pPr marL="0" indent="0">
              <a:buNone/>
              <a:defRPr>
                <a:noFill/>
              </a:defRPr>
            </a:lvl1pPr>
          </a:lstStyle>
          <a:p>
            <a:r>
              <a:rPr lang="en-US"/>
              <a:t>insert</a:t>
            </a:r>
          </a:p>
        </p:txBody>
      </p:sp>
      <p:sp>
        <p:nvSpPr>
          <p:cNvPr id="54" name="Picture Placeholder 5">
            <a:extLst>
              <a:ext uri="{FF2B5EF4-FFF2-40B4-BE49-F238E27FC236}">
                <a16:creationId xmlns:a16="http://schemas.microsoft.com/office/drawing/2014/main" id="{6C5124A0-05AF-2740-85B0-3F06D4136A54}"/>
              </a:ext>
            </a:extLst>
          </p:cNvPr>
          <p:cNvSpPr>
            <a:spLocks noGrp="1"/>
          </p:cNvSpPr>
          <p:nvPr>
            <p:ph type="pic" sz="quarter" idx="46" hasCustomPrompt="1"/>
          </p:nvPr>
        </p:nvSpPr>
        <p:spPr>
          <a:xfrm>
            <a:off x="4023215" y="4942974"/>
            <a:ext cx="1241262" cy="1241262"/>
          </a:xfrm>
          <a:prstGeom prst="rect">
            <a:avLst/>
          </a:prstGeom>
        </p:spPr>
        <p:txBody>
          <a:bodyPr/>
          <a:lstStyle>
            <a:lvl1pPr marL="0" indent="0">
              <a:buNone/>
              <a:defRPr>
                <a:noFill/>
              </a:defRPr>
            </a:lvl1pPr>
          </a:lstStyle>
          <a:p>
            <a:r>
              <a:rPr lang="en-US"/>
              <a:t>insert</a:t>
            </a:r>
          </a:p>
        </p:txBody>
      </p:sp>
      <p:sp>
        <p:nvSpPr>
          <p:cNvPr id="55" name="Picture Placeholder 5">
            <a:extLst>
              <a:ext uri="{FF2B5EF4-FFF2-40B4-BE49-F238E27FC236}">
                <a16:creationId xmlns:a16="http://schemas.microsoft.com/office/drawing/2014/main" id="{E3980E4D-36C1-3A44-95C5-1FA8653E526C}"/>
              </a:ext>
            </a:extLst>
          </p:cNvPr>
          <p:cNvSpPr>
            <a:spLocks noGrp="1"/>
          </p:cNvSpPr>
          <p:nvPr>
            <p:ph type="pic" sz="quarter" idx="47" hasCustomPrompt="1"/>
          </p:nvPr>
        </p:nvSpPr>
        <p:spPr>
          <a:xfrm>
            <a:off x="5524783" y="4942974"/>
            <a:ext cx="1241262" cy="1241262"/>
          </a:xfrm>
          <a:prstGeom prst="rect">
            <a:avLst/>
          </a:prstGeom>
        </p:spPr>
        <p:txBody>
          <a:bodyPr/>
          <a:lstStyle>
            <a:lvl1pPr marL="0" indent="0">
              <a:buNone/>
              <a:defRPr>
                <a:noFill/>
              </a:defRPr>
            </a:lvl1pPr>
          </a:lstStyle>
          <a:p>
            <a:r>
              <a:rPr lang="en-US"/>
              <a:t>insert</a:t>
            </a:r>
          </a:p>
        </p:txBody>
      </p:sp>
      <p:sp>
        <p:nvSpPr>
          <p:cNvPr id="56" name="Picture Placeholder 5">
            <a:extLst>
              <a:ext uri="{FF2B5EF4-FFF2-40B4-BE49-F238E27FC236}">
                <a16:creationId xmlns:a16="http://schemas.microsoft.com/office/drawing/2014/main" id="{3C638495-20C9-014B-B73F-FB9CD02E8405}"/>
              </a:ext>
            </a:extLst>
          </p:cNvPr>
          <p:cNvSpPr>
            <a:spLocks noGrp="1"/>
          </p:cNvSpPr>
          <p:nvPr>
            <p:ph type="pic" sz="quarter" idx="48" hasCustomPrompt="1"/>
          </p:nvPr>
        </p:nvSpPr>
        <p:spPr>
          <a:xfrm>
            <a:off x="7026351" y="4942974"/>
            <a:ext cx="1241262" cy="1241262"/>
          </a:xfrm>
          <a:prstGeom prst="rect">
            <a:avLst/>
          </a:prstGeom>
        </p:spPr>
        <p:txBody>
          <a:bodyPr/>
          <a:lstStyle>
            <a:lvl1pPr marL="0" indent="0">
              <a:buNone/>
              <a:defRPr>
                <a:noFill/>
              </a:defRPr>
            </a:lvl1pPr>
          </a:lstStyle>
          <a:p>
            <a:r>
              <a:rPr lang="en-US"/>
              <a:t>insert</a:t>
            </a:r>
          </a:p>
        </p:txBody>
      </p:sp>
      <p:sp>
        <p:nvSpPr>
          <p:cNvPr id="57" name="Picture Placeholder 5">
            <a:extLst>
              <a:ext uri="{FF2B5EF4-FFF2-40B4-BE49-F238E27FC236}">
                <a16:creationId xmlns:a16="http://schemas.microsoft.com/office/drawing/2014/main" id="{F34F4ADD-D7A6-7B42-9543-6EB4A49AED1F}"/>
              </a:ext>
            </a:extLst>
          </p:cNvPr>
          <p:cNvSpPr>
            <a:spLocks noGrp="1"/>
          </p:cNvSpPr>
          <p:nvPr>
            <p:ph type="pic" sz="quarter" idx="49" hasCustomPrompt="1"/>
          </p:nvPr>
        </p:nvSpPr>
        <p:spPr>
          <a:xfrm>
            <a:off x="8527919" y="4942974"/>
            <a:ext cx="1241262" cy="1241262"/>
          </a:xfrm>
          <a:prstGeom prst="rect">
            <a:avLst/>
          </a:prstGeom>
        </p:spPr>
        <p:txBody>
          <a:bodyPr/>
          <a:lstStyle>
            <a:lvl1pPr marL="0" indent="0">
              <a:buNone/>
              <a:defRPr>
                <a:noFill/>
              </a:defRPr>
            </a:lvl1pPr>
          </a:lstStyle>
          <a:p>
            <a:r>
              <a:rPr lang="en-US"/>
              <a:t>insert</a:t>
            </a:r>
          </a:p>
        </p:txBody>
      </p:sp>
      <p:sp>
        <p:nvSpPr>
          <p:cNvPr id="58" name="Picture Placeholder 5">
            <a:extLst>
              <a:ext uri="{FF2B5EF4-FFF2-40B4-BE49-F238E27FC236}">
                <a16:creationId xmlns:a16="http://schemas.microsoft.com/office/drawing/2014/main" id="{EC04BFDD-9E65-B446-9C6A-DE65733E124C}"/>
              </a:ext>
            </a:extLst>
          </p:cNvPr>
          <p:cNvSpPr>
            <a:spLocks noGrp="1"/>
          </p:cNvSpPr>
          <p:nvPr>
            <p:ph type="pic" sz="quarter" idx="50" hasCustomPrompt="1"/>
          </p:nvPr>
        </p:nvSpPr>
        <p:spPr>
          <a:xfrm>
            <a:off x="10029487" y="4940964"/>
            <a:ext cx="1241262" cy="1241262"/>
          </a:xfrm>
          <a:prstGeom prst="rect">
            <a:avLst/>
          </a:prstGeom>
        </p:spPr>
        <p:txBody>
          <a:bodyPr/>
          <a:lstStyle>
            <a:lvl1pPr marL="0" indent="0">
              <a:buNone/>
              <a:defRPr>
                <a:noFill/>
              </a:defRPr>
            </a:lvl1pPr>
          </a:lstStyle>
          <a:p>
            <a:r>
              <a:rPr lang="en-US"/>
              <a:t>insert</a:t>
            </a:r>
          </a:p>
        </p:txBody>
      </p:sp>
      <p:sp>
        <p:nvSpPr>
          <p:cNvPr id="60" name="Text Placeholder 59">
            <a:extLst>
              <a:ext uri="{FF2B5EF4-FFF2-40B4-BE49-F238E27FC236}">
                <a16:creationId xmlns:a16="http://schemas.microsoft.com/office/drawing/2014/main" id="{C2FB4F17-CB18-EF42-81BE-ACE61FF8097E}"/>
              </a:ext>
            </a:extLst>
          </p:cNvPr>
          <p:cNvSpPr>
            <a:spLocks noGrp="1"/>
          </p:cNvSpPr>
          <p:nvPr>
            <p:ph type="body" sz="quarter" idx="51" hasCustomPrompt="1"/>
          </p:nvPr>
        </p:nvSpPr>
        <p:spPr>
          <a:xfrm>
            <a:off x="1020791" y="192546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1" name="Text Placeholder 59">
            <a:extLst>
              <a:ext uri="{FF2B5EF4-FFF2-40B4-BE49-F238E27FC236}">
                <a16:creationId xmlns:a16="http://schemas.microsoft.com/office/drawing/2014/main" id="{4F69147B-8BBE-9749-BE97-D82C2C7B7488}"/>
              </a:ext>
            </a:extLst>
          </p:cNvPr>
          <p:cNvSpPr>
            <a:spLocks noGrp="1"/>
          </p:cNvSpPr>
          <p:nvPr>
            <p:ph type="body" sz="quarter" idx="52" hasCustomPrompt="1"/>
          </p:nvPr>
        </p:nvSpPr>
        <p:spPr>
          <a:xfrm>
            <a:off x="2515771" y="1913060"/>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2" name="Text Placeholder 59">
            <a:extLst>
              <a:ext uri="{FF2B5EF4-FFF2-40B4-BE49-F238E27FC236}">
                <a16:creationId xmlns:a16="http://schemas.microsoft.com/office/drawing/2014/main" id="{BEEB128E-E966-B84A-9029-8045BCE3B5DE}"/>
              </a:ext>
            </a:extLst>
          </p:cNvPr>
          <p:cNvSpPr>
            <a:spLocks noGrp="1"/>
          </p:cNvSpPr>
          <p:nvPr>
            <p:ph type="body" sz="quarter" idx="53" hasCustomPrompt="1"/>
          </p:nvPr>
        </p:nvSpPr>
        <p:spPr>
          <a:xfrm>
            <a:off x="4020277" y="192546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3" name="Text Placeholder 59">
            <a:extLst>
              <a:ext uri="{FF2B5EF4-FFF2-40B4-BE49-F238E27FC236}">
                <a16:creationId xmlns:a16="http://schemas.microsoft.com/office/drawing/2014/main" id="{D2061FB7-B115-8B41-97B3-8240F311642D}"/>
              </a:ext>
            </a:extLst>
          </p:cNvPr>
          <p:cNvSpPr>
            <a:spLocks noGrp="1"/>
          </p:cNvSpPr>
          <p:nvPr>
            <p:ph type="body" sz="quarter" idx="54" hasCustomPrompt="1"/>
          </p:nvPr>
        </p:nvSpPr>
        <p:spPr>
          <a:xfrm>
            <a:off x="5524224" y="192546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4" name="Text Placeholder 59">
            <a:extLst>
              <a:ext uri="{FF2B5EF4-FFF2-40B4-BE49-F238E27FC236}">
                <a16:creationId xmlns:a16="http://schemas.microsoft.com/office/drawing/2014/main" id="{92841410-FAE3-E34A-AF44-BD0CE18B929A}"/>
              </a:ext>
            </a:extLst>
          </p:cNvPr>
          <p:cNvSpPr>
            <a:spLocks noGrp="1"/>
          </p:cNvSpPr>
          <p:nvPr>
            <p:ph type="body" sz="quarter" idx="55" hasCustomPrompt="1"/>
          </p:nvPr>
        </p:nvSpPr>
        <p:spPr>
          <a:xfrm>
            <a:off x="7026351" y="1930520"/>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5" name="Text Placeholder 59">
            <a:extLst>
              <a:ext uri="{FF2B5EF4-FFF2-40B4-BE49-F238E27FC236}">
                <a16:creationId xmlns:a16="http://schemas.microsoft.com/office/drawing/2014/main" id="{38A75939-1A04-114B-A854-235C1EF7DB3C}"/>
              </a:ext>
            </a:extLst>
          </p:cNvPr>
          <p:cNvSpPr>
            <a:spLocks noGrp="1"/>
          </p:cNvSpPr>
          <p:nvPr>
            <p:ph type="body" sz="quarter" idx="56" hasCustomPrompt="1"/>
          </p:nvPr>
        </p:nvSpPr>
        <p:spPr>
          <a:xfrm>
            <a:off x="8527919" y="192546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6" name="Text Placeholder 59">
            <a:extLst>
              <a:ext uri="{FF2B5EF4-FFF2-40B4-BE49-F238E27FC236}">
                <a16:creationId xmlns:a16="http://schemas.microsoft.com/office/drawing/2014/main" id="{DF2B0A0D-5BCD-6441-9C74-36DDA96E8B40}"/>
              </a:ext>
            </a:extLst>
          </p:cNvPr>
          <p:cNvSpPr>
            <a:spLocks noGrp="1"/>
          </p:cNvSpPr>
          <p:nvPr>
            <p:ph type="body" sz="quarter" idx="57" hasCustomPrompt="1"/>
          </p:nvPr>
        </p:nvSpPr>
        <p:spPr>
          <a:xfrm>
            <a:off x="10007803" y="191343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br>
              <a:rPr lang="en-US"/>
            </a:br>
            <a:endParaRPr lang="en-US"/>
          </a:p>
        </p:txBody>
      </p:sp>
      <p:sp>
        <p:nvSpPr>
          <p:cNvPr id="67" name="Text Placeholder 59">
            <a:extLst>
              <a:ext uri="{FF2B5EF4-FFF2-40B4-BE49-F238E27FC236}">
                <a16:creationId xmlns:a16="http://schemas.microsoft.com/office/drawing/2014/main" id="{677360B7-EA81-B04A-A25D-3E7509CF2FDC}"/>
              </a:ext>
            </a:extLst>
          </p:cNvPr>
          <p:cNvSpPr>
            <a:spLocks noGrp="1"/>
          </p:cNvSpPr>
          <p:nvPr>
            <p:ph type="body" sz="quarter" idx="58" hasCustomPrompt="1"/>
          </p:nvPr>
        </p:nvSpPr>
        <p:spPr>
          <a:xfrm>
            <a:off x="1020791" y="429326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9" name="Text Placeholder 59">
            <a:extLst>
              <a:ext uri="{FF2B5EF4-FFF2-40B4-BE49-F238E27FC236}">
                <a16:creationId xmlns:a16="http://schemas.microsoft.com/office/drawing/2014/main" id="{C8979356-6AF7-5D43-8223-E89FED768825}"/>
              </a:ext>
            </a:extLst>
          </p:cNvPr>
          <p:cNvSpPr>
            <a:spLocks noGrp="1"/>
          </p:cNvSpPr>
          <p:nvPr>
            <p:ph type="body" sz="quarter" idx="59" hasCustomPrompt="1"/>
          </p:nvPr>
        </p:nvSpPr>
        <p:spPr>
          <a:xfrm>
            <a:off x="2515770" y="429326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0" name="Text Placeholder 59">
            <a:extLst>
              <a:ext uri="{FF2B5EF4-FFF2-40B4-BE49-F238E27FC236}">
                <a16:creationId xmlns:a16="http://schemas.microsoft.com/office/drawing/2014/main" id="{1A7803F9-7773-8D4F-976B-D69B7E2EE608}"/>
              </a:ext>
            </a:extLst>
          </p:cNvPr>
          <p:cNvSpPr>
            <a:spLocks noGrp="1"/>
          </p:cNvSpPr>
          <p:nvPr>
            <p:ph type="body" sz="quarter" idx="60" hasCustomPrompt="1"/>
          </p:nvPr>
        </p:nvSpPr>
        <p:spPr>
          <a:xfrm>
            <a:off x="4010749" y="4292473"/>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1" name="Text Placeholder 59">
            <a:extLst>
              <a:ext uri="{FF2B5EF4-FFF2-40B4-BE49-F238E27FC236}">
                <a16:creationId xmlns:a16="http://schemas.microsoft.com/office/drawing/2014/main" id="{4286B78D-E8D5-6842-AC6A-909EA46EFD1D}"/>
              </a:ext>
            </a:extLst>
          </p:cNvPr>
          <p:cNvSpPr>
            <a:spLocks noGrp="1"/>
          </p:cNvSpPr>
          <p:nvPr>
            <p:ph type="body" sz="quarter" idx="61" hasCustomPrompt="1"/>
          </p:nvPr>
        </p:nvSpPr>
        <p:spPr>
          <a:xfrm>
            <a:off x="5526728" y="4292473"/>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2" name="Text Placeholder 59">
            <a:extLst>
              <a:ext uri="{FF2B5EF4-FFF2-40B4-BE49-F238E27FC236}">
                <a16:creationId xmlns:a16="http://schemas.microsoft.com/office/drawing/2014/main" id="{D57E9009-2653-DC4B-94AE-90CDC9E1ABCA}"/>
              </a:ext>
            </a:extLst>
          </p:cNvPr>
          <p:cNvSpPr>
            <a:spLocks noGrp="1"/>
          </p:cNvSpPr>
          <p:nvPr>
            <p:ph type="body" sz="quarter" idx="62" hasCustomPrompt="1"/>
          </p:nvPr>
        </p:nvSpPr>
        <p:spPr>
          <a:xfrm>
            <a:off x="7030676" y="4292473"/>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3" name="Text Placeholder 59">
            <a:extLst>
              <a:ext uri="{FF2B5EF4-FFF2-40B4-BE49-F238E27FC236}">
                <a16:creationId xmlns:a16="http://schemas.microsoft.com/office/drawing/2014/main" id="{D5B3B3C8-7D00-764B-8913-D5E772AE43FE}"/>
              </a:ext>
            </a:extLst>
          </p:cNvPr>
          <p:cNvSpPr>
            <a:spLocks noGrp="1"/>
          </p:cNvSpPr>
          <p:nvPr>
            <p:ph type="body" sz="quarter" idx="63" hasCustomPrompt="1"/>
          </p:nvPr>
        </p:nvSpPr>
        <p:spPr>
          <a:xfrm>
            <a:off x="8527918" y="4292473"/>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4" name="Text Placeholder 59">
            <a:extLst>
              <a:ext uri="{FF2B5EF4-FFF2-40B4-BE49-F238E27FC236}">
                <a16:creationId xmlns:a16="http://schemas.microsoft.com/office/drawing/2014/main" id="{1F47E52F-8FA2-864D-BAD8-6C2A0A918543}"/>
              </a:ext>
            </a:extLst>
          </p:cNvPr>
          <p:cNvSpPr>
            <a:spLocks noGrp="1"/>
          </p:cNvSpPr>
          <p:nvPr>
            <p:ph type="body" sz="quarter" idx="64" hasCustomPrompt="1"/>
          </p:nvPr>
        </p:nvSpPr>
        <p:spPr>
          <a:xfrm>
            <a:off x="10022185" y="4281236"/>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5" name="Text Placeholder 59">
            <a:extLst>
              <a:ext uri="{FF2B5EF4-FFF2-40B4-BE49-F238E27FC236}">
                <a16:creationId xmlns:a16="http://schemas.microsoft.com/office/drawing/2014/main" id="{38B8711D-21CD-6942-8CF3-87CEDEA20996}"/>
              </a:ext>
            </a:extLst>
          </p:cNvPr>
          <p:cNvSpPr>
            <a:spLocks noGrp="1"/>
          </p:cNvSpPr>
          <p:nvPr>
            <p:ph type="body" sz="quarter" idx="65" hasCustomPrompt="1"/>
          </p:nvPr>
        </p:nvSpPr>
        <p:spPr>
          <a:xfrm>
            <a:off x="10022185" y="6194257"/>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6" name="Text Placeholder 59">
            <a:extLst>
              <a:ext uri="{FF2B5EF4-FFF2-40B4-BE49-F238E27FC236}">
                <a16:creationId xmlns:a16="http://schemas.microsoft.com/office/drawing/2014/main" id="{5F5D1609-08B5-C544-9F53-64EF9B176569}"/>
              </a:ext>
            </a:extLst>
          </p:cNvPr>
          <p:cNvSpPr>
            <a:spLocks noGrp="1"/>
          </p:cNvSpPr>
          <p:nvPr>
            <p:ph type="body" sz="quarter" idx="66" hasCustomPrompt="1"/>
          </p:nvPr>
        </p:nvSpPr>
        <p:spPr>
          <a:xfrm>
            <a:off x="8530269" y="620628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7" name="Text Placeholder 59">
            <a:extLst>
              <a:ext uri="{FF2B5EF4-FFF2-40B4-BE49-F238E27FC236}">
                <a16:creationId xmlns:a16="http://schemas.microsoft.com/office/drawing/2014/main" id="{1C0ACD1A-F0C2-3649-94D3-89076E30BBE1}"/>
              </a:ext>
            </a:extLst>
          </p:cNvPr>
          <p:cNvSpPr>
            <a:spLocks noGrp="1"/>
          </p:cNvSpPr>
          <p:nvPr>
            <p:ph type="body" sz="quarter" idx="67" hasCustomPrompt="1"/>
          </p:nvPr>
        </p:nvSpPr>
        <p:spPr>
          <a:xfrm>
            <a:off x="7038353" y="620628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8" name="Text Placeholder 59">
            <a:extLst>
              <a:ext uri="{FF2B5EF4-FFF2-40B4-BE49-F238E27FC236}">
                <a16:creationId xmlns:a16="http://schemas.microsoft.com/office/drawing/2014/main" id="{32487F0F-6A32-3943-A1CC-C2DE98C8DDA0}"/>
              </a:ext>
            </a:extLst>
          </p:cNvPr>
          <p:cNvSpPr>
            <a:spLocks noGrp="1"/>
          </p:cNvSpPr>
          <p:nvPr>
            <p:ph type="body" sz="quarter" idx="68" hasCustomPrompt="1"/>
          </p:nvPr>
        </p:nvSpPr>
        <p:spPr>
          <a:xfrm>
            <a:off x="5522374" y="620628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9" name="Text Placeholder 59">
            <a:extLst>
              <a:ext uri="{FF2B5EF4-FFF2-40B4-BE49-F238E27FC236}">
                <a16:creationId xmlns:a16="http://schemas.microsoft.com/office/drawing/2014/main" id="{F1E58CEF-0316-0A42-A8EC-A45C71F14F7A}"/>
              </a:ext>
            </a:extLst>
          </p:cNvPr>
          <p:cNvSpPr>
            <a:spLocks noGrp="1"/>
          </p:cNvSpPr>
          <p:nvPr>
            <p:ph type="body" sz="quarter" idx="69" hasCustomPrompt="1"/>
          </p:nvPr>
        </p:nvSpPr>
        <p:spPr>
          <a:xfrm>
            <a:off x="4030458" y="619425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80" name="Text Placeholder 59">
            <a:extLst>
              <a:ext uri="{FF2B5EF4-FFF2-40B4-BE49-F238E27FC236}">
                <a16:creationId xmlns:a16="http://schemas.microsoft.com/office/drawing/2014/main" id="{E13AE074-271F-4045-867B-9C0419DB97A6}"/>
              </a:ext>
            </a:extLst>
          </p:cNvPr>
          <p:cNvSpPr>
            <a:spLocks noGrp="1"/>
          </p:cNvSpPr>
          <p:nvPr>
            <p:ph type="body" sz="quarter" idx="70" hasCustomPrompt="1"/>
          </p:nvPr>
        </p:nvSpPr>
        <p:spPr>
          <a:xfrm>
            <a:off x="2526511" y="619425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81" name="Text Placeholder 59">
            <a:extLst>
              <a:ext uri="{FF2B5EF4-FFF2-40B4-BE49-F238E27FC236}">
                <a16:creationId xmlns:a16="http://schemas.microsoft.com/office/drawing/2014/main" id="{3F603147-1BA5-BA44-BFF1-32FE936A3FEE}"/>
              </a:ext>
            </a:extLst>
          </p:cNvPr>
          <p:cNvSpPr>
            <a:spLocks noGrp="1"/>
          </p:cNvSpPr>
          <p:nvPr>
            <p:ph type="body" sz="quarter" idx="71" hasCustomPrompt="1"/>
          </p:nvPr>
        </p:nvSpPr>
        <p:spPr>
          <a:xfrm>
            <a:off x="1010532" y="6182227"/>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44" name="Title 1">
            <a:extLst>
              <a:ext uri="{FF2B5EF4-FFF2-40B4-BE49-F238E27FC236}">
                <a16:creationId xmlns:a16="http://schemas.microsoft.com/office/drawing/2014/main" id="{8F0C303A-BC88-1153-D491-13D9064AA3CD}"/>
              </a:ext>
            </a:extLst>
          </p:cNvPr>
          <p:cNvSpPr txBox="1">
            <a:spLocks/>
          </p:cNvSpPr>
          <p:nvPr userDrawn="1"/>
        </p:nvSpPr>
        <p:spPr>
          <a:xfrm>
            <a:off x="556149" y="175740"/>
            <a:ext cx="11079701" cy="3740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i="0">
                <a:solidFill>
                  <a:srgbClr val="1D4487"/>
                </a:solidFill>
                <a:latin typeface="Roboto Condensed" panose="02000000000000000000" pitchFamily="2" charset="0"/>
                <a:ea typeface="Roboto Condensed" panose="02000000000000000000" pitchFamily="2" charset="0"/>
                <a:cs typeface="Roboto Condensed" panose="02000000000000000000" pitchFamily="2" charset="0"/>
              </a:rPr>
              <a:t>EXECUTIVE COMMITTEE</a:t>
            </a:r>
          </a:p>
        </p:txBody>
      </p:sp>
      <p:sp>
        <p:nvSpPr>
          <p:cNvPr id="59" name="Title 1">
            <a:extLst>
              <a:ext uri="{FF2B5EF4-FFF2-40B4-BE49-F238E27FC236}">
                <a16:creationId xmlns:a16="http://schemas.microsoft.com/office/drawing/2014/main" id="{92350D33-3469-DDDE-A77E-447364747C79}"/>
              </a:ext>
            </a:extLst>
          </p:cNvPr>
          <p:cNvSpPr txBox="1">
            <a:spLocks/>
          </p:cNvSpPr>
          <p:nvPr userDrawn="1"/>
        </p:nvSpPr>
        <p:spPr>
          <a:xfrm>
            <a:off x="605563" y="2546075"/>
            <a:ext cx="11079701" cy="3740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i="0">
                <a:solidFill>
                  <a:srgbClr val="1D4487"/>
                </a:solidFill>
                <a:latin typeface="Roboto Condensed" panose="02000000000000000000" pitchFamily="2" charset="0"/>
                <a:ea typeface="Roboto Condensed" panose="02000000000000000000" pitchFamily="2" charset="0"/>
                <a:cs typeface="Roboto Condensed" panose="02000000000000000000" pitchFamily="2" charset="0"/>
              </a:rPr>
              <a:t>DIRECTORS</a:t>
            </a:r>
          </a:p>
        </p:txBody>
      </p:sp>
    </p:spTree>
    <p:extLst>
      <p:ext uri="{BB962C8B-B14F-4D97-AF65-F5344CB8AC3E}">
        <p14:creationId xmlns:p14="http://schemas.microsoft.com/office/powerpoint/2010/main" val="37750254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BF43F8E6-7A3B-BD4A-8341-92C998A292EA}"/>
              </a:ext>
            </a:extLst>
          </p:cNvPr>
          <p:cNvSpPr>
            <a:spLocks noGrp="1"/>
          </p:cNvSpPr>
          <p:nvPr>
            <p:ph type="pic" sz="quarter" idx="13" hasCustomPrompt="1"/>
          </p:nvPr>
        </p:nvSpPr>
        <p:spPr>
          <a:xfrm>
            <a:off x="1020079" y="671757"/>
            <a:ext cx="1241262" cy="1241262"/>
          </a:xfrm>
          <a:prstGeom prst="rect">
            <a:avLst/>
          </a:prstGeom>
        </p:spPr>
        <p:txBody>
          <a:bodyPr/>
          <a:lstStyle>
            <a:lvl1pPr marL="0" indent="0">
              <a:buNone/>
              <a:defRPr>
                <a:noFill/>
              </a:defRPr>
            </a:lvl1pPr>
          </a:lstStyle>
          <a:p>
            <a:r>
              <a:rPr lang="en-US"/>
              <a:t>insert</a:t>
            </a:r>
          </a:p>
        </p:txBody>
      </p:sp>
      <p:sp>
        <p:nvSpPr>
          <p:cNvPr id="38" name="Picture Placeholder 5">
            <a:extLst>
              <a:ext uri="{FF2B5EF4-FFF2-40B4-BE49-F238E27FC236}">
                <a16:creationId xmlns:a16="http://schemas.microsoft.com/office/drawing/2014/main" id="{C3C39BB9-D9AB-5844-BF7E-4B33119EC21E}"/>
              </a:ext>
            </a:extLst>
          </p:cNvPr>
          <p:cNvSpPr>
            <a:spLocks noGrp="1"/>
          </p:cNvSpPr>
          <p:nvPr>
            <p:ph type="pic" sz="quarter" idx="31" hasCustomPrompt="1"/>
          </p:nvPr>
        </p:nvSpPr>
        <p:spPr>
          <a:xfrm>
            <a:off x="2521647" y="671757"/>
            <a:ext cx="1241262" cy="1241262"/>
          </a:xfrm>
          <a:prstGeom prst="rect">
            <a:avLst/>
          </a:prstGeom>
        </p:spPr>
        <p:txBody>
          <a:bodyPr/>
          <a:lstStyle>
            <a:lvl1pPr marL="0" indent="0">
              <a:buNone/>
              <a:defRPr>
                <a:noFill/>
              </a:defRPr>
            </a:lvl1pPr>
          </a:lstStyle>
          <a:p>
            <a:r>
              <a:rPr lang="en-US"/>
              <a:t>insert</a:t>
            </a:r>
          </a:p>
        </p:txBody>
      </p:sp>
      <p:sp>
        <p:nvSpPr>
          <p:cNvPr id="39" name="Picture Placeholder 5">
            <a:extLst>
              <a:ext uri="{FF2B5EF4-FFF2-40B4-BE49-F238E27FC236}">
                <a16:creationId xmlns:a16="http://schemas.microsoft.com/office/drawing/2014/main" id="{8BBF8371-AD40-CE4D-8E55-B129880E48DB}"/>
              </a:ext>
            </a:extLst>
          </p:cNvPr>
          <p:cNvSpPr>
            <a:spLocks noGrp="1"/>
          </p:cNvSpPr>
          <p:nvPr>
            <p:ph type="pic" sz="quarter" idx="32" hasCustomPrompt="1"/>
          </p:nvPr>
        </p:nvSpPr>
        <p:spPr>
          <a:xfrm>
            <a:off x="4023215" y="671757"/>
            <a:ext cx="1241262" cy="1241262"/>
          </a:xfrm>
          <a:prstGeom prst="rect">
            <a:avLst/>
          </a:prstGeom>
        </p:spPr>
        <p:txBody>
          <a:bodyPr/>
          <a:lstStyle>
            <a:lvl1pPr marL="0" indent="0">
              <a:buNone/>
              <a:defRPr>
                <a:noFill/>
              </a:defRPr>
            </a:lvl1pPr>
          </a:lstStyle>
          <a:p>
            <a:r>
              <a:rPr lang="en-US"/>
              <a:t>insert</a:t>
            </a:r>
          </a:p>
        </p:txBody>
      </p:sp>
      <p:sp>
        <p:nvSpPr>
          <p:cNvPr id="40" name="Picture Placeholder 5">
            <a:extLst>
              <a:ext uri="{FF2B5EF4-FFF2-40B4-BE49-F238E27FC236}">
                <a16:creationId xmlns:a16="http://schemas.microsoft.com/office/drawing/2014/main" id="{0B4199DD-BE3F-6043-8ED3-55CE911CE2A9}"/>
              </a:ext>
            </a:extLst>
          </p:cNvPr>
          <p:cNvSpPr>
            <a:spLocks noGrp="1"/>
          </p:cNvSpPr>
          <p:nvPr>
            <p:ph type="pic" sz="quarter" idx="33" hasCustomPrompt="1"/>
          </p:nvPr>
        </p:nvSpPr>
        <p:spPr>
          <a:xfrm>
            <a:off x="5524783" y="671757"/>
            <a:ext cx="1241262" cy="1241262"/>
          </a:xfrm>
          <a:prstGeom prst="rect">
            <a:avLst/>
          </a:prstGeom>
        </p:spPr>
        <p:txBody>
          <a:bodyPr/>
          <a:lstStyle>
            <a:lvl1pPr marL="0" indent="0">
              <a:buNone/>
              <a:defRPr>
                <a:noFill/>
              </a:defRPr>
            </a:lvl1pPr>
          </a:lstStyle>
          <a:p>
            <a:r>
              <a:rPr lang="en-US"/>
              <a:t>insert</a:t>
            </a:r>
          </a:p>
        </p:txBody>
      </p:sp>
      <p:sp>
        <p:nvSpPr>
          <p:cNvPr id="41" name="Picture Placeholder 5">
            <a:extLst>
              <a:ext uri="{FF2B5EF4-FFF2-40B4-BE49-F238E27FC236}">
                <a16:creationId xmlns:a16="http://schemas.microsoft.com/office/drawing/2014/main" id="{C0D0B6C5-E7BA-C544-A08E-69FFFD7C5382}"/>
              </a:ext>
            </a:extLst>
          </p:cNvPr>
          <p:cNvSpPr>
            <a:spLocks noGrp="1"/>
          </p:cNvSpPr>
          <p:nvPr>
            <p:ph type="pic" sz="quarter" idx="34" hasCustomPrompt="1"/>
          </p:nvPr>
        </p:nvSpPr>
        <p:spPr>
          <a:xfrm>
            <a:off x="7026351" y="671757"/>
            <a:ext cx="1241262" cy="1241262"/>
          </a:xfrm>
          <a:prstGeom prst="rect">
            <a:avLst/>
          </a:prstGeom>
        </p:spPr>
        <p:txBody>
          <a:bodyPr/>
          <a:lstStyle>
            <a:lvl1pPr marL="0" indent="0">
              <a:buNone/>
              <a:defRPr>
                <a:noFill/>
              </a:defRPr>
            </a:lvl1pPr>
          </a:lstStyle>
          <a:p>
            <a:r>
              <a:rPr lang="en-US"/>
              <a:t>insert</a:t>
            </a:r>
          </a:p>
        </p:txBody>
      </p:sp>
      <p:sp>
        <p:nvSpPr>
          <p:cNvPr id="42" name="Picture Placeholder 5">
            <a:extLst>
              <a:ext uri="{FF2B5EF4-FFF2-40B4-BE49-F238E27FC236}">
                <a16:creationId xmlns:a16="http://schemas.microsoft.com/office/drawing/2014/main" id="{E440C642-5E2B-5A46-89F7-23553F74CB80}"/>
              </a:ext>
            </a:extLst>
          </p:cNvPr>
          <p:cNvSpPr>
            <a:spLocks noGrp="1"/>
          </p:cNvSpPr>
          <p:nvPr>
            <p:ph type="pic" sz="quarter" idx="35" hasCustomPrompt="1"/>
          </p:nvPr>
        </p:nvSpPr>
        <p:spPr>
          <a:xfrm>
            <a:off x="8527919" y="671757"/>
            <a:ext cx="1241262" cy="1241262"/>
          </a:xfrm>
          <a:prstGeom prst="rect">
            <a:avLst/>
          </a:prstGeom>
        </p:spPr>
        <p:txBody>
          <a:bodyPr/>
          <a:lstStyle>
            <a:lvl1pPr marL="0" indent="0">
              <a:buNone/>
              <a:defRPr>
                <a:noFill/>
              </a:defRPr>
            </a:lvl1pPr>
          </a:lstStyle>
          <a:p>
            <a:r>
              <a:rPr lang="en-US"/>
              <a:t>insert</a:t>
            </a:r>
          </a:p>
        </p:txBody>
      </p:sp>
      <p:sp>
        <p:nvSpPr>
          <p:cNvPr id="43" name="Picture Placeholder 5">
            <a:extLst>
              <a:ext uri="{FF2B5EF4-FFF2-40B4-BE49-F238E27FC236}">
                <a16:creationId xmlns:a16="http://schemas.microsoft.com/office/drawing/2014/main" id="{3DEE10D8-5CC6-7F4C-B132-3E14A8883BD3}"/>
              </a:ext>
            </a:extLst>
          </p:cNvPr>
          <p:cNvSpPr>
            <a:spLocks noGrp="1"/>
          </p:cNvSpPr>
          <p:nvPr>
            <p:ph type="pic" sz="quarter" idx="36" hasCustomPrompt="1"/>
          </p:nvPr>
        </p:nvSpPr>
        <p:spPr>
          <a:xfrm>
            <a:off x="10029487" y="669747"/>
            <a:ext cx="1241262" cy="1241262"/>
          </a:xfrm>
          <a:prstGeom prst="rect">
            <a:avLst/>
          </a:prstGeom>
        </p:spPr>
        <p:txBody>
          <a:bodyPr/>
          <a:lstStyle>
            <a:lvl1pPr marL="0" indent="0">
              <a:buNone/>
              <a:defRPr>
                <a:noFill/>
              </a:defRPr>
            </a:lvl1pPr>
          </a:lstStyle>
          <a:p>
            <a:r>
              <a:rPr lang="en-US"/>
              <a:t>insert</a:t>
            </a:r>
          </a:p>
        </p:txBody>
      </p:sp>
      <p:sp>
        <p:nvSpPr>
          <p:cNvPr id="45" name="Picture Placeholder 5">
            <a:extLst>
              <a:ext uri="{FF2B5EF4-FFF2-40B4-BE49-F238E27FC236}">
                <a16:creationId xmlns:a16="http://schemas.microsoft.com/office/drawing/2014/main" id="{B0D1C0B3-B813-794A-92D8-ABB57C6CFD97}"/>
              </a:ext>
            </a:extLst>
          </p:cNvPr>
          <p:cNvSpPr>
            <a:spLocks noGrp="1"/>
          </p:cNvSpPr>
          <p:nvPr>
            <p:ph type="pic" sz="quarter" idx="37" hasCustomPrompt="1"/>
          </p:nvPr>
        </p:nvSpPr>
        <p:spPr>
          <a:xfrm>
            <a:off x="1020079" y="3041984"/>
            <a:ext cx="1241262" cy="1241262"/>
          </a:xfrm>
          <a:prstGeom prst="rect">
            <a:avLst/>
          </a:prstGeom>
        </p:spPr>
        <p:txBody>
          <a:bodyPr/>
          <a:lstStyle>
            <a:lvl1pPr marL="0" indent="0">
              <a:buNone/>
              <a:defRPr>
                <a:noFill/>
              </a:defRPr>
            </a:lvl1pPr>
          </a:lstStyle>
          <a:p>
            <a:r>
              <a:rPr lang="en-US"/>
              <a:t>insert</a:t>
            </a:r>
          </a:p>
        </p:txBody>
      </p:sp>
      <p:sp>
        <p:nvSpPr>
          <p:cNvPr id="46" name="Picture Placeholder 5">
            <a:extLst>
              <a:ext uri="{FF2B5EF4-FFF2-40B4-BE49-F238E27FC236}">
                <a16:creationId xmlns:a16="http://schemas.microsoft.com/office/drawing/2014/main" id="{2122FD9E-4801-9E45-81BD-A8520DBC4916}"/>
              </a:ext>
            </a:extLst>
          </p:cNvPr>
          <p:cNvSpPr>
            <a:spLocks noGrp="1"/>
          </p:cNvSpPr>
          <p:nvPr>
            <p:ph type="pic" sz="quarter" idx="38" hasCustomPrompt="1"/>
          </p:nvPr>
        </p:nvSpPr>
        <p:spPr>
          <a:xfrm>
            <a:off x="2521647" y="3041984"/>
            <a:ext cx="1241262" cy="1241262"/>
          </a:xfrm>
          <a:prstGeom prst="rect">
            <a:avLst/>
          </a:prstGeom>
        </p:spPr>
        <p:txBody>
          <a:bodyPr/>
          <a:lstStyle>
            <a:lvl1pPr marL="0" indent="0">
              <a:buNone/>
              <a:defRPr>
                <a:noFill/>
              </a:defRPr>
            </a:lvl1pPr>
          </a:lstStyle>
          <a:p>
            <a:r>
              <a:rPr lang="en-US"/>
              <a:t>insert</a:t>
            </a:r>
          </a:p>
        </p:txBody>
      </p:sp>
      <p:sp>
        <p:nvSpPr>
          <p:cNvPr id="47" name="Picture Placeholder 5">
            <a:extLst>
              <a:ext uri="{FF2B5EF4-FFF2-40B4-BE49-F238E27FC236}">
                <a16:creationId xmlns:a16="http://schemas.microsoft.com/office/drawing/2014/main" id="{1317CCE4-623C-BB4E-BFA0-3E18FF41AD52}"/>
              </a:ext>
            </a:extLst>
          </p:cNvPr>
          <p:cNvSpPr>
            <a:spLocks noGrp="1"/>
          </p:cNvSpPr>
          <p:nvPr>
            <p:ph type="pic" sz="quarter" idx="39" hasCustomPrompt="1"/>
          </p:nvPr>
        </p:nvSpPr>
        <p:spPr>
          <a:xfrm>
            <a:off x="4023215" y="3041984"/>
            <a:ext cx="1241262" cy="1241262"/>
          </a:xfrm>
          <a:prstGeom prst="rect">
            <a:avLst/>
          </a:prstGeom>
        </p:spPr>
        <p:txBody>
          <a:bodyPr/>
          <a:lstStyle>
            <a:lvl1pPr marL="0" indent="0">
              <a:buNone/>
              <a:defRPr>
                <a:noFill/>
              </a:defRPr>
            </a:lvl1pPr>
          </a:lstStyle>
          <a:p>
            <a:r>
              <a:rPr lang="en-US"/>
              <a:t>insert</a:t>
            </a:r>
          </a:p>
        </p:txBody>
      </p:sp>
      <p:sp>
        <p:nvSpPr>
          <p:cNvPr id="48" name="Picture Placeholder 5">
            <a:extLst>
              <a:ext uri="{FF2B5EF4-FFF2-40B4-BE49-F238E27FC236}">
                <a16:creationId xmlns:a16="http://schemas.microsoft.com/office/drawing/2014/main" id="{B904F1B3-638E-034A-BEF4-9F9022E0DBE7}"/>
              </a:ext>
            </a:extLst>
          </p:cNvPr>
          <p:cNvSpPr>
            <a:spLocks noGrp="1"/>
          </p:cNvSpPr>
          <p:nvPr>
            <p:ph type="pic" sz="quarter" idx="40" hasCustomPrompt="1"/>
          </p:nvPr>
        </p:nvSpPr>
        <p:spPr>
          <a:xfrm>
            <a:off x="5524783" y="3041984"/>
            <a:ext cx="1241262" cy="1241262"/>
          </a:xfrm>
          <a:prstGeom prst="rect">
            <a:avLst/>
          </a:prstGeom>
        </p:spPr>
        <p:txBody>
          <a:bodyPr/>
          <a:lstStyle>
            <a:lvl1pPr marL="0" indent="0">
              <a:buNone/>
              <a:defRPr>
                <a:noFill/>
              </a:defRPr>
            </a:lvl1pPr>
          </a:lstStyle>
          <a:p>
            <a:r>
              <a:rPr lang="en-US"/>
              <a:t>insert</a:t>
            </a:r>
          </a:p>
        </p:txBody>
      </p:sp>
      <p:sp>
        <p:nvSpPr>
          <p:cNvPr id="49" name="Picture Placeholder 5">
            <a:extLst>
              <a:ext uri="{FF2B5EF4-FFF2-40B4-BE49-F238E27FC236}">
                <a16:creationId xmlns:a16="http://schemas.microsoft.com/office/drawing/2014/main" id="{A76F4B98-4B2F-B942-B845-D7B7123AB070}"/>
              </a:ext>
            </a:extLst>
          </p:cNvPr>
          <p:cNvSpPr>
            <a:spLocks noGrp="1"/>
          </p:cNvSpPr>
          <p:nvPr>
            <p:ph type="pic" sz="quarter" idx="41" hasCustomPrompt="1"/>
          </p:nvPr>
        </p:nvSpPr>
        <p:spPr>
          <a:xfrm>
            <a:off x="7026351" y="3041984"/>
            <a:ext cx="1241262" cy="1241262"/>
          </a:xfrm>
          <a:prstGeom prst="rect">
            <a:avLst/>
          </a:prstGeom>
        </p:spPr>
        <p:txBody>
          <a:bodyPr/>
          <a:lstStyle>
            <a:lvl1pPr marL="0" indent="0">
              <a:buNone/>
              <a:defRPr>
                <a:noFill/>
              </a:defRPr>
            </a:lvl1pPr>
          </a:lstStyle>
          <a:p>
            <a:r>
              <a:rPr lang="en-US"/>
              <a:t>insert</a:t>
            </a:r>
          </a:p>
        </p:txBody>
      </p:sp>
      <p:sp>
        <p:nvSpPr>
          <p:cNvPr id="50" name="Picture Placeholder 5">
            <a:extLst>
              <a:ext uri="{FF2B5EF4-FFF2-40B4-BE49-F238E27FC236}">
                <a16:creationId xmlns:a16="http://schemas.microsoft.com/office/drawing/2014/main" id="{1259EFA8-3521-C64B-A6F5-71A034492DC5}"/>
              </a:ext>
            </a:extLst>
          </p:cNvPr>
          <p:cNvSpPr>
            <a:spLocks noGrp="1"/>
          </p:cNvSpPr>
          <p:nvPr>
            <p:ph type="pic" sz="quarter" idx="42" hasCustomPrompt="1"/>
          </p:nvPr>
        </p:nvSpPr>
        <p:spPr>
          <a:xfrm>
            <a:off x="8527919" y="3041984"/>
            <a:ext cx="1241262" cy="1241262"/>
          </a:xfrm>
          <a:prstGeom prst="rect">
            <a:avLst/>
          </a:prstGeom>
        </p:spPr>
        <p:txBody>
          <a:bodyPr/>
          <a:lstStyle>
            <a:lvl1pPr marL="0" indent="0">
              <a:buNone/>
              <a:defRPr>
                <a:noFill/>
              </a:defRPr>
            </a:lvl1pPr>
          </a:lstStyle>
          <a:p>
            <a:r>
              <a:rPr lang="en-US"/>
              <a:t>insert</a:t>
            </a:r>
          </a:p>
        </p:txBody>
      </p:sp>
      <p:sp>
        <p:nvSpPr>
          <p:cNvPr id="51" name="Picture Placeholder 5">
            <a:extLst>
              <a:ext uri="{FF2B5EF4-FFF2-40B4-BE49-F238E27FC236}">
                <a16:creationId xmlns:a16="http://schemas.microsoft.com/office/drawing/2014/main" id="{2A060963-24DE-9A41-B0C3-627E5AE0FD4C}"/>
              </a:ext>
            </a:extLst>
          </p:cNvPr>
          <p:cNvSpPr>
            <a:spLocks noGrp="1"/>
          </p:cNvSpPr>
          <p:nvPr>
            <p:ph type="pic" sz="quarter" idx="43" hasCustomPrompt="1"/>
          </p:nvPr>
        </p:nvSpPr>
        <p:spPr>
          <a:xfrm>
            <a:off x="10029487" y="3039974"/>
            <a:ext cx="1241262" cy="1241262"/>
          </a:xfrm>
          <a:prstGeom prst="rect">
            <a:avLst/>
          </a:prstGeom>
        </p:spPr>
        <p:txBody>
          <a:bodyPr/>
          <a:lstStyle>
            <a:lvl1pPr marL="0" indent="0">
              <a:buNone/>
              <a:defRPr>
                <a:noFill/>
              </a:defRPr>
            </a:lvl1pPr>
          </a:lstStyle>
          <a:p>
            <a:r>
              <a:rPr lang="en-US"/>
              <a:t>insert</a:t>
            </a:r>
          </a:p>
        </p:txBody>
      </p:sp>
      <p:sp>
        <p:nvSpPr>
          <p:cNvPr id="52" name="Picture Placeholder 5">
            <a:extLst>
              <a:ext uri="{FF2B5EF4-FFF2-40B4-BE49-F238E27FC236}">
                <a16:creationId xmlns:a16="http://schemas.microsoft.com/office/drawing/2014/main" id="{C845A66E-9F3A-BD4F-8C21-278B18D2D718}"/>
              </a:ext>
            </a:extLst>
          </p:cNvPr>
          <p:cNvSpPr>
            <a:spLocks noGrp="1"/>
          </p:cNvSpPr>
          <p:nvPr>
            <p:ph type="pic" sz="quarter" idx="44" hasCustomPrompt="1"/>
          </p:nvPr>
        </p:nvSpPr>
        <p:spPr>
          <a:xfrm>
            <a:off x="1020079" y="4942974"/>
            <a:ext cx="1241262" cy="1241262"/>
          </a:xfrm>
          <a:prstGeom prst="rect">
            <a:avLst/>
          </a:prstGeom>
        </p:spPr>
        <p:txBody>
          <a:bodyPr/>
          <a:lstStyle>
            <a:lvl1pPr marL="0" indent="0">
              <a:buNone/>
              <a:defRPr>
                <a:noFill/>
              </a:defRPr>
            </a:lvl1pPr>
          </a:lstStyle>
          <a:p>
            <a:r>
              <a:rPr lang="en-US"/>
              <a:t>insert</a:t>
            </a:r>
          </a:p>
        </p:txBody>
      </p:sp>
      <p:sp>
        <p:nvSpPr>
          <p:cNvPr id="53" name="Picture Placeholder 5">
            <a:extLst>
              <a:ext uri="{FF2B5EF4-FFF2-40B4-BE49-F238E27FC236}">
                <a16:creationId xmlns:a16="http://schemas.microsoft.com/office/drawing/2014/main" id="{DDDA74A0-30F6-4449-8F84-C12418A568FF}"/>
              </a:ext>
            </a:extLst>
          </p:cNvPr>
          <p:cNvSpPr>
            <a:spLocks noGrp="1"/>
          </p:cNvSpPr>
          <p:nvPr>
            <p:ph type="pic" sz="quarter" idx="45" hasCustomPrompt="1"/>
          </p:nvPr>
        </p:nvSpPr>
        <p:spPr>
          <a:xfrm>
            <a:off x="2521647" y="4942974"/>
            <a:ext cx="1241262" cy="1241262"/>
          </a:xfrm>
          <a:prstGeom prst="rect">
            <a:avLst/>
          </a:prstGeom>
        </p:spPr>
        <p:txBody>
          <a:bodyPr/>
          <a:lstStyle>
            <a:lvl1pPr marL="0" indent="0">
              <a:buNone/>
              <a:defRPr>
                <a:noFill/>
              </a:defRPr>
            </a:lvl1pPr>
          </a:lstStyle>
          <a:p>
            <a:r>
              <a:rPr lang="en-US"/>
              <a:t>insert</a:t>
            </a:r>
          </a:p>
        </p:txBody>
      </p:sp>
      <p:sp>
        <p:nvSpPr>
          <p:cNvPr id="54" name="Picture Placeholder 5">
            <a:extLst>
              <a:ext uri="{FF2B5EF4-FFF2-40B4-BE49-F238E27FC236}">
                <a16:creationId xmlns:a16="http://schemas.microsoft.com/office/drawing/2014/main" id="{6C5124A0-05AF-2740-85B0-3F06D4136A54}"/>
              </a:ext>
            </a:extLst>
          </p:cNvPr>
          <p:cNvSpPr>
            <a:spLocks noGrp="1"/>
          </p:cNvSpPr>
          <p:nvPr>
            <p:ph type="pic" sz="quarter" idx="46" hasCustomPrompt="1"/>
          </p:nvPr>
        </p:nvSpPr>
        <p:spPr>
          <a:xfrm>
            <a:off x="4023215" y="4942974"/>
            <a:ext cx="1241262" cy="1241262"/>
          </a:xfrm>
          <a:prstGeom prst="rect">
            <a:avLst/>
          </a:prstGeom>
        </p:spPr>
        <p:txBody>
          <a:bodyPr/>
          <a:lstStyle>
            <a:lvl1pPr marL="0" indent="0">
              <a:buNone/>
              <a:defRPr>
                <a:noFill/>
              </a:defRPr>
            </a:lvl1pPr>
          </a:lstStyle>
          <a:p>
            <a:r>
              <a:rPr lang="en-US"/>
              <a:t>insert</a:t>
            </a:r>
          </a:p>
        </p:txBody>
      </p:sp>
      <p:sp>
        <p:nvSpPr>
          <p:cNvPr id="55" name="Picture Placeholder 5">
            <a:extLst>
              <a:ext uri="{FF2B5EF4-FFF2-40B4-BE49-F238E27FC236}">
                <a16:creationId xmlns:a16="http://schemas.microsoft.com/office/drawing/2014/main" id="{E3980E4D-36C1-3A44-95C5-1FA8653E526C}"/>
              </a:ext>
            </a:extLst>
          </p:cNvPr>
          <p:cNvSpPr>
            <a:spLocks noGrp="1"/>
          </p:cNvSpPr>
          <p:nvPr>
            <p:ph type="pic" sz="quarter" idx="47" hasCustomPrompt="1"/>
          </p:nvPr>
        </p:nvSpPr>
        <p:spPr>
          <a:xfrm>
            <a:off x="5524783" y="4942974"/>
            <a:ext cx="1241262" cy="1241262"/>
          </a:xfrm>
          <a:prstGeom prst="rect">
            <a:avLst/>
          </a:prstGeom>
        </p:spPr>
        <p:txBody>
          <a:bodyPr/>
          <a:lstStyle>
            <a:lvl1pPr marL="0" indent="0">
              <a:buNone/>
              <a:defRPr>
                <a:noFill/>
              </a:defRPr>
            </a:lvl1pPr>
          </a:lstStyle>
          <a:p>
            <a:r>
              <a:rPr lang="en-US"/>
              <a:t>insert</a:t>
            </a:r>
          </a:p>
        </p:txBody>
      </p:sp>
      <p:sp>
        <p:nvSpPr>
          <p:cNvPr id="56" name="Picture Placeholder 5">
            <a:extLst>
              <a:ext uri="{FF2B5EF4-FFF2-40B4-BE49-F238E27FC236}">
                <a16:creationId xmlns:a16="http://schemas.microsoft.com/office/drawing/2014/main" id="{3C638495-20C9-014B-B73F-FB9CD02E8405}"/>
              </a:ext>
            </a:extLst>
          </p:cNvPr>
          <p:cNvSpPr>
            <a:spLocks noGrp="1"/>
          </p:cNvSpPr>
          <p:nvPr>
            <p:ph type="pic" sz="quarter" idx="48" hasCustomPrompt="1"/>
          </p:nvPr>
        </p:nvSpPr>
        <p:spPr>
          <a:xfrm>
            <a:off x="7026351" y="4942974"/>
            <a:ext cx="1241262" cy="1241262"/>
          </a:xfrm>
          <a:prstGeom prst="rect">
            <a:avLst/>
          </a:prstGeom>
        </p:spPr>
        <p:txBody>
          <a:bodyPr/>
          <a:lstStyle>
            <a:lvl1pPr marL="0" indent="0">
              <a:buNone/>
              <a:defRPr>
                <a:noFill/>
              </a:defRPr>
            </a:lvl1pPr>
          </a:lstStyle>
          <a:p>
            <a:r>
              <a:rPr lang="en-US"/>
              <a:t>insert</a:t>
            </a:r>
          </a:p>
        </p:txBody>
      </p:sp>
      <p:sp>
        <p:nvSpPr>
          <p:cNvPr id="57" name="Picture Placeholder 5">
            <a:extLst>
              <a:ext uri="{FF2B5EF4-FFF2-40B4-BE49-F238E27FC236}">
                <a16:creationId xmlns:a16="http://schemas.microsoft.com/office/drawing/2014/main" id="{F34F4ADD-D7A6-7B42-9543-6EB4A49AED1F}"/>
              </a:ext>
            </a:extLst>
          </p:cNvPr>
          <p:cNvSpPr>
            <a:spLocks noGrp="1"/>
          </p:cNvSpPr>
          <p:nvPr>
            <p:ph type="pic" sz="quarter" idx="49" hasCustomPrompt="1"/>
          </p:nvPr>
        </p:nvSpPr>
        <p:spPr>
          <a:xfrm>
            <a:off x="8527919" y="4942974"/>
            <a:ext cx="1241262" cy="1241262"/>
          </a:xfrm>
          <a:prstGeom prst="rect">
            <a:avLst/>
          </a:prstGeom>
        </p:spPr>
        <p:txBody>
          <a:bodyPr/>
          <a:lstStyle>
            <a:lvl1pPr marL="0" indent="0">
              <a:buNone/>
              <a:defRPr>
                <a:noFill/>
              </a:defRPr>
            </a:lvl1pPr>
          </a:lstStyle>
          <a:p>
            <a:r>
              <a:rPr lang="en-US"/>
              <a:t>insert</a:t>
            </a:r>
          </a:p>
        </p:txBody>
      </p:sp>
      <p:sp>
        <p:nvSpPr>
          <p:cNvPr id="58" name="Picture Placeholder 5">
            <a:extLst>
              <a:ext uri="{FF2B5EF4-FFF2-40B4-BE49-F238E27FC236}">
                <a16:creationId xmlns:a16="http://schemas.microsoft.com/office/drawing/2014/main" id="{EC04BFDD-9E65-B446-9C6A-DE65733E124C}"/>
              </a:ext>
            </a:extLst>
          </p:cNvPr>
          <p:cNvSpPr>
            <a:spLocks noGrp="1"/>
          </p:cNvSpPr>
          <p:nvPr>
            <p:ph type="pic" sz="quarter" idx="50" hasCustomPrompt="1"/>
          </p:nvPr>
        </p:nvSpPr>
        <p:spPr>
          <a:xfrm>
            <a:off x="10029487" y="4940964"/>
            <a:ext cx="1241262" cy="1241262"/>
          </a:xfrm>
          <a:prstGeom prst="rect">
            <a:avLst/>
          </a:prstGeom>
        </p:spPr>
        <p:txBody>
          <a:bodyPr/>
          <a:lstStyle>
            <a:lvl1pPr marL="0" indent="0">
              <a:buNone/>
              <a:defRPr>
                <a:noFill/>
              </a:defRPr>
            </a:lvl1pPr>
          </a:lstStyle>
          <a:p>
            <a:r>
              <a:rPr lang="en-US"/>
              <a:t>insert</a:t>
            </a:r>
          </a:p>
        </p:txBody>
      </p:sp>
      <p:sp>
        <p:nvSpPr>
          <p:cNvPr id="60" name="Text Placeholder 59">
            <a:extLst>
              <a:ext uri="{FF2B5EF4-FFF2-40B4-BE49-F238E27FC236}">
                <a16:creationId xmlns:a16="http://schemas.microsoft.com/office/drawing/2014/main" id="{C2FB4F17-CB18-EF42-81BE-ACE61FF8097E}"/>
              </a:ext>
            </a:extLst>
          </p:cNvPr>
          <p:cNvSpPr>
            <a:spLocks noGrp="1"/>
          </p:cNvSpPr>
          <p:nvPr>
            <p:ph type="body" sz="quarter" idx="51" hasCustomPrompt="1"/>
          </p:nvPr>
        </p:nvSpPr>
        <p:spPr>
          <a:xfrm>
            <a:off x="1020791" y="192546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1" name="Text Placeholder 59">
            <a:extLst>
              <a:ext uri="{FF2B5EF4-FFF2-40B4-BE49-F238E27FC236}">
                <a16:creationId xmlns:a16="http://schemas.microsoft.com/office/drawing/2014/main" id="{4F69147B-8BBE-9749-BE97-D82C2C7B7488}"/>
              </a:ext>
            </a:extLst>
          </p:cNvPr>
          <p:cNvSpPr>
            <a:spLocks noGrp="1"/>
          </p:cNvSpPr>
          <p:nvPr>
            <p:ph type="body" sz="quarter" idx="52" hasCustomPrompt="1"/>
          </p:nvPr>
        </p:nvSpPr>
        <p:spPr>
          <a:xfrm>
            <a:off x="2515771" y="1913060"/>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2" name="Text Placeholder 59">
            <a:extLst>
              <a:ext uri="{FF2B5EF4-FFF2-40B4-BE49-F238E27FC236}">
                <a16:creationId xmlns:a16="http://schemas.microsoft.com/office/drawing/2014/main" id="{BEEB128E-E966-B84A-9029-8045BCE3B5DE}"/>
              </a:ext>
            </a:extLst>
          </p:cNvPr>
          <p:cNvSpPr>
            <a:spLocks noGrp="1"/>
          </p:cNvSpPr>
          <p:nvPr>
            <p:ph type="body" sz="quarter" idx="53" hasCustomPrompt="1"/>
          </p:nvPr>
        </p:nvSpPr>
        <p:spPr>
          <a:xfrm>
            <a:off x="4020277" y="192546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3" name="Text Placeholder 59">
            <a:extLst>
              <a:ext uri="{FF2B5EF4-FFF2-40B4-BE49-F238E27FC236}">
                <a16:creationId xmlns:a16="http://schemas.microsoft.com/office/drawing/2014/main" id="{D2061FB7-B115-8B41-97B3-8240F311642D}"/>
              </a:ext>
            </a:extLst>
          </p:cNvPr>
          <p:cNvSpPr>
            <a:spLocks noGrp="1"/>
          </p:cNvSpPr>
          <p:nvPr>
            <p:ph type="body" sz="quarter" idx="54" hasCustomPrompt="1"/>
          </p:nvPr>
        </p:nvSpPr>
        <p:spPr>
          <a:xfrm>
            <a:off x="5524224" y="192546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4" name="Text Placeholder 59">
            <a:extLst>
              <a:ext uri="{FF2B5EF4-FFF2-40B4-BE49-F238E27FC236}">
                <a16:creationId xmlns:a16="http://schemas.microsoft.com/office/drawing/2014/main" id="{92841410-FAE3-E34A-AF44-BD0CE18B929A}"/>
              </a:ext>
            </a:extLst>
          </p:cNvPr>
          <p:cNvSpPr>
            <a:spLocks noGrp="1"/>
          </p:cNvSpPr>
          <p:nvPr>
            <p:ph type="body" sz="quarter" idx="55" hasCustomPrompt="1"/>
          </p:nvPr>
        </p:nvSpPr>
        <p:spPr>
          <a:xfrm>
            <a:off x="7026351" y="1930520"/>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5" name="Text Placeholder 59">
            <a:extLst>
              <a:ext uri="{FF2B5EF4-FFF2-40B4-BE49-F238E27FC236}">
                <a16:creationId xmlns:a16="http://schemas.microsoft.com/office/drawing/2014/main" id="{38A75939-1A04-114B-A854-235C1EF7DB3C}"/>
              </a:ext>
            </a:extLst>
          </p:cNvPr>
          <p:cNvSpPr>
            <a:spLocks noGrp="1"/>
          </p:cNvSpPr>
          <p:nvPr>
            <p:ph type="body" sz="quarter" idx="56" hasCustomPrompt="1"/>
          </p:nvPr>
        </p:nvSpPr>
        <p:spPr>
          <a:xfrm>
            <a:off x="8527919" y="192546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6" name="Text Placeholder 59">
            <a:extLst>
              <a:ext uri="{FF2B5EF4-FFF2-40B4-BE49-F238E27FC236}">
                <a16:creationId xmlns:a16="http://schemas.microsoft.com/office/drawing/2014/main" id="{DF2B0A0D-5BCD-6441-9C74-36DDA96E8B40}"/>
              </a:ext>
            </a:extLst>
          </p:cNvPr>
          <p:cNvSpPr>
            <a:spLocks noGrp="1"/>
          </p:cNvSpPr>
          <p:nvPr>
            <p:ph type="body" sz="quarter" idx="57" hasCustomPrompt="1"/>
          </p:nvPr>
        </p:nvSpPr>
        <p:spPr>
          <a:xfrm>
            <a:off x="10007803" y="191343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br>
              <a:rPr lang="en-US"/>
            </a:br>
            <a:endParaRPr lang="en-US"/>
          </a:p>
        </p:txBody>
      </p:sp>
      <p:sp>
        <p:nvSpPr>
          <p:cNvPr id="67" name="Text Placeholder 59">
            <a:extLst>
              <a:ext uri="{FF2B5EF4-FFF2-40B4-BE49-F238E27FC236}">
                <a16:creationId xmlns:a16="http://schemas.microsoft.com/office/drawing/2014/main" id="{677360B7-EA81-B04A-A25D-3E7509CF2FDC}"/>
              </a:ext>
            </a:extLst>
          </p:cNvPr>
          <p:cNvSpPr>
            <a:spLocks noGrp="1"/>
          </p:cNvSpPr>
          <p:nvPr>
            <p:ph type="body" sz="quarter" idx="58" hasCustomPrompt="1"/>
          </p:nvPr>
        </p:nvSpPr>
        <p:spPr>
          <a:xfrm>
            <a:off x="1020791" y="429326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9" name="Text Placeholder 59">
            <a:extLst>
              <a:ext uri="{FF2B5EF4-FFF2-40B4-BE49-F238E27FC236}">
                <a16:creationId xmlns:a16="http://schemas.microsoft.com/office/drawing/2014/main" id="{C8979356-6AF7-5D43-8223-E89FED768825}"/>
              </a:ext>
            </a:extLst>
          </p:cNvPr>
          <p:cNvSpPr>
            <a:spLocks noGrp="1"/>
          </p:cNvSpPr>
          <p:nvPr>
            <p:ph type="body" sz="quarter" idx="59" hasCustomPrompt="1"/>
          </p:nvPr>
        </p:nvSpPr>
        <p:spPr>
          <a:xfrm>
            <a:off x="2515770" y="429326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0" name="Text Placeholder 59">
            <a:extLst>
              <a:ext uri="{FF2B5EF4-FFF2-40B4-BE49-F238E27FC236}">
                <a16:creationId xmlns:a16="http://schemas.microsoft.com/office/drawing/2014/main" id="{1A7803F9-7773-8D4F-976B-D69B7E2EE608}"/>
              </a:ext>
            </a:extLst>
          </p:cNvPr>
          <p:cNvSpPr>
            <a:spLocks noGrp="1"/>
          </p:cNvSpPr>
          <p:nvPr>
            <p:ph type="body" sz="quarter" idx="60" hasCustomPrompt="1"/>
          </p:nvPr>
        </p:nvSpPr>
        <p:spPr>
          <a:xfrm>
            <a:off x="4010749" y="4292473"/>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1" name="Text Placeholder 59">
            <a:extLst>
              <a:ext uri="{FF2B5EF4-FFF2-40B4-BE49-F238E27FC236}">
                <a16:creationId xmlns:a16="http://schemas.microsoft.com/office/drawing/2014/main" id="{4286B78D-E8D5-6842-AC6A-909EA46EFD1D}"/>
              </a:ext>
            </a:extLst>
          </p:cNvPr>
          <p:cNvSpPr>
            <a:spLocks noGrp="1"/>
          </p:cNvSpPr>
          <p:nvPr>
            <p:ph type="body" sz="quarter" idx="61" hasCustomPrompt="1"/>
          </p:nvPr>
        </p:nvSpPr>
        <p:spPr>
          <a:xfrm>
            <a:off x="5526728" y="4292473"/>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2" name="Text Placeholder 59">
            <a:extLst>
              <a:ext uri="{FF2B5EF4-FFF2-40B4-BE49-F238E27FC236}">
                <a16:creationId xmlns:a16="http://schemas.microsoft.com/office/drawing/2014/main" id="{D57E9009-2653-DC4B-94AE-90CDC9E1ABCA}"/>
              </a:ext>
            </a:extLst>
          </p:cNvPr>
          <p:cNvSpPr>
            <a:spLocks noGrp="1"/>
          </p:cNvSpPr>
          <p:nvPr>
            <p:ph type="body" sz="quarter" idx="62" hasCustomPrompt="1"/>
          </p:nvPr>
        </p:nvSpPr>
        <p:spPr>
          <a:xfrm>
            <a:off x="7030676" y="4292473"/>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3" name="Text Placeholder 59">
            <a:extLst>
              <a:ext uri="{FF2B5EF4-FFF2-40B4-BE49-F238E27FC236}">
                <a16:creationId xmlns:a16="http://schemas.microsoft.com/office/drawing/2014/main" id="{D5B3B3C8-7D00-764B-8913-D5E772AE43FE}"/>
              </a:ext>
            </a:extLst>
          </p:cNvPr>
          <p:cNvSpPr>
            <a:spLocks noGrp="1"/>
          </p:cNvSpPr>
          <p:nvPr>
            <p:ph type="body" sz="quarter" idx="63" hasCustomPrompt="1"/>
          </p:nvPr>
        </p:nvSpPr>
        <p:spPr>
          <a:xfrm>
            <a:off x="8527918" y="4292473"/>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4" name="Text Placeholder 59">
            <a:extLst>
              <a:ext uri="{FF2B5EF4-FFF2-40B4-BE49-F238E27FC236}">
                <a16:creationId xmlns:a16="http://schemas.microsoft.com/office/drawing/2014/main" id="{1F47E52F-8FA2-864D-BAD8-6C2A0A918543}"/>
              </a:ext>
            </a:extLst>
          </p:cNvPr>
          <p:cNvSpPr>
            <a:spLocks noGrp="1"/>
          </p:cNvSpPr>
          <p:nvPr>
            <p:ph type="body" sz="quarter" idx="64" hasCustomPrompt="1"/>
          </p:nvPr>
        </p:nvSpPr>
        <p:spPr>
          <a:xfrm>
            <a:off x="10022185" y="4281236"/>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5" name="Text Placeholder 59">
            <a:extLst>
              <a:ext uri="{FF2B5EF4-FFF2-40B4-BE49-F238E27FC236}">
                <a16:creationId xmlns:a16="http://schemas.microsoft.com/office/drawing/2014/main" id="{38B8711D-21CD-6942-8CF3-87CEDEA20996}"/>
              </a:ext>
            </a:extLst>
          </p:cNvPr>
          <p:cNvSpPr>
            <a:spLocks noGrp="1"/>
          </p:cNvSpPr>
          <p:nvPr>
            <p:ph type="body" sz="quarter" idx="65" hasCustomPrompt="1"/>
          </p:nvPr>
        </p:nvSpPr>
        <p:spPr>
          <a:xfrm>
            <a:off x="10022185" y="6194257"/>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6" name="Text Placeholder 59">
            <a:extLst>
              <a:ext uri="{FF2B5EF4-FFF2-40B4-BE49-F238E27FC236}">
                <a16:creationId xmlns:a16="http://schemas.microsoft.com/office/drawing/2014/main" id="{5F5D1609-08B5-C544-9F53-64EF9B176569}"/>
              </a:ext>
            </a:extLst>
          </p:cNvPr>
          <p:cNvSpPr>
            <a:spLocks noGrp="1"/>
          </p:cNvSpPr>
          <p:nvPr>
            <p:ph type="body" sz="quarter" idx="66" hasCustomPrompt="1"/>
          </p:nvPr>
        </p:nvSpPr>
        <p:spPr>
          <a:xfrm>
            <a:off x="8530269" y="620628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7" name="Text Placeholder 59">
            <a:extLst>
              <a:ext uri="{FF2B5EF4-FFF2-40B4-BE49-F238E27FC236}">
                <a16:creationId xmlns:a16="http://schemas.microsoft.com/office/drawing/2014/main" id="{1C0ACD1A-F0C2-3649-94D3-89076E30BBE1}"/>
              </a:ext>
            </a:extLst>
          </p:cNvPr>
          <p:cNvSpPr>
            <a:spLocks noGrp="1"/>
          </p:cNvSpPr>
          <p:nvPr>
            <p:ph type="body" sz="quarter" idx="67" hasCustomPrompt="1"/>
          </p:nvPr>
        </p:nvSpPr>
        <p:spPr>
          <a:xfrm>
            <a:off x="7038353" y="620628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8" name="Text Placeholder 59">
            <a:extLst>
              <a:ext uri="{FF2B5EF4-FFF2-40B4-BE49-F238E27FC236}">
                <a16:creationId xmlns:a16="http://schemas.microsoft.com/office/drawing/2014/main" id="{32487F0F-6A32-3943-A1CC-C2DE98C8DDA0}"/>
              </a:ext>
            </a:extLst>
          </p:cNvPr>
          <p:cNvSpPr>
            <a:spLocks noGrp="1"/>
          </p:cNvSpPr>
          <p:nvPr>
            <p:ph type="body" sz="quarter" idx="68" hasCustomPrompt="1"/>
          </p:nvPr>
        </p:nvSpPr>
        <p:spPr>
          <a:xfrm>
            <a:off x="5522374" y="620628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9" name="Text Placeholder 59">
            <a:extLst>
              <a:ext uri="{FF2B5EF4-FFF2-40B4-BE49-F238E27FC236}">
                <a16:creationId xmlns:a16="http://schemas.microsoft.com/office/drawing/2014/main" id="{F1E58CEF-0316-0A42-A8EC-A45C71F14F7A}"/>
              </a:ext>
            </a:extLst>
          </p:cNvPr>
          <p:cNvSpPr>
            <a:spLocks noGrp="1"/>
          </p:cNvSpPr>
          <p:nvPr>
            <p:ph type="body" sz="quarter" idx="69" hasCustomPrompt="1"/>
          </p:nvPr>
        </p:nvSpPr>
        <p:spPr>
          <a:xfrm>
            <a:off x="4030458" y="619425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80" name="Text Placeholder 59">
            <a:extLst>
              <a:ext uri="{FF2B5EF4-FFF2-40B4-BE49-F238E27FC236}">
                <a16:creationId xmlns:a16="http://schemas.microsoft.com/office/drawing/2014/main" id="{E13AE074-271F-4045-867B-9C0419DB97A6}"/>
              </a:ext>
            </a:extLst>
          </p:cNvPr>
          <p:cNvSpPr>
            <a:spLocks noGrp="1"/>
          </p:cNvSpPr>
          <p:nvPr>
            <p:ph type="body" sz="quarter" idx="70" hasCustomPrompt="1"/>
          </p:nvPr>
        </p:nvSpPr>
        <p:spPr>
          <a:xfrm>
            <a:off x="2526511" y="619425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81" name="Text Placeholder 59">
            <a:extLst>
              <a:ext uri="{FF2B5EF4-FFF2-40B4-BE49-F238E27FC236}">
                <a16:creationId xmlns:a16="http://schemas.microsoft.com/office/drawing/2014/main" id="{3F603147-1BA5-BA44-BFF1-32FE936A3FEE}"/>
              </a:ext>
            </a:extLst>
          </p:cNvPr>
          <p:cNvSpPr>
            <a:spLocks noGrp="1"/>
          </p:cNvSpPr>
          <p:nvPr>
            <p:ph type="body" sz="quarter" idx="71" hasCustomPrompt="1"/>
          </p:nvPr>
        </p:nvSpPr>
        <p:spPr>
          <a:xfrm>
            <a:off x="1010532" y="6182227"/>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44" name="Title 1">
            <a:extLst>
              <a:ext uri="{FF2B5EF4-FFF2-40B4-BE49-F238E27FC236}">
                <a16:creationId xmlns:a16="http://schemas.microsoft.com/office/drawing/2014/main" id="{8F0C303A-BC88-1153-D491-13D9064AA3CD}"/>
              </a:ext>
            </a:extLst>
          </p:cNvPr>
          <p:cNvSpPr txBox="1">
            <a:spLocks/>
          </p:cNvSpPr>
          <p:nvPr userDrawn="1"/>
        </p:nvSpPr>
        <p:spPr>
          <a:xfrm>
            <a:off x="556149" y="177091"/>
            <a:ext cx="11079701" cy="3740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i="0">
                <a:solidFill>
                  <a:srgbClr val="00B2F6"/>
                </a:solidFill>
                <a:latin typeface="Roboto Condensed" panose="02000000000000000000" pitchFamily="2" charset="0"/>
                <a:ea typeface="Roboto Condensed" panose="02000000000000000000" pitchFamily="2" charset="0"/>
                <a:cs typeface="Roboto Condensed" panose="02000000000000000000" pitchFamily="2" charset="0"/>
              </a:rPr>
              <a:t>EXECUTIVE COMMITTEE</a:t>
            </a:r>
          </a:p>
        </p:txBody>
      </p:sp>
      <p:sp>
        <p:nvSpPr>
          <p:cNvPr id="59" name="Title 1">
            <a:extLst>
              <a:ext uri="{FF2B5EF4-FFF2-40B4-BE49-F238E27FC236}">
                <a16:creationId xmlns:a16="http://schemas.microsoft.com/office/drawing/2014/main" id="{92350D33-3469-DDDE-A77E-447364747C79}"/>
              </a:ext>
            </a:extLst>
          </p:cNvPr>
          <p:cNvSpPr txBox="1">
            <a:spLocks/>
          </p:cNvSpPr>
          <p:nvPr userDrawn="1"/>
        </p:nvSpPr>
        <p:spPr>
          <a:xfrm>
            <a:off x="605563" y="2546075"/>
            <a:ext cx="11079701" cy="3740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i="0">
                <a:solidFill>
                  <a:srgbClr val="00B2F6"/>
                </a:solidFill>
                <a:latin typeface="Roboto Condensed" panose="02000000000000000000" pitchFamily="2" charset="0"/>
                <a:ea typeface="Roboto Condensed" panose="02000000000000000000" pitchFamily="2" charset="0"/>
                <a:cs typeface="Roboto Condensed" panose="02000000000000000000" pitchFamily="2" charset="0"/>
              </a:rPr>
              <a:t>DIRECTORS</a:t>
            </a:r>
          </a:p>
        </p:txBody>
      </p:sp>
    </p:spTree>
    <p:extLst>
      <p:ext uri="{BB962C8B-B14F-4D97-AF65-F5344CB8AC3E}">
        <p14:creationId xmlns:p14="http://schemas.microsoft.com/office/powerpoint/2010/main" val="6530876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A27747AB-FEB3-9B49-9D87-730588F7C705}"/>
              </a:ext>
            </a:extLst>
          </p:cNvPr>
          <p:cNvSpPr/>
          <p:nvPr userDrawn="1"/>
        </p:nvSpPr>
        <p:spPr>
          <a:xfrm>
            <a:off x="1" y="0"/>
            <a:ext cx="5898632" cy="6858000"/>
          </a:xfrm>
          <a:prstGeom prst="rect">
            <a:avLst/>
          </a:prstGeom>
          <a:solidFill>
            <a:srgbClr val="1D4487">
              <a:alpha val="85098"/>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4" name="Picture Placeholder 18">
            <a:extLst>
              <a:ext uri="{FF2B5EF4-FFF2-40B4-BE49-F238E27FC236}">
                <a16:creationId xmlns:a16="http://schemas.microsoft.com/office/drawing/2014/main" id="{4D883F13-20DB-F240-9F21-F41891F16F59}"/>
              </a:ext>
            </a:extLst>
          </p:cNvPr>
          <p:cNvSpPr>
            <a:spLocks noGrp="1"/>
          </p:cNvSpPr>
          <p:nvPr>
            <p:ph type="pic" sz="quarter" idx="12"/>
          </p:nvPr>
        </p:nvSpPr>
        <p:spPr>
          <a:xfrm>
            <a:off x="5898633" y="0"/>
            <a:ext cx="6293367" cy="6865938"/>
          </a:xfrm>
          <a:prstGeom prst="rect">
            <a:avLst/>
          </a:prstGeom>
        </p:spPr>
        <p:txBody>
          <a:bodyPr/>
          <a:lstStyle>
            <a:lvl1pPr marL="0" indent="0">
              <a:buNone/>
              <a:defRPr>
                <a:solidFill>
                  <a:schemeClr val="bg1"/>
                </a:solidFill>
              </a:defRPr>
            </a:lvl1pPr>
          </a:lstStyle>
          <a:p>
            <a:endParaRPr lang="en-US"/>
          </a:p>
        </p:txBody>
      </p:sp>
      <p:sp>
        <p:nvSpPr>
          <p:cNvPr id="82" name="Title 4">
            <a:extLst>
              <a:ext uri="{FF2B5EF4-FFF2-40B4-BE49-F238E27FC236}">
                <a16:creationId xmlns:a16="http://schemas.microsoft.com/office/drawing/2014/main" id="{DD5CE0BC-B6A7-8046-90C2-EF8B0AEA9D3F}"/>
              </a:ext>
            </a:extLst>
          </p:cNvPr>
          <p:cNvSpPr>
            <a:spLocks noGrp="1"/>
          </p:cNvSpPr>
          <p:nvPr>
            <p:ph type="title" hasCustomPrompt="1"/>
          </p:nvPr>
        </p:nvSpPr>
        <p:spPr>
          <a:xfrm>
            <a:off x="764917" y="2464525"/>
            <a:ext cx="4368559" cy="641155"/>
          </a:xfrm>
          <a:prstGeom prst="rect">
            <a:avLst/>
          </a:prstGeom>
        </p:spPr>
        <p:txBody>
          <a:bodyPr/>
          <a:lstStyle>
            <a:lvl1pPr>
              <a:defRPr b="1">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HEADING HERE</a:t>
            </a:r>
          </a:p>
        </p:txBody>
      </p:sp>
      <p:sp>
        <p:nvSpPr>
          <p:cNvPr id="83" name="Text Placeholder 3">
            <a:extLst>
              <a:ext uri="{FF2B5EF4-FFF2-40B4-BE49-F238E27FC236}">
                <a16:creationId xmlns:a16="http://schemas.microsoft.com/office/drawing/2014/main" id="{15E87C10-2F83-6A4B-A24B-7A8459826608}"/>
              </a:ext>
            </a:extLst>
          </p:cNvPr>
          <p:cNvSpPr>
            <a:spLocks noGrp="1"/>
          </p:cNvSpPr>
          <p:nvPr>
            <p:ph type="body" sz="quarter" idx="11" hasCustomPrompt="1"/>
          </p:nvPr>
        </p:nvSpPr>
        <p:spPr>
          <a:xfrm>
            <a:off x="764917" y="3306610"/>
            <a:ext cx="4368800" cy="1646545"/>
          </a:xfrm>
          <a:prstGeom prst="rect">
            <a:avLst/>
          </a:prstGeom>
        </p:spPr>
        <p:txBody>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Sub Heading Here</a:t>
            </a:r>
          </a:p>
        </p:txBody>
      </p:sp>
      <p:pic>
        <p:nvPicPr>
          <p:cNvPr id="9" name="Picture 8" descr="Text&#10;&#10;Description automatically generated">
            <a:extLst>
              <a:ext uri="{FF2B5EF4-FFF2-40B4-BE49-F238E27FC236}">
                <a16:creationId xmlns:a16="http://schemas.microsoft.com/office/drawing/2014/main" id="{1997E362-A111-BECB-6BF6-313761D326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516" y="6172943"/>
            <a:ext cx="2881235" cy="355129"/>
          </a:xfrm>
          <a:prstGeom prst="rect">
            <a:avLst/>
          </a:prstGeom>
        </p:spPr>
      </p:pic>
      <p:cxnSp>
        <p:nvCxnSpPr>
          <p:cNvPr id="10" name="Straight Connector 9">
            <a:extLst>
              <a:ext uri="{FF2B5EF4-FFF2-40B4-BE49-F238E27FC236}">
                <a16:creationId xmlns:a16="http://schemas.microsoft.com/office/drawing/2014/main" id="{9A6B6C96-FB70-D4F8-A8D6-3E9778765CFC}"/>
              </a:ext>
            </a:extLst>
          </p:cNvPr>
          <p:cNvCxnSpPr/>
          <p:nvPr userDrawn="1"/>
        </p:nvCxnSpPr>
        <p:spPr>
          <a:xfrm>
            <a:off x="764917" y="3205721"/>
            <a:ext cx="4216400" cy="0"/>
          </a:xfrm>
          <a:prstGeom prst="line">
            <a:avLst/>
          </a:prstGeom>
          <a:ln w="12700">
            <a:solidFill>
              <a:srgbClr val="E5B5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96912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962820-AF04-F2E7-F560-A639DB4FF474}"/>
              </a:ext>
            </a:extLst>
          </p:cNvPr>
          <p:cNvSpPr/>
          <p:nvPr userDrawn="1"/>
        </p:nvSpPr>
        <p:spPr>
          <a:xfrm>
            <a:off x="1" y="0"/>
            <a:ext cx="5898632" cy="6858000"/>
          </a:xfrm>
          <a:prstGeom prst="rect">
            <a:avLst/>
          </a:prstGeom>
          <a:solidFill>
            <a:srgbClr val="00B2F6">
              <a:alpha val="85098"/>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4" name="Picture Placeholder 18">
            <a:extLst>
              <a:ext uri="{FF2B5EF4-FFF2-40B4-BE49-F238E27FC236}">
                <a16:creationId xmlns:a16="http://schemas.microsoft.com/office/drawing/2014/main" id="{4D883F13-20DB-F240-9F21-F41891F16F59}"/>
              </a:ext>
            </a:extLst>
          </p:cNvPr>
          <p:cNvSpPr>
            <a:spLocks noGrp="1"/>
          </p:cNvSpPr>
          <p:nvPr>
            <p:ph type="pic" sz="quarter" idx="12"/>
          </p:nvPr>
        </p:nvSpPr>
        <p:spPr>
          <a:xfrm>
            <a:off x="5898633" y="0"/>
            <a:ext cx="6293367" cy="6865938"/>
          </a:xfrm>
          <a:prstGeom prst="rect">
            <a:avLst/>
          </a:prstGeom>
        </p:spPr>
        <p:txBody>
          <a:bodyPr/>
          <a:lstStyle>
            <a:lvl1pPr marL="0" indent="0">
              <a:buNone/>
              <a:defRPr>
                <a:solidFill>
                  <a:schemeClr val="bg1"/>
                </a:solidFill>
              </a:defRPr>
            </a:lvl1pPr>
          </a:lstStyle>
          <a:p>
            <a:endParaRPr lang="en-US"/>
          </a:p>
        </p:txBody>
      </p:sp>
      <p:sp>
        <p:nvSpPr>
          <p:cNvPr id="82" name="Title 4">
            <a:extLst>
              <a:ext uri="{FF2B5EF4-FFF2-40B4-BE49-F238E27FC236}">
                <a16:creationId xmlns:a16="http://schemas.microsoft.com/office/drawing/2014/main" id="{DD5CE0BC-B6A7-8046-90C2-EF8B0AEA9D3F}"/>
              </a:ext>
            </a:extLst>
          </p:cNvPr>
          <p:cNvSpPr>
            <a:spLocks noGrp="1"/>
          </p:cNvSpPr>
          <p:nvPr>
            <p:ph type="title" hasCustomPrompt="1"/>
          </p:nvPr>
        </p:nvSpPr>
        <p:spPr>
          <a:xfrm>
            <a:off x="764917" y="2473233"/>
            <a:ext cx="4368559" cy="632447"/>
          </a:xfrm>
          <a:prstGeom prst="rect">
            <a:avLst/>
          </a:prstGeom>
        </p:spPr>
        <p:txBody>
          <a:bodyPr/>
          <a:lstStyle>
            <a:lvl1pPr>
              <a:defRPr b="1">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HEADING HERE</a:t>
            </a:r>
          </a:p>
        </p:txBody>
      </p:sp>
      <p:sp>
        <p:nvSpPr>
          <p:cNvPr id="83" name="Text Placeholder 3">
            <a:extLst>
              <a:ext uri="{FF2B5EF4-FFF2-40B4-BE49-F238E27FC236}">
                <a16:creationId xmlns:a16="http://schemas.microsoft.com/office/drawing/2014/main" id="{15E87C10-2F83-6A4B-A24B-7A8459826608}"/>
              </a:ext>
            </a:extLst>
          </p:cNvPr>
          <p:cNvSpPr>
            <a:spLocks noGrp="1"/>
          </p:cNvSpPr>
          <p:nvPr>
            <p:ph type="body" sz="quarter" idx="11" hasCustomPrompt="1"/>
          </p:nvPr>
        </p:nvSpPr>
        <p:spPr>
          <a:xfrm>
            <a:off x="764917" y="3306610"/>
            <a:ext cx="4368800" cy="1646545"/>
          </a:xfrm>
          <a:prstGeom prst="rect">
            <a:avLst/>
          </a:prstGeom>
        </p:spPr>
        <p:txBody>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Sub Heading Here</a:t>
            </a:r>
          </a:p>
        </p:txBody>
      </p:sp>
      <p:pic>
        <p:nvPicPr>
          <p:cNvPr id="10" name="Picture 9" descr="Text&#10;&#10;Description automatically generated">
            <a:extLst>
              <a:ext uri="{FF2B5EF4-FFF2-40B4-BE49-F238E27FC236}">
                <a16:creationId xmlns:a16="http://schemas.microsoft.com/office/drawing/2014/main" id="{6B54AB1E-4397-4EFC-3DB1-663FFF7BB0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516" y="6172943"/>
            <a:ext cx="2881235" cy="355129"/>
          </a:xfrm>
          <a:prstGeom prst="rect">
            <a:avLst/>
          </a:prstGeom>
        </p:spPr>
      </p:pic>
      <p:cxnSp>
        <p:nvCxnSpPr>
          <p:cNvPr id="11" name="Straight Connector 10">
            <a:extLst>
              <a:ext uri="{FF2B5EF4-FFF2-40B4-BE49-F238E27FC236}">
                <a16:creationId xmlns:a16="http://schemas.microsoft.com/office/drawing/2014/main" id="{13537BBC-07F6-48B1-1215-686E0D8D9345}"/>
              </a:ext>
            </a:extLst>
          </p:cNvPr>
          <p:cNvCxnSpPr/>
          <p:nvPr userDrawn="1"/>
        </p:nvCxnSpPr>
        <p:spPr>
          <a:xfrm>
            <a:off x="764917" y="3205721"/>
            <a:ext cx="4216400" cy="0"/>
          </a:xfrm>
          <a:prstGeom prst="line">
            <a:avLst/>
          </a:prstGeom>
          <a:ln w="12700">
            <a:solidFill>
              <a:srgbClr val="F895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61373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A709F0-5EE1-D0CB-1265-F86F1D65A790}"/>
              </a:ext>
            </a:extLst>
          </p:cNvPr>
          <p:cNvSpPr/>
          <p:nvPr userDrawn="1"/>
        </p:nvSpPr>
        <p:spPr>
          <a:xfrm>
            <a:off x="0" y="-1"/>
            <a:ext cx="12192000" cy="1448889"/>
          </a:xfrm>
          <a:prstGeom prst="rect">
            <a:avLst/>
          </a:prstGeom>
          <a:solidFill>
            <a:srgbClr val="1D4487">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F4DE26D4-10E3-F442-A46E-B72E6F2787EC}"/>
              </a:ext>
            </a:extLst>
          </p:cNvPr>
          <p:cNvSpPr>
            <a:spLocks noGrp="1"/>
          </p:cNvSpPr>
          <p:nvPr>
            <p:ph type="title" hasCustomPrompt="1"/>
          </p:nvPr>
        </p:nvSpPr>
        <p:spPr>
          <a:xfrm>
            <a:off x="776895" y="447253"/>
            <a:ext cx="10638210" cy="667757"/>
          </a:xfrm>
          <a:prstGeom prst="rect">
            <a:avLst/>
          </a:prstGeom>
        </p:spPr>
        <p:txBody>
          <a:bodyPr/>
          <a:lstStyle>
            <a:lvl1pPr>
              <a:defRPr sz="4800" b="1"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HEADING HERE</a:t>
            </a:r>
          </a:p>
        </p:txBody>
      </p:sp>
      <p:pic>
        <p:nvPicPr>
          <p:cNvPr id="6" name="Picture 5" descr="A picture containing logo&#10;&#10;Description automatically generated">
            <a:extLst>
              <a:ext uri="{FF2B5EF4-FFF2-40B4-BE49-F238E27FC236}">
                <a16:creationId xmlns:a16="http://schemas.microsoft.com/office/drawing/2014/main" id="{C410ED4D-2D9A-F1EC-6B93-7BB050A27EBA}"/>
              </a:ext>
            </a:extLst>
          </p:cNvPr>
          <p:cNvPicPr>
            <a:picLocks noChangeAspect="1"/>
          </p:cNvPicPr>
          <p:nvPr userDrawn="1"/>
        </p:nvPicPr>
        <p:blipFill>
          <a:blip r:embed="rId2"/>
          <a:stretch>
            <a:fillRect/>
          </a:stretch>
        </p:blipFill>
        <p:spPr>
          <a:xfrm>
            <a:off x="170737" y="5910092"/>
            <a:ext cx="3138616" cy="829375"/>
          </a:xfrm>
          <a:prstGeom prst="rect">
            <a:avLst/>
          </a:prstGeom>
        </p:spPr>
      </p:pic>
      <p:sp>
        <p:nvSpPr>
          <p:cNvPr id="7" name="Text Placeholder 7">
            <a:extLst>
              <a:ext uri="{FF2B5EF4-FFF2-40B4-BE49-F238E27FC236}">
                <a16:creationId xmlns:a16="http://schemas.microsoft.com/office/drawing/2014/main" id="{A4A5B590-D17C-E500-4958-F2F8102486F2}"/>
              </a:ext>
            </a:extLst>
          </p:cNvPr>
          <p:cNvSpPr>
            <a:spLocks noGrp="1"/>
          </p:cNvSpPr>
          <p:nvPr>
            <p:ph type="body" sz="quarter" idx="11"/>
          </p:nvPr>
        </p:nvSpPr>
        <p:spPr>
          <a:xfrm>
            <a:off x="776288" y="1635125"/>
            <a:ext cx="10638817" cy="4275138"/>
          </a:xfrm>
          <a:prstGeom prst="rect">
            <a:avLst/>
          </a:prstGeom>
        </p:spPr>
        <p:txBody>
          <a:bodyPr/>
          <a:lstStyle>
            <a:lvl1pPr>
              <a:defRPr>
                <a:latin typeface="Roboto Light" panose="02000000000000000000" pitchFamily="2" charset="0"/>
                <a:ea typeface="Roboto Light" panose="02000000000000000000" pitchFamily="2" charset="0"/>
                <a:cs typeface="Roboto Light" panose="02000000000000000000" pitchFamily="2" charset="0"/>
              </a:defRPr>
            </a:lvl1pPr>
            <a:lvl2pPr>
              <a:defRPr>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97481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A709F0-5EE1-D0CB-1265-F86F1D65A790}"/>
              </a:ext>
            </a:extLst>
          </p:cNvPr>
          <p:cNvSpPr/>
          <p:nvPr userDrawn="1"/>
        </p:nvSpPr>
        <p:spPr>
          <a:xfrm>
            <a:off x="0" y="-1"/>
            <a:ext cx="12192000" cy="1448889"/>
          </a:xfrm>
          <a:prstGeom prst="rect">
            <a:avLst/>
          </a:prstGeom>
          <a:solidFill>
            <a:srgbClr val="00B2F6">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F4DE26D4-10E3-F442-A46E-B72E6F2787EC}"/>
              </a:ext>
            </a:extLst>
          </p:cNvPr>
          <p:cNvSpPr>
            <a:spLocks noGrp="1"/>
          </p:cNvSpPr>
          <p:nvPr>
            <p:ph type="title" hasCustomPrompt="1"/>
          </p:nvPr>
        </p:nvSpPr>
        <p:spPr>
          <a:xfrm>
            <a:off x="776895" y="447253"/>
            <a:ext cx="10638210" cy="667757"/>
          </a:xfrm>
          <a:prstGeom prst="rect">
            <a:avLst/>
          </a:prstGeom>
        </p:spPr>
        <p:txBody>
          <a:bodyPr/>
          <a:lstStyle>
            <a:lvl1pPr>
              <a:defRPr sz="4800" b="1"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HEADING HERE</a:t>
            </a:r>
          </a:p>
        </p:txBody>
      </p:sp>
      <p:pic>
        <p:nvPicPr>
          <p:cNvPr id="5" name="Picture 4" descr="A picture containing logo&#10;&#10;Description automatically generated">
            <a:extLst>
              <a:ext uri="{FF2B5EF4-FFF2-40B4-BE49-F238E27FC236}">
                <a16:creationId xmlns:a16="http://schemas.microsoft.com/office/drawing/2014/main" id="{9B0ED9C1-0379-89D3-DAF0-2355D85487D6}"/>
              </a:ext>
            </a:extLst>
          </p:cNvPr>
          <p:cNvPicPr>
            <a:picLocks noChangeAspect="1"/>
          </p:cNvPicPr>
          <p:nvPr userDrawn="1"/>
        </p:nvPicPr>
        <p:blipFill>
          <a:blip r:embed="rId2"/>
          <a:stretch>
            <a:fillRect/>
          </a:stretch>
        </p:blipFill>
        <p:spPr>
          <a:xfrm>
            <a:off x="170737" y="5910092"/>
            <a:ext cx="3138616" cy="829375"/>
          </a:xfrm>
          <a:prstGeom prst="rect">
            <a:avLst/>
          </a:prstGeom>
        </p:spPr>
      </p:pic>
      <p:sp>
        <p:nvSpPr>
          <p:cNvPr id="6" name="Text Placeholder 7">
            <a:extLst>
              <a:ext uri="{FF2B5EF4-FFF2-40B4-BE49-F238E27FC236}">
                <a16:creationId xmlns:a16="http://schemas.microsoft.com/office/drawing/2014/main" id="{F229EB78-5E28-5991-2BEF-1FB7F73466A9}"/>
              </a:ext>
            </a:extLst>
          </p:cNvPr>
          <p:cNvSpPr>
            <a:spLocks noGrp="1"/>
          </p:cNvSpPr>
          <p:nvPr>
            <p:ph type="body" sz="quarter" idx="11"/>
          </p:nvPr>
        </p:nvSpPr>
        <p:spPr>
          <a:xfrm>
            <a:off x="776288" y="1635125"/>
            <a:ext cx="10638817" cy="4275138"/>
          </a:xfrm>
          <a:prstGeom prst="rect">
            <a:avLst/>
          </a:prstGeom>
        </p:spPr>
        <p:txBody>
          <a:bodyPr/>
          <a:lstStyle>
            <a:lvl1pPr>
              <a:defRPr>
                <a:latin typeface="Roboto Light" panose="02000000000000000000" pitchFamily="2" charset="0"/>
                <a:ea typeface="Roboto Light" panose="02000000000000000000" pitchFamily="2" charset="0"/>
                <a:cs typeface="Roboto Light" panose="02000000000000000000" pitchFamily="2" charset="0"/>
              </a:defRPr>
            </a:lvl1pPr>
            <a:lvl2pPr>
              <a:defRPr>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127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4DE26D4-10E3-F442-A46E-B72E6F2787EC}"/>
              </a:ext>
            </a:extLst>
          </p:cNvPr>
          <p:cNvSpPr>
            <a:spLocks noGrp="1"/>
          </p:cNvSpPr>
          <p:nvPr>
            <p:ph type="title" hasCustomPrompt="1"/>
          </p:nvPr>
        </p:nvSpPr>
        <p:spPr>
          <a:xfrm>
            <a:off x="776895" y="447253"/>
            <a:ext cx="10638210" cy="667757"/>
          </a:xfrm>
          <a:prstGeom prst="rect">
            <a:avLst/>
          </a:prstGeom>
        </p:spPr>
        <p:txBody>
          <a:bodyPr/>
          <a:lstStyle>
            <a:lvl1pPr>
              <a:defRPr sz="4800" b="1" i="0">
                <a:solidFill>
                  <a:srgbClr val="1D4487"/>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HEADING HERE</a:t>
            </a:r>
          </a:p>
        </p:txBody>
      </p:sp>
      <p:sp>
        <p:nvSpPr>
          <p:cNvPr id="5" name="Picture Placeholder 6">
            <a:extLst>
              <a:ext uri="{FF2B5EF4-FFF2-40B4-BE49-F238E27FC236}">
                <a16:creationId xmlns:a16="http://schemas.microsoft.com/office/drawing/2014/main" id="{3BCF3819-B4BC-8113-03F3-D30B3BB75F5C}"/>
              </a:ext>
            </a:extLst>
          </p:cNvPr>
          <p:cNvSpPr>
            <a:spLocks noGrp="1"/>
          </p:cNvSpPr>
          <p:nvPr>
            <p:ph type="pic" sz="quarter" idx="10"/>
          </p:nvPr>
        </p:nvSpPr>
        <p:spPr>
          <a:xfrm>
            <a:off x="6096000" y="1634887"/>
            <a:ext cx="5240129" cy="4715236"/>
          </a:xfrm>
          <a:prstGeom prst="rect">
            <a:avLst/>
          </a:prstGeom>
        </p:spPr>
        <p:txBody>
          <a:bodyPr/>
          <a:lstStyle>
            <a:lvl1pPr>
              <a:defRPr>
                <a:latin typeface="Roboto Light" panose="02000000000000000000" pitchFamily="2" charset="0"/>
                <a:ea typeface="Roboto Light" panose="02000000000000000000" pitchFamily="2" charset="0"/>
                <a:cs typeface="Roboto Light" panose="02000000000000000000" pitchFamily="2" charset="0"/>
              </a:defRPr>
            </a:lvl1pPr>
          </a:lstStyle>
          <a:p>
            <a:endParaRPr lang="en-US"/>
          </a:p>
        </p:txBody>
      </p:sp>
      <p:pic>
        <p:nvPicPr>
          <p:cNvPr id="6" name="Picture 5" descr="A picture containing logo&#10;&#10;Description automatically generated">
            <a:extLst>
              <a:ext uri="{FF2B5EF4-FFF2-40B4-BE49-F238E27FC236}">
                <a16:creationId xmlns:a16="http://schemas.microsoft.com/office/drawing/2014/main" id="{D079DA7F-298D-B04A-05DD-316D12C50087}"/>
              </a:ext>
            </a:extLst>
          </p:cNvPr>
          <p:cNvPicPr>
            <a:picLocks noChangeAspect="1"/>
          </p:cNvPicPr>
          <p:nvPr userDrawn="1"/>
        </p:nvPicPr>
        <p:blipFill>
          <a:blip r:embed="rId2"/>
          <a:stretch>
            <a:fillRect/>
          </a:stretch>
        </p:blipFill>
        <p:spPr>
          <a:xfrm>
            <a:off x="170737" y="5910092"/>
            <a:ext cx="3138616" cy="829375"/>
          </a:xfrm>
          <a:prstGeom prst="rect">
            <a:avLst/>
          </a:prstGeom>
        </p:spPr>
      </p:pic>
      <p:sp>
        <p:nvSpPr>
          <p:cNvPr id="8" name="Text Placeholder 7">
            <a:extLst>
              <a:ext uri="{FF2B5EF4-FFF2-40B4-BE49-F238E27FC236}">
                <a16:creationId xmlns:a16="http://schemas.microsoft.com/office/drawing/2014/main" id="{F59BBD53-CDE2-5EC0-4435-F034542A9F21}"/>
              </a:ext>
            </a:extLst>
          </p:cNvPr>
          <p:cNvSpPr>
            <a:spLocks noGrp="1"/>
          </p:cNvSpPr>
          <p:nvPr>
            <p:ph type="body" sz="quarter" idx="11"/>
          </p:nvPr>
        </p:nvSpPr>
        <p:spPr>
          <a:xfrm>
            <a:off x="776288" y="1635125"/>
            <a:ext cx="5049837" cy="4275138"/>
          </a:xfrm>
          <a:prstGeom prst="rect">
            <a:avLst/>
          </a:prstGeom>
        </p:spPr>
        <p:txBody>
          <a:bodyPr/>
          <a:lstStyle>
            <a:lvl1pPr>
              <a:defRPr>
                <a:latin typeface="Roboto Light" panose="02000000000000000000" pitchFamily="2" charset="0"/>
                <a:ea typeface="Roboto Light" panose="02000000000000000000" pitchFamily="2" charset="0"/>
                <a:cs typeface="Roboto Light" panose="02000000000000000000" pitchFamily="2" charset="0"/>
              </a:defRPr>
            </a:lvl1pPr>
            <a:lvl2pPr>
              <a:defRPr>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73126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4DE26D4-10E3-F442-A46E-B72E6F2787EC}"/>
              </a:ext>
            </a:extLst>
          </p:cNvPr>
          <p:cNvSpPr>
            <a:spLocks noGrp="1"/>
          </p:cNvSpPr>
          <p:nvPr>
            <p:ph type="title" hasCustomPrompt="1"/>
          </p:nvPr>
        </p:nvSpPr>
        <p:spPr>
          <a:xfrm>
            <a:off x="776895" y="447253"/>
            <a:ext cx="10638210" cy="667757"/>
          </a:xfrm>
          <a:prstGeom prst="rect">
            <a:avLst/>
          </a:prstGeom>
        </p:spPr>
        <p:txBody>
          <a:bodyPr/>
          <a:lstStyle>
            <a:lvl1pPr>
              <a:defRPr sz="4800" b="1" i="0">
                <a:solidFill>
                  <a:srgbClr val="00B2F6"/>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HEADING HERE</a:t>
            </a:r>
          </a:p>
        </p:txBody>
      </p:sp>
      <p:sp>
        <p:nvSpPr>
          <p:cNvPr id="5" name="Picture Placeholder 6">
            <a:extLst>
              <a:ext uri="{FF2B5EF4-FFF2-40B4-BE49-F238E27FC236}">
                <a16:creationId xmlns:a16="http://schemas.microsoft.com/office/drawing/2014/main" id="{3BCF3819-B4BC-8113-03F3-D30B3BB75F5C}"/>
              </a:ext>
            </a:extLst>
          </p:cNvPr>
          <p:cNvSpPr>
            <a:spLocks noGrp="1"/>
          </p:cNvSpPr>
          <p:nvPr>
            <p:ph type="pic" sz="quarter" idx="10"/>
          </p:nvPr>
        </p:nvSpPr>
        <p:spPr>
          <a:xfrm>
            <a:off x="6096000" y="1634887"/>
            <a:ext cx="5240129" cy="4715236"/>
          </a:xfrm>
          <a:prstGeom prst="rect">
            <a:avLst/>
          </a:prstGeom>
        </p:spPr>
        <p:txBody>
          <a:bodyPr/>
          <a:lstStyle>
            <a:lvl1pPr>
              <a:defRPr>
                <a:latin typeface="Roboto Light" panose="02000000000000000000" pitchFamily="2" charset="0"/>
                <a:ea typeface="Roboto Light" panose="02000000000000000000" pitchFamily="2" charset="0"/>
                <a:cs typeface="Roboto Light" panose="02000000000000000000" pitchFamily="2" charset="0"/>
              </a:defRPr>
            </a:lvl1pPr>
          </a:lstStyle>
          <a:p>
            <a:endParaRPr lang="en-US"/>
          </a:p>
        </p:txBody>
      </p:sp>
      <p:pic>
        <p:nvPicPr>
          <p:cNvPr id="6" name="Picture 5" descr="A picture containing logo&#10;&#10;Description automatically generated">
            <a:extLst>
              <a:ext uri="{FF2B5EF4-FFF2-40B4-BE49-F238E27FC236}">
                <a16:creationId xmlns:a16="http://schemas.microsoft.com/office/drawing/2014/main" id="{D079DA7F-298D-B04A-05DD-316D12C50087}"/>
              </a:ext>
            </a:extLst>
          </p:cNvPr>
          <p:cNvPicPr>
            <a:picLocks noChangeAspect="1"/>
          </p:cNvPicPr>
          <p:nvPr userDrawn="1"/>
        </p:nvPicPr>
        <p:blipFill>
          <a:blip r:embed="rId2"/>
          <a:stretch>
            <a:fillRect/>
          </a:stretch>
        </p:blipFill>
        <p:spPr>
          <a:xfrm>
            <a:off x="170737" y="5910092"/>
            <a:ext cx="3138616" cy="829375"/>
          </a:xfrm>
          <a:prstGeom prst="rect">
            <a:avLst/>
          </a:prstGeom>
        </p:spPr>
      </p:pic>
      <p:sp>
        <p:nvSpPr>
          <p:cNvPr id="8" name="Text Placeholder 7">
            <a:extLst>
              <a:ext uri="{FF2B5EF4-FFF2-40B4-BE49-F238E27FC236}">
                <a16:creationId xmlns:a16="http://schemas.microsoft.com/office/drawing/2014/main" id="{F59BBD53-CDE2-5EC0-4435-F034542A9F21}"/>
              </a:ext>
            </a:extLst>
          </p:cNvPr>
          <p:cNvSpPr>
            <a:spLocks noGrp="1"/>
          </p:cNvSpPr>
          <p:nvPr>
            <p:ph type="body" sz="quarter" idx="11"/>
          </p:nvPr>
        </p:nvSpPr>
        <p:spPr>
          <a:xfrm>
            <a:off x="776288" y="1635125"/>
            <a:ext cx="5049837" cy="4275138"/>
          </a:xfrm>
          <a:prstGeom prst="rect">
            <a:avLst/>
          </a:prstGeom>
        </p:spPr>
        <p:txBody>
          <a:bodyPr/>
          <a:lstStyle>
            <a:lvl1pPr>
              <a:defRPr>
                <a:latin typeface="Roboto Light" panose="02000000000000000000" pitchFamily="2" charset="0"/>
                <a:ea typeface="Roboto Light" panose="02000000000000000000" pitchFamily="2" charset="0"/>
                <a:cs typeface="Roboto Light" panose="02000000000000000000" pitchFamily="2" charset="0"/>
              </a:defRPr>
            </a:lvl1pPr>
            <a:lvl2pPr>
              <a:defRPr>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317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12798" y="4527448"/>
            <a:ext cx="8463620"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A93F9-74FC-4DFA-A3BA-6DF7F3D181B1}" type="datetime1">
              <a:rPr lang="en-US" smtClean="0"/>
              <a:t>11/15/2023</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a:t>‹#›</a:t>
            </a:fld>
            <a:endParaRPr kumimoji="0" lang="en-US" dirty="0"/>
          </a:p>
        </p:txBody>
      </p:sp>
    </p:spTree>
    <p:extLst>
      <p:ext uri="{BB962C8B-B14F-4D97-AF65-F5344CB8AC3E}">
        <p14:creationId xmlns:p14="http://schemas.microsoft.com/office/powerpoint/2010/main" val="3020506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3918482-596E-2647-8707-83191056EA30}"/>
              </a:ext>
            </a:extLst>
          </p:cNvPr>
          <p:cNvSpPr txBox="1"/>
          <p:nvPr userDrawn="1"/>
        </p:nvSpPr>
        <p:spPr>
          <a:xfrm>
            <a:off x="7274786" y="5044442"/>
            <a:ext cx="4754120" cy="369332"/>
          </a:xfrm>
          <a:prstGeom prst="rect">
            <a:avLst/>
          </a:prstGeom>
          <a:noFill/>
        </p:spPr>
        <p:txBody>
          <a:bodyPr wrap="square" rtlCol="0">
            <a:spAutoFit/>
          </a:bodyPr>
          <a:lstStyle/>
          <a:p>
            <a:r>
              <a:rPr lang="en-ID">
                <a:solidFill>
                  <a:schemeClr val="bg1"/>
                </a:solidFill>
                <a:latin typeface="Gotham Light" pitchFamily="2" charset="0"/>
                <a:cs typeface="Gotham Light" pitchFamily="2" charset="0"/>
              </a:rPr>
              <a:t>Grab Some Coffee &amp; Make A New Friend</a:t>
            </a:r>
          </a:p>
        </p:txBody>
      </p:sp>
      <p:sp>
        <p:nvSpPr>
          <p:cNvPr id="12" name="Oval 11">
            <a:extLst>
              <a:ext uri="{FF2B5EF4-FFF2-40B4-BE49-F238E27FC236}">
                <a16:creationId xmlns:a16="http://schemas.microsoft.com/office/drawing/2014/main" id="{83278A6A-3EA0-9C40-A02F-747575C54254}"/>
              </a:ext>
            </a:extLst>
          </p:cNvPr>
          <p:cNvSpPr/>
          <p:nvPr userDrawn="1"/>
        </p:nvSpPr>
        <p:spPr>
          <a:xfrm>
            <a:off x="9059779" y="2767267"/>
            <a:ext cx="1130969" cy="1130969"/>
          </a:xfrm>
          <a:prstGeom prst="ellipse">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4E3662-9445-3B4B-A78E-C4BD6399EB56}"/>
              </a:ext>
            </a:extLst>
          </p:cNvPr>
          <p:cNvSpPr/>
          <p:nvPr userDrawn="1"/>
        </p:nvSpPr>
        <p:spPr>
          <a:xfrm>
            <a:off x="6818811" y="1"/>
            <a:ext cx="5385889" cy="6858000"/>
          </a:xfrm>
          <a:prstGeom prst="rect">
            <a:avLst/>
          </a:prstGeom>
          <a:solidFill>
            <a:srgbClr val="1D4487">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0" cap="none" spc="0">
              <a:ln>
                <a:noFill/>
              </a:ln>
              <a:solidFill>
                <a:schemeClr val="tx1"/>
              </a:solidFill>
              <a:effectLst/>
            </a:endParaRPr>
          </a:p>
        </p:txBody>
      </p:sp>
      <p:sp>
        <p:nvSpPr>
          <p:cNvPr id="15" name="TextBox 14">
            <a:extLst>
              <a:ext uri="{FF2B5EF4-FFF2-40B4-BE49-F238E27FC236}">
                <a16:creationId xmlns:a16="http://schemas.microsoft.com/office/drawing/2014/main" id="{0550F7F8-C212-6E4A-B33B-E3E6B3E96853}"/>
              </a:ext>
            </a:extLst>
          </p:cNvPr>
          <p:cNvSpPr txBox="1"/>
          <p:nvPr userDrawn="1"/>
        </p:nvSpPr>
        <p:spPr>
          <a:xfrm>
            <a:off x="6947536" y="2162342"/>
            <a:ext cx="5128436" cy="1075166"/>
          </a:xfrm>
          <a:prstGeom prst="rect">
            <a:avLst/>
          </a:prstGeom>
          <a:noFill/>
          <a:ln>
            <a:noFill/>
          </a:ln>
        </p:spPr>
        <p:txBody>
          <a:bodyPr wrap="square" rtlCol="0">
            <a:spAutoFit/>
          </a:bodyPr>
          <a:lstStyle/>
          <a:p>
            <a:pPr algn="ctr">
              <a:lnSpc>
                <a:spcPct val="150000"/>
              </a:lnSpc>
            </a:pPr>
            <a:r>
              <a:rPr lang="en-ID" sz="4800" b="1"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5 MINUTE BREAK </a:t>
            </a:r>
          </a:p>
        </p:txBody>
      </p:sp>
      <p:sp>
        <p:nvSpPr>
          <p:cNvPr id="16" name="TextBox 15">
            <a:extLst>
              <a:ext uri="{FF2B5EF4-FFF2-40B4-BE49-F238E27FC236}">
                <a16:creationId xmlns:a16="http://schemas.microsoft.com/office/drawing/2014/main" id="{100FAF67-08DD-9C4F-9BA8-2372E9E1323F}"/>
              </a:ext>
            </a:extLst>
          </p:cNvPr>
          <p:cNvSpPr txBox="1"/>
          <p:nvPr userDrawn="1"/>
        </p:nvSpPr>
        <p:spPr>
          <a:xfrm>
            <a:off x="7485329" y="3528904"/>
            <a:ext cx="4279866" cy="369332"/>
          </a:xfrm>
          <a:prstGeom prst="rect">
            <a:avLst/>
          </a:prstGeom>
          <a:noFill/>
        </p:spPr>
        <p:txBody>
          <a:bodyPr wrap="square" rtlCol="0">
            <a:spAutoFit/>
          </a:bodyPr>
          <a:lstStyle/>
          <a:p>
            <a:pPr algn="ctr"/>
            <a:r>
              <a:rPr lang="en-ID" b="1">
                <a:solidFill>
                  <a:schemeClr val="bg1"/>
                </a:solidFill>
                <a:latin typeface="ROBOTO LIGHT" panose="02000000000000000000" pitchFamily="2" charset="0"/>
                <a:ea typeface="ROBOTO LIGHT" panose="02000000000000000000" pitchFamily="2" charset="0"/>
                <a:cs typeface="ROBOTO LIGHT" panose="02000000000000000000" pitchFamily="2" charset="0"/>
              </a:rPr>
              <a:t>Grab Some Coffee &amp; Make A New Friend</a:t>
            </a:r>
          </a:p>
        </p:txBody>
      </p:sp>
      <p:cxnSp>
        <p:nvCxnSpPr>
          <p:cNvPr id="5" name="Straight Connector 4">
            <a:extLst>
              <a:ext uri="{FF2B5EF4-FFF2-40B4-BE49-F238E27FC236}">
                <a16:creationId xmlns:a16="http://schemas.microsoft.com/office/drawing/2014/main" id="{1C4C362B-9607-2647-B004-0A8673308366}"/>
              </a:ext>
            </a:extLst>
          </p:cNvPr>
          <p:cNvCxnSpPr/>
          <p:nvPr userDrawn="1"/>
        </p:nvCxnSpPr>
        <p:spPr>
          <a:xfrm>
            <a:off x="8048714" y="3339537"/>
            <a:ext cx="3048000" cy="0"/>
          </a:xfrm>
          <a:prstGeom prst="line">
            <a:avLst/>
          </a:prstGeom>
          <a:ln w="12700">
            <a:solidFill>
              <a:srgbClr val="E5B587"/>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3F774459-C751-F94B-B1CA-DFD08BFCC266}"/>
              </a:ext>
            </a:extLst>
          </p:cNvPr>
          <p:cNvSpPr>
            <a:spLocks noGrp="1"/>
          </p:cNvSpPr>
          <p:nvPr>
            <p:ph type="pic" sz="quarter" idx="10"/>
          </p:nvPr>
        </p:nvSpPr>
        <p:spPr>
          <a:xfrm>
            <a:off x="668338" y="1092200"/>
            <a:ext cx="5673725" cy="5105400"/>
          </a:xfrm>
          <a:prstGeom prst="rect">
            <a:avLst/>
          </a:prstGeom>
        </p:spPr>
        <p:txBody>
          <a:bodyPr/>
          <a:lstStyle>
            <a:lvl1pPr>
              <a:defRPr>
                <a:latin typeface="Proxima Nova" panose="02000506030000020004" pitchFamily="2" charset="0"/>
              </a:defRPr>
            </a:lvl1pPr>
          </a:lstStyle>
          <a:p>
            <a:endParaRPr lang="en-US"/>
          </a:p>
        </p:txBody>
      </p:sp>
      <p:pic>
        <p:nvPicPr>
          <p:cNvPr id="13" name="Picture 12" descr="Text&#10;&#10;Description automatically generated">
            <a:extLst>
              <a:ext uri="{FF2B5EF4-FFF2-40B4-BE49-F238E27FC236}">
                <a16:creationId xmlns:a16="http://schemas.microsoft.com/office/drawing/2014/main" id="{5AC3384D-FE25-6738-67E9-3FBBF32662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71137" y="6125263"/>
            <a:ext cx="2881235" cy="355129"/>
          </a:xfrm>
          <a:prstGeom prst="rect">
            <a:avLst/>
          </a:prstGeom>
        </p:spPr>
      </p:pic>
    </p:spTree>
    <p:extLst>
      <p:ext uri="{BB962C8B-B14F-4D97-AF65-F5344CB8AC3E}">
        <p14:creationId xmlns:p14="http://schemas.microsoft.com/office/powerpoint/2010/main" val="36222713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3918482-596E-2647-8707-83191056EA30}"/>
              </a:ext>
            </a:extLst>
          </p:cNvPr>
          <p:cNvSpPr txBox="1"/>
          <p:nvPr userDrawn="1"/>
        </p:nvSpPr>
        <p:spPr>
          <a:xfrm>
            <a:off x="7274786" y="5044442"/>
            <a:ext cx="4754120" cy="369332"/>
          </a:xfrm>
          <a:prstGeom prst="rect">
            <a:avLst/>
          </a:prstGeom>
          <a:noFill/>
        </p:spPr>
        <p:txBody>
          <a:bodyPr wrap="square" rtlCol="0">
            <a:spAutoFit/>
          </a:bodyPr>
          <a:lstStyle/>
          <a:p>
            <a:r>
              <a:rPr lang="en-ID">
                <a:solidFill>
                  <a:schemeClr val="bg1"/>
                </a:solidFill>
                <a:latin typeface="Gotham Light" pitchFamily="2" charset="0"/>
                <a:cs typeface="Gotham Light" pitchFamily="2" charset="0"/>
              </a:rPr>
              <a:t>Grab Some Coffee &amp; Make A New Friend</a:t>
            </a:r>
          </a:p>
        </p:txBody>
      </p:sp>
      <p:sp>
        <p:nvSpPr>
          <p:cNvPr id="12" name="Oval 11">
            <a:extLst>
              <a:ext uri="{FF2B5EF4-FFF2-40B4-BE49-F238E27FC236}">
                <a16:creationId xmlns:a16="http://schemas.microsoft.com/office/drawing/2014/main" id="{83278A6A-3EA0-9C40-A02F-747575C54254}"/>
              </a:ext>
            </a:extLst>
          </p:cNvPr>
          <p:cNvSpPr/>
          <p:nvPr userDrawn="1"/>
        </p:nvSpPr>
        <p:spPr>
          <a:xfrm>
            <a:off x="9059779" y="2767267"/>
            <a:ext cx="1130969" cy="1130969"/>
          </a:xfrm>
          <a:prstGeom prst="ellipse">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4E3662-9445-3B4B-A78E-C4BD6399EB56}"/>
              </a:ext>
            </a:extLst>
          </p:cNvPr>
          <p:cNvSpPr/>
          <p:nvPr userDrawn="1"/>
        </p:nvSpPr>
        <p:spPr>
          <a:xfrm>
            <a:off x="6818811" y="1"/>
            <a:ext cx="5385889" cy="6858000"/>
          </a:xfrm>
          <a:prstGeom prst="rect">
            <a:avLst/>
          </a:prstGeom>
          <a:solidFill>
            <a:srgbClr val="00B2F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0" cap="none" spc="0">
              <a:ln>
                <a:noFill/>
              </a:ln>
              <a:solidFill>
                <a:schemeClr val="tx1"/>
              </a:solidFill>
              <a:effectLst/>
            </a:endParaRPr>
          </a:p>
        </p:txBody>
      </p:sp>
      <p:sp>
        <p:nvSpPr>
          <p:cNvPr id="15" name="TextBox 14">
            <a:extLst>
              <a:ext uri="{FF2B5EF4-FFF2-40B4-BE49-F238E27FC236}">
                <a16:creationId xmlns:a16="http://schemas.microsoft.com/office/drawing/2014/main" id="{0550F7F8-C212-6E4A-B33B-E3E6B3E96853}"/>
              </a:ext>
            </a:extLst>
          </p:cNvPr>
          <p:cNvSpPr txBox="1"/>
          <p:nvPr userDrawn="1"/>
        </p:nvSpPr>
        <p:spPr>
          <a:xfrm>
            <a:off x="6947536" y="2162342"/>
            <a:ext cx="5128436" cy="1075166"/>
          </a:xfrm>
          <a:prstGeom prst="rect">
            <a:avLst/>
          </a:prstGeom>
          <a:noFill/>
          <a:ln>
            <a:noFill/>
          </a:ln>
        </p:spPr>
        <p:txBody>
          <a:bodyPr wrap="square" rtlCol="0">
            <a:spAutoFit/>
          </a:bodyPr>
          <a:lstStyle/>
          <a:p>
            <a:pPr algn="ctr">
              <a:lnSpc>
                <a:spcPct val="150000"/>
              </a:lnSpc>
            </a:pPr>
            <a:r>
              <a:rPr lang="en-ID" sz="4800" b="1"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5 MINUTE BREAK </a:t>
            </a:r>
          </a:p>
        </p:txBody>
      </p:sp>
      <p:sp>
        <p:nvSpPr>
          <p:cNvPr id="16" name="TextBox 15">
            <a:extLst>
              <a:ext uri="{FF2B5EF4-FFF2-40B4-BE49-F238E27FC236}">
                <a16:creationId xmlns:a16="http://schemas.microsoft.com/office/drawing/2014/main" id="{100FAF67-08DD-9C4F-9BA8-2372E9E1323F}"/>
              </a:ext>
            </a:extLst>
          </p:cNvPr>
          <p:cNvSpPr txBox="1"/>
          <p:nvPr userDrawn="1"/>
        </p:nvSpPr>
        <p:spPr>
          <a:xfrm>
            <a:off x="7485329" y="3528904"/>
            <a:ext cx="4279866" cy="369332"/>
          </a:xfrm>
          <a:prstGeom prst="rect">
            <a:avLst/>
          </a:prstGeom>
          <a:noFill/>
        </p:spPr>
        <p:txBody>
          <a:bodyPr wrap="square" rtlCol="0">
            <a:spAutoFit/>
          </a:bodyPr>
          <a:lstStyle/>
          <a:p>
            <a:pPr algn="ctr"/>
            <a:r>
              <a:rPr lang="en-ID" b="1">
                <a:solidFill>
                  <a:schemeClr val="bg1"/>
                </a:solidFill>
                <a:latin typeface="ROBOTO LIGHT" panose="02000000000000000000" pitchFamily="2" charset="0"/>
                <a:ea typeface="ROBOTO LIGHT" panose="02000000000000000000" pitchFamily="2" charset="0"/>
                <a:cs typeface="ROBOTO LIGHT" panose="02000000000000000000" pitchFamily="2" charset="0"/>
              </a:rPr>
              <a:t>Grab Some Coffee &amp; Make A New Friend</a:t>
            </a:r>
          </a:p>
        </p:txBody>
      </p:sp>
      <p:cxnSp>
        <p:nvCxnSpPr>
          <p:cNvPr id="5" name="Straight Connector 4">
            <a:extLst>
              <a:ext uri="{FF2B5EF4-FFF2-40B4-BE49-F238E27FC236}">
                <a16:creationId xmlns:a16="http://schemas.microsoft.com/office/drawing/2014/main" id="{1C4C362B-9607-2647-B004-0A8673308366}"/>
              </a:ext>
            </a:extLst>
          </p:cNvPr>
          <p:cNvCxnSpPr/>
          <p:nvPr userDrawn="1"/>
        </p:nvCxnSpPr>
        <p:spPr>
          <a:xfrm>
            <a:off x="8048714" y="3339537"/>
            <a:ext cx="3048000" cy="0"/>
          </a:xfrm>
          <a:prstGeom prst="line">
            <a:avLst/>
          </a:prstGeom>
          <a:ln w="12700">
            <a:solidFill>
              <a:srgbClr val="F8952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3F774459-C751-F94B-B1CA-DFD08BFCC266}"/>
              </a:ext>
            </a:extLst>
          </p:cNvPr>
          <p:cNvSpPr>
            <a:spLocks noGrp="1"/>
          </p:cNvSpPr>
          <p:nvPr>
            <p:ph type="pic" sz="quarter" idx="10"/>
          </p:nvPr>
        </p:nvSpPr>
        <p:spPr>
          <a:xfrm>
            <a:off x="668338" y="1092200"/>
            <a:ext cx="5673725" cy="5105400"/>
          </a:xfrm>
          <a:prstGeom prst="rect">
            <a:avLst/>
          </a:prstGeom>
        </p:spPr>
        <p:txBody>
          <a:bodyPr/>
          <a:lstStyle>
            <a:lvl1pPr>
              <a:defRPr>
                <a:latin typeface="Proxima Nova" panose="02000506030000020004" pitchFamily="2" charset="0"/>
              </a:defRPr>
            </a:lvl1pPr>
          </a:lstStyle>
          <a:p>
            <a:endParaRPr lang="en-US"/>
          </a:p>
        </p:txBody>
      </p:sp>
      <p:pic>
        <p:nvPicPr>
          <p:cNvPr id="13" name="Picture 12" descr="Text&#10;&#10;Description automatically generated">
            <a:extLst>
              <a:ext uri="{FF2B5EF4-FFF2-40B4-BE49-F238E27FC236}">
                <a16:creationId xmlns:a16="http://schemas.microsoft.com/office/drawing/2014/main" id="{5AC3384D-FE25-6738-67E9-3FBBF32662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71137" y="6125263"/>
            <a:ext cx="2881235" cy="355129"/>
          </a:xfrm>
          <a:prstGeom prst="rect">
            <a:avLst/>
          </a:prstGeom>
        </p:spPr>
      </p:pic>
    </p:spTree>
    <p:extLst>
      <p:ext uri="{BB962C8B-B14F-4D97-AF65-F5344CB8AC3E}">
        <p14:creationId xmlns:p14="http://schemas.microsoft.com/office/powerpoint/2010/main" val="38985743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D7768D6-110F-7F49-86B2-F5E3F4245F5D}"/>
              </a:ext>
            </a:extLst>
          </p:cNvPr>
          <p:cNvGrpSpPr/>
          <p:nvPr userDrawn="1"/>
        </p:nvGrpSpPr>
        <p:grpSpPr>
          <a:xfrm rot="10800000">
            <a:off x="434912" y="288036"/>
            <a:ext cx="11322696" cy="6240036"/>
            <a:chOff x="434911" y="288036"/>
            <a:chExt cx="11322696" cy="6240036"/>
          </a:xfrm>
        </p:grpSpPr>
        <p:cxnSp>
          <p:nvCxnSpPr>
            <p:cNvPr id="6" name="Straight Connector 5">
              <a:extLst>
                <a:ext uri="{FF2B5EF4-FFF2-40B4-BE49-F238E27FC236}">
                  <a16:creationId xmlns:a16="http://schemas.microsoft.com/office/drawing/2014/main" id="{281B883B-30A3-834B-A5FE-225AD131E1DC}"/>
                </a:ext>
              </a:extLst>
            </p:cNvPr>
            <p:cNvCxnSpPr>
              <a:cxnSpLocks/>
            </p:cNvCxnSpPr>
            <p:nvPr userDrawn="1"/>
          </p:nvCxnSpPr>
          <p:spPr>
            <a:xfrm rot="10800000" flipH="1">
              <a:off x="434911" y="288036"/>
              <a:ext cx="8269341" cy="0"/>
            </a:xfrm>
            <a:prstGeom prst="line">
              <a:avLst/>
            </a:prstGeom>
            <a:ln>
              <a:solidFill>
                <a:schemeClr val="bg2">
                  <a:lumMod val="75000"/>
                </a:schemeClr>
              </a:solidFill>
            </a:ln>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id="{8D9518A8-129B-9D47-9616-49E49E4D5F06}"/>
                </a:ext>
              </a:extLst>
            </p:cNvPr>
            <p:cNvCxnSpPr>
              <a:cxnSpLocks/>
            </p:cNvCxnSpPr>
            <p:nvPr userDrawn="1"/>
          </p:nvCxnSpPr>
          <p:spPr>
            <a:xfrm>
              <a:off x="434912" y="6528072"/>
              <a:ext cx="11322177" cy="0"/>
            </a:xfrm>
            <a:prstGeom prst="line">
              <a:avLst/>
            </a:prstGeom>
            <a:ln>
              <a:solidFill>
                <a:schemeClr val="bg2">
                  <a:lumMod val="75000"/>
                </a:schemeClr>
              </a:solidFill>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C584F83E-95BB-154F-8D2B-193247D6A735}"/>
                </a:ext>
              </a:extLst>
            </p:cNvPr>
            <p:cNvCxnSpPr>
              <a:cxnSpLocks/>
            </p:cNvCxnSpPr>
            <p:nvPr userDrawn="1"/>
          </p:nvCxnSpPr>
          <p:spPr>
            <a:xfrm>
              <a:off x="434912" y="288036"/>
              <a:ext cx="0" cy="6240035"/>
            </a:xfrm>
            <a:prstGeom prst="line">
              <a:avLst/>
            </a:prstGeom>
            <a:ln>
              <a:solidFill>
                <a:schemeClr val="bg2">
                  <a:lumMod val="75000"/>
                </a:schemeClr>
              </a:solidFill>
            </a:ln>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8FA988F4-76A7-6643-A092-1433998E1373}"/>
                </a:ext>
              </a:extLst>
            </p:cNvPr>
            <p:cNvCxnSpPr>
              <a:cxnSpLocks/>
            </p:cNvCxnSpPr>
            <p:nvPr userDrawn="1"/>
          </p:nvCxnSpPr>
          <p:spPr>
            <a:xfrm rot="10800000" flipV="1">
              <a:off x="11757607" y="923308"/>
              <a:ext cx="0" cy="5604763"/>
            </a:xfrm>
            <a:prstGeom prst="line">
              <a:avLst/>
            </a:prstGeom>
            <a:ln>
              <a:solidFill>
                <a:schemeClr val="bg2">
                  <a:lumMod val="75000"/>
                </a:schemeClr>
              </a:solidFill>
            </a:ln>
          </p:spPr>
          <p:style>
            <a:lnRef idx="2">
              <a:schemeClr val="dk1"/>
            </a:lnRef>
            <a:fillRef idx="0">
              <a:schemeClr val="dk1"/>
            </a:fillRef>
            <a:effectRef idx="1">
              <a:schemeClr val="dk1"/>
            </a:effectRef>
            <a:fontRef idx="minor">
              <a:schemeClr val="tx1"/>
            </a:fontRef>
          </p:style>
        </p:cxnSp>
      </p:grpSp>
      <p:pic>
        <p:nvPicPr>
          <p:cNvPr id="8" name="Picture 7" descr="A picture containing logo&#10;&#10;Description automatically generated">
            <a:extLst>
              <a:ext uri="{FF2B5EF4-FFF2-40B4-BE49-F238E27FC236}">
                <a16:creationId xmlns:a16="http://schemas.microsoft.com/office/drawing/2014/main" id="{827C3047-8823-7132-9FFC-CDFBE6622548}"/>
              </a:ext>
            </a:extLst>
          </p:cNvPr>
          <p:cNvPicPr>
            <a:picLocks noChangeAspect="1"/>
          </p:cNvPicPr>
          <p:nvPr userDrawn="1"/>
        </p:nvPicPr>
        <p:blipFill>
          <a:blip r:embed="rId2"/>
          <a:stretch>
            <a:fillRect/>
          </a:stretch>
        </p:blipFill>
        <p:spPr>
          <a:xfrm>
            <a:off x="170737" y="5910092"/>
            <a:ext cx="3138616" cy="829375"/>
          </a:xfrm>
          <a:prstGeom prst="rect">
            <a:avLst/>
          </a:prstGeom>
        </p:spPr>
      </p:pic>
    </p:spTree>
    <p:extLst>
      <p:ext uri="{BB962C8B-B14F-4D97-AF65-F5344CB8AC3E}">
        <p14:creationId xmlns:p14="http://schemas.microsoft.com/office/powerpoint/2010/main" val="41105848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descr="A picture containing logo&#10;&#10;Description automatically generated">
            <a:extLst>
              <a:ext uri="{FF2B5EF4-FFF2-40B4-BE49-F238E27FC236}">
                <a16:creationId xmlns:a16="http://schemas.microsoft.com/office/drawing/2014/main" id="{4F76CA28-D6F7-9C03-8555-F22E0BC909B2}"/>
              </a:ext>
            </a:extLst>
          </p:cNvPr>
          <p:cNvPicPr>
            <a:picLocks noChangeAspect="1"/>
          </p:cNvPicPr>
          <p:nvPr userDrawn="1"/>
        </p:nvPicPr>
        <p:blipFill>
          <a:blip r:embed="rId2"/>
          <a:stretch>
            <a:fillRect/>
          </a:stretch>
        </p:blipFill>
        <p:spPr>
          <a:xfrm>
            <a:off x="170737" y="5910092"/>
            <a:ext cx="3138616" cy="829375"/>
          </a:xfrm>
          <a:prstGeom prst="rect">
            <a:avLst/>
          </a:prstGeom>
        </p:spPr>
      </p:pic>
    </p:spTree>
    <p:extLst>
      <p:ext uri="{BB962C8B-B14F-4D97-AF65-F5344CB8AC3E}">
        <p14:creationId xmlns:p14="http://schemas.microsoft.com/office/powerpoint/2010/main" val="83696741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2A236-A679-46CA-A1CE-B134CE28D193}"/>
              </a:ext>
            </a:extLst>
          </p:cNvPr>
          <p:cNvSpPr>
            <a:spLocks noGrp="1"/>
          </p:cNvSpPr>
          <p:nvPr>
            <p:ph type="title"/>
          </p:nvPr>
        </p:nvSpPr>
        <p:spPr>
          <a:xfrm>
            <a:off x="838200" y="631825"/>
            <a:ext cx="10515600" cy="612000"/>
          </a:xfrm>
        </p:spPr>
        <p:txBody>
          <a:bodyPr>
            <a:noAutofit/>
          </a:bodyPr>
          <a:lstStyle>
            <a:lvl1pPr>
              <a:defRPr sz="4000">
                <a:solidFill>
                  <a:schemeClr val="tx1"/>
                </a:solidFill>
              </a:defRPr>
            </a:lvl1pPr>
          </a:lstStyle>
          <a:p>
            <a:r>
              <a:rPr lang="en-US"/>
              <a:t>Click to edit Master title style</a:t>
            </a:r>
            <a:endParaRPr lang="en-IN"/>
          </a:p>
        </p:txBody>
      </p:sp>
      <p:sp>
        <p:nvSpPr>
          <p:cNvPr id="3" name="Date Placeholder 2">
            <a:extLst>
              <a:ext uri="{FF2B5EF4-FFF2-40B4-BE49-F238E27FC236}">
                <a16:creationId xmlns:a16="http://schemas.microsoft.com/office/drawing/2014/main" id="{15833ABD-40EE-49E3-A3C6-5ECAB7A2A68F}"/>
              </a:ext>
            </a:extLst>
          </p:cNvPr>
          <p:cNvSpPr>
            <a:spLocks noGrp="1"/>
          </p:cNvSpPr>
          <p:nvPr>
            <p:ph type="dt" sz="half" idx="10"/>
          </p:nvPr>
        </p:nvSpPr>
        <p:spPr/>
        <p:txBody>
          <a:bodyPr/>
          <a:lstStyle/>
          <a:p>
            <a:fld id="{AAE2D4DD-59E0-4A97-98FE-E86FD1D4669F}" type="datetimeFigureOut">
              <a:rPr lang="en-IN" smtClean="0"/>
              <a:t>15-11-2023</a:t>
            </a:fld>
            <a:endParaRPr lang="en-IN"/>
          </a:p>
        </p:txBody>
      </p:sp>
      <p:sp>
        <p:nvSpPr>
          <p:cNvPr id="4" name="Footer Placeholder 3">
            <a:extLst>
              <a:ext uri="{FF2B5EF4-FFF2-40B4-BE49-F238E27FC236}">
                <a16:creationId xmlns:a16="http://schemas.microsoft.com/office/drawing/2014/main" id="{5ED0B6DC-9496-479B-93AC-CF03218FE40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F8F2E514-D180-4321-A021-2D9B115E96AB}"/>
              </a:ext>
            </a:extLst>
          </p:cNvPr>
          <p:cNvSpPr>
            <a:spLocks noGrp="1"/>
          </p:cNvSpPr>
          <p:nvPr>
            <p:ph type="sldNum" sz="quarter" idx="12"/>
          </p:nvPr>
        </p:nvSpPr>
        <p:spPr/>
        <p:txBody>
          <a:bodyPr/>
          <a:lstStyle/>
          <a:p>
            <a:fld id="{6235FFF2-EAD7-4356-8F58-2B8F9B7C9A7E}" type="slidenum">
              <a:rPr lang="en-IN" smtClean="0"/>
              <a:t>‹#›</a:t>
            </a:fld>
            <a:endParaRPr lang="en-IN"/>
          </a:p>
        </p:txBody>
      </p:sp>
    </p:spTree>
    <p:extLst>
      <p:ext uri="{BB962C8B-B14F-4D97-AF65-F5344CB8AC3E}">
        <p14:creationId xmlns:p14="http://schemas.microsoft.com/office/powerpoint/2010/main" val="20163467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84990E-8CAE-C149-A6F7-36F039F6DA61}"/>
              </a:ext>
            </a:extLst>
          </p:cNvPr>
          <p:cNvPicPr>
            <a:picLocks noChangeAspect="1"/>
          </p:cNvPicPr>
          <p:nvPr userDrawn="1"/>
        </p:nvPicPr>
        <p:blipFill rotWithShape="1">
          <a:blip r:embed="rId2">
            <a:alphaModFix amt="85000"/>
          </a:blip>
          <a:srcRect t="8207" b="10589"/>
          <a:stretch/>
        </p:blipFill>
        <p:spPr>
          <a:xfrm>
            <a:off x="0" y="0"/>
            <a:ext cx="12192000" cy="6867661"/>
          </a:xfrm>
          <a:prstGeom prst="rect">
            <a:avLst/>
          </a:prstGeom>
        </p:spPr>
      </p:pic>
      <p:sp>
        <p:nvSpPr>
          <p:cNvPr id="3" name="Rectangle 2">
            <a:extLst>
              <a:ext uri="{FF2B5EF4-FFF2-40B4-BE49-F238E27FC236}">
                <a16:creationId xmlns:a16="http://schemas.microsoft.com/office/drawing/2014/main" id="{28C9BE29-3B54-BA4D-BF32-DE52D3C19F43}"/>
              </a:ext>
            </a:extLst>
          </p:cNvPr>
          <p:cNvSpPr/>
          <p:nvPr userDrawn="1"/>
        </p:nvSpPr>
        <p:spPr>
          <a:xfrm>
            <a:off x="434912" y="8252460"/>
            <a:ext cx="11322177" cy="62819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5">
            <a:extLst>
              <a:ext uri="{FF2B5EF4-FFF2-40B4-BE49-F238E27FC236}">
                <a16:creationId xmlns:a16="http://schemas.microsoft.com/office/drawing/2014/main" id="{690AD790-848A-9E49-BF77-06D7C15E037E}"/>
              </a:ext>
            </a:extLst>
          </p:cNvPr>
          <p:cNvSpPr>
            <a:spLocks noGrp="1"/>
          </p:cNvSpPr>
          <p:nvPr>
            <p:ph type="body" sz="quarter" idx="11" hasCustomPrompt="1"/>
          </p:nvPr>
        </p:nvSpPr>
        <p:spPr>
          <a:xfrm>
            <a:off x="1573340" y="4123944"/>
            <a:ext cx="6948868" cy="631031"/>
          </a:xfrm>
          <a:prstGeom prst="rect">
            <a:avLst/>
          </a:prstGeom>
        </p:spPr>
        <p:txBody>
          <a:bodyPr anchor="ctr"/>
          <a:lstStyle>
            <a:lvl1pPr marL="0" indent="0" algn="ctr">
              <a:buNone/>
              <a:defRPr sz="2000" b="0"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 HEADLINE</a:t>
            </a:r>
          </a:p>
        </p:txBody>
      </p:sp>
      <p:sp>
        <p:nvSpPr>
          <p:cNvPr id="11" name="Text Placeholder 5">
            <a:extLst>
              <a:ext uri="{FF2B5EF4-FFF2-40B4-BE49-F238E27FC236}">
                <a16:creationId xmlns:a16="http://schemas.microsoft.com/office/drawing/2014/main" id="{9305DB35-9618-7145-98E0-D22C7CC55C3C}"/>
              </a:ext>
            </a:extLst>
          </p:cNvPr>
          <p:cNvSpPr>
            <a:spLocks noGrp="1"/>
          </p:cNvSpPr>
          <p:nvPr>
            <p:ph type="body" sz="quarter" idx="12" hasCustomPrompt="1"/>
          </p:nvPr>
        </p:nvSpPr>
        <p:spPr>
          <a:xfrm>
            <a:off x="1573340" y="2276856"/>
            <a:ext cx="6948868" cy="631031"/>
          </a:xfrm>
          <a:prstGeom prst="rect">
            <a:avLst/>
          </a:prstGeom>
        </p:spPr>
        <p:txBody>
          <a:bodyPr anchor="ctr"/>
          <a:lstStyle>
            <a:lvl1pPr marL="0" indent="0" algn="ctr">
              <a:buNone/>
              <a:defRPr sz="2000" b="1" spc="300">
                <a:solidFill>
                  <a:schemeClr val="bg1"/>
                </a:solidFill>
                <a:latin typeface="Montserrat" pitchFamily="2" charset="77"/>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 HEADLINE</a:t>
            </a:r>
          </a:p>
        </p:txBody>
      </p:sp>
      <p:cxnSp>
        <p:nvCxnSpPr>
          <p:cNvPr id="13" name="Straight Connector 12">
            <a:extLst>
              <a:ext uri="{FF2B5EF4-FFF2-40B4-BE49-F238E27FC236}">
                <a16:creationId xmlns:a16="http://schemas.microsoft.com/office/drawing/2014/main" id="{8BD73CDF-0296-514C-A17B-547010E98CFA}"/>
              </a:ext>
            </a:extLst>
          </p:cNvPr>
          <p:cNvCxnSpPr>
            <a:cxnSpLocks/>
          </p:cNvCxnSpPr>
          <p:nvPr userDrawn="1"/>
        </p:nvCxnSpPr>
        <p:spPr>
          <a:xfrm>
            <a:off x="3950208" y="2807208"/>
            <a:ext cx="2148840" cy="0"/>
          </a:xfrm>
          <a:prstGeom prst="line">
            <a:avLst/>
          </a:prstGeom>
          <a:ln>
            <a:solidFill>
              <a:srgbClr val="E5B587"/>
            </a:solidFill>
          </a:ln>
        </p:spPr>
        <p:style>
          <a:lnRef idx="2">
            <a:schemeClr val="dk1"/>
          </a:lnRef>
          <a:fillRef idx="0">
            <a:schemeClr val="dk1"/>
          </a:fillRef>
          <a:effectRef idx="1">
            <a:schemeClr val="dk1"/>
          </a:effectRef>
          <a:fontRef idx="minor">
            <a:schemeClr val="tx1"/>
          </a:fontRef>
        </p:style>
      </p:cxnSp>
      <p:sp>
        <p:nvSpPr>
          <p:cNvPr id="19" name="Title 18">
            <a:extLst>
              <a:ext uri="{FF2B5EF4-FFF2-40B4-BE49-F238E27FC236}">
                <a16:creationId xmlns:a16="http://schemas.microsoft.com/office/drawing/2014/main" id="{2A76A92B-1C73-F247-BBE6-E67EEC67CF81}"/>
              </a:ext>
            </a:extLst>
          </p:cNvPr>
          <p:cNvSpPr>
            <a:spLocks noGrp="1"/>
          </p:cNvSpPr>
          <p:nvPr>
            <p:ph type="title" hasCustomPrompt="1"/>
          </p:nvPr>
        </p:nvSpPr>
        <p:spPr>
          <a:xfrm>
            <a:off x="1573340" y="3095245"/>
            <a:ext cx="6948868" cy="1028699"/>
          </a:xfrm>
          <a:prstGeom prst="rect">
            <a:avLst/>
          </a:prstGeom>
        </p:spPr>
        <p:txBody>
          <a:bodyPr anchor="ctr"/>
          <a:lstStyle>
            <a:lvl1pPr algn="ctr">
              <a:defRPr sz="5400" b="1"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MAIN MESSAGE</a:t>
            </a:r>
          </a:p>
        </p:txBody>
      </p:sp>
      <p:grpSp>
        <p:nvGrpSpPr>
          <p:cNvPr id="38" name="Group 37">
            <a:extLst>
              <a:ext uri="{FF2B5EF4-FFF2-40B4-BE49-F238E27FC236}">
                <a16:creationId xmlns:a16="http://schemas.microsoft.com/office/drawing/2014/main" id="{5062FC30-A8AA-9B42-B7A8-132ADA1B5DAB}"/>
              </a:ext>
            </a:extLst>
          </p:cNvPr>
          <p:cNvGrpSpPr/>
          <p:nvPr userDrawn="1"/>
        </p:nvGrpSpPr>
        <p:grpSpPr>
          <a:xfrm>
            <a:off x="434912" y="288036"/>
            <a:ext cx="11322695" cy="6240036"/>
            <a:chOff x="434912" y="288036"/>
            <a:chExt cx="11322695" cy="6240036"/>
          </a:xfrm>
        </p:grpSpPr>
        <p:cxnSp>
          <p:nvCxnSpPr>
            <p:cNvPr id="23" name="Straight Connector 22">
              <a:extLst>
                <a:ext uri="{FF2B5EF4-FFF2-40B4-BE49-F238E27FC236}">
                  <a16:creationId xmlns:a16="http://schemas.microsoft.com/office/drawing/2014/main" id="{86E7C6A5-4B9C-CE4D-BE9A-2A801901FD9A}"/>
                </a:ext>
              </a:extLst>
            </p:cNvPr>
            <p:cNvCxnSpPr>
              <a:cxnSpLocks/>
            </p:cNvCxnSpPr>
            <p:nvPr userDrawn="1"/>
          </p:nvCxnSpPr>
          <p:spPr>
            <a:xfrm>
              <a:off x="434912" y="288036"/>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E637E299-FD31-8949-8F15-2C9D318E739B}"/>
                </a:ext>
              </a:extLst>
            </p:cNvPr>
            <p:cNvCxnSpPr>
              <a:cxnSpLocks/>
            </p:cNvCxnSpPr>
            <p:nvPr userDrawn="1"/>
          </p:nvCxnSpPr>
          <p:spPr>
            <a:xfrm>
              <a:off x="434912" y="6528072"/>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6647E2C9-CCD1-524B-B023-A68EBCFAE262}"/>
                </a:ext>
              </a:extLst>
            </p:cNvPr>
            <p:cNvCxnSpPr>
              <a:cxnSpLocks/>
            </p:cNvCxnSpPr>
            <p:nvPr userDrawn="1"/>
          </p:nvCxnSpPr>
          <p:spPr>
            <a:xfrm>
              <a:off x="434912" y="288036"/>
              <a:ext cx="0" cy="624003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40A62DC1-BC5B-2145-BBB4-709E6774446F}"/>
                </a:ext>
              </a:extLst>
            </p:cNvPr>
            <p:cNvCxnSpPr>
              <a:cxnSpLocks/>
            </p:cNvCxnSpPr>
            <p:nvPr userDrawn="1"/>
          </p:nvCxnSpPr>
          <p:spPr>
            <a:xfrm>
              <a:off x="11757089" y="288036"/>
              <a:ext cx="0" cy="2807209"/>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E5D9E5BF-7185-914C-91BF-6EAA6283348B}"/>
                </a:ext>
              </a:extLst>
            </p:cNvPr>
            <p:cNvCxnSpPr>
              <a:cxnSpLocks/>
            </p:cNvCxnSpPr>
            <p:nvPr userDrawn="1"/>
          </p:nvCxnSpPr>
          <p:spPr>
            <a:xfrm>
              <a:off x="11757607" y="4003829"/>
              <a:ext cx="0" cy="2524242"/>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sp>
        <p:nvSpPr>
          <p:cNvPr id="6" name="Picture Placeholder 5">
            <a:extLst>
              <a:ext uri="{FF2B5EF4-FFF2-40B4-BE49-F238E27FC236}">
                <a16:creationId xmlns:a16="http://schemas.microsoft.com/office/drawing/2014/main" id="{CE4B4436-8DED-F493-9B59-DFD518D4D894}"/>
              </a:ext>
            </a:extLst>
          </p:cNvPr>
          <p:cNvSpPr>
            <a:spLocks noGrp="1"/>
          </p:cNvSpPr>
          <p:nvPr>
            <p:ph type="pic" sz="quarter" idx="13"/>
          </p:nvPr>
        </p:nvSpPr>
        <p:spPr>
          <a:xfrm>
            <a:off x="9337675" y="3180416"/>
            <a:ext cx="2419402" cy="727806"/>
          </a:xfrm>
          <a:prstGeom prst="rect">
            <a:avLst/>
          </a:prstGeom>
        </p:spPr>
        <p:txBody>
          <a:bodyPr/>
          <a:lstStyle>
            <a:lvl1pPr marL="0" indent="0">
              <a:buNone/>
              <a:defRPr/>
            </a:lvl1pPr>
          </a:lstStyle>
          <a:p>
            <a:endParaRPr lang="en-US"/>
          </a:p>
        </p:txBody>
      </p:sp>
    </p:spTree>
    <p:extLst>
      <p:ext uri="{BB962C8B-B14F-4D97-AF65-F5344CB8AC3E}">
        <p14:creationId xmlns:p14="http://schemas.microsoft.com/office/powerpoint/2010/main" val="37198441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911A6C0-7603-6A47-AD76-4837425ABDCC}"/>
              </a:ext>
            </a:extLst>
          </p:cNvPr>
          <p:cNvGrpSpPr/>
          <p:nvPr userDrawn="1"/>
        </p:nvGrpSpPr>
        <p:grpSpPr>
          <a:xfrm>
            <a:off x="0" y="0"/>
            <a:ext cx="12192000" cy="6858000"/>
            <a:chOff x="0" y="0"/>
            <a:chExt cx="12192000" cy="6858000"/>
          </a:xfrm>
        </p:grpSpPr>
        <p:pic>
          <p:nvPicPr>
            <p:cNvPr id="23" name="Picture 22" descr="A person showing a person something on the computer&#10;&#10;Description automatically generated with low confidence">
              <a:extLst>
                <a:ext uri="{FF2B5EF4-FFF2-40B4-BE49-F238E27FC236}">
                  <a16:creationId xmlns:a16="http://schemas.microsoft.com/office/drawing/2014/main" id="{2049E778-B908-884F-8BA9-9F376D1EB7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91" b="10034"/>
            <a:stretch/>
          </p:blipFill>
          <p:spPr>
            <a:xfrm>
              <a:off x="0" y="0"/>
              <a:ext cx="12192000" cy="6858000"/>
            </a:xfrm>
            <a:prstGeom prst="rect">
              <a:avLst/>
            </a:prstGeom>
          </p:spPr>
        </p:pic>
        <p:grpSp>
          <p:nvGrpSpPr>
            <p:cNvPr id="32" name="Group 31">
              <a:extLst>
                <a:ext uri="{FF2B5EF4-FFF2-40B4-BE49-F238E27FC236}">
                  <a16:creationId xmlns:a16="http://schemas.microsoft.com/office/drawing/2014/main" id="{CB8A0208-BDD9-0C48-9A8C-128BDA2C060A}"/>
                </a:ext>
              </a:extLst>
            </p:cNvPr>
            <p:cNvGrpSpPr/>
            <p:nvPr userDrawn="1"/>
          </p:nvGrpSpPr>
          <p:grpSpPr>
            <a:xfrm>
              <a:off x="434912" y="288036"/>
              <a:ext cx="11322177" cy="6240036"/>
              <a:chOff x="434912" y="288036"/>
              <a:chExt cx="11322177" cy="6240036"/>
            </a:xfrm>
          </p:grpSpPr>
          <p:cxnSp>
            <p:nvCxnSpPr>
              <p:cNvPr id="33" name="Straight Connector 32">
                <a:extLst>
                  <a:ext uri="{FF2B5EF4-FFF2-40B4-BE49-F238E27FC236}">
                    <a16:creationId xmlns:a16="http://schemas.microsoft.com/office/drawing/2014/main" id="{1260F525-FC65-DE47-9066-D96632F4D939}"/>
                  </a:ext>
                </a:extLst>
              </p:cNvPr>
              <p:cNvCxnSpPr>
                <a:cxnSpLocks/>
              </p:cNvCxnSpPr>
              <p:nvPr userDrawn="1"/>
            </p:nvCxnSpPr>
            <p:spPr>
              <a:xfrm>
                <a:off x="434912" y="288036"/>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34" name="Straight Connector 33">
                <a:extLst>
                  <a:ext uri="{FF2B5EF4-FFF2-40B4-BE49-F238E27FC236}">
                    <a16:creationId xmlns:a16="http://schemas.microsoft.com/office/drawing/2014/main" id="{A4C85E06-DACE-0B41-880D-8C765CE24360}"/>
                  </a:ext>
                </a:extLst>
              </p:cNvPr>
              <p:cNvCxnSpPr>
                <a:cxnSpLocks/>
              </p:cNvCxnSpPr>
              <p:nvPr userDrawn="1"/>
            </p:nvCxnSpPr>
            <p:spPr>
              <a:xfrm>
                <a:off x="434912" y="6528072"/>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E0A14BBD-20F4-E541-876B-492D19E2F0FE}"/>
                  </a:ext>
                </a:extLst>
              </p:cNvPr>
              <p:cNvCxnSpPr>
                <a:cxnSpLocks/>
              </p:cNvCxnSpPr>
              <p:nvPr userDrawn="1"/>
            </p:nvCxnSpPr>
            <p:spPr>
              <a:xfrm>
                <a:off x="434912" y="288036"/>
                <a:ext cx="0" cy="624003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grpSp>
      <p:sp>
        <p:nvSpPr>
          <p:cNvPr id="11" name="Text Placeholder 5">
            <a:extLst>
              <a:ext uri="{FF2B5EF4-FFF2-40B4-BE49-F238E27FC236}">
                <a16:creationId xmlns:a16="http://schemas.microsoft.com/office/drawing/2014/main" id="{98E33007-D4DC-2E4E-8040-E16756E6E149}"/>
              </a:ext>
            </a:extLst>
          </p:cNvPr>
          <p:cNvSpPr>
            <a:spLocks noGrp="1"/>
          </p:cNvSpPr>
          <p:nvPr>
            <p:ph type="body" sz="quarter" idx="11" hasCustomPrompt="1"/>
          </p:nvPr>
        </p:nvSpPr>
        <p:spPr>
          <a:xfrm>
            <a:off x="1573340" y="4123944"/>
            <a:ext cx="6948868" cy="631031"/>
          </a:xfrm>
          <a:prstGeom prst="rect">
            <a:avLst/>
          </a:prstGeom>
        </p:spPr>
        <p:txBody>
          <a:bodyPr anchor="ctr"/>
          <a:lstStyle>
            <a:lvl1pPr marL="0" indent="0" algn="ctr">
              <a:buNone/>
              <a:defRPr sz="2000" b="0"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 HEADLINE</a:t>
            </a:r>
          </a:p>
        </p:txBody>
      </p:sp>
      <p:sp>
        <p:nvSpPr>
          <p:cNvPr id="12" name="Text Placeholder 5">
            <a:extLst>
              <a:ext uri="{FF2B5EF4-FFF2-40B4-BE49-F238E27FC236}">
                <a16:creationId xmlns:a16="http://schemas.microsoft.com/office/drawing/2014/main" id="{4A8A0DDA-34DB-C741-93CF-53AB847FDF0C}"/>
              </a:ext>
            </a:extLst>
          </p:cNvPr>
          <p:cNvSpPr>
            <a:spLocks noGrp="1"/>
          </p:cNvSpPr>
          <p:nvPr>
            <p:ph type="body" sz="quarter" idx="12" hasCustomPrompt="1"/>
          </p:nvPr>
        </p:nvSpPr>
        <p:spPr>
          <a:xfrm>
            <a:off x="1573340" y="2276856"/>
            <a:ext cx="6948868" cy="631031"/>
          </a:xfrm>
          <a:prstGeom prst="rect">
            <a:avLst/>
          </a:prstGeom>
        </p:spPr>
        <p:txBody>
          <a:bodyPr anchor="ctr"/>
          <a:lstStyle>
            <a:lvl1pPr marL="0" indent="0" algn="ctr">
              <a:buNone/>
              <a:defRPr sz="2000" b="1" spc="300">
                <a:solidFill>
                  <a:schemeClr val="bg1"/>
                </a:solidFill>
                <a:latin typeface="Montserrat" pitchFamily="2" charset="77"/>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 HEADLINE</a:t>
            </a:r>
          </a:p>
        </p:txBody>
      </p:sp>
      <p:cxnSp>
        <p:nvCxnSpPr>
          <p:cNvPr id="13" name="Straight Connector 12">
            <a:extLst>
              <a:ext uri="{FF2B5EF4-FFF2-40B4-BE49-F238E27FC236}">
                <a16:creationId xmlns:a16="http://schemas.microsoft.com/office/drawing/2014/main" id="{1E7A8234-9AA9-564B-A5CC-3319FAC00B13}"/>
              </a:ext>
            </a:extLst>
          </p:cNvPr>
          <p:cNvCxnSpPr>
            <a:cxnSpLocks/>
          </p:cNvCxnSpPr>
          <p:nvPr userDrawn="1"/>
        </p:nvCxnSpPr>
        <p:spPr>
          <a:xfrm>
            <a:off x="3950208" y="2807208"/>
            <a:ext cx="2148840" cy="0"/>
          </a:xfrm>
          <a:prstGeom prst="line">
            <a:avLst/>
          </a:prstGeom>
          <a:ln>
            <a:solidFill>
              <a:srgbClr val="E5B587"/>
            </a:solidFill>
          </a:ln>
        </p:spPr>
        <p:style>
          <a:lnRef idx="2">
            <a:schemeClr val="dk1"/>
          </a:lnRef>
          <a:fillRef idx="0">
            <a:schemeClr val="dk1"/>
          </a:fillRef>
          <a:effectRef idx="1">
            <a:schemeClr val="dk1"/>
          </a:effectRef>
          <a:fontRef idx="minor">
            <a:schemeClr val="tx1"/>
          </a:fontRef>
        </p:style>
      </p:cxnSp>
      <p:sp>
        <p:nvSpPr>
          <p:cNvPr id="15" name="Title 18">
            <a:extLst>
              <a:ext uri="{FF2B5EF4-FFF2-40B4-BE49-F238E27FC236}">
                <a16:creationId xmlns:a16="http://schemas.microsoft.com/office/drawing/2014/main" id="{96AAFF78-2F30-724A-A43F-1DCB704BCC04}"/>
              </a:ext>
            </a:extLst>
          </p:cNvPr>
          <p:cNvSpPr>
            <a:spLocks noGrp="1"/>
          </p:cNvSpPr>
          <p:nvPr>
            <p:ph type="title" hasCustomPrompt="1"/>
          </p:nvPr>
        </p:nvSpPr>
        <p:spPr>
          <a:xfrm>
            <a:off x="1573340" y="3095245"/>
            <a:ext cx="6948868" cy="1028699"/>
          </a:xfrm>
          <a:prstGeom prst="rect">
            <a:avLst/>
          </a:prstGeom>
        </p:spPr>
        <p:txBody>
          <a:bodyPr anchor="ctr"/>
          <a:lstStyle>
            <a:lvl1pPr algn="ctr">
              <a:defRPr sz="5400" b="1"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MAIN MESSAGE</a:t>
            </a:r>
          </a:p>
        </p:txBody>
      </p:sp>
      <p:grpSp>
        <p:nvGrpSpPr>
          <p:cNvPr id="16" name="Group 15">
            <a:extLst>
              <a:ext uri="{FF2B5EF4-FFF2-40B4-BE49-F238E27FC236}">
                <a16:creationId xmlns:a16="http://schemas.microsoft.com/office/drawing/2014/main" id="{E8C88B53-42EF-2667-1A13-4508A4124D6B}"/>
              </a:ext>
            </a:extLst>
          </p:cNvPr>
          <p:cNvGrpSpPr/>
          <p:nvPr userDrawn="1"/>
        </p:nvGrpSpPr>
        <p:grpSpPr>
          <a:xfrm>
            <a:off x="434912" y="288036"/>
            <a:ext cx="11322695" cy="6240036"/>
            <a:chOff x="434912" y="288036"/>
            <a:chExt cx="11322695" cy="6240036"/>
          </a:xfrm>
        </p:grpSpPr>
        <p:cxnSp>
          <p:nvCxnSpPr>
            <p:cNvPr id="17" name="Straight Connector 16">
              <a:extLst>
                <a:ext uri="{FF2B5EF4-FFF2-40B4-BE49-F238E27FC236}">
                  <a16:creationId xmlns:a16="http://schemas.microsoft.com/office/drawing/2014/main" id="{158EF9B5-DADC-5F44-C9A8-E293DCF60186}"/>
                </a:ext>
              </a:extLst>
            </p:cNvPr>
            <p:cNvCxnSpPr>
              <a:cxnSpLocks/>
            </p:cNvCxnSpPr>
            <p:nvPr userDrawn="1"/>
          </p:nvCxnSpPr>
          <p:spPr>
            <a:xfrm>
              <a:off x="434912" y="288036"/>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B0F164E8-7760-198D-C0F9-BACD57E2F2FB}"/>
                </a:ext>
              </a:extLst>
            </p:cNvPr>
            <p:cNvCxnSpPr>
              <a:cxnSpLocks/>
            </p:cNvCxnSpPr>
            <p:nvPr userDrawn="1"/>
          </p:nvCxnSpPr>
          <p:spPr>
            <a:xfrm>
              <a:off x="434912" y="6528072"/>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7169BE2E-58D2-0DD1-CEF2-97B31BEAA4F8}"/>
                </a:ext>
              </a:extLst>
            </p:cNvPr>
            <p:cNvCxnSpPr>
              <a:cxnSpLocks/>
            </p:cNvCxnSpPr>
            <p:nvPr userDrawn="1"/>
          </p:nvCxnSpPr>
          <p:spPr>
            <a:xfrm>
              <a:off x="434912" y="288036"/>
              <a:ext cx="0" cy="624003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5D5A2077-ABE7-1893-F3ED-2CDEEDB3459F}"/>
                </a:ext>
              </a:extLst>
            </p:cNvPr>
            <p:cNvCxnSpPr>
              <a:cxnSpLocks/>
            </p:cNvCxnSpPr>
            <p:nvPr userDrawn="1"/>
          </p:nvCxnSpPr>
          <p:spPr>
            <a:xfrm>
              <a:off x="11757089" y="288036"/>
              <a:ext cx="0" cy="2807209"/>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C8462B5D-D18C-79BF-B48F-5D3AEEDCE7CA}"/>
                </a:ext>
              </a:extLst>
            </p:cNvPr>
            <p:cNvCxnSpPr>
              <a:cxnSpLocks/>
            </p:cNvCxnSpPr>
            <p:nvPr userDrawn="1"/>
          </p:nvCxnSpPr>
          <p:spPr>
            <a:xfrm>
              <a:off x="11757607" y="4003829"/>
              <a:ext cx="0" cy="2524242"/>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3934739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F81EC13-F141-554B-BDE8-367824A293C4}"/>
              </a:ext>
            </a:extLst>
          </p:cNvPr>
          <p:cNvGrpSpPr/>
          <p:nvPr userDrawn="1"/>
        </p:nvGrpSpPr>
        <p:grpSpPr>
          <a:xfrm>
            <a:off x="0" y="0"/>
            <a:ext cx="12192000" cy="6858000"/>
            <a:chOff x="0" y="0"/>
            <a:chExt cx="12192000" cy="6858000"/>
          </a:xfrm>
        </p:grpSpPr>
        <p:pic>
          <p:nvPicPr>
            <p:cNvPr id="3" name="Picture 2" descr="A picture containing wall, indoor&#10;&#10;Description automatically generated">
              <a:extLst>
                <a:ext uri="{FF2B5EF4-FFF2-40B4-BE49-F238E27FC236}">
                  <a16:creationId xmlns:a16="http://schemas.microsoft.com/office/drawing/2014/main" id="{2DDA0FA8-9F7D-7448-80DF-F9AF7D8118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91" b="10034"/>
            <a:stretch/>
          </p:blipFill>
          <p:spPr>
            <a:xfrm>
              <a:off x="0" y="0"/>
              <a:ext cx="12192000" cy="6858000"/>
            </a:xfrm>
            <a:prstGeom prst="rect">
              <a:avLst/>
            </a:prstGeom>
          </p:spPr>
        </p:pic>
        <p:grpSp>
          <p:nvGrpSpPr>
            <p:cNvPr id="16" name="Group 15">
              <a:extLst>
                <a:ext uri="{FF2B5EF4-FFF2-40B4-BE49-F238E27FC236}">
                  <a16:creationId xmlns:a16="http://schemas.microsoft.com/office/drawing/2014/main" id="{5B45371A-5BED-7B49-89A6-5FC45C9F7303}"/>
                </a:ext>
              </a:extLst>
            </p:cNvPr>
            <p:cNvGrpSpPr/>
            <p:nvPr userDrawn="1"/>
          </p:nvGrpSpPr>
          <p:grpSpPr>
            <a:xfrm>
              <a:off x="434912" y="288036"/>
              <a:ext cx="11322177" cy="6240036"/>
              <a:chOff x="434912" y="288036"/>
              <a:chExt cx="11322177" cy="6240036"/>
            </a:xfrm>
          </p:grpSpPr>
          <p:cxnSp>
            <p:nvCxnSpPr>
              <p:cNvPr id="17" name="Straight Connector 16">
                <a:extLst>
                  <a:ext uri="{FF2B5EF4-FFF2-40B4-BE49-F238E27FC236}">
                    <a16:creationId xmlns:a16="http://schemas.microsoft.com/office/drawing/2014/main" id="{56D142FD-4D83-AD47-BC7F-DE79C2BA6314}"/>
                  </a:ext>
                </a:extLst>
              </p:cNvPr>
              <p:cNvCxnSpPr>
                <a:cxnSpLocks/>
              </p:cNvCxnSpPr>
              <p:nvPr userDrawn="1"/>
            </p:nvCxnSpPr>
            <p:spPr>
              <a:xfrm>
                <a:off x="434912" y="288036"/>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B2F83A71-F02F-AE4F-BCAF-ADA661A81846}"/>
                  </a:ext>
                </a:extLst>
              </p:cNvPr>
              <p:cNvCxnSpPr>
                <a:cxnSpLocks/>
              </p:cNvCxnSpPr>
              <p:nvPr userDrawn="1"/>
            </p:nvCxnSpPr>
            <p:spPr>
              <a:xfrm>
                <a:off x="434912" y="6528072"/>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EA5622C8-6C10-7446-B6AC-0168A87365BE}"/>
                  </a:ext>
                </a:extLst>
              </p:cNvPr>
              <p:cNvCxnSpPr>
                <a:cxnSpLocks/>
              </p:cNvCxnSpPr>
              <p:nvPr userDrawn="1"/>
            </p:nvCxnSpPr>
            <p:spPr>
              <a:xfrm>
                <a:off x="434912" y="288036"/>
                <a:ext cx="0" cy="624003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grpSp>
      <p:sp>
        <p:nvSpPr>
          <p:cNvPr id="11" name="Text Placeholder 5">
            <a:extLst>
              <a:ext uri="{FF2B5EF4-FFF2-40B4-BE49-F238E27FC236}">
                <a16:creationId xmlns:a16="http://schemas.microsoft.com/office/drawing/2014/main" id="{98E33007-D4DC-2E4E-8040-E16756E6E149}"/>
              </a:ext>
            </a:extLst>
          </p:cNvPr>
          <p:cNvSpPr>
            <a:spLocks noGrp="1"/>
          </p:cNvSpPr>
          <p:nvPr>
            <p:ph type="body" sz="quarter" idx="11" hasCustomPrompt="1"/>
          </p:nvPr>
        </p:nvSpPr>
        <p:spPr>
          <a:xfrm>
            <a:off x="1573340" y="4123944"/>
            <a:ext cx="6948868" cy="631031"/>
          </a:xfrm>
          <a:prstGeom prst="rect">
            <a:avLst/>
          </a:prstGeom>
        </p:spPr>
        <p:txBody>
          <a:bodyPr anchor="ctr"/>
          <a:lstStyle>
            <a:lvl1pPr marL="0" indent="0" algn="ctr">
              <a:buNone/>
              <a:defRPr sz="2000" b="0"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 HEADLINE</a:t>
            </a:r>
          </a:p>
        </p:txBody>
      </p:sp>
      <p:sp>
        <p:nvSpPr>
          <p:cNvPr id="12" name="Text Placeholder 5">
            <a:extLst>
              <a:ext uri="{FF2B5EF4-FFF2-40B4-BE49-F238E27FC236}">
                <a16:creationId xmlns:a16="http://schemas.microsoft.com/office/drawing/2014/main" id="{4A8A0DDA-34DB-C741-93CF-53AB847FDF0C}"/>
              </a:ext>
            </a:extLst>
          </p:cNvPr>
          <p:cNvSpPr>
            <a:spLocks noGrp="1"/>
          </p:cNvSpPr>
          <p:nvPr>
            <p:ph type="body" sz="quarter" idx="12" hasCustomPrompt="1"/>
          </p:nvPr>
        </p:nvSpPr>
        <p:spPr>
          <a:xfrm>
            <a:off x="1573340" y="2276856"/>
            <a:ext cx="6948868" cy="631031"/>
          </a:xfrm>
          <a:prstGeom prst="rect">
            <a:avLst/>
          </a:prstGeom>
        </p:spPr>
        <p:txBody>
          <a:bodyPr anchor="ctr"/>
          <a:lstStyle>
            <a:lvl1pPr marL="0" indent="0" algn="ctr">
              <a:buNone/>
              <a:defRPr sz="2000" b="1" spc="300">
                <a:solidFill>
                  <a:schemeClr val="bg1"/>
                </a:solidFill>
                <a:latin typeface="Montserrat" pitchFamily="2" charset="77"/>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 HEADLINE</a:t>
            </a:r>
          </a:p>
        </p:txBody>
      </p:sp>
      <p:cxnSp>
        <p:nvCxnSpPr>
          <p:cNvPr id="13" name="Straight Connector 12">
            <a:extLst>
              <a:ext uri="{FF2B5EF4-FFF2-40B4-BE49-F238E27FC236}">
                <a16:creationId xmlns:a16="http://schemas.microsoft.com/office/drawing/2014/main" id="{1E7A8234-9AA9-564B-A5CC-3319FAC00B13}"/>
              </a:ext>
            </a:extLst>
          </p:cNvPr>
          <p:cNvCxnSpPr>
            <a:cxnSpLocks/>
          </p:cNvCxnSpPr>
          <p:nvPr userDrawn="1"/>
        </p:nvCxnSpPr>
        <p:spPr>
          <a:xfrm>
            <a:off x="3950208" y="2807208"/>
            <a:ext cx="2148840" cy="0"/>
          </a:xfrm>
          <a:prstGeom prst="line">
            <a:avLst/>
          </a:prstGeom>
          <a:ln>
            <a:solidFill>
              <a:srgbClr val="F89521"/>
            </a:solidFill>
          </a:ln>
        </p:spPr>
        <p:style>
          <a:lnRef idx="2">
            <a:schemeClr val="dk1"/>
          </a:lnRef>
          <a:fillRef idx="0">
            <a:schemeClr val="dk1"/>
          </a:fillRef>
          <a:effectRef idx="1">
            <a:schemeClr val="dk1"/>
          </a:effectRef>
          <a:fontRef idx="minor">
            <a:schemeClr val="tx1"/>
          </a:fontRef>
        </p:style>
      </p:cxnSp>
      <p:sp>
        <p:nvSpPr>
          <p:cNvPr id="15" name="Title 18">
            <a:extLst>
              <a:ext uri="{FF2B5EF4-FFF2-40B4-BE49-F238E27FC236}">
                <a16:creationId xmlns:a16="http://schemas.microsoft.com/office/drawing/2014/main" id="{96AAFF78-2F30-724A-A43F-1DCB704BCC04}"/>
              </a:ext>
            </a:extLst>
          </p:cNvPr>
          <p:cNvSpPr>
            <a:spLocks noGrp="1"/>
          </p:cNvSpPr>
          <p:nvPr>
            <p:ph type="title" hasCustomPrompt="1"/>
          </p:nvPr>
        </p:nvSpPr>
        <p:spPr>
          <a:xfrm>
            <a:off x="1573340" y="3095245"/>
            <a:ext cx="6948868" cy="1028699"/>
          </a:xfrm>
          <a:prstGeom prst="rect">
            <a:avLst/>
          </a:prstGeom>
        </p:spPr>
        <p:txBody>
          <a:bodyPr anchor="ctr"/>
          <a:lstStyle>
            <a:lvl1pPr algn="ctr">
              <a:defRPr sz="5400" b="1"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MAIN MESSAGE</a:t>
            </a:r>
          </a:p>
        </p:txBody>
      </p:sp>
      <p:grpSp>
        <p:nvGrpSpPr>
          <p:cNvPr id="22" name="Group 21">
            <a:extLst>
              <a:ext uri="{FF2B5EF4-FFF2-40B4-BE49-F238E27FC236}">
                <a16:creationId xmlns:a16="http://schemas.microsoft.com/office/drawing/2014/main" id="{BD417BF3-166D-BD13-DE91-4C59953ECDCE}"/>
              </a:ext>
            </a:extLst>
          </p:cNvPr>
          <p:cNvGrpSpPr/>
          <p:nvPr userDrawn="1"/>
        </p:nvGrpSpPr>
        <p:grpSpPr>
          <a:xfrm>
            <a:off x="434912" y="288036"/>
            <a:ext cx="11322695" cy="6240036"/>
            <a:chOff x="434912" y="288036"/>
            <a:chExt cx="11322695" cy="6240036"/>
          </a:xfrm>
        </p:grpSpPr>
        <p:cxnSp>
          <p:nvCxnSpPr>
            <p:cNvPr id="23" name="Straight Connector 22">
              <a:extLst>
                <a:ext uri="{FF2B5EF4-FFF2-40B4-BE49-F238E27FC236}">
                  <a16:creationId xmlns:a16="http://schemas.microsoft.com/office/drawing/2014/main" id="{C5BD91A6-8F77-2903-5587-F5F51B9857AE}"/>
                </a:ext>
              </a:extLst>
            </p:cNvPr>
            <p:cNvCxnSpPr>
              <a:cxnSpLocks/>
            </p:cNvCxnSpPr>
            <p:nvPr userDrawn="1"/>
          </p:nvCxnSpPr>
          <p:spPr>
            <a:xfrm>
              <a:off x="434912" y="288036"/>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443F6BBE-D3C8-A587-7AC7-B208C11682FC}"/>
                </a:ext>
              </a:extLst>
            </p:cNvPr>
            <p:cNvCxnSpPr>
              <a:cxnSpLocks/>
            </p:cNvCxnSpPr>
            <p:nvPr userDrawn="1"/>
          </p:nvCxnSpPr>
          <p:spPr>
            <a:xfrm>
              <a:off x="434912" y="6528072"/>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AFBB9ACC-F86F-2A99-F639-026F4D9CF26D}"/>
                </a:ext>
              </a:extLst>
            </p:cNvPr>
            <p:cNvCxnSpPr>
              <a:cxnSpLocks/>
            </p:cNvCxnSpPr>
            <p:nvPr userDrawn="1"/>
          </p:nvCxnSpPr>
          <p:spPr>
            <a:xfrm>
              <a:off x="434912" y="288036"/>
              <a:ext cx="0" cy="624003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F2B36AC7-C3FD-023B-F8C9-7F55699B5A3A}"/>
                </a:ext>
              </a:extLst>
            </p:cNvPr>
            <p:cNvCxnSpPr>
              <a:cxnSpLocks/>
            </p:cNvCxnSpPr>
            <p:nvPr userDrawn="1"/>
          </p:nvCxnSpPr>
          <p:spPr>
            <a:xfrm>
              <a:off x="11757089" y="288036"/>
              <a:ext cx="0" cy="2807209"/>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8DB06D25-8092-C98D-92F8-FA00682924E1}"/>
                </a:ext>
              </a:extLst>
            </p:cNvPr>
            <p:cNvCxnSpPr>
              <a:cxnSpLocks/>
            </p:cNvCxnSpPr>
            <p:nvPr userDrawn="1"/>
          </p:nvCxnSpPr>
          <p:spPr>
            <a:xfrm>
              <a:off x="11757607" y="4003829"/>
              <a:ext cx="0" cy="2524242"/>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57700225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7347139-2353-134B-975F-FAA4719D9FB7}"/>
              </a:ext>
            </a:extLst>
          </p:cNvPr>
          <p:cNvSpPr/>
          <p:nvPr userDrawn="1"/>
        </p:nvSpPr>
        <p:spPr>
          <a:xfrm>
            <a:off x="0" y="-1"/>
            <a:ext cx="12192000" cy="6865938"/>
          </a:xfrm>
          <a:prstGeom prst="rect">
            <a:avLst/>
          </a:prstGeom>
          <a:solidFill>
            <a:srgbClr val="1D4487">
              <a:alpha val="85098"/>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E2F33AF-A403-8748-9E03-C4EA1A251D75}"/>
              </a:ext>
            </a:extLst>
          </p:cNvPr>
          <p:cNvGrpSpPr/>
          <p:nvPr userDrawn="1"/>
        </p:nvGrpSpPr>
        <p:grpSpPr>
          <a:xfrm rot="10800000">
            <a:off x="434912" y="288036"/>
            <a:ext cx="11322696" cy="6240036"/>
            <a:chOff x="434911" y="288036"/>
            <a:chExt cx="11322696" cy="6240036"/>
          </a:xfrm>
        </p:grpSpPr>
        <p:cxnSp>
          <p:nvCxnSpPr>
            <p:cNvPr id="11" name="Straight Connector 10">
              <a:extLst>
                <a:ext uri="{FF2B5EF4-FFF2-40B4-BE49-F238E27FC236}">
                  <a16:creationId xmlns:a16="http://schemas.microsoft.com/office/drawing/2014/main" id="{914A553D-923C-384E-8C80-E85EDDF6F32F}"/>
                </a:ext>
              </a:extLst>
            </p:cNvPr>
            <p:cNvCxnSpPr>
              <a:cxnSpLocks/>
            </p:cNvCxnSpPr>
            <p:nvPr userDrawn="1"/>
          </p:nvCxnSpPr>
          <p:spPr>
            <a:xfrm rot="10800000" flipH="1">
              <a:off x="434911" y="288036"/>
              <a:ext cx="8269341"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16B110AF-7A41-324B-B383-1B11760C0E78}"/>
                </a:ext>
              </a:extLst>
            </p:cNvPr>
            <p:cNvCxnSpPr>
              <a:cxnSpLocks/>
            </p:cNvCxnSpPr>
            <p:nvPr userDrawn="1"/>
          </p:nvCxnSpPr>
          <p:spPr>
            <a:xfrm>
              <a:off x="434912" y="6528072"/>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379336F1-A1A4-5A43-A2A7-42D5FBE8DDC0}"/>
                </a:ext>
              </a:extLst>
            </p:cNvPr>
            <p:cNvCxnSpPr>
              <a:cxnSpLocks/>
            </p:cNvCxnSpPr>
            <p:nvPr userDrawn="1"/>
          </p:nvCxnSpPr>
          <p:spPr>
            <a:xfrm>
              <a:off x="434912" y="288036"/>
              <a:ext cx="0" cy="624003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F157BA9D-8213-D848-9F09-EE4AF247E84D}"/>
                </a:ext>
              </a:extLst>
            </p:cNvPr>
            <p:cNvCxnSpPr>
              <a:cxnSpLocks/>
            </p:cNvCxnSpPr>
            <p:nvPr userDrawn="1"/>
          </p:nvCxnSpPr>
          <p:spPr>
            <a:xfrm rot="10800000" flipV="1">
              <a:off x="11757607" y="923308"/>
              <a:ext cx="0" cy="5604763"/>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sp>
        <p:nvSpPr>
          <p:cNvPr id="18" name="Title 18">
            <a:extLst>
              <a:ext uri="{FF2B5EF4-FFF2-40B4-BE49-F238E27FC236}">
                <a16:creationId xmlns:a16="http://schemas.microsoft.com/office/drawing/2014/main" id="{782E286A-EC65-0340-8915-95889F4A7527}"/>
              </a:ext>
            </a:extLst>
          </p:cNvPr>
          <p:cNvSpPr>
            <a:spLocks noGrp="1"/>
          </p:cNvSpPr>
          <p:nvPr>
            <p:ph type="title" hasCustomPrompt="1"/>
          </p:nvPr>
        </p:nvSpPr>
        <p:spPr>
          <a:xfrm>
            <a:off x="2646966" y="2397438"/>
            <a:ext cx="6948868" cy="1028699"/>
          </a:xfrm>
          <a:prstGeom prst="rect">
            <a:avLst/>
          </a:prstGeom>
        </p:spPr>
        <p:txBody>
          <a:bodyPr anchor="ctr"/>
          <a:lstStyle>
            <a:lvl1pPr algn="ctr">
              <a:defRPr sz="5400" b="1"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MAIN MESSAGE</a:t>
            </a:r>
          </a:p>
        </p:txBody>
      </p:sp>
      <p:cxnSp>
        <p:nvCxnSpPr>
          <p:cNvPr id="20" name="Straight Connector 19">
            <a:extLst>
              <a:ext uri="{FF2B5EF4-FFF2-40B4-BE49-F238E27FC236}">
                <a16:creationId xmlns:a16="http://schemas.microsoft.com/office/drawing/2014/main" id="{08A02963-5F91-4248-91FD-4A426D64FD03}"/>
              </a:ext>
            </a:extLst>
          </p:cNvPr>
          <p:cNvCxnSpPr/>
          <p:nvPr userDrawn="1"/>
        </p:nvCxnSpPr>
        <p:spPr>
          <a:xfrm>
            <a:off x="3987800" y="3623733"/>
            <a:ext cx="4216400" cy="0"/>
          </a:xfrm>
          <a:prstGeom prst="line">
            <a:avLst/>
          </a:prstGeom>
          <a:ln w="12700">
            <a:solidFill>
              <a:srgbClr val="E5B587"/>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BFE041F0-ACD9-8A4B-8AAF-CD78892A24C0}"/>
              </a:ext>
            </a:extLst>
          </p:cNvPr>
          <p:cNvSpPr>
            <a:spLocks noGrp="1"/>
          </p:cNvSpPr>
          <p:nvPr>
            <p:ph type="body" sz="quarter" idx="11" hasCustomPrompt="1"/>
          </p:nvPr>
        </p:nvSpPr>
        <p:spPr>
          <a:xfrm>
            <a:off x="2621566" y="3826892"/>
            <a:ext cx="6948868" cy="631031"/>
          </a:xfrm>
          <a:prstGeom prst="rect">
            <a:avLst/>
          </a:prstGeom>
        </p:spPr>
        <p:txBody>
          <a:bodyPr anchor="ctr"/>
          <a:lstStyle>
            <a:lvl1pPr marL="0" indent="0" algn="ctr">
              <a:buNone/>
              <a:defRPr sz="2000" b="1"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 HEADLINE</a:t>
            </a:r>
          </a:p>
        </p:txBody>
      </p:sp>
      <p:pic>
        <p:nvPicPr>
          <p:cNvPr id="5" name="Picture 4" descr="Text&#10;&#10;Description automatically generated">
            <a:extLst>
              <a:ext uri="{FF2B5EF4-FFF2-40B4-BE49-F238E27FC236}">
                <a16:creationId xmlns:a16="http://schemas.microsoft.com/office/drawing/2014/main" id="{98EFC9A5-BE87-AAB4-04C4-C29E32C695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516" y="6172943"/>
            <a:ext cx="2881235" cy="355129"/>
          </a:xfrm>
          <a:prstGeom prst="rect">
            <a:avLst/>
          </a:prstGeom>
        </p:spPr>
      </p:pic>
    </p:spTree>
    <p:extLst>
      <p:ext uri="{BB962C8B-B14F-4D97-AF65-F5344CB8AC3E}">
        <p14:creationId xmlns:p14="http://schemas.microsoft.com/office/powerpoint/2010/main" val="25523386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7347139-2353-134B-975F-FAA4719D9FB7}"/>
              </a:ext>
            </a:extLst>
          </p:cNvPr>
          <p:cNvSpPr/>
          <p:nvPr userDrawn="1"/>
        </p:nvSpPr>
        <p:spPr>
          <a:xfrm>
            <a:off x="0" y="-1"/>
            <a:ext cx="12192000" cy="6865938"/>
          </a:xfrm>
          <a:prstGeom prst="rect">
            <a:avLst/>
          </a:prstGeom>
          <a:solidFill>
            <a:srgbClr val="00B0F0">
              <a:alpha val="85098"/>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E2F33AF-A403-8748-9E03-C4EA1A251D75}"/>
              </a:ext>
            </a:extLst>
          </p:cNvPr>
          <p:cNvGrpSpPr/>
          <p:nvPr userDrawn="1"/>
        </p:nvGrpSpPr>
        <p:grpSpPr>
          <a:xfrm rot="10800000">
            <a:off x="434912" y="288036"/>
            <a:ext cx="11322696" cy="6240036"/>
            <a:chOff x="434911" y="288036"/>
            <a:chExt cx="11322696" cy="6240036"/>
          </a:xfrm>
        </p:grpSpPr>
        <p:cxnSp>
          <p:nvCxnSpPr>
            <p:cNvPr id="11" name="Straight Connector 10">
              <a:extLst>
                <a:ext uri="{FF2B5EF4-FFF2-40B4-BE49-F238E27FC236}">
                  <a16:creationId xmlns:a16="http://schemas.microsoft.com/office/drawing/2014/main" id="{914A553D-923C-384E-8C80-E85EDDF6F32F}"/>
                </a:ext>
              </a:extLst>
            </p:cNvPr>
            <p:cNvCxnSpPr>
              <a:cxnSpLocks/>
            </p:cNvCxnSpPr>
            <p:nvPr userDrawn="1"/>
          </p:nvCxnSpPr>
          <p:spPr>
            <a:xfrm rot="10800000" flipH="1">
              <a:off x="434911" y="288036"/>
              <a:ext cx="8269341"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16B110AF-7A41-324B-B383-1B11760C0E78}"/>
                </a:ext>
              </a:extLst>
            </p:cNvPr>
            <p:cNvCxnSpPr>
              <a:cxnSpLocks/>
            </p:cNvCxnSpPr>
            <p:nvPr userDrawn="1"/>
          </p:nvCxnSpPr>
          <p:spPr>
            <a:xfrm>
              <a:off x="434912" y="6528072"/>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379336F1-A1A4-5A43-A2A7-42D5FBE8DDC0}"/>
                </a:ext>
              </a:extLst>
            </p:cNvPr>
            <p:cNvCxnSpPr>
              <a:cxnSpLocks/>
            </p:cNvCxnSpPr>
            <p:nvPr userDrawn="1"/>
          </p:nvCxnSpPr>
          <p:spPr>
            <a:xfrm>
              <a:off x="434912" y="288036"/>
              <a:ext cx="0" cy="624003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F157BA9D-8213-D848-9F09-EE4AF247E84D}"/>
                </a:ext>
              </a:extLst>
            </p:cNvPr>
            <p:cNvCxnSpPr>
              <a:cxnSpLocks/>
            </p:cNvCxnSpPr>
            <p:nvPr userDrawn="1"/>
          </p:nvCxnSpPr>
          <p:spPr>
            <a:xfrm rot="10800000" flipV="1">
              <a:off x="11757607" y="923308"/>
              <a:ext cx="0" cy="5604763"/>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sp>
        <p:nvSpPr>
          <p:cNvPr id="18" name="Title 18">
            <a:extLst>
              <a:ext uri="{FF2B5EF4-FFF2-40B4-BE49-F238E27FC236}">
                <a16:creationId xmlns:a16="http://schemas.microsoft.com/office/drawing/2014/main" id="{782E286A-EC65-0340-8915-95889F4A7527}"/>
              </a:ext>
            </a:extLst>
          </p:cNvPr>
          <p:cNvSpPr>
            <a:spLocks noGrp="1"/>
          </p:cNvSpPr>
          <p:nvPr>
            <p:ph type="title" hasCustomPrompt="1"/>
          </p:nvPr>
        </p:nvSpPr>
        <p:spPr>
          <a:xfrm>
            <a:off x="2646966" y="2397438"/>
            <a:ext cx="6948868" cy="1028699"/>
          </a:xfrm>
          <a:prstGeom prst="rect">
            <a:avLst/>
          </a:prstGeom>
        </p:spPr>
        <p:txBody>
          <a:bodyPr anchor="ctr"/>
          <a:lstStyle>
            <a:lvl1pPr algn="ctr">
              <a:defRPr sz="5400" b="1"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MAIN MESSAGE</a:t>
            </a:r>
          </a:p>
        </p:txBody>
      </p:sp>
      <p:cxnSp>
        <p:nvCxnSpPr>
          <p:cNvPr id="20" name="Straight Connector 19">
            <a:extLst>
              <a:ext uri="{FF2B5EF4-FFF2-40B4-BE49-F238E27FC236}">
                <a16:creationId xmlns:a16="http://schemas.microsoft.com/office/drawing/2014/main" id="{08A02963-5F91-4248-91FD-4A426D64FD03}"/>
              </a:ext>
            </a:extLst>
          </p:cNvPr>
          <p:cNvCxnSpPr/>
          <p:nvPr userDrawn="1"/>
        </p:nvCxnSpPr>
        <p:spPr>
          <a:xfrm>
            <a:off x="3987800" y="3623733"/>
            <a:ext cx="4216400" cy="0"/>
          </a:xfrm>
          <a:prstGeom prst="line">
            <a:avLst/>
          </a:prstGeom>
          <a:ln w="12700">
            <a:solidFill>
              <a:srgbClr val="F89521"/>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BFE041F0-ACD9-8A4B-8AAF-CD78892A24C0}"/>
              </a:ext>
            </a:extLst>
          </p:cNvPr>
          <p:cNvSpPr>
            <a:spLocks noGrp="1"/>
          </p:cNvSpPr>
          <p:nvPr>
            <p:ph type="body" sz="quarter" idx="11" hasCustomPrompt="1"/>
          </p:nvPr>
        </p:nvSpPr>
        <p:spPr>
          <a:xfrm>
            <a:off x="2621566" y="3826892"/>
            <a:ext cx="6948868" cy="631031"/>
          </a:xfrm>
          <a:prstGeom prst="rect">
            <a:avLst/>
          </a:prstGeom>
        </p:spPr>
        <p:txBody>
          <a:bodyPr anchor="ctr"/>
          <a:lstStyle>
            <a:lvl1pPr marL="0" indent="0" algn="ctr">
              <a:buNone/>
              <a:defRPr sz="2000" b="1"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 HEADLINE</a:t>
            </a:r>
          </a:p>
        </p:txBody>
      </p:sp>
      <p:pic>
        <p:nvPicPr>
          <p:cNvPr id="15" name="Picture 14" descr="Text&#10;&#10;Description automatically generated">
            <a:extLst>
              <a:ext uri="{FF2B5EF4-FFF2-40B4-BE49-F238E27FC236}">
                <a16:creationId xmlns:a16="http://schemas.microsoft.com/office/drawing/2014/main" id="{7A5C4C68-2BC8-C9F0-12EE-ED6421AA98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516" y="6172943"/>
            <a:ext cx="2881235" cy="355129"/>
          </a:xfrm>
          <a:prstGeom prst="rect">
            <a:avLst/>
          </a:prstGeom>
        </p:spPr>
      </p:pic>
    </p:spTree>
    <p:extLst>
      <p:ext uri="{BB962C8B-B14F-4D97-AF65-F5344CB8AC3E}">
        <p14:creationId xmlns:p14="http://schemas.microsoft.com/office/powerpoint/2010/main" val="3150439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249AE7-0866-423D-84E2-196AF355A6AE}" type="datetime1">
              <a:rPr lang="en-US" smtClean="0"/>
              <a:t>11/15/2023</a:t>
            </a:fld>
            <a:endParaRPr lang="en-US" dirty="0"/>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91974DF9-AD47-4691-BA21-BBFCE3637A9A}" type="slidenum">
              <a:rPr kumimoji="0" lang="en-US" smtClean="0"/>
              <a:pPr/>
              <a:t>‹#›</a:t>
            </a:fld>
            <a:endParaRPr kumimoji="0" lang="en-US" dirty="0"/>
          </a:p>
        </p:txBody>
      </p:sp>
    </p:spTree>
    <p:extLst>
      <p:ext uri="{BB962C8B-B14F-4D97-AF65-F5344CB8AC3E}">
        <p14:creationId xmlns:p14="http://schemas.microsoft.com/office/powerpoint/2010/main" val="167020575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BF43F8E6-7A3B-BD4A-8341-92C998A292EA}"/>
              </a:ext>
            </a:extLst>
          </p:cNvPr>
          <p:cNvSpPr>
            <a:spLocks noGrp="1"/>
          </p:cNvSpPr>
          <p:nvPr>
            <p:ph type="pic" sz="quarter" idx="13" hasCustomPrompt="1"/>
          </p:nvPr>
        </p:nvSpPr>
        <p:spPr>
          <a:xfrm>
            <a:off x="1020079" y="671757"/>
            <a:ext cx="1241262" cy="1241262"/>
          </a:xfrm>
          <a:prstGeom prst="rect">
            <a:avLst/>
          </a:prstGeom>
        </p:spPr>
        <p:txBody>
          <a:bodyPr/>
          <a:lstStyle>
            <a:lvl1pPr marL="0" indent="0">
              <a:buNone/>
              <a:defRPr>
                <a:noFill/>
              </a:defRPr>
            </a:lvl1pPr>
          </a:lstStyle>
          <a:p>
            <a:r>
              <a:rPr lang="en-US"/>
              <a:t>insert</a:t>
            </a:r>
          </a:p>
        </p:txBody>
      </p:sp>
      <p:sp>
        <p:nvSpPr>
          <p:cNvPr id="38" name="Picture Placeholder 5">
            <a:extLst>
              <a:ext uri="{FF2B5EF4-FFF2-40B4-BE49-F238E27FC236}">
                <a16:creationId xmlns:a16="http://schemas.microsoft.com/office/drawing/2014/main" id="{C3C39BB9-D9AB-5844-BF7E-4B33119EC21E}"/>
              </a:ext>
            </a:extLst>
          </p:cNvPr>
          <p:cNvSpPr>
            <a:spLocks noGrp="1"/>
          </p:cNvSpPr>
          <p:nvPr>
            <p:ph type="pic" sz="quarter" idx="31" hasCustomPrompt="1"/>
          </p:nvPr>
        </p:nvSpPr>
        <p:spPr>
          <a:xfrm>
            <a:off x="2521647" y="671757"/>
            <a:ext cx="1241262" cy="1241262"/>
          </a:xfrm>
          <a:prstGeom prst="rect">
            <a:avLst/>
          </a:prstGeom>
        </p:spPr>
        <p:txBody>
          <a:bodyPr/>
          <a:lstStyle>
            <a:lvl1pPr marL="0" indent="0">
              <a:buNone/>
              <a:defRPr>
                <a:noFill/>
              </a:defRPr>
            </a:lvl1pPr>
          </a:lstStyle>
          <a:p>
            <a:r>
              <a:rPr lang="en-US"/>
              <a:t>insert</a:t>
            </a:r>
          </a:p>
        </p:txBody>
      </p:sp>
      <p:sp>
        <p:nvSpPr>
          <p:cNvPr id="39" name="Picture Placeholder 5">
            <a:extLst>
              <a:ext uri="{FF2B5EF4-FFF2-40B4-BE49-F238E27FC236}">
                <a16:creationId xmlns:a16="http://schemas.microsoft.com/office/drawing/2014/main" id="{8BBF8371-AD40-CE4D-8E55-B129880E48DB}"/>
              </a:ext>
            </a:extLst>
          </p:cNvPr>
          <p:cNvSpPr>
            <a:spLocks noGrp="1"/>
          </p:cNvSpPr>
          <p:nvPr>
            <p:ph type="pic" sz="quarter" idx="32" hasCustomPrompt="1"/>
          </p:nvPr>
        </p:nvSpPr>
        <p:spPr>
          <a:xfrm>
            <a:off x="4023215" y="671757"/>
            <a:ext cx="1241262" cy="1241262"/>
          </a:xfrm>
          <a:prstGeom prst="rect">
            <a:avLst/>
          </a:prstGeom>
        </p:spPr>
        <p:txBody>
          <a:bodyPr/>
          <a:lstStyle>
            <a:lvl1pPr marL="0" indent="0">
              <a:buNone/>
              <a:defRPr>
                <a:noFill/>
              </a:defRPr>
            </a:lvl1pPr>
          </a:lstStyle>
          <a:p>
            <a:r>
              <a:rPr lang="en-US"/>
              <a:t>insert</a:t>
            </a:r>
          </a:p>
        </p:txBody>
      </p:sp>
      <p:sp>
        <p:nvSpPr>
          <p:cNvPr id="40" name="Picture Placeholder 5">
            <a:extLst>
              <a:ext uri="{FF2B5EF4-FFF2-40B4-BE49-F238E27FC236}">
                <a16:creationId xmlns:a16="http://schemas.microsoft.com/office/drawing/2014/main" id="{0B4199DD-BE3F-6043-8ED3-55CE911CE2A9}"/>
              </a:ext>
            </a:extLst>
          </p:cNvPr>
          <p:cNvSpPr>
            <a:spLocks noGrp="1"/>
          </p:cNvSpPr>
          <p:nvPr>
            <p:ph type="pic" sz="quarter" idx="33" hasCustomPrompt="1"/>
          </p:nvPr>
        </p:nvSpPr>
        <p:spPr>
          <a:xfrm>
            <a:off x="5524783" y="671757"/>
            <a:ext cx="1241262" cy="1241262"/>
          </a:xfrm>
          <a:prstGeom prst="rect">
            <a:avLst/>
          </a:prstGeom>
        </p:spPr>
        <p:txBody>
          <a:bodyPr/>
          <a:lstStyle>
            <a:lvl1pPr marL="0" indent="0">
              <a:buNone/>
              <a:defRPr>
                <a:noFill/>
              </a:defRPr>
            </a:lvl1pPr>
          </a:lstStyle>
          <a:p>
            <a:r>
              <a:rPr lang="en-US"/>
              <a:t>insert</a:t>
            </a:r>
          </a:p>
        </p:txBody>
      </p:sp>
      <p:sp>
        <p:nvSpPr>
          <p:cNvPr id="41" name="Picture Placeholder 5">
            <a:extLst>
              <a:ext uri="{FF2B5EF4-FFF2-40B4-BE49-F238E27FC236}">
                <a16:creationId xmlns:a16="http://schemas.microsoft.com/office/drawing/2014/main" id="{C0D0B6C5-E7BA-C544-A08E-69FFFD7C5382}"/>
              </a:ext>
            </a:extLst>
          </p:cNvPr>
          <p:cNvSpPr>
            <a:spLocks noGrp="1"/>
          </p:cNvSpPr>
          <p:nvPr>
            <p:ph type="pic" sz="quarter" idx="34" hasCustomPrompt="1"/>
          </p:nvPr>
        </p:nvSpPr>
        <p:spPr>
          <a:xfrm>
            <a:off x="7026351" y="671757"/>
            <a:ext cx="1241262" cy="1241262"/>
          </a:xfrm>
          <a:prstGeom prst="rect">
            <a:avLst/>
          </a:prstGeom>
        </p:spPr>
        <p:txBody>
          <a:bodyPr/>
          <a:lstStyle>
            <a:lvl1pPr marL="0" indent="0">
              <a:buNone/>
              <a:defRPr>
                <a:noFill/>
              </a:defRPr>
            </a:lvl1pPr>
          </a:lstStyle>
          <a:p>
            <a:r>
              <a:rPr lang="en-US"/>
              <a:t>insert</a:t>
            </a:r>
          </a:p>
        </p:txBody>
      </p:sp>
      <p:sp>
        <p:nvSpPr>
          <p:cNvPr id="42" name="Picture Placeholder 5">
            <a:extLst>
              <a:ext uri="{FF2B5EF4-FFF2-40B4-BE49-F238E27FC236}">
                <a16:creationId xmlns:a16="http://schemas.microsoft.com/office/drawing/2014/main" id="{E440C642-5E2B-5A46-89F7-23553F74CB80}"/>
              </a:ext>
            </a:extLst>
          </p:cNvPr>
          <p:cNvSpPr>
            <a:spLocks noGrp="1"/>
          </p:cNvSpPr>
          <p:nvPr>
            <p:ph type="pic" sz="quarter" idx="35" hasCustomPrompt="1"/>
          </p:nvPr>
        </p:nvSpPr>
        <p:spPr>
          <a:xfrm>
            <a:off x="8527919" y="671757"/>
            <a:ext cx="1241262" cy="1241262"/>
          </a:xfrm>
          <a:prstGeom prst="rect">
            <a:avLst/>
          </a:prstGeom>
        </p:spPr>
        <p:txBody>
          <a:bodyPr/>
          <a:lstStyle>
            <a:lvl1pPr marL="0" indent="0">
              <a:buNone/>
              <a:defRPr>
                <a:noFill/>
              </a:defRPr>
            </a:lvl1pPr>
          </a:lstStyle>
          <a:p>
            <a:r>
              <a:rPr lang="en-US"/>
              <a:t>insert</a:t>
            </a:r>
          </a:p>
        </p:txBody>
      </p:sp>
      <p:sp>
        <p:nvSpPr>
          <p:cNvPr id="43" name="Picture Placeholder 5">
            <a:extLst>
              <a:ext uri="{FF2B5EF4-FFF2-40B4-BE49-F238E27FC236}">
                <a16:creationId xmlns:a16="http://schemas.microsoft.com/office/drawing/2014/main" id="{3DEE10D8-5CC6-7F4C-B132-3E14A8883BD3}"/>
              </a:ext>
            </a:extLst>
          </p:cNvPr>
          <p:cNvSpPr>
            <a:spLocks noGrp="1"/>
          </p:cNvSpPr>
          <p:nvPr>
            <p:ph type="pic" sz="quarter" idx="36" hasCustomPrompt="1"/>
          </p:nvPr>
        </p:nvSpPr>
        <p:spPr>
          <a:xfrm>
            <a:off x="10029487" y="669747"/>
            <a:ext cx="1241262" cy="1241262"/>
          </a:xfrm>
          <a:prstGeom prst="rect">
            <a:avLst/>
          </a:prstGeom>
        </p:spPr>
        <p:txBody>
          <a:bodyPr/>
          <a:lstStyle>
            <a:lvl1pPr marL="0" indent="0">
              <a:buNone/>
              <a:defRPr>
                <a:noFill/>
              </a:defRPr>
            </a:lvl1pPr>
          </a:lstStyle>
          <a:p>
            <a:r>
              <a:rPr lang="en-US"/>
              <a:t>insert</a:t>
            </a:r>
          </a:p>
        </p:txBody>
      </p:sp>
      <p:sp>
        <p:nvSpPr>
          <p:cNvPr id="45" name="Picture Placeholder 5">
            <a:extLst>
              <a:ext uri="{FF2B5EF4-FFF2-40B4-BE49-F238E27FC236}">
                <a16:creationId xmlns:a16="http://schemas.microsoft.com/office/drawing/2014/main" id="{B0D1C0B3-B813-794A-92D8-ABB57C6CFD97}"/>
              </a:ext>
            </a:extLst>
          </p:cNvPr>
          <p:cNvSpPr>
            <a:spLocks noGrp="1"/>
          </p:cNvSpPr>
          <p:nvPr>
            <p:ph type="pic" sz="quarter" idx="37" hasCustomPrompt="1"/>
          </p:nvPr>
        </p:nvSpPr>
        <p:spPr>
          <a:xfrm>
            <a:off x="1020079" y="3041984"/>
            <a:ext cx="1241262" cy="1241262"/>
          </a:xfrm>
          <a:prstGeom prst="rect">
            <a:avLst/>
          </a:prstGeom>
        </p:spPr>
        <p:txBody>
          <a:bodyPr/>
          <a:lstStyle>
            <a:lvl1pPr marL="0" indent="0">
              <a:buNone/>
              <a:defRPr>
                <a:noFill/>
              </a:defRPr>
            </a:lvl1pPr>
          </a:lstStyle>
          <a:p>
            <a:r>
              <a:rPr lang="en-US"/>
              <a:t>insert</a:t>
            </a:r>
          </a:p>
        </p:txBody>
      </p:sp>
      <p:sp>
        <p:nvSpPr>
          <p:cNvPr id="46" name="Picture Placeholder 5">
            <a:extLst>
              <a:ext uri="{FF2B5EF4-FFF2-40B4-BE49-F238E27FC236}">
                <a16:creationId xmlns:a16="http://schemas.microsoft.com/office/drawing/2014/main" id="{2122FD9E-4801-9E45-81BD-A8520DBC4916}"/>
              </a:ext>
            </a:extLst>
          </p:cNvPr>
          <p:cNvSpPr>
            <a:spLocks noGrp="1"/>
          </p:cNvSpPr>
          <p:nvPr>
            <p:ph type="pic" sz="quarter" idx="38" hasCustomPrompt="1"/>
          </p:nvPr>
        </p:nvSpPr>
        <p:spPr>
          <a:xfrm>
            <a:off x="2521647" y="3041984"/>
            <a:ext cx="1241262" cy="1241262"/>
          </a:xfrm>
          <a:prstGeom prst="rect">
            <a:avLst/>
          </a:prstGeom>
        </p:spPr>
        <p:txBody>
          <a:bodyPr/>
          <a:lstStyle>
            <a:lvl1pPr marL="0" indent="0">
              <a:buNone/>
              <a:defRPr>
                <a:noFill/>
              </a:defRPr>
            </a:lvl1pPr>
          </a:lstStyle>
          <a:p>
            <a:r>
              <a:rPr lang="en-US"/>
              <a:t>insert</a:t>
            </a:r>
          </a:p>
        </p:txBody>
      </p:sp>
      <p:sp>
        <p:nvSpPr>
          <p:cNvPr id="47" name="Picture Placeholder 5">
            <a:extLst>
              <a:ext uri="{FF2B5EF4-FFF2-40B4-BE49-F238E27FC236}">
                <a16:creationId xmlns:a16="http://schemas.microsoft.com/office/drawing/2014/main" id="{1317CCE4-623C-BB4E-BFA0-3E18FF41AD52}"/>
              </a:ext>
            </a:extLst>
          </p:cNvPr>
          <p:cNvSpPr>
            <a:spLocks noGrp="1"/>
          </p:cNvSpPr>
          <p:nvPr>
            <p:ph type="pic" sz="quarter" idx="39" hasCustomPrompt="1"/>
          </p:nvPr>
        </p:nvSpPr>
        <p:spPr>
          <a:xfrm>
            <a:off x="4023215" y="3041984"/>
            <a:ext cx="1241262" cy="1241262"/>
          </a:xfrm>
          <a:prstGeom prst="rect">
            <a:avLst/>
          </a:prstGeom>
        </p:spPr>
        <p:txBody>
          <a:bodyPr/>
          <a:lstStyle>
            <a:lvl1pPr marL="0" indent="0">
              <a:buNone/>
              <a:defRPr>
                <a:noFill/>
              </a:defRPr>
            </a:lvl1pPr>
          </a:lstStyle>
          <a:p>
            <a:r>
              <a:rPr lang="en-US"/>
              <a:t>insert</a:t>
            </a:r>
          </a:p>
        </p:txBody>
      </p:sp>
      <p:sp>
        <p:nvSpPr>
          <p:cNvPr id="48" name="Picture Placeholder 5">
            <a:extLst>
              <a:ext uri="{FF2B5EF4-FFF2-40B4-BE49-F238E27FC236}">
                <a16:creationId xmlns:a16="http://schemas.microsoft.com/office/drawing/2014/main" id="{B904F1B3-638E-034A-BEF4-9F9022E0DBE7}"/>
              </a:ext>
            </a:extLst>
          </p:cNvPr>
          <p:cNvSpPr>
            <a:spLocks noGrp="1"/>
          </p:cNvSpPr>
          <p:nvPr>
            <p:ph type="pic" sz="quarter" idx="40" hasCustomPrompt="1"/>
          </p:nvPr>
        </p:nvSpPr>
        <p:spPr>
          <a:xfrm>
            <a:off x="5524783" y="3041984"/>
            <a:ext cx="1241262" cy="1241262"/>
          </a:xfrm>
          <a:prstGeom prst="rect">
            <a:avLst/>
          </a:prstGeom>
        </p:spPr>
        <p:txBody>
          <a:bodyPr/>
          <a:lstStyle>
            <a:lvl1pPr marL="0" indent="0">
              <a:buNone/>
              <a:defRPr>
                <a:noFill/>
              </a:defRPr>
            </a:lvl1pPr>
          </a:lstStyle>
          <a:p>
            <a:r>
              <a:rPr lang="en-US"/>
              <a:t>insert</a:t>
            </a:r>
          </a:p>
        </p:txBody>
      </p:sp>
      <p:sp>
        <p:nvSpPr>
          <p:cNvPr id="49" name="Picture Placeholder 5">
            <a:extLst>
              <a:ext uri="{FF2B5EF4-FFF2-40B4-BE49-F238E27FC236}">
                <a16:creationId xmlns:a16="http://schemas.microsoft.com/office/drawing/2014/main" id="{A76F4B98-4B2F-B942-B845-D7B7123AB070}"/>
              </a:ext>
            </a:extLst>
          </p:cNvPr>
          <p:cNvSpPr>
            <a:spLocks noGrp="1"/>
          </p:cNvSpPr>
          <p:nvPr>
            <p:ph type="pic" sz="quarter" idx="41" hasCustomPrompt="1"/>
          </p:nvPr>
        </p:nvSpPr>
        <p:spPr>
          <a:xfrm>
            <a:off x="7026351" y="3041984"/>
            <a:ext cx="1241262" cy="1241262"/>
          </a:xfrm>
          <a:prstGeom prst="rect">
            <a:avLst/>
          </a:prstGeom>
        </p:spPr>
        <p:txBody>
          <a:bodyPr/>
          <a:lstStyle>
            <a:lvl1pPr marL="0" indent="0">
              <a:buNone/>
              <a:defRPr>
                <a:noFill/>
              </a:defRPr>
            </a:lvl1pPr>
          </a:lstStyle>
          <a:p>
            <a:r>
              <a:rPr lang="en-US"/>
              <a:t>insert</a:t>
            </a:r>
          </a:p>
        </p:txBody>
      </p:sp>
      <p:sp>
        <p:nvSpPr>
          <p:cNvPr id="50" name="Picture Placeholder 5">
            <a:extLst>
              <a:ext uri="{FF2B5EF4-FFF2-40B4-BE49-F238E27FC236}">
                <a16:creationId xmlns:a16="http://schemas.microsoft.com/office/drawing/2014/main" id="{1259EFA8-3521-C64B-A6F5-71A034492DC5}"/>
              </a:ext>
            </a:extLst>
          </p:cNvPr>
          <p:cNvSpPr>
            <a:spLocks noGrp="1"/>
          </p:cNvSpPr>
          <p:nvPr>
            <p:ph type="pic" sz="quarter" idx="42" hasCustomPrompt="1"/>
          </p:nvPr>
        </p:nvSpPr>
        <p:spPr>
          <a:xfrm>
            <a:off x="8527919" y="3041984"/>
            <a:ext cx="1241262" cy="1241262"/>
          </a:xfrm>
          <a:prstGeom prst="rect">
            <a:avLst/>
          </a:prstGeom>
        </p:spPr>
        <p:txBody>
          <a:bodyPr/>
          <a:lstStyle>
            <a:lvl1pPr marL="0" indent="0">
              <a:buNone/>
              <a:defRPr>
                <a:noFill/>
              </a:defRPr>
            </a:lvl1pPr>
          </a:lstStyle>
          <a:p>
            <a:r>
              <a:rPr lang="en-US"/>
              <a:t>insert</a:t>
            </a:r>
          </a:p>
        </p:txBody>
      </p:sp>
      <p:sp>
        <p:nvSpPr>
          <p:cNvPr id="51" name="Picture Placeholder 5">
            <a:extLst>
              <a:ext uri="{FF2B5EF4-FFF2-40B4-BE49-F238E27FC236}">
                <a16:creationId xmlns:a16="http://schemas.microsoft.com/office/drawing/2014/main" id="{2A060963-24DE-9A41-B0C3-627E5AE0FD4C}"/>
              </a:ext>
            </a:extLst>
          </p:cNvPr>
          <p:cNvSpPr>
            <a:spLocks noGrp="1"/>
          </p:cNvSpPr>
          <p:nvPr>
            <p:ph type="pic" sz="quarter" idx="43" hasCustomPrompt="1"/>
          </p:nvPr>
        </p:nvSpPr>
        <p:spPr>
          <a:xfrm>
            <a:off x="10029487" y="3039974"/>
            <a:ext cx="1241262" cy="1241262"/>
          </a:xfrm>
          <a:prstGeom prst="rect">
            <a:avLst/>
          </a:prstGeom>
        </p:spPr>
        <p:txBody>
          <a:bodyPr/>
          <a:lstStyle>
            <a:lvl1pPr marL="0" indent="0">
              <a:buNone/>
              <a:defRPr>
                <a:noFill/>
              </a:defRPr>
            </a:lvl1pPr>
          </a:lstStyle>
          <a:p>
            <a:r>
              <a:rPr lang="en-US"/>
              <a:t>insert</a:t>
            </a:r>
          </a:p>
        </p:txBody>
      </p:sp>
      <p:sp>
        <p:nvSpPr>
          <p:cNvPr id="52" name="Picture Placeholder 5">
            <a:extLst>
              <a:ext uri="{FF2B5EF4-FFF2-40B4-BE49-F238E27FC236}">
                <a16:creationId xmlns:a16="http://schemas.microsoft.com/office/drawing/2014/main" id="{C845A66E-9F3A-BD4F-8C21-278B18D2D718}"/>
              </a:ext>
            </a:extLst>
          </p:cNvPr>
          <p:cNvSpPr>
            <a:spLocks noGrp="1"/>
          </p:cNvSpPr>
          <p:nvPr>
            <p:ph type="pic" sz="quarter" idx="44" hasCustomPrompt="1"/>
          </p:nvPr>
        </p:nvSpPr>
        <p:spPr>
          <a:xfrm>
            <a:off x="1020079" y="4942974"/>
            <a:ext cx="1241262" cy="1241262"/>
          </a:xfrm>
          <a:prstGeom prst="rect">
            <a:avLst/>
          </a:prstGeom>
        </p:spPr>
        <p:txBody>
          <a:bodyPr/>
          <a:lstStyle>
            <a:lvl1pPr marL="0" indent="0">
              <a:buNone/>
              <a:defRPr>
                <a:noFill/>
              </a:defRPr>
            </a:lvl1pPr>
          </a:lstStyle>
          <a:p>
            <a:r>
              <a:rPr lang="en-US"/>
              <a:t>insert</a:t>
            </a:r>
          </a:p>
        </p:txBody>
      </p:sp>
      <p:sp>
        <p:nvSpPr>
          <p:cNvPr id="53" name="Picture Placeholder 5">
            <a:extLst>
              <a:ext uri="{FF2B5EF4-FFF2-40B4-BE49-F238E27FC236}">
                <a16:creationId xmlns:a16="http://schemas.microsoft.com/office/drawing/2014/main" id="{DDDA74A0-30F6-4449-8F84-C12418A568FF}"/>
              </a:ext>
            </a:extLst>
          </p:cNvPr>
          <p:cNvSpPr>
            <a:spLocks noGrp="1"/>
          </p:cNvSpPr>
          <p:nvPr>
            <p:ph type="pic" sz="quarter" idx="45" hasCustomPrompt="1"/>
          </p:nvPr>
        </p:nvSpPr>
        <p:spPr>
          <a:xfrm>
            <a:off x="2521647" y="4942974"/>
            <a:ext cx="1241262" cy="1241262"/>
          </a:xfrm>
          <a:prstGeom prst="rect">
            <a:avLst/>
          </a:prstGeom>
        </p:spPr>
        <p:txBody>
          <a:bodyPr/>
          <a:lstStyle>
            <a:lvl1pPr marL="0" indent="0">
              <a:buNone/>
              <a:defRPr>
                <a:noFill/>
              </a:defRPr>
            </a:lvl1pPr>
          </a:lstStyle>
          <a:p>
            <a:r>
              <a:rPr lang="en-US"/>
              <a:t>insert</a:t>
            </a:r>
          </a:p>
        </p:txBody>
      </p:sp>
      <p:sp>
        <p:nvSpPr>
          <p:cNvPr id="54" name="Picture Placeholder 5">
            <a:extLst>
              <a:ext uri="{FF2B5EF4-FFF2-40B4-BE49-F238E27FC236}">
                <a16:creationId xmlns:a16="http://schemas.microsoft.com/office/drawing/2014/main" id="{6C5124A0-05AF-2740-85B0-3F06D4136A54}"/>
              </a:ext>
            </a:extLst>
          </p:cNvPr>
          <p:cNvSpPr>
            <a:spLocks noGrp="1"/>
          </p:cNvSpPr>
          <p:nvPr>
            <p:ph type="pic" sz="quarter" idx="46" hasCustomPrompt="1"/>
          </p:nvPr>
        </p:nvSpPr>
        <p:spPr>
          <a:xfrm>
            <a:off x="4023215" y="4942974"/>
            <a:ext cx="1241262" cy="1241262"/>
          </a:xfrm>
          <a:prstGeom prst="rect">
            <a:avLst/>
          </a:prstGeom>
        </p:spPr>
        <p:txBody>
          <a:bodyPr/>
          <a:lstStyle>
            <a:lvl1pPr marL="0" indent="0">
              <a:buNone/>
              <a:defRPr>
                <a:noFill/>
              </a:defRPr>
            </a:lvl1pPr>
          </a:lstStyle>
          <a:p>
            <a:r>
              <a:rPr lang="en-US"/>
              <a:t>insert</a:t>
            </a:r>
          </a:p>
        </p:txBody>
      </p:sp>
      <p:sp>
        <p:nvSpPr>
          <p:cNvPr id="55" name="Picture Placeholder 5">
            <a:extLst>
              <a:ext uri="{FF2B5EF4-FFF2-40B4-BE49-F238E27FC236}">
                <a16:creationId xmlns:a16="http://schemas.microsoft.com/office/drawing/2014/main" id="{E3980E4D-36C1-3A44-95C5-1FA8653E526C}"/>
              </a:ext>
            </a:extLst>
          </p:cNvPr>
          <p:cNvSpPr>
            <a:spLocks noGrp="1"/>
          </p:cNvSpPr>
          <p:nvPr>
            <p:ph type="pic" sz="quarter" idx="47" hasCustomPrompt="1"/>
          </p:nvPr>
        </p:nvSpPr>
        <p:spPr>
          <a:xfrm>
            <a:off x="5524783" y="4942974"/>
            <a:ext cx="1241262" cy="1241262"/>
          </a:xfrm>
          <a:prstGeom prst="rect">
            <a:avLst/>
          </a:prstGeom>
        </p:spPr>
        <p:txBody>
          <a:bodyPr/>
          <a:lstStyle>
            <a:lvl1pPr marL="0" indent="0">
              <a:buNone/>
              <a:defRPr>
                <a:noFill/>
              </a:defRPr>
            </a:lvl1pPr>
          </a:lstStyle>
          <a:p>
            <a:r>
              <a:rPr lang="en-US"/>
              <a:t>insert</a:t>
            </a:r>
          </a:p>
        </p:txBody>
      </p:sp>
      <p:sp>
        <p:nvSpPr>
          <p:cNvPr id="56" name="Picture Placeholder 5">
            <a:extLst>
              <a:ext uri="{FF2B5EF4-FFF2-40B4-BE49-F238E27FC236}">
                <a16:creationId xmlns:a16="http://schemas.microsoft.com/office/drawing/2014/main" id="{3C638495-20C9-014B-B73F-FB9CD02E8405}"/>
              </a:ext>
            </a:extLst>
          </p:cNvPr>
          <p:cNvSpPr>
            <a:spLocks noGrp="1"/>
          </p:cNvSpPr>
          <p:nvPr>
            <p:ph type="pic" sz="quarter" idx="48" hasCustomPrompt="1"/>
          </p:nvPr>
        </p:nvSpPr>
        <p:spPr>
          <a:xfrm>
            <a:off x="7026351" y="4942974"/>
            <a:ext cx="1241262" cy="1241262"/>
          </a:xfrm>
          <a:prstGeom prst="rect">
            <a:avLst/>
          </a:prstGeom>
        </p:spPr>
        <p:txBody>
          <a:bodyPr/>
          <a:lstStyle>
            <a:lvl1pPr marL="0" indent="0">
              <a:buNone/>
              <a:defRPr>
                <a:noFill/>
              </a:defRPr>
            </a:lvl1pPr>
          </a:lstStyle>
          <a:p>
            <a:r>
              <a:rPr lang="en-US"/>
              <a:t>insert</a:t>
            </a:r>
          </a:p>
        </p:txBody>
      </p:sp>
      <p:sp>
        <p:nvSpPr>
          <p:cNvPr id="57" name="Picture Placeholder 5">
            <a:extLst>
              <a:ext uri="{FF2B5EF4-FFF2-40B4-BE49-F238E27FC236}">
                <a16:creationId xmlns:a16="http://schemas.microsoft.com/office/drawing/2014/main" id="{F34F4ADD-D7A6-7B42-9543-6EB4A49AED1F}"/>
              </a:ext>
            </a:extLst>
          </p:cNvPr>
          <p:cNvSpPr>
            <a:spLocks noGrp="1"/>
          </p:cNvSpPr>
          <p:nvPr>
            <p:ph type="pic" sz="quarter" idx="49" hasCustomPrompt="1"/>
          </p:nvPr>
        </p:nvSpPr>
        <p:spPr>
          <a:xfrm>
            <a:off x="8527919" y="4942974"/>
            <a:ext cx="1241262" cy="1241262"/>
          </a:xfrm>
          <a:prstGeom prst="rect">
            <a:avLst/>
          </a:prstGeom>
        </p:spPr>
        <p:txBody>
          <a:bodyPr/>
          <a:lstStyle>
            <a:lvl1pPr marL="0" indent="0">
              <a:buNone/>
              <a:defRPr>
                <a:noFill/>
              </a:defRPr>
            </a:lvl1pPr>
          </a:lstStyle>
          <a:p>
            <a:r>
              <a:rPr lang="en-US"/>
              <a:t>insert</a:t>
            </a:r>
          </a:p>
        </p:txBody>
      </p:sp>
      <p:sp>
        <p:nvSpPr>
          <p:cNvPr id="58" name="Picture Placeholder 5">
            <a:extLst>
              <a:ext uri="{FF2B5EF4-FFF2-40B4-BE49-F238E27FC236}">
                <a16:creationId xmlns:a16="http://schemas.microsoft.com/office/drawing/2014/main" id="{EC04BFDD-9E65-B446-9C6A-DE65733E124C}"/>
              </a:ext>
            </a:extLst>
          </p:cNvPr>
          <p:cNvSpPr>
            <a:spLocks noGrp="1"/>
          </p:cNvSpPr>
          <p:nvPr>
            <p:ph type="pic" sz="quarter" idx="50" hasCustomPrompt="1"/>
          </p:nvPr>
        </p:nvSpPr>
        <p:spPr>
          <a:xfrm>
            <a:off x="10029487" y="4940964"/>
            <a:ext cx="1241262" cy="1241262"/>
          </a:xfrm>
          <a:prstGeom prst="rect">
            <a:avLst/>
          </a:prstGeom>
        </p:spPr>
        <p:txBody>
          <a:bodyPr/>
          <a:lstStyle>
            <a:lvl1pPr marL="0" indent="0">
              <a:buNone/>
              <a:defRPr>
                <a:noFill/>
              </a:defRPr>
            </a:lvl1pPr>
          </a:lstStyle>
          <a:p>
            <a:r>
              <a:rPr lang="en-US"/>
              <a:t>insert</a:t>
            </a:r>
          </a:p>
        </p:txBody>
      </p:sp>
      <p:sp>
        <p:nvSpPr>
          <p:cNvPr id="60" name="Text Placeholder 59">
            <a:extLst>
              <a:ext uri="{FF2B5EF4-FFF2-40B4-BE49-F238E27FC236}">
                <a16:creationId xmlns:a16="http://schemas.microsoft.com/office/drawing/2014/main" id="{C2FB4F17-CB18-EF42-81BE-ACE61FF8097E}"/>
              </a:ext>
            </a:extLst>
          </p:cNvPr>
          <p:cNvSpPr>
            <a:spLocks noGrp="1"/>
          </p:cNvSpPr>
          <p:nvPr>
            <p:ph type="body" sz="quarter" idx="51" hasCustomPrompt="1"/>
          </p:nvPr>
        </p:nvSpPr>
        <p:spPr>
          <a:xfrm>
            <a:off x="1020791" y="192546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1" name="Text Placeholder 59">
            <a:extLst>
              <a:ext uri="{FF2B5EF4-FFF2-40B4-BE49-F238E27FC236}">
                <a16:creationId xmlns:a16="http://schemas.microsoft.com/office/drawing/2014/main" id="{4F69147B-8BBE-9749-BE97-D82C2C7B7488}"/>
              </a:ext>
            </a:extLst>
          </p:cNvPr>
          <p:cNvSpPr>
            <a:spLocks noGrp="1"/>
          </p:cNvSpPr>
          <p:nvPr>
            <p:ph type="body" sz="quarter" idx="52" hasCustomPrompt="1"/>
          </p:nvPr>
        </p:nvSpPr>
        <p:spPr>
          <a:xfrm>
            <a:off x="2515771" y="1913060"/>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2" name="Text Placeholder 59">
            <a:extLst>
              <a:ext uri="{FF2B5EF4-FFF2-40B4-BE49-F238E27FC236}">
                <a16:creationId xmlns:a16="http://schemas.microsoft.com/office/drawing/2014/main" id="{BEEB128E-E966-B84A-9029-8045BCE3B5DE}"/>
              </a:ext>
            </a:extLst>
          </p:cNvPr>
          <p:cNvSpPr>
            <a:spLocks noGrp="1"/>
          </p:cNvSpPr>
          <p:nvPr>
            <p:ph type="body" sz="quarter" idx="53" hasCustomPrompt="1"/>
          </p:nvPr>
        </p:nvSpPr>
        <p:spPr>
          <a:xfrm>
            <a:off x="4020277" y="192546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3" name="Text Placeholder 59">
            <a:extLst>
              <a:ext uri="{FF2B5EF4-FFF2-40B4-BE49-F238E27FC236}">
                <a16:creationId xmlns:a16="http://schemas.microsoft.com/office/drawing/2014/main" id="{D2061FB7-B115-8B41-97B3-8240F311642D}"/>
              </a:ext>
            </a:extLst>
          </p:cNvPr>
          <p:cNvSpPr>
            <a:spLocks noGrp="1"/>
          </p:cNvSpPr>
          <p:nvPr>
            <p:ph type="body" sz="quarter" idx="54" hasCustomPrompt="1"/>
          </p:nvPr>
        </p:nvSpPr>
        <p:spPr>
          <a:xfrm>
            <a:off x="5524224" y="192546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4" name="Text Placeholder 59">
            <a:extLst>
              <a:ext uri="{FF2B5EF4-FFF2-40B4-BE49-F238E27FC236}">
                <a16:creationId xmlns:a16="http://schemas.microsoft.com/office/drawing/2014/main" id="{92841410-FAE3-E34A-AF44-BD0CE18B929A}"/>
              </a:ext>
            </a:extLst>
          </p:cNvPr>
          <p:cNvSpPr>
            <a:spLocks noGrp="1"/>
          </p:cNvSpPr>
          <p:nvPr>
            <p:ph type="body" sz="quarter" idx="55" hasCustomPrompt="1"/>
          </p:nvPr>
        </p:nvSpPr>
        <p:spPr>
          <a:xfrm>
            <a:off x="7026351" y="1930520"/>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5" name="Text Placeholder 59">
            <a:extLst>
              <a:ext uri="{FF2B5EF4-FFF2-40B4-BE49-F238E27FC236}">
                <a16:creationId xmlns:a16="http://schemas.microsoft.com/office/drawing/2014/main" id="{38A75939-1A04-114B-A854-235C1EF7DB3C}"/>
              </a:ext>
            </a:extLst>
          </p:cNvPr>
          <p:cNvSpPr>
            <a:spLocks noGrp="1"/>
          </p:cNvSpPr>
          <p:nvPr>
            <p:ph type="body" sz="quarter" idx="56" hasCustomPrompt="1"/>
          </p:nvPr>
        </p:nvSpPr>
        <p:spPr>
          <a:xfrm>
            <a:off x="8527919" y="192546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6" name="Text Placeholder 59">
            <a:extLst>
              <a:ext uri="{FF2B5EF4-FFF2-40B4-BE49-F238E27FC236}">
                <a16:creationId xmlns:a16="http://schemas.microsoft.com/office/drawing/2014/main" id="{DF2B0A0D-5BCD-6441-9C74-36DDA96E8B40}"/>
              </a:ext>
            </a:extLst>
          </p:cNvPr>
          <p:cNvSpPr>
            <a:spLocks noGrp="1"/>
          </p:cNvSpPr>
          <p:nvPr>
            <p:ph type="body" sz="quarter" idx="57" hasCustomPrompt="1"/>
          </p:nvPr>
        </p:nvSpPr>
        <p:spPr>
          <a:xfrm>
            <a:off x="10007803" y="191343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br>
              <a:rPr lang="en-US"/>
            </a:br>
            <a:endParaRPr lang="en-US"/>
          </a:p>
        </p:txBody>
      </p:sp>
      <p:sp>
        <p:nvSpPr>
          <p:cNvPr id="67" name="Text Placeholder 59">
            <a:extLst>
              <a:ext uri="{FF2B5EF4-FFF2-40B4-BE49-F238E27FC236}">
                <a16:creationId xmlns:a16="http://schemas.microsoft.com/office/drawing/2014/main" id="{677360B7-EA81-B04A-A25D-3E7509CF2FDC}"/>
              </a:ext>
            </a:extLst>
          </p:cNvPr>
          <p:cNvSpPr>
            <a:spLocks noGrp="1"/>
          </p:cNvSpPr>
          <p:nvPr>
            <p:ph type="body" sz="quarter" idx="58" hasCustomPrompt="1"/>
          </p:nvPr>
        </p:nvSpPr>
        <p:spPr>
          <a:xfrm>
            <a:off x="1020791" y="429326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9" name="Text Placeholder 59">
            <a:extLst>
              <a:ext uri="{FF2B5EF4-FFF2-40B4-BE49-F238E27FC236}">
                <a16:creationId xmlns:a16="http://schemas.microsoft.com/office/drawing/2014/main" id="{C8979356-6AF7-5D43-8223-E89FED768825}"/>
              </a:ext>
            </a:extLst>
          </p:cNvPr>
          <p:cNvSpPr>
            <a:spLocks noGrp="1"/>
          </p:cNvSpPr>
          <p:nvPr>
            <p:ph type="body" sz="quarter" idx="59" hasCustomPrompt="1"/>
          </p:nvPr>
        </p:nvSpPr>
        <p:spPr>
          <a:xfrm>
            <a:off x="2515770" y="429326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0" name="Text Placeholder 59">
            <a:extLst>
              <a:ext uri="{FF2B5EF4-FFF2-40B4-BE49-F238E27FC236}">
                <a16:creationId xmlns:a16="http://schemas.microsoft.com/office/drawing/2014/main" id="{1A7803F9-7773-8D4F-976B-D69B7E2EE608}"/>
              </a:ext>
            </a:extLst>
          </p:cNvPr>
          <p:cNvSpPr>
            <a:spLocks noGrp="1"/>
          </p:cNvSpPr>
          <p:nvPr>
            <p:ph type="body" sz="quarter" idx="60" hasCustomPrompt="1"/>
          </p:nvPr>
        </p:nvSpPr>
        <p:spPr>
          <a:xfrm>
            <a:off x="4010749" y="4292473"/>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1" name="Text Placeholder 59">
            <a:extLst>
              <a:ext uri="{FF2B5EF4-FFF2-40B4-BE49-F238E27FC236}">
                <a16:creationId xmlns:a16="http://schemas.microsoft.com/office/drawing/2014/main" id="{4286B78D-E8D5-6842-AC6A-909EA46EFD1D}"/>
              </a:ext>
            </a:extLst>
          </p:cNvPr>
          <p:cNvSpPr>
            <a:spLocks noGrp="1"/>
          </p:cNvSpPr>
          <p:nvPr>
            <p:ph type="body" sz="quarter" idx="61" hasCustomPrompt="1"/>
          </p:nvPr>
        </p:nvSpPr>
        <p:spPr>
          <a:xfrm>
            <a:off x="5526728" y="4292473"/>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2" name="Text Placeholder 59">
            <a:extLst>
              <a:ext uri="{FF2B5EF4-FFF2-40B4-BE49-F238E27FC236}">
                <a16:creationId xmlns:a16="http://schemas.microsoft.com/office/drawing/2014/main" id="{D57E9009-2653-DC4B-94AE-90CDC9E1ABCA}"/>
              </a:ext>
            </a:extLst>
          </p:cNvPr>
          <p:cNvSpPr>
            <a:spLocks noGrp="1"/>
          </p:cNvSpPr>
          <p:nvPr>
            <p:ph type="body" sz="quarter" idx="62" hasCustomPrompt="1"/>
          </p:nvPr>
        </p:nvSpPr>
        <p:spPr>
          <a:xfrm>
            <a:off x="7030676" y="4292473"/>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3" name="Text Placeholder 59">
            <a:extLst>
              <a:ext uri="{FF2B5EF4-FFF2-40B4-BE49-F238E27FC236}">
                <a16:creationId xmlns:a16="http://schemas.microsoft.com/office/drawing/2014/main" id="{D5B3B3C8-7D00-764B-8913-D5E772AE43FE}"/>
              </a:ext>
            </a:extLst>
          </p:cNvPr>
          <p:cNvSpPr>
            <a:spLocks noGrp="1"/>
          </p:cNvSpPr>
          <p:nvPr>
            <p:ph type="body" sz="quarter" idx="63" hasCustomPrompt="1"/>
          </p:nvPr>
        </p:nvSpPr>
        <p:spPr>
          <a:xfrm>
            <a:off x="8527918" y="4292473"/>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4" name="Text Placeholder 59">
            <a:extLst>
              <a:ext uri="{FF2B5EF4-FFF2-40B4-BE49-F238E27FC236}">
                <a16:creationId xmlns:a16="http://schemas.microsoft.com/office/drawing/2014/main" id="{1F47E52F-8FA2-864D-BAD8-6C2A0A918543}"/>
              </a:ext>
            </a:extLst>
          </p:cNvPr>
          <p:cNvSpPr>
            <a:spLocks noGrp="1"/>
          </p:cNvSpPr>
          <p:nvPr>
            <p:ph type="body" sz="quarter" idx="64" hasCustomPrompt="1"/>
          </p:nvPr>
        </p:nvSpPr>
        <p:spPr>
          <a:xfrm>
            <a:off x="10022185" y="4281236"/>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5" name="Text Placeholder 59">
            <a:extLst>
              <a:ext uri="{FF2B5EF4-FFF2-40B4-BE49-F238E27FC236}">
                <a16:creationId xmlns:a16="http://schemas.microsoft.com/office/drawing/2014/main" id="{38B8711D-21CD-6942-8CF3-87CEDEA20996}"/>
              </a:ext>
            </a:extLst>
          </p:cNvPr>
          <p:cNvSpPr>
            <a:spLocks noGrp="1"/>
          </p:cNvSpPr>
          <p:nvPr>
            <p:ph type="body" sz="quarter" idx="65" hasCustomPrompt="1"/>
          </p:nvPr>
        </p:nvSpPr>
        <p:spPr>
          <a:xfrm>
            <a:off x="10022185" y="6194257"/>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6" name="Text Placeholder 59">
            <a:extLst>
              <a:ext uri="{FF2B5EF4-FFF2-40B4-BE49-F238E27FC236}">
                <a16:creationId xmlns:a16="http://schemas.microsoft.com/office/drawing/2014/main" id="{5F5D1609-08B5-C544-9F53-64EF9B176569}"/>
              </a:ext>
            </a:extLst>
          </p:cNvPr>
          <p:cNvSpPr>
            <a:spLocks noGrp="1"/>
          </p:cNvSpPr>
          <p:nvPr>
            <p:ph type="body" sz="quarter" idx="66" hasCustomPrompt="1"/>
          </p:nvPr>
        </p:nvSpPr>
        <p:spPr>
          <a:xfrm>
            <a:off x="8530269" y="620628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7" name="Text Placeholder 59">
            <a:extLst>
              <a:ext uri="{FF2B5EF4-FFF2-40B4-BE49-F238E27FC236}">
                <a16:creationId xmlns:a16="http://schemas.microsoft.com/office/drawing/2014/main" id="{1C0ACD1A-F0C2-3649-94D3-89076E30BBE1}"/>
              </a:ext>
            </a:extLst>
          </p:cNvPr>
          <p:cNvSpPr>
            <a:spLocks noGrp="1"/>
          </p:cNvSpPr>
          <p:nvPr>
            <p:ph type="body" sz="quarter" idx="67" hasCustomPrompt="1"/>
          </p:nvPr>
        </p:nvSpPr>
        <p:spPr>
          <a:xfrm>
            <a:off x="7038353" y="620628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8" name="Text Placeholder 59">
            <a:extLst>
              <a:ext uri="{FF2B5EF4-FFF2-40B4-BE49-F238E27FC236}">
                <a16:creationId xmlns:a16="http://schemas.microsoft.com/office/drawing/2014/main" id="{32487F0F-6A32-3943-A1CC-C2DE98C8DDA0}"/>
              </a:ext>
            </a:extLst>
          </p:cNvPr>
          <p:cNvSpPr>
            <a:spLocks noGrp="1"/>
          </p:cNvSpPr>
          <p:nvPr>
            <p:ph type="body" sz="quarter" idx="68" hasCustomPrompt="1"/>
          </p:nvPr>
        </p:nvSpPr>
        <p:spPr>
          <a:xfrm>
            <a:off x="5522374" y="620628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9" name="Text Placeholder 59">
            <a:extLst>
              <a:ext uri="{FF2B5EF4-FFF2-40B4-BE49-F238E27FC236}">
                <a16:creationId xmlns:a16="http://schemas.microsoft.com/office/drawing/2014/main" id="{F1E58CEF-0316-0A42-A8EC-A45C71F14F7A}"/>
              </a:ext>
            </a:extLst>
          </p:cNvPr>
          <p:cNvSpPr>
            <a:spLocks noGrp="1"/>
          </p:cNvSpPr>
          <p:nvPr>
            <p:ph type="body" sz="quarter" idx="69" hasCustomPrompt="1"/>
          </p:nvPr>
        </p:nvSpPr>
        <p:spPr>
          <a:xfrm>
            <a:off x="4030458" y="619425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80" name="Text Placeholder 59">
            <a:extLst>
              <a:ext uri="{FF2B5EF4-FFF2-40B4-BE49-F238E27FC236}">
                <a16:creationId xmlns:a16="http://schemas.microsoft.com/office/drawing/2014/main" id="{E13AE074-271F-4045-867B-9C0419DB97A6}"/>
              </a:ext>
            </a:extLst>
          </p:cNvPr>
          <p:cNvSpPr>
            <a:spLocks noGrp="1"/>
          </p:cNvSpPr>
          <p:nvPr>
            <p:ph type="body" sz="quarter" idx="70" hasCustomPrompt="1"/>
          </p:nvPr>
        </p:nvSpPr>
        <p:spPr>
          <a:xfrm>
            <a:off x="2526511" y="619425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81" name="Text Placeholder 59">
            <a:extLst>
              <a:ext uri="{FF2B5EF4-FFF2-40B4-BE49-F238E27FC236}">
                <a16:creationId xmlns:a16="http://schemas.microsoft.com/office/drawing/2014/main" id="{3F603147-1BA5-BA44-BFF1-32FE936A3FEE}"/>
              </a:ext>
            </a:extLst>
          </p:cNvPr>
          <p:cNvSpPr>
            <a:spLocks noGrp="1"/>
          </p:cNvSpPr>
          <p:nvPr>
            <p:ph type="body" sz="quarter" idx="71" hasCustomPrompt="1"/>
          </p:nvPr>
        </p:nvSpPr>
        <p:spPr>
          <a:xfrm>
            <a:off x="1010532" y="6182227"/>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44" name="Title 1">
            <a:extLst>
              <a:ext uri="{FF2B5EF4-FFF2-40B4-BE49-F238E27FC236}">
                <a16:creationId xmlns:a16="http://schemas.microsoft.com/office/drawing/2014/main" id="{8F0C303A-BC88-1153-D491-13D9064AA3CD}"/>
              </a:ext>
            </a:extLst>
          </p:cNvPr>
          <p:cNvSpPr txBox="1">
            <a:spLocks/>
          </p:cNvSpPr>
          <p:nvPr userDrawn="1"/>
        </p:nvSpPr>
        <p:spPr>
          <a:xfrm>
            <a:off x="556149" y="175740"/>
            <a:ext cx="11079701" cy="3740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i="0">
                <a:solidFill>
                  <a:srgbClr val="1D4487"/>
                </a:solidFill>
                <a:latin typeface="Roboto Condensed" panose="02000000000000000000" pitchFamily="2" charset="0"/>
                <a:ea typeface="Roboto Condensed" panose="02000000000000000000" pitchFamily="2" charset="0"/>
                <a:cs typeface="Roboto Condensed" panose="02000000000000000000" pitchFamily="2" charset="0"/>
              </a:rPr>
              <a:t>EXECUTIVE COMMITTEE</a:t>
            </a:r>
          </a:p>
        </p:txBody>
      </p:sp>
      <p:sp>
        <p:nvSpPr>
          <p:cNvPr id="59" name="Title 1">
            <a:extLst>
              <a:ext uri="{FF2B5EF4-FFF2-40B4-BE49-F238E27FC236}">
                <a16:creationId xmlns:a16="http://schemas.microsoft.com/office/drawing/2014/main" id="{92350D33-3469-DDDE-A77E-447364747C79}"/>
              </a:ext>
            </a:extLst>
          </p:cNvPr>
          <p:cNvSpPr txBox="1">
            <a:spLocks/>
          </p:cNvSpPr>
          <p:nvPr userDrawn="1"/>
        </p:nvSpPr>
        <p:spPr>
          <a:xfrm>
            <a:off x="605563" y="2546075"/>
            <a:ext cx="11079701" cy="3740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i="0">
                <a:solidFill>
                  <a:srgbClr val="1D4487"/>
                </a:solidFill>
                <a:latin typeface="Roboto Condensed" panose="02000000000000000000" pitchFamily="2" charset="0"/>
                <a:ea typeface="Roboto Condensed" panose="02000000000000000000" pitchFamily="2" charset="0"/>
                <a:cs typeface="Roboto Condensed" panose="02000000000000000000" pitchFamily="2" charset="0"/>
              </a:rPr>
              <a:t>DIRECTORS</a:t>
            </a:r>
          </a:p>
        </p:txBody>
      </p:sp>
    </p:spTree>
    <p:extLst>
      <p:ext uri="{BB962C8B-B14F-4D97-AF65-F5344CB8AC3E}">
        <p14:creationId xmlns:p14="http://schemas.microsoft.com/office/powerpoint/2010/main" val="85968286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BF43F8E6-7A3B-BD4A-8341-92C998A292EA}"/>
              </a:ext>
            </a:extLst>
          </p:cNvPr>
          <p:cNvSpPr>
            <a:spLocks noGrp="1"/>
          </p:cNvSpPr>
          <p:nvPr>
            <p:ph type="pic" sz="quarter" idx="13" hasCustomPrompt="1"/>
          </p:nvPr>
        </p:nvSpPr>
        <p:spPr>
          <a:xfrm>
            <a:off x="1020079" y="671757"/>
            <a:ext cx="1241262" cy="1241262"/>
          </a:xfrm>
          <a:prstGeom prst="rect">
            <a:avLst/>
          </a:prstGeom>
        </p:spPr>
        <p:txBody>
          <a:bodyPr/>
          <a:lstStyle>
            <a:lvl1pPr marL="0" indent="0">
              <a:buNone/>
              <a:defRPr>
                <a:noFill/>
              </a:defRPr>
            </a:lvl1pPr>
          </a:lstStyle>
          <a:p>
            <a:r>
              <a:rPr lang="en-US"/>
              <a:t>insert</a:t>
            </a:r>
          </a:p>
        </p:txBody>
      </p:sp>
      <p:sp>
        <p:nvSpPr>
          <p:cNvPr id="38" name="Picture Placeholder 5">
            <a:extLst>
              <a:ext uri="{FF2B5EF4-FFF2-40B4-BE49-F238E27FC236}">
                <a16:creationId xmlns:a16="http://schemas.microsoft.com/office/drawing/2014/main" id="{C3C39BB9-D9AB-5844-BF7E-4B33119EC21E}"/>
              </a:ext>
            </a:extLst>
          </p:cNvPr>
          <p:cNvSpPr>
            <a:spLocks noGrp="1"/>
          </p:cNvSpPr>
          <p:nvPr>
            <p:ph type="pic" sz="quarter" idx="31" hasCustomPrompt="1"/>
          </p:nvPr>
        </p:nvSpPr>
        <p:spPr>
          <a:xfrm>
            <a:off x="2521647" y="671757"/>
            <a:ext cx="1241262" cy="1241262"/>
          </a:xfrm>
          <a:prstGeom prst="rect">
            <a:avLst/>
          </a:prstGeom>
        </p:spPr>
        <p:txBody>
          <a:bodyPr/>
          <a:lstStyle>
            <a:lvl1pPr marL="0" indent="0">
              <a:buNone/>
              <a:defRPr>
                <a:noFill/>
              </a:defRPr>
            </a:lvl1pPr>
          </a:lstStyle>
          <a:p>
            <a:r>
              <a:rPr lang="en-US"/>
              <a:t>insert</a:t>
            </a:r>
          </a:p>
        </p:txBody>
      </p:sp>
      <p:sp>
        <p:nvSpPr>
          <p:cNvPr id="39" name="Picture Placeholder 5">
            <a:extLst>
              <a:ext uri="{FF2B5EF4-FFF2-40B4-BE49-F238E27FC236}">
                <a16:creationId xmlns:a16="http://schemas.microsoft.com/office/drawing/2014/main" id="{8BBF8371-AD40-CE4D-8E55-B129880E48DB}"/>
              </a:ext>
            </a:extLst>
          </p:cNvPr>
          <p:cNvSpPr>
            <a:spLocks noGrp="1"/>
          </p:cNvSpPr>
          <p:nvPr>
            <p:ph type="pic" sz="quarter" idx="32" hasCustomPrompt="1"/>
          </p:nvPr>
        </p:nvSpPr>
        <p:spPr>
          <a:xfrm>
            <a:off x="4023215" y="671757"/>
            <a:ext cx="1241262" cy="1241262"/>
          </a:xfrm>
          <a:prstGeom prst="rect">
            <a:avLst/>
          </a:prstGeom>
        </p:spPr>
        <p:txBody>
          <a:bodyPr/>
          <a:lstStyle>
            <a:lvl1pPr marL="0" indent="0">
              <a:buNone/>
              <a:defRPr>
                <a:noFill/>
              </a:defRPr>
            </a:lvl1pPr>
          </a:lstStyle>
          <a:p>
            <a:r>
              <a:rPr lang="en-US"/>
              <a:t>insert</a:t>
            </a:r>
          </a:p>
        </p:txBody>
      </p:sp>
      <p:sp>
        <p:nvSpPr>
          <p:cNvPr id="40" name="Picture Placeholder 5">
            <a:extLst>
              <a:ext uri="{FF2B5EF4-FFF2-40B4-BE49-F238E27FC236}">
                <a16:creationId xmlns:a16="http://schemas.microsoft.com/office/drawing/2014/main" id="{0B4199DD-BE3F-6043-8ED3-55CE911CE2A9}"/>
              </a:ext>
            </a:extLst>
          </p:cNvPr>
          <p:cNvSpPr>
            <a:spLocks noGrp="1"/>
          </p:cNvSpPr>
          <p:nvPr>
            <p:ph type="pic" sz="quarter" idx="33" hasCustomPrompt="1"/>
          </p:nvPr>
        </p:nvSpPr>
        <p:spPr>
          <a:xfrm>
            <a:off x="5524783" y="671757"/>
            <a:ext cx="1241262" cy="1241262"/>
          </a:xfrm>
          <a:prstGeom prst="rect">
            <a:avLst/>
          </a:prstGeom>
        </p:spPr>
        <p:txBody>
          <a:bodyPr/>
          <a:lstStyle>
            <a:lvl1pPr marL="0" indent="0">
              <a:buNone/>
              <a:defRPr>
                <a:noFill/>
              </a:defRPr>
            </a:lvl1pPr>
          </a:lstStyle>
          <a:p>
            <a:r>
              <a:rPr lang="en-US"/>
              <a:t>insert</a:t>
            </a:r>
          </a:p>
        </p:txBody>
      </p:sp>
      <p:sp>
        <p:nvSpPr>
          <p:cNvPr id="41" name="Picture Placeholder 5">
            <a:extLst>
              <a:ext uri="{FF2B5EF4-FFF2-40B4-BE49-F238E27FC236}">
                <a16:creationId xmlns:a16="http://schemas.microsoft.com/office/drawing/2014/main" id="{C0D0B6C5-E7BA-C544-A08E-69FFFD7C5382}"/>
              </a:ext>
            </a:extLst>
          </p:cNvPr>
          <p:cNvSpPr>
            <a:spLocks noGrp="1"/>
          </p:cNvSpPr>
          <p:nvPr>
            <p:ph type="pic" sz="quarter" idx="34" hasCustomPrompt="1"/>
          </p:nvPr>
        </p:nvSpPr>
        <p:spPr>
          <a:xfrm>
            <a:off x="7026351" y="671757"/>
            <a:ext cx="1241262" cy="1241262"/>
          </a:xfrm>
          <a:prstGeom prst="rect">
            <a:avLst/>
          </a:prstGeom>
        </p:spPr>
        <p:txBody>
          <a:bodyPr/>
          <a:lstStyle>
            <a:lvl1pPr marL="0" indent="0">
              <a:buNone/>
              <a:defRPr>
                <a:noFill/>
              </a:defRPr>
            </a:lvl1pPr>
          </a:lstStyle>
          <a:p>
            <a:r>
              <a:rPr lang="en-US"/>
              <a:t>insert</a:t>
            </a:r>
          </a:p>
        </p:txBody>
      </p:sp>
      <p:sp>
        <p:nvSpPr>
          <p:cNvPr id="42" name="Picture Placeholder 5">
            <a:extLst>
              <a:ext uri="{FF2B5EF4-FFF2-40B4-BE49-F238E27FC236}">
                <a16:creationId xmlns:a16="http://schemas.microsoft.com/office/drawing/2014/main" id="{E440C642-5E2B-5A46-89F7-23553F74CB80}"/>
              </a:ext>
            </a:extLst>
          </p:cNvPr>
          <p:cNvSpPr>
            <a:spLocks noGrp="1"/>
          </p:cNvSpPr>
          <p:nvPr>
            <p:ph type="pic" sz="quarter" idx="35" hasCustomPrompt="1"/>
          </p:nvPr>
        </p:nvSpPr>
        <p:spPr>
          <a:xfrm>
            <a:off x="8527919" y="671757"/>
            <a:ext cx="1241262" cy="1241262"/>
          </a:xfrm>
          <a:prstGeom prst="rect">
            <a:avLst/>
          </a:prstGeom>
        </p:spPr>
        <p:txBody>
          <a:bodyPr/>
          <a:lstStyle>
            <a:lvl1pPr marL="0" indent="0">
              <a:buNone/>
              <a:defRPr>
                <a:noFill/>
              </a:defRPr>
            </a:lvl1pPr>
          </a:lstStyle>
          <a:p>
            <a:r>
              <a:rPr lang="en-US"/>
              <a:t>insert</a:t>
            </a:r>
          </a:p>
        </p:txBody>
      </p:sp>
      <p:sp>
        <p:nvSpPr>
          <p:cNvPr id="43" name="Picture Placeholder 5">
            <a:extLst>
              <a:ext uri="{FF2B5EF4-FFF2-40B4-BE49-F238E27FC236}">
                <a16:creationId xmlns:a16="http://schemas.microsoft.com/office/drawing/2014/main" id="{3DEE10D8-5CC6-7F4C-B132-3E14A8883BD3}"/>
              </a:ext>
            </a:extLst>
          </p:cNvPr>
          <p:cNvSpPr>
            <a:spLocks noGrp="1"/>
          </p:cNvSpPr>
          <p:nvPr>
            <p:ph type="pic" sz="quarter" idx="36" hasCustomPrompt="1"/>
          </p:nvPr>
        </p:nvSpPr>
        <p:spPr>
          <a:xfrm>
            <a:off x="10029487" y="669747"/>
            <a:ext cx="1241262" cy="1241262"/>
          </a:xfrm>
          <a:prstGeom prst="rect">
            <a:avLst/>
          </a:prstGeom>
        </p:spPr>
        <p:txBody>
          <a:bodyPr/>
          <a:lstStyle>
            <a:lvl1pPr marL="0" indent="0">
              <a:buNone/>
              <a:defRPr>
                <a:noFill/>
              </a:defRPr>
            </a:lvl1pPr>
          </a:lstStyle>
          <a:p>
            <a:r>
              <a:rPr lang="en-US"/>
              <a:t>insert</a:t>
            </a:r>
          </a:p>
        </p:txBody>
      </p:sp>
      <p:sp>
        <p:nvSpPr>
          <p:cNvPr id="45" name="Picture Placeholder 5">
            <a:extLst>
              <a:ext uri="{FF2B5EF4-FFF2-40B4-BE49-F238E27FC236}">
                <a16:creationId xmlns:a16="http://schemas.microsoft.com/office/drawing/2014/main" id="{B0D1C0B3-B813-794A-92D8-ABB57C6CFD97}"/>
              </a:ext>
            </a:extLst>
          </p:cNvPr>
          <p:cNvSpPr>
            <a:spLocks noGrp="1"/>
          </p:cNvSpPr>
          <p:nvPr>
            <p:ph type="pic" sz="quarter" idx="37" hasCustomPrompt="1"/>
          </p:nvPr>
        </p:nvSpPr>
        <p:spPr>
          <a:xfrm>
            <a:off x="1020079" y="3041984"/>
            <a:ext cx="1241262" cy="1241262"/>
          </a:xfrm>
          <a:prstGeom prst="rect">
            <a:avLst/>
          </a:prstGeom>
        </p:spPr>
        <p:txBody>
          <a:bodyPr/>
          <a:lstStyle>
            <a:lvl1pPr marL="0" indent="0">
              <a:buNone/>
              <a:defRPr>
                <a:noFill/>
              </a:defRPr>
            </a:lvl1pPr>
          </a:lstStyle>
          <a:p>
            <a:r>
              <a:rPr lang="en-US"/>
              <a:t>insert</a:t>
            </a:r>
          </a:p>
        </p:txBody>
      </p:sp>
      <p:sp>
        <p:nvSpPr>
          <p:cNvPr id="46" name="Picture Placeholder 5">
            <a:extLst>
              <a:ext uri="{FF2B5EF4-FFF2-40B4-BE49-F238E27FC236}">
                <a16:creationId xmlns:a16="http://schemas.microsoft.com/office/drawing/2014/main" id="{2122FD9E-4801-9E45-81BD-A8520DBC4916}"/>
              </a:ext>
            </a:extLst>
          </p:cNvPr>
          <p:cNvSpPr>
            <a:spLocks noGrp="1"/>
          </p:cNvSpPr>
          <p:nvPr>
            <p:ph type="pic" sz="quarter" idx="38" hasCustomPrompt="1"/>
          </p:nvPr>
        </p:nvSpPr>
        <p:spPr>
          <a:xfrm>
            <a:off x="2521647" y="3041984"/>
            <a:ext cx="1241262" cy="1241262"/>
          </a:xfrm>
          <a:prstGeom prst="rect">
            <a:avLst/>
          </a:prstGeom>
        </p:spPr>
        <p:txBody>
          <a:bodyPr/>
          <a:lstStyle>
            <a:lvl1pPr marL="0" indent="0">
              <a:buNone/>
              <a:defRPr>
                <a:noFill/>
              </a:defRPr>
            </a:lvl1pPr>
          </a:lstStyle>
          <a:p>
            <a:r>
              <a:rPr lang="en-US"/>
              <a:t>insert</a:t>
            </a:r>
          </a:p>
        </p:txBody>
      </p:sp>
      <p:sp>
        <p:nvSpPr>
          <p:cNvPr id="47" name="Picture Placeholder 5">
            <a:extLst>
              <a:ext uri="{FF2B5EF4-FFF2-40B4-BE49-F238E27FC236}">
                <a16:creationId xmlns:a16="http://schemas.microsoft.com/office/drawing/2014/main" id="{1317CCE4-623C-BB4E-BFA0-3E18FF41AD52}"/>
              </a:ext>
            </a:extLst>
          </p:cNvPr>
          <p:cNvSpPr>
            <a:spLocks noGrp="1"/>
          </p:cNvSpPr>
          <p:nvPr>
            <p:ph type="pic" sz="quarter" idx="39" hasCustomPrompt="1"/>
          </p:nvPr>
        </p:nvSpPr>
        <p:spPr>
          <a:xfrm>
            <a:off x="4023215" y="3041984"/>
            <a:ext cx="1241262" cy="1241262"/>
          </a:xfrm>
          <a:prstGeom prst="rect">
            <a:avLst/>
          </a:prstGeom>
        </p:spPr>
        <p:txBody>
          <a:bodyPr/>
          <a:lstStyle>
            <a:lvl1pPr marL="0" indent="0">
              <a:buNone/>
              <a:defRPr>
                <a:noFill/>
              </a:defRPr>
            </a:lvl1pPr>
          </a:lstStyle>
          <a:p>
            <a:r>
              <a:rPr lang="en-US"/>
              <a:t>insert</a:t>
            </a:r>
          </a:p>
        </p:txBody>
      </p:sp>
      <p:sp>
        <p:nvSpPr>
          <p:cNvPr id="48" name="Picture Placeholder 5">
            <a:extLst>
              <a:ext uri="{FF2B5EF4-FFF2-40B4-BE49-F238E27FC236}">
                <a16:creationId xmlns:a16="http://schemas.microsoft.com/office/drawing/2014/main" id="{B904F1B3-638E-034A-BEF4-9F9022E0DBE7}"/>
              </a:ext>
            </a:extLst>
          </p:cNvPr>
          <p:cNvSpPr>
            <a:spLocks noGrp="1"/>
          </p:cNvSpPr>
          <p:nvPr>
            <p:ph type="pic" sz="quarter" idx="40" hasCustomPrompt="1"/>
          </p:nvPr>
        </p:nvSpPr>
        <p:spPr>
          <a:xfrm>
            <a:off x="5524783" y="3041984"/>
            <a:ext cx="1241262" cy="1241262"/>
          </a:xfrm>
          <a:prstGeom prst="rect">
            <a:avLst/>
          </a:prstGeom>
        </p:spPr>
        <p:txBody>
          <a:bodyPr/>
          <a:lstStyle>
            <a:lvl1pPr marL="0" indent="0">
              <a:buNone/>
              <a:defRPr>
                <a:noFill/>
              </a:defRPr>
            </a:lvl1pPr>
          </a:lstStyle>
          <a:p>
            <a:r>
              <a:rPr lang="en-US"/>
              <a:t>insert</a:t>
            </a:r>
          </a:p>
        </p:txBody>
      </p:sp>
      <p:sp>
        <p:nvSpPr>
          <p:cNvPr id="49" name="Picture Placeholder 5">
            <a:extLst>
              <a:ext uri="{FF2B5EF4-FFF2-40B4-BE49-F238E27FC236}">
                <a16:creationId xmlns:a16="http://schemas.microsoft.com/office/drawing/2014/main" id="{A76F4B98-4B2F-B942-B845-D7B7123AB070}"/>
              </a:ext>
            </a:extLst>
          </p:cNvPr>
          <p:cNvSpPr>
            <a:spLocks noGrp="1"/>
          </p:cNvSpPr>
          <p:nvPr>
            <p:ph type="pic" sz="quarter" idx="41" hasCustomPrompt="1"/>
          </p:nvPr>
        </p:nvSpPr>
        <p:spPr>
          <a:xfrm>
            <a:off x="7026351" y="3041984"/>
            <a:ext cx="1241262" cy="1241262"/>
          </a:xfrm>
          <a:prstGeom prst="rect">
            <a:avLst/>
          </a:prstGeom>
        </p:spPr>
        <p:txBody>
          <a:bodyPr/>
          <a:lstStyle>
            <a:lvl1pPr marL="0" indent="0">
              <a:buNone/>
              <a:defRPr>
                <a:noFill/>
              </a:defRPr>
            </a:lvl1pPr>
          </a:lstStyle>
          <a:p>
            <a:r>
              <a:rPr lang="en-US"/>
              <a:t>insert</a:t>
            </a:r>
          </a:p>
        </p:txBody>
      </p:sp>
      <p:sp>
        <p:nvSpPr>
          <p:cNvPr id="50" name="Picture Placeholder 5">
            <a:extLst>
              <a:ext uri="{FF2B5EF4-FFF2-40B4-BE49-F238E27FC236}">
                <a16:creationId xmlns:a16="http://schemas.microsoft.com/office/drawing/2014/main" id="{1259EFA8-3521-C64B-A6F5-71A034492DC5}"/>
              </a:ext>
            </a:extLst>
          </p:cNvPr>
          <p:cNvSpPr>
            <a:spLocks noGrp="1"/>
          </p:cNvSpPr>
          <p:nvPr>
            <p:ph type="pic" sz="quarter" idx="42" hasCustomPrompt="1"/>
          </p:nvPr>
        </p:nvSpPr>
        <p:spPr>
          <a:xfrm>
            <a:off x="8527919" y="3041984"/>
            <a:ext cx="1241262" cy="1241262"/>
          </a:xfrm>
          <a:prstGeom prst="rect">
            <a:avLst/>
          </a:prstGeom>
        </p:spPr>
        <p:txBody>
          <a:bodyPr/>
          <a:lstStyle>
            <a:lvl1pPr marL="0" indent="0">
              <a:buNone/>
              <a:defRPr>
                <a:noFill/>
              </a:defRPr>
            </a:lvl1pPr>
          </a:lstStyle>
          <a:p>
            <a:r>
              <a:rPr lang="en-US"/>
              <a:t>insert</a:t>
            </a:r>
          </a:p>
        </p:txBody>
      </p:sp>
      <p:sp>
        <p:nvSpPr>
          <p:cNvPr id="51" name="Picture Placeholder 5">
            <a:extLst>
              <a:ext uri="{FF2B5EF4-FFF2-40B4-BE49-F238E27FC236}">
                <a16:creationId xmlns:a16="http://schemas.microsoft.com/office/drawing/2014/main" id="{2A060963-24DE-9A41-B0C3-627E5AE0FD4C}"/>
              </a:ext>
            </a:extLst>
          </p:cNvPr>
          <p:cNvSpPr>
            <a:spLocks noGrp="1"/>
          </p:cNvSpPr>
          <p:nvPr>
            <p:ph type="pic" sz="quarter" idx="43" hasCustomPrompt="1"/>
          </p:nvPr>
        </p:nvSpPr>
        <p:spPr>
          <a:xfrm>
            <a:off x="10029487" y="3039974"/>
            <a:ext cx="1241262" cy="1241262"/>
          </a:xfrm>
          <a:prstGeom prst="rect">
            <a:avLst/>
          </a:prstGeom>
        </p:spPr>
        <p:txBody>
          <a:bodyPr/>
          <a:lstStyle>
            <a:lvl1pPr marL="0" indent="0">
              <a:buNone/>
              <a:defRPr>
                <a:noFill/>
              </a:defRPr>
            </a:lvl1pPr>
          </a:lstStyle>
          <a:p>
            <a:r>
              <a:rPr lang="en-US"/>
              <a:t>insert</a:t>
            </a:r>
          </a:p>
        </p:txBody>
      </p:sp>
      <p:sp>
        <p:nvSpPr>
          <p:cNvPr id="52" name="Picture Placeholder 5">
            <a:extLst>
              <a:ext uri="{FF2B5EF4-FFF2-40B4-BE49-F238E27FC236}">
                <a16:creationId xmlns:a16="http://schemas.microsoft.com/office/drawing/2014/main" id="{C845A66E-9F3A-BD4F-8C21-278B18D2D718}"/>
              </a:ext>
            </a:extLst>
          </p:cNvPr>
          <p:cNvSpPr>
            <a:spLocks noGrp="1"/>
          </p:cNvSpPr>
          <p:nvPr>
            <p:ph type="pic" sz="quarter" idx="44" hasCustomPrompt="1"/>
          </p:nvPr>
        </p:nvSpPr>
        <p:spPr>
          <a:xfrm>
            <a:off x="1020079" y="4942974"/>
            <a:ext cx="1241262" cy="1241262"/>
          </a:xfrm>
          <a:prstGeom prst="rect">
            <a:avLst/>
          </a:prstGeom>
        </p:spPr>
        <p:txBody>
          <a:bodyPr/>
          <a:lstStyle>
            <a:lvl1pPr marL="0" indent="0">
              <a:buNone/>
              <a:defRPr>
                <a:noFill/>
              </a:defRPr>
            </a:lvl1pPr>
          </a:lstStyle>
          <a:p>
            <a:r>
              <a:rPr lang="en-US"/>
              <a:t>insert</a:t>
            </a:r>
          </a:p>
        </p:txBody>
      </p:sp>
      <p:sp>
        <p:nvSpPr>
          <p:cNvPr id="53" name="Picture Placeholder 5">
            <a:extLst>
              <a:ext uri="{FF2B5EF4-FFF2-40B4-BE49-F238E27FC236}">
                <a16:creationId xmlns:a16="http://schemas.microsoft.com/office/drawing/2014/main" id="{DDDA74A0-30F6-4449-8F84-C12418A568FF}"/>
              </a:ext>
            </a:extLst>
          </p:cNvPr>
          <p:cNvSpPr>
            <a:spLocks noGrp="1"/>
          </p:cNvSpPr>
          <p:nvPr>
            <p:ph type="pic" sz="quarter" idx="45" hasCustomPrompt="1"/>
          </p:nvPr>
        </p:nvSpPr>
        <p:spPr>
          <a:xfrm>
            <a:off x="2521647" y="4942974"/>
            <a:ext cx="1241262" cy="1241262"/>
          </a:xfrm>
          <a:prstGeom prst="rect">
            <a:avLst/>
          </a:prstGeom>
        </p:spPr>
        <p:txBody>
          <a:bodyPr/>
          <a:lstStyle>
            <a:lvl1pPr marL="0" indent="0">
              <a:buNone/>
              <a:defRPr>
                <a:noFill/>
              </a:defRPr>
            </a:lvl1pPr>
          </a:lstStyle>
          <a:p>
            <a:r>
              <a:rPr lang="en-US"/>
              <a:t>insert</a:t>
            </a:r>
          </a:p>
        </p:txBody>
      </p:sp>
      <p:sp>
        <p:nvSpPr>
          <p:cNvPr id="54" name="Picture Placeholder 5">
            <a:extLst>
              <a:ext uri="{FF2B5EF4-FFF2-40B4-BE49-F238E27FC236}">
                <a16:creationId xmlns:a16="http://schemas.microsoft.com/office/drawing/2014/main" id="{6C5124A0-05AF-2740-85B0-3F06D4136A54}"/>
              </a:ext>
            </a:extLst>
          </p:cNvPr>
          <p:cNvSpPr>
            <a:spLocks noGrp="1"/>
          </p:cNvSpPr>
          <p:nvPr>
            <p:ph type="pic" sz="quarter" idx="46" hasCustomPrompt="1"/>
          </p:nvPr>
        </p:nvSpPr>
        <p:spPr>
          <a:xfrm>
            <a:off x="4023215" y="4942974"/>
            <a:ext cx="1241262" cy="1241262"/>
          </a:xfrm>
          <a:prstGeom prst="rect">
            <a:avLst/>
          </a:prstGeom>
        </p:spPr>
        <p:txBody>
          <a:bodyPr/>
          <a:lstStyle>
            <a:lvl1pPr marL="0" indent="0">
              <a:buNone/>
              <a:defRPr>
                <a:noFill/>
              </a:defRPr>
            </a:lvl1pPr>
          </a:lstStyle>
          <a:p>
            <a:r>
              <a:rPr lang="en-US"/>
              <a:t>insert</a:t>
            </a:r>
          </a:p>
        </p:txBody>
      </p:sp>
      <p:sp>
        <p:nvSpPr>
          <p:cNvPr id="55" name="Picture Placeholder 5">
            <a:extLst>
              <a:ext uri="{FF2B5EF4-FFF2-40B4-BE49-F238E27FC236}">
                <a16:creationId xmlns:a16="http://schemas.microsoft.com/office/drawing/2014/main" id="{E3980E4D-36C1-3A44-95C5-1FA8653E526C}"/>
              </a:ext>
            </a:extLst>
          </p:cNvPr>
          <p:cNvSpPr>
            <a:spLocks noGrp="1"/>
          </p:cNvSpPr>
          <p:nvPr>
            <p:ph type="pic" sz="quarter" idx="47" hasCustomPrompt="1"/>
          </p:nvPr>
        </p:nvSpPr>
        <p:spPr>
          <a:xfrm>
            <a:off x="5524783" y="4942974"/>
            <a:ext cx="1241262" cy="1241262"/>
          </a:xfrm>
          <a:prstGeom prst="rect">
            <a:avLst/>
          </a:prstGeom>
        </p:spPr>
        <p:txBody>
          <a:bodyPr/>
          <a:lstStyle>
            <a:lvl1pPr marL="0" indent="0">
              <a:buNone/>
              <a:defRPr>
                <a:noFill/>
              </a:defRPr>
            </a:lvl1pPr>
          </a:lstStyle>
          <a:p>
            <a:r>
              <a:rPr lang="en-US"/>
              <a:t>insert</a:t>
            </a:r>
          </a:p>
        </p:txBody>
      </p:sp>
      <p:sp>
        <p:nvSpPr>
          <p:cNvPr id="56" name="Picture Placeholder 5">
            <a:extLst>
              <a:ext uri="{FF2B5EF4-FFF2-40B4-BE49-F238E27FC236}">
                <a16:creationId xmlns:a16="http://schemas.microsoft.com/office/drawing/2014/main" id="{3C638495-20C9-014B-B73F-FB9CD02E8405}"/>
              </a:ext>
            </a:extLst>
          </p:cNvPr>
          <p:cNvSpPr>
            <a:spLocks noGrp="1"/>
          </p:cNvSpPr>
          <p:nvPr>
            <p:ph type="pic" sz="quarter" idx="48" hasCustomPrompt="1"/>
          </p:nvPr>
        </p:nvSpPr>
        <p:spPr>
          <a:xfrm>
            <a:off x="7026351" y="4942974"/>
            <a:ext cx="1241262" cy="1241262"/>
          </a:xfrm>
          <a:prstGeom prst="rect">
            <a:avLst/>
          </a:prstGeom>
        </p:spPr>
        <p:txBody>
          <a:bodyPr/>
          <a:lstStyle>
            <a:lvl1pPr marL="0" indent="0">
              <a:buNone/>
              <a:defRPr>
                <a:noFill/>
              </a:defRPr>
            </a:lvl1pPr>
          </a:lstStyle>
          <a:p>
            <a:r>
              <a:rPr lang="en-US"/>
              <a:t>insert</a:t>
            </a:r>
          </a:p>
        </p:txBody>
      </p:sp>
      <p:sp>
        <p:nvSpPr>
          <p:cNvPr id="57" name="Picture Placeholder 5">
            <a:extLst>
              <a:ext uri="{FF2B5EF4-FFF2-40B4-BE49-F238E27FC236}">
                <a16:creationId xmlns:a16="http://schemas.microsoft.com/office/drawing/2014/main" id="{F34F4ADD-D7A6-7B42-9543-6EB4A49AED1F}"/>
              </a:ext>
            </a:extLst>
          </p:cNvPr>
          <p:cNvSpPr>
            <a:spLocks noGrp="1"/>
          </p:cNvSpPr>
          <p:nvPr>
            <p:ph type="pic" sz="quarter" idx="49" hasCustomPrompt="1"/>
          </p:nvPr>
        </p:nvSpPr>
        <p:spPr>
          <a:xfrm>
            <a:off x="8527919" y="4942974"/>
            <a:ext cx="1241262" cy="1241262"/>
          </a:xfrm>
          <a:prstGeom prst="rect">
            <a:avLst/>
          </a:prstGeom>
        </p:spPr>
        <p:txBody>
          <a:bodyPr/>
          <a:lstStyle>
            <a:lvl1pPr marL="0" indent="0">
              <a:buNone/>
              <a:defRPr>
                <a:noFill/>
              </a:defRPr>
            </a:lvl1pPr>
          </a:lstStyle>
          <a:p>
            <a:r>
              <a:rPr lang="en-US"/>
              <a:t>insert</a:t>
            </a:r>
          </a:p>
        </p:txBody>
      </p:sp>
      <p:sp>
        <p:nvSpPr>
          <p:cNvPr id="58" name="Picture Placeholder 5">
            <a:extLst>
              <a:ext uri="{FF2B5EF4-FFF2-40B4-BE49-F238E27FC236}">
                <a16:creationId xmlns:a16="http://schemas.microsoft.com/office/drawing/2014/main" id="{EC04BFDD-9E65-B446-9C6A-DE65733E124C}"/>
              </a:ext>
            </a:extLst>
          </p:cNvPr>
          <p:cNvSpPr>
            <a:spLocks noGrp="1"/>
          </p:cNvSpPr>
          <p:nvPr>
            <p:ph type="pic" sz="quarter" idx="50" hasCustomPrompt="1"/>
          </p:nvPr>
        </p:nvSpPr>
        <p:spPr>
          <a:xfrm>
            <a:off x="10029487" y="4940964"/>
            <a:ext cx="1241262" cy="1241262"/>
          </a:xfrm>
          <a:prstGeom prst="rect">
            <a:avLst/>
          </a:prstGeom>
        </p:spPr>
        <p:txBody>
          <a:bodyPr/>
          <a:lstStyle>
            <a:lvl1pPr marL="0" indent="0">
              <a:buNone/>
              <a:defRPr>
                <a:noFill/>
              </a:defRPr>
            </a:lvl1pPr>
          </a:lstStyle>
          <a:p>
            <a:r>
              <a:rPr lang="en-US"/>
              <a:t>insert</a:t>
            </a:r>
          </a:p>
        </p:txBody>
      </p:sp>
      <p:sp>
        <p:nvSpPr>
          <p:cNvPr id="60" name="Text Placeholder 59">
            <a:extLst>
              <a:ext uri="{FF2B5EF4-FFF2-40B4-BE49-F238E27FC236}">
                <a16:creationId xmlns:a16="http://schemas.microsoft.com/office/drawing/2014/main" id="{C2FB4F17-CB18-EF42-81BE-ACE61FF8097E}"/>
              </a:ext>
            </a:extLst>
          </p:cNvPr>
          <p:cNvSpPr>
            <a:spLocks noGrp="1"/>
          </p:cNvSpPr>
          <p:nvPr>
            <p:ph type="body" sz="quarter" idx="51" hasCustomPrompt="1"/>
          </p:nvPr>
        </p:nvSpPr>
        <p:spPr>
          <a:xfrm>
            <a:off x="1020791" y="192546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1" name="Text Placeholder 59">
            <a:extLst>
              <a:ext uri="{FF2B5EF4-FFF2-40B4-BE49-F238E27FC236}">
                <a16:creationId xmlns:a16="http://schemas.microsoft.com/office/drawing/2014/main" id="{4F69147B-8BBE-9749-BE97-D82C2C7B7488}"/>
              </a:ext>
            </a:extLst>
          </p:cNvPr>
          <p:cNvSpPr>
            <a:spLocks noGrp="1"/>
          </p:cNvSpPr>
          <p:nvPr>
            <p:ph type="body" sz="quarter" idx="52" hasCustomPrompt="1"/>
          </p:nvPr>
        </p:nvSpPr>
        <p:spPr>
          <a:xfrm>
            <a:off x="2515771" y="1913060"/>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2" name="Text Placeholder 59">
            <a:extLst>
              <a:ext uri="{FF2B5EF4-FFF2-40B4-BE49-F238E27FC236}">
                <a16:creationId xmlns:a16="http://schemas.microsoft.com/office/drawing/2014/main" id="{BEEB128E-E966-B84A-9029-8045BCE3B5DE}"/>
              </a:ext>
            </a:extLst>
          </p:cNvPr>
          <p:cNvSpPr>
            <a:spLocks noGrp="1"/>
          </p:cNvSpPr>
          <p:nvPr>
            <p:ph type="body" sz="quarter" idx="53" hasCustomPrompt="1"/>
          </p:nvPr>
        </p:nvSpPr>
        <p:spPr>
          <a:xfrm>
            <a:off x="4020277" y="192546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3" name="Text Placeholder 59">
            <a:extLst>
              <a:ext uri="{FF2B5EF4-FFF2-40B4-BE49-F238E27FC236}">
                <a16:creationId xmlns:a16="http://schemas.microsoft.com/office/drawing/2014/main" id="{D2061FB7-B115-8B41-97B3-8240F311642D}"/>
              </a:ext>
            </a:extLst>
          </p:cNvPr>
          <p:cNvSpPr>
            <a:spLocks noGrp="1"/>
          </p:cNvSpPr>
          <p:nvPr>
            <p:ph type="body" sz="quarter" idx="54" hasCustomPrompt="1"/>
          </p:nvPr>
        </p:nvSpPr>
        <p:spPr>
          <a:xfrm>
            <a:off x="5524224" y="192546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4" name="Text Placeholder 59">
            <a:extLst>
              <a:ext uri="{FF2B5EF4-FFF2-40B4-BE49-F238E27FC236}">
                <a16:creationId xmlns:a16="http://schemas.microsoft.com/office/drawing/2014/main" id="{92841410-FAE3-E34A-AF44-BD0CE18B929A}"/>
              </a:ext>
            </a:extLst>
          </p:cNvPr>
          <p:cNvSpPr>
            <a:spLocks noGrp="1"/>
          </p:cNvSpPr>
          <p:nvPr>
            <p:ph type="body" sz="quarter" idx="55" hasCustomPrompt="1"/>
          </p:nvPr>
        </p:nvSpPr>
        <p:spPr>
          <a:xfrm>
            <a:off x="7026351" y="1930520"/>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5" name="Text Placeholder 59">
            <a:extLst>
              <a:ext uri="{FF2B5EF4-FFF2-40B4-BE49-F238E27FC236}">
                <a16:creationId xmlns:a16="http://schemas.microsoft.com/office/drawing/2014/main" id="{38A75939-1A04-114B-A854-235C1EF7DB3C}"/>
              </a:ext>
            </a:extLst>
          </p:cNvPr>
          <p:cNvSpPr>
            <a:spLocks noGrp="1"/>
          </p:cNvSpPr>
          <p:nvPr>
            <p:ph type="body" sz="quarter" idx="56" hasCustomPrompt="1"/>
          </p:nvPr>
        </p:nvSpPr>
        <p:spPr>
          <a:xfrm>
            <a:off x="8527919" y="192546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6" name="Text Placeholder 59">
            <a:extLst>
              <a:ext uri="{FF2B5EF4-FFF2-40B4-BE49-F238E27FC236}">
                <a16:creationId xmlns:a16="http://schemas.microsoft.com/office/drawing/2014/main" id="{DF2B0A0D-5BCD-6441-9C74-36DDA96E8B40}"/>
              </a:ext>
            </a:extLst>
          </p:cNvPr>
          <p:cNvSpPr>
            <a:spLocks noGrp="1"/>
          </p:cNvSpPr>
          <p:nvPr>
            <p:ph type="body" sz="quarter" idx="57" hasCustomPrompt="1"/>
          </p:nvPr>
        </p:nvSpPr>
        <p:spPr>
          <a:xfrm>
            <a:off x="10007803" y="191343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br>
              <a:rPr lang="en-US"/>
            </a:br>
            <a:endParaRPr lang="en-US"/>
          </a:p>
        </p:txBody>
      </p:sp>
      <p:sp>
        <p:nvSpPr>
          <p:cNvPr id="67" name="Text Placeholder 59">
            <a:extLst>
              <a:ext uri="{FF2B5EF4-FFF2-40B4-BE49-F238E27FC236}">
                <a16:creationId xmlns:a16="http://schemas.microsoft.com/office/drawing/2014/main" id="{677360B7-EA81-B04A-A25D-3E7509CF2FDC}"/>
              </a:ext>
            </a:extLst>
          </p:cNvPr>
          <p:cNvSpPr>
            <a:spLocks noGrp="1"/>
          </p:cNvSpPr>
          <p:nvPr>
            <p:ph type="body" sz="quarter" idx="58" hasCustomPrompt="1"/>
          </p:nvPr>
        </p:nvSpPr>
        <p:spPr>
          <a:xfrm>
            <a:off x="1020791" y="429326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9" name="Text Placeholder 59">
            <a:extLst>
              <a:ext uri="{FF2B5EF4-FFF2-40B4-BE49-F238E27FC236}">
                <a16:creationId xmlns:a16="http://schemas.microsoft.com/office/drawing/2014/main" id="{C8979356-6AF7-5D43-8223-E89FED768825}"/>
              </a:ext>
            </a:extLst>
          </p:cNvPr>
          <p:cNvSpPr>
            <a:spLocks noGrp="1"/>
          </p:cNvSpPr>
          <p:nvPr>
            <p:ph type="body" sz="quarter" idx="59" hasCustomPrompt="1"/>
          </p:nvPr>
        </p:nvSpPr>
        <p:spPr>
          <a:xfrm>
            <a:off x="2515770" y="429326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0" name="Text Placeholder 59">
            <a:extLst>
              <a:ext uri="{FF2B5EF4-FFF2-40B4-BE49-F238E27FC236}">
                <a16:creationId xmlns:a16="http://schemas.microsoft.com/office/drawing/2014/main" id="{1A7803F9-7773-8D4F-976B-D69B7E2EE608}"/>
              </a:ext>
            </a:extLst>
          </p:cNvPr>
          <p:cNvSpPr>
            <a:spLocks noGrp="1"/>
          </p:cNvSpPr>
          <p:nvPr>
            <p:ph type="body" sz="quarter" idx="60" hasCustomPrompt="1"/>
          </p:nvPr>
        </p:nvSpPr>
        <p:spPr>
          <a:xfrm>
            <a:off x="4010749" y="4292473"/>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1" name="Text Placeholder 59">
            <a:extLst>
              <a:ext uri="{FF2B5EF4-FFF2-40B4-BE49-F238E27FC236}">
                <a16:creationId xmlns:a16="http://schemas.microsoft.com/office/drawing/2014/main" id="{4286B78D-E8D5-6842-AC6A-909EA46EFD1D}"/>
              </a:ext>
            </a:extLst>
          </p:cNvPr>
          <p:cNvSpPr>
            <a:spLocks noGrp="1"/>
          </p:cNvSpPr>
          <p:nvPr>
            <p:ph type="body" sz="quarter" idx="61" hasCustomPrompt="1"/>
          </p:nvPr>
        </p:nvSpPr>
        <p:spPr>
          <a:xfrm>
            <a:off x="5526728" y="4292473"/>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2" name="Text Placeholder 59">
            <a:extLst>
              <a:ext uri="{FF2B5EF4-FFF2-40B4-BE49-F238E27FC236}">
                <a16:creationId xmlns:a16="http://schemas.microsoft.com/office/drawing/2014/main" id="{D57E9009-2653-DC4B-94AE-90CDC9E1ABCA}"/>
              </a:ext>
            </a:extLst>
          </p:cNvPr>
          <p:cNvSpPr>
            <a:spLocks noGrp="1"/>
          </p:cNvSpPr>
          <p:nvPr>
            <p:ph type="body" sz="quarter" idx="62" hasCustomPrompt="1"/>
          </p:nvPr>
        </p:nvSpPr>
        <p:spPr>
          <a:xfrm>
            <a:off x="7030676" y="4292473"/>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3" name="Text Placeholder 59">
            <a:extLst>
              <a:ext uri="{FF2B5EF4-FFF2-40B4-BE49-F238E27FC236}">
                <a16:creationId xmlns:a16="http://schemas.microsoft.com/office/drawing/2014/main" id="{D5B3B3C8-7D00-764B-8913-D5E772AE43FE}"/>
              </a:ext>
            </a:extLst>
          </p:cNvPr>
          <p:cNvSpPr>
            <a:spLocks noGrp="1"/>
          </p:cNvSpPr>
          <p:nvPr>
            <p:ph type="body" sz="quarter" idx="63" hasCustomPrompt="1"/>
          </p:nvPr>
        </p:nvSpPr>
        <p:spPr>
          <a:xfrm>
            <a:off x="8527918" y="4292473"/>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4" name="Text Placeholder 59">
            <a:extLst>
              <a:ext uri="{FF2B5EF4-FFF2-40B4-BE49-F238E27FC236}">
                <a16:creationId xmlns:a16="http://schemas.microsoft.com/office/drawing/2014/main" id="{1F47E52F-8FA2-864D-BAD8-6C2A0A918543}"/>
              </a:ext>
            </a:extLst>
          </p:cNvPr>
          <p:cNvSpPr>
            <a:spLocks noGrp="1"/>
          </p:cNvSpPr>
          <p:nvPr>
            <p:ph type="body" sz="quarter" idx="64" hasCustomPrompt="1"/>
          </p:nvPr>
        </p:nvSpPr>
        <p:spPr>
          <a:xfrm>
            <a:off x="10022185" y="4281236"/>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5" name="Text Placeholder 59">
            <a:extLst>
              <a:ext uri="{FF2B5EF4-FFF2-40B4-BE49-F238E27FC236}">
                <a16:creationId xmlns:a16="http://schemas.microsoft.com/office/drawing/2014/main" id="{38B8711D-21CD-6942-8CF3-87CEDEA20996}"/>
              </a:ext>
            </a:extLst>
          </p:cNvPr>
          <p:cNvSpPr>
            <a:spLocks noGrp="1"/>
          </p:cNvSpPr>
          <p:nvPr>
            <p:ph type="body" sz="quarter" idx="65" hasCustomPrompt="1"/>
          </p:nvPr>
        </p:nvSpPr>
        <p:spPr>
          <a:xfrm>
            <a:off x="10022185" y="6194257"/>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6" name="Text Placeholder 59">
            <a:extLst>
              <a:ext uri="{FF2B5EF4-FFF2-40B4-BE49-F238E27FC236}">
                <a16:creationId xmlns:a16="http://schemas.microsoft.com/office/drawing/2014/main" id="{5F5D1609-08B5-C544-9F53-64EF9B176569}"/>
              </a:ext>
            </a:extLst>
          </p:cNvPr>
          <p:cNvSpPr>
            <a:spLocks noGrp="1"/>
          </p:cNvSpPr>
          <p:nvPr>
            <p:ph type="body" sz="quarter" idx="66" hasCustomPrompt="1"/>
          </p:nvPr>
        </p:nvSpPr>
        <p:spPr>
          <a:xfrm>
            <a:off x="8530269" y="620628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7" name="Text Placeholder 59">
            <a:extLst>
              <a:ext uri="{FF2B5EF4-FFF2-40B4-BE49-F238E27FC236}">
                <a16:creationId xmlns:a16="http://schemas.microsoft.com/office/drawing/2014/main" id="{1C0ACD1A-F0C2-3649-94D3-89076E30BBE1}"/>
              </a:ext>
            </a:extLst>
          </p:cNvPr>
          <p:cNvSpPr>
            <a:spLocks noGrp="1"/>
          </p:cNvSpPr>
          <p:nvPr>
            <p:ph type="body" sz="quarter" idx="67" hasCustomPrompt="1"/>
          </p:nvPr>
        </p:nvSpPr>
        <p:spPr>
          <a:xfrm>
            <a:off x="7038353" y="620628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8" name="Text Placeholder 59">
            <a:extLst>
              <a:ext uri="{FF2B5EF4-FFF2-40B4-BE49-F238E27FC236}">
                <a16:creationId xmlns:a16="http://schemas.microsoft.com/office/drawing/2014/main" id="{32487F0F-6A32-3943-A1CC-C2DE98C8DDA0}"/>
              </a:ext>
            </a:extLst>
          </p:cNvPr>
          <p:cNvSpPr>
            <a:spLocks noGrp="1"/>
          </p:cNvSpPr>
          <p:nvPr>
            <p:ph type="body" sz="quarter" idx="68" hasCustomPrompt="1"/>
          </p:nvPr>
        </p:nvSpPr>
        <p:spPr>
          <a:xfrm>
            <a:off x="5522374" y="620628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9" name="Text Placeholder 59">
            <a:extLst>
              <a:ext uri="{FF2B5EF4-FFF2-40B4-BE49-F238E27FC236}">
                <a16:creationId xmlns:a16="http://schemas.microsoft.com/office/drawing/2014/main" id="{F1E58CEF-0316-0A42-A8EC-A45C71F14F7A}"/>
              </a:ext>
            </a:extLst>
          </p:cNvPr>
          <p:cNvSpPr>
            <a:spLocks noGrp="1"/>
          </p:cNvSpPr>
          <p:nvPr>
            <p:ph type="body" sz="quarter" idx="69" hasCustomPrompt="1"/>
          </p:nvPr>
        </p:nvSpPr>
        <p:spPr>
          <a:xfrm>
            <a:off x="4030458" y="619425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80" name="Text Placeholder 59">
            <a:extLst>
              <a:ext uri="{FF2B5EF4-FFF2-40B4-BE49-F238E27FC236}">
                <a16:creationId xmlns:a16="http://schemas.microsoft.com/office/drawing/2014/main" id="{E13AE074-271F-4045-867B-9C0419DB97A6}"/>
              </a:ext>
            </a:extLst>
          </p:cNvPr>
          <p:cNvSpPr>
            <a:spLocks noGrp="1"/>
          </p:cNvSpPr>
          <p:nvPr>
            <p:ph type="body" sz="quarter" idx="70" hasCustomPrompt="1"/>
          </p:nvPr>
        </p:nvSpPr>
        <p:spPr>
          <a:xfrm>
            <a:off x="2526511" y="619425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81" name="Text Placeholder 59">
            <a:extLst>
              <a:ext uri="{FF2B5EF4-FFF2-40B4-BE49-F238E27FC236}">
                <a16:creationId xmlns:a16="http://schemas.microsoft.com/office/drawing/2014/main" id="{3F603147-1BA5-BA44-BFF1-32FE936A3FEE}"/>
              </a:ext>
            </a:extLst>
          </p:cNvPr>
          <p:cNvSpPr>
            <a:spLocks noGrp="1"/>
          </p:cNvSpPr>
          <p:nvPr>
            <p:ph type="body" sz="quarter" idx="71" hasCustomPrompt="1"/>
          </p:nvPr>
        </p:nvSpPr>
        <p:spPr>
          <a:xfrm>
            <a:off x="1010532" y="6182227"/>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44" name="Title 1">
            <a:extLst>
              <a:ext uri="{FF2B5EF4-FFF2-40B4-BE49-F238E27FC236}">
                <a16:creationId xmlns:a16="http://schemas.microsoft.com/office/drawing/2014/main" id="{8F0C303A-BC88-1153-D491-13D9064AA3CD}"/>
              </a:ext>
            </a:extLst>
          </p:cNvPr>
          <p:cNvSpPr txBox="1">
            <a:spLocks/>
          </p:cNvSpPr>
          <p:nvPr userDrawn="1"/>
        </p:nvSpPr>
        <p:spPr>
          <a:xfrm>
            <a:off x="556149" y="177091"/>
            <a:ext cx="11079701" cy="3740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i="0">
                <a:solidFill>
                  <a:srgbClr val="00B2F6"/>
                </a:solidFill>
                <a:latin typeface="Roboto Condensed" panose="02000000000000000000" pitchFamily="2" charset="0"/>
                <a:ea typeface="Roboto Condensed" panose="02000000000000000000" pitchFamily="2" charset="0"/>
                <a:cs typeface="Roboto Condensed" panose="02000000000000000000" pitchFamily="2" charset="0"/>
              </a:rPr>
              <a:t>EXECUTIVE COMMITTEE</a:t>
            </a:r>
          </a:p>
        </p:txBody>
      </p:sp>
      <p:sp>
        <p:nvSpPr>
          <p:cNvPr id="59" name="Title 1">
            <a:extLst>
              <a:ext uri="{FF2B5EF4-FFF2-40B4-BE49-F238E27FC236}">
                <a16:creationId xmlns:a16="http://schemas.microsoft.com/office/drawing/2014/main" id="{92350D33-3469-DDDE-A77E-447364747C79}"/>
              </a:ext>
            </a:extLst>
          </p:cNvPr>
          <p:cNvSpPr txBox="1">
            <a:spLocks/>
          </p:cNvSpPr>
          <p:nvPr userDrawn="1"/>
        </p:nvSpPr>
        <p:spPr>
          <a:xfrm>
            <a:off x="605563" y="2546075"/>
            <a:ext cx="11079701" cy="3740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i="0">
                <a:solidFill>
                  <a:srgbClr val="00B2F6"/>
                </a:solidFill>
                <a:latin typeface="Roboto Condensed" panose="02000000000000000000" pitchFamily="2" charset="0"/>
                <a:ea typeface="Roboto Condensed" panose="02000000000000000000" pitchFamily="2" charset="0"/>
                <a:cs typeface="Roboto Condensed" panose="02000000000000000000" pitchFamily="2" charset="0"/>
              </a:rPr>
              <a:t>DIRECTORS</a:t>
            </a:r>
          </a:p>
        </p:txBody>
      </p:sp>
    </p:spTree>
    <p:extLst>
      <p:ext uri="{BB962C8B-B14F-4D97-AF65-F5344CB8AC3E}">
        <p14:creationId xmlns:p14="http://schemas.microsoft.com/office/powerpoint/2010/main" val="282272763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A27747AB-FEB3-9B49-9D87-730588F7C705}"/>
              </a:ext>
            </a:extLst>
          </p:cNvPr>
          <p:cNvSpPr/>
          <p:nvPr userDrawn="1"/>
        </p:nvSpPr>
        <p:spPr>
          <a:xfrm>
            <a:off x="1" y="0"/>
            <a:ext cx="5898632" cy="6858000"/>
          </a:xfrm>
          <a:prstGeom prst="rect">
            <a:avLst/>
          </a:prstGeom>
          <a:solidFill>
            <a:srgbClr val="1D4487">
              <a:alpha val="85098"/>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4" name="Picture Placeholder 18">
            <a:extLst>
              <a:ext uri="{FF2B5EF4-FFF2-40B4-BE49-F238E27FC236}">
                <a16:creationId xmlns:a16="http://schemas.microsoft.com/office/drawing/2014/main" id="{4D883F13-20DB-F240-9F21-F41891F16F59}"/>
              </a:ext>
            </a:extLst>
          </p:cNvPr>
          <p:cNvSpPr>
            <a:spLocks noGrp="1"/>
          </p:cNvSpPr>
          <p:nvPr>
            <p:ph type="pic" sz="quarter" idx="12"/>
          </p:nvPr>
        </p:nvSpPr>
        <p:spPr>
          <a:xfrm>
            <a:off x="5898633" y="0"/>
            <a:ext cx="6293367" cy="6865938"/>
          </a:xfrm>
          <a:prstGeom prst="rect">
            <a:avLst/>
          </a:prstGeom>
        </p:spPr>
        <p:txBody>
          <a:bodyPr/>
          <a:lstStyle>
            <a:lvl1pPr marL="0" indent="0">
              <a:buNone/>
              <a:defRPr>
                <a:solidFill>
                  <a:schemeClr val="bg1"/>
                </a:solidFill>
              </a:defRPr>
            </a:lvl1pPr>
          </a:lstStyle>
          <a:p>
            <a:endParaRPr lang="en-US"/>
          </a:p>
        </p:txBody>
      </p:sp>
      <p:sp>
        <p:nvSpPr>
          <p:cNvPr id="82" name="Title 4">
            <a:extLst>
              <a:ext uri="{FF2B5EF4-FFF2-40B4-BE49-F238E27FC236}">
                <a16:creationId xmlns:a16="http://schemas.microsoft.com/office/drawing/2014/main" id="{DD5CE0BC-B6A7-8046-90C2-EF8B0AEA9D3F}"/>
              </a:ext>
            </a:extLst>
          </p:cNvPr>
          <p:cNvSpPr>
            <a:spLocks noGrp="1"/>
          </p:cNvSpPr>
          <p:nvPr>
            <p:ph type="title" hasCustomPrompt="1"/>
          </p:nvPr>
        </p:nvSpPr>
        <p:spPr>
          <a:xfrm>
            <a:off x="764917" y="2464525"/>
            <a:ext cx="4368559" cy="641155"/>
          </a:xfrm>
          <a:prstGeom prst="rect">
            <a:avLst/>
          </a:prstGeom>
        </p:spPr>
        <p:txBody>
          <a:bodyPr/>
          <a:lstStyle>
            <a:lvl1pPr>
              <a:defRPr b="1">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HEADING HERE</a:t>
            </a:r>
          </a:p>
        </p:txBody>
      </p:sp>
      <p:sp>
        <p:nvSpPr>
          <p:cNvPr id="83" name="Text Placeholder 3">
            <a:extLst>
              <a:ext uri="{FF2B5EF4-FFF2-40B4-BE49-F238E27FC236}">
                <a16:creationId xmlns:a16="http://schemas.microsoft.com/office/drawing/2014/main" id="{15E87C10-2F83-6A4B-A24B-7A8459826608}"/>
              </a:ext>
            </a:extLst>
          </p:cNvPr>
          <p:cNvSpPr>
            <a:spLocks noGrp="1"/>
          </p:cNvSpPr>
          <p:nvPr>
            <p:ph type="body" sz="quarter" idx="11" hasCustomPrompt="1"/>
          </p:nvPr>
        </p:nvSpPr>
        <p:spPr>
          <a:xfrm>
            <a:off x="764917" y="3306610"/>
            <a:ext cx="4368800" cy="1646545"/>
          </a:xfrm>
          <a:prstGeom prst="rect">
            <a:avLst/>
          </a:prstGeom>
        </p:spPr>
        <p:txBody>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Sub Heading Here</a:t>
            </a:r>
          </a:p>
        </p:txBody>
      </p:sp>
      <p:pic>
        <p:nvPicPr>
          <p:cNvPr id="9" name="Picture 8" descr="Text&#10;&#10;Description automatically generated">
            <a:extLst>
              <a:ext uri="{FF2B5EF4-FFF2-40B4-BE49-F238E27FC236}">
                <a16:creationId xmlns:a16="http://schemas.microsoft.com/office/drawing/2014/main" id="{1997E362-A111-BECB-6BF6-313761D326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516" y="6172943"/>
            <a:ext cx="2881235" cy="355129"/>
          </a:xfrm>
          <a:prstGeom prst="rect">
            <a:avLst/>
          </a:prstGeom>
        </p:spPr>
      </p:pic>
      <p:cxnSp>
        <p:nvCxnSpPr>
          <p:cNvPr id="10" name="Straight Connector 9">
            <a:extLst>
              <a:ext uri="{FF2B5EF4-FFF2-40B4-BE49-F238E27FC236}">
                <a16:creationId xmlns:a16="http://schemas.microsoft.com/office/drawing/2014/main" id="{9A6B6C96-FB70-D4F8-A8D6-3E9778765CFC}"/>
              </a:ext>
            </a:extLst>
          </p:cNvPr>
          <p:cNvCxnSpPr/>
          <p:nvPr userDrawn="1"/>
        </p:nvCxnSpPr>
        <p:spPr>
          <a:xfrm>
            <a:off x="764917" y="3205721"/>
            <a:ext cx="4216400" cy="0"/>
          </a:xfrm>
          <a:prstGeom prst="line">
            <a:avLst/>
          </a:prstGeom>
          <a:ln w="12700">
            <a:solidFill>
              <a:srgbClr val="E5B5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643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962820-AF04-F2E7-F560-A639DB4FF474}"/>
              </a:ext>
            </a:extLst>
          </p:cNvPr>
          <p:cNvSpPr/>
          <p:nvPr userDrawn="1"/>
        </p:nvSpPr>
        <p:spPr>
          <a:xfrm>
            <a:off x="1" y="0"/>
            <a:ext cx="5898632" cy="6858000"/>
          </a:xfrm>
          <a:prstGeom prst="rect">
            <a:avLst/>
          </a:prstGeom>
          <a:solidFill>
            <a:srgbClr val="00B2F6">
              <a:alpha val="85098"/>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4" name="Picture Placeholder 18">
            <a:extLst>
              <a:ext uri="{FF2B5EF4-FFF2-40B4-BE49-F238E27FC236}">
                <a16:creationId xmlns:a16="http://schemas.microsoft.com/office/drawing/2014/main" id="{4D883F13-20DB-F240-9F21-F41891F16F59}"/>
              </a:ext>
            </a:extLst>
          </p:cNvPr>
          <p:cNvSpPr>
            <a:spLocks noGrp="1"/>
          </p:cNvSpPr>
          <p:nvPr>
            <p:ph type="pic" sz="quarter" idx="12"/>
          </p:nvPr>
        </p:nvSpPr>
        <p:spPr>
          <a:xfrm>
            <a:off x="5898633" y="0"/>
            <a:ext cx="6293367" cy="6865938"/>
          </a:xfrm>
          <a:prstGeom prst="rect">
            <a:avLst/>
          </a:prstGeom>
        </p:spPr>
        <p:txBody>
          <a:bodyPr/>
          <a:lstStyle>
            <a:lvl1pPr marL="0" indent="0">
              <a:buNone/>
              <a:defRPr>
                <a:solidFill>
                  <a:schemeClr val="bg1"/>
                </a:solidFill>
              </a:defRPr>
            </a:lvl1pPr>
          </a:lstStyle>
          <a:p>
            <a:endParaRPr lang="en-US"/>
          </a:p>
        </p:txBody>
      </p:sp>
      <p:sp>
        <p:nvSpPr>
          <p:cNvPr id="82" name="Title 4">
            <a:extLst>
              <a:ext uri="{FF2B5EF4-FFF2-40B4-BE49-F238E27FC236}">
                <a16:creationId xmlns:a16="http://schemas.microsoft.com/office/drawing/2014/main" id="{DD5CE0BC-B6A7-8046-90C2-EF8B0AEA9D3F}"/>
              </a:ext>
            </a:extLst>
          </p:cNvPr>
          <p:cNvSpPr>
            <a:spLocks noGrp="1"/>
          </p:cNvSpPr>
          <p:nvPr>
            <p:ph type="title" hasCustomPrompt="1"/>
          </p:nvPr>
        </p:nvSpPr>
        <p:spPr>
          <a:xfrm>
            <a:off x="764917" y="2473233"/>
            <a:ext cx="4368559" cy="632447"/>
          </a:xfrm>
          <a:prstGeom prst="rect">
            <a:avLst/>
          </a:prstGeom>
        </p:spPr>
        <p:txBody>
          <a:bodyPr/>
          <a:lstStyle>
            <a:lvl1pPr>
              <a:defRPr b="1">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HEADING HERE</a:t>
            </a:r>
          </a:p>
        </p:txBody>
      </p:sp>
      <p:sp>
        <p:nvSpPr>
          <p:cNvPr id="83" name="Text Placeholder 3">
            <a:extLst>
              <a:ext uri="{FF2B5EF4-FFF2-40B4-BE49-F238E27FC236}">
                <a16:creationId xmlns:a16="http://schemas.microsoft.com/office/drawing/2014/main" id="{15E87C10-2F83-6A4B-A24B-7A8459826608}"/>
              </a:ext>
            </a:extLst>
          </p:cNvPr>
          <p:cNvSpPr>
            <a:spLocks noGrp="1"/>
          </p:cNvSpPr>
          <p:nvPr>
            <p:ph type="body" sz="quarter" idx="11" hasCustomPrompt="1"/>
          </p:nvPr>
        </p:nvSpPr>
        <p:spPr>
          <a:xfrm>
            <a:off x="764917" y="3306610"/>
            <a:ext cx="4368800" cy="1646545"/>
          </a:xfrm>
          <a:prstGeom prst="rect">
            <a:avLst/>
          </a:prstGeom>
        </p:spPr>
        <p:txBody>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Sub Heading Here</a:t>
            </a:r>
          </a:p>
        </p:txBody>
      </p:sp>
      <p:pic>
        <p:nvPicPr>
          <p:cNvPr id="10" name="Picture 9" descr="Text&#10;&#10;Description automatically generated">
            <a:extLst>
              <a:ext uri="{FF2B5EF4-FFF2-40B4-BE49-F238E27FC236}">
                <a16:creationId xmlns:a16="http://schemas.microsoft.com/office/drawing/2014/main" id="{6B54AB1E-4397-4EFC-3DB1-663FFF7BB0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516" y="6172943"/>
            <a:ext cx="2881235" cy="355129"/>
          </a:xfrm>
          <a:prstGeom prst="rect">
            <a:avLst/>
          </a:prstGeom>
        </p:spPr>
      </p:pic>
      <p:cxnSp>
        <p:nvCxnSpPr>
          <p:cNvPr id="11" name="Straight Connector 10">
            <a:extLst>
              <a:ext uri="{FF2B5EF4-FFF2-40B4-BE49-F238E27FC236}">
                <a16:creationId xmlns:a16="http://schemas.microsoft.com/office/drawing/2014/main" id="{13537BBC-07F6-48B1-1215-686E0D8D9345}"/>
              </a:ext>
            </a:extLst>
          </p:cNvPr>
          <p:cNvCxnSpPr/>
          <p:nvPr userDrawn="1"/>
        </p:nvCxnSpPr>
        <p:spPr>
          <a:xfrm>
            <a:off x="764917" y="3205721"/>
            <a:ext cx="4216400" cy="0"/>
          </a:xfrm>
          <a:prstGeom prst="line">
            <a:avLst/>
          </a:prstGeom>
          <a:ln w="12700">
            <a:solidFill>
              <a:srgbClr val="F895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54638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A709F0-5EE1-D0CB-1265-F86F1D65A790}"/>
              </a:ext>
            </a:extLst>
          </p:cNvPr>
          <p:cNvSpPr/>
          <p:nvPr userDrawn="1"/>
        </p:nvSpPr>
        <p:spPr>
          <a:xfrm>
            <a:off x="0" y="-1"/>
            <a:ext cx="12192000" cy="1448889"/>
          </a:xfrm>
          <a:prstGeom prst="rect">
            <a:avLst/>
          </a:prstGeom>
          <a:solidFill>
            <a:srgbClr val="1D4487">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F4DE26D4-10E3-F442-A46E-B72E6F2787EC}"/>
              </a:ext>
            </a:extLst>
          </p:cNvPr>
          <p:cNvSpPr>
            <a:spLocks noGrp="1"/>
          </p:cNvSpPr>
          <p:nvPr>
            <p:ph type="title" hasCustomPrompt="1"/>
          </p:nvPr>
        </p:nvSpPr>
        <p:spPr>
          <a:xfrm>
            <a:off x="776895" y="447253"/>
            <a:ext cx="10638210" cy="667757"/>
          </a:xfrm>
          <a:prstGeom prst="rect">
            <a:avLst/>
          </a:prstGeom>
        </p:spPr>
        <p:txBody>
          <a:bodyPr/>
          <a:lstStyle>
            <a:lvl1pPr>
              <a:defRPr sz="4800" b="1"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HEADING HERE</a:t>
            </a:r>
          </a:p>
        </p:txBody>
      </p:sp>
      <p:pic>
        <p:nvPicPr>
          <p:cNvPr id="6" name="Picture 5" descr="A picture containing logo&#10;&#10;Description automatically generated">
            <a:extLst>
              <a:ext uri="{FF2B5EF4-FFF2-40B4-BE49-F238E27FC236}">
                <a16:creationId xmlns:a16="http://schemas.microsoft.com/office/drawing/2014/main" id="{C410ED4D-2D9A-F1EC-6B93-7BB050A27EBA}"/>
              </a:ext>
            </a:extLst>
          </p:cNvPr>
          <p:cNvPicPr>
            <a:picLocks noChangeAspect="1"/>
          </p:cNvPicPr>
          <p:nvPr userDrawn="1"/>
        </p:nvPicPr>
        <p:blipFill>
          <a:blip r:embed="rId2"/>
          <a:stretch>
            <a:fillRect/>
          </a:stretch>
        </p:blipFill>
        <p:spPr>
          <a:xfrm>
            <a:off x="170737" y="5910092"/>
            <a:ext cx="3138616" cy="829375"/>
          </a:xfrm>
          <a:prstGeom prst="rect">
            <a:avLst/>
          </a:prstGeom>
        </p:spPr>
      </p:pic>
      <p:sp>
        <p:nvSpPr>
          <p:cNvPr id="7" name="Text Placeholder 7">
            <a:extLst>
              <a:ext uri="{FF2B5EF4-FFF2-40B4-BE49-F238E27FC236}">
                <a16:creationId xmlns:a16="http://schemas.microsoft.com/office/drawing/2014/main" id="{A4A5B590-D17C-E500-4958-F2F8102486F2}"/>
              </a:ext>
            </a:extLst>
          </p:cNvPr>
          <p:cNvSpPr>
            <a:spLocks noGrp="1"/>
          </p:cNvSpPr>
          <p:nvPr>
            <p:ph type="body" sz="quarter" idx="11"/>
          </p:nvPr>
        </p:nvSpPr>
        <p:spPr>
          <a:xfrm>
            <a:off x="776288" y="1635125"/>
            <a:ext cx="10638817" cy="4275138"/>
          </a:xfrm>
          <a:prstGeom prst="rect">
            <a:avLst/>
          </a:prstGeom>
        </p:spPr>
        <p:txBody>
          <a:bodyPr/>
          <a:lstStyle>
            <a:lvl1pPr>
              <a:defRPr>
                <a:latin typeface="Roboto Light" panose="02000000000000000000" pitchFamily="2" charset="0"/>
                <a:ea typeface="Roboto Light" panose="02000000000000000000" pitchFamily="2" charset="0"/>
                <a:cs typeface="Roboto Light" panose="02000000000000000000" pitchFamily="2" charset="0"/>
              </a:defRPr>
            </a:lvl1pPr>
            <a:lvl2pPr>
              <a:defRPr>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38985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A709F0-5EE1-D0CB-1265-F86F1D65A790}"/>
              </a:ext>
            </a:extLst>
          </p:cNvPr>
          <p:cNvSpPr/>
          <p:nvPr userDrawn="1"/>
        </p:nvSpPr>
        <p:spPr>
          <a:xfrm>
            <a:off x="0" y="-1"/>
            <a:ext cx="12192000" cy="1448889"/>
          </a:xfrm>
          <a:prstGeom prst="rect">
            <a:avLst/>
          </a:prstGeom>
          <a:solidFill>
            <a:srgbClr val="00B2F6">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F4DE26D4-10E3-F442-A46E-B72E6F2787EC}"/>
              </a:ext>
            </a:extLst>
          </p:cNvPr>
          <p:cNvSpPr>
            <a:spLocks noGrp="1"/>
          </p:cNvSpPr>
          <p:nvPr>
            <p:ph type="title" hasCustomPrompt="1"/>
          </p:nvPr>
        </p:nvSpPr>
        <p:spPr>
          <a:xfrm>
            <a:off x="776895" y="447253"/>
            <a:ext cx="10638210" cy="667757"/>
          </a:xfrm>
          <a:prstGeom prst="rect">
            <a:avLst/>
          </a:prstGeom>
        </p:spPr>
        <p:txBody>
          <a:bodyPr/>
          <a:lstStyle>
            <a:lvl1pPr>
              <a:defRPr sz="4800" b="1"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HEADING HERE</a:t>
            </a:r>
          </a:p>
        </p:txBody>
      </p:sp>
      <p:pic>
        <p:nvPicPr>
          <p:cNvPr id="5" name="Picture 4" descr="A picture containing logo&#10;&#10;Description automatically generated">
            <a:extLst>
              <a:ext uri="{FF2B5EF4-FFF2-40B4-BE49-F238E27FC236}">
                <a16:creationId xmlns:a16="http://schemas.microsoft.com/office/drawing/2014/main" id="{9B0ED9C1-0379-89D3-DAF0-2355D85487D6}"/>
              </a:ext>
            </a:extLst>
          </p:cNvPr>
          <p:cNvPicPr>
            <a:picLocks noChangeAspect="1"/>
          </p:cNvPicPr>
          <p:nvPr userDrawn="1"/>
        </p:nvPicPr>
        <p:blipFill>
          <a:blip r:embed="rId2"/>
          <a:stretch>
            <a:fillRect/>
          </a:stretch>
        </p:blipFill>
        <p:spPr>
          <a:xfrm>
            <a:off x="170737" y="5910092"/>
            <a:ext cx="3138616" cy="829375"/>
          </a:xfrm>
          <a:prstGeom prst="rect">
            <a:avLst/>
          </a:prstGeom>
        </p:spPr>
      </p:pic>
      <p:sp>
        <p:nvSpPr>
          <p:cNvPr id="6" name="Text Placeholder 7">
            <a:extLst>
              <a:ext uri="{FF2B5EF4-FFF2-40B4-BE49-F238E27FC236}">
                <a16:creationId xmlns:a16="http://schemas.microsoft.com/office/drawing/2014/main" id="{F229EB78-5E28-5991-2BEF-1FB7F73466A9}"/>
              </a:ext>
            </a:extLst>
          </p:cNvPr>
          <p:cNvSpPr>
            <a:spLocks noGrp="1"/>
          </p:cNvSpPr>
          <p:nvPr>
            <p:ph type="body" sz="quarter" idx="11"/>
          </p:nvPr>
        </p:nvSpPr>
        <p:spPr>
          <a:xfrm>
            <a:off x="776288" y="1635125"/>
            <a:ext cx="10638817" cy="4275138"/>
          </a:xfrm>
          <a:prstGeom prst="rect">
            <a:avLst/>
          </a:prstGeom>
        </p:spPr>
        <p:txBody>
          <a:bodyPr/>
          <a:lstStyle>
            <a:lvl1pPr>
              <a:defRPr>
                <a:latin typeface="Roboto Light" panose="02000000000000000000" pitchFamily="2" charset="0"/>
                <a:ea typeface="Roboto Light" panose="02000000000000000000" pitchFamily="2" charset="0"/>
                <a:cs typeface="Roboto Light" panose="02000000000000000000" pitchFamily="2" charset="0"/>
              </a:defRPr>
            </a:lvl1pPr>
            <a:lvl2pPr>
              <a:defRPr>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47881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4DE26D4-10E3-F442-A46E-B72E6F2787EC}"/>
              </a:ext>
            </a:extLst>
          </p:cNvPr>
          <p:cNvSpPr>
            <a:spLocks noGrp="1"/>
          </p:cNvSpPr>
          <p:nvPr>
            <p:ph type="title" hasCustomPrompt="1"/>
          </p:nvPr>
        </p:nvSpPr>
        <p:spPr>
          <a:xfrm>
            <a:off x="776895" y="447253"/>
            <a:ext cx="10638210" cy="667757"/>
          </a:xfrm>
          <a:prstGeom prst="rect">
            <a:avLst/>
          </a:prstGeom>
        </p:spPr>
        <p:txBody>
          <a:bodyPr/>
          <a:lstStyle>
            <a:lvl1pPr>
              <a:defRPr sz="4800" b="1" i="0">
                <a:solidFill>
                  <a:srgbClr val="1D4487"/>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HEADING HERE</a:t>
            </a:r>
          </a:p>
        </p:txBody>
      </p:sp>
      <p:sp>
        <p:nvSpPr>
          <p:cNvPr id="5" name="Picture Placeholder 6">
            <a:extLst>
              <a:ext uri="{FF2B5EF4-FFF2-40B4-BE49-F238E27FC236}">
                <a16:creationId xmlns:a16="http://schemas.microsoft.com/office/drawing/2014/main" id="{3BCF3819-B4BC-8113-03F3-D30B3BB75F5C}"/>
              </a:ext>
            </a:extLst>
          </p:cNvPr>
          <p:cNvSpPr>
            <a:spLocks noGrp="1"/>
          </p:cNvSpPr>
          <p:nvPr>
            <p:ph type="pic" sz="quarter" idx="10"/>
          </p:nvPr>
        </p:nvSpPr>
        <p:spPr>
          <a:xfrm>
            <a:off x="6096000" y="1634887"/>
            <a:ext cx="5240129" cy="4715236"/>
          </a:xfrm>
          <a:prstGeom prst="rect">
            <a:avLst/>
          </a:prstGeom>
        </p:spPr>
        <p:txBody>
          <a:bodyPr/>
          <a:lstStyle>
            <a:lvl1pPr>
              <a:defRPr>
                <a:latin typeface="Roboto Light" panose="02000000000000000000" pitchFamily="2" charset="0"/>
                <a:ea typeface="Roboto Light" panose="02000000000000000000" pitchFamily="2" charset="0"/>
                <a:cs typeface="Roboto Light" panose="02000000000000000000" pitchFamily="2" charset="0"/>
              </a:defRPr>
            </a:lvl1pPr>
          </a:lstStyle>
          <a:p>
            <a:endParaRPr lang="en-US"/>
          </a:p>
        </p:txBody>
      </p:sp>
      <p:pic>
        <p:nvPicPr>
          <p:cNvPr id="6" name="Picture 5" descr="A picture containing logo&#10;&#10;Description automatically generated">
            <a:extLst>
              <a:ext uri="{FF2B5EF4-FFF2-40B4-BE49-F238E27FC236}">
                <a16:creationId xmlns:a16="http://schemas.microsoft.com/office/drawing/2014/main" id="{D079DA7F-298D-B04A-05DD-316D12C50087}"/>
              </a:ext>
            </a:extLst>
          </p:cNvPr>
          <p:cNvPicPr>
            <a:picLocks noChangeAspect="1"/>
          </p:cNvPicPr>
          <p:nvPr userDrawn="1"/>
        </p:nvPicPr>
        <p:blipFill>
          <a:blip r:embed="rId2"/>
          <a:stretch>
            <a:fillRect/>
          </a:stretch>
        </p:blipFill>
        <p:spPr>
          <a:xfrm>
            <a:off x="170737" y="5910092"/>
            <a:ext cx="3138616" cy="829375"/>
          </a:xfrm>
          <a:prstGeom prst="rect">
            <a:avLst/>
          </a:prstGeom>
        </p:spPr>
      </p:pic>
      <p:sp>
        <p:nvSpPr>
          <p:cNvPr id="8" name="Text Placeholder 7">
            <a:extLst>
              <a:ext uri="{FF2B5EF4-FFF2-40B4-BE49-F238E27FC236}">
                <a16:creationId xmlns:a16="http://schemas.microsoft.com/office/drawing/2014/main" id="{F59BBD53-CDE2-5EC0-4435-F034542A9F21}"/>
              </a:ext>
            </a:extLst>
          </p:cNvPr>
          <p:cNvSpPr>
            <a:spLocks noGrp="1"/>
          </p:cNvSpPr>
          <p:nvPr>
            <p:ph type="body" sz="quarter" idx="11"/>
          </p:nvPr>
        </p:nvSpPr>
        <p:spPr>
          <a:xfrm>
            <a:off x="776288" y="1635125"/>
            <a:ext cx="5049837" cy="4275138"/>
          </a:xfrm>
          <a:prstGeom prst="rect">
            <a:avLst/>
          </a:prstGeom>
        </p:spPr>
        <p:txBody>
          <a:bodyPr/>
          <a:lstStyle>
            <a:lvl1pPr>
              <a:defRPr>
                <a:latin typeface="Roboto Light" panose="02000000000000000000" pitchFamily="2" charset="0"/>
                <a:ea typeface="Roboto Light" panose="02000000000000000000" pitchFamily="2" charset="0"/>
                <a:cs typeface="Roboto Light" panose="02000000000000000000" pitchFamily="2" charset="0"/>
              </a:defRPr>
            </a:lvl1pPr>
            <a:lvl2pPr>
              <a:defRPr>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68443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4DE26D4-10E3-F442-A46E-B72E6F2787EC}"/>
              </a:ext>
            </a:extLst>
          </p:cNvPr>
          <p:cNvSpPr>
            <a:spLocks noGrp="1"/>
          </p:cNvSpPr>
          <p:nvPr>
            <p:ph type="title" hasCustomPrompt="1"/>
          </p:nvPr>
        </p:nvSpPr>
        <p:spPr>
          <a:xfrm>
            <a:off x="776895" y="447253"/>
            <a:ext cx="10638210" cy="667757"/>
          </a:xfrm>
          <a:prstGeom prst="rect">
            <a:avLst/>
          </a:prstGeom>
        </p:spPr>
        <p:txBody>
          <a:bodyPr/>
          <a:lstStyle>
            <a:lvl1pPr>
              <a:defRPr sz="4800" b="1" i="0">
                <a:solidFill>
                  <a:srgbClr val="00B2F6"/>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HEADING HERE</a:t>
            </a:r>
          </a:p>
        </p:txBody>
      </p:sp>
      <p:sp>
        <p:nvSpPr>
          <p:cNvPr id="5" name="Picture Placeholder 6">
            <a:extLst>
              <a:ext uri="{FF2B5EF4-FFF2-40B4-BE49-F238E27FC236}">
                <a16:creationId xmlns:a16="http://schemas.microsoft.com/office/drawing/2014/main" id="{3BCF3819-B4BC-8113-03F3-D30B3BB75F5C}"/>
              </a:ext>
            </a:extLst>
          </p:cNvPr>
          <p:cNvSpPr>
            <a:spLocks noGrp="1"/>
          </p:cNvSpPr>
          <p:nvPr>
            <p:ph type="pic" sz="quarter" idx="10"/>
          </p:nvPr>
        </p:nvSpPr>
        <p:spPr>
          <a:xfrm>
            <a:off x="6096000" y="1634887"/>
            <a:ext cx="5240129" cy="4715236"/>
          </a:xfrm>
          <a:prstGeom prst="rect">
            <a:avLst/>
          </a:prstGeom>
        </p:spPr>
        <p:txBody>
          <a:bodyPr/>
          <a:lstStyle>
            <a:lvl1pPr>
              <a:defRPr>
                <a:latin typeface="Roboto Light" panose="02000000000000000000" pitchFamily="2" charset="0"/>
                <a:ea typeface="Roboto Light" panose="02000000000000000000" pitchFamily="2" charset="0"/>
                <a:cs typeface="Roboto Light" panose="02000000000000000000" pitchFamily="2" charset="0"/>
              </a:defRPr>
            </a:lvl1pPr>
          </a:lstStyle>
          <a:p>
            <a:endParaRPr lang="en-US"/>
          </a:p>
        </p:txBody>
      </p:sp>
      <p:pic>
        <p:nvPicPr>
          <p:cNvPr id="6" name="Picture 5" descr="A picture containing logo&#10;&#10;Description automatically generated">
            <a:extLst>
              <a:ext uri="{FF2B5EF4-FFF2-40B4-BE49-F238E27FC236}">
                <a16:creationId xmlns:a16="http://schemas.microsoft.com/office/drawing/2014/main" id="{D079DA7F-298D-B04A-05DD-316D12C50087}"/>
              </a:ext>
            </a:extLst>
          </p:cNvPr>
          <p:cNvPicPr>
            <a:picLocks noChangeAspect="1"/>
          </p:cNvPicPr>
          <p:nvPr userDrawn="1"/>
        </p:nvPicPr>
        <p:blipFill>
          <a:blip r:embed="rId2"/>
          <a:stretch>
            <a:fillRect/>
          </a:stretch>
        </p:blipFill>
        <p:spPr>
          <a:xfrm>
            <a:off x="170737" y="5910092"/>
            <a:ext cx="3138616" cy="829375"/>
          </a:xfrm>
          <a:prstGeom prst="rect">
            <a:avLst/>
          </a:prstGeom>
        </p:spPr>
      </p:pic>
      <p:sp>
        <p:nvSpPr>
          <p:cNvPr id="8" name="Text Placeholder 7">
            <a:extLst>
              <a:ext uri="{FF2B5EF4-FFF2-40B4-BE49-F238E27FC236}">
                <a16:creationId xmlns:a16="http://schemas.microsoft.com/office/drawing/2014/main" id="{F59BBD53-CDE2-5EC0-4435-F034542A9F21}"/>
              </a:ext>
            </a:extLst>
          </p:cNvPr>
          <p:cNvSpPr>
            <a:spLocks noGrp="1"/>
          </p:cNvSpPr>
          <p:nvPr>
            <p:ph type="body" sz="quarter" idx="11"/>
          </p:nvPr>
        </p:nvSpPr>
        <p:spPr>
          <a:xfrm>
            <a:off x="776288" y="1635125"/>
            <a:ext cx="5049837" cy="4275138"/>
          </a:xfrm>
          <a:prstGeom prst="rect">
            <a:avLst/>
          </a:prstGeom>
        </p:spPr>
        <p:txBody>
          <a:bodyPr/>
          <a:lstStyle>
            <a:lvl1pPr>
              <a:defRPr>
                <a:latin typeface="Roboto Light" panose="02000000000000000000" pitchFamily="2" charset="0"/>
                <a:ea typeface="Roboto Light" panose="02000000000000000000" pitchFamily="2" charset="0"/>
                <a:cs typeface="Roboto Light" panose="02000000000000000000" pitchFamily="2" charset="0"/>
              </a:defRPr>
            </a:lvl1pPr>
            <a:lvl2pPr>
              <a:defRPr>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65133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3918482-596E-2647-8707-83191056EA30}"/>
              </a:ext>
            </a:extLst>
          </p:cNvPr>
          <p:cNvSpPr txBox="1"/>
          <p:nvPr userDrawn="1"/>
        </p:nvSpPr>
        <p:spPr>
          <a:xfrm>
            <a:off x="7274786" y="5044442"/>
            <a:ext cx="4754120" cy="369332"/>
          </a:xfrm>
          <a:prstGeom prst="rect">
            <a:avLst/>
          </a:prstGeom>
          <a:noFill/>
        </p:spPr>
        <p:txBody>
          <a:bodyPr wrap="square" rtlCol="0">
            <a:spAutoFit/>
          </a:bodyPr>
          <a:lstStyle/>
          <a:p>
            <a:r>
              <a:rPr lang="en-ID">
                <a:solidFill>
                  <a:schemeClr val="bg1"/>
                </a:solidFill>
                <a:latin typeface="Gotham Light" pitchFamily="2" charset="0"/>
                <a:cs typeface="Gotham Light" pitchFamily="2" charset="0"/>
              </a:rPr>
              <a:t>Grab Some Coffee &amp; Make A New Friend</a:t>
            </a:r>
          </a:p>
        </p:txBody>
      </p:sp>
      <p:sp>
        <p:nvSpPr>
          <p:cNvPr id="12" name="Oval 11">
            <a:extLst>
              <a:ext uri="{FF2B5EF4-FFF2-40B4-BE49-F238E27FC236}">
                <a16:creationId xmlns:a16="http://schemas.microsoft.com/office/drawing/2014/main" id="{83278A6A-3EA0-9C40-A02F-747575C54254}"/>
              </a:ext>
            </a:extLst>
          </p:cNvPr>
          <p:cNvSpPr/>
          <p:nvPr userDrawn="1"/>
        </p:nvSpPr>
        <p:spPr>
          <a:xfrm>
            <a:off x="9059779" y="2767267"/>
            <a:ext cx="1130969" cy="1130969"/>
          </a:xfrm>
          <a:prstGeom prst="ellipse">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4E3662-9445-3B4B-A78E-C4BD6399EB56}"/>
              </a:ext>
            </a:extLst>
          </p:cNvPr>
          <p:cNvSpPr/>
          <p:nvPr userDrawn="1"/>
        </p:nvSpPr>
        <p:spPr>
          <a:xfrm>
            <a:off x="6818811" y="1"/>
            <a:ext cx="5385889" cy="6858000"/>
          </a:xfrm>
          <a:prstGeom prst="rect">
            <a:avLst/>
          </a:prstGeom>
          <a:solidFill>
            <a:srgbClr val="1D4487">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0" cap="none" spc="0">
              <a:ln>
                <a:noFill/>
              </a:ln>
              <a:solidFill>
                <a:schemeClr val="tx1"/>
              </a:solidFill>
              <a:effectLst/>
            </a:endParaRPr>
          </a:p>
        </p:txBody>
      </p:sp>
      <p:sp>
        <p:nvSpPr>
          <p:cNvPr id="15" name="TextBox 14">
            <a:extLst>
              <a:ext uri="{FF2B5EF4-FFF2-40B4-BE49-F238E27FC236}">
                <a16:creationId xmlns:a16="http://schemas.microsoft.com/office/drawing/2014/main" id="{0550F7F8-C212-6E4A-B33B-E3E6B3E96853}"/>
              </a:ext>
            </a:extLst>
          </p:cNvPr>
          <p:cNvSpPr txBox="1"/>
          <p:nvPr userDrawn="1"/>
        </p:nvSpPr>
        <p:spPr>
          <a:xfrm>
            <a:off x="6947536" y="2162342"/>
            <a:ext cx="5128436" cy="1075166"/>
          </a:xfrm>
          <a:prstGeom prst="rect">
            <a:avLst/>
          </a:prstGeom>
          <a:noFill/>
          <a:ln>
            <a:noFill/>
          </a:ln>
        </p:spPr>
        <p:txBody>
          <a:bodyPr wrap="square" rtlCol="0">
            <a:spAutoFit/>
          </a:bodyPr>
          <a:lstStyle/>
          <a:p>
            <a:pPr algn="ctr">
              <a:lnSpc>
                <a:spcPct val="150000"/>
              </a:lnSpc>
            </a:pPr>
            <a:r>
              <a:rPr lang="en-ID" sz="4800" b="1"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5 MINUTE BREAK </a:t>
            </a:r>
          </a:p>
        </p:txBody>
      </p:sp>
      <p:sp>
        <p:nvSpPr>
          <p:cNvPr id="16" name="TextBox 15">
            <a:extLst>
              <a:ext uri="{FF2B5EF4-FFF2-40B4-BE49-F238E27FC236}">
                <a16:creationId xmlns:a16="http://schemas.microsoft.com/office/drawing/2014/main" id="{100FAF67-08DD-9C4F-9BA8-2372E9E1323F}"/>
              </a:ext>
            </a:extLst>
          </p:cNvPr>
          <p:cNvSpPr txBox="1"/>
          <p:nvPr userDrawn="1"/>
        </p:nvSpPr>
        <p:spPr>
          <a:xfrm>
            <a:off x="7485329" y="3528904"/>
            <a:ext cx="4279866" cy="369332"/>
          </a:xfrm>
          <a:prstGeom prst="rect">
            <a:avLst/>
          </a:prstGeom>
          <a:noFill/>
        </p:spPr>
        <p:txBody>
          <a:bodyPr wrap="square" rtlCol="0">
            <a:spAutoFit/>
          </a:bodyPr>
          <a:lstStyle/>
          <a:p>
            <a:pPr algn="ctr"/>
            <a:r>
              <a:rPr lang="en-ID" b="1">
                <a:solidFill>
                  <a:schemeClr val="bg1"/>
                </a:solidFill>
                <a:latin typeface="ROBOTO LIGHT" panose="02000000000000000000" pitchFamily="2" charset="0"/>
                <a:ea typeface="ROBOTO LIGHT" panose="02000000000000000000" pitchFamily="2" charset="0"/>
                <a:cs typeface="ROBOTO LIGHT" panose="02000000000000000000" pitchFamily="2" charset="0"/>
              </a:rPr>
              <a:t>Grab Some Coffee &amp; Make A New Friend</a:t>
            </a:r>
          </a:p>
        </p:txBody>
      </p:sp>
      <p:cxnSp>
        <p:nvCxnSpPr>
          <p:cNvPr id="5" name="Straight Connector 4">
            <a:extLst>
              <a:ext uri="{FF2B5EF4-FFF2-40B4-BE49-F238E27FC236}">
                <a16:creationId xmlns:a16="http://schemas.microsoft.com/office/drawing/2014/main" id="{1C4C362B-9607-2647-B004-0A8673308366}"/>
              </a:ext>
            </a:extLst>
          </p:cNvPr>
          <p:cNvCxnSpPr/>
          <p:nvPr userDrawn="1"/>
        </p:nvCxnSpPr>
        <p:spPr>
          <a:xfrm>
            <a:off x="8048714" y="3339537"/>
            <a:ext cx="3048000" cy="0"/>
          </a:xfrm>
          <a:prstGeom prst="line">
            <a:avLst/>
          </a:prstGeom>
          <a:ln w="12700">
            <a:solidFill>
              <a:srgbClr val="E5B587"/>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3F774459-C751-F94B-B1CA-DFD08BFCC266}"/>
              </a:ext>
            </a:extLst>
          </p:cNvPr>
          <p:cNvSpPr>
            <a:spLocks noGrp="1"/>
          </p:cNvSpPr>
          <p:nvPr>
            <p:ph type="pic" sz="quarter" idx="10"/>
          </p:nvPr>
        </p:nvSpPr>
        <p:spPr>
          <a:xfrm>
            <a:off x="668338" y="1092200"/>
            <a:ext cx="5673725" cy="5105400"/>
          </a:xfrm>
          <a:prstGeom prst="rect">
            <a:avLst/>
          </a:prstGeom>
        </p:spPr>
        <p:txBody>
          <a:bodyPr/>
          <a:lstStyle>
            <a:lvl1pPr>
              <a:defRPr>
                <a:latin typeface="Proxima Nova" panose="02000506030000020004" pitchFamily="2" charset="0"/>
              </a:defRPr>
            </a:lvl1pPr>
          </a:lstStyle>
          <a:p>
            <a:endParaRPr lang="en-US"/>
          </a:p>
        </p:txBody>
      </p:sp>
      <p:pic>
        <p:nvPicPr>
          <p:cNvPr id="13" name="Picture 12" descr="Text&#10;&#10;Description automatically generated">
            <a:extLst>
              <a:ext uri="{FF2B5EF4-FFF2-40B4-BE49-F238E27FC236}">
                <a16:creationId xmlns:a16="http://schemas.microsoft.com/office/drawing/2014/main" id="{5AC3384D-FE25-6738-67E9-3FBBF32662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71137" y="6125263"/>
            <a:ext cx="2881235" cy="355129"/>
          </a:xfrm>
          <a:prstGeom prst="rect">
            <a:avLst/>
          </a:prstGeom>
        </p:spPr>
      </p:pic>
    </p:spTree>
    <p:extLst>
      <p:ext uri="{BB962C8B-B14F-4D97-AF65-F5344CB8AC3E}">
        <p14:creationId xmlns:p14="http://schemas.microsoft.com/office/powerpoint/2010/main" val="28469832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3918482-596E-2647-8707-83191056EA30}"/>
              </a:ext>
            </a:extLst>
          </p:cNvPr>
          <p:cNvSpPr txBox="1"/>
          <p:nvPr userDrawn="1"/>
        </p:nvSpPr>
        <p:spPr>
          <a:xfrm>
            <a:off x="7274786" y="5044442"/>
            <a:ext cx="4754120" cy="369332"/>
          </a:xfrm>
          <a:prstGeom prst="rect">
            <a:avLst/>
          </a:prstGeom>
          <a:noFill/>
        </p:spPr>
        <p:txBody>
          <a:bodyPr wrap="square" rtlCol="0">
            <a:spAutoFit/>
          </a:bodyPr>
          <a:lstStyle/>
          <a:p>
            <a:r>
              <a:rPr lang="en-ID">
                <a:solidFill>
                  <a:schemeClr val="bg1"/>
                </a:solidFill>
                <a:latin typeface="Gotham Light" pitchFamily="2" charset="0"/>
                <a:cs typeface="Gotham Light" pitchFamily="2" charset="0"/>
              </a:rPr>
              <a:t>Grab Some Coffee &amp; Make A New Friend</a:t>
            </a:r>
          </a:p>
        </p:txBody>
      </p:sp>
      <p:sp>
        <p:nvSpPr>
          <p:cNvPr id="12" name="Oval 11">
            <a:extLst>
              <a:ext uri="{FF2B5EF4-FFF2-40B4-BE49-F238E27FC236}">
                <a16:creationId xmlns:a16="http://schemas.microsoft.com/office/drawing/2014/main" id="{83278A6A-3EA0-9C40-A02F-747575C54254}"/>
              </a:ext>
            </a:extLst>
          </p:cNvPr>
          <p:cNvSpPr/>
          <p:nvPr userDrawn="1"/>
        </p:nvSpPr>
        <p:spPr>
          <a:xfrm>
            <a:off x="9059779" y="2767267"/>
            <a:ext cx="1130969" cy="1130969"/>
          </a:xfrm>
          <a:prstGeom prst="ellipse">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4E3662-9445-3B4B-A78E-C4BD6399EB56}"/>
              </a:ext>
            </a:extLst>
          </p:cNvPr>
          <p:cNvSpPr/>
          <p:nvPr userDrawn="1"/>
        </p:nvSpPr>
        <p:spPr>
          <a:xfrm>
            <a:off x="6818811" y="1"/>
            <a:ext cx="5385889" cy="6858000"/>
          </a:xfrm>
          <a:prstGeom prst="rect">
            <a:avLst/>
          </a:prstGeom>
          <a:solidFill>
            <a:srgbClr val="00B2F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0" cap="none" spc="0">
              <a:ln>
                <a:noFill/>
              </a:ln>
              <a:solidFill>
                <a:schemeClr val="tx1"/>
              </a:solidFill>
              <a:effectLst/>
            </a:endParaRPr>
          </a:p>
        </p:txBody>
      </p:sp>
      <p:sp>
        <p:nvSpPr>
          <p:cNvPr id="15" name="TextBox 14">
            <a:extLst>
              <a:ext uri="{FF2B5EF4-FFF2-40B4-BE49-F238E27FC236}">
                <a16:creationId xmlns:a16="http://schemas.microsoft.com/office/drawing/2014/main" id="{0550F7F8-C212-6E4A-B33B-E3E6B3E96853}"/>
              </a:ext>
            </a:extLst>
          </p:cNvPr>
          <p:cNvSpPr txBox="1"/>
          <p:nvPr userDrawn="1"/>
        </p:nvSpPr>
        <p:spPr>
          <a:xfrm>
            <a:off x="6947536" y="2162342"/>
            <a:ext cx="5128436" cy="1075166"/>
          </a:xfrm>
          <a:prstGeom prst="rect">
            <a:avLst/>
          </a:prstGeom>
          <a:noFill/>
          <a:ln>
            <a:noFill/>
          </a:ln>
        </p:spPr>
        <p:txBody>
          <a:bodyPr wrap="square" rtlCol="0">
            <a:spAutoFit/>
          </a:bodyPr>
          <a:lstStyle/>
          <a:p>
            <a:pPr algn="ctr">
              <a:lnSpc>
                <a:spcPct val="150000"/>
              </a:lnSpc>
            </a:pPr>
            <a:r>
              <a:rPr lang="en-ID" sz="4800" b="1"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5 MINUTE BREAK </a:t>
            </a:r>
          </a:p>
        </p:txBody>
      </p:sp>
      <p:sp>
        <p:nvSpPr>
          <p:cNvPr id="16" name="TextBox 15">
            <a:extLst>
              <a:ext uri="{FF2B5EF4-FFF2-40B4-BE49-F238E27FC236}">
                <a16:creationId xmlns:a16="http://schemas.microsoft.com/office/drawing/2014/main" id="{100FAF67-08DD-9C4F-9BA8-2372E9E1323F}"/>
              </a:ext>
            </a:extLst>
          </p:cNvPr>
          <p:cNvSpPr txBox="1"/>
          <p:nvPr userDrawn="1"/>
        </p:nvSpPr>
        <p:spPr>
          <a:xfrm>
            <a:off x="7485329" y="3528904"/>
            <a:ext cx="4279866" cy="369332"/>
          </a:xfrm>
          <a:prstGeom prst="rect">
            <a:avLst/>
          </a:prstGeom>
          <a:noFill/>
        </p:spPr>
        <p:txBody>
          <a:bodyPr wrap="square" rtlCol="0">
            <a:spAutoFit/>
          </a:bodyPr>
          <a:lstStyle/>
          <a:p>
            <a:pPr algn="ctr"/>
            <a:r>
              <a:rPr lang="en-ID" b="1">
                <a:solidFill>
                  <a:schemeClr val="bg1"/>
                </a:solidFill>
                <a:latin typeface="ROBOTO LIGHT" panose="02000000000000000000" pitchFamily="2" charset="0"/>
                <a:ea typeface="ROBOTO LIGHT" panose="02000000000000000000" pitchFamily="2" charset="0"/>
                <a:cs typeface="ROBOTO LIGHT" panose="02000000000000000000" pitchFamily="2" charset="0"/>
              </a:rPr>
              <a:t>Grab Some Coffee &amp; Make A New Friend</a:t>
            </a:r>
          </a:p>
        </p:txBody>
      </p:sp>
      <p:cxnSp>
        <p:nvCxnSpPr>
          <p:cNvPr id="5" name="Straight Connector 4">
            <a:extLst>
              <a:ext uri="{FF2B5EF4-FFF2-40B4-BE49-F238E27FC236}">
                <a16:creationId xmlns:a16="http://schemas.microsoft.com/office/drawing/2014/main" id="{1C4C362B-9607-2647-B004-0A8673308366}"/>
              </a:ext>
            </a:extLst>
          </p:cNvPr>
          <p:cNvCxnSpPr/>
          <p:nvPr userDrawn="1"/>
        </p:nvCxnSpPr>
        <p:spPr>
          <a:xfrm>
            <a:off x="8048714" y="3339537"/>
            <a:ext cx="3048000" cy="0"/>
          </a:xfrm>
          <a:prstGeom prst="line">
            <a:avLst/>
          </a:prstGeom>
          <a:ln w="12700">
            <a:solidFill>
              <a:srgbClr val="F8952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3F774459-C751-F94B-B1CA-DFD08BFCC266}"/>
              </a:ext>
            </a:extLst>
          </p:cNvPr>
          <p:cNvSpPr>
            <a:spLocks noGrp="1"/>
          </p:cNvSpPr>
          <p:nvPr>
            <p:ph type="pic" sz="quarter" idx="10"/>
          </p:nvPr>
        </p:nvSpPr>
        <p:spPr>
          <a:xfrm>
            <a:off x="668338" y="1092200"/>
            <a:ext cx="5673725" cy="5105400"/>
          </a:xfrm>
          <a:prstGeom prst="rect">
            <a:avLst/>
          </a:prstGeom>
        </p:spPr>
        <p:txBody>
          <a:bodyPr/>
          <a:lstStyle>
            <a:lvl1pPr>
              <a:defRPr>
                <a:latin typeface="Proxima Nova" panose="02000506030000020004" pitchFamily="2" charset="0"/>
              </a:defRPr>
            </a:lvl1pPr>
          </a:lstStyle>
          <a:p>
            <a:endParaRPr lang="en-US"/>
          </a:p>
        </p:txBody>
      </p:sp>
      <p:pic>
        <p:nvPicPr>
          <p:cNvPr id="13" name="Picture 12" descr="Text&#10;&#10;Description automatically generated">
            <a:extLst>
              <a:ext uri="{FF2B5EF4-FFF2-40B4-BE49-F238E27FC236}">
                <a16:creationId xmlns:a16="http://schemas.microsoft.com/office/drawing/2014/main" id="{5AC3384D-FE25-6738-67E9-3FBBF32662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71137" y="6125263"/>
            <a:ext cx="2881235" cy="355129"/>
          </a:xfrm>
          <a:prstGeom prst="rect">
            <a:avLst/>
          </a:prstGeom>
        </p:spPr>
      </p:pic>
    </p:spTree>
    <p:extLst>
      <p:ext uri="{BB962C8B-B14F-4D97-AF65-F5344CB8AC3E}">
        <p14:creationId xmlns:p14="http://schemas.microsoft.com/office/powerpoint/2010/main" val="3870716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D03FD7-1F46-4271-A4BA-9EFC100D2357}" type="datetime1">
              <a:rPr lang="en-US" smtClean="0"/>
              <a:t>11/15/2023</a:t>
            </a:fld>
            <a:endParaRPr lang="en-US" dirty="0"/>
          </a:p>
        </p:txBody>
      </p:sp>
      <p:sp>
        <p:nvSpPr>
          <p:cNvPr id="8" name="Footer Placeholder 7"/>
          <p:cNvSpPr>
            <a:spLocks noGrp="1"/>
          </p:cNvSpPr>
          <p:nvPr>
            <p:ph type="ftr" sz="quarter" idx="11"/>
          </p:nvPr>
        </p:nvSpPr>
        <p:spPr/>
        <p:txBody>
          <a:bodyPr/>
          <a:lstStyle/>
          <a:p>
            <a:endParaRPr kumimoji="0" lang="en-US" dirty="0"/>
          </a:p>
        </p:txBody>
      </p:sp>
      <p:sp>
        <p:nvSpPr>
          <p:cNvPr id="9" name="Slide Number Placeholder 8"/>
          <p:cNvSpPr>
            <a:spLocks noGrp="1"/>
          </p:cNvSpPr>
          <p:nvPr>
            <p:ph type="sldNum" sz="quarter" idx="12"/>
          </p:nvPr>
        </p:nvSpPr>
        <p:spPr/>
        <p:txBody>
          <a:bodyPr/>
          <a:lstStyle/>
          <a:p>
            <a:fld id="{91974DF9-AD47-4691-BA21-BBFCE3637A9A}" type="slidenum">
              <a:rPr kumimoji="0" lang="en-US" smtClean="0"/>
              <a:pPr/>
              <a:t>‹#›</a:t>
            </a:fld>
            <a:endParaRPr kumimoji="0" lang="en-US" dirty="0"/>
          </a:p>
        </p:txBody>
      </p:sp>
    </p:spTree>
    <p:extLst>
      <p:ext uri="{BB962C8B-B14F-4D97-AF65-F5344CB8AC3E}">
        <p14:creationId xmlns:p14="http://schemas.microsoft.com/office/powerpoint/2010/main" val="190833057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D7768D6-110F-7F49-86B2-F5E3F4245F5D}"/>
              </a:ext>
            </a:extLst>
          </p:cNvPr>
          <p:cNvGrpSpPr/>
          <p:nvPr userDrawn="1"/>
        </p:nvGrpSpPr>
        <p:grpSpPr>
          <a:xfrm rot="10800000">
            <a:off x="434912" y="288036"/>
            <a:ext cx="11322696" cy="6240036"/>
            <a:chOff x="434911" y="288036"/>
            <a:chExt cx="11322696" cy="6240036"/>
          </a:xfrm>
        </p:grpSpPr>
        <p:cxnSp>
          <p:nvCxnSpPr>
            <p:cNvPr id="6" name="Straight Connector 5">
              <a:extLst>
                <a:ext uri="{FF2B5EF4-FFF2-40B4-BE49-F238E27FC236}">
                  <a16:creationId xmlns:a16="http://schemas.microsoft.com/office/drawing/2014/main" id="{281B883B-30A3-834B-A5FE-225AD131E1DC}"/>
                </a:ext>
              </a:extLst>
            </p:cNvPr>
            <p:cNvCxnSpPr>
              <a:cxnSpLocks/>
            </p:cNvCxnSpPr>
            <p:nvPr userDrawn="1"/>
          </p:nvCxnSpPr>
          <p:spPr>
            <a:xfrm rot="10800000" flipH="1">
              <a:off x="434911" y="288036"/>
              <a:ext cx="8269341" cy="0"/>
            </a:xfrm>
            <a:prstGeom prst="line">
              <a:avLst/>
            </a:prstGeom>
            <a:ln>
              <a:solidFill>
                <a:schemeClr val="bg2">
                  <a:lumMod val="75000"/>
                </a:schemeClr>
              </a:solidFill>
            </a:ln>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id="{8D9518A8-129B-9D47-9616-49E49E4D5F06}"/>
                </a:ext>
              </a:extLst>
            </p:cNvPr>
            <p:cNvCxnSpPr>
              <a:cxnSpLocks/>
            </p:cNvCxnSpPr>
            <p:nvPr userDrawn="1"/>
          </p:nvCxnSpPr>
          <p:spPr>
            <a:xfrm>
              <a:off x="434912" y="6528072"/>
              <a:ext cx="11322177" cy="0"/>
            </a:xfrm>
            <a:prstGeom prst="line">
              <a:avLst/>
            </a:prstGeom>
            <a:ln>
              <a:solidFill>
                <a:schemeClr val="bg2">
                  <a:lumMod val="75000"/>
                </a:schemeClr>
              </a:solidFill>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C584F83E-95BB-154F-8D2B-193247D6A735}"/>
                </a:ext>
              </a:extLst>
            </p:cNvPr>
            <p:cNvCxnSpPr>
              <a:cxnSpLocks/>
            </p:cNvCxnSpPr>
            <p:nvPr userDrawn="1"/>
          </p:nvCxnSpPr>
          <p:spPr>
            <a:xfrm>
              <a:off x="434912" y="288036"/>
              <a:ext cx="0" cy="6240035"/>
            </a:xfrm>
            <a:prstGeom prst="line">
              <a:avLst/>
            </a:prstGeom>
            <a:ln>
              <a:solidFill>
                <a:schemeClr val="bg2">
                  <a:lumMod val="75000"/>
                </a:schemeClr>
              </a:solidFill>
            </a:ln>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8FA988F4-76A7-6643-A092-1433998E1373}"/>
                </a:ext>
              </a:extLst>
            </p:cNvPr>
            <p:cNvCxnSpPr>
              <a:cxnSpLocks/>
            </p:cNvCxnSpPr>
            <p:nvPr userDrawn="1"/>
          </p:nvCxnSpPr>
          <p:spPr>
            <a:xfrm rot="10800000" flipV="1">
              <a:off x="11757607" y="923308"/>
              <a:ext cx="0" cy="5604763"/>
            </a:xfrm>
            <a:prstGeom prst="line">
              <a:avLst/>
            </a:prstGeom>
            <a:ln>
              <a:solidFill>
                <a:schemeClr val="bg2">
                  <a:lumMod val="75000"/>
                </a:schemeClr>
              </a:solidFill>
            </a:ln>
          </p:spPr>
          <p:style>
            <a:lnRef idx="2">
              <a:schemeClr val="dk1"/>
            </a:lnRef>
            <a:fillRef idx="0">
              <a:schemeClr val="dk1"/>
            </a:fillRef>
            <a:effectRef idx="1">
              <a:schemeClr val="dk1"/>
            </a:effectRef>
            <a:fontRef idx="minor">
              <a:schemeClr val="tx1"/>
            </a:fontRef>
          </p:style>
        </p:cxnSp>
      </p:grpSp>
      <p:pic>
        <p:nvPicPr>
          <p:cNvPr id="8" name="Picture 7" descr="A picture containing logo&#10;&#10;Description automatically generated">
            <a:extLst>
              <a:ext uri="{FF2B5EF4-FFF2-40B4-BE49-F238E27FC236}">
                <a16:creationId xmlns:a16="http://schemas.microsoft.com/office/drawing/2014/main" id="{827C3047-8823-7132-9FFC-CDFBE6622548}"/>
              </a:ext>
            </a:extLst>
          </p:cNvPr>
          <p:cNvPicPr>
            <a:picLocks noChangeAspect="1"/>
          </p:cNvPicPr>
          <p:nvPr userDrawn="1"/>
        </p:nvPicPr>
        <p:blipFill>
          <a:blip r:embed="rId2"/>
          <a:stretch>
            <a:fillRect/>
          </a:stretch>
        </p:blipFill>
        <p:spPr>
          <a:xfrm>
            <a:off x="170737" y="5910092"/>
            <a:ext cx="3138616" cy="829375"/>
          </a:xfrm>
          <a:prstGeom prst="rect">
            <a:avLst/>
          </a:prstGeom>
        </p:spPr>
      </p:pic>
    </p:spTree>
    <p:extLst>
      <p:ext uri="{BB962C8B-B14F-4D97-AF65-F5344CB8AC3E}">
        <p14:creationId xmlns:p14="http://schemas.microsoft.com/office/powerpoint/2010/main" val="35725916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descr="A picture containing logo&#10;&#10;Description automatically generated">
            <a:extLst>
              <a:ext uri="{FF2B5EF4-FFF2-40B4-BE49-F238E27FC236}">
                <a16:creationId xmlns:a16="http://schemas.microsoft.com/office/drawing/2014/main" id="{4F76CA28-D6F7-9C03-8555-F22E0BC909B2}"/>
              </a:ext>
            </a:extLst>
          </p:cNvPr>
          <p:cNvPicPr>
            <a:picLocks noChangeAspect="1"/>
          </p:cNvPicPr>
          <p:nvPr userDrawn="1"/>
        </p:nvPicPr>
        <p:blipFill>
          <a:blip r:embed="rId2"/>
          <a:stretch>
            <a:fillRect/>
          </a:stretch>
        </p:blipFill>
        <p:spPr>
          <a:xfrm>
            <a:off x="170737" y="5910092"/>
            <a:ext cx="3138616" cy="829375"/>
          </a:xfrm>
          <a:prstGeom prst="rect">
            <a:avLst/>
          </a:prstGeom>
        </p:spPr>
      </p:pic>
    </p:spTree>
    <p:extLst>
      <p:ext uri="{BB962C8B-B14F-4D97-AF65-F5344CB8AC3E}">
        <p14:creationId xmlns:p14="http://schemas.microsoft.com/office/powerpoint/2010/main" val="349032054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888272A0-5EFA-4C7E-8D7E-D91100FA7FC5}"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35CB2B-47CB-46A4-8CAE-E46A0240F8C0}" type="slidenum">
              <a:rPr lang="en-US" smtClean="0"/>
              <a:t>‹#›</a:t>
            </a:fld>
            <a:endParaRPr lang="en-US"/>
          </a:p>
        </p:txBody>
      </p:sp>
    </p:spTree>
    <p:extLst>
      <p:ext uri="{BB962C8B-B14F-4D97-AF65-F5344CB8AC3E}">
        <p14:creationId xmlns:p14="http://schemas.microsoft.com/office/powerpoint/2010/main" val="324845513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8272A0-5EFA-4C7E-8D7E-D91100FA7FC5}"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35CB2B-47CB-46A4-8CAE-E46A0240F8C0}" type="slidenum">
              <a:rPr lang="en-US" smtClean="0"/>
              <a:t>‹#›</a:t>
            </a:fld>
            <a:endParaRPr lang="en-US"/>
          </a:p>
        </p:txBody>
      </p:sp>
    </p:spTree>
    <p:extLst>
      <p:ext uri="{BB962C8B-B14F-4D97-AF65-F5344CB8AC3E}">
        <p14:creationId xmlns:p14="http://schemas.microsoft.com/office/powerpoint/2010/main" val="5973997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888272A0-5EFA-4C7E-8D7E-D91100FA7FC5}"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35CB2B-47CB-46A4-8CAE-E46A0240F8C0}" type="slidenum">
              <a:rPr lang="en-US" smtClean="0"/>
              <a:t>‹#›</a:t>
            </a:fld>
            <a:endParaRPr lang="en-US"/>
          </a:p>
        </p:txBody>
      </p:sp>
    </p:spTree>
    <p:extLst>
      <p:ext uri="{BB962C8B-B14F-4D97-AF65-F5344CB8AC3E}">
        <p14:creationId xmlns:p14="http://schemas.microsoft.com/office/powerpoint/2010/main" val="261216548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888272A0-5EFA-4C7E-8D7E-D91100FA7FC5}" type="datetimeFigureOut">
              <a:rPr lang="en-US" smtClean="0"/>
              <a:t>11/15/2023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D935CB2B-47CB-46A4-8CAE-E46A0240F8C0}" type="slidenum">
              <a:rPr lang="en-US" smtClean="0"/>
              <a:t>‹#›</a:t>
            </a:fld>
            <a:endParaRPr lang="en-US"/>
          </a:p>
        </p:txBody>
      </p:sp>
    </p:spTree>
    <p:extLst>
      <p:ext uri="{BB962C8B-B14F-4D97-AF65-F5344CB8AC3E}">
        <p14:creationId xmlns:p14="http://schemas.microsoft.com/office/powerpoint/2010/main" val="5562769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888272A0-5EFA-4C7E-8D7E-D91100FA7FC5}"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35CB2B-47CB-46A4-8CAE-E46A0240F8C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87267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8272A0-5EFA-4C7E-8D7E-D91100FA7FC5}" type="datetimeFigureOut">
              <a:rPr lang="en-US" smtClean="0"/>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35CB2B-47CB-46A4-8CAE-E46A0240F8C0}" type="slidenum">
              <a:rPr lang="en-US" smtClean="0"/>
              <a:t>‹#›</a:t>
            </a:fld>
            <a:endParaRPr lang="en-US"/>
          </a:p>
        </p:txBody>
      </p:sp>
    </p:spTree>
    <p:extLst>
      <p:ext uri="{BB962C8B-B14F-4D97-AF65-F5344CB8AC3E}">
        <p14:creationId xmlns:p14="http://schemas.microsoft.com/office/powerpoint/2010/main" val="26664511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8272A0-5EFA-4C7E-8D7E-D91100FA7FC5}" type="datetimeFigureOut">
              <a:rPr lang="en-US" smtClean="0"/>
              <a:t>11/15/2023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35CB2B-47CB-46A4-8CAE-E46A0240F8C0}" type="slidenum">
              <a:rPr lang="en-US" smtClean="0"/>
              <a:t>‹#›</a:t>
            </a:fld>
            <a:endParaRPr lang="en-US"/>
          </a:p>
        </p:txBody>
      </p:sp>
    </p:spTree>
    <p:extLst>
      <p:ext uri="{BB962C8B-B14F-4D97-AF65-F5344CB8AC3E}">
        <p14:creationId xmlns:p14="http://schemas.microsoft.com/office/powerpoint/2010/main" val="9042804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888272A0-5EFA-4C7E-8D7E-D91100FA7FC5}" type="datetimeFigureOut">
              <a:rPr lang="en-US" smtClean="0"/>
              <a:t>11/15/2023</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D935CB2B-47CB-46A4-8CAE-E46A0240F8C0}" type="slidenum">
              <a:rPr lang="en-US" smtClean="0"/>
              <a:t>‹#›</a:t>
            </a:fld>
            <a:endParaRPr lang="en-US"/>
          </a:p>
        </p:txBody>
      </p:sp>
    </p:spTree>
    <p:extLst>
      <p:ext uri="{BB962C8B-B14F-4D97-AF65-F5344CB8AC3E}">
        <p14:creationId xmlns:p14="http://schemas.microsoft.com/office/powerpoint/2010/main" val="930119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382ED7-72F7-479A-895E-22DAB6EC4A65}" type="datetime1">
              <a:rPr lang="en-US" smtClean="0"/>
              <a:t>11/15/2023</a:t>
            </a:fld>
            <a:endParaRPr lang="en-US" dirty="0"/>
          </a:p>
        </p:txBody>
      </p:sp>
      <p:sp>
        <p:nvSpPr>
          <p:cNvPr id="4" name="Footer Placeholder 3"/>
          <p:cNvSpPr>
            <a:spLocks noGrp="1"/>
          </p:cNvSpPr>
          <p:nvPr>
            <p:ph type="ftr" sz="quarter" idx="11"/>
          </p:nvPr>
        </p:nvSpPr>
        <p:spPr/>
        <p:txBody>
          <a:bodyPr/>
          <a:lstStyle/>
          <a:p>
            <a:endParaRPr kumimoji="0" lang="en-US" dirty="0"/>
          </a:p>
        </p:txBody>
      </p:sp>
      <p:sp>
        <p:nvSpPr>
          <p:cNvPr id="5" name="Slide Number Placeholder 4"/>
          <p:cNvSpPr>
            <a:spLocks noGrp="1"/>
          </p:cNvSpPr>
          <p:nvPr>
            <p:ph type="sldNum" sz="quarter" idx="12"/>
          </p:nvPr>
        </p:nvSpPr>
        <p:spPr/>
        <p:txBody>
          <a:bodyPr/>
          <a:lstStyle/>
          <a:p>
            <a:fld id="{91974DF9-AD47-4691-BA21-BBFCE3637A9A}" type="slidenum">
              <a:rPr kumimoji="0" lang="en-US" smtClean="0"/>
              <a:pPr/>
              <a:t>‹#›</a:t>
            </a:fld>
            <a:endParaRPr kumimoji="0" lang="en-US" dirty="0"/>
          </a:p>
        </p:txBody>
      </p:sp>
    </p:spTree>
    <p:extLst>
      <p:ext uri="{BB962C8B-B14F-4D97-AF65-F5344CB8AC3E}">
        <p14:creationId xmlns:p14="http://schemas.microsoft.com/office/powerpoint/2010/main" val="296081911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88272A0-5EFA-4C7E-8D7E-D91100FA7FC5}" type="datetimeFigureOut">
              <a:rPr lang="en-US" smtClean="0"/>
              <a:t>11/15/2023</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D935CB2B-47CB-46A4-8CAE-E46A0240F8C0}" type="slidenum">
              <a:rPr lang="en-US" smtClean="0"/>
              <a:t>‹#›</a:t>
            </a:fld>
            <a:endParaRPr lang="en-US"/>
          </a:p>
        </p:txBody>
      </p:sp>
    </p:spTree>
    <p:extLst>
      <p:ext uri="{BB962C8B-B14F-4D97-AF65-F5344CB8AC3E}">
        <p14:creationId xmlns:p14="http://schemas.microsoft.com/office/powerpoint/2010/main" val="94219063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8272A0-5EFA-4C7E-8D7E-D91100FA7FC5}"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35CB2B-47CB-46A4-8CAE-E46A0240F8C0}" type="slidenum">
              <a:rPr lang="en-US" smtClean="0"/>
              <a:t>‹#›</a:t>
            </a:fld>
            <a:endParaRPr lang="en-US"/>
          </a:p>
        </p:txBody>
      </p:sp>
    </p:spTree>
    <p:extLst>
      <p:ext uri="{BB962C8B-B14F-4D97-AF65-F5344CB8AC3E}">
        <p14:creationId xmlns:p14="http://schemas.microsoft.com/office/powerpoint/2010/main" val="229583579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8272A0-5EFA-4C7E-8D7E-D91100FA7FC5}"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35CB2B-47CB-46A4-8CAE-E46A0240F8C0}" type="slidenum">
              <a:rPr lang="en-US" smtClean="0"/>
              <a:t>‹#›</a:t>
            </a:fld>
            <a:endParaRPr lang="en-US"/>
          </a:p>
        </p:txBody>
      </p:sp>
    </p:spTree>
    <p:extLst>
      <p:ext uri="{BB962C8B-B14F-4D97-AF65-F5344CB8AC3E}">
        <p14:creationId xmlns:p14="http://schemas.microsoft.com/office/powerpoint/2010/main" val="142550348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5EEAEE23-B36C-4566-8108-5AEC275F4286}"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2011733115"/>
      </p:ext>
    </p:extLst>
  </p:cSld>
  <p:clrMapOvr>
    <a:overrideClrMapping bg1="dk1" tx1="lt1" bg2="dk2" tx2="lt2" accent1="accent1" accent2="accent2" accent3="accent3" accent4="accent4" accent5="accent5" accent6="accent6" hlink="hlink" folHlink="folHlink"/>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EAEE23-B36C-4566-8108-5AEC275F4286}"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152816061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5EEAEE23-B36C-4566-8108-5AEC275F4286}"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1584827025"/>
      </p:ext>
    </p:extLst>
  </p:cSld>
  <p:clrMapOvr>
    <a:overrideClrMapping bg1="dk1" tx1="lt1" bg2="dk2" tx2="lt2" accent1="accent1" accent2="accent2" accent3="accent3" accent4="accent4" accent5="accent5" accent6="accent6" hlink="hlink" folHlink="folHlink"/>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EEAEE23-B36C-4566-8108-5AEC275F4286}" type="datetimeFigureOut">
              <a:rPr lang="en-US" smtClean="0"/>
              <a:t>11/15/2023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138375291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EEAEE23-B36C-4566-8108-5AEC275F4286}"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8C7D22-D1EB-4F1D-84B9-C734A745371C}"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0040262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EAEE23-B36C-4566-8108-5AEC275F4286}" type="datetimeFigureOut">
              <a:rPr lang="en-US" smtClean="0"/>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29430535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EAEE23-B36C-4566-8108-5AEC275F4286}" type="datetimeFigureOut">
              <a:rPr lang="en-US" smtClean="0"/>
              <a:t>11/15/2023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3677295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7DBBB8-2925-413A-A09A-F04289CDA2F5}" type="datetime1">
              <a:rPr lang="en-US" smtClean="0"/>
              <a:t>11/15/2023</a:t>
            </a:fld>
            <a:endParaRPr lang="en-US" dirty="0"/>
          </a:p>
        </p:txBody>
      </p:sp>
      <p:sp>
        <p:nvSpPr>
          <p:cNvPr id="3" name="Footer Placeholder 2"/>
          <p:cNvSpPr>
            <a:spLocks noGrp="1"/>
          </p:cNvSpPr>
          <p:nvPr>
            <p:ph type="ftr" sz="quarter" idx="11"/>
          </p:nvPr>
        </p:nvSpPr>
        <p:spPr/>
        <p:txBody>
          <a:bodyPr/>
          <a:lstStyle/>
          <a:p>
            <a:endParaRPr kumimoji="0" lang="en-US" dirty="0"/>
          </a:p>
        </p:txBody>
      </p:sp>
      <p:sp>
        <p:nvSpPr>
          <p:cNvPr id="4" name="Slide Number Placeholder 3"/>
          <p:cNvSpPr>
            <a:spLocks noGrp="1"/>
          </p:cNvSpPr>
          <p:nvPr>
            <p:ph type="sldNum" sz="quarter" idx="12"/>
          </p:nvPr>
        </p:nvSpPr>
        <p:spPr/>
        <p:txBody>
          <a:bodyPr/>
          <a:lstStyle/>
          <a:p>
            <a:fld id="{91974DF9-AD47-4691-BA21-BBFCE3637A9A}" type="slidenum">
              <a:rPr kumimoji="0" lang="en-US" smtClean="0"/>
              <a:pPr/>
              <a:t>‹#›</a:t>
            </a:fld>
            <a:endParaRPr kumimoji="0" lang="en-US" dirty="0"/>
          </a:p>
        </p:txBody>
      </p:sp>
    </p:spTree>
    <p:extLst>
      <p:ext uri="{BB962C8B-B14F-4D97-AF65-F5344CB8AC3E}">
        <p14:creationId xmlns:p14="http://schemas.microsoft.com/office/powerpoint/2010/main" val="83043193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5EEAEE23-B36C-4566-8108-5AEC275F4286}" type="datetimeFigureOut">
              <a:rPr lang="en-US" smtClean="0"/>
              <a:t>11/15/2023</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398762427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5EEAEE23-B36C-4566-8108-5AEC275F4286}" type="datetimeFigureOut">
              <a:rPr lang="en-US" smtClean="0"/>
              <a:t>11/15/2023</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22927848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EAEE23-B36C-4566-8108-5AEC275F428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195448948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EAEE23-B36C-4566-8108-5AEC275F428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40457544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5EEAEE23-B36C-4566-8108-5AEC275F4286}"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3893575595"/>
      </p:ext>
    </p:extLst>
  </p:cSld>
  <p:clrMapOvr>
    <a:overrideClrMapping bg1="dk1" tx1="lt1" bg2="dk2" tx2="lt2" accent1="accent1" accent2="accent2" accent3="accent3" accent4="accent4" accent5="accent5" accent6="accent6" hlink="hlink" folHlink="folHlink"/>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EAEE23-B36C-4566-8108-5AEC275F4286}"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33676742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5EEAEE23-B36C-4566-8108-5AEC275F4286}"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3176759484"/>
      </p:ext>
    </p:extLst>
  </p:cSld>
  <p:clrMapOvr>
    <a:overrideClrMapping bg1="dk1" tx1="lt1" bg2="dk2" tx2="lt2" accent1="accent1" accent2="accent2" accent3="accent3" accent4="accent4" accent5="accent5" accent6="accent6" hlink="hlink" folHlink="folHlink"/>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EEAEE23-B36C-4566-8108-5AEC275F4286}" type="datetimeFigureOut">
              <a:rPr lang="en-US" smtClean="0"/>
              <a:t>11/15/2023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191395001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5EEAEE23-B36C-4566-8108-5AEC275F4286}"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8C7D22-D1EB-4F1D-84B9-C734A745371C}"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34233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EAEE23-B36C-4566-8108-5AEC275F4286}" type="datetimeFigureOut">
              <a:rPr lang="en-US" smtClean="0"/>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14984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B5FD5-9141-8C59-5215-5F2ABBAF7F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21BC34-BAE7-E516-DF28-36EBB8B258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F4950-EFFA-13F6-4622-451A1BD817C4}"/>
              </a:ext>
            </a:extLst>
          </p:cNvPr>
          <p:cNvSpPr>
            <a:spLocks noGrp="1"/>
          </p:cNvSpPr>
          <p:nvPr>
            <p:ph type="dt" sz="half" idx="10"/>
          </p:nvPr>
        </p:nvSpPr>
        <p:spPr/>
        <p:txBody>
          <a:bodyPr/>
          <a:lstStyle/>
          <a:p>
            <a:fld id="{47B78DBC-BD92-4118-90AF-2E7BE485E893}" type="datetimeFigureOut">
              <a:rPr lang="en-US" smtClean="0"/>
              <a:t>11/15/2023</a:t>
            </a:fld>
            <a:endParaRPr lang="en-US"/>
          </a:p>
        </p:txBody>
      </p:sp>
      <p:sp>
        <p:nvSpPr>
          <p:cNvPr id="5" name="Footer Placeholder 4">
            <a:extLst>
              <a:ext uri="{FF2B5EF4-FFF2-40B4-BE49-F238E27FC236}">
                <a16:creationId xmlns:a16="http://schemas.microsoft.com/office/drawing/2014/main" id="{3AAF9A5F-0E48-4261-5BAC-9A2A359688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A5582C-EED5-E116-5526-99043DB8956E}"/>
              </a:ext>
            </a:extLst>
          </p:cNvPr>
          <p:cNvSpPr>
            <a:spLocks noGrp="1"/>
          </p:cNvSpPr>
          <p:nvPr>
            <p:ph type="sldNum" sz="quarter" idx="12"/>
          </p:nvPr>
        </p:nvSpPr>
        <p:spPr/>
        <p:txBody>
          <a:bodyPr/>
          <a:lstStyle/>
          <a:p>
            <a:fld id="{883415FD-2415-4642-9E59-ED1770355CD6}" type="slidenum">
              <a:rPr lang="en-US" smtClean="0"/>
              <a:t>‹#›</a:t>
            </a:fld>
            <a:endParaRPr lang="en-US"/>
          </a:p>
        </p:txBody>
      </p:sp>
    </p:spTree>
    <p:extLst>
      <p:ext uri="{BB962C8B-B14F-4D97-AF65-F5344CB8AC3E}">
        <p14:creationId xmlns:p14="http://schemas.microsoft.com/office/powerpoint/2010/main" val="2359615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7260D8F-1DB3-44A0-84C5-72D1A90BA2E4}" type="datetime1">
              <a:rPr lang="en-US" smtClean="0"/>
              <a:t>11/15/2023</a:t>
            </a:fld>
            <a:endParaRPr lang="en-US" dirty="0"/>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91974DF9-AD47-4691-BA21-BBFCE3637A9A}" type="slidenum">
              <a:rPr kumimoji="0" lang="en-US" smtClean="0"/>
              <a:pPr/>
              <a:t>‹#›</a:t>
            </a:fld>
            <a:endParaRPr kumimoji="0" lang="en-US" dirty="0"/>
          </a:p>
        </p:txBody>
      </p:sp>
    </p:spTree>
    <p:extLst>
      <p:ext uri="{BB962C8B-B14F-4D97-AF65-F5344CB8AC3E}">
        <p14:creationId xmlns:p14="http://schemas.microsoft.com/office/powerpoint/2010/main" val="427300361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EAEE23-B36C-4566-8108-5AEC275F4286}" type="datetimeFigureOut">
              <a:rPr lang="en-US" smtClean="0"/>
              <a:t>11/15/2023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22185085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5EEAEE23-B36C-4566-8108-5AEC275F4286}" type="datetimeFigureOut">
              <a:rPr lang="en-US" smtClean="0"/>
              <a:t>11/15/2023</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405830505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5EEAEE23-B36C-4566-8108-5AEC275F4286}" type="datetimeFigureOut">
              <a:rPr lang="en-US" smtClean="0"/>
              <a:t>11/15/2023</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21860100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EAEE23-B36C-4566-8108-5AEC275F428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158564977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EAEE23-B36C-4566-8108-5AEC275F428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8C7D22-D1EB-4F1D-84B9-C734A745371C}" type="slidenum">
              <a:rPr lang="en-US" smtClean="0"/>
              <a:t>‹#›</a:t>
            </a:fld>
            <a:endParaRPr lang="en-US"/>
          </a:p>
        </p:txBody>
      </p:sp>
    </p:spTree>
    <p:extLst>
      <p:ext uri="{BB962C8B-B14F-4D97-AF65-F5344CB8AC3E}">
        <p14:creationId xmlns:p14="http://schemas.microsoft.com/office/powerpoint/2010/main" val="246255450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2"/>
        </a:solidFill>
        <a:effectLst/>
      </p:bgPr>
    </p:bg>
    <p:spTree>
      <p:nvGrpSpPr>
        <p:cNvPr id="1" name="Shape 54"/>
        <p:cNvGrpSpPr/>
        <p:nvPr/>
      </p:nvGrpSpPr>
      <p:grpSpPr>
        <a:xfrm>
          <a:off x="0" y="0"/>
          <a:ext cx="0" cy="0"/>
          <a:chOff x="0" y="0"/>
          <a:chExt cx="0" cy="0"/>
        </a:xfrm>
      </p:grpSpPr>
      <p:grpSp>
        <p:nvGrpSpPr>
          <p:cNvPr id="55" name="Google Shape;55;p14"/>
          <p:cNvGrpSpPr/>
          <p:nvPr/>
        </p:nvGrpSpPr>
        <p:grpSpPr>
          <a:xfrm>
            <a:off x="748852" y="1"/>
            <a:ext cx="541589" cy="4339884"/>
            <a:chOff x="6176324" y="51530"/>
            <a:chExt cx="466512" cy="3738701"/>
          </a:xfrm>
        </p:grpSpPr>
        <p:sp>
          <p:nvSpPr>
            <p:cNvPr id="56" name="Google Shape;56;p14"/>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 name="Google Shape;57;p14"/>
            <p:cNvSpPr/>
            <p:nvPr/>
          </p:nvSpPr>
          <p:spPr>
            <a:xfrm>
              <a:off x="6400725" y="51530"/>
              <a:ext cx="17700" cy="29235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 name="Google Shape;58;p14"/>
          <p:cNvGrpSpPr/>
          <p:nvPr/>
        </p:nvGrpSpPr>
        <p:grpSpPr>
          <a:xfrm>
            <a:off x="9413861" y="2"/>
            <a:ext cx="685449" cy="2552409"/>
            <a:chOff x="4897958" y="1976913"/>
            <a:chExt cx="514087" cy="1914307"/>
          </a:xfrm>
        </p:grpSpPr>
        <p:sp>
          <p:nvSpPr>
            <p:cNvPr id="59" name="Google Shape;59;p14"/>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 name="Google Shape;60;p14"/>
            <p:cNvSpPr/>
            <p:nvPr/>
          </p:nvSpPr>
          <p:spPr>
            <a:xfrm>
              <a:off x="5157463" y="1976913"/>
              <a:ext cx="17700" cy="998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 name="Google Shape;61;p14"/>
          <p:cNvGrpSpPr/>
          <p:nvPr/>
        </p:nvGrpSpPr>
        <p:grpSpPr>
          <a:xfrm>
            <a:off x="4443521" y="-10"/>
            <a:ext cx="541587" cy="2445815"/>
            <a:chOff x="5578966" y="2128142"/>
            <a:chExt cx="406190" cy="1834361"/>
          </a:xfrm>
        </p:grpSpPr>
        <p:sp>
          <p:nvSpPr>
            <p:cNvPr id="62" name="Google Shape;62;p14"/>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 name="Google Shape;63;p14"/>
            <p:cNvSpPr/>
            <p:nvPr/>
          </p:nvSpPr>
          <p:spPr>
            <a:xfrm>
              <a:off x="5774600" y="2128142"/>
              <a:ext cx="17700" cy="846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14"/>
          <p:cNvGrpSpPr/>
          <p:nvPr/>
        </p:nvGrpSpPr>
        <p:grpSpPr>
          <a:xfrm>
            <a:off x="6567681" y="-5"/>
            <a:ext cx="622016" cy="3535913"/>
            <a:chOff x="6176324" y="1138296"/>
            <a:chExt cx="466512" cy="2651935"/>
          </a:xfrm>
        </p:grpSpPr>
        <p:sp>
          <p:nvSpPr>
            <p:cNvPr id="65" name="Google Shape;65;p14"/>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 name="Google Shape;66;p14"/>
            <p:cNvSpPr/>
            <p:nvPr/>
          </p:nvSpPr>
          <p:spPr>
            <a:xfrm>
              <a:off x="6400713" y="1138296"/>
              <a:ext cx="17700" cy="18366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14"/>
          <p:cNvGrpSpPr/>
          <p:nvPr/>
        </p:nvGrpSpPr>
        <p:grpSpPr>
          <a:xfrm>
            <a:off x="1563098" y="2"/>
            <a:ext cx="635407" cy="2359124"/>
            <a:chOff x="6798998" y="1831963"/>
            <a:chExt cx="476555" cy="1769343"/>
          </a:xfrm>
        </p:grpSpPr>
        <p:sp>
          <p:nvSpPr>
            <p:cNvPr id="68" name="Google Shape;68;p14"/>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 name="Google Shape;69;p14"/>
            <p:cNvSpPr/>
            <p:nvPr/>
          </p:nvSpPr>
          <p:spPr>
            <a:xfrm>
              <a:off x="7026850" y="1831963"/>
              <a:ext cx="17700" cy="11430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 name="Google Shape;70;p14"/>
          <p:cNvGrpSpPr/>
          <p:nvPr/>
        </p:nvGrpSpPr>
        <p:grpSpPr>
          <a:xfrm>
            <a:off x="11353252" y="1"/>
            <a:ext cx="227296" cy="2978705"/>
            <a:chOff x="7576714" y="1094963"/>
            <a:chExt cx="170472" cy="2234029"/>
          </a:xfrm>
        </p:grpSpPr>
        <p:sp>
          <p:nvSpPr>
            <p:cNvPr id="71" name="Google Shape;71;p14"/>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 name="Google Shape;72;p14"/>
            <p:cNvSpPr/>
            <p:nvPr/>
          </p:nvSpPr>
          <p:spPr>
            <a:xfrm>
              <a:off x="7652975" y="1094963"/>
              <a:ext cx="17700" cy="1880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14"/>
          <p:cNvGrpSpPr/>
          <p:nvPr/>
        </p:nvGrpSpPr>
        <p:grpSpPr>
          <a:xfrm>
            <a:off x="3060363" y="0"/>
            <a:ext cx="384500" cy="3846288"/>
            <a:chOff x="7883572" y="937188"/>
            <a:chExt cx="288375" cy="2884716"/>
          </a:xfrm>
        </p:grpSpPr>
        <p:sp>
          <p:nvSpPr>
            <p:cNvPr id="74" name="Google Shape;74;p14"/>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 name="Google Shape;75;p14"/>
            <p:cNvSpPr/>
            <p:nvPr/>
          </p:nvSpPr>
          <p:spPr>
            <a:xfrm>
              <a:off x="8024900" y="937188"/>
              <a:ext cx="17700" cy="2037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 name="Google Shape;76;p14"/>
          <p:cNvGrpSpPr/>
          <p:nvPr/>
        </p:nvGrpSpPr>
        <p:grpSpPr>
          <a:xfrm>
            <a:off x="1520862" y="390987"/>
            <a:ext cx="210397" cy="240948"/>
            <a:chOff x="3462796" y="2555878"/>
            <a:chExt cx="157798" cy="180711"/>
          </a:xfrm>
        </p:grpSpPr>
        <p:sp>
          <p:nvSpPr>
            <p:cNvPr id="77" name="Google Shape;77;p14"/>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 name="Google Shape;78;p14"/>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 name="Google Shape;79;p14"/>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 name="Google Shape;80;p14"/>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 name="Google Shape;81;p14"/>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 name="Google Shape;82;p14"/>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83" name="Google Shape;83;p14"/>
          <p:cNvGrpSpPr/>
          <p:nvPr/>
        </p:nvGrpSpPr>
        <p:grpSpPr>
          <a:xfrm>
            <a:off x="5363215" y="2552385"/>
            <a:ext cx="240539" cy="253407"/>
            <a:chOff x="3770248" y="2527300"/>
            <a:chExt cx="180404" cy="190055"/>
          </a:xfrm>
        </p:grpSpPr>
        <p:sp>
          <p:nvSpPr>
            <p:cNvPr id="84" name="Google Shape;84;p1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 name="Google Shape;85;p1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 name="Google Shape;86;p1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 name="Google Shape;87;p1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88" name="Google Shape;88;p14"/>
          <p:cNvGrpSpPr/>
          <p:nvPr/>
        </p:nvGrpSpPr>
        <p:grpSpPr>
          <a:xfrm>
            <a:off x="9859819" y="688093"/>
            <a:ext cx="285951" cy="327472"/>
            <a:chOff x="3462796" y="2555878"/>
            <a:chExt cx="157798" cy="180711"/>
          </a:xfrm>
        </p:grpSpPr>
        <p:sp>
          <p:nvSpPr>
            <p:cNvPr id="89" name="Google Shape;89;p14"/>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0" name="Google Shape;90;p14"/>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 name="Google Shape;91;p14"/>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2" name="Google Shape;92;p14"/>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 name="Google Shape;93;p14"/>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 name="Google Shape;94;p14"/>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5" name="Google Shape;95;p14"/>
          <p:cNvGrpSpPr/>
          <p:nvPr/>
        </p:nvGrpSpPr>
        <p:grpSpPr>
          <a:xfrm>
            <a:off x="7958193" y="3365517"/>
            <a:ext cx="326916" cy="344405"/>
            <a:chOff x="3770248" y="2527300"/>
            <a:chExt cx="180404" cy="190055"/>
          </a:xfrm>
        </p:grpSpPr>
        <p:sp>
          <p:nvSpPr>
            <p:cNvPr id="96" name="Google Shape;96;p1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7" name="Google Shape;97;p1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8" name="Google Shape;98;p1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 name="Google Shape;99;p1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00" name="Google Shape;100;p14"/>
          <p:cNvGrpSpPr/>
          <p:nvPr/>
        </p:nvGrpSpPr>
        <p:grpSpPr>
          <a:xfrm rot="5400000">
            <a:off x="7623596" y="1645449"/>
            <a:ext cx="285931" cy="327424"/>
            <a:chOff x="3462796" y="2555878"/>
            <a:chExt cx="157798" cy="180711"/>
          </a:xfrm>
        </p:grpSpPr>
        <p:sp>
          <p:nvSpPr>
            <p:cNvPr id="101" name="Google Shape;101;p14"/>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 name="Google Shape;102;p14"/>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 name="Google Shape;103;p14"/>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 name="Google Shape;104;p14"/>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 name="Google Shape;105;p14"/>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 name="Google Shape;106;p14"/>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07" name="Google Shape;107;p14"/>
          <p:cNvGrpSpPr/>
          <p:nvPr/>
        </p:nvGrpSpPr>
        <p:grpSpPr>
          <a:xfrm>
            <a:off x="450997" y="4037451"/>
            <a:ext cx="240539" cy="253407"/>
            <a:chOff x="3770248" y="2527300"/>
            <a:chExt cx="180404" cy="190055"/>
          </a:xfrm>
        </p:grpSpPr>
        <p:sp>
          <p:nvSpPr>
            <p:cNvPr id="108" name="Google Shape;108;p1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 name="Google Shape;109;p1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0" name="Google Shape;110;p1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1" name="Google Shape;111;p1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12" name="Google Shape;112;p14"/>
          <p:cNvSpPr txBox="1">
            <a:spLocks noGrp="1"/>
          </p:cNvSpPr>
          <p:nvPr>
            <p:ph type="ctrTitle"/>
          </p:nvPr>
        </p:nvSpPr>
        <p:spPr>
          <a:xfrm>
            <a:off x="1140400" y="4509633"/>
            <a:ext cx="9911200" cy="1080400"/>
          </a:xfrm>
          <a:prstGeom prst="rect">
            <a:avLst/>
          </a:prstGeom>
          <a:effectLst>
            <a:outerShdw dist="19050" dir="5400000" algn="bl" rotWithShape="0">
              <a:schemeClr val="dk1">
                <a:alpha val="20000"/>
              </a:schemeClr>
            </a:outerShdw>
          </a:effectLst>
        </p:spPr>
        <p:txBody>
          <a:bodyPr spcFirstLastPara="1" wrap="square" lIns="0" tIns="0" rIns="0" bIns="0" anchor="t" anchorCtr="0">
            <a:noAutofit/>
          </a:bodyPr>
          <a:lstStyle>
            <a:lvl1pPr lvl="0" algn="ctr" rtl="0">
              <a:spcBef>
                <a:spcPts val="0"/>
              </a:spcBef>
              <a:spcAft>
                <a:spcPts val="0"/>
              </a:spcAft>
              <a:buClr>
                <a:schemeClr val="lt1"/>
              </a:buClr>
              <a:buSzPts val="6500"/>
              <a:buFont typeface="Amatic SC"/>
              <a:buNone/>
              <a:defRPr sz="8666">
                <a:solidFill>
                  <a:schemeClr val="lt1"/>
                </a:solidFill>
                <a:latin typeface="Amatic SC"/>
                <a:ea typeface="Amatic SC"/>
                <a:cs typeface="Amatic SC"/>
                <a:sym typeface="Amatic SC"/>
              </a:defRPr>
            </a:lvl1pPr>
            <a:lvl2pPr lvl="1" algn="ctr" rtl="0">
              <a:spcBef>
                <a:spcPts val="0"/>
              </a:spcBef>
              <a:spcAft>
                <a:spcPts val="0"/>
              </a:spcAft>
              <a:buClr>
                <a:schemeClr val="lt1"/>
              </a:buClr>
              <a:buSzPts val="6500"/>
              <a:buFont typeface="Amatic SC"/>
              <a:buNone/>
              <a:defRPr sz="8666">
                <a:solidFill>
                  <a:schemeClr val="lt1"/>
                </a:solidFill>
                <a:latin typeface="Amatic SC"/>
                <a:ea typeface="Amatic SC"/>
                <a:cs typeface="Amatic SC"/>
                <a:sym typeface="Amatic SC"/>
              </a:defRPr>
            </a:lvl2pPr>
            <a:lvl3pPr lvl="2" algn="ctr" rtl="0">
              <a:spcBef>
                <a:spcPts val="0"/>
              </a:spcBef>
              <a:spcAft>
                <a:spcPts val="0"/>
              </a:spcAft>
              <a:buClr>
                <a:schemeClr val="lt1"/>
              </a:buClr>
              <a:buSzPts val="6500"/>
              <a:buFont typeface="Amatic SC"/>
              <a:buNone/>
              <a:defRPr sz="8666">
                <a:solidFill>
                  <a:schemeClr val="lt1"/>
                </a:solidFill>
                <a:latin typeface="Amatic SC"/>
                <a:ea typeface="Amatic SC"/>
                <a:cs typeface="Amatic SC"/>
                <a:sym typeface="Amatic SC"/>
              </a:defRPr>
            </a:lvl3pPr>
            <a:lvl4pPr lvl="3" algn="ctr" rtl="0">
              <a:spcBef>
                <a:spcPts val="0"/>
              </a:spcBef>
              <a:spcAft>
                <a:spcPts val="0"/>
              </a:spcAft>
              <a:buClr>
                <a:schemeClr val="lt1"/>
              </a:buClr>
              <a:buSzPts val="6500"/>
              <a:buFont typeface="Amatic SC"/>
              <a:buNone/>
              <a:defRPr sz="8666">
                <a:solidFill>
                  <a:schemeClr val="lt1"/>
                </a:solidFill>
                <a:latin typeface="Amatic SC"/>
                <a:ea typeface="Amatic SC"/>
                <a:cs typeface="Amatic SC"/>
                <a:sym typeface="Amatic SC"/>
              </a:defRPr>
            </a:lvl4pPr>
            <a:lvl5pPr lvl="4" algn="ctr" rtl="0">
              <a:spcBef>
                <a:spcPts val="0"/>
              </a:spcBef>
              <a:spcAft>
                <a:spcPts val="0"/>
              </a:spcAft>
              <a:buClr>
                <a:schemeClr val="lt1"/>
              </a:buClr>
              <a:buSzPts val="6500"/>
              <a:buFont typeface="Amatic SC"/>
              <a:buNone/>
              <a:defRPr sz="8666">
                <a:solidFill>
                  <a:schemeClr val="lt1"/>
                </a:solidFill>
                <a:latin typeface="Amatic SC"/>
                <a:ea typeface="Amatic SC"/>
                <a:cs typeface="Amatic SC"/>
                <a:sym typeface="Amatic SC"/>
              </a:defRPr>
            </a:lvl5pPr>
            <a:lvl6pPr lvl="5" algn="ctr" rtl="0">
              <a:spcBef>
                <a:spcPts val="0"/>
              </a:spcBef>
              <a:spcAft>
                <a:spcPts val="0"/>
              </a:spcAft>
              <a:buClr>
                <a:schemeClr val="lt1"/>
              </a:buClr>
              <a:buSzPts val="6500"/>
              <a:buFont typeface="Amatic SC"/>
              <a:buNone/>
              <a:defRPr sz="8666">
                <a:solidFill>
                  <a:schemeClr val="lt1"/>
                </a:solidFill>
                <a:latin typeface="Amatic SC"/>
                <a:ea typeface="Amatic SC"/>
                <a:cs typeface="Amatic SC"/>
                <a:sym typeface="Amatic SC"/>
              </a:defRPr>
            </a:lvl6pPr>
            <a:lvl7pPr lvl="6" algn="ctr" rtl="0">
              <a:spcBef>
                <a:spcPts val="0"/>
              </a:spcBef>
              <a:spcAft>
                <a:spcPts val="0"/>
              </a:spcAft>
              <a:buClr>
                <a:schemeClr val="lt1"/>
              </a:buClr>
              <a:buSzPts val="6500"/>
              <a:buFont typeface="Amatic SC"/>
              <a:buNone/>
              <a:defRPr sz="8666">
                <a:solidFill>
                  <a:schemeClr val="lt1"/>
                </a:solidFill>
                <a:latin typeface="Amatic SC"/>
                <a:ea typeface="Amatic SC"/>
                <a:cs typeface="Amatic SC"/>
                <a:sym typeface="Amatic SC"/>
              </a:defRPr>
            </a:lvl7pPr>
            <a:lvl8pPr lvl="7" algn="ctr" rtl="0">
              <a:spcBef>
                <a:spcPts val="0"/>
              </a:spcBef>
              <a:spcAft>
                <a:spcPts val="0"/>
              </a:spcAft>
              <a:buClr>
                <a:schemeClr val="lt1"/>
              </a:buClr>
              <a:buSzPts val="6500"/>
              <a:buFont typeface="Amatic SC"/>
              <a:buNone/>
              <a:defRPr sz="8666">
                <a:solidFill>
                  <a:schemeClr val="lt1"/>
                </a:solidFill>
                <a:latin typeface="Amatic SC"/>
                <a:ea typeface="Amatic SC"/>
                <a:cs typeface="Amatic SC"/>
                <a:sym typeface="Amatic SC"/>
              </a:defRPr>
            </a:lvl8pPr>
            <a:lvl9pPr lvl="8" algn="ctr" rtl="0">
              <a:spcBef>
                <a:spcPts val="0"/>
              </a:spcBef>
              <a:spcAft>
                <a:spcPts val="0"/>
              </a:spcAft>
              <a:buClr>
                <a:schemeClr val="lt1"/>
              </a:buClr>
              <a:buSzPts val="6500"/>
              <a:buFont typeface="Amatic SC"/>
              <a:buNone/>
              <a:defRPr sz="8666">
                <a:solidFill>
                  <a:schemeClr val="lt1"/>
                </a:solidFill>
                <a:latin typeface="Amatic SC"/>
                <a:ea typeface="Amatic SC"/>
                <a:cs typeface="Amatic SC"/>
                <a:sym typeface="Amatic SC"/>
              </a:defRPr>
            </a:lvl9pPr>
          </a:lstStyle>
          <a:p>
            <a:endParaRPr/>
          </a:p>
        </p:txBody>
      </p:sp>
      <p:grpSp>
        <p:nvGrpSpPr>
          <p:cNvPr id="113" name="Google Shape;113;p14"/>
          <p:cNvGrpSpPr/>
          <p:nvPr/>
        </p:nvGrpSpPr>
        <p:grpSpPr>
          <a:xfrm rot="-2700000">
            <a:off x="11407640" y="3788830"/>
            <a:ext cx="240536" cy="253404"/>
            <a:chOff x="3770248" y="2527300"/>
            <a:chExt cx="180404" cy="190055"/>
          </a:xfrm>
        </p:grpSpPr>
        <p:sp>
          <p:nvSpPr>
            <p:cNvPr id="114" name="Google Shape;114;p1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 name="Google Shape;115;p1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 name="Google Shape;116;p1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 name="Google Shape;117;p1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8" name="Google Shape;118;p14"/>
          <p:cNvGrpSpPr/>
          <p:nvPr/>
        </p:nvGrpSpPr>
        <p:grpSpPr>
          <a:xfrm>
            <a:off x="3312633" y="4"/>
            <a:ext cx="1395600" cy="4131763"/>
            <a:chOff x="2484475" y="3"/>
            <a:chExt cx="1046700" cy="3098822"/>
          </a:xfrm>
        </p:grpSpPr>
        <p:sp>
          <p:nvSpPr>
            <p:cNvPr id="119" name="Google Shape;119;p14"/>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4"/>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1" name="Google Shape;121;p14"/>
            <p:cNvGrpSpPr/>
            <p:nvPr/>
          </p:nvGrpSpPr>
          <p:grpSpPr>
            <a:xfrm>
              <a:off x="2769703" y="3"/>
              <a:ext cx="510180" cy="2812953"/>
              <a:chOff x="1818382" y="1216859"/>
              <a:chExt cx="466728" cy="2573372"/>
            </a:xfrm>
          </p:grpSpPr>
          <p:grpSp>
            <p:nvGrpSpPr>
              <p:cNvPr id="122" name="Google Shape;122;p14"/>
              <p:cNvGrpSpPr/>
              <p:nvPr/>
            </p:nvGrpSpPr>
            <p:grpSpPr>
              <a:xfrm>
                <a:off x="1818382" y="2971595"/>
                <a:ext cx="466728" cy="818636"/>
                <a:chOff x="1818382" y="2942618"/>
                <a:chExt cx="466728" cy="818636"/>
              </a:xfrm>
            </p:grpSpPr>
            <p:sp>
              <p:nvSpPr>
                <p:cNvPr id="123" name="Google Shape;123;p14"/>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4" name="Google Shape;124;p14"/>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 name="Google Shape;125;p14"/>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26" name="Google Shape;126;p14"/>
              <p:cNvSpPr/>
              <p:nvPr/>
            </p:nvSpPr>
            <p:spPr>
              <a:xfrm>
                <a:off x="2046058" y="1216859"/>
                <a:ext cx="17700" cy="1761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 name="Google Shape;127;p14"/>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128" name="Google Shape;128;p14"/>
          <p:cNvGrpSpPr/>
          <p:nvPr/>
        </p:nvGrpSpPr>
        <p:grpSpPr>
          <a:xfrm>
            <a:off x="5282491" y="-6"/>
            <a:ext cx="1207055" cy="2551619"/>
            <a:chOff x="3961868" y="-4"/>
            <a:chExt cx="905291" cy="1913714"/>
          </a:xfrm>
        </p:grpSpPr>
        <p:grpSp>
          <p:nvGrpSpPr>
            <p:cNvPr id="129" name="Google Shape;129;p14"/>
            <p:cNvGrpSpPr/>
            <p:nvPr/>
          </p:nvGrpSpPr>
          <p:grpSpPr>
            <a:xfrm>
              <a:off x="3961868" y="1008419"/>
              <a:ext cx="905291" cy="905291"/>
              <a:chOff x="764100" y="3623300"/>
              <a:chExt cx="1046700" cy="1046700"/>
            </a:xfrm>
          </p:grpSpPr>
          <p:sp>
            <p:nvSpPr>
              <p:cNvPr id="130" name="Google Shape;130;p14"/>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14"/>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 name="Google Shape;132;p14"/>
            <p:cNvGrpSpPr/>
            <p:nvPr/>
          </p:nvGrpSpPr>
          <p:grpSpPr>
            <a:xfrm>
              <a:off x="4155315" y="-4"/>
              <a:ext cx="522826" cy="1721098"/>
              <a:chOff x="2447534" y="2035293"/>
              <a:chExt cx="478297" cy="1574511"/>
            </a:xfrm>
          </p:grpSpPr>
          <p:grpSp>
            <p:nvGrpSpPr>
              <p:cNvPr id="133" name="Google Shape;133;p14"/>
              <p:cNvGrpSpPr/>
              <p:nvPr/>
            </p:nvGrpSpPr>
            <p:grpSpPr>
              <a:xfrm>
                <a:off x="2447534" y="2035293"/>
                <a:ext cx="478297" cy="1574511"/>
                <a:chOff x="2447534" y="2035293"/>
                <a:chExt cx="478297" cy="1574511"/>
              </a:xfrm>
            </p:grpSpPr>
            <p:grpSp>
              <p:nvGrpSpPr>
                <p:cNvPr id="134" name="Google Shape;134;p14"/>
                <p:cNvGrpSpPr/>
                <p:nvPr/>
              </p:nvGrpSpPr>
              <p:grpSpPr>
                <a:xfrm>
                  <a:off x="2447534" y="2971595"/>
                  <a:ext cx="478297" cy="638209"/>
                  <a:chOff x="2447534" y="3081786"/>
                  <a:chExt cx="478297" cy="638209"/>
                </a:xfrm>
              </p:grpSpPr>
              <p:sp>
                <p:nvSpPr>
                  <p:cNvPr id="135" name="Google Shape;135;p14"/>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 name="Google Shape;136;p14"/>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 name="Google Shape;137;p14"/>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38" name="Google Shape;138;p14"/>
                <p:cNvSpPr/>
                <p:nvPr/>
              </p:nvSpPr>
              <p:spPr>
                <a:xfrm>
                  <a:off x="2675610" y="2035293"/>
                  <a:ext cx="17700" cy="942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 name="Google Shape;139;p14"/>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140" name="Google Shape;140;p14"/>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141" name="Google Shape;141;p14"/>
          <p:cNvGrpSpPr/>
          <p:nvPr/>
        </p:nvGrpSpPr>
        <p:grpSpPr>
          <a:xfrm>
            <a:off x="6925625" y="6"/>
            <a:ext cx="697103" cy="1887935"/>
            <a:chOff x="5194218" y="4"/>
            <a:chExt cx="522827" cy="1415951"/>
          </a:xfrm>
        </p:grpSpPr>
        <p:grpSp>
          <p:nvGrpSpPr>
            <p:cNvPr id="142" name="Google Shape;142;p14"/>
            <p:cNvGrpSpPr/>
            <p:nvPr/>
          </p:nvGrpSpPr>
          <p:grpSpPr>
            <a:xfrm>
              <a:off x="5194218" y="893129"/>
              <a:ext cx="522827" cy="522827"/>
              <a:chOff x="764100" y="3623300"/>
              <a:chExt cx="1046700" cy="1046700"/>
            </a:xfrm>
          </p:grpSpPr>
          <p:sp>
            <p:nvSpPr>
              <p:cNvPr id="143" name="Google Shape;143;p14"/>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14"/>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 name="Google Shape;145;p14"/>
            <p:cNvGrpSpPr/>
            <p:nvPr/>
          </p:nvGrpSpPr>
          <p:grpSpPr>
            <a:xfrm>
              <a:off x="5371921" y="4"/>
              <a:ext cx="182209" cy="1277751"/>
              <a:chOff x="3305183" y="2153669"/>
              <a:chExt cx="166690" cy="1168924"/>
            </a:xfrm>
          </p:grpSpPr>
          <p:grpSp>
            <p:nvGrpSpPr>
              <p:cNvPr id="146" name="Google Shape;146;p14"/>
              <p:cNvGrpSpPr/>
              <p:nvPr/>
            </p:nvGrpSpPr>
            <p:grpSpPr>
              <a:xfrm>
                <a:off x="3305183" y="2153669"/>
                <a:ext cx="166690" cy="1168924"/>
                <a:chOff x="3305183" y="2153669"/>
                <a:chExt cx="166690" cy="1168924"/>
              </a:xfrm>
            </p:grpSpPr>
            <p:grpSp>
              <p:nvGrpSpPr>
                <p:cNvPr id="147" name="Google Shape;147;p14"/>
                <p:cNvGrpSpPr/>
                <p:nvPr/>
              </p:nvGrpSpPr>
              <p:grpSpPr>
                <a:xfrm>
                  <a:off x="3305183" y="2971595"/>
                  <a:ext cx="166690" cy="350998"/>
                  <a:chOff x="3305183" y="3146560"/>
                  <a:chExt cx="166690" cy="350998"/>
                </a:xfrm>
              </p:grpSpPr>
              <p:sp>
                <p:nvSpPr>
                  <p:cNvPr id="148" name="Google Shape;148;p14"/>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9" name="Google Shape;149;p14"/>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0" name="Google Shape;150;p14"/>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51" name="Google Shape;151;p14"/>
                <p:cNvSpPr/>
                <p:nvPr/>
              </p:nvSpPr>
              <p:spPr>
                <a:xfrm>
                  <a:off x="3375902" y="2153669"/>
                  <a:ext cx="17700" cy="824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 name="Google Shape;152;p14"/>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153" name="Google Shape;153;p14"/>
          <p:cNvGrpSpPr/>
          <p:nvPr/>
        </p:nvGrpSpPr>
        <p:grpSpPr>
          <a:xfrm>
            <a:off x="10433063" y="6"/>
            <a:ext cx="1147463" cy="4032469"/>
            <a:chOff x="7824797" y="4"/>
            <a:chExt cx="860597" cy="3024352"/>
          </a:xfrm>
        </p:grpSpPr>
        <p:grpSp>
          <p:nvGrpSpPr>
            <p:cNvPr id="154" name="Google Shape;154;p14"/>
            <p:cNvGrpSpPr/>
            <p:nvPr/>
          </p:nvGrpSpPr>
          <p:grpSpPr>
            <a:xfrm>
              <a:off x="7824797" y="1891931"/>
              <a:ext cx="860597" cy="1132425"/>
              <a:chOff x="764100" y="3623300"/>
              <a:chExt cx="1046700" cy="1046700"/>
            </a:xfrm>
          </p:grpSpPr>
          <p:sp>
            <p:nvSpPr>
              <p:cNvPr id="155" name="Google Shape;155;p14"/>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 name="Google Shape;157;p14"/>
            <p:cNvGrpSpPr/>
            <p:nvPr/>
          </p:nvGrpSpPr>
          <p:grpSpPr>
            <a:xfrm>
              <a:off x="8100547" y="4"/>
              <a:ext cx="300376" cy="2805682"/>
              <a:chOff x="3792712" y="1254959"/>
              <a:chExt cx="274793" cy="2566720"/>
            </a:xfrm>
          </p:grpSpPr>
          <p:grpSp>
            <p:nvGrpSpPr>
              <p:cNvPr id="158" name="Google Shape;158;p14"/>
              <p:cNvGrpSpPr/>
              <p:nvPr/>
            </p:nvGrpSpPr>
            <p:grpSpPr>
              <a:xfrm>
                <a:off x="3792712" y="1254959"/>
                <a:ext cx="274793" cy="2566720"/>
                <a:chOff x="3792712" y="1254959"/>
                <a:chExt cx="274793" cy="2566720"/>
              </a:xfrm>
            </p:grpSpPr>
            <p:grpSp>
              <p:nvGrpSpPr>
                <p:cNvPr id="159" name="Google Shape;159;p14"/>
                <p:cNvGrpSpPr/>
                <p:nvPr/>
              </p:nvGrpSpPr>
              <p:grpSpPr>
                <a:xfrm>
                  <a:off x="3792712" y="2971595"/>
                  <a:ext cx="274793" cy="850085"/>
                  <a:chOff x="3792712" y="2879468"/>
                  <a:chExt cx="274793" cy="850085"/>
                </a:xfrm>
              </p:grpSpPr>
              <p:sp>
                <p:nvSpPr>
                  <p:cNvPr id="160" name="Google Shape;160;p14"/>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1" name="Google Shape;161;p14"/>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2" name="Google Shape;162;p14"/>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63" name="Google Shape;163;p14"/>
                <p:cNvSpPr/>
                <p:nvPr/>
              </p:nvSpPr>
              <p:spPr>
                <a:xfrm>
                  <a:off x="3923169" y="1254959"/>
                  <a:ext cx="17700" cy="1722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4" name="Google Shape;164;p14"/>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165" name="Google Shape;165;p14"/>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166" name="Google Shape;166;p14"/>
          <p:cNvGrpSpPr/>
          <p:nvPr/>
        </p:nvGrpSpPr>
        <p:grpSpPr>
          <a:xfrm>
            <a:off x="1590135" y="-6"/>
            <a:ext cx="1395600" cy="3233244"/>
            <a:chOff x="1192601" y="-5"/>
            <a:chExt cx="1046700" cy="2424933"/>
          </a:xfrm>
        </p:grpSpPr>
        <p:grpSp>
          <p:nvGrpSpPr>
            <p:cNvPr id="167" name="Google Shape;167;p14"/>
            <p:cNvGrpSpPr/>
            <p:nvPr/>
          </p:nvGrpSpPr>
          <p:grpSpPr>
            <a:xfrm>
              <a:off x="1192601" y="1378228"/>
              <a:ext cx="1046700" cy="1046700"/>
              <a:chOff x="764100" y="3623300"/>
              <a:chExt cx="1046700" cy="1046700"/>
            </a:xfrm>
          </p:grpSpPr>
          <p:sp>
            <p:nvSpPr>
              <p:cNvPr id="168" name="Google Shape;168;p14"/>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4"/>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0" name="Google Shape;170;p14"/>
            <p:cNvGrpSpPr/>
            <p:nvPr/>
          </p:nvGrpSpPr>
          <p:grpSpPr>
            <a:xfrm>
              <a:off x="1417979" y="-5"/>
              <a:ext cx="580390" cy="2131191"/>
              <a:chOff x="522260" y="1950146"/>
              <a:chExt cx="530958" cy="1949676"/>
            </a:xfrm>
          </p:grpSpPr>
          <p:grpSp>
            <p:nvGrpSpPr>
              <p:cNvPr id="171" name="Google Shape;171;p14"/>
              <p:cNvGrpSpPr/>
              <p:nvPr/>
            </p:nvGrpSpPr>
            <p:grpSpPr>
              <a:xfrm>
                <a:off x="522260" y="1950146"/>
                <a:ext cx="530958" cy="1949676"/>
                <a:chOff x="522260" y="1950146"/>
                <a:chExt cx="530958" cy="1949676"/>
              </a:xfrm>
            </p:grpSpPr>
            <p:grpSp>
              <p:nvGrpSpPr>
                <p:cNvPr id="172" name="Google Shape;172;p14"/>
                <p:cNvGrpSpPr/>
                <p:nvPr/>
              </p:nvGrpSpPr>
              <p:grpSpPr>
                <a:xfrm>
                  <a:off x="522260" y="2971595"/>
                  <a:ext cx="530958" cy="928227"/>
                  <a:chOff x="522260" y="2971595"/>
                  <a:chExt cx="530958" cy="928227"/>
                </a:xfrm>
              </p:grpSpPr>
              <p:sp>
                <p:nvSpPr>
                  <p:cNvPr id="173" name="Google Shape;173;p14"/>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4" name="Google Shape;174;p14"/>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5" name="Google Shape;175;p14"/>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6" name="Google Shape;176;p14"/>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77" name="Google Shape;177;p14"/>
                <p:cNvSpPr/>
                <p:nvPr/>
              </p:nvSpPr>
              <p:spPr>
                <a:xfrm>
                  <a:off x="786939" y="1950146"/>
                  <a:ext cx="17700" cy="102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8" name="Google Shape;178;p14"/>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179" name="Google Shape;179;p14"/>
          <p:cNvGrpSpPr/>
          <p:nvPr/>
        </p:nvGrpSpPr>
        <p:grpSpPr>
          <a:xfrm>
            <a:off x="8014579" y="2"/>
            <a:ext cx="1395600" cy="3724503"/>
            <a:chOff x="6010934" y="1"/>
            <a:chExt cx="1046700" cy="2793377"/>
          </a:xfrm>
        </p:grpSpPr>
        <p:grpSp>
          <p:nvGrpSpPr>
            <p:cNvPr id="180" name="Google Shape;180;p14"/>
            <p:cNvGrpSpPr/>
            <p:nvPr/>
          </p:nvGrpSpPr>
          <p:grpSpPr>
            <a:xfrm>
              <a:off x="6010934" y="1746678"/>
              <a:ext cx="1046700" cy="1046700"/>
              <a:chOff x="764100" y="3623300"/>
              <a:chExt cx="1046700" cy="1046700"/>
            </a:xfrm>
          </p:grpSpPr>
          <p:sp>
            <p:nvSpPr>
              <p:cNvPr id="181" name="Google Shape;181;p14"/>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4"/>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 name="Google Shape;183;p14"/>
            <p:cNvGrpSpPr/>
            <p:nvPr/>
          </p:nvGrpSpPr>
          <p:grpSpPr>
            <a:xfrm>
              <a:off x="6308747" y="1"/>
              <a:ext cx="441786" cy="2571886"/>
              <a:chOff x="1121941" y="1609666"/>
              <a:chExt cx="404159" cy="2352837"/>
            </a:xfrm>
          </p:grpSpPr>
          <p:grpSp>
            <p:nvGrpSpPr>
              <p:cNvPr id="184" name="Google Shape;184;p14"/>
              <p:cNvGrpSpPr/>
              <p:nvPr/>
            </p:nvGrpSpPr>
            <p:grpSpPr>
              <a:xfrm>
                <a:off x="1121941" y="1609666"/>
                <a:ext cx="404159" cy="2352837"/>
                <a:chOff x="1121941" y="1609666"/>
                <a:chExt cx="404159" cy="2352837"/>
              </a:xfrm>
            </p:grpSpPr>
            <p:grpSp>
              <p:nvGrpSpPr>
                <p:cNvPr id="185" name="Google Shape;185;p14"/>
                <p:cNvGrpSpPr/>
                <p:nvPr/>
              </p:nvGrpSpPr>
              <p:grpSpPr>
                <a:xfrm>
                  <a:off x="1121941" y="2971595"/>
                  <a:ext cx="404159" cy="990908"/>
                  <a:chOff x="1121941" y="2969319"/>
                  <a:chExt cx="404159" cy="990908"/>
                </a:xfrm>
              </p:grpSpPr>
              <p:sp>
                <p:nvSpPr>
                  <p:cNvPr id="186" name="Google Shape;186;p14"/>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7" name="Google Shape;187;p14"/>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8" name="Google Shape;188;p14"/>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9" name="Google Shape;189;p14"/>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90" name="Google Shape;190;p14"/>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 name="Google Shape;191;p14"/>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192" name="Google Shape;192;p14"/>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193" name="Google Shape;193;p14"/>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194" name="Google Shape;194;p14"/>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195" name="Google Shape;195;p14"/>
          <p:cNvGrpSpPr/>
          <p:nvPr/>
        </p:nvGrpSpPr>
        <p:grpSpPr>
          <a:xfrm>
            <a:off x="962309" y="-1"/>
            <a:ext cx="697103" cy="3676239"/>
            <a:chOff x="721731" y="-1"/>
            <a:chExt cx="522827" cy="2757179"/>
          </a:xfrm>
        </p:grpSpPr>
        <p:grpSp>
          <p:nvGrpSpPr>
            <p:cNvPr id="196" name="Google Shape;196;p14"/>
            <p:cNvGrpSpPr/>
            <p:nvPr/>
          </p:nvGrpSpPr>
          <p:grpSpPr>
            <a:xfrm>
              <a:off x="721731" y="2234351"/>
              <a:ext cx="522827" cy="522827"/>
              <a:chOff x="764100" y="3623300"/>
              <a:chExt cx="1046700" cy="1046700"/>
            </a:xfrm>
          </p:grpSpPr>
          <p:sp>
            <p:nvSpPr>
              <p:cNvPr id="197" name="Google Shape;197;p14"/>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4"/>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 name="Google Shape;199;p14"/>
            <p:cNvGrpSpPr/>
            <p:nvPr/>
          </p:nvGrpSpPr>
          <p:grpSpPr>
            <a:xfrm>
              <a:off x="892053" y="-1"/>
              <a:ext cx="182209" cy="2616197"/>
              <a:chOff x="3305183" y="929219"/>
              <a:chExt cx="166690" cy="2393374"/>
            </a:xfrm>
          </p:grpSpPr>
          <p:grpSp>
            <p:nvGrpSpPr>
              <p:cNvPr id="200" name="Google Shape;200;p14"/>
              <p:cNvGrpSpPr/>
              <p:nvPr/>
            </p:nvGrpSpPr>
            <p:grpSpPr>
              <a:xfrm>
                <a:off x="3305183" y="929219"/>
                <a:ext cx="166690" cy="2393374"/>
                <a:chOff x="3305183" y="929219"/>
                <a:chExt cx="166690" cy="2393374"/>
              </a:xfrm>
            </p:grpSpPr>
            <p:grpSp>
              <p:nvGrpSpPr>
                <p:cNvPr id="201" name="Google Shape;201;p14"/>
                <p:cNvGrpSpPr/>
                <p:nvPr/>
              </p:nvGrpSpPr>
              <p:grpSpPr>
                <a:xfrm>
                  <a:off x="3305183" y="2971595"/>
                  <a:ext cx="166690" cy="350998"/>
                  <a:chOff x="3305183" y="3146560"/>
                  <a:chExt cx="166690" cy="350998"/>
                </a:xfrm>
              </p:grpSpPr>
              <p:sp>
                <p:nvSpPr>
                  <p:cNvPr id="202" name="Google Shape;202;p14"/>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3" name="Google Shape;203;p14"/>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4" name="Google Shape;204;p14"/>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05" name="Google Shape;205;p14"/>
                <p:cNvSpPr/>
                <p:nvPr/>
              </p:nvSpPr>
              <p:spPr>
                <a:xfrm>
                  <a:off x="3375919" y="929219"/>
                  <a:ext cx="17700" cy="2048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14"/>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spTree>
    <p:extLst>
      <p:ext uri="{BB962C8B-B14F-4D97-AF65-F5344CB8AC3E}">
        <p14:creationId xmlns:p14="http://schemas.microsoft.com/office/powerpoint/2010/main" val="338372353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1"/>
        </a:solidFill>
        <a:effectLst/>
      </p:bgPr>
    </p:bg>
    <p:spTree>
      <p:nvGrpSpPr>
        <p:cNvPr id="1" name="Shape 207"/>
        <p:cNvGrpSpPr/>
        <p:nvPr/>
      </p:nvGrpSpPr>
      <p:grpSpPr>
        <a:xfrm>
          <a:off x="0" y="0"/>
          <a:ext cx="0" cy="0"/>
          <a:chOff x="0" y="0"/>
          <a:chExt cx="0" cy="0"/>
        </a:xfrm>
      </p:grpSpPr>
      <p:grpSp>
        <p:nvGrpSpPr>
          <p:cNvPr id="208" name="Google Shape;208;p15"/>
          <p:cNvGrpSpPr/>
          <p:nvPr/>
        </p:nvGrpSpPr>
        <p:grpSpPr>
          <a:xfrm>
            <a:off x="10196946" y="-1"/>
            <a:ext cx="635407" cy="6529927"/>
            <a:chOff x="6798998" y="-1296139"/>
            <a:chExt cx="476555" cy="4897445"/>
          </a:xfrm>
        </p:grpSpPr>
        <p:sp>
          <p:nvSpPr>
            <p:cNvPr id="209" name="Google Shape;209;p15"/>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0" name="Google Shape;210;p15"/>
            <p:cNvSpPr/>
            <p:nvPr/>
          </p:nvSpPr>
          <p:spPr>
            <a:xfrm>
              <a:off x="7026850" y="-1296139"/>
              <a:ext cx="17700" cy="4271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 name="Google Shape;211;p15"/>
          <p:cNvGrpSpPr/>
          <p:nvPr/>
        </p:nvGrpSpPr>
        <p:grpSpPr>
          <a:xfrm>
            <a:off x="11470421" y="-4"/>
            <a:ext cx="541587" cy="2053741"/>
            <a:chOff x="5578966" y="2422197"/>
            <a:chExt cx="406190" cy="1540306"/>
          </a:xfrm>
        </p:grpSpPr>
        <p:sp>
          <p:nvSpPr>
            <p:cNvPr id="212" name="Google Shape;212;p15"/>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3" name="Google Shape;213;p15"/>
            <p:cNvSpPr/>
            <p:nvPr/>
          </p:nvSpPr>
          <p:spPr>
            <a:xfrm>
              <a:off x="5774600" y="2422197"/>
              <a:ext cx="17700" cy="552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 name="Google Shape;214;p15"/>
          <p:cNvGrpSpPr/>
          <p:nvPr/>
        </p:nvGrpSpPr>
        <p:grpSpPr>
          <a:xfrm>
            <a:off x="10618481" y="1"/>
            <a:ext cx="622016" cy="3800207"/>
            <a:chOff x="6176324" y="940075"/>
            <a:chExt cx="466512" cy="2850155"/>
          </a:xfrm>
        </p:grpSpPr>
        <p:sp>
          <p:nvSpPr>
            <p:cNvPr id="215" name="Google Shape;215;p15"/>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6" name="Google Shape;216;p15"/>
            <p:cNvSpPr/>
            <p:nvPr/>
          </p:nvSpPr>
          <p:spPr>
            <a:xfrm>
              <a:off x="6400713" y="940075"/>
              <a:ext cx="17700" cy="2034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 name="Google Shape;217;p15"/>
          <p:cNvGrpSpPr/>
          <p:nvPr/>
        </p:nvGrpSpPr>
        <p:grpSpPr>
          <a:xfrm>
            <a:off x="8249785" y="1"/>
            <a:ext cx="227296" cy="1759505"/>
            <a:chOff x="7576714" y="2009363"/>
            <a:chExt cx="170472" cy="1319629"/>
          </a:xfrm>
        </p:grpSpPr>
        <p:sp>
          <p:nvSpPr>
            <p:cNvPr id="218" name="Google Shape;218;p15"/>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9" name="Google Shape;219;p15"/>
            <p:cNvSpPr/>
            <p:nvPr/>
          </p:nvSpPr>
          <p:spPr>
            <a:xfrm>
              <a:off x="7652975" y="2009363"/>
              <a:ext cx="17700" cy="9657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15"/>
          <p:cNvGrpSpPr/>
          <p:nvPr/>
        </p:nvGrpSpPr>
        <p:grpSpPr>
          <a:xfrm>
            <a:off x="9151931" y="-1"/>
            <a:ext cx="384500" cy="4684989"/>
            <a:chOff x="7883572" y="308161"/>
            <a:chExt cx="288375" cy="3513742"/>
          </a:xfrm>
        </p:grpSpPr>
        <p:sp>
          <p:nvSpPr>
            <p:cNvPr id="221" name="Google Shape;221;p15"/>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2" name="Google Shape;222;p15"/>
            <p:cNvSpPr/>
            <p:nvPr/>
          </p:nvSpPr>
          <p:spPr>
            <a:xfrm>
              <a:off x="8024899" y="308161"/>
              <a:ext cx="17700" cy="26670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 name="Google Shape;223;p15"/>
          <p:cNvSpPr txBox="1">
            <a:spLocks noGrp="1"/>
          </p:cNvSpPr>
          <p:nvPr>
            <p:ph type="ctrTitle"/>
          </p:nvPr>
        </p:nvSpPr>
        <p:spPr>
          <a:xfrm>
            <a:off x="2114433" y="2738000"/>
            <a:ext cx="6194800" cy="841200"/>
          </a:xfrm>
          <a:prstGeom prst="rect">
            <a:avLst/>
          </a:prstGeom>
          <a:effectLst>
            <a:outerShdw dist="19050" dir="5400000" algn="bl" rotWithShape="0">
              <a:schemeClr val="dk1">
                <a:alpha val="20000"/>
              </a:schemeClr>
            </a:outerShdw>
          </a:effectLst>
        </p:spPr>
        <p:txBody>
          <a:bodyPr spcFirstLastPara="1" wrap="square" lIns="0" tIns="0" rIns="0" bIns="0" anchor="b" anchorCtr="0">
            <a:noAutofit/>
          </a:bodyPr>
          <a:lstStyle>
            <a:lvl1pPr lvl="0" rtl="0">
              <a:spcBef>
                <a:spcPts val="0"/>
              </a:spcBef>
              <a:spcAft>
                <a:spcPts val="0"/>
              </a:spcAft>
              <a:buClr>
                <a:schemeClr val="lt1"/>
              </a:buClr>
              <a:buSzPts val="4800"/>
              <a:buFont typeface="Amatic SC"/>
              <a:buNone/>
              <a:defRPr sz="6400">
                <a:solidFill>
                  <a:schemeClr val="lt1"/>
                </a:solidFill>
                <a:latin typeface="Amatic SC"/>
                <a:ea typeface="Amatic SC"/>
                <a:cs typeface="Amatic SC"/>
                <a:sym typeface="Amatic SC"/>
              </a:defRPr>
            </a:lvl1pPr>
            <a:lvl2pPr lvl="1" rtl="0">
              <a:spcBef>
                <a:spcPts val="0"/>
              </a:spcBef>
              <a:spcAft>
                <a:spcPts val="0"/>
              </a:spcAft>
              <a:buClr>
                <a:schemeClr val="lt1"/>
              </a:buClr>
              <a:buSzPts val="4800"/>
              <a:buFont typeface="Amatic SC"/>
              <a:buNone/>
              <a:defRPr sz="6400">
                <a:solidFill>
                  <a:schemeClr val="lt1"/>
                </a:solidFill>
                <a:latin typeface="Amatic SC"/>
                <a:ea typeface="Amatic SC"/>
                <a:cs typeface="Amatic SC"/>
                <a:sym typeface="Amatic SC"/>
              </a:defRPr>
            </a:lvl2pPr>
            <a:lvl3pPr lvl="2" rtl="0">
              <a:spcBef>
                <a:spcPts val="0"/>
              </a:spcBef>
              <a:spcAft>
                <a:spcPts val="0"/>
              </a:spcAft>
              <a:buClr>
                <a:schemeClr val="lt1"/>
              </a:buClr>
              <a:buSzPts val="4800"/>
              <a:buFont typeface="Amatic SC"/>
              <a:buNone/>
              <a:defRPr sz="6400">
                <a:solidFill>
                  <a:schemeClr val="lt1"/>
                </a:solidFill>
                <a:latin typeface="Amatic SC"/>
                <a:ea typeface="Amatic SC"/>
                <a:cs typeface="Amatic SC"/>
                <a:sym typeface="Amatic SC"/>
              </a:defRPr>
            </a:lvl3pPr>
            <a:lvl4pPr lvl="3" rtl="0">
              <a:spcBef>
                <a:spcPts val="0"/>
              </a:spcBef>
              <a:spcAft>
                <a:spcPts val="0"/>
              </a:spcAft>
              <a:buClr>
                <a:schemeClr val="lt1"/>
              </a:buClr>
              <a:buSzPts val="4800"/>
              <a:buFont typeface="Amatic SC"/>
              <a:buNone/>
              <a:defRPr sz="6400">
                <a:solidFill>
                  <a:schemeClr val="lt1"/>
                </a:solidFill>
                <a:latin typeface="Amatic SC"/>
                <a:ea typeface="Amatic SC"/>
                <a:cs typeface="Amatic SC"/>
                <a:sym typeface="Amatic SC"/>
              </a:defRPr>
            </a:lvl4pPr>
            <a:lvl5pPr lvl="4" rtl="0">
              <a:spcBef>
                <a:spcPts val="0"/>
              </a:spcBef>
              <a:spcAft>
                <a:spcPts val="0"/>
              </a:spcAft>
              <a:buClr>
                <a:schemeClr val="lt1"/>
              </a:buClr>
              <a:buSzPts val="4800"/>
              <a:buFont typeface="Amatic SC"/>
              <a:buNone/>
              <a:defRPr sz="6400">
                <a:solidFill>
                  <a:schemeClr val="lt1"/>
                </a:solidFill>
                <a:latin typeface="Amatic SC"/>
                <a:ea typeface="Amatic SC"/>
                <a:cs typeface="Amatic SC"/>
                <a:sym typeface="Amatic SC"/>
              </a:defRPr>
            </a:lvl5pPr>
            <a:lvl6pPr lvl="5" rtl="0">
              <a:spcBef>
                <a:spcPts val="0"/>
              </a:spcBef>
              <a:spcAft>
                <a:spcPts val="0"/>
              </a:spcAft>
              <a:buClr>
                <a:schemeClr val="lt1"/>
              </a:buClr>
              <a:buSzPts val="4800"/>
              <a:buFont typeface="Amatic SC"/>
              <a:buNone/>
              <a:defRPr sz="6400">
                <a:solidFill>
                  <a:schemeClr val="lt1"/>
                </a:solidFill>
                <a:latin typeface="Amatic SC"/>
                <a:ea typeface="Amatic SC"/>
                <a:cs typeface="Amatic SC"/>
                <a:sym typeface="Amatic SC"/>
              </a:defRPr>
            </a:lvl6pPr>
            <a:lvl7pPr lvl="6" rtl="0">
              <a:spcBef>
                <a:spcPts val="0"/>
              </a:spcBef>
              <a:spcAft>
                <a:spcPts val="0"/>
              </a:spcAft>
              <a:buClr>
                <a:schemeClr val="lt1"/>
              </a:buClr>
              <a:buSzPts val="4800"/>
              <a:buFont typeface="Amatic SC"/>
              <a:buNone/>
              <a:defRPr sz="6400">
                <a:solidFill>
                  <a:schemeClr val="lt1"/>
                </a:solidFill>
                <a:latin typeface="Amatic SC"/>
                <a:ea typeface="Amatic SC"/>
                <a:cs typeface="Amatic SC"/>
                <a:sym typeface="Amatic SC"/>
              </a:defRPr>
            </a:lvl7pPr>
            <a:lvl8pPr lvl="7" rtl="0">
              <a:spcBef>
                <a:spcPts val="0"/>
              </a:spcBef>
              <a:spcAft>
                <a:spcPts val="0"/>
              </a:spcAft>
              <a:buClr>
                <a:schemeClr val="lt1"/>
              </a:buClr>
              <a:buSzPts val="4800"/>
              <a:buFont typeface="Amatic SC"/>
              <a:buNone/>
              <a:defRPr sz="6400">
                <a:solidFill>
                  <a:schemeClr val="lt1"/>
                </a:solidFill>
                <a:latin typeface="Amatic SC"/>
                <a:ea typeface="Amatic SC"/>
                <a:cs typeface="Amatic SC"/>
                <a:sym typeface="Amatic SC"/>
              </a:defRPr>
            </a:lvl8pPr>
            <a:lvl9pPr lvl="8" rtl="0">
              <a:spcBef>
                <a:spcPts val="0"/>
              </a:spcBef>
              <a:spcAft>
                <a:spcPts val="0"/>
              </a:spcAft>
              <a:buClr>
                <a:schemeClr val="lt1"/>
              </a:buClr>
              <a:buSzPts val="4800"/>
              <a:buFont typeface="Amatic SC"/>
              <a:buNone/>
              <a:defRPr sz="6400">
                <a:solidFill>
                  <a:schemeClr val="lt1"/>
                </a:solidFill>
                <a:latin typeface="Amatic SC"/>
                <a:ea typeface="Amatic SC"/>
                <a:cs typeface="Amatic SC"/>
                <a:sym typeface="Amatic SC"/>
              </a:defRPr>
            </a:lvl9pPr>
          </a:lstStyle>
          <a:p>
            <a:endParaRPr/>
          </a:p>
        </p:txBody>
      </p:sp>
      <p:sp>
        <p:nvSpPr>
          <p:cNvPr id="224" name="Google Shape;224;p15"/>
          <p:cNvSpPr txBox="1">
            <a:spLocks noGrp="1"/>
          </p:cNvSpPr>
          <p:nvPr>
            <p:ph type="subTitle" idx="1"/>
          </p:nvPr>
        </p:nvSpPr>
        <p:spPr>
          <a:xfrm>
            <a:off x="2114433" y="3606800"/>
            <a:ext cx="6194800" cy="513200"/>
          </a:xfrm>
          <a:prstGeom prst="rect">
            <a:avLst/>
          </a:prstGeom>
        </p:spPr>
        <p:txBody>
          <a:bodyPr spcFirstLastPara="1" wrap="square" lIns="0" tIns="0" rIns="0" bIns="0" anchor="t" anchorCtr="0">
            <a:noAutofit/>
          </a:bodyPr>
          <a:lstStyle>
            <a:lvl1pPr lvl="0" rtl="0">
              <a:spcBef>
                <a:spcPts val="0"/>
              </a:spcBef>
              <a:spcAft>
                <a:spcPts val="0"/>
              </a:spcAft>
              <a:buClr>
                <a:schemeClr val="accent4"/>
              </a:buClr>
              <a:buSzPts val="2400"/>
              <a:buNone/>
              <a:defRPr>
                <a:solidFill>
                  <a:schemeClr val="accent4"/>
                </a:solidFill>
              </a:defRPr>
            </a:lvl1pPr>
            <a:lvl2pPr lvl="1" rtl="0">
              <a:spcBef>
                <a:spcPts val="1067"/>
              </a:spcBef>
              <a:spcAft>
                <a:spcPts val="0"/>
              </a:spcAft>
              <a:buClr>
                <a:schemeClr val="accent4"/>
              </a:buClr>
              <a:buSzPts val="3000"/>
              <a:buNone/>
              <a:defRPr sz="4000">
                <a:solidFill>
                  <a:schemeClr val="accent4"/>
                </a:solidFill>
              </a:defRPr>
            </a:lvl2pPr>
            <a:lvl3pPr lvl="2" rtl="0">
              <a:spcBef>
                <a:spcPts val="1067"/>
              </a:spcBef>
              <a:spcAft>
                <a:spcPts val="0"/>
              </a:spcAft>
              <a:buClr>
                <a:schemeClr val="accent4"/>
              </a:buClr>
              <a:buSzPts val="3000"/>
              <a:buNone/>
              <a:defRPr sz="4000">
                <a:solidFill>
                  <a:schemeClr val="accent4"/>
                </a:solidFill>
              </a:defRPr>
            </a:lvl3pPr>
            <a:lvl4pPr lvl="3" rtl="0">
              <a:spcBef>
                <a:spcPts val="1067"/>
              </a:spcBef>
              <a:spcAft>
                <a:spcPts val="0"/>
              </a:spcAft>
              <a:buClr>
                <a:schemeClr val="accent4"/>
              </a:buClr>
              <a:buSzPts val="3000"/>
              <a:buNone/>
              <a:defRPr sz="4000">
                <a:solidFill>
                  <a:schemeClr val="accent4"/>
                </a:solidFill>
              </a:defRPr>
            </a:lvl4pPr>
            <a:lvl5pPr lvl="4" rtl="0">
              <a:spcBef>
                <a:spcPts val="1067"/>
              </a:spcBef>
              <a:spcAft>
                <a:spcPts val="0"/>
              </a:spcAft>
              <a:buClr>
                <a:schemeClr val="accent4"/>
              </a:buClr>
              <a:buSzPts val="3000"/>
              <a:buNone/>
              <a:defRPr sz="4000">
                <a:solidFill>
                  <a:schemeClr val="accent4"/>
                </a:solidFill>
              </a:defRPr>
            </a:lvl5pPr>
            <a:lvl6pPr lvl="5" rtl="0">
              <a:spcBef>
                <a:spcPts val="1067"/>
              </a:spcBef>
              <a:spcAft>
                <a:spcPts val="0"/>
              </a:spcAft>
              <a:buClr>
                <a:schemeClr val="accent4"/>
              </a:buClr>
              <a:buSzPts val="3000"/>
              <a:buNone/>
              <a:defRPr sz="4000">
                <a:solidFill>
                  <a:schemeClr val="accent4"/>
                </a:solidFill>
              </a:defRPr>
            </a:lvl6pPr>
            <a:lvl7pPr lvl="6" rtl="0">
              <a:spcBef>
                <a:spcPts val="1067"/>
              </a:spcBef>
              <a:spcAft>
                <a:spcPts val="0"/>
              </a:spcAft>
              <a:buClr>
                <a:schemeClr val="accent4"/>
              </a:buClr>
              <a:buSzPts val="3000"/>
              <a:buNone/>
              <a:defRPr sz="4000">
                <a:solidFill>
                  <a:schemeClr val="accent4"/>
                </a:solidFill>
              </a:defRPr>
            </a:lvl7pPr>
            <a:lvl8pPr lvl="7" rtl="0">
              <a:spcBef>
                <a:spcPts val="1067"/>
              </a:spcBef>
              <a:spcAft>
                <a:spcPts val="0"/>
              </a:spcAft>
              <a:buClr>
                <a:schemeClr val="accent4"/>
              </a:buClr>
              <a:buSzPts val="3000"/>
              <a:buNone/>
              <a:defRPr sz="4000">
                <a:solidFill>
                  <a:schemeClr val="accent4"/>
                </a:solidFill>
              </a:defRPr>
            </a:lvl8pPr>
            <a:lvl9pPr lvl="8" rtl="0">
              <a:spcBef>
                <a:spcPts val="1067"/>
              </a:spcBef>
              <a:spcAft>
                <a:spcPts val="1067"/>
              </a:spcAft>
              <a:buClr>
                <a:schemeClr val="accent4"/>
              </a:buClr>
              <a:buSzPts val="3000"/>
              <a:buNone/>
              <a:defRPr sz="4000">
                <a:solidFill>
                  <a:schemeClr val="accent4"/>
                </a:solidFill>
              </a:defRPr>
            </a:lvl9pPr>
          </a:lstStyle>
          <a:p>
            <a:endParaRPr/>
          </a:p>
        </p:txBody>
      </p:sp>
      <p:sp>
        <p:nvSpPr>
          <p:cNvPr id="225" name="Google Shape;225;p15"/>
          <p:cNvSpPr/>
          <p:nvPr/>
        </p:nvSpPr>
        <p:spPr>
          <a:xfrm>
            <a:off x="-305525" y="2312800"/>
            <a:ext cx="2232400" cy="2232400"/>
          </a:xfrm>
          <a:prstGeom prst="chord">
            <a:avLst>
              <a:gd name="adj1" fmla="val 13399399"/>
              <a:gd name="adj2" fmla="val 8184747"/>
            </a:avLst>
          </a:prstGeom>
          <a:solidFill>
            <a:srgbClr val="FFFFFF">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5"/>
          <p:cNvSpPr/>
          <p:nvPr/>
        </p:nvSpPr>
        <p:spPr>
          <a:xfrm>
            <a:off x="-38801" y="2579524"/>
            <a:ext cx="1699200" cy="1699200"/>
          </a:xfrm>
          <a:prstGeom prst="chord">
            <a:avLst>
              <a:gd name="adj1" fmla="val 11949430"/>
              <a:gd name="adj2" fmla="val 9637875"/>
            </a:avLst>
          </a:prstGeom>
          <a:solidFill>
            <a:srgbClr val="FFFFFF">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7" name="Google Shape;227;p15"/>
          <p:cNvGrpSpPr/>
          <p:nvPr/>
        </p:nvGrpSpPr>
        <p:grpSpPr>
          <a:xfrm>
            <a:off x="8995215" y="992318"/>
            <a:ext cx="240539" cy="253407"/>
            <a:chOff x="3770248" y="2527300"/>
            <a:chExt cx="180404" cy="190055"/>
          </a:xfrm>
        </p:grpSpPr>
        <p:sp>
          <p:nvSpPr>
            <p:cNvPr id="228" name="Google Shape;228;p1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9" name="Google Shape;229;p1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0" name="Google Shape;230;p1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1" name="Google Shape;231;p1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32" name="Google Shape;232;p15"/>
          <p:cNvGrpSpPr/>
          <p:nvPr/>
        </p:nvGrpSpPr>
        <p:grpSpPr>
          <a:xfrm>
            <a:off x="1374453" y="4166627"/>
            <a:ext cx="285951" cy="327472"/>
            <a:chOff x="3462796" y="2555878"/>
            <a:chExt cx="157798" cy="180711"/>
          </a:xfrm>
        </p:grpSpPr>
        <p:sp>
          <p:nvSpPr>
            <p:cNvPr id="233" name="Google Shape;233;p1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4" name="Google Shape;234;p1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5" name="Google Shape;235;p1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6" name="Google Shape;236;p1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7" name="Google Shape;237;p1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8" name="Google Shape;238;p1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39" name="Google Shape;239;p15"/>
          <p:cNvGrpSpPr/>
          <p:nvPr/>
        </p:nvGrpSpPr>
        <p:grpSpPr>
          <a:xfrm>
            <a:off x="11649893" y="3741984"/>
            <a:ext cx="326916" cy="344405"/>
            <a:chOff x="3770248" y="2527300"/>
            <a:chExt cx="180404" cy="190055"/>
          </a:xfrm>
        </p:grpSpPr>
        <p:sp>
          <p:nvSpPr>
            <p:cNvPr id="240" name="Google Shape;240;p1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1" name="Google Shape;241;p1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2" name="Google Shape;242;p1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3" name="Google Shape;243;p1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44" name="Google Shape;244;p15"/>
          <p:cNvGrpSpPr/>
          <p:nvPr/>
        </p:nvGrpSpPr>
        <p:grpSpPr>
          <a:xfrm rot="5400000">
            <a:off x="11496663" y="6087416"/>
            <a:ext cx="285931" cy="327424"/>
            <a:chOff x="3462796" y="2555878"/>
            <a:chExt cx="157798" cy="180711"/>
          </a:xfrm>
        </p:grpSpPr>
        <p:sp>
          <p:nvSpPr>
            <p:cNvPr id="245" name="Google Shape;245;p1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6" name="Google Shape;246;p1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7" name="Google Shape;247;p1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8" name="Google Shape;248;p1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9" name="Google Shape;249;p1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0" name="Google Shape;250;p1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51" name="Google Shape;251;p15"/>
          <p:cNvGrpSpPr/>
          <p:nvPr/>
        </p:nvGrpSpPr>
        <p:grpSpPr>
          <a:xfrm>
            <a:off x="217664" y="2246018"/>
            <a:ext cx="240539" cy="253407"/>
            <a:chOff x="3770248" y="2527300"/>
            <a:chExt cx="180404" cy="190055"/>
          </a:xfrm>
        </p:grpSpPr>
        <p:sp>
          <p:nvSpPr>
            <p:cNvPr id="252" name="Google Shape;252;p1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3" name="Google Shape;253;p1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4" name="Google Shape;254;p1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5" name="Google Shape;255;p1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56" name="Google Shape;256;p15"/>
          <p:cNvGrpSpPr/>
          <p:nvPr/>
        </p:nvGrpSpPr>
        <p:grpSpPr>
          <a:xfrm rot="-2700000">
            <a:off x="10286273" y="992330"/>
            <a:ext cx="240536" cy="253404"/>
            <a:chOff x="3770248" y="2527300"/>
            <a:chExt cx="180404" cy="190055"/>
          </a:xfrm>
        </p:grpSpPr>
        <p:sp>
          <p:nvSpPr>
            <p:cNvPr id="257" name="Google Shape;257;p1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8" name="Google Shape;258;p1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9" name="Google Shape;259;p1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0" name="Google Shape;260;p1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61" name="Google Shape;261;p15"/>
          <p:cNvGrpSpPr/>
          <p:nvPr/>
        </p:nvGrpSpPr>
        <p:grpSpPr>
          <a:xfrm>
            <a:off x="8869016" y="-9"/>
            <a:ext cx="1395600" cy="2359160"/>
            <a:chOff x="2484475" y="1329455"/>
            <a:chExt cx="1046700" cy="1769370"/>
          </a:xfrm>
        </p:grpSpPr>
        <p:sp>
          <p:nvSpPr>
            <p:cNvPr id="262" name="Google Shape;262;p15"/>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5"/>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4" name="Google Shape;264;p15"/>
            <p:cNvGrpSpPr/>
            <p:nvPr/>
          </p:nvGrpSpPr>
          <p:grpSpPr>
            <a:xfrm>
              <a:off x="2769703" y="1329455"/>
              <a:ext cx="510180" cy="1483501"/>
              <a:chOff x="1818382" y="2433081"/>
              <a:chExt cx="466728" cy="1357150"/>
            </a:xfrm>
          </p:grpSpPr>
          <p:grpSp>
            <p:nvGrpSpPr>
              <p:cNvPr id="265" name="Google Shape;265;p15"/>
              <p:cNvGrpSpPr/>
              <p:nvPr/>
            </p:nvGrpSpPr>
            <p:grpSpPr>
              <a:xfrm>
                <a:off x="1818382" y="2971595"/>
                <a:ext cx="466728" cy="818636"/>
                <a:chOff x="1818382" y="2942618"/>
                <a:chExt cx="466728" cy="818636"/>
              </a:xfrm>
            </p:grpSpPr>
            <p:sp>
              <p:nvSpPr>
                <p:cNvPr id="266" name="Google Shape;266;p15"/>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7" name="Google Shape;267;p15"/>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8" name="Google Shape;268;p15"/>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69" name="Google Shape;269;p15"/>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0" name="Google Shape;270;p15"/>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271" name="Google Shape;271;p15"/>
          <p:cNvGrpSpPr/>
          <p:nvPr/>
        </p:nvGrpSpPr>
        <p:grpSpPr>
          <a:xfrm>
            <a:off x="11036091" y="-2"/>
            <a:ext cx="1207055" cy="3740915"/>
            <a:chOff x="3961868" y="-891976"/>
            <a:chExt cx="905291" cy="2805686"/>
          </a:xfrm>
        </p:grpSpPr>
        <p:grpSp>
          <p:nvGrpSpPr>
            <p:cNvPr id="272" name="Google Shape;272;p15"/>
            <p:cNvGrpSpPr/>
            <p:nvPr/>
          </p:nvGrpSpPr>
          <p:grpSpPr>
            <a:xfrm>
              <a:off x="3961868" y="1008419"/>
              <a:ext cx="905291" cy="905291"/>
              <a:chOff x="764100" y="3623300"/>
              <a:chExt cx="1046700" cy="1046700"/>
            </a:xfrm>
          </p:grpSpPr>
          <p:sp>
            <p:nvSpPr>
              <p:cNvPr id="273" name="Google Shape;273;p15"/>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5"/>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5" name="Google Shape;275;p15"/>
            <p:cNvGrpSpPr/>
            <p:nvPr/>
          </p:nvGrpSpPr>
          <p:grpSpPr>
            <a:xfrm>
              <a:off x="4155315" y="-891976"/>
              <a:ext cx="522826" cy="2613070"/>
              <a:chOff x="2447534" y="1219291"/>
              <a:chExt cx="478297" cy="2390513"/>
            </a:xfrm>
          </p:grpSpPr>
          <p:grpSp>
            <p:nvGrpSpPr>
              <p:cNvPr id="276" name="Google Shape;276;p15"/>
              <p:cNvGrpSpPr/>
              <p:nvPr/>
            </p:nvGrpSpPr>
            <p:grpSpPr>
              <a:xfrm>
                <a:off x="2447534" y="1219291"/>
                <a:ext cx="478297" cy="2390513"/>
                <a:chOff x="2447534" y="1219291"/>
                <a:chExt cx="478297" cy="2390513"/>
              </a:xfrm>
            </p:grpSpPr>
            <p:grpSp>
              <p:nvGrpSpPr>
                <p:cNvPr id="277" name="Google Shape;277;p15"/>
                <p:cNvGrpSpPr/>
                <p:nvPr/>
              </p:nvGrpSpPr>
              <p:grpSpPr>
                <a:xfrm>
                  <a:off x="2447534" y="2971595"/>
                  <a:ext cx="478297" cy="638209"/>
                  <a:chOff x="2447534" y="3081786"/>
                  <a:chExt cx="478297" cy="638209"/>
                </a:xfrm>
              </p:grpSpPr>
              <p:sp>
                <p:nvSpPr>
                  <p:cNvPr id="278" name="Google Shape;278;p15"/>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9" name="Google Shape;279;p15"/>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0" name="Google Shape;280;p15"/>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81" name="Google Shape;281;p15"/>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2" name="Google Shape;282;p15"/>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283" name="Google Shape;283;p15"/>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284" name="Google Shape;284;p15"/>
          <p:cNvGrpSpPr/>
          <p:nvPr/>
        </p:nvGrpSpPr>
        <p:grpSpPr>
          <a:xfrm>
            <a:off x="10301791" y="2"/>
            <a:ext cx="697103" cy="2603023"/>
            <a:chOff x="5194218" y="-536312"/>
            <a:chExt cx="522827" cy="1952267"/>
          </a:xfrm>
        </p:grpSpPr>
        <p:grpSp>
          <p:nvGrpSpPr>
            <p:cNvPr id="285" name="Google Shape;285;p15"/>
            <p:cNvGrpSpPr/>
            <p:nvPr/>
          </p:nvGrpSpPr>
          <p:grpSpPr>
            <a:xfrm>
              <a:off x="5194218" y="893129"/>
              <a:ext cx="522827" cy="522827"/>
              <a:chOff x="764100" y="3623300"/>
              <a:chExt cx="1046700" cy="1046700"/>
            </a:xfrm>
          </p:grpSpPr>
          <p:sp>
            <p:nvSpPr>
              <p:cNvPr id="286" name="Google Shape;286;p15"/>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5"/>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15"/>
            <p:cNvGrpSpPr/>
            <p:nvPr/>
          </p:nvGrpSpPr>
          <p:grpSpPr>
            <a:xfrm>
              <a:off x="5371921" y="-536312"/>
              <a:ext cx="182209" cy="1814066"/>
              <a:chOff x="3305183" y="1663032"/>
              <a:chExt cx="166690" cy="1659561"/>
            </a:xfrm>
          </p:grpSpPr>
          <p:grpSp>
            <p:nvGrpSpPr>
              <p:cNvPr id="289" name="Google Shape;289;p15"/>
              <p:cNvGrpSpPr/>
              <p:nvPr/>
            </p:nvGrpSpPr>
            <p:grpSpPr>
              <a:xfrm>
                <a:off x="3305183" y="1663032"/>
                <a:ext cx="166690" cy="1659561"/>
                <a:chOff x="3305183" y="1663032"/>
                <a:chExt cx="166690" cy="1659561"/>
              </a:xfrm>
            </p:grpSpPr>
            <p:grpSp>
              <p:nvGrpSpPr>
                <p:cNvPr id="290" name="Google Shape;290;p15"/>
                <p:cNvGrpSpPr/>
                <p:nvPr/>
              </p:nvGrpSpPr>
              <p:grpSpPr>
                <a:xfrm>
                  <a:off x="3305183" y="2971595"/>
                  <a:ext cx="166690" cy="350998"/>
                  <a:chOff x="3305183" y="3146560"/>
                  <a:chExt cx="166690" cy="350998"/>
                </a:xfrm>
              </p:grpSpPr>
              <p:sp>
                <p:nvSpPr>
                  <p:cNvPr id="291" name="Google Shape;291;p15"/>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2" name="Google Shape;292;p15"/>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3" name="Google Shape;293;p15"/>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94" name="Google Shape;294;p15"/>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5" name="Google Shape;295;p15"/>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296" name="Google Shape;296;p15"/>
          <p:cNvGrpSpPr/>
          <p:nvPr/>
        </p:nvGrpSpPr>
        <p:grpSpPr>
          <a:xfrm>
            <a:off x="10595063" y="-8"/>
            <a:ext cx="1147463" cy="6331381"/>
            <a:chOff x="7824797" y="-1724181"/>
            <a:chExt cx="860597" cy="4748536"/>
          </a:xfrm>
        </p:grpSpPr>
        <p:grpSp>
          <p:nvGrpSpPr>
            <p:cNvPr id="297" name="Google Shape;297;p15"/>
            <p:cNvGrpSpPr/>
            <p:nvPr/>
          </p:nvGrpSpPr>
          <p:grpSpPr>
            <a:xfrm>
              <a:off x="7824797" y="1891931"/>
              <a:ext cx="860597" cy="1132425"/>
              <a:chOff x="764100" y="3623300"/>
              <a:chExt cx="1046700" cy="1046700"/>
            </a:xfrm>
          </p:grpSpPr>
          <p:sp>
            <p:nvSpPr>
              <p:cNvPr id="298" name="Google Shape;298;p15"/>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5"/>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0" name="Google Shape;300;p15"/>
            <p:cNvGrpSpPr/>
            <p:nvPr/>
          </p:nvGrpSpPr>
          <p:grpSpPr>
            <a:xfrm>
              <a:off x="8100547" y="-1724181"/>
              <a:ext cx="300376" cy="4529867"/>
              <a:chOff x="3792712" y="-322375"/>
              <a:chExt cx="274793" cy="4144055"/>
            </a:xfrm>
          </p:grpSpPr>
          <p:grpSp>
            <p:nvGrpSpPr>
              <p:cNvPr id="301" name="Google Shape;301;p15"/>
              <p:cNvGrpSpPr/>
              <p:nvPr/>
            </p:nvGrpSpPr>
            <p:grpSpPr>
              <a:xfrm>
                <a:off x="3792712" y="-322375"/>
                <a:ext cx="274793" cy="4144055"/>
                <a:chOff x="3792712" y="-322375"/>
                <a:chExt cx="274793" cy="4144055"/>
              </a:xfrm>
            </p:grpSpPr>
            <p:grpSp>
              <p:nvGrpSpPr>
                <p:cNvPr id="302" name="Google Shape;302;p15"/>
                <p:cNvGrpSpPr/>
                <p:nvPr/>
              </p:nvGrpSpPr>
              <p:grpSpPr>
                <a:xfrm>
                  <a:off x="3792712" y="2971595"/>
                  <a:ext cx="274793" cy="850085"/>
                  <a:chOff x="3792712" y="2879468"/>
                  <a:chExt cx="274793" cy="850085"/>
                </a:xfrm>
              </p:grpSpPr>
              <p:sp>
                <p:nvSpPr>
                  <p:cNvPr id="303" name="Google Shape;303;p15"/>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4" name="Google Shape;304;p15"/>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5" name="Google Shape;305;p15"/>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306" name="Google Shape;306;p15"/>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7" name="Google Shape;307;p15"/>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308" name="Google Shape;308;p15"/>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309" name="Google Shape;309;p15"/>
          <p:cNvGrpSpPr/>
          <p:nvPr/>
        </p:nvGrpSpPr>
        <p:grpSpPr>
          <a:xfrm>
            <a:off x="9413868" y="9"/>
            <a:ext cx="1395600" cy="5532144"/>
            <a:chOff x="1192601" y="-1724180"/>
            <a:chExt cx="1046700" cy="4149108"/>
          </a:xfrm>
        </p:grpSpPr>
        <p:grpSp>
          <p:nvGrpSpPr>
            <p:cNvPr id="310" name="Google Shape;310;p15"/>
            <p:cNvGrpSpPr/>
            <p:nvPr/>
          </p:nvGrpSpPr>
          <p:grpSpPr>
            <a:xfrm>
              <a:off x="1192601" y="1378228"/>
              <a:ext cx="1046700" cy="1046700"/>
              <a:chOff x="764100" y="3623300"/>
              <a:chExt cx="1046700" cy="1046700"/>
            </a:xfrm>
          </p:grpSpPr>
          <p:sp>
            <p:nvSpPr>
              <p:cNvPr id="311" name="Google Shape;311;p15"/>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15"/>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15"/>
            <p:cNvGrpSpPr/>
            <p:nvPr/>
          </p:nvGrpSpPr>
          <p:grpSpPr>
            <a:xfrm>
              <a:off x="1417979" y="-1724180"/>
              <a:ext cx="580390" cy="3855366"/>
              <a:chOff x="522260" y="372820"/>
              <a:chExt cx="530958" cy="3527002"/>
            </a:xfrm>
          </p:grpSpPr>
          <p:grpSp>
            <p:nvGrpSpPr>
              <p:cNvPr id="314" name="Google Shape;314;p15"/>
              <p:cNvGrpSpPr/>
              <p:nvPr/>
            </p:nvGrpSpPr>
            <p:grpSpPr>
              <a:xfrm>
                <a:off x="522260" y="372820"/>
                <a:ext cx="530958" cy="3527002"/>
                <a:chOff x="522260" y="372820"/>
                <a:chExt cx="530958" cy="3527002"/>
              </a:xfrm>
            </p:grpSpPr>
            <p:grpSp>
              <p:nvGrpSpPr>
                <p:cNvPr id="315" name="Google Shape;315;p15"/>
                <p:cNvGrpSpPr/>
                <p:nvPr/>
              </p:nvGrpSpPr>
              <p:grpSpPr>
                <a:xfrm>
                  <a:off x="522260" y="2971595"/>
                  <a:ext cx="530958" cy="928227"/>
                  <a:chOff x="522260" y="2971595"/>
                  <a:chExt cx="530958" cy="928227"/>
                </a:xfrm>
              </p:grpSpPr>
              <p:sp>
                <p:nvSpPr>
                  <p:cNvPr id="316" name="Google Shape;316;p15"/>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7" name="Google Shape;317;p15"/>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8" name="Google Shape;318;p15"/>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9" name="Google Shape;319;p15"/>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320" name="Google Shape;320;p15"/>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1" name="Google Shape;321;p15"/>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322" name="Google Shape;322;p15"/>
          <p:cNvGrpSpPr/>
          <p:nvPr/>
        </p:nvGrpSpPr>
        <p:grpSpPr>
          <a:xfrm>
            <a:off x="8014579" y="2"/>
            <a:ext cx="1395600" cy="3724503"/>
            <a:chOff x="6010934" y="1"/>
            <a:chExt cx="1046700" cy="2793377"/>
          </a:xfrm>
        </p:grpSpPr>
        <p:grpSp>
          <p:nvGrpSpPr>
            <p:cNvPr id="323" name="Google Shape;323;p15"/>
            <p:cNvGrpSpPr/>
            <p:nvPr/>
          </p:nvGrpSpPr>
          <p:grpSpPr>
            <a:xfrm>
              <a:off x="6010934" y="1746678"/>
              <a:ext cx="1046700" cy="1046700"/>
              <a:chOff x="764100" y="3623300"/>
              <a:chExt cx="1046700" cy="1046700"/>
            </a:xfrm>
          </p:grpSpPr>
          <p:sp>
            <p:nvSpPr>
              <p:cNvPr id="324" name="Google Shape;324;p15"/>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5"/>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 name="Google Shape;326;p15"/>
            <p:cNvGrpSpPr/>
            <p:nvPr/>
          </p:nvGrpSpPr>
          <p:grpSpPr>
            <a:xfrm>
              <a:off x="6308747" y="1"/>
              <a:ext cx="441786" cy="2571886"/>
              <a:chOff x="1121941" y="1609666"/>
              <a:chExt cx="404159" cy="2352837"/>
            </a:xfrm>
          </p:grpSpPr>
          <p:grpSp>
            <p:nvGrpSpPr>
              <p:cNvPr id="327" name="Google Shape;327;p15"/>
              <p:cNvGrpSpPr/>
              <p:nvPr/>
            </p:nvGrpSpPr>
            <p:grpSpPr>
              <a:xfrm>
                <a:off x="1121941" y="1609666"/>
                <a:ext cx="404159" cy="2352837"/>
                <a:chOff x="1121941" y="1609666"/>
                <a:chExt cx="404159" cy="2352837"/>
              </a:xfrm>
            </p:grpSpPr>
            <p:grpSp>
              <p:nvGrpSpPr>
                <p:cNvPr id="328" name="Google Shape;328;p15"/>
                <p:cNvGrpSpPr/>
                <p:nvPr/>
              </p:nvGrpSpPr>
              <p:grpSpPr>
                <a:xfrm>
                  <a:off x="1121941" y="2971595"/>
                  <a:ext cx="404159" cy="990908"/>
                  <a:chOff x="1121941" y="2969319"/>
                  <a:chExt cx="404159" cy="990908"/>
                </a:xfrm>
              </p:grpSpPr>
              <p:sp>
                <p:nvSpPr>
                  <p:cNvPr id="329" name="Google Shape;329;p15"/>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0" name="Google Shape;330;p15"/>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1" name="Google Shape;331;p15"/>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2" name="Google Shape;332;p15"/>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333" name="Google Shape;333;p15"/>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15"/>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335" name="Google Shape;335;p15"/>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336" name="Google Shape;336;p15"/>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337" name="Google Shape;337;p15"/>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338" name="Google Shape;338;p15"/>
          <p:cNvGrpSpPr/>
          <p:nvPr/>
        </p:nvGrpSpPr>
        <p:grpSpPr>
          <a:xfrm>
            <a:off x="9526662" y="5080221"/>
            <a:ext cx="210397" cy="240948"/>
            <a:chOff x="3462796" y="2555878"/>
            <a:chExt cx="157798" cy="180711"/>
          </a:xfrm>
        </p:grpSpPr>
        <p:sp>
          <p:nvSpPr>
            <p:cNvPr id="339" name="Google Shape;339;p1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0" name="Google Shape;340;p1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1" name="Google Shape;341;p1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2" name="Google Shape;342;p1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3" name="Google Shape;343;p1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4" name="Google Shape;344;p1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65125014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4"/>
        </a:solidFill>
        <a:effectLst/>
      </p:bgPr>
    </p:bg>
    <p:spTree>
      <p:nvGrpSpPr>
        <p:cNvPr id="1" name="Shape 345"/>
        <p:cNvGrpSpPr/>
        <p:nvPr/>
      </p:nvGrpSpPr>
      <p:grpSpPr>
        <a:xfrm>
          <a:off x="0" y="0"/>
          <a:ext cx="0" cy="0"/>
          <a:chOff x="0" y="0"/>
          <a:chExt cx="0" cy="0"/>
        </a:xfrm>
      </p:grpSpPr>
      <p:sp>
        <p:nvSpPr>
          <p:cNvPr id="346" name="Google Shape;346;p16"/>
          <p:cNvSpPr/>
          <p:nvPr/>
        </p:nvSpPr>
        <p:spPr>
          <a:xfrm>
            <a:off x="-176933" y="709864"/>
            <a:ext cx="1490000" cy="1490000"/>
          </a:xfrm>
          <a:prstGeom prst="chord">
            <a:avLst>
              <a:gd name="adj1" fmla="val 13399399"/>
              <a:gd name="adj2" fmla="val 8184747"/>
            </a:avLst>
          </a:prstGeom>
          <a:solidFill>
            <a:srgbClr val="FFFFFF">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6"/>
          <p:cNvSpPr/>
          <p:nvPr/>
        </p:nvSpPr>
        <p:spPr>
          <a:xfrm>
            <a:off x="1093" y="887891"/>
            <a:ext cx="1134000" cy="1134000"/>
          </a:xfrm>
          <a:prstGeom prst="chord">
            <a:avLst>
              <a:gd name="adj1" fmla="val 11949430"/>
              <a:gd name="adj2" fmla="val 9637875"/>
            </a:avLst>
          </a:prstGeom>
          <a:solidFill>
            <a:srgbClr val="FFFFFF">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6"/>
          <p:cNvSpPr txBox="1">
            <a:spLocks noGrp="1"/>
          </p:cNvSpPr>
          <p:nvPr>
            <p:ph type="body" idx="1"/>
          </p:nvPr>
        </p:nvSpPr>
        <p:spPr>
          <a:xfrm>
            <a:off x="1038800" y="1261767"/>
            <a:ext cx="6846400" cy="4680000"/>
          </a:xfrm>
          <a:prstGeom prst="rect">
            <a:avLst/>
          </a:prstGeom>
        </p:spPr>
        <p:txBody>
          <a:bodyPr spcFirstLastPara="1" wrap="square" lIns="0" tIns="0" rIns="0" bIns="0" anchor="t" anchorCtr="0">
            <a:noAutofit/>
          </a:bodyPr>
          <a:lstStyle>
            <a:lvl1pPr marL="609585" lvl="0" indent="-609585" rtl="0">
              <a:spcBef>
                <a:spcPts val="0"/>
              </a:spcBef>
              <a:spcAft>
                <a:spcPts val="0"/>
              </a:spcAft>
              <a:buClr>
                <a:schemeClr val="dk1"/>
              </a:buClr>
              <a:buSzPts val="3600"/>
              <a:buChar char="⊹"/>
              <a:defRPr sz="4800"/>
            </a:lvl1pPr>
            <a:lvl2pPr marL="1219170" lvl="1" indent="-609585" rtl="0">
              <a:spcBef>
                <a:spcPts val="1067"/>
              </a:spcBef>
              <a:spcAft>
                <a:spcPts val="0"/>
              </a:spcAft>
              <a:buClr>
                <a:schemeClr val="dk1"/>
              </a:buClr>
              <a:buSzPts val="3600"/>
              <a:buChar char="×"/>
              <a:defRPr sz="4800"/>
            </a:lvl2pPr>
            <a:lvl3pPr marL="1828754" lvl="2" indent="-609585" rtl="0">
              <a:spcBef>
                <a:spcPts val="1067"/>
              </a:spcBef>
              <a:spcAft>
                <a:spcPts val="0"/>
              </a:spcAft>
              <a:buClr>
                <a:schemeClr val="dk1"/>
              </a:buClr>
              <a:buSzPts val="3600"/>
              <a:buChar char="⬩"/>
              <a:defRPr sz="4800"/>
            </a:lvl3pPr>
            <a:lvl4pPr marL="2438339" lvl="3" indent="-609585" rtl="0">
              <a:spcBef>
                <a:spcPts val="1067"/>
              </a:spcBef>
              <a:spcAft>
                <a:spcPts val="0"/>
              </a:spcAft>
              <a:buSzPts val="3600"/>
              <a:buChar char="●"/>
              <a:defRPr sz="4800"/>
            </a:lvl4pPr>
            <a:lvl5pPr marL="3047924" lvl="4" indent="-609585" rtl="0">
              <a:spcBef>
                <a:spcPts val="1067"/>
              </a:spcBef>
              <a:spcAft>
                <a:spcPts val="0"/>
              </a:spcAft>
              <a:buSzPts val="3600"/>
              <a:buChar char="○"/>
              <a:defRPr sz="4800"/>
            </a:lvl5pPr>
            <a:lvl6pPr marL="3657509" lvl="5" indent="-609585" rtl="0">
              <a:spcBef>
                <a:spcPts val="1067"/>
              </a:spcBef>
              <a:spcAft>
                <a:spcPts val="0"/>
              </a:spcAft>
              <a:buSzPts val="3600"/>
              <a:buChar char="■"/>
              <a:defRPr sz="4800"/>
            </a:lvl6pPr>
            <a:lvl7pPr marL="4267093" lvl="6" indent="-609585" rtl="0">
              <a:spcBef>
                <a:spcPts val="1067"/>
              </a:spcBef>
              <a:spcAft>
                <a:spcPts val="0"/>
              </a:spcAft>
              <a:buSzPts val="3600"/>
              <a:buChar char="●"/>
              <a:defRPr sz="4800"/>
            </a:lvl7pPr>
            <a:lvl8pPr marL="4876678" lvl="7" indent="-609585" rtl="0">
              <a:spcBef>
                <a:spcPts val="1067"/>
              </a:spcBef>
              <a:spcAft>
                <a:spcPts val="0"/>
              </a:spcAft>
              <a:buSzPts val="3600"/>
              <a:buChar char="○"/>
              <a:defRPr sz="4800"/>
            </a:lvl8pPr>
            <a:lvl9pPr marL="5486263" lvl="8" indent="-609585" rtl="0">
              <a:spcBef>
                <a:spcPts val="1067"/>
              </a:spcBef>
              <a:spcAft>
                <a:spcPts val="1067"/>
              </a:spcAft>
              <a:buSzPts val="3600"/>
              <a:buChar char="■"/>
              <a:defRPr sz="4800"/>
            </a:lvl9pPr>
          </a:lstStyle>
          <a:p>
            <a:endParaRPr/>
          </a:p>
        </p:txBody>
      </p:sp>
      <p:sp>
        <p:nvSpPr>
          <p:cNvPr id="349" name="Google Shape;349;p16"/>
          <p:cNvSpPr txBox="1"/>
          <p:nvPr/>
        </p:nvSpPr>
        <p:spPr>
          <a:xfrm>
            <a:off x="222937" y="1138737"/>
            <a:ext cx="665200" cy="871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0" b="1">
                <a:solidFill>
                  <a:schemeClr val="accent1"/>
                </a:solidFill>
                <a:latin typeface="Encode Sans Semi Condensed"/>
                <a:ea typeface="Encode Sans Semi Condensed"/>
                <a:cs typeface="Encode Sans Semi Condensed"/>
                <a:sym typeface="Encode Sans Semi Condensed"/>
              </a:rPr>
              <a:t>“</a:t>
            </a:r>
            <a:endParaRPr sz="8000" b="1">
              <a:solidFill>
                <a:schemeClr val="accent1"/>
              </a:solidFill>
              <a:latin typeface="Encode Sans Semi Condensed"/>
              <a:ea typeface="Encode Sans Semi Condensed"/>
              <a:cs typeface="Encode Sans Semi Condensed"/>
              <a:sym typeface="Encode Sans Semi Condensed"/>
            </a:endParaRPr>
          </a:p>
        </p:txBody>
      </p:sp>
      <p:sp>
        <p:nvSpPr>
          <p:cNvPr id="350" name="Google Shape;350;p16"/>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351" name="Google Shape;351;p16"/>
          <p:cNvGrpSpPr/>
          <p:nvPr/>
        </p:nvGrpSpPr>
        <p:grpSpPr>
          <a:xfrm>
            <a:off x="8262574" y="-39"/>
            <a:ext cx="3980673" cy="6147288"/>
            <a:chOff x="6196930" y="-29"/>
            <a:chExt cx="2985505" cy="4610466"/>
          </a:xfrm>
        </p:grpSpPr>
        <p:grpSp>
          <p:nvGrpSpPr>
            <p:cNvPr id="352" name="Google Shape;352;p16"/>
            <p:cNvGrpSpPr/>
            <p:nvPr/>
          </p:nvGrpSpPr>
          <p:grpSpPr>
            <a:xfrm>
              <a:off x="7737776" y="-17"/>
              <a:ext cx="448629" cy="4610455"/>
              <a:chOff x="6798998" y="-1296139"/>
              <a:chExt cx="476555" cy="4897445"/>
            </a:xfrm>
          </p:grpSpPr>
          <p:sp>
            <p:nvSpPr>
              <p:cNvPr id="353" name="Google Shape;353;p16"/>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4" name="Google Shape;354;p16"/>
              <p:cNvSpPr/>
              <p:nvPr/>
            </p:nvSpPr>
            <p:spPr>
              <a:xfrm>
                <a:off x="7026850" y="-1296139"/>
                <a:ext cx="17700" cy="4271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5" name="Google Shape;355;p16"/>
            <p:cNvGrpSpPr/>
            <p:nvPr/>
          </p:nvGrpSpPr>
          <p:grpSpPr>
            <a:xfrm>
              <a:off x="8636876" y="46"/>
              <a:ext cx="382387" cy="1450044"/>
              <a:chOff x="5578966" y="2422197"/>
              <a:chExt cx="406190" cy="1540306"/>
            </a:xfrm>
          </p:grpSpPr>
          <p:sp>
            <p:nvSpPr>
              <p:cNvPr id="356" name="Google Shape;356;p16"/>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7" name="Google Shape;357;p16"/>
              <p:cNvSpPr/>
              <p:nvPr/>
            </p:nvSpPr>
            <p:spPr>
              <a:xfrm>
                <a:off x="5774600" y="2422197"/>
                <a:ext cx="17700" cy="552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8" name="Google Shape;358;p16"/>
            <p:cNvGrpSpPr/>
            <p:nvPr/>
          </p:nvGrpSpPr>
          <p:grpSpPr>
            <a:xfrm>
              <a:off x="8035385" y="23"/>
              <a:ext cx="439174" cy="2683136"/>
              <a:chOff x="6176324" y="940075"/>
              <a:chExt cx="466512" cy="2850155"/>
            </a:xfrm>
          </p:grpSpPr>
          <p:sp>
            <p:nvSpPr>
              <p:cNvPr id="359" name="Google Shape;359;p16"/>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0" name="Google Shape;360;p16"/>
              <p:cNvSpPr/>
              <p:nvPr/>
            </p:nvSpPr>
            <p:spPr>
              <a:xfrm>
                <a:off x="6400713" y="940075"/>
                <a:ext cx="17700" cy="2034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1" name="Google Shape;361;p16"/>
            <p:cNvGrpSpPr/>
            <p:nvPr/>
          </p:nvGrpSpPr>
          <p:grpSpPr>
            <a:xfrm>
              <a:off x="6363022" y="42"/>
              <a:ext cx="160482" cy="1242299"/>
              <a:chOff x="7576714" y="2009363"/>
              <a:chExt cx="170472" cy="1319629"/>
            </a:xfrm>
          </p:grpSpPr>
          <p:sp>
            <p:nvSpPr>
              <p:cNvPr id="362" name="Google Shape;362;p16"/>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3" name="Google Shape;363;p16"/>
              <p:cNvSpPr/>
              <p:nvPr/>
            </p:nvSpPr>
            <p:spPr>
              <a:xfrm>
                <a:off x="7652975" y="2009363"/>
                <a:ext cx="17700" cy="9657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16"/>
            <p:cNvGrpSpPr/>
            <p:nvPr/>
          </p:nvGrpSpPr>
          <p:grpSpPr>
            <a:xfrm>
              <a:off x="6999976" y="11"/>
              <a:ext cx="271476" cy="3307837"/>
              <a:chOff x="7883572" y="308161"/>
              <a:chExt cx="288375" cy="3513742"/>
            </a:xfrm>
          </p:grpSpPr>
          <p:sp>
            <p:nvSpPr>
              <p:cNvPr id="365" name="Google Shape;365;p16"/>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6" name="Google Shape;366;p16"/>
              <p:cNvSpPr/>
              <p:nvPr/>
            </p:nvSpPr>
            <p:spPr>
              <a:xfrm>
                <a:off x="8024899" y="308161"/>
                <a:ext cx="17700" cy="26670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7" name="Google Shape;367;p16"/>
            <p:cNvGrpSpPr/>
            <p:nvPr/>
          </p:nvGrpSpPr>
          <p:grpSpPr>
            <a:xfrm>
              <a:off x="6827964" y="636458"/>
              <a:ext cx="230791" cy="243118"/>
              <a:chOff x="3770248" y="2527300"/>
              <a:chExt cx="180404" cy="190055"/>
            </a:xfrm>
          </p:grpSpPr>
          <p:sp>
            <p:nvSpPr>
              <p:cNvPr id="368" name="Google Shape;368;p1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9" name="Google Shape;369;p1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0" name="Google Shape;370;p1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1" name="Google Shape;371;p1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72" name="Google Shape;372;p16"/>
            <p:cNvGrpSpPr/>
            <p:nvPr/>
          </p:nvGrpSpPr>
          <p:grpSpPr>
            <a:xfrm>
              <a:off x="8763367" y="2641902"/>
              <a:ext cx="230809" cy="243156"/>
              <a:chOff x="3770248" y="2527300"/>
              <a:chExt cx="180404" cy="190055"/>
            </a:xfrm>
          </p:grpSpPr>
          <p:sp>
            <p:nvSpPr>
              <p:cNvPr id="373" name="Google Shape;373;p1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4" name="Google Shape;374;p1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5" name="Google Shape;375;p1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6" name="Google Shape;376;p1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77" name="Google Shape;377;p16"/>
            <p:cNvGrpSpPr/>
            <p:nvPr/>
          </p:nvGrpSpPr>
          <p:grpSpPr>
            <a:xfrm rot="5400000">
              <a:off x="8655427" y="4253521"/>
              <a:ext cx="201871" cy="231166"/>
              <a:chOff x="3462796" y="2555878"/>
              <a:chExt cx="157798" cy="180711"/>
            </a:xfrm>
          </p:grpSpPr>
          <p:sp>
            <p:nvSpPr>
              <p:cNvPr id="378" name="Google Shape;378;p1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9" name="Google Shape;379;p1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0" name="Google Shape;380;p1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1" name="Google Shape;381;p1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2" name="Google Shape;382;p1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3" name="Google Shape;383;p1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84" name="Google Shape;384;p16"/>
            <p:cNvGrpSpPr/>
            <p:nvPr/>
          </p:nvGrpSpPr>
          <p:grpSpPr>
            <a:xfrm rot="-2700000">
              <a:off x="7375305" y="1863439"/>
              <a:ext cx="169840" cy="178926"/>
              <a:chOff x="3770248" y="2527300"/>
              <a:chExt cx="180404" cy="190055"/>
            </a:xfrm>
          </p:grpSpPr>
          <p:sp>
            <p:nvSpPr>
              <p:cNvPr id="385" name="Google Shape;385;p1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6" name="Google Shape;386;p1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7" name="Google Shape;387;p1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8" name="Google Shape;388;p1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89" name="Google Shape;389;p16"/>
            <p:cNvGrpSpPr/>
            <p:nvPr/>
          </p:nvGrpSpPr>
          <p:grpSpPr>
            <a:xfrm>
              <a:off x="6800134" y="23"/>
              <a:ext cx="985363" cy="1665685"/>
              <a:chOff x="2484475" y="1329455"/>
              <a:chExt cx="1046700" cy="1769370"/>
            </a:xfrm>
          </p:grpSpPr>
          <p:sp>
            <p:nvSpPr>
              <p:cNvPr id="390" name="Google Shape;390;p16"/>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6"/>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2" name="Google Shape;392;p16"/>
              <p:cNvGrpSpPr/>
              <p:nvPr/>
            </p:nvGrpSpPr>
            <p:grpSpPr>
              <a:xfrm>
                <a:off x="2769703" y="1329455"/>
                <a:ext cx="510180" cy="1483501"/>
                <a:chOff x="1818382" y="2433081"/>
                <a:chExt cx="466728" cy="1357150"/>
              </a:xfrm>
            </p:grpSpPr>
            <p:grpSp>
              <p:nvGrpSpPr>
                <p:cNvPr id="393" name="Google Shape;393;p16"/>
                <p:cNvGrpSpPr/>
                <p:nvPr/>
              </p:nvGrpSpPr>
              <p:grpSpPr>
                <a:xfrm>
                  <a:off x="1818382" y="2971595"/>
                  <a:ext cx="466728" cy="818636"/>
                  <a:chOff x="1818382" y="2942618"/>
                  <a:chExt cx="466728" cy="818636"/>
                </a:xfrm>
              </p:grpSpPr>
              <p:sp>
                <p:nvSpPr>
                  <p:cNvPr id="394" name="Google Shape;394;p16"/>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 name="Google Shape;395;p16"/>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6" name="Google Shape;396;p16"/>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397" name="Google Shape;397;p16"/>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8" name="Google Shape;398;p16"/>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399" name="Google Shape;399;p16"/>
            <p:cNvGrpSpPr/>
            <p:nvPr/>
          </p:nvGrpSpPr>
          <p:grpSpPr>
            <a:xfrm>
              <a:off x="8330194" y="-10"/>
              <a:ext cx="852241" cy="2641273"/>
              <a:chOff x="3961868" y="-891976"/>
              <a:chExt cx="905291" cy="2805686"/>
            </a:xfrm>
          </p:grpSpPr>
          <p:grpSp>
            <p:nvGrpSpPr>
              <p:cNvPr id="400" name="Google Shape;400;p16"/>
              <p:cNvGrpSpPr/>
              <p:nvPr/>
            </p:nvGrpSpPr>
            <p:grpSpPr>
              <a:xfrm>
                <a:off x="3961868" y="1008419"/>
                <a:ext cx="905291" cy="905291"/>
                <a:chOff x="764100" y="3623300"/>
                <a:chExt cx="1046700" cy="1046700"/>
              </a:xfrm>
            </p:grpSpPr>
            <p:sp>
              <p:nvSpPr>
                <p:cNvPr id="401" name="Google Shape;401;p16"/>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6"/>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 name="Google Shape;403;p16"/>
              <p:cNvGrpSpPr/>
              <p:nvPr/>
            </p:nvGrpSpPr>
            <p:grpSpPr>
              <a:xfrm>
                <a:off x="4155315" y="-891976"/>
                <a:ext cx="522826" cy="2613070"/>
                <a:chOff x="2447534" y="1219291"/>
                <a:chExt cx="478297" cy="2390513"/>
              </a:xfrm>
            </p:grpSpPr>
            <p:grpSp>
              <p:nvGrpSpPr>
                <p:cNvPr id="404" name="Google Shape;404;p16"/>
                <p:cNvGrpSpPr/>
                <p:nvPr/>
              </p:nvGrpSpPr>
              <p:grpSpPr>
                <a:xfrm>
                  <a:off x="2447534" y="1219291"/>
                  <a:ext cx="478297" cy="2390513"/>
                  <a:chOff x="2447534" y="1219291"/>
                  <a:chExt cx="478297" cy="2390513"/>
                </a:xfrm>
              </p:grpSpPr>
              <p:grpSp>
                <p:nvGrpSpPr>
                  <p:cNvPr id="405" name="Google Shape;405;p16"/>
                  <p:cNvGrpSpPr/>
                  <p:nvPr/>
                </p:nvGrpSpPr>
                <p:grpSpPr>
                  <a:xfrm>
                    <a:off x="2447534" y="2971595"/>
                    <a:ext cx="478297" cy="638209"/>
                    <a:chOff x="2447534" y="3081786"/>
                    <a:chExt cx="478297" cy="638209"/>
                  </a:xfrm>
                </p:grpSpPr>
                <p:sp>
                  <p:nvSpPr>
                    <p:cNvPr id="406" name="Google Shape;406;p16"/>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 name="Google Shape;407;p16"/>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 name="Google Shape;408;p16"/>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09" name="Google Shape;409;p16"/>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 name="Google Shape;410;p16"/>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411" name="Google Shape;411;p16"/>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412" name="Google Shape;412;p16"/>
            <p:cNvGrpSpPr/>
            <p:nvPr/>
          </p:nvGrpSpPr>
          <p:grpSpPr>
            <a:xfrm>
              <a:off x="7811773" y="-2"/>
              <a:ext cx="492189" cy="1837864"/>
              <a:chOff x="5194218" y="-536312"/>
              <a:chExt cx="522827" cy="1952267"/>
            </a:xfrm>
          </p:grpSpPr>
          <p:grpSp>
            <p:nvGrpSpPr>
              <p:cNvPr id="413" name="Google Shape;413;p16"/>
              <p:cNvGrpSpPr/>
              <p:nvPr/>
            </p:nvGrpSpPr>
            <p:grpSpPr>
              <a:xfrm>
                <a:off x="5194218" y="893129"/>
                <a:ext cx="522827" cy="522827"/>
                <a:chOff x="764100" y="3623300"/>
                <a:chExt cx="1046700" cy="1046700"/>
              </a:xfrm>
            </p:grpSpPr>
            <p:sp>
              <p:nvSpPr>
                <p:cNvPr id="414" name="Google Shape;414;p16"/>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6"/>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 name="Google Shape;416;p16"/>
              <p:cNvGrpSpPr/>
              <p:nvPr/>
            </p:nvGrpSpPr>
            <p:grpSpPr>
              <a:xfrm>
                <a:off x="5371921" y="-536312"/>
                <a:ext cx="182209" cy="1814066"/>
                <a:chOff x="3305183" y="1663032"/>
                <a:chExt cx="166690" cy="1659561"/>
              </a:xfrm>
            </p:grpSpPr>
            <p:grpSp>
              <p:nvGrpSpPr>
                <p:cNvPr id="417" name="Google Shape;417;p16"/>
                <p:cNvGrpSpPr/>
                <p:nvPr/>
              </p:nvGrpSpPr>
              <p:grpSpPr>
                <a:xfrm>
                  <a:off x="3305183" y="1663032"/>
                  <a:ext cx="166690" cy="1659561"/>
                  <a:chOff x="3305183" y="1663032"/>
                  <a:chExt cx="166690" cy="1659561"/>
                </a:xfrm>
              </p:grpSpPr>
              <p:grpSp>
                <p:nvGrpSpPr>
                  <p:cNvPr id="418" name="Google Shape;418;p16"/>
                  <p:cNvGrpSpPr/>
                  <p:nvPr/>
                </p:nvGrpSpPr>
                <p:grpSpPr>
                  <a:xfrm>
                    <a:off x="3305183" y="2971595"/>
                    <a:ext cx="166690" cy="350998"/>
                    <a:chOff x="3305183" y="3146560"/>
                    <a:chExt cx="166690" cy="350998"/>
                  </a:xfrm>
                </p:grpSpPr>
                <p:sp>
                  <p:nvSpPr>
                    <p:cNvPr id="419" name="Google Shape;419;p16"/>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0" name="Google Shape;420;p16"/>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1" name="Google Shape;421;p16"/>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22" name="Google Shape;422;p16"/>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3" name="Google Shape;423;p16"/>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424" name="Google Shape;424;p16"/>
            <p:cNvGrpSpPr/>
            <p:nvPr/>
          </p:nvGrpSpPr>
          <p:grpSpPr>
            <a:xfrm>
              <a:off x="8018879" y="-29"/>
              <a:ext cx="810166" cy="4470272"/>
              <a:chOff x="7824797" y="-1724181"/>
              <a:chExt cx="860597" cy="4748536"/>
            </a:xfrm>
          </p:grpSpPr>
          <p:grpSp>
            <p:nvGrpSpPr>
              <p:cNvPr id="425" name="Google Shape;425;p16"/>
              <p:cNvGrpSpPr/>
              <p:nvPr/>
            </p:nvGrpSpPr>
            <p:grpSpPr>
              <a:xfrm>
                <a:off x="7824797" y="1891931"/>
                <a:ext cx="860597" cy="1132425"/>
                <a:chOff x="764100" y="3623300"/>
                <a:chExt cx="1046700" cy="1046700"/>
              </a:xfrm>
            </p:grpSpPr>
            <p:sp>
              <p:nvSpPr>
                <p:cNvPr id="426" name="Google Shape;426;p16"/>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6"/>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8" name="Google Shape;428;p16"/>
              <p:cNvGrpSpPr/>
              <p:nvPr/>
            </p:nvGrpSpPr>
            <p:grpSpPr>
              <a:xfrm>
                <a:off x="8100547" y="-1724181"/>
                <a:ext cx="300376" cy="4529867"/>
                <a:chOff x="3792712" y="-322375"/>
                <a:chExt cx="274793" cy="4144055"/>
              </a:xfrm>
            </p:grpSpPr>
            <p:grpSp>
              <p:nvGrpSpPr>
                <p:cNvPr id="429" name="Google Shape;429;p16"/>
                <p:cNvGrpSpPr/>
                <p:nvPr/>
              </p:nvGrpSpPr>
              <p:grpSpPr>
                <a:xfrm>
                  <a:off x="3792712" y="-322375"/>
                  <a:ext cx="274793" cy="4144055"/>
                  <a:chOff x="3792712" y="-322375"/>
                  <a:chExt cx="274793" cy="4144055"/>
                </a:xfrm>
              </p:grpSpPr>
              <p:grpSp>
                <p:nvGrpSpPr>
                  <p:cNvPr id="430" name="Google Shape;430;p16"/>
                  <p:cNvGrpSpPr/>
                  <p:nvPr/>
                </p:nvGrpSpPr>
                <p:grpSpPr>
                  <a:xfrm>
                    <a:off x="3792712" y="2971595"/>
                    <a:ext cx="274793" cy="850085"/>
                    <a:chOff x="3792712" y="2879468"/>
                    <a:chExt cx="274793" cy="850085"/>
                  </a:xfrm>
                </p:grpSpPr>
                <p:sp>
                  <p:nvSpPr>
                    <p:cNvPr id="431" name="Google Shape;431;p16"/>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2" name="Google Shape;432;p16"/>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3" name="Google Shape;433;p16"/>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34" name="Google Shape;434;p16"/>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5" name="Google Shape;435;p16"/>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436" name="Google Shape;436;p16"/>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437" name="Google Shape;437;p16"/>
            <p:cNvGrpSpPr/>
            <p:nvPr/>
          </p:nvGrpSpPr>
          <p:grpSpPr>
            <a:xfrm>
              <a:off x="7184797" y="-17"/>
              <a:ext cx="985363" cy="3905971"/>
              <a:chOff x="1192601" y="-1724180"/>
              <a:chExt cx="1046700" cy="4149108"/>
            </a:xfrm>
          </p:grpSpPr>
          <p:grpSp>
            <p:nvGrpSpPr>
              <p:cNvPr id="438" name="Google Shape;438;p16"/>
              <p:cNvGrpSpPr/>
              <p:nvPr/>
            </p:nvGrpSpPr>
            <p:grpSpPr>
              <a:xfrm>
                <a:off x="1192601" y="1378228"/>
                <a:ext cx="1046700" cy="1046700"/>
                <a:chOff x="764100" y="3623300"/>
                <a:chExt cx="1046700" cy="1046700"/>
              </a:xfrm>
            </p:grpSpPr>
            <p:sp>
              <p:nvSpPr>
                <p:cNvPr id="439" name="Google Shape;439;p16"/>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6"/>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1" name="Google Shape;441;p16"/>
              <p:cNvGrpSpPr/>
              <p:nvPr/>
            </p:nvGrpSpPr>
            <p:grpSpPr>
              <a:xfrm>
                <a:off x="1417979" y="-1724180"/>
                <a:ext cx="580390" cy="3855366"/>
                <a:chOff x="522260" y="372820"/>
                <a:chExt cx="530958" cy="3527002"/>
              </a:xfrm>
            </p:grpSpPr>
            <p:grpSp>
              <p:nvGrpSpPr>
                <p:cNvPr id="442" name="Google Shape;442;p16"/>
                <p:cNvGrpSpPr/>
                <p:nvPr/>
              </p:nvGrpSpPr>
              <p:grpSpPr>
                <a:xfrm>
                  <a:off x="522260" y="372820"/>
                  <a:ext cx="530958" cy="3527002"/>
                  <a:chOff x="522260" y="372820"/>
                  <a:chExt cx="530958" cy="3527002"/>
                </a:xfrm>
              </p:grpSpPr>
              <p:grpSp>
                <p:nvGrpSpPr>
                  <p:cNvPr id="443" name="Google Shape;443;p16"/>
                  <p:cNvGrpSpPr/>
                  <p:nvPr/>
                </p:nvGrpSpPr>
                <p:grpSpPr>
                  <a:xfrm>
                    <a:off x="522260" y="2971595"/>
                    <a:ext cx="530958" cy="928227"/>
                    <a:chOff x="522260" y="2971595"/>
                    <a:chExt cx="530958" cy="928227"/>
                  </a:xfrm>
                </p:grpSpPr>
                <p:sp>
                  <p:nvSpPr>
                    <p:cNvPr id="444" name="Google Shape;444;p16"/>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5" name="Google Shape;445;p16"/>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6" name="Google Shape;446;p16"/>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7" name="Google Shape;447;p16"/>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48" name="Google Shape;448;p16"/>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16"/>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450" name="Google Shape;450;p16"/>
            <p:cNvGrpSpPr/>
            <p:nvPr/>
          </p:nvGrpSpPr>
          <p:grpSpPr>
            <a:xfrm>
              <a:off x="6196930" y="7"/>
              <a:ext cx="985363" cy="2629685"/>
              <a:chOff x="6010934" y="1"/>
              <a:chExt cx="1046700" cy="2793377"/>
            </a:xfrm>
          </p:grpSpPr>
          <p:grpSp>
            <p:nvGrpSpPr>
              <p:cNvPr id="451" name="Google Shape;451;p16"/>
              <p:cNvGrpSpPr/>
              <p:nvPr/>
            </p:nvGrpSpPr>
            <p:grpSpPr>
              <a:xfrm>
                <a:off x="6010934" y="1746678"/>
                <a:ext cx="1046700" cy="1046700"/>
                <a:chOff x="764100" y="3623300"/>
                <a:chExt cx="1046700" cy="1046700"/>
              </a:xfrm>
            </p:grpSpPr>
            <p:sp>
              <p:nvSpPr>
                <p:cNvPr id="452" name="Google Shape;452;p16"/>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6"/>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4" name="Google Shape;454;p16"/>
              <p:cNvGrpSpPr/>
              <p:nvPr/>
            </p:nvGrpSpPr>
            <p:grpSpPr>
              <a:xfrm>
                <a:off x="6308747" y="1"/>
                <a:ext cx="441786" cy="2571886"/>
                <a:chOff x="1121941" y="1609666"/>
                <a:chExt cx="404159" cy="2352837"/>
              </a:xfrm>
            </p:grpSpPr>
            <p:grpSp>
              <p:nvGrpSpPr>
                <p:cNvPr id="455" name="Google Shape;455;p16"/>
                <p:cNvGrpSpPr/>
                <p:nvPr/>
              </p:nvGrpSpPr>
              <p:grpSpPr>
                <a:xfrm>
                  <a:off x="1121941" y="1609666"/>
                  <a:ext cx="404159" cy="2352837"/>
                  <a:chOff x="1121941" y="1609666"/>
                  <a:chExt cx="404159" cy="2352837"/>
                </a:xfrm>
              </p:grpSpPr>
              <p:grpSp>
                <p:nvGrpSpPr>
                  <p:cNvPr id="456" name="Google Shape;456;p16"/>
                  <p:cNvGrpSpPr/>
                  <p:nvPr/>
                </p:nvGrpSpPr>
                <p:grpSpPr>
                  <a:xfrm>
                    <a:off x="1121941" y="2971595"/>
                    <a:ext cx="404159" cy="990908"/>
                    <a:chOff x="1121941" y="2969319"/>
                    <a:chExt cx="404159" cy="990908"/>
                  </a:xfrm>
                </p:grpSpPr>
                <p:sp>
                  <p:nvSpPr>
                    <p:cNvPr id="457" name="Google Shape;457;p16"/>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8" name="Google Shape;458;p16"/>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9" name="Google Shape;459;p16"/>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0" name="Google Shape;460;p16"/>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61" name="Google Shape;461;p16"/>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2" name="Google Shape;462;p16"/>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463" name="Google Shape;463;p16"/>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464" name="Google Shape;464;p16"/>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465" name="Google Shape;465;p16"/>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466" name="Google Shape;466;p16"/>
            <p:cNvGrpSpPr/>
            <p:nvPr/>
          </p:nvGrpSpPr>
          <p:grpSpPr>
            <a:xfrm>
              <a:off x="7192739" y="3730341"/>
              <a:ext cx="148551" cy="170121"/>
              <a:chOff x="3462796" y="2555878"/>
              <a:chExt cx="157798" cy="180711"/>
            </a:xfrm>
          </p:grpSpPr>
          <p:sp>
            <p:nvSpPr>
              <p:cNvPr id="467" name="Google Shape;467;p1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8" name="Google Shape;468;p1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9" name="Google Shape;469;p1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0" name="Google Shape;470;p1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1" name="Google Shape;471;p1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2" name="Google Shape;472;p1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20995118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73"/>
        <p:cNvGrpSpPr/>
        <p:nvPr/>
      </p:nvGrpSpPr>
      <p:grpSpPr>
        <a:xfrm>
          <a:off x="0" y="0"/>
          <a:ext cx="0" cy="0"/>
          <a:chOff x="0" y="0"/>
          <a:chExt cx="0" cy="0"/>
        </a:xfrm>
      </p:grpSpPr>
      <p:sp>
        <p:nvSpPr>
          <p:cNvPr id="474" name="Google Shape;474;p17"/>
          <p:cNvSpPr txBox="1">
            <a:spLocks noGrp="1"/>
          </p:cNvSpPr>
          <p:nvPr>
            <p:ph type="title"/>
          </p:nvPr>
        </p:nvSpPr>
        <p:spPr>
          <a:xfrm>
            <a:off x="937200" y="1014567"/>
            <a:ext cx="7546800" cy="6284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75" name="Google Shape;475;p17"/>
          <p:cNvSpPr txBox="1">
            <a:spLocks noGrp="1"/>
          </p:cNvSpPr>
          <p:nvPr>
            <p:ph type="body" idx="1"/>
          </p:nvPr>
        </p:nvSpPr>
        <p:spPr>
          <a:xfrm>
            <a:off x="937200" y="1906864"/>
            <a:ext cx="7546800" cy="40452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1067"/>
              </a:spcBef>
              <a:spcAft>
                <a:spcPts val="0"/>
              </a:spcAft>
              <a:buSzPts val="2400"/>
              <a:buChar char="×"/>
              <a:defRPr/>
            </a:lvl2pPr>
            <a:lvl3pPr marL="1828754" lvl="2" indent="-507987" rtl="0">
              <a:spcBef>
                <a:spcPts val="1067"/>
              </a:spcBef>
              <a:spcAft>
                <a:spcPts val="0"/>
              </a:spcAft>
              <a:buSzPts val="2400"/>
              <a:buChar char="⬩"/>
              <a:defRPr/>
            </a:lvl3pPr>
            <a:lvl4pPr marL="2438339" lvl="3" indent="-507987" rtl="0">
              <a:spcBef>
                <a:spcPts val="1067"/>
              </a:spcBef>
              <a:spcAft>
                <a:spcPts val="0"/>
              </a:spcAft>
              <a:buSzPts val="2400"/>
              <a:buChar char="●"/>
              <a:defRPr/>
            </a:lvl4pPr>
            <a:lvl5pPr marL="3047924" lvl="4" indent="-507987" rtl="0">
              <a:spcBef>
                <a:spcPts val="1067"/>
              </a:spcBef>
              <a:spcAft>
                <a:spcPts val="0"/>
              </a:spcAft>
              <a:buSzPts val="2400"/>
              <a:buChar char="○"/>
              <a:defRPr/>
            </a:lvl5pPr>
            <a:lvl6pPr marL="3657509" lvl="5" indent="-507987" rtl="0">
              <a:spcBef>
                <a:spcPts val="1067"/>
              </a:spcBef>
              <a:spcAft>
                <a:spcPts val="0"/>
              </a:spcAft>
              <a:buSzPts val="2400"/>
              <a:buChar char="■"/>
              <a:defRPr/>
            </a:lvl6pPr>
            <a:lvl7pPr marL="4267093" lvl="6" indent="-507987" rtl="0">
              <a:spcBef>
                <a:spcPts val="1067"/>
              </a:spcBef>
              <a:spcAft>
                <a:spcPts val="0"/>
              </a:spcAft>
              <a:buSzPts val="2400"/>
              <a:buChar char="●"/>
              <a:defRPr/>
            </a:lvl7pPr>
            <a:lvl8pPr marL="4876678" lvl="7" indent="-507987" rtl="0">
              <a:spcBef>
                <a:spcPts val="1067"/>
              </a:spcBef>
              <a:spcAft>
                <a:spcPts val="0"/>
              </a:spcAft>
              <a:buSzPts val="2400"/>
              <a:buChar char="○"/>
              <a:defRPr/>
            </a:lvl8pPr>
            <a:lvl9pPr marL="5486263" lvl="8" indent="-507987" rtl="0">
              <a:spcBef>
                <a:spcPts val="1067"/>
              </a:spcBef>
              <a:spcAft>
                <a:spcPts val="1067"/>
              </a:spcAft>
              <a:buSzPts val="2400"/>
              <a:buChar char="■"/>
              <a:defRPr/>
            </a:lvl9pPr>
          </a:lstStyle>
          <a:p>
            <a:endParaRPr/>
          </a:p>
        </p:txBody>
      </p:sp>
      <p:sp>
        <p:nvSpPr>
          <p:cNvPr id="476" name="Google Shape;476;p17"/>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477" name="Google Shape;477;p17"/>
          <p:cNvGrpSpPr/>
          <p:nvPr/>
        </p:nvGrpSpPr>
        <p:grpSpPr>
          <a:xfrm>
            <a:off x="8262574" y="-39"/>
            <a:ext cx="3980673" cy="6147288"/>
            <a:chOff x="6196930" y="-29"/>
            <a:chExt cx="2985505" cy="4610466"/>
          </a:xfrm>
        </p:grpSpPr>
        <p:grpSp>
          <p:nvGrpSpPr>
            <p:cNvPr id="478" name="Google Shape;478;p17"/>
            <p:cNvGrpSpPr/>
            <p:nvPr/>
          </p:nvGrpSpPr>
          <p:grpSpPr>
            <a:xfrm>
              <a:off x="7737776" y="-17"/>
              <a:ext cx="448629" cy="4610455"/>
              <a:chOff x="6798998" y="-1296139"/>
              <a:chExt cx="476555" cy="4897445"/>
            </a:xfrm>
          </p:grpSpPr>
          <p:sp>
            <p:nvSpPr>
              <p:cNvPr id="479" name="Google Shape;479;p17"/>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0" name="Google Shape;480;p17"/>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1" name="Google Shape;481;p17"/>
            <p:cNvGrpSpPr/>
            <p:nvPr/>
          </p:nvGrpSpPr>
          <p:grpSpPr>
            <a:xfrm>
              <a:off x="8636876" y="46"/>
              <a:ext cx="382387" cy="1450044"/>
              <a:chOff x="5578966" y="2422197"/>
              <a:chExt cx="406190" cy="1540306"/>
            </a:xfrm>
          </p:grpSpPr>
          <p:sp>
            <p:nvSpPr>
              <p:cNvPr id="482" name="Google Shape;482;p17"/>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3" name="Google Shape;483;p17"/>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 name="Google Shape;484;p17"/>
            <p:cNvGrpSpPr/>
            <p:nvPr/>
          </p:nvGrpSpPr>
          <p:grpSpPr>
            <a:xfrm>
              <a:off x="8035385" y="23"/>
              <a:ext cx="439174" cy="2683136"/>
              <a:chOff x="6176324" y="940075"/>
              <a:chExt cx="466512" cy="2850155"/>
            </a:xfrm>
          </p:grpSpPr>
          <p:sp>
            <p:nvSpPr>
              <p:cNvPr id="485" name="Google Shape;485;p17"/>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6" name="Google Shape;486;p17"/>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7" name="Google Shape;487;p17"/>
            <p:cNvGrpSpPr/>
            <p:nvPr/>
          </p:nvGrpSpPr>
          <p:grpSpPr>
            <a:xfrm>
              <a:off x="6363022" y="42"/>
              <a:ext cx="160482" cy="1242299"/>
              <a:chOff x="7576714" y="2009363"/>
              <a:chExt cx="170472" cy="1319629"/>
            </a:xfrm>
          </p:grpSpPr>
          <p:sp>
            <p:nvSpPr>
              <p:cNvPr id="488" name="Google Shape;488;p17"/>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9" name="Google Shape;489;p17"/>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 name="Google Shape;490;p17"/>
            <p:cNvGrpSpPr/>
            <p:nvPr/>
          </p:nvGrpSpPr>
          <p:grpSpPr>
            <a:xfrm>
              <a:off x="6999976" y="11"/>
              <a:ext cx="271476" cy="3307837"/>
              <a:chOff x="7883572" y="308161"/>
              <a:chExt cx="288375" cy="3513742"/>
            </a:xfrm>
          </p:grpSpPr>
          <p:sp>
            <p:nvSpPr>
              <p:cNvPr id="491" name="Google Shape;491;p17"/>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2" name="Google Shape;492;p17"/>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3" name="Google Shape;493;p17"/>
            <p:cNvGrpSpPr/>
            <p:nvPr/>
          </p:nvGrpSpPr>
          <p:grpSpPr>
            <a:xfrm>
              <a:off x="6827964" y="636458"/>
              <a:ext cx="230791" cy="243118"/>
              <a:chOff x="3770248" y="2527300"/>
              <a:chExt cx="180404" cy="190055"/>
            </a:xfrm>
          </p:grpSpPr>
          <p:sp>
            <p:nvSpPr>
              <p:cNvPr id="494" name="Google Shape;494;p1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5" name="Google Shape;495;p1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6" name="Google Shape;496;p1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7" name="Google Shape;497;p1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98" name="Google Shape;498;p17"/>
            <p:cNvGrpSpPr/>
            <p:nvPr/>
          </p:nvGrpSpPr>
          <p:grpSpPr>
            <a:xfrm>
              <a:off x="8763367" y="2641902"/>
              <a:ext cx="230809" cy="243156"/>
              <a:chOff x="3770248" y="2527300"/>
              <a:chExt cx="180404" cy="190055"/>
            </a:xfrm>
          </p:grpSpPr>
          <p:sp>
            <p:nvSpPr>
              <p:cNvPr id="499" name="Google Shape;499;p1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0" name="Google Shape;500;p1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1" name="Google Shape;501;p1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2" name="Google Shape;502;p1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03" name="Google Shape;503;p17"/>
            <p:cNvGrpSpPr/>
            <p:nvPr/>
          </p:nvGrpSpPr>
          <p:grpSpPr>
            <a:xfrm rot="5400000">
              <a:off x="8655427" y="4253521"/>
              <a:ext cx="201871" cy="231166"/>
              <a:chOff x="3462796" y="2555878"/>
              <a:chExt cx="157798" cy="180711"/>
            </a:xfrm>
          </p:grpSpPr>
          <p:sp>
            <p:nvSpPr>
              <p:cNvPr id="504" name="Google Shape;504;p1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5" name="Google Shape;505;p1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6" name="Google Shape;506;p1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7" name="Google Shape;507;p1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8" name="Google Shape;508;p1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9" name="Google Shape;509;p1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10" name="Google Shape;510;p17"/>
            <p:cNvGrpSpPr/>
            <p:nvPr/>
          </p:nvGrpSpPr>
          <p:grpSpPr>
            <a:xfrm rot="-2700000">
              <a:off x="7375305" y="1863439"/>
              <a:ext cx="169840" cy="178926"/>
              <a:chOff x="3770248" y="2527300"/>
              <a:chExt cx="180404" cy="190055"/>
            </a:xfrm>
          </p:grpSpPr>
          <p:sp>
            <p:nvSpPr>
              <p:cNvPr id="511" name="Google Shape;511;p1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2" name="Google Shape;512;p1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3" name="Google Shape;513;p1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4" name="Google Shape;514;p1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15" name="Google Shape;515;p17"/>
            <p:cNvGrpSpPr/>
            <p:nvPr/>
          </p:nvGrpSpPr>
          <p:grpSpPr>
            <a:xfrm>
              <a:off x="6800134" y="23"/>
              <a:ext cx="985363" cy="1665685"/>
              <a:chOff x="2484475" y="1329455"/>
              <a:chExt cx="1046700" cy="1769370"/>
            </a:xfrm>
          </p:grpSpPr>
          <p:sp>
            <p:nvSpPr>
              <p:cNvPr id="516" name="Google Shape;516;p17"/>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7"/>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8" name="Google Shape;518;p17"/>
              <p:cNvGrpSpPr/>
              <p:nvPr/>
            </p:nvGrpSpPr>
            <p:grpSpPr>
              <a:xfrm>
                <a:off x="2769703" y="1329455"/>
                <a:ext cx="510180" cy="1483501"/>
                <a:chOff x="1818382" y="2433081"/>
                <a:chExt cx="466728" cy="1357150"/>
              </a:xfrm>
            </p:grpSpPr>
            <p:grpSp>
              <p:nvGrpSpPr>
                <p:cNvPr id="519" name="Google Shape;519;p17"/>
                <p:cNvGrpSpPr/>
                <p:nvPr/>
              </p:nvGrpSpPr>
              <p:grpSpPr>
                <a:xfrm>
                  <a:off x="1818382" y="2971595"/>
                  <a:ext cx="466728" cy="818636"/>
                  <a:chOff x="1818382" y="2942618"/>
                  <a:chExt cx="466728" cy="818636"/>
                </a:xfrm>
              </p:grpSpPr>
              <p:sp>
                <p:nvSpPr>
                  <p:cNvPr id="520" name="Google Shape;520;p17"/>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1" name="Google Shape;521;p17"/>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2" name="Google Shape;522;p17"/>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23" name="Google Shape;523;p17"/>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17"/>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525" name="Google Shape;525;p17"/>
            <p:cNvGrpSpPr/>
            <p:nvPr/>
          </p:nvGrpSpPr>
          <p:grpSpPr>
            <a:xfrm>
              <a:off x="8330194" y="-10"/>
              <a:ext cx="852241" cy="2641273"/>
              <a:chOff x="3961868" y="-891976"/>
              <a:chExt cx="905291" cy="2805686"/>
            </a:xfrm>
          </p:grpSpPr>
          <p:grpSp>
            <p:nvGrpSpPr>
              <p:cNvPr id="526" name="Google Shape;526;p17"/>
              <p:cNvGrpSpPr/>
              <p:nvPr/>
            </p:nvGrpSpPr>
            <p:grpSpPr>
              <a:xfrm>
                <a:off x="3961868" y="1008419"/>
                <a:ext cx="905291" cy="905291"/>
                <a:chOff x="764100" y="3623300"/>
                <a:chExt cx="1046700" cy="1046700"/>
              </a:xfrm>
            </p:grpSpPr>
            <p:sp>
              <p:nvSpPr>
                <p:cNvPr id="527" name="Google Shape;527;p17"/>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7"/>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9" name="Google Shape;529;p17"/>
              <p:cNvGrpSpPr/>
              <p:nvPr/>
            </p:nvGrpSpPr>
            <p:grpSpPr>
              <a:xfrm>
                <a:off x="4155315" y="-891976"/>
                <a:ext cx="522826" cy="2613070"/>
                <a:chOff x="2447534" y="1219291"/>
                <a:chExt cx="478297" cy="2390513"/>
              </a:xfrm>
            </p:grpSpPr>
            <p:grpSp>
              <p:nvGrpSpPr>
                <p:cNvPr id="530" name="Google Shape;530;p17"/>
                <p:cNvGrpSpPr/>
                <p:nvPr/>
              </p:nvGrpSpPr>
              <p:grpSpPr>
                <a:xfrm>
                  <a:off x="2447534" y="1219291"/>
                  <a:ext cx="478297" cy="2390513"/>
                  <a:chOff x="2447534" y="1219291"/>
                  <a:chExt cx="478297" cy="2390513"/>
                </a:xfrm>
              </p:grpSpPr>
              <p:grpSp>
                <p:nvGrpSpPr>
                  <p:cNvPr id="531" name="Google Shape;531;p17"/>
                  <p:cNvGrpSpPr/>
                  <p:nvPr/>
                </p:nvGrpSpPr>
                <p:grpSpPr>
                  <a:xfrm>
                    <a:off x="2447534" y="2971595"/>
                    <a:ext cx="478297" cy="638209"/>
                    <a:chOff x="2447534" y="3081786"/>
                    <a:chExt cx="478297" cy="638209"/>
                  </a:xfrm>
                </p:grpSpPr>
                <p:sp>
                  <p:nvSpPr>
                    <p:cNvPr id="532" name="Google Shape;532;p17"/>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3" name="Google Shape;533;p17"/>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4" name="Google Shape;534;p17"/>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35" name="Google Shape;535;p17"/>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6" name="Google Shape;536;p17"/>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537" name="Google Shape;537;p17"/>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538" name="Google Shape;538;p17"/>
            <p:cNvGrpSpPr/>
            <p:nvPr/>
          </p:nvGrpSpPr>
          <p:grpSpPr>
            <a:xfrm>
              <a:off x="7811773" y="-2"/>
              <a:ext cx="492189" cy="1837864"/>
              <a:chOff x="5194218" y="-536312"/>
              <a:chExt cx="522827" cy="1952267"/>
            </a:xfrm>
          </p:grpSpPr>
          <p:grpSp>
            <p:nvGrpSpPr>
              <p:cNvPr id="539" name="Google Shape;539;p17"/>
              <p:cNvGrpSpPr/>
              <p:nvPr/>
            </p:nvGrpSpPr>
            <p:grpSpPr>
              <a:xfrm>
                <a:off x="5194218" y="893129"/>
                <a:ext cx="522827" cy="522827"/>
                <a:chOff x="764100" y="3623300"/>
                <a:chExt cx="1046700" cy="1046700"/>
              </a:xfrm>
            </p:grpSpPr>
            <p:sp>
              <p:nvSpPr>
                <p:cNvPr id="540" name="Google Shape;540;p17"/>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7"/>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2" name="Google Shape;542;p17"/>
              <p:cNvGrpSpPr/>
              <p:nvPr/>
            </p:nvGrpSpPr>
            <p:grpSpPr>
              <a:xfrm>
                <a:off x="5371921" y="-536312"/>
                <a:ext cx="182209" cy="1814066"/>
                <a:chOff x="3305183" y="1663032"/>
                <a:chExt cx="166690" cy="1659561"/>
              </a:xfrm>
            </p:grpSpPr>
            <p:grpSp>
              <p:nvGrpSpPr>
                <p:cNvPr id="543" name="Google Shape;543;p17"/>
                <p:cNvGrpSpPr/>
                <p:nvPr/>
              </p:nvGrpSpPr>
              <p:grpSpPr>
                <a:xfrm>
                  <a:off x="3305183" y="1663032"/>
                  <a:ext cx="166690" cy="1659561"/>
                  <a:chOff x="3305183" y="1663032"/>
                  <a:chExt cx="166690" cy="1659561"/>
                </a:xfrm>
              </p:grpSpPr>
              <p:grpSp>
                <p:nvGrpSpPr>
                  <p:cNvPr id="544" name="Google Shape;544;p17"/>
                  <p:cNvGrpSpPr/>
                  <p:nvPr/>
                </p:nvGrpSpPr>
                <p:grpSpPr>
                  <a:xfrm>
                    <a:off x="3305183" y="2971595"/>
                    <a:ext cx="166690" cy="350998"/>
                    <a:chOff x="3305183" y="3146560"/>
                    <a:chExt cx="166690" cy="350998"/>
                  </a:xfrm>
                </p:grpSpPr>
                <p:sp>
                  <p:nvSpPr>
                    <p:cNvPr id="545" name="Google Shape;545;p17"/>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6" name="Google Shape;546;p17"/>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7" name="Google Shape;547;p17"/>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48" name="Google Shape;548;p17"/>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 name="Google Shape;549;p17"/>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550" name="Google Shape;550;p17"/>
            <p:cNvGrpSpPr/>
            <p:nvPr/>
          </p:nvGrpSpPr>
          <p:grpSpPr>
            <a:xfrm>
              <a:off x="8018879" y="-29"/>
              <a:ext cx="810166" cy="4470272"/>
              <a:chOff x="7824797" y="-1724181"/>
              <a:chExt cx="860597" cy="4748536"/>
            </a:xfrm>
          </p:grpSpPr>
          <p:grpSp>
            <p:nvGrpSpPr>
              <p:cNvPr id="551" name="Google Shape;551;p17"/>
              <p:cNvGrpSpPr/>
              <p:nvPr/>
            </p:nvGrpSpPr>
            <p:grpSpPr>
              <a:xfrm>
                <a:off x="7824797" y="1891931"/>
                <a:ext cx="860597" cy="1132425"/>
                <a:chOff x="764100" y="3623300"/>
                <a:chExt cx="1046700" cy="1046700"/>
              </a:xfrm>
            </p:grpSpPr>
            <p:sp>
              <p:nvSpPr>
                <p:cNvPr id="552" name="Google Shape;552;p17"/>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7"/>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4" name="Google Shape;554;p17"/>
              <p:cNvGrpSpPr/>
              <p:nvPr/>
            </p:nvGrpSpPr>
            <p:grpSpPr>
              <a:xfrm>
                <a:off x="8100547" y="-1724181"/>
                <a:ext cx="300376" cy="4529867"/>
                <a:chOff x="3792712" y="-322375"/>
                <a:chExt cx="274793" cy="4144055"/>
              </a:xfrm>
            </p:grpSpPr>
            <p:grpSp>
              <p:nvGrpSpPr>
                <p:cNvPr id="555" name="Google Shape;555;p17"/>
                <p:cNvGrpSpPr/>
                <p:nvPr/>
              </p:nvGrpSpPr>
              <p:grpSpPr>
                <a:xfrm>
                  <a:off x="3792712" y="-322375"/>
                  <a:ext cx="274793" cy="4144055"/>
                  <a:chOff x="3792712" y="-322375"/>
                  <a:chExt cx="274793" cy="4144055"/>
                </a:xfrm>
              </p:grpSpPr>
              <p:grpSp>
                <p:nvGrpSpPr>
                  <p:cNvPr id="556" name="Google Shape;556;p17"/>
                  <p:cNvGrpSpPr/>
                  <p:nvPr/>
                </p:nvGrpSpPr>
                <p:grpSpPr>
                  <a:xfrm>
                    <a:off x="3792712" y="2971595"/>
                    <a:ext cx="274793" cy="850085"/>
                    <a:chOff x="3792712" y="2879468"/>
                    <a:chExt cx="274793" cy="850085"/>
                  </a:xfrm>
                </p:grpSpPr>
                <p:sp>
                  <p:nvSpPr>
                    <p:cNvPr id="557" name="Google Shape;557;p17"/>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8" name="Google Shape;558;p17"/>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9" name="Google Shape;559;p17"/>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60" name="Google Shape;560;p17"/>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1" name="Google Shape;561;p17"/>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562" name="Google Shape;562;p17"/>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563" name="Google Shape;563;p17"/>
            <p:cNvGrpSpPr/>
            <p:nvPr/>
          </p:nvGrpSpPr>
          <p:grpSpPr>
            <a:xfrm>
              <a:off x="7184797" y="-17"/>
              <a:ext cx="985363" cy="3905971"/>
              <a:chOff x="1192601" y="-1724180"/>
              <a:chExt cx="1046700" cy="4149108"/>
            </a:xfrm>
          </p:grpSpPr>
          <p:grpSp>
            <p:nvGrpSpPr>
              <p:cNvPr id="564" name="Google Shape;564;p17"/>
              <p:cNvGrpSpPr/>
              <p:nvPr/>
            </p:nvGrpSpPr>
            <p:grpSpPr>
              <a:xfrm>
                <a:off x="1192601" y="1378228"/>
                <a:ext cx="1046700" cy="1046700"/>
                <a:chOff x="764100" y="3623300"/>
                <a:chExt cx="1046700" cy="1046700"/>
              </a:xfrm>
            </p:grpSpPr>
            <p:sp>
              <p:nvSpPr>
                <p:cNvPr id="565" name="Google Shape;565;p17"/>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7"/>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7"/>
              <p:cNvGrpSpPr/>
              <p:nvPr/>
            </p:nvGrpSpPr>
            <p:grpSpPr>
              <a:xfrm>
                <a:off x="1417979" y="-1724180"/>
                <a:ext cx="580390" cy="3855366"/>
                <a:chOff x="522260" y="372820"/>
                <a:chExt cx="530958" cy="3527002"/>
              </a:xfrm>
            </p:grpSpPr>
            <p:grpSp>
              <p:nvGrpSpPr>
                <p:cNvPr id="568" name="Google Shape;568;p17"/>
                <p:cNvGrpSpPr/>
                <p:nvPr/>
              </p:nvGrpSpPr>
              <p:grpSpPr>
                <a:xfrm>
                  <a:off x="522260" y="372820"/>
                  <a:ext cx="530958" cy="3527002"/>
                  <a:chOff x="522260" y="372820"/>
                  <a:chExt cx="530958" cy="3527002"/>
                </a:xfrm>
              </p:grpSpPr>
              <p:grpSp>
                <p:nvGrpSpPr>
                  <p:cNvPr id="569" name="Google Shape;569;p17"/>
                  <p:cNvGrpSpPr/>
                  <p:nvPr/>
                </p:nvGrpSpPr>
                <p:grpSpPr>
                  <a:xfrm>
                    <a:off x="522260" y="2971595"/>
                    <a:ext cx="530958" cy="928227"/>
                    <a:chOff x="522260" y="2971595"/>
                    <a:chExt cx="530958" cy="928227"/>
                  </a:xfrm>
                </p:grpSpPr>
                <p:sp>
                  <p:nvSpPr>
                    <p:cNvPr id="570" name="Google Shape;570;p17"/>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1" name="Google Shape;571;p17"/>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2" name="Google Shape;572;p17"/>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3" name="Google Shape;573;p17"/>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74" name="Google Shape;574;p17"/>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5" name="Google Shape;575;p17"/>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576" name="Google Shape;576;p17"/>
            <p:cNvGrpSpPr/>
            <p:nvPr/>
          </p:nvGrpSpPr>
          <p:grpSpPr>
            <a:xfrm>
              <a:off x="6196930" y="7"/>
              <a:ext cx="985363" cy="2629685"/>
              <a:chOff x="6010934" y="1"/>
              <a:chExt cx="1046700" cy="2793377"/>
            </a:xfrm>
          </p:grpSpPr>
          <p:grpSp>
            <p:nvGrpSpPr>
              <p:cNvPr id="577" name="Google Shape;577;p17"/>
              <p:cNvGrpSpPr/>
              <p:nvPr/>
            </p:nvGrpSpPr>
            <p:grpSpPr>
              <a:xfrm>
                <a:off x="6010934" y="1746678"/>
                <a:ext cx="1046700" cy="1046700"/>
                <a:chOff x="764100" y="3623300"/>
                <a:chExt cx="1046700" cy="1046700"/>
              </a:xfrm>
            </p:grpSpPr>
            <p:sp>
              <p:nvSpPr>
                <p:cNvPr id="578" name="Google Shape;578;p17"/>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7"/>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0" name="Google Shape;580;p17"/>
              <p:cNvGrpSpPr/>
              <p:nvPr/>
            </p:nvGrpSpPr>
            <p:grpSpPr>
              <a:xfrm>
                <a:off x="6308747" y="1"/>
                <a:ext cx="441786" cy="2571886"/>
                <a:chOff x="1121941" y="1609666"/>
                <a:chExt cx="404159" cy="2352837"/>
              </a:xfrm>
            </p:grpSpPr>
            <p:grpSp>
              <p:nvGrpSpPr>
                <p:cNvPr id="581" name="Google Shape;581;p17"/>
                <p:cNvGrpSpPr/>
                <p:nvPr/>
              </p:nvGrpSpPr>
              <p:grpSpPr>
                <a:xfrm>
                  <a:off x="1121941" y="1609666"/>
                  <a:ext cx="404159" cy="2352837"/>
                  <a:chOff x="1121941" y="1609666"/>
                  <a:chExt cx="404159" cy="2352837"/>
                </a:xfrm>
              </p:grpSpPr>
              <p:grpSp>
                <p:nvGrpSpPr>
                  <p:cNvPr id="582" name="Google Shape;582;p17"/>
                  <p:cNvGrpSpPr/>
                  <p:nvPr/>
                </p:nvGrpSpPr>
                <p:grpSpPr>
                  <a:xfrm>
                    <a:off x="1121941" y="2971595"/>
                    <a:ext cx="404159" cy="990908"/>
                    <a:chOff x="1121941" y="2969319"/>
                    <a:chExt cx="404159" cy="990908"/>
                  </a:xfrm>
                </p:grpSpPr>
                <p:sp>
                  <p:nvSpPr>
                    <p:cNvPr id="583" name="Google Shape;583;p17"/>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4" name="Google Shape;584;p17"/>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5" name="Google Shape;585;p17"/>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6" name="Google Shape;586;p17"/>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87" name="Google Shape;587;p17"/>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8" name="Google Shape;588;p17"/>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589" name="Google Shape;589;p17"/>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590" name="Google Shape;590;p17"/>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591" name="Google Shape;591;p17"/>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592" name="Google Shape;592;p17"/>
            <p:cNvGrpSpPr/>
            <p:nvPr/>
          </p:nvGrpSpPr>
          <p:grpSpPr>
            <a:xfrm>
              <a:off x="7192739" y="3730341"/>
              <a:ext cx="148551" cy="170121"/>
              <a:chOff x="3462796" y="2555878"/>
              <a:chExt cx="157798" cy="180711"/>
            </a:xfrm>
          </p:grpSpPr>
          <p:sp>
            <p:nvSpPr>
              <p:cNvPr id="593" name="Google Shape;593;p1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4" name="Google Shape;594;p1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5" name="Google Shape;595;p1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6" name="Google Shape;596;p1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7" name="Google Shape;597;p1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8" name="Google Shape;598;p1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599" name="Google Shape;599;p17"/>
          <p:cNvGrpSpPr/>
          <p:nvPr/>
        </p:nvGrpSpPr>
        <p:grpSpPr>
          <a:xfrm>
            <a:off x="371746" y="1098457"/>
            <a:ext cx="384501" cy="440356"/>
            <a:chOff x="3462796" y="2555878"/>
            <a:chExt cx="157798" cy="180711"/>
          </a:xfrm>
        </p:grpSpPr>
        <p:sp>
          <p:nvSpPr>
            <p:cNvPr id="600" name="Google Shape;600;p1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1" name="Google Shape;601;p1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2" name="Google Shape;602;p1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3" name="Google Shape;603;p1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4" name="Google Shape;604;p1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5" name="Google Shape;605;p1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915636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06"/>
        <p:cNvGrpSpPr/>
        <p:nvPr/>
      </p:nvGrpSpPr>
      <p:grpSpPr>
        <a:xfrm>
          <a:off x="0" y="0"/>
          <a:ext cx="0" cy="0"/>
          <a:chOff x="0" y="0"/>
          <a:chExt cx="0" cy="0"/>
        </a:xfrm>
      </p:grpSpPr>
      <p:sp>
        <p:nvSpPr>
          <p:cNvPr id="607" name="Google Shape;607;p18"/>
          <p:cNvSpPr txBox="1">
            <a:spLocks noGrp="1"/>
          </p:cNvSpPr>
          <p:nvPr>
            <p:ph type="title"/>
          </p:nvPr>
        </p:nvSpPr>
        <p:spPr>
          <a:xfrm>
            <a:off x="937200" y="1014567"/>
            <a:ext cx="7546800" cy="6284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608" name="Google Shape;608;p18"/>
          <p:cNvSpPr txBox="1">
            <a:spLocks noGrp="1"/>
          </p:cNvSpPr>
          <p:nvPr>
            <p:ph type="body" idx="1"/>
          </p:nvPr>
        </p:nvSpPr>
        <p:spPr>
          <a:xfrm>
            <a:off x="937200" y="1906867"/>
            <a:ext cx="3526000" cy="40348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609" name="Google Shape;609;p18"/>
          <p:cNvSpPr txBox="1">
            <a:spLocks noGrp="1"/>
          </p:cNvSpPr>
          <p:nvPr>
            <p:ph type="body" idx="2"/>
          </p:nvPr>
        </p:nvSpPr>
        <p:spPr>
          <a:xfrm>
            <a:off x="4957931" y="1906867"/>
            <a:ext cx="3526000" cy="40348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610" name="Google Shape;610;p18"/>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611" name="Google Shape;611;p18"/>
          <p:cNvGrpSpPr/>
          <p:nvPr/>
        </p:nvGrpSpPr>
        <p:grpSpPr>
          <a:xfrm>
            <a:off x="371746" y="1098457"/>
            <a:ext cx="384501" cy="440356"/>
            <a:chOff x="3462796" y="2555878"/>
            <a:chExt cx="157798" cy="180711"/>
          </a:xfrm>
        </p:grpSpPr>
        <p:sp>
          <p:nvSpPr>
            <p:cNvPr id="612" name="Google Shape;612;p1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3" name="Google Shape;613;p1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4" name="Google Shape;614;p1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5" name="Google Shape;615;p1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6" name="Google Shape;616;p1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7" name="Google Shape;617;p1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18" name="Google Shape;618;p18"/>
          <p:cNvGrpSpPr/>
          <p:nvPr/>
        </p:nvGrpSpPr>
        <p:grpSpPr>
          <a:xfrm>
            <a:off x="8262574" y="-39"/>
            <a:ext cx="3980673" cy="6147288"/>
            <a:chOff x="6196930" y="-29"/>
            <a:chExt cx="2985505" cy="4610466"/>
          </a:xfrm>
        </p:grpSpPr>
        <p:grpSp>
          <p:nvGrpSpPr>
            <p:cNvPr id="619" name="Google Shape;619;p18"/>
            <p:cNvGrpSpPr/>
            <p:nvPr/>
          </p:nvGrpSpPr>
          <p:grpSpPr>
            <a:xfrm>
              <a:off x="7737776" y="-17"/>
              <a:ext cx="448629" cy="4610455"/>
              <a:chOff x="6798998" y="-1296139"/>
              <a:chExt cx="476555" cy="4897445"/>
            </a:xfrm>
          </p:grpSpPr>
          <p:sp>
            <p:nvSpPr>
              <p:cNvPr id="620" name="Google Shape;620;p18"/>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1" name="Google Shape;621;p18"/>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2" name="Google Shape;622;p18"/>
            <p:cNvGrpSpPr/>
            <p:nvPr/>
          </p:nvGrpSpPr>
          <p:grpSpPr>
            <a:xfrm>
              <a:off x="8636876" y="46"/>
              <a:ext cx="382387" cy="1450044"/>
              <a:chOff x="5578966" y="2422197"/>
              <a:chExt cx="406190" cy="1540306"/>
            </a:xfrm>
          </p:grpSpPr>
          <p:sp>
            <p:nvSpPr>
              <p:cNvPr id="623" name="Google Shape;623;p18"/>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4" name="Google Shape;624;p18"/>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5" name="Google Shape;625;p18"/>
            <p:cNvGrpSpPr/>
            <p:nvPr/>
          </p:nvGrpSpPr>
          <p:grpSpPr>
            <a:xfrm>
              <a:off x="8035385" y="23"/>
              <a:ext cx="439174" cy="2683136"/>
              <a:chOff x="6176324" y="940075"/>
              <a:chExt cx="466512" cy="2850155"/>
            </a:xfrm>
          </p:grpSpPr>
          <p:sp>
            <p:nvSpPr>
              <p:cNvPr id="626" name="Google Shape;626;p18"/>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7" name="Google Shape;627;p18"/>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 name="Google Shape;628;p18"/>
            <p:cNvGrpSpPr/>
            <p:nvPr/>
          </p:nvGrpSpPr>
          <p:grpSpPr>
            <a:xfrm>
              <a:off x="6363022" y="42"/>
              <a:ext cx="160482" cy="1242299"/>
              <a:chOff x="7576714" y="2009363"/>
              <a:chExt cx="170472" cy="1319629"/>
            </a:xfrm>
          </p:grpSpPr>
          <p:sp>
            <p:nvSpPr>
              <p:cNvPr id="629" name="Google Shape;629;p18"/>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0" name="Google Shape;630;p18"/>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 name="Google Shape;631;p18"/>
            <p:cNvGrpSpPr/>
            <p:nvPr/>
          </p:nvGrpSpPr>
          <p:grpSpPr>
            <a:xfrm>
              <a:off x="6999976" y="11"/>
              <a:ext cx="271476" cy="3307837"/>
              <a:chOff x="7883572" y="308161"/>
              <a:chExt cx="288375" cy="3513742"/>
            </a:xfrm>
          </p:grpSpPr>
          <p:sp>
            <p:nvSpPr>
              <p:cNvPr id="632" name="Google Shape;632;p18"/>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3" name="Google Shape;633;p18"/>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 name="Google Shape;634;p18"/>
            <p:cNvGrpSpPr/>
            <p:nvPr/>
          </p:nvGrpSpPr>
          <p:grpSpPr>
            <a:xfrm>
              <a:off x="6827964" y="636458"/>
              <a:ext cx="230791" cy="243118"/>
              <a:chOff x="3770248" y="2527300"/>
              <a:chExt cx="180404" cy="190055"/>
            </a:xfrm>
          </p:grpSpPr>
          <p:sp>
            <p:nvSpPr>
              <p:cNvPr id="635" name="Google Shape;635;p1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6" name="Google Shape;636;p1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7" name="Google Shape;637;p1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8" name="Google Shape;638;p1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39" name="Google Shape;639;p18"/>
            <p:cNvGrpSpPr/>
            <p:nvPr/>
          </p:nvGrpSpPr>
          <p:grpSpPr>
            <a:xfrm>
              <a:off x="8763367" y="2641902"/>
              <a:ext cx="230809" cy="243156"/>
              <a:chOff x="3770248" y="2527300"/>
              <a:chExt cx="180404" cy="190055"/>
            </a:xfrm>
          </p:grpSpPr>
          <p:sp>
            <p:nvSpPr>
              <p:cNvPr id="640" name="Google Shape;640;p1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1" name="Google Shape;641;p1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2" name="Google Shape;642;p1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3" name="Google Shape;643;p1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44" name="Google Shape;644;p18"/>
            <p:cNvGrpSpPr/>
            <p:nvPr/>
          </p:nvGrpSpPr>
          <p:grpSpPr>
            <a:xfrm rot="5400000">
              <a:off x="8655427" y="4253521"/>
              <a:ext cx="201871" cy="231166"/>
              <a:chOff x="3462796" y="2555878"/>
              <a:chExt cx="157798" cy="180711"/>
            </a:xfrm>
          </p:grpSpPr>
          <p:sp>
            <p:nvSpPr>
              <p:cNvPr id="645" name="Google Shape;645;p1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6" name="Google Shape;646;p1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7" name="Google Shape;647;p1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8" name="Google Shape;648;p1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9" name="Google Shape;649;p1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0" name="Google Shape;650;p1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51" name="Google Shape;651;p18"/>
            <p:cNvGrpSpPr/>
            <p:nvPr/>
          </p:nvGrpSpPr>
          <p:grpSpPr>
            <a:xfrm rot="-2700000">
              <a:off x="7375305" y="1863439"/>
              <a:ext cx="169840" cy="178926"/>
              <a:chOff x="3770248" y="2527300"/>
              <a:chExt cx="180404" cy="190055"/>
            </a:xfrm>
          </p:grpSpPr>
          <p:sp>
            <p:nvSpPr>
              <p:cNvPr id="652" name="Google Shape;652;p1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3" name="Google Shape;653;p1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4" name="Google Shape;654;p1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5" name="Google Shape;655;p1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56" name="Google Shape;656;p18"/>
            <p:cNvGrpSpPr/>
            <p:nvPr/>
          </p:nvGrpSpPr>
          <p:grpSpPr>
            <a:xfrm>
              <a:off x="6800134" y="23"/>
              <a:ext cx="985363" cy="1665685"/>
              <a:chOff x="2484475" y="1329455"/>
              <a:chExt cx="1046700" cy="1769370"/>
            </a:xfrm>
          </p:grpSpPr>
          <p:sp>
            <p:nvSpPr>
              <p:cNvPr id="657" name="Google Shape;657;p18"/>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8"/>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9" name="Google Shape;659;p18"/>
              <p:cNvGrpSpPr/>
              <p:nvPr/>
            </p:nvGrpSpPr>
            <p:grpSpPr>
              <a:xfrm>
                <a:off x="2769703" y="1329455"/>
                <a:ext cx="510180" cy="1483501"/>
                <a:chOff x="1818382" y="2433081"/>
                <a:chExt cx="466728" cy="1357150"/>
              </a:xfrm>
            </p:grpSpPr>
            <p:grpSp>
              <p:nvGrpSpPr>
                <p:cNvPr id="660" name="Google Shape;660;p18"/>
                <p:cNvGrpSpPr/>
                <p:nvPr/>
              </p:nvGrpSpPr>
              <p:grpSpPr>
                <a:xfrm>
                  <a:off x="1818382" y="2971595"/>
                  <a:ext cx="466728" cy="818636"/>
                  <a:chOff x="1818382" y="2942618"/>
                  <a:chExt cx="466728" cy="818636"/>
                </a:xfrm>
              </p:grpSpPr>
              <p:sp>
                <p:nvSpPr>
                  <p:cNvPr id="661" name="Google Shape;661;p18"/>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2" name="Google Shape;662;p18"/>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3" name="Google Shape;663;p18"/>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664" name="Google Shape;664;p18"/>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5" name="Google Shape;665;p18"/>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666" name="Google Shape;666;p18"/>
            <p:cNvGrpSpPr/>
            <p:nvPr/>
          </p:nvGrpSpPr>
          <p:grpSpPr>
            <a:xfrm>
              <a:off x="8330194" y="-10"/>
              <a:ext cx="852241" cy="2641273"/>
              <a:chOff x="3961868" y="-891976"/>
              <a:chExt cx="905291" cy="2805686"/>
            </a:xfrm>
          </p:grpSpPr>
          <p:grpSp>
            <p:nvGrpSpPr>
              <p:cNvPr id="667" name="Google Shape;667;p18"/>
              <p:cNvGrpSpPr/>
              <p:nvPr/>
            </p:nvGrpSpPr>
            <p:grpSpPr>
              <a:xfrm>
                <a:off x="3961868" y="1008419"/>
                <a:ext cx="905291" cy="905291"/>
                <a:chOff x="764100" y="3623300"/>
                <a:chExt cx="1046700" cy="1046700"/>
              </a:xfrm>
            </p:grpSpPr>
            <p:sp>
              <p:nvSpPr>
                <p:cNvPr id="668" name="Google Shape;668;p18"/>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8"/>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0" name="Google Shape;670;p18"/>
              <p:cNvGrpSpPr/>
              <p:nvPr/>
            </p:nvGrpSpPr>
            <p:grpSpPr>
              <a:xfrm>
                <a:off x="4155315" y="-891976"/>
                <a:ext cx="522826" cy="2613070"/>
                <a:chOff x="2447534" y="1219291"/>
                <a:chExt cx="478297" cy="2390513"/>
              </a:xfrm>
            </p:grpSpPr>
            <p:grpSp>
              <p:nvGrpSpPr>
                <p:cNvPr id="671" name="Google Shape;671;p18"/>
                <p:cNvGrpSpPr/>
                <p:nvPr/>
              </p:nvGrpSpPr>
              <p:grpSpPr>
                <a:xfrm>
                  <a:off x="2447534" y="1219291"/>
                  <a:ext cx="478297" cy="2390513"/>
                  <a:chOff x="2447534" y="1219291"/>
                  <a:chExt cx="478297" cy="2390513"/>
                </a:xfrm>
              </p:grpSpPr>
              <p:grpSp>
                <p:nvGrpSpPr>
                  <p:cNvPr id="672" name="Google Shape;672;p18"/>
                  <p:cNvGrpSpPr/>
                  <p:nvPr/>
                </p:nvGrpSpPr>
                <p:grpSpPr>
                  <a:xfrm>
                    <a:off x="2447534" y="2971595"/>
                    <a:ext cx="478297" cy="638209"/>
                    <a:chOff x="2447534" y="3081786"/>
                    <a:chExt cx="478297" cy="638209"/>
                  </a:xfrm>
                </p:grpSpPr>
                <p:sp>
                  <p:nvSpPr>
                    <p:cNvPr id="673" name="Google Shape;673;p18"/>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4" name="Google Shape;674;p18"/>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5" name="Google Shape;675;p18"/>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676" name="Google Shape;676;p18"/>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7" name="Google Shape;677;p18"/>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678" name="Google Shape;678;p18"/>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679" name="Google Shape;679;p18"/>
            <p:cNvGrpSpPr/>
            <p:nvPr/>
          </p:nvGrpSpPr>
          <p:grpSpPr>
            <a:xfrm>
              <a:off x="7811773" y="-2"/>
              <a:ext cx="492189" cy="1837864"/>
              <a:chOff x="5194218" y="-536312"/>
              <a:chExt cx="522827" cy="1952267"/>
            </a:xfrm>
          </p:grpSpPr>
          <p:grpSp>
            <p:nvGrpSpPr>
              <p:cNvPr id="680" name="Google Shape;680;p18"/>
              <p:cNvGrpSpPr/>
              <p:nvPr/>
            </p:nvGrpSpPr>
            <p:grpSpPr>
              <a:xfrm>
                <a:off x="5194218" y="893129"/>
                <a:ext cx="522827" cy="522827"/>
                <a:chOff x="764100" y="3623300"/>
                <a:chExt cx="1046700" cy="1046700"/>
              </a:xfrm>
            </p:grpSpPr>
            <p:sp>
              <p:nvSpPr>
                <p:cNvPr id="681" name="Google Shape;681;p18"/>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8"/>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18"/>
              <p:cNvGrpSpPr/>
              <p:nvPr/>
            </p:nvGrpSpPr>
            <p:grpSpPr>
              <a:xfrm>
                <a:off x="5371921" y="-536312"/>
                <a:ext cx="182209" cy="1814066"/>
                <a:chOff x="3305183" y="1663032"/>
                <a:chExt cx="166690" cy="1659561"/>
              </a:xfrm>
            </p:grpSpPr>
            <p:grpSp>
              <p:nvGrpSpPr>
                <p:cNvPr id="684" name="Google Shape;684;p18"/>
                <p:cNvGrpSpPr/>
                <p:nvPr/>
              </p:nvGrpSpPr>
              <p:grpSpPr>
                <a:xfrm>
                  <a:off x="3305183" y="1663032"/>
                  <a:ext cx="166690" cy="1659561"/>
                  <a:chOff x="3305183" y="1663032"/>
                  <a:chExt cx="166690" cy="1659561"/>
                </a:xfrm>
              </p:grpSpPr>
              <p:grpSp>
                <p:nvGrpSpPr>
                  <p:cNvPr id="685" name="Google Shape;685;p18"/>
                  <p:cNvGrpSpPr/>
                  <p:nvPr/>
                </p:nvGrpSpPr>
                <p:grpSpPr>
                  <a:xfrm>
                    <a:off x="3305183" y="2971595"/>
                    <a:ext cx="166690" cy="350998"/>
                    <a:chOff x="3305183" y="3146560"/>
                    <a:chExt cx="166690" cy="350998"/>
                  </a:xfrm>
                </p:grpSpPr>
                <p:sp>
                  <p:nvSpPr>
                    <p:cNvPr id="686" name="Google Shape;686;p18"/>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7" name="Google Shape;687;p18"/>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8" name="Google Shape;688;p18"/>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689" name="Google Shape;689;p18"/>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0" name="Google Shape;690;p18"/>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691" name="Google Shape;691;p18"/>
            <p:cNvGrpSpPr/>
            <p:nvPr/>
          </p:nvGrpSpPr>
          <p:grpSpPr>
            <a:xfrm>
              <a:off x="8018879" y="-29"/>
              <a:ext cx="810166" cy="4470272"/>
              <a:chOff x="7824797" y="-1724181"/>
              <a:chExt cx="860597" cy="4748536"/>
            </a:xfrm>
          </p:grpSpPr>
          <p:grpSp>
            <p:nvGrpSpPr>
              <p:cNvPr id="692" name="Google Shape;692;p18"/>
              <p:cNvGrpSpPr/>
              <p:nvPr/>
            </p:nvGrpSpPr>
            <p:grpSpPr>
              <a:xfrm>
                <a:off x="7824797" y="1891931"/>
                <a:ext cx="860597" cy="1132425"/>
                <a:chOff x="764100" y="3623300"/>
                <a:chExt cx="1046700" cy="1046700"/>
              </a:xfrm>
            </p:grpSpPr>
            <p:sp>
              <p:nvSpPr>
                <p:cNvPr id="693" name="Google Shape;693;p18"/>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8"/>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5" name="Google Shape;695;p18"/>
              <p:cNvGrpSpPr/>
              <p:nvPr/>
            </p:nvGrpSpPr>
            <p:grpSpPr>
              <a:xfrm>
                <a:off x="8100547" y="-1724181"/>
                <a:ext cx="300376" cy="4529867"/>
                <a:chOff x="3792712" y="-322375"/>
                <a:chExt cx="274793" cy="4144055"/>
              </a:xfrm>
            </p:grpSpPr>
            <p:grpSp>
              <p:nvGrpSpPr>
                <p:cNvPr id="696" name="Google Shape;696;p18"/>
                <p:cNvGrpSpPr/>
                <p:nvPr/>
              </p:nvGrpSpPr>
              <p:grpSpPr>
                <a:xfrm>
                  <a:off x="3792712" y="-322375"/>
                  <a:ext cx="274793" cy="4144055"/>
                  <a:chOff x="3792712" y="-322375"/>
                  <a:chExt cx="274793" cy="4144055"/>
                </a:xfrm>
              </p:grpSpPr>
              <p:grpSp>
                <p:nvGrpSpPr>
                  <p:cNvPr id="697" name="Google Shape;697;p18"/>
                  <p:cNvGrpSpPr/>
                  <p:nvPr/>
                </p:nvGrpSpPr>
                <p:grpSpPr>
                  <a:xfrm>
                    <a:off x="3792712" y="2971595"/>
                    <a:ext cx="274793" cy="850085"/>
                    <a:chOff x="3792712" y="2879468"/>
                    <a:chExt cx="274793" cy="850085"/>
                  </a:xfrm>
                </p:grpSpPr>
                <p:sp>
                  <p:nvSpPr>
                    <p:cNvPr id="698" name="Google Shape;698;p18"/>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9" name="Google Shape;699;p18"/>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0" name="Google Shape;700;p18"/>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701" name="Google Shape;701;p18"/>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18"/>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703" name="Google Shape;703;p18"/>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704" name="Google Shape;704;p18"/>
            <p:cNvGrpSpPr/>
            <p:nvPr/>
          </p:nvGrpSpPr>
          <p:grpSpPr>
            <a:xfrm>
              <a:off x="7184797" y="-17"/>
              <a:ext cx="985363" cy="3905971"/>
              <a:chOff x="1192601" y="-1724180"/>
              <a:chExt cx="1046700" cy="4149108"/>
            </a:xfrm>
          </p:grpSpPr>
          <p:grpSp>
            <p:nvGrpSpPr>
              <p:cNvPr id="705" name="Google Shape;705;p18"/>
              <p:cNvGrpSpPr/>
              <p:nvPr/>
            </p:nvGrpSpPr>
            <p:grpSpPr>
              <a:xfrm>
                <a:off x="1192601" y="1378228"/>
                <a:ext cx="1046700" cy="1046700"/>
                <a:chOff x="764100" y="3623300"/>
                <a:chExt cx="1046700" cy="1046700"/>
              </a:xfrm>
            </p:grpSpPr>
            <p:sp>
              <p:nvSpPr>
                <p:cNvPr id="706" name="Google Shape;706;p18"/>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8"/>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8" name="Google Shape;708;p18"/>
              <p:cNvGrpSpPr/>
              <p:nvPr/>
            </p:nvGrpSpPr>
            <p:grpSpPr>
              <a:xfrm>
                <a:off x="1417979" y="-1724180"/>
                <a:ext cx="580390" cy="3855366"/>
                <a:chOff x="522260" y="372820"/>
                <a:chExt cx="530958" cy="3527002"/>
              </a:xfrm>
            </p:grpSpPr>
            <p:grpSp>
              <p:nvGrpSpPr>
                <p:cNvPr id="709" name="Google Shape;709;p18"/>
                <p:cNvGrpSpPr/>
                <p:nvPr/>
              </p:nvGrpSpPr>
              <p:grpSpPr>
                <a:xfrm>
                  <a:off x="522260" y="372820"/>
                  <a:ext cx="530958" cy="3527002"/>
                  <a:chOff x="522260" y="372820"/>
                  <a:chExt cx="530958" cy="3527002"/>
                </a:xfrm>
              </p:grpSpPr>
              <p:grpSp>
                <p:nvGrpSpPr>
                  <p:cNvPr id="710" name="Google Shape;710;p18"/>
                  <p:cNvGrpSpPr/>
                  <p:nvPr/>
                </p:nvGrpSpPr>
                <p:grpSpPr>
                  <a:xfrm>
                    <a:off x="522260" y="2971595"/>
                    <a:ext cx="530958" cy="928227"/>
                    <a:chOff x="522260" y="2971595"/>
                    <a:chExt cx="530958" cy="928227"/>
                  </a:xfrm>
                </p:grpSpPr>
                <p:sp>
                  <p:nvSpPr>
                    <p:cNvPr id="711" name="Google Shape;711;p18"/>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2" name="Google Shape;712;p18"/>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3" name="Google Shape;713;p18"/>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4" name="Google Shape;714;p18"/>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715" name="Google Shape;715;p18"/>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6" name="Google Shape;716;p18"/>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717" name="Google Shape;717;p18"/>
            <p:cNvGrpSpPr/>
            <p:nvPr/>
          </p:nvGrpSpPr>
          <p:grpSpPr>
            <a:xfrm>
              <a:off x="6196930" y="7"/>
              <a:ext cx="985363" cy="2629685"/>
              <a:chOff x="6010934" y="1"/>
              <a:chExt cx="1046700" cy="2793377"/>
            </a:xfrm>
          </p:grpSpPr>
          <p:grpSp>
            <p:nvGrpSpPr>
              <p:cNvPr id="718" name="Google Shape;718;p18"/>
              <p:cNvGrpSpPr/>
              <p:nvPr/>
            </p:nvGrpSpPr>
            <p:grpSpPr>
              <a:xfrm>
                <a:off x="6010934" y="1746678"/>
                <a:ext cx="1046700" cy="1046700"/>
                <a:chOff x="764100" y="3623300"/>
                <a:chExt cx="1046700" cy="1046700"/>
              </a:xfrm>
            </p:grpSpPr>
            <p:sp>
              <p:nvSpPr>
                <p:cNvPr id="719" name="Google Shape;719;p18"/>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8"/>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18"/>
              <p:cNvGrpSpPr/>
              <p:nvPr/>
            </p:nvGrpSpPr>
            <p:grpSpPr>
              <a:xfrm>
                <a:off x="6308747" y="1"/>
                <a:ext cx="441786" cy="2571886"/>
                <a:chOff x="1121941" y="1609666"/>
                <a:chExt cx="404159" cy="2352837"/>
              </a:xfrm>
            </p:grpSpPr>
            <p:grpSp>
              <p:nvGrpSpPr>
                <p:cNvPr id="722" name="Google Shape;722;p18"/>
                <p:cNvGrpSpPr/>
                <p:nvPr/>
              </p:nvGrpSpPr>
              <p:grpSpPr>
                <a:xfrm>
                  <a:off x="1121941" y="1609666"/>
                  <a:ext cx="404159" cy="2352837"/>
                  <a:chOff x="1121941" y="1609666"/>
                  <a:chExt cx="404159" cy="2352837"/>
                </a:xfrm>
              </p:grpSpPr>
              <p:grpSp>
                <p:nvGrpSpPr>
                  <p:cNvPr id="723" name="Google Shape;723;p18"/>
                  <p:cNvGrpSpPr/>
                  <p:nvPr/>
                </p:nvGrpSpPr>
                <p:grpSpPr>
                  <a:xfrm>
                    <a:off x="1121941" y="2971595"/>
                    <a:ext cx="404159" cy="990908"/>
                    <a:chOff x="1121941" y="2969319"/>
                    <a:chExt cx="404159" cy="990908"/>
                  </a:xfrm>
                </p:grpSpPr>
                <p:sp>
                  <p:nvSpPr>
                    <p:cNvPr id="724" name="Google Shape;724;p18"/>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5" name="Google Shape;725;p18"/>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6" name="Google Shape;726;p18"/>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7" name="Google Shape;727;p18"/>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728" name="Google Shape;728;p18"/>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9" name="Google Shape;729;p18"/>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730" name="Google Shape;730;p18"/>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731" name="Google Shape;731;p18"/>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732" name="Google Shape;732;p18"/>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733" name="Google Shape;733;p18"/>
            <p:cNvGrpSpPr/>
            <p:nvPr/>
          </p:nvGrpSpPr>
          <p:grpSpPr>
            <a:xfrm>
              <a:off x="7192739" y="3730341"/>
              <a:ext cx="148551" cy="170121"/>
              <a:chOff x="3462796" y="2555878"/>
              <a:chExt cx="157798" cy="180711"/>
            </a:xfrm>
          </p:grpSpPr>
          <p:sp>
            <p:nvSpPr>
              <p:cNvPr id="734" name="Google Shape;734;p1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5" name="Google Shape;735;p1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6" name="Google Shape;736;p1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7" name="Google Shape;737;p1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8" name="Google Shape;738;p1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9" name="Google Shape;739;p1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1785859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799" y="609600"/>
            <a:ext cx="8463619"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D88F41E-4AC9-4597-B7D1-48CC51CB1ADD}" type="datetime1">
              <a:rPr lang="en-US" smtClean="0"/>
              <a:t>11/15/2023</a:t>
            </a:fld>
            <a:endParaRPr lang="en-US" dirty="0"/>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91974DF9-AD47-4691-BA21-BBFCE3637A9A}" type="slidenum">
              <a:rPr kumimoji="0" lang="en-US" smtClean="0"/>
              <a:pPr/>
              <a:t>‹#›</a:t>
            </a:fld>
            <a:endParaRPr kumimoji="0" lang="en-US" dirty="0"/>
          </a:p>
        </p:txBody>
      </p:sp>
    </p:spTree>
    <p:extLst>
      <p:ext uri="{BB962C8B-B14F-4D97-AF65-F5344CB8AC3E}">
        <p14:creationId xmlns:p14="http://schemas.microsoft.com/office/powerpoint/2010/main" val="32125397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740"/>
        <p:cNvGrpSpPr/>
        <p:nvPr/>
      </p:nvGrpSpPr>
      <p:grpSpPr>
        <a:xfrm>
          <a:off x="0" y="0"/>
          <a:ext cx="0" cy="0"/>
          <a:chOff x="0" y="0"/>
          <a:chExt cx="0" cy="0"/>
        </a:xfrm>
      </p:grpSpPr>
      <p:sp>
        <p:nvSpPr>
          <p:cNvPr id="741" name="Google Shape;741;p19"/>
          <p:cNvSpPr txBox="1">
            <a:spLocks noGrp="1"/>
          </p:cNvSpPr>
          <p:nvPr>
            <p:ph type="title"/>
          </p:nvPr>
        </p:nvSpPr>
        <p:spPr>
          <a:xfrm>
            <a:off x="937200" y="1014567"/>
            <a:ext cx="7546800" cy="6284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42" name="Google Shape;742;p19"/>
          <p:cNvSpPr txBox="1">
            <a:spLocks noGrp="1"/>
          </p:cNvSpPr>
          <p:nvPr>
            <p:ph type="body" idx="1"/>
          </p:nvPr>
        </p:nvSpPr>
        <p:spPr>
          <a:xfrm>
            <a:off x="937200" y="1906867"/>
            <a:ext cx="2619200" cy="43420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743" name="Google Shape;743;p19"/>
          <p:cNvSpPr txBox="1">
            <a:spLocks noGrp="1"/>
          </p:cNvSpPr>
          <p:nvPr>
            <p:ph type="body" idx="2"/>
          </p:nvPr>
        </p:nvSpPr>
        <p:spPr>
          <a:xfrm>
            <a:off x="3831268" y="1906867"/>
            <a:ext cx="2619200" cy="43420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744" name="Google Shape;744;p19"/>
          <p:cNvSpPr txBox="1">
            <a:spLocks noGrp="1"/>
          </p:cNvSpPr>
          <p:nvPr>
            <p:ph type="body" idx="3"/>
          </p:nvPr>
        </p:nvSpPr>
        <p:spPr>
          <a:xfrm>
            <a:off x="6725337" y="1906867"/>
            <a:ext cx="2619200" cy="43420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745" name="Google Shape;745;p19"/>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746" name="Google Shape;746;p19"/>
          <p:cNvGrpSpPr/>
          <p:nvPr/>
        </p:nvGrpSpPr>
        <p:grpSpPr>
          <a:xfrm>
            <a:off x="9066846" y="-39"/>
            <a:ext cx="3176401" cy="6147288"/>
            <a:chOff x="6800134" y="-29"/>
            <a:chExt cx="2382301" cy="4610466"/>
          </a:xfrm>
        </p:grpSpPr>
        <p:grpSp>
          <p:nvGrpSpPr>
            <p:cNvPr id="747" name="Google Shape;747;p19"/>
            <p:cNvGrpSpPr/>
            <p:nvPr/>
          </p:nvGrpSpPr>
          <p:grpSpPr>
            <a:xfrm>
              <a:off x="7737776" y="-17"/>
              <a:ext cx="448629" cy="4610455"/>
              <a:chOff x="6798998" y="-1296139"/>
              <a:chExt cx="476555" cy="4897445"/>
            </a:xfrm>
          </p:grpSpPr>
          <p:sp>
            <p:nvSpPr>
              <p:cNvPr id="748" name="Google Shape;748;p19"/>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9" name="Google Shape;749;p19"/>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0" name="Google Shape;750;p19"/>
            <p:cNvGrpSpPr/>
            <p:nvPr/>
          </p:nvGrpSpPr>
          <p:grpSpPr>
            <a:xfrm>
              <a:off x="8636876" y="46"/>
              <a:ext cx="382387" cy="1450044"/>
              <a:chOff x="5578966" y="2422197"/>
              <a:chExt cx="406190" cy="1540306"/>
            </a:xfrm>
          </p:grpSpPr>
          <p:sp>
            <p:nvSpPr>
              <p:cNvPr id="751" name="Google Shape;751;p19"/>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2" name="Google Shape;752;p19"/>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3" name="Google Shape;753;p19"/>
            <p:cNvGrpSpPr/>
            <p:nvPr/>
          </p:nvGrpSpPr>
          <p:grpSpPr>
            <a:xfrm>
              <a:off x="8035385" y="23"/>
              <a:ext cx="439174" cy="2683136"/>
              <a:chOff x="6176324" y="940075"/>
              <a:chExt cx="466512" cy="2850155"/>
            </a:xfrm>
          </p:grpSpPr>
          <p:sp>
            <p:nvSpPr>
              <p:cNvPr id="754" name="Google Shape;754;p19"/>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5" name="Google Shape;755;p19"/>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6" name="Google Shape;756;p19"/>
            <p:cNvGrpSpPr/>
            <p:nvPr/>
          </p:nvGrpSpPr>
          <p:grpSpPr>
            <a:xfrm>
              <a:off x="6999976" y="11"/>
              <a:ext cx="271476" cy="3307837"/>
              <a:chOff x="7883572" y="308161"/>
              <a:chExt cx="288375" cy="3513742"/>
            </a:xfrm>
          </p:grpSpPr>
          <p:sp>
            <p:nvSpPr>
              <p:cNvPr id="757" name="Google Shape;757;p19"/>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8" name="Google Shape;758;p19"/>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9" name="Google Shape;759;p19"/>
            <p:cNvGrpSpPr/>
            <p:nvPr/>
          </p:nvGrpSpPr>
          <p:grpSpPr>
            <a:xfrm>
              <a:off x="6827964" y="636458"/>
              <a:ext cx="230791" cy="243118"/>
              <a:chOff x="3770248" y="2527300"/>
              <a:chExt cx="180404" cy="190055"/>
            </a:xfrm>
          </p:grpSpPr>
          <p:sp>
            <p:nvSpPr>
              <p:cNvPr id="760" name="Google Shape;760;p19"/>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61" name="Google Shape;761;p19"/>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62" name="Google Shape;762;p19"/>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63" name="Google Shape;763;p19"/>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764" name="Google Shape;764;p19"/>
            <p:cNvGrpSpPr/>
            <p:nvPr/>
          </p:nvGrpSpPr>
          <p:grpSpPr>
            <a:xfrm>
              <a:off x="8763367" y="2641902"/>
              <a:ext cx="230809" cy="243156"/>
              <a:chOff x="3770248" y="2527300"/>
              <a:chExt cx="180404" cy="190055"/>
            </a:xfrm>
          </p:grpSpPr>
          <p:sp>
            <p:nvSpPr>
              <p:cNvPr id="765" name="Google Shape;765;p19"/>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66" name="Google Shape;766;p19"/>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67" name="Google Shape;767;p19"/>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68" name="Google Shape;768;p19"/>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769" name="Google Shape;769;p19"/>
            <p:cNvGrpSpPr/>
            <p:nvPr/>
          </p:nvGrpSpPr>
          <p:grpSpPr>
            <a:xfrm rot="5400000">
              <a:off x="8655427" y="4253521"/>
              <a:ext cx="201871" cy="231166"/>
              <a:chOff x="3462796" y="2555878"/>
              <a:chExt cx="157798" cy="180711"/>
            </a:xfrm>
          </p:grpSpPr>
          <p:sp>
            <p:nvSpPr>
              <p:cNvPr id="770" name="Google Shape;770;p19"/>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71" name="Google Shape;771;p19"/>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72" name="Google Shape;772;p19"/>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73" name="Google Shape;773;p19"/>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74" name="Google Shape;774;p19"/>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75" name="Google Shape;775;p19"/>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776" name="Google Shape;776;p19"/>
            <p:cNvGrpSpPr/>
            <p:nvPr/>
          </p:nvGrpSpPr>
          <p:grpSpPr>
            <a:xfrm rot="-2700000">
              <a:off x="7375305" y="1863439"/>
              <a:ext cx="169840" cy="178926"/>
              <a:chOff x="3770248" y="2527300"/>
              <a:chExt cx="180404" cy="190055"/>
            </a:xfrm>
          </p:grpSpPr>
          <p:sp>
            <p:nvSpPr>
              <p:cNvPr id="777" name="Google Shape;777;p19"/>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78" name="Google Shape;778;p19"/>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79" name="Google Shape;779;p19"/>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0" name="Google Shape;780;p19"/>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781" name="Google Shape;781;p19"/>
            <p:cNvGrpSpPr/>
            <p:nvPr/>
          </p:nvGrpSpPr>
          <p:grpSpPr>
            <a:xfrm>
              <a:off x="6800134" y="23"/>
              <a:ext cx="985363" cy="1665685"/>
              <a:chOff x="2484475" y="1329455"/>
              <a:chExt cx="1046700" cy="1769370"/>
            </a:xfrm>
          </p:grpSpPr>
          <p:sp>
            <p:nvSpPr>
              <p:cNvPr id="782" name="Google Shape;782;p19"/>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9"/>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4" name="Google Shape;784;p19"/>
              <p:cNvGrpSpPr/>
              <p:nvPr/>
            </p:nvGrpSpPr>
            <p:grpSpPr>
              <a:xfrm>
                <a:off x="2769703" y="1329455"/>
                <a:ext cx="510180" cy="1483501"/>
                <a:chOff x="1818382" y="2433081"/>
                <a:chExt cx="466728" cy="1357150"/>
              </a:xfrm>
            </p:grpSpPr>
            <p:grpSp>
              <p:nvGrpSpPr>
                <p:cNvPr id="785" name="Google Shape;785;p19"/>
                <p:cNvGrpSpPr/>
                <p:nvPr/>
              </p:nvGrpSpPr>
              <p:grpSpPr>
                <a:xfrm>
                  <a:off x="1818382" y="2971595"/>
                  <a:ext cx="466728" cy="818636"/>
                  <a:chOff x="1818382" y="2942618"/>
                  <a:chExt cx="466728" cy="818636"/>
                </a:xfrm>
              </p:grpSpPr>
              <p:sp>
                <p:nvSpPr>
                  <p:cNvPr id="786" name="Google Shape;786;p19"/>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7" name="Google Shape;787;p19"/>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8" name="Google Shape;788;p19"/>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789" name="Google Shape;789;p19"/>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0" name="Google Shape;790;p19"/>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791" name="Google Shape;791;p19"/>
            <p:cNvGrpSpPr/>
            <p:nvPr/>
          </p:nvGrpSpPr>
          <p:grpSpPr>
            <a:xfrm>
              <a:off x="8330194" y="-10"/>
              <a:ext cx="852241" cy="2641273"/>
              <a:chOff x="3961868" y="-891976"/>
              <a:chExt cx="905291" cy="2805686"/>
            </a:xfrm>
          </p:grpSpPr>
          <p:grpSp>
            <p:nvGrpSpPr>
              <p:cNvPr id="792" name="Google Shape;792;p19"/>
              <p:cNvGrpSpPr/>
              <p:nvPr/>
            </p:nvGrpSpPr>
            <p:grpSpPr>
              <a:xfrm>
                <a:off x="3961868" y="1008419"/>
                <a:ext cx="905291" cy="905291"/>
                <a:chOff x="764100" y="3623300"/>
                <a:chExt cx="1046700" cy="1046700"/>
              </a:xfrm>
            </p:grpSpPr>
            <p:sp>
              <p:nvSpPr>
                <p:cNvPr id="793" name="Google Shape;793;p19"/>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9"/>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5" name="Google Shape;795;p19"/>
              <p:cNvGrpSpPr/>
              <p:nvPr/>
            </p:nvGrpSpPr>
            <p:grpSpPr>
              <a:xfrm>
                <a:off x="4155315" y="-891976"/>
                <a:ext cx="522826" cy="2613070"/>
                <a:chOff x="2447534" y="1219291"/>
                <a:chExt cx="478297" cy="2390513"/>
              </a:xfrm>
            </p:grpSpPr>
            <p:grpSp>
              <p:nvGrpSpPr>
                <p:cNvPr id="796" name="Google Shape;796;p19"/>
                <p:cNvGrpSpPr/>
                <p:nvPr/>
              </p:nvGrpSpPr>
              <p:grpSpPr>
                <a:xfrm>
                  <a:off x="2447534" y="1219291"/>
                  <a:ext cx="478297" cy="2390513"/>
                  <a:chOff x="2447534" y="1219291"/>
                  <a:chExt cx="478297" cy="2390513"/>
                </a:xfrm>
              </p:grpSpPr>
              <p:grpSp>
                <p:nvGrpSpPr>
                  <p:cNvPr id="797" name="Google Shape;797;p19"/>
                  <p:cNvGrpSpPr/>
                  <p:nvPr/>
                </p:nvGrpSpPr>
                <p:grpSpPr>
                  <a:xfrm>
                    <a:off x="2447534" y="2971595"/>
                    <a:ext cx="478297" cy="638209"/>
                    <a:chOff x="2447534" y="3081786"/>
                    <a:chExt cx="478297" cy="638209"/>
                  </a:xfrm>
                </p:grpSpPr>
                <p:sp>
                  <p:nvSpPr>
                    <p:cNvPr id="798" name="Google Shape;798;p19"/>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9" name="Google Shape;799;p19"/>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0" name="Google Shape;800;p19"/>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801" name="Google Shape;801;p19"/>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2" name="Google Shape;802;p19"/>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803" name="Google Shape;803;p19"/>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804" name="Google Shape;804;p19"/>
            <p:cNvGrpSpPr/>
            <p:nvPr/>
          </p:nvGrpSpPr>
          <p:grpSpPr>
            <a:xfrm>
              <a:off x="7811773" y="-2"/>
              <a:ext cx="492189" cy="1837864"/>
              <a:chOff x="5194218" y="-536312"/>
              <a:chExt cx="522827" cy="1952267"/>
            </a:xfrm>
          </p:grpSpPr>
          <p:grpSp>
            <p:nvGrpSpPr>
              <p:cNvPr id="805" name="Google Shape;805;p19"/>
              <p:cNvGrpSpPr/>
              <p:nvPr/>
            </p:nvGrpSpPr>
            <p:grpSpPr>
              <a:xfrm>
                <a:off x="5194218" y="893129"/>
                <a:ext cx="522827" cy="522827"/>
                <a:chOff x="764100" y="3623300"/>
                <a:chExt cx="1046700" cy="1046700"/>
              </a:xfrm>
            </p:grpSpPr>
            <p:sp>
              <p:nvSpPr>
                <p:cNvPr id="806" name="Google Shape;806;p19"/>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9"/>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19"/>
              <p:cNvGrpSpPr/>
              <p:nvPr/>
            </p:nvGrpSpPr>
            <p:grpSpPr>
              <a:xfrm>
                <a:off x="5371921" y="-536312"/>
                <a:ext cx="182209" cy="1814066"/>
                <a:chOff x="3305183" y="1663032"/>
                <a:chExt cx="166690" cy="1659561"/>
              </a:xfrm>
            </p:grpSpPr>
            <p:grpSp>
              <p:nvGrpSpPr>
                <p:cNvPr id="809" name="Google Shape;809;p19"/>
                <p:cNvGrpSpPr/>
                <p:nvPr/>
              </p:nvGrpSpPr>
              <p:grpSpPr>
                <a:xfrm>
                  <a:off x="3305183" y="1663032"/>
                  <a:ext cx="166690" cy="1659561"/>
                  <a:chOff x="3305183" y="1663032"/>
                  <a:chExt cx="166690" cy="1659561"/>
                </a:xfrm>
              </p:grpSpPr>
              <p:grpSp>
                <p:nvGrpSpPr>
                  <p:cNvPr id="810" name="Google Shape;810;p19"/>
                  <p:cNvGrpSpPr/>
                  <p:nvPr/>
                </p:nvGrpSpPr>
                <p:grpSpPr>
                  <a:xfrm>
                    <a:off x="3305183" y="2971595"/>
                    <a:ext cx="166690" cy="350998"/>
                    <a:chOff x="3305183" y="3146560"/>
                    <a:chExt cx="166690" cy="350998"/>
                  </a:xfrm>
                </p:grpSpPr>
                <p:sp>
                  <p:nvSpPr>
                    <p:cNvPr id="811" name="Google Shape;811;p19"/>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2" name="Google Shape;812;p19"/>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3" name="Google Shape;813;p19"/>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814" name="Google Shape;814;p19"/>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5" name="Google Shape;815;p19"/>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816" name="Google Shape;816;p19"/>
            <p:cNvGrpSpPr/>
            <p:nvPr/>
          </p:nvGrpSpPr>
          <p:grpSpPr>
            <a:xfrm>
              <a:off x="8018879" y="-29"/>
              <a:ext cx="810166" cy="4470272"/>
              <a:chOff x="7824797" y="-1724181"/>
              <a:chExt cx="860597" cy="4748536"/>
            </a:xfrm>
          </p:grpSpPr>
          <p:grpSp>
            <p:nvGrpSpPr>
              <p:cNvPr id="817" name="Google Shape;817;p19"/>
              <p:cNvGrpSpPr/>
              <p:nvPr/>
            </p:nvGrpSpPr>
            <p:grpSpPr>
              <a:xfrm>
                <a:off x="7824797" y="1891931"/>
                <a:ext cx="860597" cy="1132425"/>
                <a:chOff x="764100" y="3623300"/>
                <a:chExt cx="1046700" cy="1046700"/>
              </a:xfrm>
            </p:grpSpPr>
            <p:sp>
              <p:nvSpPr>
                <p:cNvPr id="818" name="Google Shape;818;p19"/>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9"/>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0" name="Google Shape;820;p19"/>
              <p:cNvGrpSpPr/>
              <p:nvPr/>
            </p:nvGrpSpPr>
            <p:grpSpPr>
              <a:xfrm>
                <a:off x="8100547" y="-1724181"/>
                <a:ext cx="300376" cy="4529867"/>
                <a:chOff x="3792712" y="-322375"/>
                <a:chExt cx="274793" cy="4144055"/>
              </a:xfrm>
            </p:grpSpPr>
            <p:grpSp>
              <p:nvGrpSpPr>
                <p:cNvPr id="821" name="Google Shape;821;p19"/>
                <p:cNvGrpSpPr/>
                <p:nvPr/>
              </p:nvGrpSpPr>
              <p:grpSpPr>
                <a:xfrm>
                  <a:off x="3792712" y="-322375"/>
                  <a:ext cx="274793" cy="4144055"/>
                  <a:chOff x="3792712" y="-322375"/>
                  <a:chExt cx="274793" cy="4144055"/>
                </a:xfrm>
              </p:grpSpPr>
              <p:grpSp>
                <p:nvGrpSpPr>
                  <p:cNvPr id="822" name="Google Shape;822;p19"/>
                  <p:cNvGrpSpPr/>
                  <p:nvPr/>
                </p:nvGrpSpPr>
                <p:grpSpPr>
                  <a:xfrm>
                    <a:off x="3792712" y="2971595"/>
                    <a:ext cx="274793" cy="850085"/>
                    <a:chOff x="3792712" y="2879468"/>
                    <a:chExt cx="274793" cy="850085"/>
                  </a:xfrm>
                </p:grpSpPr>
                <p:sp>
                  <p:nvSpPr>
                    <p:cNvPr id="823" name="Google Shape;823;p19"/>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4" name="Google Shape;824;p19"/>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5" name="Google Shape;825;p19"/>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826" name="Google Shape;826;p19"/>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7" name="Google Shape;827;p19"/>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828" name="Google Shape;828;p19"/>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829" name="Google Shape;829;p19"/>
            <p:cNvGrpSpPr/>
            <p:nvPr/>
          </p:nvGrpSpPr>
          <p:grpSpPr>
            <a:xfrm>
              <a:off x="7184797" y="-17"/>
              <a:ext cx="985363" cy="3905971"/>
              <a:chOff x="1192601" y="-1724180"/>
              <a:chExt cx="1046700" cy="4149108"/>
            </a:xfrm>
          </p:grpSpPr>
          <p:grpSp>
            <p:nvGrpSpPr>
              <p:cNvPr id="830" name="Google Shape;830;p19"/>
              <p:cNvGrpSpPr/>
              <p:nvPr/>
            </p:nvGrpSpPr>
            <p:grpSpPr>
              <a:xfrm>
                <a:off x="1192601" y="1378228"/>
                <a:ext cx="1046700" cy="1046700"/>
                <a:chOff x="764100" y="3623300"/>
                <a:chExt cx="1046700" cy="1046700"/>
              </a:xfrm>
            </p:grpSpPr>
            <p:sp>
              <p:nvSpPr>
                <p:cNvPr id="831" name="Google Shape;831;p19"/>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9"/>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3" name="Google Shape;833;p19"/>
              <p:cNvGrpSpPr/>
              <p:nvPr/>
            </p:nvGrpSpPr>
            <p:grpSpPr>
              <a:xfrm>
                <a:off x="1417979" y="-1724180"/>
                <a:ext cx="580390" cy="3855366"/>
                <a:chOff x="522260" y="372820"/>
                <a:chExt cx="530958" cy="3527002"/>
              </a:xfrm>
            </p:grpSpPr>
            <p:grpSp>
              <p:nvGrpSpPr>
                <p:cNvPr id="834" name="Google Shape;834;p19"/>
                <p:cNvGrpSpPr/>
                <p:nvPr/>
              </p:nvGrpSpPr>
              <p:grpSpPr>
                <a:xfrm>
                  <a:off x="522260" y="372820"/>
                  <a:ext cx="530958" cy="3527002"/>
                  <a:chOff x="522260" y="372820"/>
                  <a:chExt cx="530958" cy="3527002"/>
                </a:xfrm>
              </p:grpSpPr>
              <p:grpSp>
                <p:nvGrpSpPr>
                  <p:cNvPr id="835" name="Google Shape;835;p19"/>
                  <p:cNvGrpSpPr/>
                  <p:nvPr/>
                </p:nvGrpSpPr>
                <p:grpSpPr>
                  <a:xfrm>
                    <a:off x="522260" y="2971595"/>
                    <a:ext cx="530958" cy="928227"/>
                    <a:chOff x="522260" y="2971595"/>
                    <a:chExt cx="530958" cy="928227"/>
                  </a:xfrm>
                </p:grpSpPr>
                <p:sp>
                  <p:nvSpPr>
                    <p:cNvPr id="836" name="Google Shape;836;p19"/>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37" name="Google Shape;837;p19"/>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38" name="Google Shape;838;p19"/>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39" name="Google Shape;839;p19"/>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840" name="Google Shape;840;p19"/>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1" name="Google Shape;841;p19"/>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842" name="Google Shape;842;p19"/>
            <p:cNvGrpSpPr/>
            <p:nvPr/>
          </p:nvGrpSpPr>
          <p:grpSpPr>
            <a:xfrm>
              <a:off x="7192739" y="3730341"/>
              <a:ext cx="148551" cy="170121"/>
              <a:chOff x="3462796" y="2555878"/>
              <a:chExt cx="157798" cy="180711"/>
            </a:xfrm>
          </p:grpSpPr>
          <p:sp>
            <p:nvSpPr>
              <p:cNvPr id="843" name="Google Shape;843;p19"/>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44" name="Google Shape;844;p19"/>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45" name="Google Shape;845;p19"/>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46" name="Google Shape;846;p19"/>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47" name="Google Shape;847;p19"/>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48" name="Google Shape;848;p19"/>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849" name="Google Shape;849;p19"/>
          <p:cNvGrpSpPr/>
          <p:nvPr/>
        </p:nvGrpSpPr>
        <p:grpSpPr>
          <a:xfrm>
            <a:off x="371746" y="1098457"/>
            <a:ext cx="384501" cy="440356"/>
            <a:chOff x="3462796" y="2555878"/>
            <a:chExt cx="157798" cy="180711"/>
          </a:xfrm>
        </p:grpSpPr>
        <p:sp>
          <p:nvSpPr>
            <p:cNvPr id="850" name="Google Shape;850;p19"/>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1" name="Google Shape;851;p19"/>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2" name="Google Shape;852;p19"/>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3" name="Google Shape;853;p19"/>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4" name="Google Shape;854;p19"/>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5" name="Google Shape;855;p19"/>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60594310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56"/>
        <p:cNvGrpSpPr/>
        <p:nvPr/>
      </p:nvGrpSpPr>
      <p:grpSpPr>
        <a:xfrm>
          <a:off x="0" y="0"/>
          <a:ext cx="0" cy="0"/>
          <a:chOff x="0" y="0"/>
          <a:chExt cx="0" cy="0"/>
        </a:xfrm>
      </p:grpSpPr>
      <p:sp>
        <p:nvSpPr>
          <p:cNvPr id="857" name="Google Shape;857;p20"/>
          <p:cNvSpPr txBox="1">
            <a:spLocks noGrp="1"/>
          </p:cNvSpPr>
          <p:nvPr>
            <p:ph type="title"/>
          </p:nvPr>
        </p:nvSpPr>
        <p:spPr>
          <a:xfrm>
            <a:off x="937200" y="1014567"/>
            <a:ext cx="7546800" cy="6284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58" name="Google Shape;858;p20"/>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859" name="Google Shape;859;p20"/>
          <p:cNvGrpSpPr/>
          <p:nvPr/>
        </p:nvGrpSpPr>
        <p:grpSpPr>
          <a:xfrm>
            <a:off x="371746" y="1098457"/>
            <a:ext cx="384501" cy="440356"/>
            <a:chOff x="3462796" y="2555878"/>
            <a:chExt cx="157798" cy="180711"/>
          </a:xfrm>
        </p:grpSpPr>
        <p:sp>
          <p:nvSpPr>
            <p:cNvPr id="860" name="Google Shape;860;p20"/>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1" name="Google Shape;861;p20"/>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2" name="Google Shape;862;p20"/>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3" name="Google Shape;863;p20"/>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4" name="Google Shape;864;p20"/>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5" name="Google Shape;865;p20"/>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866" name="Google Shape;866;p20"/>
          <p:cNvGrpSpPr/>
          <p:nvPr/>
        </p:nvGrpSpPr>
        <p:grpSpPr>
          <a:xfrm>
            <a:off x="8262574" y="-39"/>
            <a:ext cx="3980673" cy="6147288"/>
            <a:chOff x="6196930" y="-29"/>
            <a:chExt cx="2985505" cy="4610466"/>
          </a:xfrm>
        </p:grpSpPr>
        <p:grpSp>
          <p:nvGrpSpPr>
            <p:cNvPr id="867" name="Google Shape;867;p20"/>
            <p:cNvGrpSpPr/>
            <p:nvPr/>
          </p:nvGrpSpPr>
          <p:grpSpPr>
            <a:xfrm>
              <a:off x="7737776" y="-17"/>
              <a:ext cx="448629" cy="4610455"/>
              <a:chOff x="6798998" y="-1296139"/>
              <a:chExt cx="476555" cy="4897445"/>
            </a:xfrm>
          </p:grpSpPr>
          <p:sp>
            <p:nvSpPr>
              <p:cNvPr id="868" name="Google Shape;868;p20"/>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9" name="Google Shape;869;p20"/>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0" name="Google Shape;870;p20"/>
            <p:cNvGrpSpPr/>
            <p:nvPr/>
          </p:nvGrpSpPr>
          <p:grpSpPr>
            <a:xfrm>
              <a:off x="8636876" y="46"/>
              <a:ext cx="382387" cy="1450044"/>
              <a:chOff x="5578966" y="2422197"/>
              <a:chExt cx="406190" cy="1540306"/>
            </a:xfrm>
          </p:grpSpPr>
          <p:sp>
            <p:nvSpPr>
              <p:cNvPr id="871" name="Google Shape;871;p20"/>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2" name="Google Shape;872;p20"/>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3" name="Google Shape;873;p20"/>
            <p:cNvGrpSpPr/>
            <p:nvPr/>
          </p:nvGrpSpPr>
          <p:grpSpPr>
            <a:xfrm>
              <a:off x="8035385" y="23"/>
              <a:ext cx="439174" cy="2683136"/>
              <a:chOff x="6176324" y="940075"/>
              <a:chExt cx="466512" cy="2850155"/>
            </a:xfrm>
          </p:grpSpPr>
          <p:sp>
            <p:nvSpPr>
              <p:cNvPr id="874" name="Google Shape;874;p20"/>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5" name="Google Shape;875;p20"/>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6" name="Google Shape;876;p20"/>
            <p:cNvGrpSpPr/>
            <p:nvPr/>
          </p:nvGrpSpPr>
          <p:grpSpPr>
            <a:xfrm>
              <a:off x="6363022" y="42"/>
              <a:ext cx="160482" cy="1242299"/>
              <a:chOff x="7576714" y="2009363"/>
              <a:chExt cx="170472" cy="1319629"/>
            </a:xfrm>
          </p:grpSpPr>
          <p:sp>
            <p:nvSpPr>
              <p:cNvPr id="877" name="Google Shape;877;p20"/>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8" name="Google Shape;878;p20"/>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9" name="Google Shape;879;p20"/>
            <p:cNvGrpSpPr/>
            <p:nvPr/>
          </p:nvGrpSpPr>
          <p:grpSpPr>
            <a:xfrm>
              <a:off x="6999976" y="11"/>
              <a:ext cx="271476" cy="3307837"/>
              <a:chOff x="7883572" y="308161"/>
              <a:chExt cx="288375" cy="3513742"/>
            </a:xfrm>
          </p:grpSpPr>
          <p:sp>
            <p:nvSpPr>
              <p:cNvPr id="880" name="Google Shape;880;p20"/>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1" name="Google Shape;881;p20"/>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2" name="Google Shape;882;p20"/>
            <p:cNvGrpSpPr/>
            <p:nvPr/>
          </p:nvGrpSpPr>
          <p:grpSpPr>
            <a:xfrm>
              <a:off x="6827964" y="636458"/>
              <a:ext cx="230791" cy="243118"/>
              <a:chOff x="3770248" y="2527300"/>
              <a:chExt cx="180404" cy="190055"/>
            </a:xfrm>
          </p:grpSpPr>
          <p:sp>
            <p:nvSpPr>
              <p:cNvPr id="883" name="Google Shape;883;p2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4" name="Google Shape;884;p2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5" name="Google Shape;885;p2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6" name="Google Shape;886;p2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887" name="Google Shape;887;p20"/>
            <p:cNvGrpSpPr/>
            <p:nvPr/>
          </p:nvGrpSpPr>
          <p:grpSpPr>
            <a:xfrm>
              <a:off x="8763367" y="2641902"/>
              <a:ext cx="230809" cy="243156"/>
              <a:chOff x="3770248" y="2527300"/>
              <a:chExt cx="180404" cy="190055"/>
            </a:xfrm>
          </p:grpSpPr>
          <p:sp>
            <p:nvSpPr>
              <p:cNvPr id="888" name="Google Shape;888;p2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9" name="Google Shape;889;p2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0" name="Google Shape;890;p2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1" name="Google Shape;891;p2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892" name="Google Shape;892;p20"/>
            <p:cNvGrpSpPr/>
            <p:nvPr/>
          </p:nvGrpSpPr>
          <p:grpSpPr>
            <a:xfrm rot="5400000">
              <a:off x="8655427" y="4253521"/>
              <a:ext cx="201871" cy="231166"/>
              <a:chOff x="3462796" y="2555878"/>
              <a:chExt cx="157798" cy="180711"/>
            </a:xfrm>
          </p:grpSpPr>
          <p:sp>
            <p:nvSpPr>
              <p:cNvPr id="893" name="Google Shape;893;p20"/>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4" name="Google Shape;894;p20"/>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5" name="Google Shape;895;p20"/>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6" name="Google Shape;896;p20"/>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7" name="Google Shape;897;p20"/>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8" name="Google Shape;898;p20"/>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899" name="Google Shape;899;p20"/>
            <p:cNvGrpSpPr/>
            <p:nvPr/>
          </p:nvGrpSpPr>
          <p:grpSpPr>
            <a:xfrm rot="-2700000">
              <a:off x="7375305" y="1863439"/>
              <a:ext cx="169840" cy="178926"/>
              <a:chOff x="3770248" y="2527300"/>
              <a:chExt cx="180404" cy="190055"/>
            </a:xfrm>
          </p:grpSpPr>
          <p:sp>
            <p:nvSpPr>
              <p:cNvPr id="900" name="Google Shape;900;p2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01" name="Google Shape;901;p2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02" name="Google Shape;902;p2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03" name="Google Shape;903;p2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04" name="Google Shape;904;p20"/>
            <p:cNvGrpSpPr/>
            <p:nvPr/>
          </p:nvGrpSpPr>
          <p:grpSpPr>
            <a:xfrm>
              <a:off x="6800134" y="23"/>
              <a:ext cx="985363" cy="1665685"/>
              <a:chOff x="2484475" y="1329455"/>
              <a:chExt cx="1046700" cy="1769370"/>
            </a:xfrm>
          </p:grpSpPr>
          <p:sp>
            <p:nvSpPr>
              <p:cNvPr id="905" name="Google Shape;905;p20"/>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0"/>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7" name="Google Shape;907;p20"/>
              <p:cNvGrpSpPr/>
              <p:nvPr/>
            </p:nvGrpSpPr>
            <p:grpSpPr>
              <a:xfrm>
                <a:off x="2769703" y="1329455"/>
                <a:ext cx="510180" cy="1483501"/>
                <a:chOff x="1818382" y="2433081"/>
                <a:chExt cx="466728" cy="1357150"/>
              </a:xfrm>
            </p:grpSpPr>
            <p:grpSp>
              <p:nvGrpSpPr>
                <p:cNvPr id="908" name="Google Shape;908;p20"/>
                <p:cNvGrpSpPr/>
                <p:nvPr/>
              </p:nvGrpSpPr>
              <p:grpSpPr>
                <a:xfrm>
                  <a:off x="1818382" y="2971595"/>
                  <a:ext cx="466728" cy="818636"/>
                  <a:chOff x="1818382" y="2942618"/>
                  <a:chExt cx="466728" cy="818636"/>
                </a:xfrm>
              </p:grpSpPr>
              <p:sp>
                <p:nvSpPr>
                  <p:cNvPr id="909" name="Google Shape;909;p20"/>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0" name="Google Shape;910;p20"/>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1" name="Google Shape;911;p20"/>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912" name="Google Shape;912;p20"/>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3" name="Google Shape;913;p20"/>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914" name="Google Shape;914;p20"/>
            <p:cNvGrpSpPr/>
            <p:nvPr/>
          </p:nvGrpSpPr>
          <p:grpSpPr>
            <a:xfrm>
              <a:off x="8330194" y="-10"/>
              <a:ext cx="852241" cy="2641273"/>
              <a:chOff x="3961868" y="-891976"/>
              <a:chExt cx="905291" cy="2805686"/>
            </a:xfrm>
          </p:grpSpPr>
          <p:grpSp>
            <p:nvGrpSpPr>
              <p:cNvPr id="915" name="Google Shape;915;p20"/>
              <p:cNvGrpSpPr/>
              <p:nvPr/>
            </p:nvGrpSpPr>
            <p:grpSpPr>
              <a:xfrm>
                <a:off x="3961868" y="1008419"/>
                <a:ext cx="905291" cy="905291"/>
                <a:chOff x="764100" y="3623300"/>
                <a:chExt cx="1046700" cy="1046700"/>
              </a:xfrm>
            </p:grpSpPr>
            <p:sp>
              <p:nvSpPr>
                <p:cNvPr id="916" name="Google Shape;916;p20"/>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0"/>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8" name="Google Shape;918;p20"/>
              <p:cNvGrpSpPr/>
              <p:nvPr/>
            </p:nvGrpSpPr>
            <p:grpSpPr>
              <a:xfrm>
                <a:off x="4155315" y="-891976"/>
                <a:ext cx="522826" cy="2613070"/>
                <a:chOff x="2447534" y="1219291"/>
                <a:chExt cx="478297" cy="2390513"/>
              </a:xfrm>
            </p:grpSpPr>
            <p:grpSp>
              <p:nvGrpSpPr>
                <p:cNvPr id="919" name="Google Shape;919;p20"/>
                <p:cNvGrpSpPr/>
                <p:nvPr/>
              </p:nvGrpSpPr>
              <p:grpSpPr>
                <a:xfrm>
                  <a:off x="2447534" y="1219291"/>
                  <a:ext cx="478297" cy="2390513"/>
                  <a:chOff x="2447534" y="1219291"/>
                  <a:chExt cx="478297" cy="2390513"/>
                </a:xfrm>
              </p:grpSpPr>
              <p:grpSp>
                <p:nvGrpSpPr>
                  <p:cNvPr id="920" name="Google Shape;920;p20"/>
                  <p:cNvGrpSpPr/>
                  <p:nvPr/>
                </p:nvGrpSpPr>
                <p:grpSpPr>
                  <a:xfrm>
                    <a:off x="2447534" y="2971595"/>
                    <a:ext cx="478297" cy="638209"/>
                    <a:chOff x="2447534" y="3081786"/>
                    <a:chExt cx="478297" cy="638209"/>
                  </a:xfrm>
                </p:grpSpPr>
                <p:sp>
                  <p:nvSpPr>
                    <p:cNvPr id="921" name="Google Shape;921;p20"/>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22" name="Google Shape;922;p20"/>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23" name="Google Shape;923;p20"/>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924" name="Google Shape;924;p20"/>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5" name="Google Shape;925;p20"/>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926" name="Google Shape;926;p20"/>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927" name="Google Shape;927;p20"/>
            <p:cNvGrpSpPr/>
            <p:nvPr/>
          </p:nvGrpSpPr>
          <p:grpSpPr>
            <a:xfrm>
              <a:off x="7811773" y="-2"/>
              <a:ext cx="492189" cy="1837864"/>
              <a:chOff x="5194218" y="-536312"/>
              <a:chExt cx="522827" cy="1952267"/>
            </a:xfrm>
          </p:grpSpPr>
          <p:grpSp>
            <p:nvGrpSpPr>
              <p:cNvPr id="928" name="Google Shape;928;p20"/>
              <p:cNvGrpSpPr/>
              <p:nvPr/>
            </p:nvGrpSpPr>
            <p:grpSpPr>
              <a:xfrm>
                <a:off x="5194218" y="893129"/>
                <a:ext cx="522827" cy="522827"/>
                <a:chOff x="764100" y="3623300"/>
                <a:chExt cx="1046700" cy="1046700"/>
              </a:xfrm>
            </p:grpSpPr>
            <p:sp>
              <p:nvSpPr>
                <p:cNvPr id="929" name="Google Shape;929;p20"/>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0"/>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1" name="Google Shape;931;p20"/>
              <p:cNvGrpSpPr/>
              <p:nvPr/>
            </p:nvGrpSpPr>
            <p:grpSpPr>
              <a:xfrm>
                <a:off x="5371921" y="-536312"/>
                <a:ext cx="182209" cy="1814066"/>
                <a:chOff x="3305183" y="1663032"/>
                <a:chExt cx="166690" cy="1659561"/>
              </a:xfrm>
            </p:grpSpPr>
            <p:grpSp>
              <p:nvGrpSpPr>
                <p:cNvPr id="932" name="Google Shape;932;p20"/>
                <p:cNvGrpSpPr/>
                <p:nvPr/>
              </p:nvGrpSpPr>
              <p:grpSpPr>
                <a:xfrm>
                  <a:off x="3305183" y="1663032"/>
                  <a:ext cx="166690" cy="1659561"/>
                  <a:chOff x="3305183" y="1663032"/>
                  <a:chExt cx="166690" cy="1659561"/>
                </a:xfrm>
              </p:grpSpPr>
              <p:grpSp>
                <p:nvGrpSpPr>
                  <p:cNvPr id="933" name="Google Shape;933;p20"/>
                  <p:cNvGrpSpPr/>
                  <p:nvPr/>
                </p:nvGrpSpPr>
                <p:grpSpPr>
                  <a:xfrm>
                    <a:off x="3305183" y="2971595"/>
                    <a:ext cx="166690" cy="350998"/>
                    <a:chOff x="3305183" y="3146560"/>
                    <a:chExt cx="166690" cy="350998"/>
                  </a:xfrm>
                </p:grpSpPr>
                <p:sp>
                  <p:nvSpPr>
                    <p:cNvPr id="934" name="Google Shape;934;p20"/>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5" name="Google Shape;935;p20"/>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6" name="Google Shape;936;p20"/>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937" name="Google Shape;937;p20"/>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8" name="Google Shape;938;p20"/>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939" name="Google Shape;939;p20"/>
            <p:cNvGrpSpPr/>
            <p:nvPr/>
          </p:nvGrpSpPr>
          <p:grpSpPr>
            <a:xfrm>
              <a:off x="8018879" y="-29"/>
              <a:ext cx="810166" cy="4470272"/>
              <a:chOff x="7824797" y="-1724181"/>
              <a:chExt cx="860597" cy="4748536"/>
            </a:xfrm>
          </p:grpSpPr>
          <p:grpSp>
            <p:nvGrpSpPr>
              <p:cNvPr id="940" name="Google Shape;940;p20"/>
              <p:cNvGrpSpPr/>
              <p:nvPr/>
            </p:nvGrpSpPr>
            <p:grpSpPr>
              <a:xfrm>
                <a:off x="7824797" y="1891931"/>
                <a:ext cx="860597" cy="1132425"/>
                <a:chOff x="764100" y="3623300"/>
                <a:chExt cx="1046700" cy="1046700"/>
              </a:xfrm>
            </p:grpSpPr>
            <p:sp>
              <p:nvSpPr>
                <p:cNvPr id="941" name="Google Shape;941;p20"/>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0"/>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3" name="Google Shape;943;p20"/>
              <p:cNvGrpSpPr/>
              <p:nvPr/>
            </p:nvGrpSpPr>
            <p:grpSpPr>
              <a:xfrm>
                <a:off x="8100547" y="-1724181"/>
                <a:ext cx="300376" cy="4529867"/>
                <a:chOff x="3792712" y="-322375"/>
                <a:chExt cx="274793" cy="4144055"/>
              </a:xfrm>
            </p:grpSpPr>
            <p:grpSp>
              <p:nvGrpSpPr>
                <p:cNvPr id="944" name="Google Shape;944;p20"/>
                <p:cNvGrpSpPr/>
                <p:nvPr/>
              </p:nvGrpSpPr>
              <p:grpSpPr>
                <a:xfrm>
                  <a:off x="3792712" y="-322375"/>
                  <a:ext cx="274793" cy="4144055"/>
                  <a:chOff x="3792712" y="-322375"/>
                  <a:chExt cx="274793" cy="4144055"/>
                </a:xfrm>
              </p:grpSpPr>
              <p:grpSp>
                <p:nvGrpSpPr>
                  <p:cNvPr id="945" name="Google Shape;945;p20"/>
                  <p:cNvGrpSpPr/>
                  <p:nvPr/>
                </p:nvGrpSpPr>
                <p:grpSpPr>
                  <a:xfrm>
                    <a:off x="3792712" y="2971595"/>
                    <a:ext cx="274793" cy="850085"/>
                    <a:chOff x="3792712" y="2879468"/>
                    <a:chExt cx="274793" cy="850085"/>
                  </a:xfrm>
                </p:grpSpPr>
                <p:sp>
                  <p:nvSpPr>
                    <p:cNvPr id="946" name="Google Shape;946;p20"/>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7" name="Google Shape;947;p20"/>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8" name="Google Shape;948;p20"/>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949" name="Google Shape;949;p20"/>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0" name="Google Shape;950;p20"/>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951" name="Google Shape;951;p20"/>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952" name="Google Shape;952;p20"/>
            <p:cNvGrpSpPr/>
            <p:nvPr/>
          </p:nvGrpSpPr>
          <p:grpSpPr>
            <a:xfrm>
              <a:off x="7184797" y="-17"/>
              <a:ext cx="985363" cy="3905971"/>
              <a:chOff x="1192601" y="-1724180"/>
              <a:chExt cx="1046700" cy="4149108"/>
            </a:xfrm>
          </p:grpSpPr>
          <p:grpSp>
            <p:nvGrpSpPr>
              <p:cNvPr id="953" name="Google Shape;953;p20"/>
              <p:cNvGrpSpPr/>
              <p:nvPr/>
            </p:nvGrpSpPr>
            <p:grpSpPr>
              <a:xfrm>
                <a:off x="1192601" y="1378228"/>
                <a:ext cx="1046700" cy="1046700"/>
                <a:chOff x="764100" y="3623300"/>
                <a:chExt cx="1046700" cy="1046700"/>
              </a:xfrm>
            </p:grpSpPr>
            <p:sp>
              <p:nvSpPr>
                <p:cNvPr id="954" name="Google Shape;954;p20"/>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20"/>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20"/>
              <p:cNvGrpSpPr/>
              <p:nvPr/>
            </p:nvGrpSpPr>
            <p:grpSpPr>
              <a:xfrm>
                <a:off x="1417979" y="-1724180"/>
                <a:ext cx="580390" cy="3855366"/>
                <a:chOff x="522260" y="372820"/>
                <a:chExt cx="530958" cy="3527002"/>
              </a:xfrm>
            </p:grpSpPr>
            <p:grpSp>
              <p:nvGrpSpPr>
                <p:cNvPr id="957" name="Google Shape;957;p20"/>
                <p:cNvGrpSpPr/>
                <p:nvPr/>
              </p:nvGrpSpPr>
              <p:grpSpPr>
                <a:xfrm>
                  <a:off x="522260" y="372820"/>
                  <a:ext cx="530958" cy="3527002"/>
                  <a:chOff x="522260" y="372820"/>
                  <a:chExt cx="530958" cy="3527002"/>
                </a:xfrm>
              </p:grpSpPr>
              <p:grpSp>
                <p:nvGrpSpPr>
                  <p:cNvPr id="958" name="Google Shape;958;p20"/>
                  <p:cNvGrpSpPr/>
                  <p:nvPr/>
                </p:nvGrpSpPr>
                <p:grpSpPr>
                  <a:xfrm>
                    <a:off x="522260" y="2971595"/>
                    <a:ext cx="530958" cy="928227"/>
                    <a:chOff x="522260" y="2971595"/>
                    <a:chExt cx="530958" cy="928227"/>
                  </a:xfrm>
                </p:grpSpPr>
                <p:sp>
                  <p:nvSpPr>
                    <p:cNvPr id="959" name="Google Shape;959;p20"/>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60" name="Google Shape;960;p20"/>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61" name="Google Shape;961;p20"/>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62" name="Google Shape;962;p20"/>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963" name="Google Shape;963;p20"/>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20"/>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965" name="Google Shape;965;p20"/>
            <p:cNvGrpSpPr/>
            <p:nvPr/>
          </p:nvGrpSpPr>
          <p:grpSpPr>
            <a:xfrm>
              <a:off x="6196930" y="7"/>
              <a:ext cx="985363" cy="2629685"/>
              <a:chOff x="6010934" y="1"/>
              <a:chExt cx="1046700" cy="2793377"/>
            </a:xfrm>
          </p:grpSpPr>
          <p:grpSp>
            <p:nvGrpSpPr>
              <p:cNvPr id="966" name="Google Shape;966;p20"/>
              <p:cNvGrpSpPr/>
              <p:nvPr/>
            </p:nvGrpSpPr>
            <p:grpSpPr>
              <a:xfrm>
                <a:off x="6010934" y="1746678"/>
                <a:ext cx="1046700" cy="1046700"/>
                <a:chOff x="764100" y="3623300"/>
                <a:chExt cx="1046700" cy="1046700"/>
              </a:xfrm>
            </p:grpSpPr>
            <p:sp>
              <p:nvSpPr>
                <p:cNvPr id="967" name="Google Shape;967;p20"/>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0"/>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9" name="Google Shape;969;p20"/>
              <p:cNvGrpSpPr/>
              <p:nvPr/>
            </p:nvGrpSpPr>
            <p:grpSpPr>
              <a:xfrm>
                <a:off x="6308747" y="1"/>
                <a:ext cx="441786" cy="2571886"/>
                <a:chOff x="1121941" y="1609666"/>
                <a:chExt cx="404159" cy="2352837"/>
              </a:xfrm>
            </p:grpSpPr>
            <p:grpSp>
              <p:nvGrpSpPr>
                <p:cNvPr id="970" name="Google Shape;970;p20"/>
                <p:cNvGrpSpPr/>
                <p:nvPr/>
              </p:nvGrpSpPr>
              <p:grpSpPr>
                <a:xfrm>
                  <a:off x="1121941" y="1609666"/>
                  <a:ext cx="404159" cy="2352837"/>
                  <a:chOff x="1121941" y="1609666"/>
                  <a:chExt cx="404159" cy="2352837"/>
                </a:xfrm>
              </p:grpSpPr>
              <p:grpSp>
                <p:nvGrpSpPr>
                  <p:cNvPr id="971" name="Google Shape;971;p20"/>
                  <p:cNvGrpSpPr/>
                  <p:nvPr/>
                </p:nvGrpSpPr>
                <p:grpSpPr>
                  <a:xfrm>
                    <a:off x="1121941" y="2971595"/>
                    <a:ext cx="404159" cy="990908"/>
                    <a:chOff x="1121941" y="2969319"/>
                    <a:chExt cx="404159" cy="990908"/>
                  </a:xfrm>
                </p:grpSpPr>
                <p:sp>
                  <p:nvSpPr>
                    <p:cNvPr id="972" name="Google Shape;972;p20"/>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73" name="Google Shape;973;p20"/>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74" name="Google Shape;974;p20"/>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75" name="Google Shape;975;p20"/>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976" name="Google Shape;976;p20"/>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7" name="Google Shape;977;p20"/>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978" name="Google Shape;978;p20"/>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979" name="Google Shape;979;p20"/>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980" name="Google Shape;980;p20"/>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981" name="Google Shape;981;p20"/>
            <p:cNvGrpSpPr/>
            <p:nvPr/>
          </p:nvGrpSpPr>
          <p:grpSpPr>
            <a:xfrm>
              <a:off x="7192739" y="3730341"/>
              <a:ext cx="148551" cy="170121"/>
              <a:chOff x="3462796" y="2555878"/>
              <a:chExt cx="157798" cy="180711"/>
            </a:xfrm>
          </p:grpSpPr>
          <p:sp>
            <p:nvSpPr>
              <p:cNvPr id="982" name="Google Shape;982;p20"/>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83" name="Google Shape;983;p20"/>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84" name="Google Shape;984;p20"/>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85" name="Google Shape;985;p20"/>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86" name="Google Shape;986;p20"/>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87" name="Google Shape;987;p20"/>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2930170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88"/>
        <p:cNvGrpSpPr/>
        <p:nvPr/>
      </p:nvGrpSpPr>
      <p:grpSpPr>
        <a:xfrm>
          <a:off x="0" y="0"/>
          <a:ext cx="0" cy="0"/>
          <a:chOff x="0" y="0"/>
          <a:chExt cx="0" cy="0"/>
        </a:xfrm>
      </p:grpSpPr>
      <p:sp>
        <p:nvSpPr>
          <p:cNvPr id="989" name="Google Shape;989;p21"/>
          <p:cNvSpPr txBox="1">
            <a:spLocks noGrp="1"/>
          </p:cNvSpPr>
          <p:nvPr>
            <p:ph type="body" idx="1"/>
          </p:nvPr>
        </p:nvSpPr>
        <p:spPr>
          <a:xfrm>
            <a:off x="1140400" y="6121567"/>
            <a:ext cx="9911200" cy="446400"/>
          </a:xfrm>
          <a:prstGeom prst="rect">
            <a:avLst/>
          </a:prstGeom>
        </p:spPr>
        <p:txBody>
          <a:bodyPr spcFirstLastPara="1" wrap="square" lIns="0" tIns="0" rIns="0" bIns="0" anchor="t" anchorCtr="0">
            <a:noAutofit/>
          </a:bodyPr>
          <a:lstStyle>
            <a:lvl1pPr marL="609585" lvl="0" indent="-304792" algn="ctr" rtl="0">
              <a:spcBef>
                <a:spcPts val="0"/>
              </a:spcBef>
              <a:spcAft>
                <a:spcPts val="1067"/>
              </a:spcAft>
              <a:buClr>
                <a:schemeClr val="accent1"/>
              </a:buClr>
              <a:buSzPts val="1800"/>
              <a:buNone/>
              <a:defRPr sz="2400">
                <a:solidFill>
                  <a:schemeClr val="accent1"/>
                </a:solidFill>
              </a:defRPr>
            </a:lvl1pPr>
          </a:lstStyle>
          <a:p>
            <a:endParaRPr/>
          </a:p>
        </p:txBody>
      </p:sp>
      <p:sp>
        <p:nvSpPr>
          <p:cNvPr id="990" name="Google Shape;990;p21"/>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991" name="Google Shape;991;p21"/>
          <p:cNvGrpSpPr/>
          <p:nvPr/>
        </p:nvGrpSpPr>
        <p:grpSpPr>
          <a:xfrm>
            <a:off x="2831863" y="-4"/>
            <a:ext cx="331845" cy="1439768"/>
            <a:chOff x="6176324" y="1765810"/>
            <a:chExt cx="466512" cy="2024421"/>
          </a:xfrm>
        </p:grpSpPr>
        <p:sp>
          <p:nvSpPr>
            <p:cNvPr id="992" name="Google Shape;992;p2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3" name="Google Shape;993;p21"/>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4" name="Google Shape;994;p21"/>
          <p:cNvGrpSpPr/>
          <p:nvPr/>
        </p:nvGrpSpPr>
        <p:grpSpPr>
          <a:xfrm>
            <a:off x="8140825" y="-7"/>
            <a:ext cx="419975" cy="954244"/>
            <a:chOff x="4897958" y="2723139"/>
            <a:chExt cx="514087" cy="1168081"/>
          </a:xfrm>
        </p:grpSpPr>
        <p:sp>
          <p:nvSpPr>
            <p:cNvPr id="995" name="Google Shape;995;p21"/>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6" name="Google Shape;996;p21"/>
            <p:cNvSpPr/>
            <p:nvPr/>
          </p:nvSpPr>
          <p:spPr>
            <a:xfrm>
              <a:off x="5157477" y="2723139"/>
              <a:ext cx="17700" cy="252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7" name="Google Shape;997;p21"/>
          <p:cNvGrpSpPr/>
          <p:nvPr/>
        </p:nvGrpSpPr>
        <p:grpSpPr>
          <a:xfrm>
            <a:off x="5095439" y="-7"/>
            <a:ext cx="331831" cy="888923"/>
            <a:chOff x="5578966" y="2874382"/>
            <a:chExt cx="406190" cy="1088121"/>
          </a:xfrm>
        </p:grpSpPr>
        <p:sp>
          <p:nvSpPr>
            <p:cNvPr id="998" name="Google Shape;998;p21"/>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9" name="Google Shape;999;p21"/>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0" name="Google Shape;1000;p21"/>
          <p:cNvGrpSpPr/>
          <p:nvPr/>
        </p:nvGrpSpPr>
        <p:grpSpPr>
          <a:xfrm>
            <a:off x="6396926" y="-1"/>
            <a:ext cx="381109" cy="1556839"/>
            <a:chOff x="6176324" y="1884520"/>
            <a:chExt cx="466512" cy="1905711"/>
          </a:xfrm>
        </p:grpSpPr>
        <p:sp>
          <p:nvSpPr>
            <p:cNvPr id="1001" name="Google Shape;1001;p2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2" name="Google Shape;1002;p21"/>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3" name="Google Shape;1003;p21"/>
          <p:cNvGrpSpPr/>
          <p:nvPr/>
        </p:nvGrpSpPr>
        <p:grpSpPr>
          <a:xfrm>
            <a:off x="3330558" y="-1"/>
            <a:ext cx="389313" cy="835813"/>
            <a:chOff x="6798998" y="2578195"/>
            <a:chExt cx="476555" cy="1023111"/>
          </a:xfrm>
        </p:grpSpPr>
        <p:sp>
          <p:nvSpPr>
            <p:cNvPr id="1004" name="Google Shape;1004;p21"/>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5" name="Google Shape;1005;p21"/>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6" name="Google Shape;1006;p21"/>
          <p:cNvGrpSpPr/>
          <p:nvPr/>
        </p:nvGrpSpPr>
        <p:grpSpPr>
          <a:xfrm>
            <a:off x="9329073" y="2"/>
            <a:ext cx="139264" cy="1113839"/>
            <a:chOff x="7576714" y="1965553"/>
            <a:chExt cx="170472" cy="1363439"/>
          </a:xfrm>
        </p:grpSpPr>
        <p:sp>
          <p:nvSpPr>
            <p:cNvPr id="1007" name="Google Shape;1007;p21"/>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8" name="Google Shape;1008;p21"/>
            <p:cNvSpPr/>
            <p:nvPr/>
          </p:nvSpPr>
          <p:spPr>
            <a:xfrm>
              <a:off x="7652967" y="1965553"/>
              <a:ext cx="17700" cy="100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9" name="Google Shape;1009;p21"/>
          <p:cNvGrpSpPr/>
          <p:nvPr/>
        </p:nvGrpSpPr>
        <p:grpSpPr>
          <a:xfrm>
            <a:off x="4247934" y="-5"/>
            <a:ext cx="235583" cy="1747016"/>
            <a:chOff x="7883572" y="1683399"/>
            <a:chExt cx="288375" cy="2138505"/>
          </a:xfrm>
        </p:grpSpPr>
        <p:sp>
          <p:nvSpPr>
            <p:cNvPr id="1010" name="Google Shape;1010;p21"/>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1" name="Google Shape;1011;p21"/>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2" name="Google Shape;1012;p21"/>
          <p:cNvGrpSpPr/>
          <p:nvPr/>
        </p:nvGrpSpPr>
        <p:grpSpPr>
          <a:xfrm>
            <a:off x="3304724" y="137928"/>
            <a:ext cx="128911" cy="147629"/>
            <a:chOff x="3462796" y="2555878"/>
            <a:chExt cx="157798" cy="180711"/>
          </a:xfrm>
        </p:grpSpPr>
        <p:sp>
          <p:nvSpPr>
            <p:cNvPr id="1013" name="Google Shape;1013;p2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4" name="Google Shape;1014;p2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5" name="Google Shape;1015;p2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6" name="Google Shape;1016;p2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7" name="Google Shape;1017;p2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8" name="Google Shape;1018;p2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019" name="Google Shape;1019;p21"/>
          <p:cNvGrpSpPr/>
          <p:nvPr/>
        </p:nvGrpSpPr>
        <p:grpSpPr>
          <a:xfrm>
            <a:off x="5658969" y="954239"/>
            <a:ext cx="147377" cy="155263"/>
            <a:chOff x="3770248" y="2527300"/>
            <a:chExt cx="180404" cy="190055"/>
          </a:xfrm>
        </p:grpSpPr>
        <p:sp>
          <p:nvSpPr>
            <p:cNvPr id="1020" name="Google Shape;1020;p2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1" name="Google Shape;1021;p2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2" name="Google Shape;1022;p2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3" name="Google Shape;1023;p2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024" name="Google Shape;1024;p21"/>
          <p:cNvGrpSpPr/>
          <p:nvPr/>
        </p:nvGrpSpPr>
        <p:grpSpPr>
          <a:xfrm>
            <a:off x="8729408" y="39303"/>
            <a:ext cx="175197" cy="200637"/>
            <a:chOff x="3462796" y="2555878"/>
            <a:chExt cx="157798" cy="180711"/>
          </a:xfrm>
        </p:grpSpPr>
        <p:sp>
          <p:nvSpPr>
            <p:cNvPr id="1025" name="Google Shape;1025;p2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6" name="Google Shape;1026;p2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7" name="Google Shape;1027;p2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8" name="Google Shape;1028;p2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9" name="Google Shape;1029;p2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0" name="Google Shape;1030;p2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031" name="Google Shape;1031;p21"/>
          <p:cNvGrpSpPr/>
          <p:nvPr/>
        </p:nvGrpSpPr>
        <p:grpSpPr>
          <a:xfrm>
            <a:off x="7248815" y="1350774"/>
            <a:ext cx="200296" cy="211012"/>
            <a:chOff x="3770248" y="2527300"/>
            <a:chExt cx="180404" cy="190055"/>
          </a:xfrm>
        </p:grpSpPr>
        <p:sp>
          <p:nvSpPr>
            <p:cNvPr id="1032" name="Google Shape;1032;p2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3" name="Google Shape;1033;p2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4" name="Google Shape;1034;p2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5" name="Google Shape;1035;p2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036" name="Google Shape;1036;p21"/>
          <p:cNvGrpSpPr/>
          <p:nvPr/>
        </p:nvGrpSpPr>
        <p:grpSpPr>
          <a:xfrm rot="5400000">
            <a:off x="7044013" y="398712"/>
            <a:ext cx="175197" cy="200613"/>
            <a:chOff x="3462796" y="2555878"/>
            <a:chExt cx="157798" cy="180711"/>
          </a:xfrm>
        </p:grpSpPr>
        <p:sp>
          <p:nvSpPr>
            <p:cNvPr id="1037" name="Google Shape;1037;p2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8" name="Google Shape;1038;p2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9" name="Google Shape;1039;p2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0" name="Google Shape;1040;p2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1" name="Google Shape;1041;p2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2" name="Google Shape;1042;p2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043" name="Google Shape;1043;p21"/>
          <p:cNvGrpSpPr/>
          <p:nvPr/>
        </p:nvGrpSpPr>
        <p:grpSpPr>
          <a:xfrm>
            <a:off x="2815172" y="1062789"/>
            <a:ext cx="147377" cy="155263"/>
            <a:chOff x="3770248" y="2527300"/>
            <a:chExt cx="180404" cy="190055"/>
          </a:xfrm>
        </p:grpSpPr>
        <p:sp>
          <p:nvSpPr>
            <p:cNvPr id="1044" name="Google Shape;1044;p2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5" name="Google Shape;1045;p2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6" name="Google Shape;1046;p2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7" name="Google Shape;1047;p2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048" name="Google Shape;1048;p21"/>
          <p:cNvGrpSpPr/>
          <p:nvPr/>
        </p:nvGrpSpPr>
        <p:grpSpPr>
          <a:xfrm rot="-2700000">
            <a:off x="9362097" y="1610346"/>
            <a:ext cx="147363" cy="155247"/>
            <a:chOff x="3770248" y="2527300"/>
            <a:chExt cx="180404" cy="190055"/>
          </a:xfrm>
        </p:grpSpPr>
        <p:sp>
          <p:nvSpPr>
            <p:cNvPr id="1049" name="Google Shape;1049;p2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0" name="Google Shape;1050;p2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1" name="Google Shape;1051;p2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2" name="Google Shape;1052;p2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053" name="Google Shape;1053;p21"/>
          <p:cNvGrpSpPr/>
          <p:nvPr/>
        </p:nvGrpSpPr>
        <p:grpSpPr>
          <a:xfrm>
            <a:off x="4402574" y="-3"/>
            <a:ext cx="855084" cy="1921939"/>
            <a:chOff x="2484475" y="746199"/>
            <a:chExt cx="1046700" cy="2352626"/>
          </a:xfrm>
        </p:grpSpPr>
        <p:sp>
          <p:nvSpPr>
            <p:cNvPr id="1054" name="Google Shape;1054;p21"/>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21"/>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56" name="Google Shape;1056;p21"/>
            <p:cNvGrpSpPr/>
            <p:nvPr/>
          </p:nvGrpSpPr>
          <p:grpSpPr>
            <a:xfrm>
              <a:off x="2769703" y="746199"/>
              <a:ext cx="510180" cy="2066757"/>
              <a:chOff x="1818382" y="1899501"/>
              <a:chExt cx="466728" cy="1890730"/>
            </a:xfrm>
          </p:grpSpPr>
          <p:grpSp>
            <p:nvGrpSpPr>
              <p:cNvPr id="1057" name="Google Shape;1057;p21"/>
              <p:cNvGrpSpPr/>
              <p:nvPr/>
            </p:nvGrpSpPr>
            <p:grpSpPr>
              <a:xfrm>
                <a:off x="1818382" y="2971595"/>
                <a:ext cx="466728" cy="818636"/>
                <a:chOff x="1818382" y="2942618"/>
                <a:chExt cx="466728" cy="818636"/>
              </a:xfrm>
            </p:grpSpPr>
            <p:sp>
              <p:nvSpPr>
                <p:cNvPr id="1058" name="Google Shape;1058;p21"/>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9" name="Google Shape;1059;p21"/>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0" name="Google Shape;1060;p21"/>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061" name="Google Shape;1061;p21"/>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2" name="Google Shape;1062;p21"/>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med" len="med"/>
              <a:tailEnd type="none" w="med" len="med"/>
            </a:ln>
          </p:spPr>
        </p:sp>
      </p:grpSp>
      <p:grpSp>
        <p:nvGrpSpPr>
          <p:cNvPr id="1063" name="Google Shape;1063;p21"/>
          <p:cNvGrpSpPr/>
          <p:nvPr/>
        </p:nvGrpSpPr>
        <p:grpSpPr>
          <a:xfrm>
            <a:off x="5609505" y="-1"/>
            <a:ext cx="739563" cy="1055377"/>
            <a:chOff x="3961868" y="621833"/>
            <a:chExt cx="905291" cy="1291877"/>
          </a:xfrm>
        </p:grpSpPr>
        <p:grpSp>
          <p:nvGrpSpPr>
            <p:cNvPr id="1064" name="Google Shape;1064;p21"/>
            <p:cNvGrpSpPr/>
            <p:nvPr/>
          </p:nvGrpSpPr>
          <p:grpSpPr>
            <a:xfrm>
              <a:off x="3961868" y="1008419"/>
              <a:ext cx="905291" cy="905291"/>
              <a:chOff x="764100" y="3623300"/>
              <a:chExt cx="1046700" cy="1046700"/>
            </a:xfrm>
          </p:grpSpPr>
          <p:sp>
            <p:nvSpPr>
              <p:cNvPr id="1065" name="Google Shape;1065;p21"/>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1"/>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7" name="Google Shape;1067;p21"/>
            <p:cNvGrpSpPr/>
            <p:nvPr/>
          </p:nvGrpSpPr>
          <p:grpSpPr>
            <a:xfrm>
              <a:off x="4155315" y="621833"/>
              <a:ext cx="522826" cy="1099260"/>
              <a:chOff x="2447534" y="2604168"/>
              <a:chExt cx="478297" cy="1005636"/>
            </a:xfrm>
          </p:grpSpPr>
          <p:grpSp>
            <p:nvGrpSpPr>
              <p:cNvPr id="1068" name="Google Shape;1068;p21"/>
              <p:cNvGrpSpPr/>
              <p:nvPr/>
            </p:nvGrpSpPr>
            <p:grpSpPr>
              <a:xfrm>
                <a:off x="2447534" y="2604168"/>
                <a:ext cx="478297" cy="1005636"/>
                <a:chOff x="2447534" y="2604168"/>
                <a:chExt cx="478297" cy="1005636"/>
              </a:xfrm>
            </p:grpSpPr>
            <p:grpSp>
              <p:nvGrpSpPr>
                <p:cNvPr id="1069" name="Google Shape;1069;p21"/>
                <p:cNvGrpSpPr/>
                <p:nvPr/>
              </p:nvGrpSpPr>
              <p:grpSpPr>
                <a:xfrm>
                  <a:off x="2447534" y="2971595"/>
                  <a:ext cx="478297" cy="638209"/>
                  <a:chOff x="2447534" y="3081786"/>
                  <a:chExt cx="478297" cy="638209"/>
                </a:xfrm>
              </p:grpSpPr>
              <p:sp>
                <p:nvSpPr>
                  <p:cNvPr id="1070" name="Google Shape;1070;p21"/>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1" name="Google Shape;1071;p21"/>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2" name="Google Shape;1072;p21"/>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073" name="Google Shape;1073;p21"/>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4" name="Google Shape;1074;p21"/>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med" len="med"/>
                <a:tailEnd type="none" w="med" len="med"/>
              </a:ln>
            </p:spPr>
          </p:sp>
          <p:sp>
            <p:nvSpPr>
              <p:cNvPr id="1075" name="Google Shape;1075;p21"/>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med" len="med"/>
                <a:tailEnd type="none" w="med" len="med"/>
              </a:ln>
            </p:spPr>
          </p:sp>
        </p:grpSp>
      </p:grpSp>
      <p:grpSp>
        <p:nvGrpSpPr>
          <p:cNvPr id="1076" name="Google Shape;1076;p21"/>
          <p:cNvGrpSpPr/>
          <p:nvPr/>
        </p:nvGrpSpPr>
        <p:grpSpPr>
          <a:xfrm>
            <a:off x="6616253" y="-9"/>
            <a:ext cx="427115" cy="648753"/>
            <a:chOff x="5194218" y="621823"/>
            <a:chExt cx="522827" cy="794132"/>
          </a:xfrm>
        </p:grpSpPr>
        <p:grpSp>
          <p:nvGrpSpPr>
            <p:cNvPr id="1077" name="Google Shape;1077;p21"/>
            <p:cNvGrpSpPr/>
            <p:nvPr/>
          </p:nvGrpSpPr>
          <p:grpSpPr>
            <a:xfrm>
              <a:off x="5194218" y="893129"/>
              <a:ext cx="522827" cy="522827"/>
              <a:chOff x="764100" y="3623300"/>
              <a:chExt cx="1046700" cy="1046700"/>
            </a:xfrm>
          </p:grpSpPr>
          <p:sp>
            <p:nvSpPr>
              <p:cNvPr id="1078" name="Google Shape;1078;p21"/>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1"/>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0" name="Google Shape;1080;p21"/>
            <p:cNvGrpSpPr/>
            <p:nvPr/>
          </p:nvGrpSpPr>
          <p:grpSpPr>
            <a:xfrm>
              <a:off x="5371921" y="621823"/>
              <a:ext cx="182209" cy="655932"/>
              <a:chOff x="3305183" y="2722527"/>
              <a:chExt cx="166690" cy="600065"/>
            </a:xfrm>
          </p:grpSpPr>
          <p:grpSp>
            <p:nvGrpSpPr>
              <p:cNvPr id="1081" name="Google Shape;1081;p21"/>
              <p:cNvGrpSpPr/>
              <p:nvPr/>
            </p:nvGrpSpPr>
            <p:grpSpPr>
              <a:xfrm>
                <a:off x="3305183" y="2722527"/>
                <a:ext cx="166690" cy="600065"/>
                <a:chOff x="3305183" y="2722527"/>
                <a:chExt cx="166690" cy="600065"/>
              </a:xfrm>
            </p:grpSpPr>
            <p:grpSp>
              <p:nvGrpSpPr>
                <p:cNvPr id="1082" name="Google Shape;1082;p21"/>
                <p:cNvGrpSpPr/>
                <p:nvPr/>
              </p:nvGrpSpPr>
              <p:grpSpPr>
                <a:xfrm>
                  <a:off x="3305183" y="2971595"/>
                  <a:ext cx="166690" cy="350998"/>
                  <a:chOff x="3305183" y="3146560"/>
                  <a:chExt cx="166690" cy="350998"/>
                </a:xfrm>
              </p:grpSpPr>
              <p:sp>
                <p:nvSpPr>
                  <p:cNvPr id="1083" name="Google Shape;1083;p2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4" name="Google Shape;1084;p2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5" name="Google Shape;1085;p2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086" name="Google Shape;1086;p21"/>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7" name="Google Shape;1087;p2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088" name="Google Shape;1088;p21"/>
          <p:cNvGrpSpPr/>
          <p:nvPr/>
        </p:nvGrpSpPr>
        <p:grpSpPr>
          <a:xfrm>
            <a:off x="8765260" y="4"/>
            <a:ext cx="703051" cy="1759497"/>
            <a:chOff x="7824797" y="870572"/>
            <a:chExt cx="860597" cy="2153783"/>
          </a:xfrm>
        </p:grpSpPr>
        <p:grpSp>
          <p:nvGrpSpPr>
            <p:cNvPr id="1089" name="Google Shape;1089;p21"/>
            <p:cNvGrpSpPr/>
            <p:nvPr/>
          </p:nvGrpSpPr>
          <p:grpSpPr>
            <a:xfrm>
              <a:off x="7824797" y="1891931"/>
              <a:ext cx="860597" cy="1132425"/>
              <a:chOff x="764100" y="3623300"/>
              <a:chExt cx="1046700" cy="1046700"/>
            </a:xfrm>
          </p:grpSpPr>
          <p:sp>
            <p:nvSpPr>
              <p:cNvPr id="1090" name="Google Shape;1090;p21"/>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21"/>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2" name="Google Shape;1092;p21"/>
            <p:cNvGrpSpPr/>
            <p:nvPr/>
          </p:nvGrpSpPr>
          <p:grpSpPr>
            <a:xfrm>
              <a:off x="8100547" y="870572"/>
              <a:ext cx="300376" cy="1935114"/>
              <a:chOff x="3792712" y="2051381"/>
              <a:chExt cx="274793" cy="1770299"/>
            </a:xfrm>
          </p:grpSpPr>
          <p:grpSp>
            <p:nvGrpSpPr>
              <p:cNvPr id="1093" name="Google Shape;1093;p21"/>
              <p:cNvGrpSpPr/>
              <p:nvPr/>
            </p:nvGrpSpPr>
            <p:grpSpPr>
              <a:xfrm>
                <a:off x="3792712" y="2051381"/>
                <a:ext cx="274793" cy="1770299"/>
                <a:chOff x="3792712" y="2051381"/>
                <a:chExt cx="274793" cy="1770299"/>
              </a:xfrm>
            </p:grpSpPr>
            <p:grpSp>
              <p:nvGrpSpPr>
                <p:cNvPr id="1094" name="Google Shape;1094;p21"/>
                <p:cNvGrpSpPr/>
                <p:nvPr/>
              </p:nvGrpSpPr>
              <p:grpSpPr>
                <a:xfrm>
                  <a:off x="3792712" y="2971595"/>
                  <a:ext cx="274793" cy="850085"/>
                  <a:chOff x="3792712" y="2879468"/>
                  <a:chExt cx="274793" cy="850085"/>
                </a:xfrm>
              </p:grpSpPr>
              <p:sp>
                <p:nvSpPr>
                  <p:cNvPr id="1095" name="Google Shape;1095;p21"/>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6" name="Google Shape;1096;p21"/>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7" name="Google Shape;1097;p21"/>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098" name="Google Shape;1098;p21"/>
                <p:cNvSpPr/>
                <p:nvPr/>
              </p:nvSpPr>
              <p:spPr>
                <a:xfrm>
                  <a:off x="3923176" y="2051381"/>
                  <a:ext cx="17700" cy="926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9" name="Google Shape;1099;p21"/>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19050" cap="rnd" cmpd="sng">
                <a:solidFill>
                  <a:schemeClr val="lt1"/>
                </a:solidFill>
                <a:prstDash val="solid"/>
                <a:round/>
                <a:headEnd type="none" w="med" len="med"/>
                <a:tailEnd type="none" w="med" len="med"/>
              </a:ln>
            </p:spPr>
          </p:sp>
          <p:sp>
            <p:nvSpPr>
              <p:cNvPr id="1100" name="Google Shape;1100;p21"/>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19050" cap="rnd" cmpd="sng">
                <a:solidFill>
                  <a:schemeClr val="lt1"/>
                </a:solidFill>
                <a:prstDash val="solid"/>
                <a:round/>
                <a:headEnd type="none" w="med" len="med"/>
                <a:tailEnd type="none" w="med" len="med"/>
              </a:ln>
            </p:spPr>
          </p:sp>
        </p:grpSp>
      </p:grpSp>
      <p:grpSp>
        <p:nvGrpSpPr>
          <p:cNvPr id="1101" name="Google Shape;1101;p21"/>
          <p:cNvGrpSpPr/>
          <p:nvPr/>
        </p:nvGrpSpPr>
        <p:grpSpPr>
          <a:xfrm>
            <a:off x="3347199" y="10"/>
            <a:ext cx="855084" cy="1371399"/>
            <a:chOff x="1192601" y="746213"/>
            <a:chExt cx="1046700" cy="1678715"/>
          </a:xfrm>
        </p:grpSpPr>
        <p:grpSp>
          <p:nvGrpSpPr>
            <p:cNvPr id="1102" name="Google Shape;1102;p21"/>
            <p:cNvGrpSpPr/>
            <p:nvPr/>
          </p:nvGrpSpPr>
          <p:grpSpPr>
            <a:xfrm>
              <a:off x="1192601" y="1378228"/>
              <a:ext cx="1046700" cy="1046700"/>
              <a:chOff x="764100" y="3623300"/>
              <a:chExt cx="1046700" cy="1046700"/>
            </a:xfrm>
          </p:grpSpPr>
          <p:sp>
            <p:nvSpPr>
              <p:cNvPr id="1103" name="Google Shape;1103;p21"/>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1"/>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105;p21"/>
            <p:cNvGrpSpPr/>
            <p:nvPr/>
          </p:nvGrpSpPr>
          <p:grpSpPr>
            <a:xfrm>
              <a:off x="1417979" y="746213"/>
              <a:ext cx="580390" cy="1384973"/>
              <a:chOff x="522260" y="2632808"/>
              <a:chExt cx="530958" cy="1267014"/>
            </a:xfrm>
          </p:grpSpPr>
          <p:grpSp>
            <p:nvGrpSpPr>
              <p:cNvPr id="1106" name="Google Shape;1106;p21"/>
              <p:cNvGrpSpPr/>
              <p:nvPr/>
            </p:nvGrpSpPr>
            <p:grpSpPr>
              <a:xfrm>
                <a:off x="522260" y="2632808"/>
                <a:ext cx="530958" cy="1267014"/>
                <a:chOff x="522260" y="2632808"/>
                <a:chExt cx="530958" cy="1267014"/>
              </a:xfrm>
            </p:grpSpPr>
            <p:grpSp>
              <p:nvGrpSpPr>
                <p:cNvPr id="1107" name="Google Shape;1107;p21"/>
                <p:cNvGrpSpPr/>
                <p:nvPr/>
              </p:nvGrpSpPr>
              <p:grpSpPr>
                <a:xfrm>
                  <a:off x="522260" y="2971595"/>
                  <a:ext cx="530958" cy="928227"/>
                  <a:chOff x="522260" y="2971595"/>
                  <a:chExt cx="530958" cy="928227"/>
                </a:xfrm>
              </p:grpSpPr>
              <p:sp>
                <p:nvSpPr>
                  <p:cNvPr id="1108" name="Google Shape;1108;p21"/>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09" name="Google Shape;1109;p21"/>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10" name="Google Shape;1110;p21"/>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11" name="Google Shape;1111;p21"/>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112" name="Google Shape;1112;p21"/>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3" name="Google Shape;1113;p21"/>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med" len="med"/>
                <a:tailEnd type="none" w="med" len="med"/>
              </a:ln>
            </p:spPr>
          </p:sp>
        </p:grpSp>
      </p:grpSp>
      <p:grpSp>
        <p:nvGrpSpPr>
          <p:cNvPr id="1114" name="Google Shape;1114;p21"/>
          <p:cNvGrpSpPr/>
          <p:nvPr/>
        </p:nvGrpSpPr>
        <p:grpSpPr>
          <a:xfrm>
            <a:off x="7283455" y="8"/>
            <a:ext cx="855084" cy="1570797"/>
            <a:chOff x="6010934" y="870580"/>
            <a:chExt cx="1046700" cy="1922797"/>
          </a:xfrm>
        </p:grpSpPr>
        <p:grpSp>
          <p:nvGrpSpPr>
            <p:cNvPr id="1115" name="Google Shape;1115;p21"/>
            <p:cNvGrpSpPr/>
            <p:nvPr/>
          </p:nvGrpSpPr>
          <p:grpSpPr>
            <a:xfrm>
              <a:off x="6010934" y="1746678"/>
              <a:ext cx="1046700" cy="1046700"/>
              <a:chOff x="764100" y="3623300"/>
              <a:chExt cx="1046700" cy="1046700"/>
            </a:xfrm>
          </p:grpSpPr>
          <p:sp>
            <p:nvSpPr>
              <p:cNvPr id="1116" name="Google Shape;1116;p21"/>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1"/>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8" name="Google Shape;1118;p21"/>
            <p:cNvGrpSpPr/>
            <p:nvPr/>
          </p:nvGrpSpPr>
          <p:grpSpPr>
            <a:xfrm>
              <a:off x="6308747" y="870580"/>
              <a:ext cx="441786" cy="1701306"/>
              <a:chOff x="1121941" y="2406098"/>
              <a:chExt cx="404159" cy="1556405"/>
            </a:xfrm>
          </p:grpSpPr>
          <p:grpSp>
            <p:nvGrpSpPr>
              <p:cNvPr id="1119" name="Google Shape;1119;p21"/>
              <p:cNvGrpSpPr/>
              <p:nvPr/>
            </p:nvGrpSpPr>
            <p:grpSpPr>
              <a:xfrm>
                <a:off x="1121941" y="2406098"/>
                <a:ext cx="404159" cy="1556405"/>
                <a:chOff x="1121941" y="2406098"/>
                <a:chExt cx="404159" cy="1556405"/>
              </a:xfrm>
            </p:grpSpPr>
            <p:grpSp>
              <p:nvGrpSpPr>
                <p:cNvPr id="1120" name="Google Shape;1120;p21"/>
                <p:cNvGrpSpPr/>
                <p:nvPr/>
              </p:nvGrpSpPr>
              <p:grpSpPr>
                <a:xfrm>
                  <a:off x="1121941" y="2971595"/>
                  <a:ext cx="404159" cy="990908"/>
                  <a:chOff x="1121941" y="2969319"/>
                  <a:chExt cx="404159" cy="990908"/>
                </a:xfrm>
              </p:grpSpPr>
              <p:sp>
                <p:nvSpPr>
                  <p:cNvPr id="1121" name="Google Shape;1121;p21"/>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22" name="Google Shape;1122;p21"/>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23" name="Google Shape;1123;p21"/>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24" name="Google Shape;1124;p21"/>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125" name="Google Shape;1125;p21"/>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6" name="Google Shape;1126;p21"/>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med" len="med"/>
                <a:tailEnd type="none" w="med" len="med"/>
              </a:ln>
            </p:spPr>
          </p:sp>
          <p:sp>
            <p:nvSpPr>
              <p:cNvPr id="1127" name="Google Shape;1127;p21"/>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med" len="med"/>
                <a:tailEnd type="none" w="med" len="med"/>
              </a:ln>
            </p:spPr>
          </p:sp>
          <p:sp>
            <p:nvSpPr>
              <p:cNvPr id="1128" name="Google Shape;1128;p21"/>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med" len="med"/>
                <a:tailEnd type="none" w="med" len="med"/>
              </a:ln>
            </p:spPr>
          </p:sp>
          <p:sp>
            <p:nvSpPr>
              <p:cNvPr id="1129" name="Google Shape;1129;p21"/>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med" len="med"/>
                <a:tailEnd type="none" w="med" len="med"/>
              </a:ln>
            </p:spPr>
          </p:sp>
        </p:grpSp>
      </p:grpSp>
      <p:grpSp>
        <p:nvGrpSpPr>
          <p:cNvPr id="1130" name="Google Shape;1130;p21"/>
          <p:cNvGrpSpPr/>
          <p:nvPr/>
        </p:nvGrpSpPr>
        <p:grpSpPr>
          <a:xfrm>
            <a:off x="2962528" y="1"/>
            <a:ext cx="427115" cy="1642832"/>
            <a:chOff x="721731" y="746204"/>
            <a:chExt cx="522827" cy="2010974"/>
          </a:xfrm>
        </p:grpSpPr>
        <p:grpSp>
          <p:nvGrpSpPr>
            <p:cNvPr id="1131" name="Google Shape;1131;p21"/>
            <p:cNvGrpSpPr/>
            <p:nvPr/>
          </p:nvGrpSpPr>
          <p:grpSpPr>
            <a:xfrm>
              <a:off x="721731" y="2234351"/>
              <a:ext cx="522827" cy="522827"/>
              <a:chOff x="764100" y="3623300"/>
              <a:chExt cx="1046700" cy="1046700"/>
            </a:xfrm>
          </p:grpSpPr>
          <p:sp>
            <p:nvSpPr>
              <p:cNvPr id="1132" name="Google Shape;1132;p21"/>
              <p:cNvSpPr/>
              <p:nvPr/>
            </p:nvSpPr>
            <p:spPr>
              <a:xfrm>
                <a:off x="764100" y="3623300"/>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1"/>
              <p:cNvSpPr/>
              <p:nvPr/>
            </p:nvSpPr>
            <p:spPr>
              <a:xfrm>
                <a:off x="922769" y="3781968"/>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4" name="Google Shape;1134;p21"/>
            <p:cNvGrpSpPr/>
            <p:nvPr/>
          </p:nvGrpSpPr>
          <p:grpSpPr>
            <a:xfrm>
              <a:off x="892053" y="746204"/>
              <a:ext cx="182209" cy="1869993"/>
              <a:chOff x="3305183" y="1611869"/>
              <a:chExt cx="166690" cy="1710724"/>
            </a:xfrm>
          </p:grpSpPr>
          <p:grpSp>
            <p:nvGrpSpPr>
              <p:cNvPr id="1135" name="Google Shape;1135;p21"/>
              <p:cNvGrpSpPr/>
              <p:nvPr/>
            </p:nvGrpSpPr>
            <p:grpSpPr>
              <a:xfrm>
                <a:off x="3305183" y="1611869"/>
                <a:ext cx="166690" cy="1710724"/>
                <a:chOff x="3305183" y="1611869"/>
                <a:chExt cx="166690" cy="1710724"/>
              </a:xfrm>
            </p:grpSpPr>
            <p:grpSp>
              <p:nvGrpSpPr>
                <p:cNvPr id="1136" name="Google Shape;1136;p21"/>
                <p:cNvGrpSpPr/>
                <p:nvPr/>
              </p:nvGrpSpPr>
              <p:grpSpPr>
                <a:xfrm>
                  <a:off x="3305183" y="2971595"/>
                  <a:ext cx="166690" cy="350998"/>
                  <a:chOff x="3305183" y="3146560"/>
                  <a:chExt cx="166690" cy="350998"/>
                </a:xfrm>
              </p:grpSpPr>
              <p:sp>
                <p:nvSpPr>
                  <p:cNvPr id="1137" name="Google Shape;1137;p2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38" name="Google Shape;1138;p2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39" name="Google Shape;1139;p2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140" name="Google Shape;1140;p21"/>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1" name="Google Shape;1141;p2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spTree>
    <p:extLst>
      <p:ext uri="{BB962C8B-B14F-4D97-AF65-F5344CB8AC3E}">
        <p14:creationId xmlns:p14="http://schemas.microsoft.com/office/powerpoint/2010/main" val="16180499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2"/>
        <p:cNvGrpSpPr/>
        <p:nvPr/>
      </p:nvGrpSpPr>
      <p:grpSpPr>
        <a:xfrm>
          <a:off x="0" y="0"/>
          <a:ext cx="0" cy="0"/>
          <a:chOff x="0" y="0"/>
          <a:chExt cx="0" cy="0"/>
        </a:xfrm>
      </p:grpSpPr>
      <p:sp>
        <p:nvSpPr>
          <p:cNvPr id="1143" name="Google Shape;1143;p22"/>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1144" name="Google Shape;1144;p22"/>
          <p:cNvGrpSpPr/>
          <p:nvPr/>
        </p:nvGrpSpPr>
        <p:grpSpPr>
          <a:xfrm>
            <a:off x="9066846" y="-39"/>
            <a:ext cx="3176401" cy="6147288"/>
            <a:chOff x="6800134" y="-29"/>
            <a:chExt cx="2382301" cy="4610466"/>
          </a:xfrm>
        </p:grpSpPr>
        <p:grpSp>
          <p:nvGrpSpPr>
            <p:cNvPr id="1145" name="Google Shape;1145;p22"/>
            <p:cNvGrpSpPr/>
            <p:nvPr/>
          </p:nvGrpSpPr>
          <p:grpSpPr>
            <a:xfrm>
              <a:off x="7737776" y="-17"/>
              <a:ext cx="448629" cy="4610455"/>
              <a:chOff x="6798998" y="-1296139"/>
              <a:chExt cx="476555" cy="4897445"/>
            </a:xfrm>
          </p:grpSpPr>
          <p:sp>
            <p:nvSpPr>
              <p:cNvPr id="1146" name="Google Shape;1146;p22"/>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7" name="Google Shape;1147;p22"/>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8" name="Google Shape;1148;p22"/>
            <p:cNvGrpSpPr/>
            <p:nvPr/>
          </p:nvGrpSpPr>
          <p:grpSpPr>
            <a:xfrm>
              <a:off x="8636876" y="46"/>
              <a:ext cx="382387" cy="1450044"/>
              <a:chOff x="5578966" y="2422197"/>
              <a:chExt cx="406190" cy="1540306"/>
            </a:xfrm>
          </p:grpSpPr>
          <p:sp>
            <p:nvSpPr>
              <p:cNvPr id="1149" name="Google Shape;1149;p22"/>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0" name="Google Shape;1150;p22"/>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1" name="Google Shape;1151;p22"/>
            <p:cNvGrpSpPr/>
            <p:nvPr/>
          </p:nvGrpSpPr>
          <p:grpSpPr>
            <a:xfrm>
              <a:off x="8035385" y="23"/>
              <a:ext cx="439174" cy="2683136"/>
              <a:chOff x="6176324" y="940075"/>
              <a:chExt cx="466512" cy="2850155"/>
            </a:xfrm>
          </p:grpSpPr>
          <p:sp>
            <p:nvSpPr>
              <p:cNvPr id="1152" name="Google Shape;1152;p22"/>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3" name="Google Shape;1153;p22"/>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4" name="Google Shape;1154;p22"/>
            <p:cNvGrpSpPr/>
            <p:nvPr/>
          </p:nvGrpSpPr>
          <p:grpSpPr>
            <a:xfrm>
              <a:off x="6999976" y="11"/>
              <a:ext cx="271476" cy="3307837"/>
              <a:chOff x="7883572" y="308161"/>
              <a:chExt cx="288375" cy="3513742"/>
            </a:xfrm>
          </p:grpSpPr>
          <p:sp>
            <p:nvSpPr>
              <p:cNvPr id="1155" name="Google Shape;1155;p22"/>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6" name="Google Shape;1156;p22"/>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7" name="Google Shape;1157;p22"/>
            <p:cNvGrpSpPr/>
            <p:nvPr/>
          </p:nvGrpSpPr>
          <p:grpSpPr>
            <a:xfrm>
              <a:off x="6827964" y="636458"/>
              <a:ext cx="230791" cy="243118"/>
              <a:chOff x="3770248" y="2527300"/>
              <a:chExt cx="180404" cy="190055"/>
            </a:xfrm>
          </p:grpSpPr>
          <p:sp>
            <p:nvSpPr>
              <p:cNvPr id="1158" name="Google Shape;1158;p2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9" name="Google Shape;1159;p2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0" name="Google Shape;1160;p2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1" name="Google Shape;1161;p2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62" name="Google Shape;1162;p22"/>
            <p:cNvGrpSpPr/>
            <p:nvPr/>
          </p:nvGrpSpPr>
          <p:grpSpPr>
            <a:xfrm>
              <a:off x="8763367" y="2641902"/>
              <a:ext cx="230809" cy="243156"/>
              <a:chOff x="3770248" y="2527300"/>
              <a:chExt cx="180404" cy="190055"/>
            </a:xfrm>
          </p:grpSpPr>
          <p:sp>
            <p:nvSpPr>
              <p:cNvPr id="1163" name="Google Shape;1163;p2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4" name="Google Shape;1164;p2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5" name="Google Shape;1165;p2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6" name="Google Shape;1166;p2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67" name="Google Shape;1167;p22"/>
            <p:cNvGrpSpPr/>
            <p:nvPr/>
          </p:nvGrpSpPr>
          <p:grpSpPr>
            <a:xfrm rot="5400000">
              <a:off x="8655427" y="4253521"/>
              <a:ext cx="201871" cy="231166"/>
              <a:chOff x="3462796" y="2555878"/>
              <a:chExt cx="157798" cy="180711"/>
            </a:xfrm>
          </p:grpSpPr>
          <p:sp>
            <p:nvSpPr>
              <p:cNvPr id="1168" name="Google Shape;1168;p2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9" name="Google Shape;1169;p2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0" name="Google Shape;1170;p2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1" name="Google Shape;1171;p2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2" name="Google Shape;1172;p2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3" name="Google Shape;1173;p2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74" name="Google Shape;1174;p22"/>
            <p:cNvGrpSpPr/>
            <p:nvPr/>
          </p:nvGrpSpPr>
          <p:grpSpPr>
            <a:xfrm rot="-2700000">
              <a:off x="7375305" y="1863439"/>
              <a:ext cx="169840" cy="178926"/>
              <a:chOff x="3770248" y="2527300"/>
              <a:chExt cx="180404" cy="190055"/>
            </a:xfrm>
          </p:grpSpPr>
          <p:sp>
            <p:nvSpPr>
              <p:cNvPr id="1175" name="Google Shape;1175;p2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6" name="Google Shape;1176;p2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7" name="Google Shape;1177;p2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8" name="Google Shape;1178;p2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79" name="Google Shape;1179;p22"/>
            <p:cNvGrpSpPr/>
            <p:nvPr/>
          </p:nvGrpSpPr>
          <p:grpSpPr>
            <a:xfrm>
              <a:off x="6800134" y="23"/>
              <a:ext cx="985363" cy="1665685"/>
              <a:chOff x="2484475" y="1329455"/>
              <a:chExt cx="1046700" cy="1769370"/>
            </a:xfrm>
          </p:grpSpPr>
          <p:sp>
            <p:nvSpPr>
              <p:cNvPr id="1180" name="Google Shape;1180;p22"/>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2"/>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2" name="Google Shape;1182;p22"/>
              <p:cNvGrpSpPr/>
              <p:nvPr/>
            </p:nvGrpSpPr>
            <p:grpSpPr>
              <a:xfrm>
                <a:off x="2769703" y="1329455"/>
                <a:ext cx="510180" cy="1483501"/>
                <a:chOff x="1818382" y="2433081"/>
                <a:chExt cx="466728" cy="1357150"/>
              </a:xfrm>
            </p:grpSpPr>
            <p:grpSp>
              <p:nvGrpSpPr>
                <p:cNvPr id="1183" name="Google Shape;1183;p22"/>
                <p:cNvGrpSpPr/>
                <p:nvPr/>
              </p:nvGrpSpPr>
              <p:grpSpPr>
                <a:xfrm>
                  <a:off x="1818382" y="2971595"/>
                  <a:ext cx="466728" cy="818636"/>
                  <a:chOff x="1818382" y="2942618"/>
                  <a:chExt cx="466728" cy="818636"/>
                </a:xfrm>
              </p:grpSpPr>
              <p:sp>
                <p:nvSpPr>
                  <p:cNvPr id="1184" name="Google Shape;1184;p22"/>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5" name="Google Shape;1185;p22"/>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6" name="Google Shape;1186;p22"/>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187" name="Google Shape;1187;p22"/>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8" name="Google Shape;1188;p22"/>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1189" name="Google Shape;1189;p22"/>
            <p:cNvGrpSpPr/>
            <p:nvPr/>
          </p:nvGrpSpPr>
          <p:grpSpPr>
            <a:xfrm>
              <a:off x="8330194" y="-10"/>
              <a:ext cx="852241" cy="2641273"/>
              <a:chOff x="3961868" y="-891976"/>
              <a:chExt cx="905291" cy="2805686"/>
            </a:xfrm>
          </p:grpSpPr>
          <p:grpSp>
            <p:nvGrpSpPr>
              <p:cNvPr id="1190" name="Google Shape;1190;p22"/>
              <p:cNvGrpSpPr/>
              <p:nvPr/>
            </p:nvGrpSpPr>
            <p:grpSpPr>
              <a:xfrm>
                <a:off x="3961868" y="1008419"/>
                <a:ext cx="905291" cy="905291"/>
                <a:chOff x="764100" y="3623300"/>
                <a:chExt cx="1046700" cy="1046700"/>
              </a:xfrm>
            </p:grpSpPr>
            <p:sp>
              <p:nvSpPr>
                <p:cNvPr id="1191" name="Google Shape;1191;p22"/>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2"/>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2"/>
              <p:cNvGrpSpPr/>
              <p:nvPr/>
            </p:nvGrpSpPr>
            <p:grpSpPr>
              <a:xfrm>
                <a:off x="4155315" y="-891976"/>
                <a:ext cx="522826" cy="2613070"/>
                <a:chOff x="2447534" y="1219291"/>
                <a:chExt cx="478297" cy="2390513"/>
              </a:xfrm>
            </p:grpSpPr>
            <p:grpSp>
              <p:nvGrpSpPr>
                <p:cNvPr id="1194" name="Google Shape;1194;p22"/>
                <p:cNvGrpSpPr/>
                <p:nvPr/>
              </p:nvGrpSpPr>
              <p:grpSpPr>
                <a:xfrm>
                  <a:off x="2447534" y="1219291"/>
                  <a:ext cx="478297" cy="2390513"/>
                  <a:chOff x="2447534" y="1219291"/>
                  <a:chExt cx="478297" cy="2390513"/>
                </a:xfrm>
              </p:grpSpPr>
              <p:grpSp>
                <p:nvGrpSpPr>
                  <p:cNvPr id="1195" name="Google Shape;1195;p22"/>
                  <p:cNvGrpSpPr/>
                  <p:nvPr/>
                </p:nvGrpSpPr>
                <p:grpSpPr>
                  <a:xfrm>
                    <a:off x="2447534" y="2971595"/>
                    <a:ext cx="478297" cy="638209"/>
                    <a:chOff x="2447534" y="3081786"/>
                    <a:chExt cx="478297" cy="638209"/>
                  </a:xfrm>
                </p:grpSpPr>
                <p:sp>
                  <p:nvSpPr>
                    <p:cNvPr id="1196" name="Google Shape;1196;p22"/>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7" name="Google Shape;1197;p22"/>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8" name="Google Shape;1198;p22"/>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199" name="Google Shape;1199;p22"/>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0" name="Google Shape;1200;p22"/>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1201" name="Google Shape;1201;p22"/>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1202" name="Google Shape;1202;p22"/>
            <p:cNvGrpSpPr/>
            <p:nvPr/>
          </p:nvGrpSpPr>
          <p:grpSpPr>
            <a:xfrm>
              <a:off x="7811773" y="-2"/>
              <a:ext cx="492189" cy="1837864"/>
              <a:chOff x="5194218" y="-536312"/>
              <a:chExt cx="522827" cy="1952267"/>
            </a:xfrm>
          </p:grpSpPr>
          <p:grpSp>
            <p:nvGrpSpPr>
              <p:cNvPr id="1203" name="Google Shape;1203;p22"/>
              <p:cNvGrpSpPr/>
              <p:nvPr/>
            </p:nvGrpSpPr>
            <p:grpSpPr>
              <a:xfrm>
                <a:off x="5194218" y="893129"/>
                <a:ext cx="522827" cy="522827"/>
                <a:chOff x="764100" y="3623300"/>
                <a:chExt cx="1046700" cy="1046700"/>
              </a:xfrm>
            </p:grpSpPr>
            <p:sp>
              <p:nvSpPr>
                <p:cNvPr id="1204" name="Google Shape;1204;p22"/>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22"/>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6" name="Google Shape;1206;p22"/>
              <p:cNvGrpSpPr/>
              <p:nvPr/>
            </p:nvGrpSpPr>
            <p:grpSpPr>
              <a:xfrm>
                <a:off x="5371921" y="-536312"/>
                <a:ext cx="182209" cy="1814066"/>
                <a:chOff x="3305183" y="1663032"/>
                <a:chExt cx="166690" cy="1659561"/>
              </a:xfrm>
            </p:grpSpPr>
            <p:grpSp>
              <p:nvGrpSpPr>
                <p:cNvPr id="1207" name="Google Shape;1207;p22"/>
                <p:cNvGrpSpPr/>
                <p:nvPr/>
              </p:nvGrpSpPr>
              <p:grpSpPr>
                <a:xfrm>
                  <a:off x="3305183" y="1663032"/>
                  <a:ext cx="166690" cy="1659561"/>
                  <a:chOff x="3305183" y="1663032"/>
                  <a:chExt cx="166690" cy="1659561"/>
                </a:xfrm>
              </p:grpSpPr>
              <p:grpSp>
                <p:nvGrpSpPr>
                  <p:cNvPr id="1208" name="Google Shape;1208;p22"/>
                  <p:cNvGrpSpPr/>
                  <p:nvPr/>
                </p:nvGrpSpPr>
                <p:grpSpPr>
                  <a:xfrm>
                    <a:off x="3305183" y="2971595"/>
                    <a:ext cx="166690" cy="350998"/>
                    <a:chOff x="3305183" y="3146560"/>
                    <a:chExt cx="166690" cy="350998"/>
                  </a:xfrm>
                </p:grpSpPr>
                <p:sp>
                  <p:nvSpPr>
                    <p:cNvPr id="1209" name="Google Shape;1209;p22"/>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0" name="Google Shape;1210;p22"/>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1" name="Google Shape;1211;p22"/>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212" name="Google Shape;1212;p22"/>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3" name="Google Shape;1213;p22"/>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1214" name="Google Shape;1214;p22"/>
            <p:cNvGrpSpPr/>
            <p:nvPr/>
          </p:nvGrpSpPr>
          <p:grpSpPr>
            <a:xfrm>
              <a:off x="8018879" y="-29"/>
              <a:ext cx="810166" cy="4470272"/>
              <a:chOff x="7824797" y="-1724181"/>
              <a:chExt cx="860597" cy="4748536"/>
            </a:xfrm>
          </p:grpSpPr>
          <p:grpSp>
            <p:nvGrpSpPr>
              <p:cNvPr id="1215" name="Google Shape;1215;p22"/>
              <p:cNvGrpSpPr/>
              <p:nvPr/>
            </p:nvGrpSpPr>
            <p:grpSpPr>
              <a:xfrm>
                <a:off x="7824797" y="1891931"/>
                <a:ext cx="860597" cy="1132425"/>
                <a:chOff x="764100" y="3623300"/>
                <a:chExt cx="1046700" cy="1046700"/>
              </a:xfrm>
            </p:grpSpPr>
            <p:sp>
              <p:nvSpPr>
                <p:cNvPr id="1216" name="Google Shape;1216;p22"/>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2"/>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218;p22"/>
              <p:cNvGrpSpPr/>
              <p:nvPr/>
            </p:nvGrpSpPr>
            <p:grpSpPr>
              <a:xfrm>
                <a:off x="8100547" y="-1724181"/>
                <a:ext cx="300376" cy="4529867"/>
                <a:chOff x="3792712" y="-322375"/>
                <a:chExt cx="274793" cy="4144055"/>
              </a:xfrm>
            </p:grpSpPr>
            <p:grpSp>
              <p:nvGrpSpPr>
                <p:cNvPr id="1219" name="Google Shape;1219;p22"/>
                <p:cNvGrpSpPr/>
                <p:nvPr/>
              </p:nvGrpSpPr>
              <p:grpSpPr>
                <a:xfrm>
                  <a:off x="3792712" y="-322375"/>
                  <a:ext cx="274793" cy="4144055"/>
                  <a:chOff x="3792712" y="-322375"/>
                  <a:chExt cx="274793" cy="4144055"/>
                </a:xfrm>
              </p:grpSpPr>
              <p:grpSp>
                <p:nvGrpSpPr>
                  <p:cNvPr id="1220" name="Google Shape;1220;p22"/>
                  <p:cNvGrpSpPr/>
                  <p:nvPr/>
                </p:nvGrpSpPr>
                <p:grpSpPr>
                  <a:xfrm>
                    <a:off x="3792712" y="2971595"/>
                    <a:ext cx="274793" cy="850085"/>
                    <a:chOff x="3792712" y="2879468"/>
                    <a:chExt cx="274793" cy="850085"/>
                  </a:xfrm>
                </p:grpSpPr>
                <p:sp>
                  <p:nvSpPr>
                    <p:cNvPr id="1221" name="Google Shape;1221;p22"/>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2" name="Google Shape;1222;p22"/>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3" name="Google Shape;1223;p22"/>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224" name="Google Shape;1224;p22"/>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5" name="Google Shape;1225;p22"/>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1226" name="Google Shape;1226;p22"/>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1227" name="Google Shape;1227;p22"/>
            <p:cNvGrpSpPr/>
            <p:nvPr/>
          </p:nvGrpSpPr>
          <p:grpSpPr>
            <a:xfrm>
              <a:off x="7184797" y="-17"/>
              <a:ext cx="985363" cy="3905971"/>
              <a:chOff x="1192601" y="-1724180"/>
              <a:chExt cx="1046700" cy="4149108"/>
            </a:xfrm>
          </p:grpSpPr>
          <p:grpSp>
            <p:nvGrpSpPr>
              <p:cNvPr id="1228" name="Google Shape;1228;p22"/>
              <p:cNvGrpSpPr/>
              <p:nvPr/>
            </p:nvGrpSpPr>
            <p:grpSpPr>
              <a:xfrm>
                <a:off x="1192601" y="1378228"/>
                <a:ext cx="1046700" cy="1046700"/>
                <a:chOff x="764100" y="3623300"/>
                <a:chExt cx="1046700" cy="1046700"/>
              </a:xfrm>
            </p:grpSpPr>
            <p:sp>
              <p:nvSpPr>
                <p:cNvPr id="1229" name="Google Shape;1229;p22"/>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22"/>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1" name="Google Shape;1231;p22"/>
              <p:cNvGrpSpPr/>
              <p:nvPr/>
            </p:nvGrpSpPr>
            <p:grpSpPr>
              <a:xfrm>
                <a:off x="1417979" y="-1724180"/>
                <a:ext cx="580390" cy="3855366"/>
                <a:chOff x="522260" y="372820"/>
                <a:chExt cx="530958" cy="3527002"/>
              </a:xfrm>
            </p:grpSpPr>
            <p:grpSp>
              <p:nvGrpSpPr>
                <p:cNvPr id="1232" name="Google Shape;1232;p22"/>
                <p:cNvGrpSpPr/>
                <p:nvPr/>
              </p:nvGrpSpPr>
              <p:grpSpPr>
                <a:xfrm>
                  <a:off x="522260" y="372820"/>
                  <a:ext cx="530958" cy="3527002"/>
                  <a:chOff x="522260" y="372820"/>
                  <a:chExt cx="530958" cy="3527002"/>
                </a:xfrm>
              </p:grpSpPr>
              <p:grpSp>
                <p:nvGrpSpPr>
                  <p:cNvPr id="1233" name="Google Shape;1233;p22"/>
                  <p:cNvGrpSpPr/>
                  <p:nvPr/>
                </p:nvGrpSpPr>
                <p:grpSpPr>
                  <a:xfrm>
                    <a:off x="522260" y="2971595"/>
                    <a:ext cx="530958" cy="928227"/>
                    <a:chOff x="522260" y="2971595"/>
                    <a:chExt cx="530958" cy="928227"/>
                  </a:xfrm>
                </p:grpSpPr>
                <p:sp>
                  <p:nvSpPr>
                    <p:cNvPr id="1234" name="Google Shape;1234;p22"/>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5" name="Google Shape;1235;p22"/>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6" name="Google Shape;1236;p22"/>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7" name="Google Shape;1237;p22"/>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238" name="Google Shape;1238;p22"/>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9" name="Google Shape;1239;p22"/>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1240" name="Google Shape;1240;p22"/>
            <p:cNvGrpSpPr/>
            <p:nvPr/>
          </p:nvGrpSpPr>
          <p:grpSpPr>
            <a:xfrm>
              <a:off x="7192739" y="3730341"/>
              <a:ext cx="148551" cy="170121"/>
              <a:chOff x="3462796" y="2555878"/>
              <a:chExt cx="157798" cy="180711"/>
            </a:xfrm>
          </p:grpSpPr>
          <p:sp>
            <p:nvSpPr>
              <p:cNvPr id="1241" name="Google Shape;1241;p2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42" name="Google Shape;1242;p2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43" name="Google Shape;1243;p2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44" name="Google Shape;1244;p2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45" name="Google Shape;1245;p2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46" name="Google Shape;1246;p2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212807439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Blank - Top drawing">
  <p:cSld name="Blank - Top drawing">
    <p:spTree>
      <p:nvGrpSpPr>
        <p:cNvPr id="1" name="Shape 1247"/>
        <p:cNvGrpSpPr/>
        <p:nvPr/>
      </p:nvGrpSpPr>
      <p:grpSpPr>
        <a:xfrm>
          <a:off x="0" y="0"/>
          <a:ext cx="0" cy="0"/>
          <a:chOff x="0" y="0"/>
          <a:chExt cx="0" cy="0"/>
        </a:xfrm>
      </p:grpSpPr>
      <p:sp>
        <p:nvSpPr>
          <p:cNvPr id="1248" name="Google Shape;1248;p23"/>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1249" name="Google Shape;1249;p23"/>
          <p:cNvGrpSpPr/>
          <p:nvPr/>
        </p:nvGrpSpPr>
        <p:grpSpPr>
          <a:xfrm>
            <a:off x="668156" y="20"/>
            <a:ext cx="296141" cy="1284833"/>
            <a:chOff x="6176324" y="1765810"/>
            <a:chExt cx="466512" cy="2024421"/>
          </a:xfrm>
        </p:grpSpPr>
        <p:sp>
          <p:nvSpPr>
            <p:cNvPr id="1250" name="Google Shape;1250;p23"/>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1" name="Google Shape;1251;p23"/>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2" name="Google Shape;1252;p23"/>
          <p:cNvGrpSpPr/>
          <p:nvPr/>
        </p:nvGrpSpPr>
        <p:grpSpPr>
          <a:xfrm>
            <a:off x="5405938" y="147"/>
            <a:ext cx="374804" cy="851608"/>
            <a:chOff x="4897958" y="2723139"/>
            <a:chExt cx="514087" cy="1168081"/>
          </a:xfrm>
        </p:grpSpPr>
        <p:sp>
          <p:nvSpPr>
            <p:cNvPr id="1253" name="Google Shape;1253;p23"/>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4" name="Google Shape;1254;p23"/>
            <p:cNvSpPr/>
            <p:nvPr/>
          </p:nvSpPr>
          <p:spPr>
            <a:xfrm>
              <a:off x="5157477" y="2723139"/>
              <a:ext cx="17700" cy="252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5" name="Google Shape;1255;p23"/>
          <p:cNvGrpSpPr/>
          <p:nvPr/>
        </p:nvGrpSpPr>
        <p:grpSpPr>
          <a:xfrm>
            <a:off x="2688305" y="158"/>
            <a:ext cx="296140" cy="793313"/>
            <a:chOff x="5578966" y="2874382"/>
            <a:chExt cx="406190" cy="1088121"/>
          </a:xfrm>
        </p:grpSpPr>
        <p:sp>
          <p:nvSpPr>
            <p:cNvPr id="1256" name="Google Shape;1256;p23"/>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7" name="Google Shape;1257;p23"/>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8" name="Google Shape;1258;p23"/>
          <p:cNvGrpSpPr/>
          <p:nvPr/>
        </p:nvGrpSpPr>
        <p:grpSpPr>
          <a:xfrm>
            <a:off x="3849762" y="109"/>
            <a:ext cx="340119" cy="1389391"/>
            <a:chOff x="6176324" y="1884520"/>
            <a:chExt cx="466512" cy="1905711"/>
          </a:xfrm>
        </p:grpSpPr>
        <p:sp>
          <p:nvSpPr>
            <p:cNvPr id="1259" name="Google Shape;1259;p23"/>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60" name="Google Shape;1260;p23"/>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1" name="Google Shape;1261;p23"/>
          <p:cNvGrpSpPr/>
          <p:nvPr/>
        </p:nvGrpSpPr>
        <p:grpSpPr>
          <a:xfrm>
            <a:off x="1113403" y="146"/>
            <a:ext cx="347440" cy="745916"/>
            <a:chOff x="6798998" y="2578195"/>
            <a:chExt cx="476555" cy="1023111"/>
          </a:xfrm>
        </p:grpSpPr>
        <p:sp>
          <p:nvSpPr>
            <p:cNvPr id="1262" name="Google Shape;1262;p23"/>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63" name="Google Shape;1263;p23"/>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4" name="Google Shape;1264;p23"/>
          <p:cNvGrpSpPr/>
          <p:nvPr/>
        </p:nvGrpSpPr>
        <p:grpSpPr>
          <a:xfrm>
            <a:off x="6466438" y="115"/>
            <a:ext cx="124285" cy="994037"/>
            <a:chOff x="7576714" y="1965553"/>
            <a:chExt cx="170472" cy="1363439"/>
          </a:xfrm>
        </p:grpSpPr>
        <p:sp>
          <p:nvSpPr>
            <p:cNvPr id="1265" name="Google Shape;1265;p23"/>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66" name="Google Shape;1266;p23"/>
            <p:cNvSpPr/>
            <p:nvPr/>
          </p:nvSpPr>
          <p:spPr>
            <a:xfrm>
              <a:off x="7652967" y="1965553"/>
              <a:ext cx="17700" cy="100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7" name="Google Shape;1267;p23"/>
          <p:cNvGrpSpPr/>
          <p:nvPr/>
        </p:nvGrpSpPr>
        <p:grpSpPr>
          <a:xfrm>
            <a:off x="1932106" y="93"/>
            <a:ext cx="210244" cy="1559112"/>
            <a:chOff x="7883572" y="1683399"/>
            <a:chExt cx="288375" cy="2138505"/>
          </a:xfrm>
        </p:grpSpPr>
        <p:sp>
          <p:nvSpPr>
            <p:cNvPr id="1268" name="Google Shape;1268;p23"/>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69" name="Google Shape;1269;p23"/>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0" name="Google Shape;1270;p23"/>
          <p:cNvGrpSpPr/>
          <p:nvPr/>
        </p:nvGrpSpPr>
        <p:grpSpPr>
          <a:xfrm>
            <a:off x="1090196" y="123230"/>
            <a:ext cx="115045" cy="131751"/>
            <a:chOff x="3462796" y="2555878"/>
            <a:chExt cx="157798" cy="180711"/>
          </a:xfrm>
        </p:grpSpPr>
        <p:sp>
          <p:nvSpPr>
            <p:cNvPr id="1271" name="Google Shape;1271;p2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2" name="Google Shape;1272;p2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3" name="Google Shape;1273;p2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4" name="Google Shape;1274;p2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5" name="Google Shape;1275;p2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6" name="Google Shape;1276;p2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77" name="Google Shape;1277;p23"/>
          <p:cNvGrpSpPr/>
          <p:nvPr/>
        </p:nvGrpSpPr>
        <p:grpSpPr>
          <a:xfrm>
            <a:off x="3191109" y="851685"/>
            <a:ext cx="131527" cy="138563"/>
            <a:chOff x="3770248" y="2527300"/>
            <a:chExt cx="180404" cy="190055"/>
          </a:xfrm>
        </p:grpSpPr>
        <p:sp>
          <p:nvSpPr>
            <p:cNvPr id="1278" name="Google Shape;1278;p2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9" name="Google Shape;1279;p2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0" name="Google Shape;1280;p2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1" name="Google Shape;1281;p2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82" name="Google Shape;1282;p23"/>
          <p:cNvGrpSpPr/>
          <p:nvPr/>
        </p:nvGrpSpPr>
        <p:grpSpPr>
          <a:xfrm>
            <a:off x="5931000" y="35139"/>
            <a:ext cx="156347" cy="179048"/>
            <a:chOff x="3462796" y="2555878"/>
            <a:chExt cx="157798" cy="180711"/>
          </a:xfrm>
        </p:grpSpPr>
        <p:sp>
          <p:nvSpPr>
            <p:cNvPr id="1283" name="Google Shape;1283;p2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4" name="Google Shape;1284;p2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5" name="Google Shape;1285;p2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6" name="Google Shape;1286;p2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7" name="Google Shape;1287;p2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8" name="Google Shape;1288;p2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89" name="Google Shape;1289;p23"/>
          <p:cNvGrpSpPr/>
          <p:nvPr/>
        </p:nvGrpSpPr>
        <p:grpSpPr>
          <a:xfrm>
            <a:off x="4609741" y="1205465"/>
            <a:ext cx="178744" cy="188307"/>
            <a:chOff x="3770248" y="2527300"/>
            <a:chExt cx="180404" cy="190055"/>
          </a:xfrm>
        </p:grpSpPr>
        <p:sp>
          <p:nvSpPr>
            <p:cNvPr id="1290" name="Google Shape;1290;p2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1" name="Google Shape;1291;p2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2" name="Google Shape;1292;p2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3" name="Google Shape;1293;p2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94" name="Google Shape;1294;p23"/>
          <p:cNvGrpSpPr/>
          <p:nvPr/>
        </p:nvGrpSpPr>
        <p:grpSpPr>
          <a:xfrm rot="5400000">
            <a:off x="4426940" y="355891"/>
            <a:ext cx="156347" cy="179024"/>
            <a:chOff x="3462796" y="2555878"/>
            <a:chExt cx="157798" cy="180711"/>
          </a:xfrm>
        </p:grpSpPr>
        <p:sp>
          <p:nvSpPr>
            <p:cNvPr id="1295" name="Google Shape;1295;p2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6" name="Google Shape;1296;p2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7" name="Google Shape;1297;p2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8" name="Google Shape;1298;p2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9" name="Google Shape;1299;p2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0" name="Google Shape;1300;p2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301" name="Google Shape;1301;p23"/>
          <p:cNvGrpSpPr/>
          <p:nvPr/>
        </p:nvGrpSpPr>
        <p:grpSpPr>
          <a:xfrm>
            <a:off x="653339" y="948552"/>
            <a:ext cx="131527" cy="138563"/>
            <a:chOff x="3770248" y="2527300"/>
            <a:chExt cx="180404" cy="190055"/>
          </a:xfrm>
        </p:grpSpPr>
        <p:sp>
          <p:nvSpPr>
            <p:cNvPr id="1302" name="Google Shape;1302;p2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3" name="Google Shape;1303;p2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4" name="Google Shape;1304;p2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5" name="Google Shape;1305;p2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306" name="Google Shape;1306;p23"/>
          <p:cNvGrpSpPr/>
          <p:nvPr/>
        </p:nvGrpSpPr>
        <p:grpSpPr>
          <a:xfrm rot="-2700000">
            <a:off x="6495714" y="1437003"/>
            <a:ext cx="131511" cy="138547"/>
            <a:chOff x="3770248" y="2527300"/>
            <a:chExt cx="180404" cy="190055"/>
          </a:xfrm>
        </p:grpSpPr>
        <p:sp>
          <p:nvSpPr>
            <p:cNvPr id="1307" name="Google Shape;1307;p2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8" name="Google Shape;1308;p2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9" name="Google Shape;1309;p2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0" name="Google Shape;1310;p2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311" name="Google Shape;1311;p23"/>
          <p:cNvGrpSpPr/>
          <p:nvPr/>
        </p:nvGrpSpPr>
        <p:grpSpPr>
          <a:xfrm>
            <a:off x="2069859" y="46"/>
            <a:ext cx="763115" cy="1715221"/>
            <a:chOff x="2484475" y="746199"/>
            <a:chExt cx="1046700" cy="2352626"/>
          </a:xfrm>
        </p:grpSpPr>
        <p:sp>
          <p:nvSpPr>
            <p:cNvPr id="1312" name="Google Shape;1312;p23"/>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3"/>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4" name="Google Shape;1314;p23"/>
            <p:cNvGrpSpPr/>
            <p:nvPr/>
          </p:nvGrpSpPr>
          <p:grpSpPr>
            <a:xfrm>
              <a:off x="2769703" y="746199"/>
              <a:ext cx="510180" cy="2066757"/>
              <a:chOff x="1818382" y="1899501"/>
              <a:chExt cx="466728" cy="1890730"/>
            </a:xfrm>
          </p:grpSpPr>
          <p:grpSp>
            <p:nvGrpSpPr>
              <p:cNvPr id="1315" name="Google Shape;1315;p23"/>
              <p:cNvGrpSpPr/>
              <p:nvPr/>
            </p:nvGrpSpPr>
            <p:grpSpPr>
              <a:xfrm>
                <a:off x="1818382" y="2971595"/>
                <a:ext cx="466728" cy="818636"/>
                <a:chOff x="1818382" y="2942618"/>
                <a:chExt cx="466728" cy="818636"/>
              </a:xfrm>
            </p:grpSpPr>
            <p:sp>
              <p:nvSpPr>
                <p:cNvPr id="1316" name="Google Shape;1316;p23"/>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7" name="Google Shape;1317;p23"/>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8" name="Google Shape;1318;p23"/>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319" name="Google Shape;1319;p23"/>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0" name="Google Shape;1320;p23"/>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med" len="med"/>
              <a:tailEnd type="none" w="med" len="med"/>
            </a:ln>
          </p:spPr>
        </p:sp>
      </p:grpSp>
      <p:grpSp>
        <p:nvGrpSpPr>
          <p:cNvPr id="1321" name="Google Shape;1321;p23"/>
          <p:cNvGrpSpPr/>
          <p:nvPr/>
        </p:nvGrpSpPr>
        <p:grpSpPr>
          <a:xfrm>
            <a:off x="3146978" y="40"/>
            <a:ext cx="660017" cy="941864"/>
            <a:chOff x="3961868" y="621833"/>
            <a:chExt cx="905291" cy="1291877"/>
          </a:xfrm>
        </p:grpSpPr>
        <p:grpSp>
          <p:nvGrpSpPr>
            <p:cNvPr id="1322" name="Google Shape;1322;p23"/>
            <p:cNvGrpSpPr/>
            <p:nvPr/>
          </p:nvGrpSpPr>
          <p:grpSpPr>
            <a:xfrm>
              <a:off x="3961868" y="1008419"/>
              <a:ext cx="905291" cy="905291"/>
              <a:chOff x="764100" y="3623300"/>
              <a:chExt cx="1046700" cy="1046700"/>
            </a:xfrm>
          </p:grpSpPr>
          <p:sp>
            <p:nvSpPr>
              <p:cNvPr id="1323" name="Google Shape;1323;p23"/>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3"/>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5" name="Google Shape;1325;p23"/>
            <p:cNvGrpSpPr/>
            <p:nvPr/>
          </p:nvGrpSpPr>
          <p:grpSpPr>
            <a:xfrm>
              <a:off x="4155315" y="621833"/>
              <a:ext cx="522826" cy="1099260"/>
              <a:chOff x="2447534" y="2604168"/>
              <a:chExt cx="478297" cy="1005636"/>
            </a:xfrm>
          </p:grpSpPr>
          <p:grpSp>
            <p:nvGrpSpPr>
              <p:cNvPr id="1326" name="Google Shape;1326;p23"/>
              <p:cNvGrpSpPr/>
              <p:nvPr/>
            </p:nvGrpSpPr>
            <p:grpSpPr>
              <a:xfrm>
                <a:off x="2447534" y="2604168"/>
                <a:ext cx="478297" cy="1005636"/>
                <a:chOff x="2447534" y="2604168"/>
                <a:chExt cx="478297" cy="1005636"/>
              </a:xfrm>
            </p:grpSpPr>
            <p:grpSp>
              <p:nvGrpSpPr>
                <p:cNvPr id="1327" name="Google Shape;1327;p23"/>
                <p:cNvGrpSpPr/>
                <p:nvPr/>
              </p:nvGrpSpPr>
              <p:grpSpPr>
                <a:xfrm>
                  <a:off x="2447534" y="2971595"/>
                  <a:ext cx="478297" cy="638209"/>
                  <a:chOff x="2447534" y="3081786"/>
                  <a:chExt cx="478297" cy="638209"/>
                </a:xfrm>
              </p:grpSpPr>
              <p:sp>
                <p:nvSpPr>
                  <p:cNvPr id="1328" name="Google Shape;1328;p23"/>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9" name="Google Shape;1329;p23"/>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30" name="Google Shape;1330;p23"/>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331" name="Google Shape;1331;p23"/>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2" name="Google Shape;1332;p23"/>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med" len="med"/>
                <a:tailEnd type="none" w="med" len="med"/>
              </a:ln>
            </p:spPr>
          </p:sp>
          <p:sp>
            <p:nvSpPr>
              <p:cNvPr id="1333" name="Google Shape;1333;p23"/>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med" len="med"/>
                <a:tailEnd type="none" w="med" len="med"/>
              </a:ln>
            </p:spPr>
          </p:sp>
        </p:grpSp>
      </p:grpSp>
      <p:grpSp>
        <p:nvGrpSpPr>
          <p:cNvPr id="1334" name="Google Shape;1334;p23"/>
          <p:cNvGrpSpPr/>
          <p:nvPr/>
        </p:nvGrpSpPr>
        <p:grpSpPr>
          <a:xfrm>
            <a:off x="4045443" y="33"/>
            <a:ext cx="381176" cy="578975"/>
            <a:chOff x="5194218" y="621823"/>
            <a:chExt cx="522827" cy="794132"/>
          </a:xfrm>
        </p:grpSpPr>
        <p:grpSp>
          <p:nvGrpSpPr>
            <p:cNvPr id="1335" name="Google Shape;1335;p23"/>
            <p:cNvGrpSpPr/>
            <p:nvPr/>
          </p:nvGrpSpPr>
          <p:grpSpPr>
            <a:xfrm>
              <a:off x="5194218" y="893129"/>
              <a:ext cx="522827" cy="522827"/>
              <a:chOff x="764100" y="3623300"/>
              <a:chExt cx="1046700" cy="1046700"/>
            </a:xfrm>
          </p:grpSpPr>
          <p:sp>
            <p:nvSpPr>
              <p:cNvPr id="1336" name="Google Shape;1336;p23"/>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3"/>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8" name="Google Shape;1338;p23"/>
            <p:cNvGrpSpPr/>
            <p:nvPr/>
          </p:nvGrpSpPr>
          <p:grpSpPr>
            <a:xfrm>
              <a:off x="5371921" y="621823"/>
              <a:ext cx="182209" cy="655932"/>
              <a:chOff x="3305183" y="2722527"/>
              <a:chExt cx="166690" cy="600065"/>
            </a:xfrm>
          </p:grpSpPr>
          <p:grpSp>
            <p:nvGrpSpPr>
              <p:cNvPr id="1339" name="Google Shape;1339;p23"/>
              <p:cNvGrpSpPr/>
              <p:nvPr/>
            </p:nvGrpSpPr>
            <p:grpSpPr>
              <a:xfrm>
                <a:off x="3305183" y="2722527"/>
                <a:ext cx="166690" cy="600065"/>
                <a:chOff x="3305183" y="2722527"/>
                <a:chExt cx="166690" cy="600065"/>
              </a:xfrm>
            </p:grpSpPr>
            <p:grpSp>
              <p:nvGrpSpPr>
                <p:cNvPr id="1340" name="Google Shape;1340;p23"/>
                <p:cNvGrpSpPr/>
                <p:nvPr/>
              </p:nvGrpSpPr>
              <p:grpSpPr>
                <a:xfrm>
                  <a:off x="3305183" y="2971595"/>
                  <a:ext cx="166690" cy="350998"/>
                  <a:chOff x="3305183" y="3146560"/>
                  <a:chExt cx="166690" cy="350998"/>
                </a:xfrm>
              </p:grpSpPr>
              <p:sp>
                <p:nvSpPr>
                  <p:cNvPr id="1341" name="Google Shape;1341;p23"/>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42" name="Google Shape;1342;p23"/>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43" name="Google Shape;1343;p23"/>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344" name="Google Shape;1344;p23"/>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45" name="Google Shape;1345;p23"/>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346" name="Google Shape;1346;p23"/>
          <p:cNvGrpSpPr/>
          <p:nvPr/>
        </p:nvGrpSpPr>
        <p:grpSpPr>
          <a:xfrm>
            <a:off x="5963309" y="57"/>
            <a:ext cx="627432" cy="1570252"/>
            <a:chOff x="7824797" y="870572"/>
            <a:chExt cx="860597" cy="2153783"/>
          </a:xfrm>
        </p:grpSpPr>
        <p:grpSp>
          <p:nvGrpSpPr>
            <p:cNvPr id="1347" name="Google Shape;1347;p23"/>
            <p:cNvGrpSpPr/>
            <p:nvPr/>
          </p:nvGrpSpPr>
          <p:grpSpPr>
            <a:xfrm>
              <a:off x="7824797" y="1891931"/>
              <a:ext cx="860597" cy="1132425"/>
              <a:chOff x="764100" y="3623300"/>
              <a:chExt cx="1046700" cy="1046700"/>
            </a:xfrm>
          </p:grpSpPr>
          <p:sp>
            <p:nvSpPr>
              <p:cNvPr id="1348" name="Google Shape;1348;p23"/>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3"/>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0" name="Google Shape;1350;p23"/>
            <p:cNvGrpSpPr/>
            <p:nvPr/>
          </p:nvGrpSpPr>
          <p:grpSpPr>
            <a:xfrm>
              <a:off x="8100547" y="870572"/>
              <a:ext cx="300376" cy="1935114"/>
              <a:chOff x="3792712" y="2051381"/>
              <a:chExt cx="274793" cy="1770299"/>
            </a:xfrm>
          </p:grpSpPr>
          <p:grpSp>
            <p:nvGrpSpPr>
              <p:cNvPr id="1351" name="Google Shape;1351;p23"/>
              <p:cNvGrpSpPr/>
              <p:nvPr/>
            </p:nvGrpSpPr>
            <p:grpSpPr>
              <a:xfrm>
                <a:off x="3792712" y="2051381"/>
                <a:ext cx="274793" cy="1770299"/>
                <a:chOff x="3792712" y="2051381"/>
                <a:chExt cx="274793" cy="1770299"/>
              </a:xfrm>
            </p:grpSpPr>
            <p:grpSp>
              <p:nvGrpSpPr>
                <p:cNvPr id="1352" name="Google Shape;1352;p23"/>
                <p:cNvGrpSpPr/>
                <p:nvPr/>
              </p:nvGrpSpPr>
              <p:grpSpPr>
                <a:xfrm>
                  <a:off x="3792712" y="2971595"/>
                  <a:ext cx="274793" cy="850085"/>
                  <a:chOff x="3792712" y="2879468"/>
                  <a:chExt cx="274793" cy="850085"/>
                </a:xfrm>
              </p:grpSpPr>
              <p:sp>
                <p:nvSpPr>
                  <p:cNvPr id="1353" name="Google Shape;1353;p23"/>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4" name="Google Shape;1354;p23"/>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5" name="Google Shape;1355;p23"/>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356" name="Google Shape;1356;p23"/>
                <p:cNvSpPr/>
                <p:nvPr/>
              </p:nvSpPr>
              <p:spPr>
                <a:xfrm>
                  <a:off x="3923176" y="2051381"/>
                  <a:ext cx="17700" cy="926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7" name="Google Shape;1357;p23"/>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19050" cap="rnd" cmpd="sng">
                <a:solidFill>
                  <a:schemeClr val="lt1"/>
                </a:solidFill>
                <a:prstDash val="solid"/>
                <a:round/>
                <a:headEnd type="none" w="med" len="med"/>
                <a:tailEnd type="none" w="med" len="med"/>
              </a:ln>
            </p:spPr>
          </p:sp>
          <p:sp>
            <p:nvSpPr>
              <p:cNvPr id="1358" name="Google Shape;1358;p23"/>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19050" cap="rnd" cmpd="sng">
                <a:solidFill>
                  <a:schemeClr val="lt1"/>
                </a:solidFill>
                <a:prstDash val="solid"/>
                <a:round/>
                <a:headEnd type="none" w="med" len="med"/>
                <a:tailEnd type="none" w="med" len="med"/>
              </a:ln>
            </p:spPr>
          </p:sp>
        </p:grpSp>
      </p:grpSp>
      <p:grpSp>
        <p:nvGrpSpPr>
          <p:cNvPr id="1359" name="Google Shape;1359;p23"/>
          <p:cNvGrpSpPr/>
          <p:nvPr/>
        </p:nvGrpSpPr>
        <p:grpSpPr>
          <a:xfrm>
            <a:off x="1127997" y="57"/>
            <a:ext cx="763115" cy="1223895"/>
            <a:chOff x="1192601" y="746213"/>
            <a:chExt cx="1046700" cy="1678715"/>
          </a:xfrm>
        </p:grpSpPr>
        <p:grpSp>
          <p:nvGrpSpPr>
            <p:cNvPr id="1360" name="Google Shape;1360;p23"/>
            <p:cNvGrpSpPr/>
            <p:nvPr/>
          </p:nvGrpSpPr>
          <p:grpSpPr>
            <a:xfrm>
              <a:off x="1192601" y="1378228"/>
              <a:ext cx="1046700" cy="1046700"/>
              <a:chOff x="764100" y="3623300"/>
              <a:chExt cx="1046700" cy="1046700"/>
            </a:xfrm>
          </p:grpSpPr>
          <p:sp>
            <p:nvSpPr>
              <p:cNvPr id="1361" name="Google Shape;1361;p23"/>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3"/>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3" name="Google Shape;1363;p23"/>
            <p:cNvGrpSpPr/>
            <p:nvPr/>
          </p:nvGrpSpPr>
          <p:grpSpPr>
            <a:xfrm>
              <a:off x="1417979" y="746213"/>
              <a:ext cx="580390" cy="1384973"/>
              <a:chOff x="522260" y="2632808"/>
              <a:chExt cx="530958" cy="1267014"/>
            </a:xfrm>
          </p:grpSpPr>
          <p:grpSp>
            <p:nvGrpSpPr>
              <p:cNvPr id="1364" name="Google Shape;1364;p23"/>
              <p:cNvGrpSpPr/>
              <p:nvPr/>
            </p:nvGrpSpPr>
            <p:grpSpPr>
              <a:xfrm>
                <a:off x="522260" y="2632808"/>
                <a:ext cx="530958" cy="1267014"/>
                <a:chOff x="522260" y="2632808"/>
                <a:chExt cx="530958" cy="1267014"/>
              </a:xfrm>
            </p:grpSpPr>
            <p:grpSp>
              <p:nvGrpSpPr>
                <p:cNvPr id="1365" name="Google Shape;1365;p23"/>
                <p:cNvGrpSpPr/>
                <p:nvPr/>
              </p:nvGrpSpPr>
              <p:grpSpPr>
                <a:xfrm>
                  <a:off x="522260" y="2971595"/>
                  <a:ext cx="530958" cy="928227"/>
                  <a:chOff x="522260" y="2971595"/>
                  <a:chExt cx="530958" cy="928227"/>
                </a:xfrm>
              </p:grpSpPr>
              <p:sp>
                <p:nvSpPr>
                  <p:cNvPr id="1366" name="Google Shape;1366;p23"/>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7" name="Google Shape;1367;p23"/>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8" name="Google Shape;1368;p23"/>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9" name="Google Shape;1369;p23"/>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370" name="Google Shape;1370;p23"/>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1" name="Google Shape;1371;p23"/>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med" len="med"/>
                <a:tailEnd type="none" w="med" len="med"/>
              </a:ln>
            </p:spPr>
          </p:sp>
        </p:grpSp>
      </p:grpSp>
      <p:grpSp>
        <p:nvGrpSpPr>
          <p:cNvPr id="1372" name="Google Shape;1372;p23"/>
          <p:cNvGrpSpPr/>
          <p:nvPr/>
        </p:nvGrpSpPr>
        <p:grpSpPr>
          <a:xfrm>
            <a:off x="4640883" y="61"/>
            <a:ext cx="763115" cy="1401848"/>
            <a:chOff x="6010934" y="870580"/>
            <a:chExt cx="1046700" cy="1922797"/>
          </a:xfrm>
        </p:grpSpPr>
        <p:grpSp>
          <p:nvGrpSpPr>
            <p:cNvPr id="1373" name="Google Shape;1373;p23"/>
            <p:cNvGrpSpPr/>
            <p:nvPr/>
          </p:nvGrpSpPr>
          <p:grpSpPr>
            <a:xfrm>
              <a:off x="6010934" y="1746678"/>
              <a:ext cx="1046700" cy="1046700"/>
              <a:chOff x="764100" y="3623300"/>
              <a:chExt cx="1046700" cy="1046700"/>
            </a:xfrm>
          </p:grpSpPr>
          <p:sp>
            <p:nvSpPr>
              <p:cNvPr id="1374" name="Google Shape;1374;p23"/>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3"/>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6" name="Google Shape;1376;p23"/>
            <p:cNvGrpSpPr/>
            <p:nvPr/>
          </p:nvGrpSpPr>
          <p:grpSpPr>
            <a:xfrm>
              <a:off x="6308747" y="870580"/>
              <a:ext cx="441786" cy="1701306"/>
              <a:chOff x="1121941" y="2406098"/>
              <a:chExt cx="404159" cy="1556405"/>
            </a:xfrm>
          </p:grpSpPr>
          <p:grpSp>
            <p:nvGrpSpPr>
              <p:cNvPr id="1377" name="Google Shape;1377;p23"/>
              <p:cNvGrpSpPr/>
              <p:nvPr/>
            </p:nvGrpSpPr>
            <p:grpSpPr>
              <a:xfrm>
                <a:off x="1121941" y="2406098"/>
                <a:ext cx="404159" cy="1556405"/>
                <a:chOff x="1121941" y="2406098"/>
                <a:chExt cx="404159" cy="1556405"/>
              </a:xfrm>
            </p:grpSpPr>
            <p:grpSp>
              <p:nvGrpSpPr>
                <p:cNvPr id="1378" name="Google Shape;1378;p23"/>
                <p:cNvGrpSpPr/>
                <p:nvPr/>
              </p:nvGrpSpPr>
              <p:grpSpPr>
                <a:xfrm>
                  <a:off x="1121941" y="2971595"/>
                  <a:ext cx="404159" cy="990908"/>
                  <a:chOff x="1121941" y="2969319"/>
                  <a:chExt cx="404159" cy="990908"/>
                </a:xfrm>
              </p:grpSpPr>
              <p:sp>
                <p:nvSpPr>
                  <p:cNvPr id="1379" name="Google Shape;1379;p23"/>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80" name="Google Shape;1380;p23"/>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81" name="Google Shape;1381;p23"/>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82" name="Google Shape;1382;p23"/>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383" name="Google Shape;1383;p23"/>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4" name="Google Shape;1384;p23"/>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med" len="med"/>
                <a:tailEnd type="none" w="med" len="med"/>
              </a:ln>
            </p:spPr>
          </p:sp>
          <p:sp>
            <p:nvSpPr>
              <p:cNvPr id="1385" name="Google Shape;1385;p23"/>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med" len="med"/>
                <a:tailEnd type="none" w="med" len="med"/>
              </a:ln>
            </p:spPr>
          </p:sp>
          <p:sp>
            <p:nvSpPr>
              <p:cNvPr id="1386" name="Google Shape;1386;p23"/>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med" len="med"/>
                <a:tailEnd type="none" w="med" len="med"/>
              </a:ln>
            </p:spPr>
          </p:sp>
          <p:sp>
            <p:nvSpPr>
              <p:cNvPr id="1387" name="Google Shape;1387;p23"/>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med" len="med"/>
                <a:tailEnd type="none" w="med" len="med"/>
              </a:ln>
            </p:spPr>
          </p:sp>
        </p:grpSp>
      </p:grpSp>
      <p:grpSp>
        <p:nvGrpSpPr>
          <p:cNvPr id="1388" name="Google Shape;1388;p23"/>
          <p:cNvGrpSpPr/>
          <p:nvPr/>
        </p:nvGrpSpPr>
        <p:grpSpPr>
          <a:xfrm>
            <a:off x="784701" y="49"/>
            <a:ext cx="381176" cy="1466135"/>
            <a:chOff x="721731" y="746204"/>
            <a:chExt cx="522827" cy="2010974"/>
          </a:xfrm>
        </p:grpSpPr>
        <p:grpSp>
          <p:nvGrpSpPr>
            <p:cNvPr id="1389" name="Google Shape;1389;p23"/>
            <p:cNvGrpSpPr/>
            <p:nvPr/>
          </p:nvGrpSpPr>
          <p:grpSpPr>
            <a:xfrm>
              <a:off x="721731" y="2234351"/>
              <a:ext cx="522827" cy="522827"/>
              <a:chOff x="764100" y="3623300"/>
              <a:chExt cx="1046700" cy="1046700"/>
            </a:xfrm>
          </p:grpSpPr>
          <p:sp>
            <p:nvSpPr>
              <p:cNvPr id="1390" name="Google Shape;1390;p23"/>
              <p:cNvSpPr/>
              <p:nvPr/>
            </p:nvSpPr>
            <p:spPr>
              <a:xfrm>
                <a:off x="764100" y="3623300"/>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3"/>
              <p:cNvSpPr/>
              <p:nvPr/>
            </p:nvSpPr>
            <p:spPr>
              <a:xfrm>
                <a:off x="922769" y="3781968"/>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2" name="Google Shape;1392;p23"/>
            <p:cNvGrpSpPr/>
            <p:nvPr/>
          </p:nvGrpSpPr>
          <p:grpSpPr>
            <a:xfrm>
              <a:off x="892053" y="746204"/>
              <a:ext cx="182209" cy="1869993"/>
              <a:chOff x="3305183" y="1611869"/>
              <a:chExt cx="166690" cy="1710724"/>
            </a:xfrm>
          </p:grpSpPr>
          <p:grpSp>
            <p:nvGrpSpPr>
              <p:cNvPr id="1393" name="Google Shape;1393;p23"/>
              <p:cNvGrpSpPr/>
              <p:nvPr/>
            </p:nvGrpSpPr>
            <p:grpSpPr>
              <a:xfrm>
                <a:off x="3305183" y="1611869"/>
                <a:ext cx="166690" cy="1710724"/>
                <a:chOff x="3305183" y="1611869"/>
                <a:chExt cx="166690" cy="1710724"/>
              </a:xfrm>
            </p:grpSpPr>
            <p:grpSp>
              <p:nvGrpSpPr>
                <p:cNvPr id="1394" name="Google Shape;1394;p23"/>
                <p:cNvGrpSpPr/>
                <p:nvPr/>
              </p:nvGrpSpPr>
              <p:grpSpPr>
                <a:xfrm>
                  <a:off x="3305183" y="2971595"/>
                  <a:ext cx="166690" cy="350998"/>
                  <a:chOff x="3305183" y="3146560"/>
                  <a:chExt cx="166690" cy="350998"/>
                </a:xfrm>
              </p:grpSpPr>
              <p:sp>
                <p:nvSpPr>
                  <p:cNvPr id="1395" name="Google Shape;1395;p23"/>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6" name="Google Shape;1396;p23"/>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7" name="Google Shape;1397;p23"/>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398" name="Google Shape;1398;p23"/>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9" name="Google Shape;1399;p23"/>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400" name="Google Shape;1400;p23"/>
          <p:cNvGrpSpPr/>
          <p:nvPr/>
        </p:nvGrpSpPr>
        <p:grpSpPr>
          <a:xfrm>
            <a:off x="6802815" y="20"/>
            <a:ext cx="296141" cy="1284833"/>
            <a:chOff x="6176324" y="1765810"/>
            <a:chExt cx="466512" cy="2024421"/>
          </a:xfrm>
        </p:grpSpPr>
        <p:sp>
          <p:nvSpPr>
            <p:cNvPr id="1401" name="Google Shape;1401;p23"/>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2" name="Google Shape;1402;p23"/>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3" name="Google Shape;1403;p23"/>
          <p:cNvGrpSpPr/>
          <p:nvPr/>
        </p:nvGrpSpPr>
        <p:grpSpPr>
          <a:xfrm>
            <a:off x="8822963" y="158"/>
            <a:ext cx="296140" cy="793313"/>
            <a:chOff x="5578966" y="2874382"/>
            <a:chExt cx="406190" cy="1088121"/>
          </a:xfrm>
        </p:grpSpPr>
        <p:sp>
          <p:nvSpPr>
            <p:cNvPr id="1404" name="Google Shape;1404;p23"/>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5" name="Google Shape;1405;p23"/>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6" name="Google Shape;1406;p23"/>
          <p:cNvGrpSpPr/>
          <p:nvPr/>
        </p:nvGrpSpPr>
        <p:grpSpPr>
          <a:xfrm>
            <a:off x="9984421" y="109"/>
            <a:ext cx="340119" cy="1389391"/>
            <a:chOff x="6176324" y="1884520"/>
            <a:chExt cx="466512" cy="1905711"/>
          </a:xfrm>
        </p:grpSpPr>
        <p:sp>
          <p:nvSpPr>
            <p:cNvPr id="1407" name="Google Shape;1407;p23"/>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8" name="Google Shape;1408;p23"/>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9" name="Google Shape;1409;p23"/>
          <p:cNvGrpSpPr/>
          <p:nvPr/>
        </p:nvGrpSpPr>
        <p:grpSpPr>
          <a:xfrm>
            <a:off x="7248061" y="146"/>
            <a:ext cx="347440" cy="745916"/>
            <a:chOff x="6798998" y="2578195"/>
            <a:chExt cx="476555" cy="1023111"/>
          </a:xfrm>
        </p:grpSpPr>
        <p:sp>
          <p:nvSpPr>
            <p:cNvPr id="1410" name="Google Shape;1410;p23"/>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1" name="Google Shape;1411;p23"/>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2" name="Google Shape;1412;p23"/>
          <p:cNvGrpSpPr/>
          <p:nvPr/>
        </p:nvGrpSpPr>
        <p:grpSpPr>
          <a:xfrm>
            <a:off x="8066765" y="93"/>
            <a:ext cx="210244" cy="1559112"/>
            <a:chOff x="7883572" y="1683399"/>
            <a:chExt cx="288375" cy="2138505"/>
          </a:xfrm>
        </p:grpSpPr>
        <p:sp>
          <p:nvSpPr>
            <p:cNvPr id="1413" name="Google Shape;1413;p23"/>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4" name="Google Shape;1414;p23"/>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5" name="Google Shape;1415;p23"/>
          <p:cNvGrpSpPr/>
          <p:nvPr/>
        </p:nvGrpSpPr>
        <p:grpSpPr>
          <a:xfrm>
            <a:off x="7224855" y="123230"/>
            <a:ext cx="115045" cy="131751"/>
            <a:chOff x="3462796" y="2555878"/>
            <a:chExt cx="157798" cy="180711"/>
          </a:xfrm>
        </p:grpSpPr>
        <p:sp>
          <p:nvSpPr>
            <p:cNvPr id="1416" name="Google Shape;1416;p2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7" name="Google Shape;1417;p2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8" name="Google Shape;1418;p2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9" name="Google Shape;1419;p2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0" name="Google Shape;1420;p2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1" name="Google Shape;1421;p2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22" name="Google Shape;1422;p23"/>
          <p:cNvGrpSpPr/>
          <p:nvPr/>
        </p:nvGrpSpPr>
        <p:grpSpPr>
          <a:xfrm>
            <a:off x="9325767" y="851685"/>
            <a:ext cx="131527" cy="138563"/>
            <a:chOff x="3770248" y="2527300"/>
            <a:chExt cx="180404" cy="190055"/>
          </a:xfrm>
        </p:grpSpPr>
        <p:sp>
          <p:nvSpPr>
            <p:cNvPr id="1423" name="Google Shape;1423;p2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4" name="Google Shape;1424;p2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5" name="Google Shape;1425;p2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6" name="Google Shape;1426;p2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27" name="Google Shape;1427;p23"/>
          <p:cNvGrpSpPr/>
          <p:nvPr/>
        </p:nvGrpSpPr>
        <p:grpSpPr>
          <a:xfrm>
            <a:off x="10744400" y="1205465"/>
            <a:ext cx="178744" cy="188307"/>
            <a:chOff x="3770248" y="2527300"/>
            <a:chExt cx="180404" cy="190055"/>
          </a:xfrm>
        </p:grpSpPr>
        <p:sp>
          <p:nvSpPr>
            <p:cNvPr id="1428" name="Google Shape;1428;p2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9" name="Google Shape;1429;p2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0" name="Google Shape;1430;p2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1" name="Google Shape;1431;p2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32" name="Google Shape;1432;p23"/>
          <p:cNvGrpSpPr/>
          <p:nvPr/>
        </p:nvGrpSpPr>
        <p:grpSpPr>
          <a:xfrm rot="5400000">
            <a:off x="10561599" y="355891"/>
            <a:ext cx="156347" cy="179024"/>
            <a:chOff x="3462796" y="2555878"/>
            <a:chExt cx="157798" cy="180711"/>
          </a:xfrm>
        </p:grpSpPr>
        <p:sp>
          <p:nvSpPr>
            <p:cNvPr id="1433" name="Google Shape;1433;p2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4" name="Google Shape;1434;p2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5" name="Google Shape;1435;p2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6" name="Google Shape;1436;p2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7" name="Google Shape;1437;p2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8" name="Google Shape;1438;p2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39" name="Google Shape;1439;p23"/>
          <p:cNvGrpSpPr/>
          <p:nvPr/>
        </p:nvGrpSpPr>
        <p:grpSpPr>
          <a:xfrm>
            <a:off x="6787998" y="948552"/>
            <a:ext cx="131527" cy="138563"/>
            <a:chOff x="3770248" y="2527300"/>
            <a:chExt cx="180404" cy="190055"/>
          </a:xfrm>
        </p:grpSpPr>
        <p:sp>
          <p:nvSpPr>
            <p:cNvPr id="1440" name="Google Shape;1440;p2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41" name="Google Shape;1441;p2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42" name="Google Shape;1442;p2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43" name="Google Shape;1443;p2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44" name="Google Shape;1444;p23"/>
          <p:cNvGrpSpPr/>
          <p:nvPr/>
        </p:nvGrpSpPr>
        <p:grpSpPr>
          <a:xfrm>
            <a:off x="8204517" y="46"/>
            <a:ext cx="763115" cy="1715221"/>
            <a:chOff x="2484475" y="746199"/>
            <a:chExt cx="1046700" cy="2352626"/>
          </a:xfrm>
        </p:grpSpPr>
        <p:sp>
          <p:nvSpPr>
            <p:cNvPr id="1445" name="Google Shape;1445;p23"/>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3"/>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47" name="Google Shape;1447;p23"/>
            <p:cNvGrpSpPr/>
            <p:nvPr/>
          </p:nvGrpSpPr>
          <p:grpSpPr>
            <a:xfrm>
              <a:off x="2769703" y="746199"/>
              <a:ext cx="510180" cy="2066757"/>
              <a:chOff x="1818382" y="1899501"/>
              <a:chExt cx="466728" cy="1890730"/>
            </a:xfrm>
          </p:grpSpPr>
          <p:grpSp>
            <p:nvGrpSpPr>
              <p:cNvPr id="1448" name="Google Shape;1448;p23"/>
              <p:cNvGrpSpPr/>
              <p:nvPr/>
            </p:nvGrpSpPr>
            <p:grpSpPr>
              <a:xfrm>
                <a:off x="1818382" y="2971595"/>
                <a:ext cx="466728" cy="818636"/>
                <a:chOff x="1818382" y="2942618"/>
                <a:chExt cx="466728" cy="818636"/>
              </a:xfrm>
            </p:grpSpPr>
            <p:sp>
              <p:nvSpPr>
                <p:cNvPr id="1449" name="Google Shape;1449;p23"/>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50" name="Google Shape;1450;p23"/>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51" name="Google Shape;1451;p23"/>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452" name="Google Shape;1452;p23"/>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3" name="Google Shape;1453;p23"/>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med" len="med"/>
              <a:tailEnd type="none" w="med" len="med"/>
            </a:ln>
          </p:spPr>
        </p:sp>
      </p:grpSp>
      <p:grpSp>
        <p:nvGrpSpPr>
          <p:cNvPr id="1454" name="Google Shape;1454;p23"/>
          <p:cNvGrpSpPr/>
          <p:nvPr/>
        </p:nvGrpSpPr>
        <p:grpSpPr>
          <a:xfrm>
            <a:off x="9281637" y="40"/>
            <a:ext cx="660017" cy="941864"/>
            <a:chOff x="3961868" y="621833"/>
            <a:chExt cx="905291" cy="1291877"/>
          </a:xfrm>
        </p:grpSpPr>
        <p:grpSp>
          <p:nvGrpSpPr>
            <p:cNvPr id="1455" name="Google Shape;1455;p23"/>
            <p:cNvGrpSpPr/>
            <p:nvPr/>
          </p:nvGrpSpPr>
          <p:grpSpPr>
            <a:xfrm>
              <a:off x="3961868" y="1008419"/>
              <a:ext cx="905291" cy="905291"/>
              <a:chOff x="764100" y="3623300"/>
              <a:chExt cx="1046700" cy="1046700"/>
            </a:xfrm>
          </p:grpSpPr>
          <p:sp>
            <p:nvSpPr>
              <p:cNvPr id="1456" name="Google Shape;1456;p23"/>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3"/>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8" name="Google Shape;1458;p23"/>
            <p:cNvGrpSpPr/>
            <p:nvPr/>
          </p:nvGrpSpPr>
          <p:grpSpPr>
            <a:xfrm>
              <a:off x="4155315" y="621833"/>
              <a:ext cx="522826" cy="1099260"/>
              <a:chOff x="2447534" y="2604168"/>
              <a:chExt cx="478297" cy="1005636"/>
            </a:xfrm>
          </p:grpSpPr>
          <p:grpSp>
            <p:nvGrpSpPr>
              <p:cNvPr id="1459" name="Google Shape;1459;p23"/>
              <p:cNvGrpSpPr/>
              <p:nvPr/>
            </p:nvGrpSpPr>
            <p:grpSpPr>
              <a:xfrm>
                <a:off x="2447534" y="2604168"/>
                <a:ext cx="478297" cy="1005636"/>
                <a:chOff x="2447534" y="2604168"/>
                <a:chExt cx="478297" cy="1005636"/>
              </a:xfrm>
            </p:grpSpPr>
            <p:grpSp>
              <p:nvGrpSpPr>
                <p:cNvPr id="1460" name="Google Shape;1460;p23"/>
                <p:cNvGrpSpPr/>
                <p:nvPr/>
              </p:nvGrpSpPr>
              <p:grpSpPr>
                <a:xfrm>
                  <a:off x="2447534" y="2971595"/>
                  <a:ext cx="478297" cy="638209"/>
                  <a:chOff x="2447534" y="3081786"/>
                  <a:chExt cx="478297" cy="638209"/>
                </a:xfrm>
              </p:grpSpPr>
              <p:sp>
                <p:nvSpPr>
                  <p:cNvPr id="1461" name="Google Shape;1461;p23"/>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62" name="Google Shape;1462;p23"/>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63" name="Google Shape;1463;p23"/>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464" name="Google Shape;1464;p23"/>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5" name="Google Shape;1465;p23"/>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med" len="med"/>
                <a:tailEnd type="none" w="med" len="med"/>
              </a:ln>
            </p:spPr>
          </p:sp>
          <p:sp>
            <p:nvSpPr>
              <p:cNvPr id="1466" name="Google Shape;1466;p23"/>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med" len="med"/>
                <a:tailEnd type="none" w="med" len="med"/>
              </a:ln>
            </p:spPr>
          </p:sp>
        </p:grpSp>
      </p:grpSp>
      <p:grpSp>
        <p:nvGrpSpPr>
          <p:cNvPr id="1467" name="Google Shape;1467;p23"/>
          <p:cNvGrpSpPr/>
          <p:nvPr/>
        </p:nvGrpSpPr>
        <p:grpSpPr>
          <a:xfrm>
            <a:off x="10180101" y="33"/>
            <a:ext cx="381176" cy="578975"/>
            <a:chOff x="5194218" y="621823"/>
            <a:chExt cx="522827" cy="794132"/>
          </a:xfrm>
        </p:grpSpPr>
        <p:grpSp>
          <p:nvGrpSpPr>
            <p:cNvPr id="1468" name="Google Shape;1468;p23"/>
            <p:cNvGrpSpPr/>
            <p:nvPr/>
          </p:nvGrpSpPr>
          <p:grpSpPr>
            <a:xfrm>
              <a:off x="5194218" y="893129"/>
              <a:ext cx="522827" cy="522827"/>
              <a:chOff x="764100" y="3623300"/>
              <a:chExt cx="1046700" cy="1046700"/>
            </a:xfrm>
          </p:grpSpPr>
          <p:sp>
            <p:nvSpPr>
              <p:cNvPr id="1469" name="Google Shape;1469;p23"/>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3"/>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1" name="Google Shape;1471;p23"/>
            <p:cNvGrpSpPr/>
            <p:nvPr/>
          </p:nvGrpSpPr>
          <p:grpSpPr>
            <a:xfrm>
              <a:off x="5371921" y="621823"/>
              <a:ext cx="182209" cy="655932"/>
              <a:chOff x="3305183" y="2722527"/>
              <a:chExt cx="166690" cy="600065"/>
            </a:xfrm>
          </p:grpSpPr>
          <p:grpSp>
            <p:nvGrpSpPr>
              <p:cNvPr id="1472" name="Google Shape;1472;p23"/>
              <p:cNvGrpSpPr/>
              <p:nvPr/>
            </p:nvGrpSpPr>
            <p:grpSpPr>
              <a:xfrm>
                <a:off x="3305183" y="2722527"/>
                <a:ext cx="166690" cy="600065"/>
                <a:chOff x="3305183" y="2722527"/>
                <a:chExt cx="166690" cy="600065"/>
              </a:xfrm>
            </p:grpSpPr>
            <p:grpSp>
              <p:nvGrpSpPr>
                <p:cNvPr id="1473" name="Google Shape;1473;p23"/>
                <p:cNvGrpSpPr/>
                <p:nvPr/>
              </p:nvGrpSpPr>
              <p:grpSpPr>
                <a:xfrm>
                  <a:off x="3305183" y="2971595"/>
                  <a:ext cx="166690" cy="350998"/>
                  <a:chOff x="3305183" y="3146560"/>
                  <a:chExt cx="166690" cy="350998"/>
                </a:xfrm>
              </p:grpSpPr>
              <p:sp>
                <p:nvSpPr>
                  <p:cNvPr id="1474" name="Google Shape;1474;p23"/>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75" name="Google Shape;1475;p23"/>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76" name="Google Shape;1476;p23"/>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477" name="Google Shape;1477;p23"/>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8" name="Google Shape;1478;p23"/>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479" name="Google Shape;1479;p23"/>
          <p:cNvGrpSpPr/>
          <p:nvPr/>
        </p:nvGrpSpPr>
        <p:grpSpPr>
          <a:xfrm>
            <a:off x="7262656" y="57"/>
            <a:ext cx="763115" cy="1223895"/>
            <a:chOff x="1192601" y="746213"/>
            <a:chExt cx="1046700" cy="1678715"/>
          </a:xfrm>
        </p:grpSpPr>
        <p:grpSp>
          <p:nvGrpSpPr>
            <p:cNvPr id="1480" name="Google Shape;1480;p23"/>
            <p:cNvGrpSpPr/>
            <p:nvPr/>
          </p:nvGrpSpPr>
          <p:grpSpPr>
            <a:xfrm>
              <a:off x="1192601" y="1378228"/>
              <a:ext cx="1046700" cy="1046700"/>
              <a:chOff x="764100" y="3623300"/>
              <a:chExt cx="1046700" cy="1046700"/>
            </a:xfrm>
          </p:grpSpPr>
          <p:sp>
            <p:nvSpPr>
              <p:cNvPr id="1481" name="Google Shape;1481;p23"/>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3"/>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3" name="Google Shape;1483;p23"/>
            <p:cNvGrpSpPr/>
            <p:nvPr/>
          </p:nvGrpSpPr>
          <p:grpSpPr>
            <a:xfrm>
              <a:off x="1417979" y="746213"/>
              <a:ext cx="580390" cy="1384973"/>
              <a:chOff x="522260" y="2632808"/>
              <a:chExt cx="530958" cy="1267014"/>
            </a:xfrm>
          </p:grpSpPr>
          <p:grpSp>
            <p:nvGrpSpPr>
              <p:cNvPr id="1484" name="Google Shape;1484;p23"/>
              <p:cNvGrpSpPr/>
              <p:nvPr/>
            </p:nvGrpSpPr>
            <p:grpSpPr>
              <a:xfrm>
                <a:off x="522260" y="2632808"/>
                <a:ext cx="530958" cy="1267014"/>
                <a:chOff x="522260" y="2632808"/>
                <a:chExt cx="530958" cy="1267014"/>
              </a:xfrm>
            </p:grpSpPr>
            <p:grpSp>
              <p:nvGrpSpPr>
                <p:cNvPr id="1485" name="Google Shape;1485;p23"/>
                <p:cNvGrpSpPr/>
                <p:nvPr/>
              </p:nvGrpSpPr>
              <p:grpSpPr>
                <a:xfrm>
                  <a:off x="522260" y="2971595"/>
                  <a:ext cx="530958" cy="928227"/>
                  <a:chOff x="522260" y="2971595"/>
                  <a:chExt cx="530958" cy="928227"/>
                </a:xfrm>
              </p:grpSpPr>
              <p:sp>
                <p:nvSpPr>
                  <p:cNvPr id="1486" name="Google Shape;1486;p23"/>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7" name="Google Shape;1487;p23"/>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8" name="Google Shape;1488;p23"/>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9" name="Google Shape;1489;p23"/>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490" name="Google Shape;1490;p23"/>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91" name="Google Shape;1491;p23"/>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med" len="med"/>
                <a:tailEnd type="none" w="med" len="med"/>
              </a:ln>
            </p:spPr>
          </p:sp>
        </p:grpSp>
      </p:grpSp>
      <p:grpSp>
        <p:nvGrpSpPr>
          <p:cNvPr id="1492" name="Google Shape;1492;p23"/>
          <p:cNvGrpSpPr/>
          <p:nvPr/>
        </p:nvGrpSpPr>
        <p:grpSpPr>
          <a:xfrm>
            <a:off x="10775541" y="61"/>
            <a:ext cx="763115" cy="1401848"/>
            <a:chOff x="6010934" y="870580"/>
            <a:chExt cx="1046700" cy="1922797"/>
          </a:xfrm>
        </p:grpSpPr>
        <p:grpSp>
          <p:nvGrpSpPr>
            <p:cNvPr id="1493" name="Google Shape;1493;p23"/>
            <p:cNvGrpSpPr/>
            <p:nvPr/>
          </p:nvGrpSpPr>
          <p:grpSpPr>
            <a:xfrm>
              <a:off x="6010934" y="1746678"/>
              <a:ext cx="1046700" cy="1046700"/>
              <a:chOff x="764100" y="3623300"/>
              <a:chExt cx="1046700" cy="1046700"/>
            </a:xfrm>
          </p:grpSpPr>
          <p:sp>
            <p:nvSpPr>
              <p:cNvPr id="1494" name="Google Shape;1494;p23"/>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3"/>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6" name="Google Shape;1496;p23"/>
            <p:cNvGrpSpPr/>
            <p:nvPr/>
          </p:nvGrpSpPr>
          <p:grpSpPr>
            <a:xfrm>
              <a:off x="6308747" y="870580"/>
              <a:ext cx="441786" cy="1701306"/>
              <a:chOff x="1121941" y="2406098"/>
              <a:chExt cx="404159" cy="1556405"/>
            </a:xfrm>
          </p:grpSpPr>
          <p:grpSp>
            <p:nvGrpSpPr>
              <p:cNvPr id="1497" name="Google Shape;1497;p23"/>
              <p:cNvGrpSpPr/>
              <p:nvPr/>
            </p:nvGrpSpPr>
            <p:grpSpPr>
              <a:xfrm>
                <a:off x="1121941" y="2406098"/>
                <a:ext cx="404159" cy="1556405"/>
                <a:chOff x="1121941" y="2406098"/>
                <a:chExt cx="404159" cy="1556405"/>
              </a:xfrm>
            </p:grpSpPr>
            <p:grpSp>
              <p:nvGrpSpPr>
                <p:cNvPr id="1498" name="Google Shape;1498;p23"/>
                <p:cNvGrpSpPr/>
                <p:nvPr/>
              </p:nvGrpSpPr>
              <p:grpSpPr>
                <a:xfrm>
                  <a:off x="1121941" y="2971595"/>
                  <a:ext cx="404159" cy="990908"/>
                  <a:chOff x="1121941" y="2969319"/>
                  <a:chExt cx="404159" cy="990908"/>
                </a:xfrm>
              </p:grpSpPr>
              <p:sp>
                <p:nvSpPr>
                  <p:cNvPr id="1499" name="Google Shape;1499;p23"/>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00" name="Google Shape;1500;p23"/>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01" name="Google Shape;1501;p23"/>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02" name="Google Shape;1502;p23"/>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503" name="Google Shape;1503;p23"/>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4" name="Google Shape;1504;p23"/>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med" len="med"/>
                <a:tailEnd type="none" w="med" len="med"/>
              </a:ln>
            </p:spPr>
          </p:sp>
          <p:sp>
            <p:nvSpPr>
              <p:cNvPr id="1505" name="Google Shape;1505;p23"/>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med" len="med"/>
                <a:tailEnd type="none" w="med" len="med"/>
              </a:ln>
            </p:spPr>
          </p:sp>
          <p:sp>
            <p:nvSpPr>
              <p:cNvPr id="1506" name="Google Shape;1506;p23"/>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med" len="med"/>
                <a:tailEnd type="none" w="med" len="med"/>
              </a:ln>
            </p:spPr>
          </p:sp>
          <p:sp>
            <p:nvSpPr>
              <p:cNvPr id="1507" name="Google Shape;1507;p23"/>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med" len="med"/>
                <a:tailEnd type="none" w="med" len="med"/>
              </a:ln>
            </p:spPr>
          </p:sp>
        </p:grpSp>
      </p:grpSp>
      <p:grpSp>
        <p:nvGrpSpPr>
          <p:cNvPr id="1508" name="Google Shape;1508;p23"/>
          <p:cNvGrpSpPr/>
          <p:nvPr/>
        </p:nvGrpSpPr>
        <p:grpSpPr>
          <a:xfrm>
            <a:off x="6919360" y="49"/>
            <a:ext cx="381176" cy="1466135"/>
            <a:chOff x="721731" y="746204"/>
            <a:chExt cx="522827" cy="2010974"/>
          </a:xfrm>
        </p:grpSpPr>
        <p:grpSp>
          <p:nvGrpSpPr>
            <p:cNvPr id="1509" name="Google Shape;1509;p23"/>
            <p:cNvGrpSpPr/>
            <p:nvPr/>
          </p:nvGrpSpPr>
          <p:grpSpPr>
            <a:xfrm>
              <a:off x="721731" y="2234351"/>
              <a:ext cx="522827" cy="522827"/>
              <a:chOff x="764100" y="3623300"/>
              <a:chExt cx="1046700" cy="1046700"/>
            </a:xfrm>
          </p:grpSpPr>
          <p:sp>
            <p:nvSpPr>
              <p:cNvPr id="1510" name="Google Shape;1510;p23"/>
              <p:cNvSpPr/>
              <p:nvPr/>
            </p:nvSpPr>
            <p:spPr>
              <a:xfrm>
                <a:off x="764100" y="3623300"/>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3"/>
              <p:cNvSpPr/>
              <p:nvPr/>
            </p:nvSpPr>
            <p:spPr>
              <a:xfrm>
                <a:off x="922769" y="3781968"/>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2" name="Google Shape;1512;p23"/>
            <p:cNvGrpSpPr/>
            <p:nvPr/>
          </p:nvGrpSpPr>
          <p:grpSpPr>
            <a:xfrm>
              <a:off x="892053" y="746204"/>
              <a:ext cx="182209" cy="1869993"/>
              <a:chOff x="3305183" y="1611869"/>
              <a:chExt cx="166690" cy="1710724"/>
            </a:xfrm>
          </p:grpSpPr>
          <p:grpSp>
            <p:nvGrpSpPr>
              <p:cNvPr id="1513" name="Google Shape;1513;p23"/>
              <p:cNvGrpSpPr/>
              <p:nvPr/>
            </p:nvGrpSpPr>
            <p:grpSpPr>
              <a:xfrm>
                <a:off x="3305183" y="1611869"/>
                <a:ext cx="166690" cy="1710724"/>
                <a:chOff x="3305183" y="1611869"/>
                <a:chExt cx="166690" cy="1710724"/>
              </a:xfrm>
            </p:grpSpPr>
            <p:grpSp>
              <p:nvGrpSpPr>
                <p:cNvPr id="1514" name="Google Shape;1514;p23"/>
                <p:cNvGrpSpPr/>
                <p:nvPr/>
              </p:nvGrpSpPr>
              <p:grpSpPr>
                <a:xfrm>
                  <a:off x="3305183" y="2971595"/>
                  <a:ext cx="166690" cy="350998"/>
                  <a:chOff x="3305183" y="3146560"/>
                  <a:chExt cx="166690" cy="350998"/>
                </a:xfrm>
              </p:grpSpPr>
              <p:sp>
                <p:nvSpPr>
                  <p:cNvPr id="1515" name="Google Shape;1515;p23"/>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16" name="Google Shape;1516;p23"/>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17" name="Google Shape;1517;p23"/>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518" name="Google Shape;1518;p23"/>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9" name="Google Shape;1519;p23"/>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spTree>
    <p:extLst>
      <p:ext uri="{BB962C8B-B14F-4D97-AF65-F5344CB8AC3E}">
        <p14:creationId xmlns:p14="http://schemas.microsoft.com/office/powerpoint/2010/main" val="174496253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Blank - Color background">
  <p:cSld name="Blank - Color background">
    <p:bg>
      <p:bgPr>
        <a:solidFill>
          <a:schemeClr val="accent2"/>
        </a:solidFill>
        <a:effectLst/>
      </p:bgPr>
    </p:bg>
    <p:spTree>
      <p:nvGrpSpPr>
        <p:cNvPr id="1" name="Shape 1520"/>
        <p:cNvGrpSpPr/>
        <p:nvPr/>
      </p:nvGrpSpPr>
      <p:grpSpPr>
        <a:xfrm>
          <a:off x="0" y="0"/>
          <a:ext cx="0" cy="0"/>
          <a:chOff x="0" y="0"/>
          <a:chExt cx="0" cy="0"/>
        </a:xfrm>
      </p:grpSpPr>
      <p:sp>
        <p:nvSpPr>
          <p:cNvPr id="1521" name="Google Shape;1521;p24"/>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grpSp>
        <p:nvGrpSpPr>
          <p:cNvPr id="1522" name="Google Shape;1522;p24"/>
          <p:cNvGrpSpPr/>
          <p:nvPr/>
        </p:nvGrpSpPr>
        <p:grpSpPr>
          <a:xfrm>
            <a:off x="9833196" y="6028580"/>
            <a:ext cx="307745" cy="324208"/>
            <a:chOff x="3770248" y="2527300"/>
            <a:chExt cx="180404" cy="190055"/>
          </a:xfrm>
        </p:grpSpPr>
        <p:sp>
          <p:nvSpPr>
            <p:cNvPr id="1523" name="Google Shape;1523;p2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24" name="Google Shape;1524;p2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25" name="Google Shape;1525;p2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26" name="Google Shape;1526;p2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527" name="Google Shape;1527;p24"/>
          <p:cNvGrpSpPr/>
          <p:nvPr/>
        </p:nvGrpSpPr>
        <p:grpSpPr>
          <a:xfrm>
            <a:off x="11663324" y="3232669"/>
            <a:ext cx="307745" cy="324208"/>
            <a:chOff x="3770248" y="2527300"/>
            <a:chExt cx="180404" cy="190055"/>
          </a:xfrm>
        </p:grpSpPr>
        <p:sp>
          <p:nvSpPr>
            <p:cNvPr id="1528" name="Google Shape;1528;p2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29" name="Google Shape;1529;p2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30" name="Google Shape;1530;p2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31" name="Google Shape;1531;p2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532" name="Google Shape;1532;p24"/>
          <p:cNvGrpSpPr/>
          <p:nvPr/>
        </p:nvGrpSpPr>
        <p:grpSpPr>
          <a:xfrm rot="5400000">
            <a:off x="11540504" y="4886962"/>
            <a:ext cx="269161" cy="308221"/>
            <a:chOff x="3462796" y="2555878"/>
            <a:chExt cx="157798" cy="180711"/>
          </a:xfrm>
        </p:grpSpPr>
        <p:sp>
          <p:nvSpPr>
            <p:cNvPr id="1533" name="Google Shape;1533;p24"/>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34" name="Google Shape;1534;p24"/>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35" name="Google Shape;1535;p24"/>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36" name="Google Shape;1536;p24"/>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37" name="Google Shape;1537;p24"/>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38" name="Google Shape;1538;p24"/>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539" name="Google Shape;1539;p24"/>
          <p:cNvGrpSpPr/>
          <p:nvPr/>
        </p:nvGrpSpPr>
        <p:grpSpPr>
          <a:xfrm rot="-2700000">
            <a:off x="10717507" y="1504119"/>
            <a:ext cx="226453" cy="238568"/>
            <a:chOff x="3770248" y="2527300"/>
            <a:chExt cx="180404" cy="190055"/>
          </a:xfrm>
        </p:grpSpPr>
        <p:sp>
          <p:nvSpPr>
            <p:cNvPr id="1540" name="Google Shape;1540;p2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41" name="Google Shape;1541;p2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42" name="Google Shape;1542;p2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43" name="Google Shape;1543;p2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544" name="Google Shape;1544;p24"/>
          <p:cNvGrpSpPr/>
          <p:nvPr/>
        </p:nvGrpSpPr>
        <p:grpSpPr>
          <a:xfrm>
            <a:off x="9066846" y="32"/>
            <a:ext cx="1313817" cy="2220913"/>
            <a:chOff x="2484475" y="1329455"/>
            <a:chExt cx="1046700" cy="1769370"/>
          </a:xfrm>
        </p:grpSpPr>
        <p:sp>
          <p:nvSpPr>
            <p:cNvPr id="1545" name="Google Shape;1545;p24"/>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24"/>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47" name="Google Shape;1547;p24"/>
            <p:cNvGrpSpPr/>
            <p:nvPr/>
          </p:nvGrpSpPr>
          <p:grpSpPr>
            <a:xfrm>
              <a:off x="2769703" y="1329455"/>
              <a:ext cx="510180" cy="1483501"/>
              <a:chOff x="1818382" y="2433081"/>
              <a:chExt cx="466728" cy="1357150"/>
            </a:xfrm>
          </p:grpSpPr>
          <p:grpSp>
            <p:nvGrpSpPr>
              <p:cNvPr id="1548" name="Google Shape;1548;p24"/>
              <p:cNvGrpSpPr/>
              <p:nvPr/>
            </p:nvGrpSpPr>
            <p:grpSpPr>
              <a:xfrm>
                <a:off x="1818382" y="2971595"/>
                <a:ext cx="466728" cy="818636"/>
                <a:chOff x="1818382" y="2942618"/>
                <a:chExt cx="466728" cy="818636"/>
              </a:xfrm>
            </p:grpSpPr>
            <p:sp>
              <p:nvSpPr>
                <p:cNvPr id="1549" name="Google Shape;1549;p24"/>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50" name="Google Shape;1550;p24"/>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51" name="Google Shape;1551;p24"/>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552" name="Google Shape;1552;p24"/>
              <p:cNvSpPr/>
              <p:nvPr/>
            </p:nvSpPr>
            <p:spPr>
              <a:xfrm>
                <a:off x="2046046" y="2433081"/>
                <a:ext cx="17700" cy="544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53" name="Google Shape;1553;p24"/>
          <p:cNvGrpSpPr/>
          <p:nvPr/>
        </p:nvGrpSpPr>
        <p:grpSpPr>
          <a:xfrm>
            <a:off x="11106926" y="2"/>
            <a:ext cx="1136321" cy="2986065"/>
            <a:chOff x="3961868" y="-465246"/>
            <a:chExt cx="905291" cy="2378956"/>
          </a:xfrm>
        </p:grpSpPr>
        <p:grpSp>
          <p:nvGrpSpPr>
            <p:cNvPr id="1554" name="Google Shape;1554;p24"/>
            <p:cNvGrpSpPr/>
            <p:nvPr/>
          </p:nvGrpSpPr>
          <p:grpSpPr>
            <a:xfrm>
              <a:off x="3961868" y="1008419"/>
              <a:ext cx="905291" cy="905291"/>
              <a:chOff x="764100" y="3623300"/>
              <a:chExt cx="1046700" cy="1046700"/>
            </a:xfrm>
          </p:grpSpPr>
          <p:sp>
            <p:nvSpPr>
              <p:cNvPr id="1555" name="Google Shape;1555;p24"/>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7" name="Google Shape;1557;p24"/>
            <p:cNvGrpSpPr/>
            <p:nvPr/>
          </p:nvGrpSpPr>
          <p:grpSpPr>
            <a:xfrm>
              <a:off x="4155315" y="-465246"/>
              <a:ext cx="522826" cy="2186340"/>
              <a:chOff x="2447534" y="1609676"/>
              <a:chExt cx="478297" cy="2000128"/>
            </a:xfrm>
          </p:grpSpPr>
          <p:grpSp>
            <p:nvGrpSpPr>
              <p:cNvPr id="1558" name="Google Shape;1558;p24"/>
              <p:cNvGrpSpPr/>
              <p:nvPr/>
            </p:nvGrpSpPr>
            <p:grpSpPr>
              <a:xfrm>
                <a:off x="2447534" y="2971595"/>
                <a:ext cx="478297" cy="638209"/>
                <a:chOff x="2447534" y="3081786"/>
                <a:chExt cx="478297" cy="638209"/>
              </a:xfrm>
            </p:grpSpPr>
            <p:sp>
              <p:nvSpPr>
                <p:cNvPr id="1559" name="Google Shape;1559;p24"/>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60" name="Google Shape;1560;p24"/>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61" name="Google Shape;1561;p24"/>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562" name="Google Shape;1562;p24"/>
              <p:cNvSpPr/>
              <p:nvPr/>
            </p:nvSpPr>
            <p:spPr>
              <a:xfrm>
                <a:off x="2675605" y="1609676"/>
                <a:ext cx="17700" cy="1368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63" name="Google Shape;1563;p24"/>
          <p:cNvGrpSpPr/>
          <p:nvPr/>
        </p:nvGrpSpPr>
        <p:grpSpPr>
          <a:xfrm>
            <a:off x="10415698" y="25"/>
            <a:ext cx="656252" cy="1529691"/>
            <a:chOff x="5194218" y="197272"/>
            <a:chExt cx="522827" cy="1218683"/>
          </a:xfrm>
        </p:grpSpPr>
        <p:grpSp>
          <p:nvGrpSpPr>
            <p:cNvPr id="1564" name="Google Shape;1564;p24"/>
            <p:cNvGrpSpPr/>
            <p:nvPr/>
          </p:nvGrpSpPr>
          <p:grpSpPr>
            <a:xfrm>
              <a:off x="5194218" y="893129"/>
              <a:ext cx="522827" cy="522827"/>
              <a:chOff x="764100" y="3623300"/>
              <a:chExt cx="1046700" cy="1046700"/>
            </a:xfrm>
          </p:grpSpPr>
          <p:sp>
            <p:nvSpPr>
              <p:cNvPr id="1565" name="Google Shape;1565;p24"/>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4"/>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7" name="Google Shape;1567;p24"/>
            <p:cNvGrpSpPr/>
            <p:nvPr/>
          </p:nvGrpSpPr>
          <p:grpSpPr>
            <a:xfrm>
              <a:off x="5371921" y="197272"/>
              <a:ext cx="182209" cy="1080483"/>
              <a:chOff x="3305183" y="2334136"/>
              <a:chExt cx="166690" cy="988457"/>
            </a:xfrm>
          </p:grpSpPr>
          <p:grpSp>
            <p:nvGrpSpPr>
              <p:cNvPr id="1568" name="Google Shape;1568;p24"/>
              <p:cNvGrpSpPr/>
              <p:nvPr/>
            </p:nvGrpSpPr>
            <p:grpSpPr>
              <a:xfrm>
                <a:off x="3305183" y="2971595"/>
                <a:ext cx="166690" cy="350998"/>
                <a:chOff x="3305183" y="3146560"/>
                <a:chExt cx="166690" cy="350998"/>
              </a:xfrm>
            </p:grpSpPr>
            <p:sp>
              <p:nvSpPr>
                <p:cNvPr id="1569" name="Google Shape;1569;p24"/>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70" name="Google Shape;1570;p24"/>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71" name="Google Shape;1571;p24"/>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572" name="Google Shape;1572;p24"/>
              <p:cNvSpPr/>
              <p:nvPr/>
            </p:nvSpPr>
            <p:spPr>
              <a:xfrm>
                <a:off x="3375892" y="2334136"/>
                <a:ext cx="17700" cy="64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73" name="Google Shape;1573;p24"/>
          <p:cNvGrpSpPr/>
          <p:nvPr/>
        </p:nvGrpSpPr>
        <p:grpSpPr>
          <a:xfrm>
            <a:off x="10691839" y="1"/>
            <a:ext cx="1080221" cy="4962791"/>
            <a:chOff x="7824797" y="-929429"/>
            <a:chExt cx="860597" cy="3953785"/>
          </a:xfrm>
        </p:grpSpPr>
        <p:grpSp>
          <p:nvGrpSpPr>
            <p:cNvPr id="1574" name="Google Shape;1574;p24"/>
            <p:cNvGrpSpPr/>
            <p:nvPr/>
          </p:nvGrpSpPr>
          <p:grpSpPr>
            <a:xfrm>
              <a:off x="7824797" y="1891931"/>
              <a:ext cx="860597" cy="1132425"/>
              <a:chOff x="764100" y="3623300"/>
              <a:chExt cx="1046700" cy="1046700"/>
            </a:xfrm>
          </p:grpSpPr>
          <p:sp>
            <p:nvSpPr>
              <p:cNvPr id="1575" name="Google Shape;1575;p24"/>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4"/>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7" name="Google Shape;1577;p24"/>
            <p:cNvGrpSpPr/>
            <p:nvPr/>
          </p:nvGrpSpPr>
          <p:grpSpPr>
            <a:xfrm>
              <a:off x="8100547" y="-929429"/>
              <a:ext cx="300376" cy="3735115"/>
              <a:chOff x="3792712" y="404687"/>
              <a:chExt cx="274793" cy="3416993"/>
            </a:xfrm>
          </p:grpSpPr>
          <p:grpSp>
            <p:nvGrpSpPr>
              <p:cNvPr id="1578" name="Google Shape;1578;p24"/>
              <p:cNvGrpSpPr/>
              <p:nvPr/>
            </p:nvGrpSpPr>
            <p:grpSpPr>
              <a:xfrm>
                <a:off x="3792712" y="2971595"/>
                <a:ext cx="274793" cy="850085"/>
                <a:chOff x="3792712" y="2879468"/>
                <a:chExt cx="274793" cy="850085"/>
              </a:xfrm>
            </p:grpSpPr>
            <p:sp>
              <p:nvSpPr>
                <p:cNvPr id="1579" name="Google Shape;1579;p24"/>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80" name="Google Shape;1580;p24"/>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81" name="Google Shape;1581;p24"/>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582" name="Google Shape;1582;p24"/>
              <p:cNvSpPr/>
              <p:nvPr/>
            </p:nvSpPr>
            <p:spPr>
              <a:xfrm>
                <a:off x="3923177" y="404687"/>
                <a:ext cx="17700" cy="2573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83" name="Google Shape;1583;p24"/>
          <p:cNvGrpSpPr/>
          <p:nvPr/>
        </p:nvGrpSpPr>
        <p:grpSpPr>
          <a:xfrm>
            <a:off x="9681330" y="1"/>
            <a:ext cx="1313817" cy="6147905"/>
            <a:chOff x="1192601" y="-2473021"/>
            <a:chExt cx="1046700" cy="4897949"/>
          </a:xfrm>
        </p:grpSpPr>
        <p:grpSp>
          <p:nvGrpSpPr>
            <p:cNvPr id="1584" name="Google Shape;1584;p24"/>
            <p:cNvGrpSpPr/>
            <p:nvPr/>
          </p:nvGrpSpPr>
          <p:grpSpPr>
            <a:xfrm>
              <a:off x="1192601" y="1378228"/>
              <a:ext cx="1046700" cy="1046700"/>
              <a:chOff x="764100" y="3623300"/>
              <a:chExt cx="1046700" cy="1046700"/>
            </a:xfrm>
          </p:grpSpPr>
          <p:sp>
            <p:nvSpPr>
              <p:cNvPr id="1585" name="Google Shape;1585;p24"/>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4"/>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7" name="Google Shape;1587;p24"/>
            <p:cNvGrpSpPr/>
            <p:nvPr/>
          </p:nvGrpSpPr>
          <p:grpSpPr>
            <a:xfrm>
              <a:off x="1417979" y="-2473021"/>
              <a:ext cx="580390" cy="4604206"/>
              <a:chOff x="522260" y="-312241"/>
              <a:chExt cx="530958" cy="4212063"/>
            </a:xfrm>
          </p:grpSpPr>
          <p:grpSp>
            <p:nvGrpSpPr>
              <p:cNvPr id="1588" name="Google Shape;1588;p24"/>
              <p:cNvGrpSpPr/>
              <p:nvPr/>
            </p:nvGrpSpPr>
            <p:grpSpPr>
              <a:xfrm>
                <a:off x="522260" y="2971595"/>
                <a:ext cx="530958" cy="928227"/>
                <a:chOff x="522260" y="2971595"/>
                <a:chExt cx="530958" cy="928227"/>
              </a:xfrm>
            </p:grpSpPr>
            <p:sp>
              <p:nvSpPr>
                <p:cNvPr id="1589" name="Google Shape;1589;p24"/>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0" name="Google Shape;1590;p24"/>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1" name="Google Shape;1591;p24"/>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2" name="Google Shape;1592;p24"/>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593" name="Google Shape;1593;p24"/>
              <p:cNvSpPr/>
              <p:nvPr/>
            </p:nvSpPr>
            <p:spPr>
              <a:xfrm>
                <a:off x="786930" y="-312241"/>
                <a:ext cx="17700" cy="3290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94" name="Google Shape;1594;p24"/>
          <p:cNvGrpSpPr/>
          <p:nvPr/>
        </p:nvGrpSpPr>
        <p:grpSpPr>
          <a:xfrm>
            <a:off x="9746753" y="2409622"/>
            <a:ext cx="198068" cy="226828"/>
            <a:chOff x="3462796" y="2555878"/>
            <a:chExt cx="157798" cy="180711"/>
          </a:xfrm>
        </p:grpSpPr>
        <p:sp>
          <p:nvSpPr>
            <p:cNvPr id="1595" name="Google Shape;1595;p24"/>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6" name="Google Shape;1596;p24"/>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7" name="Google Shape;1597;p24"/>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8" name="Google Shape;1598;p24"/>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9" name="Google Shape;1599;p24"/>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00" name="Google Shape;1600;p24"/>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601" name="Google Shape;1601;p24"/>
          <p:cNvGrpSpPr/>
          <p:nvPr/>
        </p:nvGrpSpPr>
        <p:grpSpPr>
          <a:xfrm>
            <a:off x="8567374" y="0"/>
            <a:ext cx="1313817" cy="4014256"/>
            <a:chOff x="6010934" y="-404723"/>
            <a:chExt cx="1046700" cy="3198101"/>
          </a:xfrm>
        </p:grpSpPr>
        <p:grpSp>
          <p:nvGrpSpPr>
            <p:cNvPr id="1602" name="Google Shape;1602;p24"/>
            <p:cNvGrpSpPr/>
            <p:nvPr/>
          </p:nvGrpSpPr>
          <p:grpSpPr>
            <a:xfrm>
              <a:off x="6010934" y="1746678"/>
              <a:ext cx="1046700" cy="1046700"/>
              <a:chOff x="764100" y="3623300"/>
              <a:chExt cx="1046700" cy="1046700"/>
            </a:xfrm>
          </p:grpSpPr>
          <p:sp>
            <p:nvSpPr>
              <p:cNvPr id="1603" name="Google Shape;1603;p24"/>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4"/>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5" name="Google Shape;1605;p24"/>
            <p:cNvGrpSpPr/>
            <p:nvPr/>
          </p:nvGrpSpPr>
          <p:grpSpPr>
            <a:xfrm>
              <a:off x="6308747" y="-404723"/>
              <a:ext cx="441786" cy="2976610"/>
              <a:chOff x="1121941" y="1239413"/>
              <a:chExt cx="404159" cy="2723090"/>
            </a:xfrm>
          </p:grpSpPr>
          <p:sp>
            <p:nvSpPr>
              <p:cNvPr id="1606" name="Google Shape;1606;p24"/>
              <p:cNvSpPr/>
              <p:nvPr/>
            </p:nvSpPr>
            <p:spPr>
              <a:xfrm>
                <a:off x="1308652" y="1239413"/>
                <a:ext cx="17700" cy="1738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07" name="Google Shape;1607;p24"/>
              <p:cNvGrpSpPr/>
              <p:nvPr/>
            </p:nvGrpSpPr>
            <p:grpSpPr>
              <a:xfrm>
                <a:off x="1121941" y="2971595"/>
                <a:ext cx="404159" cy="990908"/>
                <a:chOff x="1121941" y="2969319"/>
                <a:chExt cx="404159" cy="990908"/>
              </a:xfrm>
            </p:grpSpPr>
            <p:sp>
              <p:nvSpPr>
                <p:cNvPr id="1608" name="Google Shape;1608;p24"/>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09" name="Google Shape;1609;p24"/>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10" name="Google Shape;1610;p24"/>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11" name="Google Shape;1611;p24"/>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spTree>
    <p:extLst>
      <p:ext uri="{BB962C8B-B14F-4D97-AF65-F5344CB8AC3E}">
        <p14:creationId xmlns:p14="http://schemas.microsoft.com/office/powerpoint/2010/main" val="570191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6B3165-5552-49B1-A4FB-584E0FA1A0C9}" type="datetime1">
              <a:rPr lang="en-US" smtClean="0"/>
              <a:t>11/15/2023</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a:t>‹#›</a:t>
            </a:fld>
            <a:endParaRPr kumimoji="0" lang="en-US" dirty="0"/>
          </a:p>
        </p:txBody>
      </p:sp>
    </p:spTree>
    <p:extLst>
      <p:ext uri="{BB962C8B-B14F-4D97-AF65-F5344CB8AC3E}">
        <p14:creationId xmlns:p14="http://schemas.microsoft.com/office/powerpoint/2010/main" val="3720332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EC12F0-D753-4E8F-8FD9-0B0D00EC9D9C}" type="datetime1">
              <a:rPr lang="en-US" smtClean="0"/>
              <a:t>11/15/2023</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a:t>‹#›</a:t>
            </a:fld>
            <a:endParaRPr kumimoji="0" lang="en-US" dirty="0"/>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14197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C9CF38-123C-4307-A1D0-8A892726E9C9}" type="datetime1">
              <a:rPr lang="en-US" smtClean="0"/>
              <a:t>11/15/2023</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a:t>‹#›</a:t>
            </a:fld>
            <a:endParaRPr kumimoji="0" lang="en-US" dirty="0"/>
          </a:p>
        </p:txBody>
      </p:sp>
    </p:spTree>
    <p:extLst>
      <p:ext uri="{BB962C8B-B14F-4D97-AF65-F5344CB8AC3E}">
        <p14:creationId xmlns:p14="http://schemas.microsoft.com/office/powerpoint/2010/main" val="2695110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B25BE7-11B2-4A1A-9DEA-77A0E0B36D03}" type="datetime1">
              <a:rPr lang="en-US" smtClean="0"/>
              <a:t>11/15/2023</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a:t>‹#›</a:t>
            </a:fld>
            <a:endParaRPr kumimoji="0" lang="en-US" dirty="0"/>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04289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D45095-2C4C-4B9B-9D05-B16075C22ECD}" type="datetime1">
              <a:rPr lang="en-US" smtClean="0"/>
              <a:t>11/15/2023</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a:t>‹#›</a:t>
            </a:fld>
            <a:endParaRPr kumimoji="0" lang="en-US" dirty="0"/>
          </a:p>
        </p:txBody>
      </p:sp>
    </p:spTree>
    <p:extLst>
      <p:ext uri="{BB962C8B-B14F-4D97-AF65-F5344CB8AC3E}">
        <p14:creationId xmlns:p14="http://schemas.microsoft.com/office/powerpoint/2010/main" val="34111292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1A58B4-5FCF-4770-B7C4-412E0B75B3A9}" type="datetime1">
              <a:rPr lang="en-US" smtClean="0"/>
              <a:t>11/15/2023</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a:t>‹#›</a:t>
            </a:fld>
            <a:endParaRPr kumimoji="0" lang="en-US" dirty="0"/>
          </a:p>
        </p:txBody>
      </p:sp>
    </p:spTree>
    <p:extLst>
      <p:ext uri="{BB962C8B-B14F-4D97-AF65-F5344CB8AC3E}">
        <p14:creationId xmlns:p14="http://schemas.microsoft.com/office/powerpoint/2010/main" val="2417886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515102-4EBC-4F58-8735-C4E4549D08ED}" type="datetime1">
              <a:rPr lang="en-US" smtClean="0"/>
              <a:t>11/15/2023</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a:t>‹#›</a:t>
            </a:fld>
            <a:endParaRPr kumimoji="0" lang="en-US" dirty="0"/>
          </a:p>
        </p:txBody>
      </p:sp>
    </p:spTree>
    <p:extLst>
      <p:ext uri="{BB962C8B-B14F-4D97-AF65-F5344CB8AC3E}">
        <p14:creationId xmlns:p14="http://schemas.microsoft.com/office/powerpoint/2010/main" val="2199838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136DE1-6D17-4132-A153-E38969CFD1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C6048B-C74B-0E38-D7A7-491DDE3CC895}"/>
              </a:ext>
            </a:extLst>
          </p:cNvPr>
          <p:cNvSpPr>
            <a:spLocks noGrp="1"/>
          </p:cNvSpPr>
          <p:nvPr>
            <p:ph type="ctrTitle" hasCustomPrompt="1"/>
          </p:nvPr>
        </p:nvSpPr>
        <p:spPr>
          <a:xfrm>
            <a:off x="4824441" y="4542072"/>
            <a:ext cx="5557228" cy="741275"/>
          </a:xfrm>
          <a:prstGeom prst="rect">
            <a:avLst/>
          </a:prstGeom>
        </p:spPr>
        <p:txBody>
          <a:bodyPr anchor="b">
            <a:normAutofit/>
          </a:bodyPr>
          <a:lstStyle>
            <a:lvl1pPr algn="l">
              <a:defRPr sz="4400" b="1">
                <a:solidFill>
                  <a:srgbClr val="3C4981"/>
                </a:solidFill>
                <a:latin typeface="Gill Sans MT" panose="020B0502020104020203" pitchFamily="34" charset="0"/>
              </a:defRPr>
            </a:lvl1pPr>
          </a:lstStyle>
          <a:p>
            <a:r>
              <a:rPr lang="en-US" dirty="0"/>
              <a:t>Presentation Title</a:t>
            </a:r>
          </a:p>
        </p:txBody>
      </p:sp>
      <p:sp>
        <p:nvSpPr>
          <p:cNvPr id="3" name="Subtitle 2">
            <a:extLst>
              <a:ext uri="{FF2B5EF4-FFF2-40B4-BE49-F238E27FC236}">
                <a16:creationId xmlns:a16="http://schemas.microsoft.com/office/drawing/2014/main" id="{E64C3ED3-399D-DE1C-3FCB-1A46F87D4D25}"/>
              </a:ext>
            </a:extLst>
          </p:cNvPr>
          <p:cNvSpPr>
            <a:spLocks noGrp="1"/>
          </p:cNvSpPr>
          <p:nvPr>
            <p:ph type="subTitle" idx="1" hasCustomPrompt="1"/>
          </p:nvPr>
        </p:nvSpPr>
        <p:spPr>
          <a:xfrm>
            <a:off x="4858337" y="5333263"/>
            <a:ext cx="5486400" cy="365125"/>
          </a:xfrm>
        </p:spPr>
        <p:txBody>
          <a:bodyPr>
            <a:normAutofit/>
          </a:bodyPr>
          <a:lstStyle>
            <a:lvl1pPr marL="0" indent="0" algn="l">
              <a:buNone/>
              <a:defRPr sz="2400">
                <a:solidFill>
                  <a:srgbClr val="3C4981"/>
                </a:solidFill>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a:t>
            </a:r>
          </a:p>
        </p:txBody>
      </p:sp>
      <p:sp>
        <p:nvSpPr>
          <p:cNvPr id="4" name="Date Placeholder 3">
            <a:extLst>
              <a:ext uri="{FF2B5EF4-FFF2-40B4-BE49-F238E27FC236}">
                <a16:creationId xmlns:a16="http://schemas.microsoft.com/office/drawing/2014/main" id="{92831542-47E4-005B-50C4-4CC241B1CCDC}"/>
              </a:ext>
            </a:extLst>
          </p:cNvPr>
          <p:cNvSpPr>
            <a:spLocks noGrp="1"/>
          </p:cNvSpPr>
          <p:nvPr>
            <p:ph type="dt" sz="half" idx="10"/>
          </p:nvPr>
        </p:nvSpPr>
        <p:spPr>
          <a:xfrm>
            <a:off x="838200" y="6331778"/>
            <a:ext cx="2743200" cy="365125"/>
          </a:xfrm>
          <a:prstGeom prst="rect">
            <a:avLst/>
          </a:prstGeom>
        </p:spPr>
        <p:txBody>
          <a:bodyPr/>
          <a:lstStyle>
            <a:lvl1pPr>
              <a:defRPr sz="1600" b="1">
                <a:solidFill>
                  <a:srgbClr val="3C4981"/>
                </a:solidFill>
                <a:latin typeface="Gill Sans MT" panose="020B0502020104020203" pitchFamily="34" charset="0"/>
              </a:defRPr>
            </a:lvl1pPr>
          </a:lstStyle>
          <a:p>
            <a:r>
              <a:rPr lang="en-US" dirty="0"/>
              <a:t>Presenter Name, </a:t>
            </a:r>
            <a:r>
              <a:rPr lang="en-US" b="0" dirty="0"/>
              <a:t>Title</a:t>
            </a:r>
          </a:p>
        </p:txBody>
      </p:sp>
      <p:sp>
        <p:nvSpPr>
          <p:cNvPr id="6" name="Slide Number Placeholder 5">
            <a:extLst>
              <a:ext uri="{FF2B5EF4-FFF2-40B4-BE49-F238E27FC236}">
                <a16:creationId xmlns:a16="http://schemas.microsoft.com/office/drawing/2014/main" id="{D3F9DCCA-6457-BE08-475E-7E71C50A56FE}"/>
              </a:ext>
            </a:extLst>
          </p:cNvPr>
          <p:cNvSpPr>
            <a:spLocks noGrp="1"/>
          </p:cNvSpPr>
          <p:nvPr>
            <p:ph type="sldNum" sz="quarter" idx="12"/>
          </p:nvPr>
        </p:nvSpPr>
        <p:spPr>
          <a:xfrm>
            <a:off x="8610600" y="6372086"/>
            <a:ext cx="2743200" cy="365125"/>
          </a:xfrm>
        </p:spPr>
        <p:txBody>
          <a:bodyPr/>
          <a:lstStyle>
            <a:lvl1pPr>
              <a:defRPr sz="1600" b="1">
                <a:solidFill>
                  <a:srgbClr val="3C4981"/>
                </a:solidFill>
                <a:latin typeface="Gill Sans MT" panose="020B0502020104020203" pitchFamily="34" charset="0"/>
              </a:defRPr>
            </a:lvl1pPr>
          </a:lstStyle>
          <a:p>
            <a:r>
              <a:rPr lang="en-US" dirty="0"/>
              <a:t>Month, Day, Year</a:t>
            </a:r>
          </a:p>
        </p:txBody>
      </p:sp>
      <p:pic>
        <p:nvPicPr>
          <p:cNvPr id="9" name="Picture 8">
            <a:extLst>
              <a:ext uri="{FF2B5EF4-FFF2-40B4-BE49-F238E27FC236}">
                <a16:creationId xmlns:a16="http://schemas.microsoft.com/office/drawing/2014/main" id="{C3AA82A5-7921-4263-9FD3-05A168D257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84546" y="4467590"/>
            <a:ext cx="1982995" cy="1057294"/>
          </a:xfrm>
          <a:prstGeom prst="rect">
            <a:avLst/>
          </a:prstGeom>
        </p:spPr>
      </p:pic>
      <p:cxnSp>
        <p:nvCxnSpPr>
          <p:cNvPr id="10" name="Straight Connector 9">
            <a:extLst>
              <a:ext uri="{FF2B5EF4-FFF2-40B4-BE49-F238E27FC236}">
                <a16:creationId xmlns:a16="http://schemas.microsoft.com/office/drawing/2014/main" id="{0008C24B-B039-46FD-BD1E-364294A69931}"/>
              </a:ext>
            </a:extLst>
          </p:cNvPr>
          <p:cNvCxnSpPr>
            <a:cxnSpLocks/>
          </p:cNvCxnSpPr>
          <p:nvPr userDrawn="1"/>
        </p:nvCxnSpPr>
        <p:spPr>
          <a:xfrm flipH="1">
            <a:off x="4297972" y="4542072"/>
            <a:ext cx="311734" cy="908329"/>
          </a:xfrm>
          <a:prstGeom prst="line">
            <a:avLst/>
          </a:prstGeom>
          <a:ln w="22225">
            <a:solidFill>
              <a:srgbClr val="36426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446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E578D-A7DC-30FF-1D7A-F79419A043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ADE235-193C-DFA7-F6E5-6044DE1DA6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837EC7-11F0-80EB-1BDD-9D3E81680313}"/>
              </a:ext>
            </a:extLst>
          </p:cNvPr>
          <p:cNvSpPr>
            <a:spLocks noGrp="1"/>
          </p:cNvSpPr>
          <p:nvPr>
            <p:ph type="dt" sz="half" idx="10"/>
          </p:nvPr>
        </p:nvSpPr>
        <p:spPr/>
        <p:txBody>
          <a:bodyPr/>
          <a:lstStyle/>
          <a:p>
            <a:fld id="{47B78DBC-BD92-4118-90AF-2E7BE485E893}" type="datetimeFigureOut">
              <a:rPr lang="en-US" smtClean="0"/>
              <a:t>11/15/2023</a:t>
            </a:fld>
            <a:endParaRPr lang="en-US"/>
          </a:p>
        </p:txBody>
      </p:sp>
      <p:sp>
        <p:nvSpPr>
          <p:cNvPr id="5" name="Footer Placeholder 4">
            <a:extLst>
              <a:ext uri="{FF2B5EF4-FFF2-40B4-BE49-F238E27FC236}">
                <a16:creationId xmlns:a16="http://schemas.microsoft.com/office/drawing/2014/main" id="{1AEA22C6-449E-46E7-F4B8-BF9AFB975F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FA8235-8825-445D-7393-9D2E82076209}"/>
              </a:ext>
            </a:extLst>
          </p:cNvPr>
          <p:cNvSpPr>
            <a:spLocks noGrp="1"/>
          </p:cNvSpPr>
          <p:nvPr>
            <p:ph type="sldNum" sz="quarter" idx="12"/>
          </p:nvPr>
        </p:nvSpPr>
        <p:spPr/>
        <p:txBody>
          <a:bodyPr/>
          <a:lstStyle/>
          <a:p>
            <a:fld id="{883415FD-2415-4642-9E59-ED1770355CD6}" type="slidenum">
              <a:rPr lang="en-US" smtClean="0"/>
              <a:t>‹#›</a:t>
            </a:fld>
            <a:endParaRPr lang="en-US"/>
          </a:p>
        </p:txBody>
      </p:sp>
    </p:spTree>
    <p:extLst>
      <p:ext uri="{BB962C8B-B14F-4D97-AF65-F5344CB8AC3E}">
        <p14:creationId xmlns:p14="http://schemas.microsoft.com/office/powerpoint/2010/main" val="11647822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List Slide">
    <p:spTree>
      <p:nvGrpSpPr>
        <p:cNvPr id="1" name=""/>
        <p:cNvGrpSpPr/>
        <p:nvPr/>
      </p:nvGrpSpPr>
      <p:grpSpPr>
        <a:xfrm>
          <a:off x="0" y="0"/>
          <a:ext cx="0" cy="0"/>
          <a:chOff x="0" y="0"/>
          <a:chExt cx="0" cy="0"/>
        </a:xfrm>
      </p:grpSpPr>
      <p:pic>
        <p:nvPicPr>
          <p:cNvPr id="8" name="Picture 7" descr="A picture containing outdoor, silhouette&#10;&#10;Description automatically generated">
            <a:extLst>
              <a:ext uri="{FF2B5EF4-FFF2-40B4-BE49-F238E27FC236}">
                <a16:creationId xmlns:a16="http://schemas.microsoft.com/office/drawing/2014/main" id="{03C416E2-A766-473A-919A-8B3B664DB3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8" cy="6858000"/>
          </a:xfrm>
          <a:prstGeom prst="rect">
            <a:avLst/>
          </a:prstGeom>
          <a:blipFill>
            <a:blip r:embed="rId3" cstate="email">
              <a:extLst>
                <a:ext uri="{28A0092B-C50C-407E-A947-70E740481C1C}">
                  <a14:useLocalDpi xmlns:a14="http://schemas.microsoft.com/office/drawing/2010/main"/>
                </a:ext>
              </a:extLst>
            </a:blip>
            <a:stretch>
              <a:fillRect/>
            </a:stretch>
          </a:blipFill>
        </p:spPr>
      </p:pic>
      <p:sp>
        <p:nvSpPr>
          <p:cNvPr id="6" name="Slide Number Placeholder 5">
            <a:extLst>
              <a:ext uri="{FF2B5EF4-FFF2-40B4-BE49-F238E27FC236}">
                <a16:creationId xmlns:a16="http://schemas.microsoft.com/office/drawing/2014/main" id="{86A42901-BCA3-EA2B-AABB-63C065A5284B}"/>
              </a:ext>
            </a:extLst>
          </p:cNvPr>
          <p:cNvSpPr>
            <a:spLocks noGrp="1"/>
          </p:cNvSpPr>
          <p:nvPr>
            <p:ph type="sldNum" sz="quarter" idx="12"/>
          </p:nvPr>
        </p:nvSpPr>
        <p:spPr/>
        <p:txBody>
          <a:bodyPr/>
          <a:lstStyle/>
          <a:p>
            <a:fld id="{B4BD64BB-9BC2-3346-B283-A39112DA3F23}" type="slidenum">
              <a:rPr lang="en-US" smtClean="0"/>
              <a:t>‹#›</a:t>
            </a:fld>
            <a:endParaRPr lang="en-US"/>
          </a:p>
        </p:txBody>
      </p:sp>
      <p:sp>
        <p:nvSpPr>
          <p:cNvPr id="12" name="Content Placeholder 2">
            <a:extLst>
              <a:ext uri="{FF2B5EF4-FFF2-40B4-BE49-F238E27FC236}">
                <a16:creationId xmlns:a16="http://schemas.microsoft.com/office/drawing/2014/main" id="{AC608B88-7DC3-48BE-AD57-43B06965CC28}"/>
              </a:ext>
            </a:extLst>
          </p:cNvPr>
          <p:cNvSpPr>
            <a:spLocks noGrp="1"/>
          </p:cNvSpPr>
          <p:nvPr userDrawn="1">
            <p:ph idx="13"/>
          </p:nvPr>
        </p:nvSpPr>
        <p:spPr>
          <a:xfrm>
            <a:off x="6299200" y="4206799"/>
            <a:ext cx="5054600" cy="1941878"/>
          </a:xfrm>
        </p:spPr>
        <p:txBody>
          <a:bodyPr>
            <a:normAutofit/>
          </a:bodyPr>
          <a:lstStyle>
            <a:lvl1pPr>
              <a:defRPr sz="2400">
                <a:solidFill>
                  <a:srgbClr val="3C4981"/>
                </a:solidFill>
              </a:defRPr>
            </a:lvl1pPr>
            <a:lvl2pPr marL="685800" indent="-228600">
              <a:buFont typeface="Courier New" panose="02070309020205020404" pitchFamily="49" charset="0"/>
              <a:buChar char="o"/>
              <a:defRPr sz="2000">
                <a:solidFill>
                  <a:srgbClr val="3C4981"/>
                </a:solidFill>
              </a:defRPr>
            </a:lvl2pPr>
            <a:lvl3pPr marL="1143000" indent="-228600">
              <a:buFont typeface="Arial" panose="020B0604020202020204" pitchFamily="34" charset="0"/>
              <a:buChar char="•"/>
              <a:defRPr sz="1800">
                <a:solidFill>
                  <a:srgbClr val="3C4981"/>
                </a:solidFill>
              </a:defRPr>
            </a:lvl3pPr>
            <a:lvl4pPr marL="1600200" indent="-228600">
              <a:buFont typeface="Courier New" panose="02070309020205020404" pitchFamily="49" charset="0"/>
              <a:buChar char="o"/>
              <a:defRPr sz="1600">
                <a:solidFill>
                  <a:srgbClr val="3C4981"/>
                </a:solidFill>
              </a:defRPr>
            </a:lvl4pPr>
            <a:lvl5pPr marL="2057400" indent="-228600">
              <a:buFont typeface="Arial" panose="020B0604020202020204" pitchFamily="34" charset="0"/>
              <a:buChar char="•"/>
              <a:defRPr sz="1600">
                <a:solidFill>
                  <a:srgbClr val="3C498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F7573ACF-C771-B219-96CE-667B68A98F34}"/>
              </a:ext>
            </a:extLst>
          </p:cNvPr>
          <p:cNvSpPr txBox="1">
            <a:spLocks/>
          </p:cNvSpPr>
          <p:nvPr userDrawn="1"/>
        </p:nvSpPr>
        <p:spPr>
          <a:xfrm>
            <a:off x="838200" y="3207665"/>
            <a:ext cx="2829339" cy="738646"/>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4800" b="1" i="0" kern="1200">
                <a:solidFill>
                  <a:srgbClr val="36426F"/>
                </a:solidFill>
                <a:latin typeface="Gill Sans MT" panose="020B0502020104020203" pitchFamily="34" charset="77"/>
                <a:ea typeface="+mj-ea"/>
                <a:cs typeface="+mj-cs"/>
              </a:defRPr>
            </a:lvl1pPr>
          </a:lstStyle>
          <a:p>
            <a:pPr algn="l"/>
            <a:r>
              <a:rPr lang="en-US" sz="4400" dirty="0">
                <a:solidFill>
                  <a:srgbClr val="3C4981"/>
                </a:solidFill>
              </a:rPr>
              <a:t>Agenda</a:t>
            </a:r>
            <a:endParaRPr lang="en-US" dirty="0">
              <a:solidFill>
                <a:srgbClr val="3C4981"/>
              </a:solidFill>
            </a:endParaRPr>
          </a:p>
        </p:txBody>
      </p:sp>
      <p:sp>
        <p:nvSpPr>
          <p:cNvPr id="11" name="Content Placeholder 2">
            <a:extLst>
              <a:ext uri="{FF2B5EF4-FFF2-40B4-BE49-F238E27FC236}">
                <a16:creationId xmlns:a16="http://schemas.microsoft.com/office/drawing/2014/main" id="{DE37ACA4-6D59-9829-315D-6F610BD82EB9}"/>
              </a:ext>
            </a:extLst>
          </p:cNvPr>
          <p:cNvSpPr>
            <a:spLocks noGrp="1"/>
          </p:cNvSpPr>
          <p:nvPr>
            <p:ph idx="14"/>
          </p:nvPr>
        </p:nvSpPr>
        <p:spPr>
          <a:xfrm>
            <a:off x="838200" y="4206799"/>
            <a:ext cx="5054600" cy="1941878"/>
          </a:xfrm>
        </p:spPr>
        <p:txBody>
          <a:bodyPr>
            <a:normAutofit/>
          </a:bodyPr>
          <a:lstStyle>
            <a:lvl1pPr>
              <a:defRPr sz="2400">
                <a:solidFill>
                  <a:srgbClr val="3C4981"/>
                </a:solidFill>
              </a:defRPr>
            </a:lvl1pPr>
            <a:lvl2pPr marL="685800" indent="-228600">
              <a:buFont typeface="Courier New" panose="02070309020205020404" pitchFamily="49" charset="0"/>
              <a:buChar char="o"/>
              <a:defRPr sz="2000">
                <a:solidFill>
                  <a:srgbClr val="3C4981"/>
                </a:solidFill>
              </a:defRPr>
            </a:lvl2pPr>
            <a:lvl3pPr marL="1143000" indent="-228600">
              <a:buFont typeface="Arial" panose="020B0604020202020204" pitchFamily="34" charset="0"/>
              <a:buChar char="•"/>
              <a:defRPr sz="1800">
                <a:solidFill>
                  <a:srgbClr val="3C4981"/>
                </a:solidFill>
              </a:defRPr>
            </a:lvl3pPr>
            <a:lvl4pPr marL="1600200" indent="-228600">
              <a:buFont typeface="Courier New" panose="02070309020205020404" pitchFamily="49" charset="0"/>
              <a:buChar char="o"/>
              <a:defRPr sz="1600">
                <a:solidFill>
                  <a:srgbClr val="3C4981"/>
                </a:solidFill>
              </a:defRPr>
            </a:lvl4pPr>
            <a:lvl5pPr marL="2057400" indent="-228600">
              <a:buFont typeface="Arial" panose="020B0604020202020204" pitchFamily="34" charset="0"/>
              <a:buChar char="•"/>
              <a:defRPr sz="1600">
                <a:solidFill>
                  <a:srgbClr val="3C498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a:extLst>
              <a:ext uri="{FF2B5EF4-FFF2-40B4-BE49-F238E27FC236}">
                <a16:creationId xmlns:a16="http://schemas.microsoft.com/office/drawing/2014/main" id="{3F41E7A9-8C1E-C541-FDAF-404CD07F1F02}"/>
              </a:ext>
            </a:extLst>
          </p:cNvPr>
          <p:cNvSpPr/>
          <p:nvPr userDrawn="1"/>
        </p:nvSpPr>
        <p:spPr>
          <a:xfrm>
            <a:off x="9765979" y="0"/>
            <a:ext cx="1832058" cy="1242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359B05-344E-A000-E89A-A8D88EE84F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60082" y="199750"/>
            <a:ext cx="1458980" cy="777898"/>
          </a:xfrm>
          <a:prstGeom prst="rect">
            <a:avLst/>
          </a:prstGeom>
        </p:spPr>
      </p:pic>
    </p:spTree>
    <p:extLst>
      <p:ext uri="{BB962C8B-B14F-4D97-AF65-F5344CB8AC3E}">
        <p14:creationId xmlns:p14="http://schemas.microsoft.com/office/powerpoint/2010/main" val="2562072546"/>
      </p:ext>
    </p:extLst>
  </p:cSld>
  <p:clrMapOvr>
    <a:masterClrMapping/>
  </p:clrMapOvr>
  <p:extLst>
    <p:ext uri="{DCECCB84-F9BA-43D5-87BE-67443E8EF086}">
      <p15:sldGuideLst xmlns:p15="http://schemas.microsoft.com/office/powerpoint/2012/main">
        <p15:guide id="1" orient="horz" pos="696">
          <p15:clr>
            <a:srgbClr val="FBAE40"/>
          </p15:clr>
        </p15:guide>
        <p15:guide id="2" pos="3840">
          <p15:clr>
            <a:srgbClr val="FBAE40"/>
          </p15:clr>
        </p15:guide>
        <p15:guide id="3" pos="7248">
          <p15:clr>
            <a:srgbClr val="FBAE40"/>
          </p15:clr>
        </p15:guide>
        <p15:guide id="4" pos="528">
          <p15:clr>
            <a:srgbClr val="FBAE40"/>
          </p15:clr>
        </p15:guide>
        <p15:guide id="5" orient="horz" pos="60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ransition Slide w/Title">
    <p:spTree>
      <p:nvGrpSpPr>
        <p:cNvPr id="1" name=""/>
        <p:cNvGrpSpPr/>
        <p:nvPr/>
      </p:nvGrpSpPr>
      <p:grpSpPr>
        <a:xfrm>
          <a:off x="0" y="0"/>
          <a:ext cx="0" cy="0"/>
          <a:chOff x="0" y="0"/>
          <a:chExt cx="0" cy="0"/>
        </a:xfrm>
      </p:grpSpPr>
      <p:pic>
        <p:nvPicPr>
          <p:cNvPr id="15" name="Picture 14" descr="A picture containing outdoor, silhouette&#10;&#10;Description automatically generated">
            <a:extLst>
              <a:ext uri="{FF2B5EF4-FFF2-40B4-BE49-F238E27FC236}">
                <a16:creationId xmlns:a16="http://schemas.microsoft.com/office/drawing/2014/main" id="{9CC36CC5-9828-2C7C-A11F-148631FD09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8" cy="6858000"/>
          </a:xfrm>
          <a:prstGeom prst="rect">
            <a:avLst/>
          </a:prstGeom>
          <a:blipFill>
            <a:blip r:embed="rId3" cstate="email">
              <a:extLst>
                <a:ext uri="{28A0092B-C50C-407E-A947-70E740481C1C}">
                  <a14:useLocalDpi xmlns:a14="http://schemas.microsoft.com/office/drawing/2010/main"/>
                </a:ext>
              </a:extLst>
            </a:blip>
            <a:stretch>
              <a:fillRect/>
            </a:stretch>
          </a:blipFill>
        </p:spPr>
      </p:pic>
      <p:sp>
        <p:nvSpPr>
          <p:cNvPr id="3" name="Text Placeholder 2">
            <a:extLst>
              <a:ext uri="{FF2B5EF4-FFF2-40B4-BE49-F238E27FC236}">
                <a16:creationId xmlns:a16="http://schemas.microsoft.com/office/drawing/2014/main" id="{C91CF971-A082-5343-9492-76E04E4514C3}"/>
              </a:ext>
            </a:extLst>
          </p:cNvPr>
          <p:cNvSpPr>
            <a:spLocks noGrp="1"/>
          </p:cNvSpPr>
          <p:nvPr>
            <p:ph type="body" idx="1" hasCustomPrompt="1"/>
          </p:nvPr>
        </p:nvSpPr>
        <p:spPr>
          <a:xfrm>
            <a:off x="2129915" y="3826238"/>
            <a:ext cx="7932168" cy="1888761"/>
          </a:xfrm>
        </p:spPr>
        <p:txBody>
          <a:bodyPr>
            <a:normAutofit/>
          </a:bodyPr>
          <a:lstStyle>
            <a:lvl1pPr marL="0" indent="0" algn="ctr">
              <a:buNone/>
              <a:defRPr sz="4400" u="none">
                <a:solidFill>
                  <a:srgbClr val="36426F"/>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Transition slide if needed</a:t>
            </a:r>
          </a:p>
        </p:txBody>
      </p:sp>
      <p:sp>
        <p:nvSpPr>
          <p:cNvPr id="6" name="Slide Number Placeholder 5">
            <a:extLst>
              <a:ext uri="{FF2B5EF4-FFF2-40B4-BE49-F238E27FC236}">
                <a16:creationId xmlns:a16="http://schemas.microsoft.com/office/drawing/2014/main" id="{8AF91850-FA7C-B498-AC54-A2CAB914C153}"/>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4" name="Group 3">
            <a:extLst>
              <a:ext uri="{FF2B5EF4-FFF2-40B4-BE49-F238E27FC236}">
                <a16:creationId xmlns:a16="http://schemas.microsoft.com/office/drawing/2014/main" id="{5F2092B5-43F2-9446-48FF-C709A142616B}"/>
              </a:ext>
            </a:extLst>
          </p:cNvPr>
          <p:cNvGrpSpPr/>
          <p:nvPr userDrawn="1"/>
        </p:nvGrpSpPr>
        <p:grpSpPr>
          <a:xfrm>
            <a:off x="9762697" y="18765"/>
            <a:ext cx="1832058" cy="1223626"/>
            <a:chOff x="9762697" y="18765"/>
            <a:chExt cx="1832058" cy="1223626"/>
          </a:xfrm>
        </p:grpSpPr>
        <p:sp>
          <p:nvSpPr>
            <p:cNvPr id="5" name="Rectangle 4">
              <a:extLst>
                <a:ext uri="{FF2B5EF4-FFF2-40B4-BE49-F238E27FC236}">
                  <a16:creationId xmlns:a16="http://schemas.microsoft.com/office/drawing/2014/main" id="{3964BACC-584C-2E68-2E90-044A3AB1F250}"/>
                </a:ext>
              </a:extLst>
            </p:cNvPr>
            <p:cNvSpPr/>
            <p:nvPr userDrawn="1"/>
          </p:nvSpPr>
          <p:spPr>
            <a:xfrm>
              <a:off x="9762697" y="18765"/>
              <a:ext cx="1832058" cy="1223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1087A05-ADF7-3386-F45B-DBAC1AFC566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grpSp>
        <p:nvGrpSpPr>
          <p:cNvPr id="19" name="Group 18">
            <a:extLst>
              <a:ext uri="{FF2B5EF4-FFF2-40B4-BE49-F238E27FC236}">
                <a16:creationId xmlns:a16="http://schemas.microsoft.com/office/drawing/2014/main" id="{8AFAF353-310C-36C8-4D2E-207F3E5B6AF1}"/>
              </a:ext>
            </a:extLst>
          </p:cNvPr>
          <p:cNvGrpSpPr/>
          <p:nvPr userDrawn="1"/>
        </p:nvGrpSpPr>
        <p:grpSpPr>
          <a:xfrm>
            <a:off x="9765979" y="0"/>
            <a:ext cx="1832058" cy="1223626"/>
            <a:chOff x="9762697" y="18765"/>
            <a:chExt cx="1832058" cy="1223626"/>
          </a:xfrm>
        </p:grpSpPr>
        <p:sp>
          <p:nvSpPr>
            <p:cNvPr id="20" name="Rectangle 19">
              <a:extLst>
                <a:ext uri="{FF2B5EF4-FFF2-40B4-BE49-F238E27FC236}">
                  <a16:creationId xmlns:a16="http://schemas.microsoft.com/office/drawing/2014/main" id="{CA6B612B-3D3C-B076-C90B-1BA3F331C39C}"/>
                </a:ext>
              </a:extLst>
            </p:cNvPr>
            <p:cNvSpPr/>
            <p:nvPr userDrawn="1"/>
          </p:nvSpPr>
          <p:spPr>
            <a:xfrm>
              <a:off x="9762697" y="18765"/>
              <a:ext cx="1832058" cy="1223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1899EEA8-40A2-6F4F-84CB-79EB8A3EC7D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Tree>
    <p:extLst>
      <p:ext uri="{BB962C8B-B14F-4D97-AF65-F5344CB8AC3E}">
        <p14:creationId xmlns:p14="http://schemas.microsoft.com/office/powerpoint/2010/main" val="320309339"/>
      </p:ext>
    </p:extLst>
  </p:cSld>
  <p:clrMapOvr>
    <a:masterClrMapping/>
  </p:clrMapOvr>
  <p:extLst>
    <p:ext uri="{DCECCB84-F9BA-43D5-87BE-67443E8EF086}">
      <p15:sldGuideLst xmlns:p15="http://schemas.microsoft.com/office/powerpoint/2012/main">
        <p15:guide id="1" orient="horz" pos="744">
          <p15:clr>
            <a:srgbClr val="FBAE40"/>
          </p15:clr>
        </p15:guide>
        <p15:guide id="2" pos="3840">
          <p15:clr>
            <a:srgbClr val="FBAE40"/>
          </p15:clr>
        </p15:guide>
        <p15:guide id="3" pos="7248">
          <p15:clr>
            <a:srgbClr val="FBAE40"/>
          </p15:clr>
        </p15:guide>
        <p15:guide id="4" pos="528">
          <p15:clr>
            <a:srgbClr val="FBAE40"/>
          </p15:clr>
        </p15:guide>
        <p15:guide id="5" orient="horz" pos="64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Transition Slide">
    <p:spTree>
      <p:nvGrpSpPr>
        <p:cNvPr id="1" name=""/>
        <p:cNvGrpSpPr/>
        <p:nvPr/>
      </p:nvGrpSpPr>
      <p:grpSpPr>
        <a:xfrm>
          <a:off x="0" y="0"/>
          <a:ext cx="0" cy="0"/>
          <a:chOff x="0" y="0"/>
          <a:chExt cx="0" cy="0"/>
        </a:xfrm>
      </p:grpSpPr>
      <p:pic>
        <p:nvPicPr>
          <p:cNvPr id="15" name="Picture 14" descr="A picture containing outdoor, silhouette&#10;&#10;Description automatically generated">
            <a:extLst>
              <a:ext uri="{FF2B5EF4-FFF2-40B4-BE49-F238E27FC236}">
                <a16:creationId xmlns:a16="http://schemas.microsoft.com/office/drawing/2014/main" id="{9CC36CC5-9828-2C7C-A11F-148631FD09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8" cy="6858000"/>
          </a:xfrm>
          <a:prstGeom prst="rect">
            <a:avLst/>
          </a:prstGeom>
          <a:blipFill>
            <a:blip r:embed="rId3" cstate="email">
              <a:extLst>
                <a:ext uri="{28A0092B-C50C-407E-A947-70E740481C1C}">
                  <a14:useLocalDpi xmlns:a14="http://schemas.microsoft.com/office/drawing/2010/main"/>
                </a:ext>
              </a:extLst>
            </a:blip>
            <a:stretch>
              <a:fillRect/>
            </a:stretch>
          </a:blipFill>
        </p:spPr>
      </p:pic>
      <p:sp>
        <p:nvSpPr>
          <p:cNvPr id="6" name="Slide Number Placeholder 5">
            <a:extLst>
              <a:ext uri="{FF2B5EF4-FFF2-40B4-BE49-F238E27FC236}">
                <a16:creationId xmlns:a16="http://schemas.microsoft.com/office/drawing/2014/main" id="{8AF91850-FA7C-B498-AC54-A2CAB914C153}"/>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4" name="Group 3">
            <a:extLst>
              <a:ext uri="{FF2B5EF4-FFF2-40B4-BE49-F238E27FC236}">
                <a16:creationId xmlns:a16="http://schemas.microsoft.com/office/drawing/2014/main" id="{5F2092B5-43F2-9446-48FF-C709A142616B}"/>
              </a:ext>
            </a:extLst>
          </p:cNvPr>
          <p:cNvGrpSpPr/>
          <p:nvPr userDrawn="1"/>
        </p:nvGrpSpPr>
        <p:grpSpPr>
          <a:xfrm>
            <a:off x="9762697" y="18765"/>
            <a:ext cx="1832058" cy="1223626"/>
            <a:chOff x="9762697" y="18765"/>
            <a:chExt cx="1832058" cy="1223626"/>
          </a:xfrm>
        </p:grpSpPr>
        <p:sp>
          <p:nvSpPr>
            <p:cNvPr id="5" name="Rectangle 4">
              <a:extLst>
                <a:ext uri="{FF2B5EF4-FFF2-40B4-BE49-F238E27FC236}">
                  <a16:creationId xmlns:a16="http://schemas.microsoft.com/office/drawing/2014/main" id="{3964BACC-584C-2E68-2E90-044A3AB1F250}"/>
                </a:ext>
              </a:extLst>
            </p:cNvPr>
            <p:cNvSpPr/>
            <p:nvPr userDrawn="1"/>
          </p:nvSpPr>
          <p:spPr>
            <a:xfrm>
              <a:off x="9762697" y="18765"/>
              <a:ext cx="1832058" cy="1223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1087A05-ADF7-3386-F45B-DBAC1AFC566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grpSp>
        <p:nvGrpSpPr>
          <p:cNvPr id="19" name="Group 18">
            <a:extLst>
              <a:ext uri="{FF2B5EF4-FFF2-40B4-BE49-F238E27FC236}">
                <a16:creationId xmlns:a16="http://schemas.microsoft.com/office/drawing/2014/main" id="{8AFAF353-310C-36C8-4D2E-207F3E5B6AF1}"/>
              </a:ext>
            </a:extLst>
          </p:cNvPr>
          <p:cNvGrpSpPr/>
          <p:nvPr userDrawn="1"/>
        </p:nvGrpSpPr>
        <p:grpSpPr>
          <a:xfrm>
            <a:off x="9765979" y="0"/>
            <a:ext cx="1832058" cy="1223626"/>
            <a:chOff x="9762697" y="18765"/>
            <a:chExt cx="1832058" cy="1223626"/>
          </a:xfrm>
        </p:grpSpPr>
        <p:sp>
          <p:nvSpPr>
            <p:cNvPr id="20" name="Rectangle 19">
              <a:extLst>
                <a:ext uri="{FF2B5EF4-FFF2-40B4-BE49-F238E27FC236}">
                  <a16:creationId xmlns:a16="http://schemas.microsoft.com/office/drawing/2014/main" id="{CA6B612B-3D3C-B076-C90B-1BA3F331C39C}"/>
                </a:ext>
              </a:extLst>
            </p:cNvPr>
            <p:cNvSpPr/>
            <p:nvPr userDrawn="1"/>
          </p:nvSpPr>
          <p:spPr>
            <a:xfrm>
              <a:off x="9762697" y="18765"/>
              <a:ext cx="1832058" cy="1223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1899EEA8-40A2-6F4F-84CB-79EB8A3EC7D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Tree>
    <p:extLst>
      <p:ext uri="{BB962C8B-B14F-4D97-AF65-F5344CB8AC3E}">
        <p14:creationId xmlns:p14="http://schemas.microsoft.com/office/powerpoint/2010/main" val="2073195452"/>
      </p:ext>
    </p:extLst>
  </p:cSld>
  <p:clrMapOvr>
    <a:masterClrMapping/>
  </p:clrMapOvr>
  <p:extLst>
    <p:ext uri="{DCECCB84-F9BA-43D5-87BE-67443E8EF086}">
      <p15:sldGuideLst xmlns:p15="http://schemas.microsoft.com/office/powerpoint/2012/main">
        <p15:guide id="1" orient="horz" pos="744">
          <p15:clr>
            <a:srgbClr val="FBAE40"/>
          </p15:clr>
        </p15:guide>
        <p15:guide id="2" pos="3840">
          <p15:clr>
            <a:srgbClr val="FBAE40"/>
          </p15:clr>
        </p15:guide>
        <p15:guide id="3" pos="7248">
          <p15:clr>
            <a:srgbClr val="FBAE40"/>
          </p15:clr>
        </p15:guide>
        <p15:guide id="4" pos="528">
          <p15:clr>
            <a:srgbClr val="FBAE40"/>
          </p15:clr>
        </p15:guide>
        <p15:guide id="5" orient="horz" pos="64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Left - 1 Imag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2" name="Title 1">
            <a:extLst>
              <a:ext uri="{FF2B5EF4-FFF2-40B4-BE49-F238E27FC236}">
                <a16:creationId xmlns:a16="http://schemas.microsoft.com/office/drawing/2014/main" id="{5798786A-534A-86EF-F8BE-994B0D89C197}"/>
              </a:ext>
            </a:extLst>
          </p:cNvPr>
          <p:cNvSpPr>
            <a:spLocks noGrp="1"/>
          </p:cNvSpPr>
          <p:nvPr>
            <p:ph type="title" hasCustomPrompt="1"/>
          </p:nvPr>
        </p:nvSpPr>
        <p:spPr>
          <a:xfrm>
            <a:off x="838200" y="506936"/>
            <a:ext cx="8745522" cy="882505"/>
          </a:xfrm>
          <a:prstGeom prst="rect">
            <a:avLst/>
          </a:prstGeom>
        </p:spPr>
        <p:txBody>
          <a:bodyPr>
            <a:normAutofit/>
          </a:bodyPr>
          <a:lstStyle>
            <a:lvl1pPr>
              <a:defRPr sz="3600" b="1">
                <a:solidFill>
                  <a:srgbClr val="3C4981"/>
                </a:solidFill>
                <a:latin typeface="Gill Sans MT" panose="020B0502020104020203" pitchFamily="34" charset="0"/>
              </a:defRPr>
            </a:lvl1pPr>
          </a:lstStyle>
          <a:p>
            <a:r>
              <a:rPr lang="en-US" dirty="0"/>
              <a:t>Heading Title Here</a:t>
            </a:r>
          </a:p>
        </p:txBody>
      </p:sp>
      <p:sp>
        <p:nvSpPr>
          <p:cNvPr id="3" name="Content Placeholder 2">
            <a:extLst>
              <a:ext uri="{FF2B5EF4-FFF2-40B4-BE49-F238E27FC236}">
                <a16:creationId xmlns:a16="http://schemas.microsoft.com/office/drawing/2014/main" id="{EBBC5109-9134-F4C4-ED78-E9979E39EEA1}"/>
              </a:ext>
            </a:extLst>
          </p:cNvPr>
          <p:cNvSpPr>
            <a:spLocks noGrp="1"/>
          </p:cNvSpPr>
          <p:nvPr>
            <p:ph sz="half" idx="1"/>
          </p:nvPr>
        </p:nvSpPr>
        <p:spPr>
          <a:xfrm>
            <a:off x="838200" y="1825625"/>
            <a:ext cx="5045766" cy="4351338"/>
          </a:xfrm>
        </p:spPr>
        <p:txBody>
          <a:bodyPr>
            <a:normAutofit/>
          </a:bodyPr>
          <a:lstStyle>
            <a:lvl1pPr>
              <a:defRPr sz="2400">
                <a:solidFill>
                  <a:srgbClr val="3C4981"/>
                </a:solidFill>
                <a:latin typeface="Gill Sans MT" panose="020B0502020104020203" pitchFamily="34" charset="0"/>
              </a:defRPr>
            </a:lvl1pPr>
            <a:lvl2pPr marL="685800" indent="-228600">
              <a:buFont typeface="Courier New" panose="02070309020205020404" pitchFamily="49" charset="0"/>
              <a:buChar char="o"/>
              <a:defRPr sz="2000">
                <a:solidFill>
                  <a:srgbClr val="3C4981"/>
                </a:solidFill>
                <a:latin typeface="Gill Sans MT" panose="020B0502020104020203" pitchFamily="34" charset="0"/>
              </a:defRPr>
            </a:lvl2pPr>
            <a:lvl3pPr marL="1143000" indent="-228600">
              <a:buFont typeface="Arial" panose="020B0604020202020204" pitchFamily="34" charset="0"/>
              <a:buChar char="•"/>
              <a:defRPr sz="1800">
                <a:solidFill>
                  <a:srgbClr val="3C4981"/>
                </a:solidFill>
                <a:latin typeface="Gill Sans MT" panose="020B0502020104020203" pitchFamily="34" charset="0"/>
              </a:defRPr>
            </a:lvl3pPr>
            <a:lvl4pPr marL="1600200" indent="-228600">
              <a:buFont typeface="Courier New" panose="02070309020205020404" pitchFamily="49" charset="0"/>
              <a:buChar char="o"/>
              <a:defRPr sz="1600">
                <a:solidFill>
                  <a:srgbClr val="3C4981"/>
                </a:solidFill>
                <a:latin typeface="Gill Sans MT" panose="020B0502020104020203" pitchFamily="34" charset="0"/>
              </a:defRPr>
            </a:lvl4pPr>
            <a:lvl5pPr marL="2057400" indent="-228600">
              <a:buFont typeface="Arial" panose="020B0604020202020204" pitchFamily="34" charset="0"/>
              <a:buChar char="•"/>
              <a:defRPr sz="1600">
                <a:solidFill>
                  <a:srgbClr val="3C4981"/>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12">
            <a:extLst>
              <a:ext uri="{FF2B5EF4-FFF2-40B4-BE49-F238E27FC236}">
                <a16:creationId xmlns:a16="http://schemas.microsoft.com/office/drawing/2014/main" id="{1EBD76E5-95F7-5B61-B822-FE5BF46D4167}"/>
              </a:ext>
            </a:extLst>
          </p:cNvPr>
          <p:cNvSpPr>
            <a:spLocks noGrp="1"/>
          </p:cNvSpPr>
          <p:nvPr>
            <p:ph type="pic" sz="quarter" idx="14" hasCustomPrompt="1"/>
          </p:nvPr>
        </p:nvSpPr>
        <p:spPr>
          <a:xfrm>
            <a:off x="6253163" y="1825480"/>
            <a:ext cx="5046662" cy="4351339"/>
          </a:xfrm>
        </p:spPr>
        <p:txBody>
          <a:bodyPr/>
          <a:lstStyle>
            <a:lvl1pPr marL="0" indent="0" algn="ctr">
              <a:buNone/>
              <a:defRPr>
                <a:solidFill>
                  <a:srgbClr val="36426F"/>
                </a:solidFill>
              </a:defRPr>
            </a:lvl1pPr>
          </a:lstStyle>
          <a:p>
            <a:r>
              <a:rPr lang="en-US" dirty="0"/>
              <a:t>Click icon to add photo</a:t>
            </a:r>
          </a:p>
        </p:txBody>
      </p:sp>
    </p:spTree>
    <p:extLst>
      <p:ext uri="{BB962C8B-B14F-4D97-AF65-F5344CB8AC3E}">
        <p14:creationId xmlns:p14="http://schemas.microsoft.com/office/powerpoint/2010/main" val="3929031363"/>
      </p:ext>
    </p:extLst>
  </p:cSld>
  <p:clrMapOvr>
    <a:masterClrMapping/>
  </p:clrMapOvr>
  <p:extLst>
    <p:ext uri="{DCECCB84-F9BA-43D5-87BE-67443E8EF086}">
      <p15:sldGuideLst xmlns:p15="http://schemas.microsoft.com/office/powerpoint/2012/main">
        <p15:guide id="1" orient="horz" pos="624">
          <p15:clr>
            <a:srgbClr val="FBAE40"/>
          </p15:clr>
        </p15:guide>
        <p15:guide id="2" pos="3840">
          <p15:clr>
            <a:srgbClr val="FBAE40"/>
          </p15:clr>
        </p15:guide>
        <p15:guide id="3" orient="horz" pos="86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Left - 2 Imag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2" name="Title 1">
            <a:extLst>
              <a:ext uri="{FF2B5EF4-FFF2-40B4-BE49-F238E27FC236}">
                <a16:creationId xmlns:a16="http://schemas.microsoft.com/office/drawing/2014/main" id="{5798786A-534A-86EF-F8BE-994B0D89C197}"/>
              </a:ext>
            </a:extLst>
          </p:cNvPr>
          <p:cNvSpPr>
            <a:spLocks noGrp="1"/>
          </p:cNvSpPr>
          <p:nvPr>
            <p:ph type="title" hasCustomPrompt="1"/>
          </p:nvPr>
        </p:nvSpPr>
        <p:spPr>
          <a:xfrm>
            <a:off x="838200" y="506936"/>
            <a:ext cx="8745522" cy="882505"/>
          </a:xfrm>
          <a:prstGeom prst="rect">
            <a:avLst/>
          </a:prstGeom>
        </p:spPr>
        <p:txBody>
          <a:bodyPr>
            <a:normAutofit/>
          </a:bodyPr>
          <a:lstStyle>
            <a:lvl1pPr>
              <a:defRPr sz="3600" b="1">
                <a:solidFill>
                  <a:srgbClr val="3C4981"/>
                </a:solidFill>
                <a:latin typeface="Gill Sans MT" panose="020B0502020104020203" pitchFamily="34" charset="0"/>
              </a:defRPr>
            </a:lvl1pPr>
          </a:lstStyle>
          <a:p>
            <a:r>
              <a:rPr lang="en-US" dirty="0"/>
              <a:t>Heading Title Here</a:t>
            </a:r>
          </a:p>
        </p:txBody>
      </p:sp>
      <p:sp>
        <p:nvSpPr>
          <p:cNvPr id="3" name="Content Placeholder 2">
            <a:extLst>
              <a:ext uri="{FF2B5EF4-FFF2-40B4-BE49-F238E27FC236}">
                <a16:creationId xmlns:a16="http://schemas.microsoft.com/office/drawing/2014/main" id="{EBBC5109-9134-F4C4-ED78-E9979E39EEA1}"/>
              </a:ext>
            </a:extLst>
          </p:cNvPr>
          <p:cNvSpPr>
            <a:spLocks noGrp="1"/>
          </p:cNvSpPr>
          <p:nvPr>
            <p:ph sz="half" idx="1"/>
          </p:nvPr>
        </p:nvSpPr>
        <p:spPr>
          <a:xfrm>
            <a:off x="838200" y="1825625"/>
            <a:ext cx="5045766" cy="4351338"/>
          </a:xfrm>
        </p:spPr>
        <p:txBody>
          <a:bodyPr>
            <a:normAutofit/>
          </a:bodyPr>
          <a:lstStyle>
            <a:lvl1pPr>
              <a:defRPr sz="2400">
                <a:solidFill>
                  <a:srgbClr val="3C4981"/>
                </a:solidFill>
                <a:latin typeface="Gill Sans MT" panose="020B0502020104020203" pitchFamily="34" charset="0"/>
              </a:defRPr>
            </a:lvl1pPr>
            <a:lvl2pPr marL="685800" indent="-228600">
              <a:buFont typeface="Courier New" panose="02070309020205020404" pitchFamily="49" charset="0"/>
              <a:buChar char="o"/>
              <a:defRPr sz="2000">
                <a:solidFill>
                  <a:srgbClr val="3C4981"/>
                </a:solidFill>
                <a:latin typeface="Gill Sans MT" panose="020B0502020104020203" pitchFamily="34" charset="0"/>
              </a:defRPr>
            </a:lvl2pPr>
            <a:lvl3pPr marL="1143000" indent="-228600">
              <a:buFont typeface="Arial" panose="020B0604020202020204" pitchFamily="34" charset="0"/>
              <a:buChar char="•"/>
              <a:defRPr sz="1800">
                <a:solidFill>
                  <a:srgbClr val="3C4981"/>
                </a:solidFill>
                <a:latin typeface="Gill Sans MT" panose="020B0502020104020203" pitchFamily="34" charset="0"/>
              </a:defRPr>
            </a:lvl3pPr>
            <a:lvl4pPr marL="1600200" indent="-228600">
              <a:buFont typeface="Courier New" panose="02070309020205020404" pitchFamily="49" charset="0"/>
              <a:buChar char="o"/>
              <a:defRPr sz="1600">
                <a:solidFill>
                  <a:srgbClr val="3C4981"/>
                </a:solidFill>
                <a:latin typeface="Gill Sans MT" panose="020B0502020104020203" pitchFamily="34" charset="0"/>
              </a:defRPr>
            </a:lvl4pPr>
            <a:lvl5pPr marL="2057400" indent="-228600">
              <a:buFont typeface="Arial" panose="020B0604020202020204" pitchFamily="34" charset="0"/>
              <a:buChar char="•"/>
              <a:defRPr sz="1600">
                <a:solidFill>
                  <a:srgbClr val="3C4981"/>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12">
            <a:extLst>
              <a:ext uri="{FF2B5EF4-FFF2-40B4-BE49-F238E27FC236}">
                <a16:creationId xmlns:a16="http://schemas.microsoft.com/office/drawing/2014/main" id="{1EBD76E5-95F7-5B61-B822-FE5BF46D4167}"/>
              </a:ext>
            </a:extLst>
          </p:cNvPr>
          <p:cNvSpPr>
            <a:spLocks noGrp="1"/>
          </p:cNvSpPr>
          <p:nvPr>
            <p:ph type="pic" sz="quarter" idx="14" hasCustomPrompt="1"/>
          </p:nvPr>
        </p:nvSpPr>
        <p:spPr>
          <a:xfrm>
            <a:off x="6253163" y="1825481"/>
            <a:ext cx="5045766" cy="2011024"/>
          </a:xfrm>
        </p:spPr>
        <p:txBody>
          <a:bodyPr>
            <a:normAutofit/>
          </a:bodyPr>
          <a:lstStyle>
            <a:lvl1pPr marL="0" indent="0" algn="ctr">
              <a:buNone/>
              <a:defRPr sz="1600">
                <a:solidFill>
                  <a:srgbClr val="36426F"/>
                </a:solidFill>
              </a:defRPr>
            </a:lvl1pPr>
          </a:lstStyle>
          <a:p>
            <a:r>
              <a:rPr lang="en-US" dirty="0"/>
              <a:t>Click icon to add photo</a:t>
            </a:r>
          </a:p>
        </p:txBody>
      </p:sp>
      <p:sp>
        <p:nvSpPr>
          <p:cNvPr id="11" name="Picture Placeholder 12">
            <a:extLst>
              <a:ext uri="{FF2B5EF4-FFF2-40B4-BE49-F238E27FC236}">
                <a16:creationId xmlns:a16="http://schemas.microsoft.com/office/drawing/2014/main" id="{A149A54B-5802-2BD8-6856-5669A2B6FBF2}"/>
              </a:ext>
            </a:extLst>
          </p:cNvPr>
          <p:cNvSpPr>
            <a:spLocks noGrp="1"/>
          </p:cNvSpPr>
          <p:nvPr>
            <p:ph type="pic" sz="quarter" idx="17" hasCustomPrompt="1"/>
          </p:nvPr>
        </p:nvSpPr>
        <p:spPr>
          <a:xfrm>
            <a:off x="6253163" y="4151238"/>
            <a:ext cx="5070819" cy="2011024"/>
          </a:xfrm>
        </p:spPr>
        <p:txBody>
          <a:bodyPr>
            <a:normAutofit/>
          </a:bodyPr>
          <a:lstStyle>
            <a:lvl1pPr marL="0" indent="0" algn="ctr">
              <a:buNone/>
              <a:defRPr sz="1600">
                <a:solidFill>
                  <a:srgbClr val="36426F"/>
                </a:solidFill>
              </a:defRPr>
            </a:lvl1pPr>
          </a:lstStyle>
          <a:p>
            <a:r>
              <a:rPr lang="en-US" dirty="0"/>
              <a:t>Click icon to add photo</a:t>
            </a:r>
          </a:p>
        </p:txBody>
      </p:sp>
    </p:spTree>
    <p:extLst>
      <p:ext uri="{BB962C8B-B14F-4D97-AF65-F5344CB8AC3E}">
        <p14:creationId xmlns:p14="http://schemas.microsoft.com/office/powerpoint/2010/main" val="3329975801"/>
      </p:ext>
    </p:extLst>
  </p:cSld>
  <p:clrMapOvr>
    <a:masterClrMapping/>
  </p:clrMapOvr>
  <p:extLst>
    <p:ext uri="{DCECCB84-F9BA-43D5-87BE-67443E8EF086}">
      <p15:sldGuideLst xmlns:p15="http://schemas.microsoft.com/office/powerpoint/2012/main">
        <p15:guide id="1" orient="horz" pos="624">
          <p15:clr>
            <a:srgbClr val="FBAE40"/>
          </p15:clr>
        </p15:guide>
        <p15:guide id="2" pos="3840">
          <p15:clr>
            <a:srgbClr val="FBAE40"/>
          </p15:clr>
        </p15:guide>
        <p15:guide id="3" orient="horz" pos="86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Left - 3 Imag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2" name="Title 1">
            <a:extLst>
              <a:ext uri="{FF2B5EF4-FFF2-40B4-BE49-F238E27FC236}">
                <a16:creationId xmlns:a16="http://schemas.microsoft.com/office/drawing/2014/main" id="{5798786A-534A-86EF-F8BE-994B0D89C197}"/>
              </a:ext>
            </a:extLst>
          </p:cNvPr>
          <p:cNvSpPr>
            <a:spLocks noGrp="1"/>
          </p:cNvSpPr>
          <p:nvPr>
            <p:ph type="title" hasCustomPrompt="1"/>
          </p:nvPr>
        </p:nvSpPr>
        <p:spPr>
          <a:xfrm>
            <a:off x="838200" y="506936"/>
            <a:ext cx="8745522" cy="882505"/>
          </a:xfrm>
          <a:prstGeom prst="rect">
            <a:avLst/>
          </a:prstGeom>
        </p:spPr>
        <p:txBody>
          <a:bodyPr>
            <a:normAutofit/>
          </a:bodyPr>
          <a:lstStyle>
            <a:lvl1pPr>
              <a:defRPr sz="3600" b="1">
                <a:solidFill>
                  <a:srgbClr val="3C4981"/>
                </a:solidFill>
                <a:latin typeface="Gill Sans MT" panose="020B0502020104020203" pitchFamily="34" charset="0"/>
              </a:defRPr>
            </a:lvl1pPr>
          </a:lstStyle>
          <a:p>
            <a:r>
              <a:rPr lang="en-US" dirty="0"/>
              <a:t>Heading Title Here</a:t>
            </a:r>
          </a:p>
        </p:txBody>
      </p:sp>
      <p:sp>
        <p:nvSpPr>
          <p:cNvPr id="3" name="Content Placeholder 2">
            <a:extLst>
              <a:ext uri="{FF2B5EF4-FFF2-40B4-BE49-F238E27FC236}">
                <a16:creationId xmlns:a16="http://schemas.microsoft.com/office/drawing/2014/main" id="{EBBC5109-9134-F4C4-ED78-E9979E39EEA1}"/>
              </a:ext>
            </a:extLst>
          </p:cNvPr>
          <p:cNvSpPr>
            <a:spLocks noGrp="1"/>
          </p:cNvSpPr>
          <p:nvPr>
            <p:ph sz="half" idx="1"/>
          </p:nvPr>
        </p:nvSpPr>
        <p:spPr>
          <a:xfrm>
            <a:off x="838200" y="1825625"/>
            <a:ext cx="5045766" cy="4351338"/>
          </a:xfrm>
        </p:spPr>
        <p:txBody>
          <a:bodyPr>
            <a:normAutofit/>
          </a:bodyPr>
          <a:lstStyle>
            <a:lvl1pPr>
              <a:defRPr sz="2400">
                <a:solidFill>
                  <a:srgbClr val="3C4981"/>
                </a:solidFill>
                <a:latin typeface="Gill Sans MT" panose="020B0502020104020203" pitchFamily="34" charset="0"/>
              </a:defRPr>
            </a:lvl1pPr>
            <a:lvl2pPr marL="685800" indent="-228600">
              <a:buFont typeface="Courier New" panose="02070309020205020404" pitchFamily="49" charset="0"/>
              <a:buChar char="o"/>
              <a:defRPr sz="2000">
                <a:solidFill>
                  <a:srgbClr val="3C4981"/>
                </a:solidFill>
                <a:latin typeface="Gill Sans MT" panose="020B0502020104020203" pitchFamily="34" charset="0"/>
              </a:defRPr>
            </a:lvl2pPr>
            <a:lvl3pPr marL="1143000" indent="-228600">
              <a:buFont typeface="Arial" panose="020B0604020202020204" pitchFamily="34" charset="0"/>
              <a:buChar char="•"/>
              <a:defRPr sz="1800">
                <a:solidFill>
                  <a:srgbClr val="3C4981"/>
                </a:solidFill>
                <a:latin typeface="Gill Sans MT" panose="020B0502020104020203" pitchFamily="34" charset="0"/>
              </a:defRPr>
            </a:lvl3pPr>
            <a:lvl4pPr marL="1600200" indent="-228600">
              <a:buFont typeface="Courier New" panose="02070309020205020404" pitchFamily="49" charset="0"/>
              <a:buChar char="o"/>
              <a:defRPr sz="1600">
                <a:solidFill>
                  <a:srgbClr val="3C4981"/>
                </a:solidFill>
                <a:latin typeface="Gill Sans MT" panose="020B0502020104020203" pitchFamily="34" charset="0"/>
              </a:defRPr>
            </a:lvl4pPr>
            <a:lvl5pPr marL="2057400" indent="-228600">
              <a:buFont typeface="Arial" panose="020B0604020202020204" pitchFamily="34" charset="0"/>
              <a:buChar char="•"/>
              <a:defRPr sz="1600">
                <a:solidFill>
                  <a:srgbClr val="3C4981"/>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12">
            <a:extLst>
              <a:ext uri="{FF2B5EF4-FFF2-40B4-BE49-F238E27FC236}">
                <a16:creationId xmlns:a16="http://schemas.microsoft.com/office/drawing/2014/main" id="{1EBD76E5-95F7-5B61-B822-FE5BF46D4167}"/>
              </a:ext>
            </a:extLst>
          </p:cNvPr>
          <p:cNvSpPr>
            <a:spLocks noGrp="1"/>
          </p:cNvSpPr>
          <p:nvPr>
            <p:ph type="pic" sz="quarter" idx="14" hasCustomPrompt="1"/>
          </p:nvPr>
        </p:nvSpPr>
        <p:spPr>
          <a:xfrm>
            <a:off x="6253163" y="1825481"/>
            <a:ext cx="2357437" cy="2011024"/>
          </a:xfrm>
        </p:spPr>
        <p:txBody>
          <a:bodyPr>
            <a:normAutofit/>
          </a:bodyPr>
          <a:lstStyle>
            <a:lvl1pPr marL="0" indent="0" algn="ctr">
              <a:buNone/>
              <a:defRPr sz="1600">
                <a:solidFill>
                  <a:srgbClr val="36426F"/>
                </a:solidFill>
              </a:defRPr>
            </a:lvl1pPr>
          </a:lstStyle>
          <a:p>
            <a:r>
              <a:rPr lang="en-US" dirty="0"/>
              <a:t>Click icon to add photo</a:t>
            </a:r>
          </a:p>
        </p:txBody>
      </p:sp>
      <p:sp>
        <p:nvSpPr>
          <p:cNvPr id="6" name="Picture Placeholder 12">
            <a:extLst>
              <a:ext uri="{FF2B5EF4-FFF2-40B4-BE49-F238E27FC236}">
                <a16:creationId xmlns:a16="http://schemas.microsoft.com/office/drawing/2014/main" id="{E750F3AE-0DA2-C76C-872D-B7F911AA2B7C}"/>
              </a:ext>
            </a:extLst>
          </p:cNvPr>
          <p:cNvSpPr>
            <a:spLocks noGrp="1"/>
          </p:cNvSpPr>
          <p:nvPr>
            <p:ph type="pic" sz="quarter" idx="15" hasCustomPrompt="1"/>
          </p:nvPr>
        </p:nvSpPr>
        <p:spPr>
          <a:xfrm>
            <a:off x="8956607" y="1825481"/>
            <a:ext cx="2357437" cy="2011024"/>
          </a:xfrm>
        </p:spPr>
        <p:txBody>
          <a:bodyPr>
            <a:normAutofit/>
          </a:bodyPr>
          <a:lstStyle>
            <a:lvl1pPr marL="0" indent="0" algn="ctr">
              <a:buNone/>
              <a:defRPr sz="1600">
                <a:solidFill>
                  <a:srgbClr val="36426F"/>
                </a:solidFill>
              </a:defRPr>
            </a:lvl1pPr>
          </a:lstStyle>
          <a:p>
            <a:r>
              <a:rPr lang="en-US" dirty="0"/>
              <a:t>Click icon to add photo</a:t>
            </a:r>
          </a:p>
        </p:txBody>
      </p:sp>
      <p:sp>
        <p:nvSpPr>
          <p:cNvPr id="11" name="Picture Placeholder 12">
            <a:extLst>
              <a:ext uri="{FF2B5EF4-FFF2-40B4-BE49-F238E27FC236}">
                <a16:creationId xmlns:a16="http://schemas.microsoft.com/office/drawing/2014/main" id="{A149A54B-5802-2BD8-6856-5669A2B6FBF2}"/>
              </a:ext>
            </a:extLst>
          </p:cNvPr>
          <p:cNvSpPr>
            <a:spLocks noGrp="1"/>
          </p:cNvSpPr>
          <p:nvPr>
            <p:ph type="pic" sz="quarter" idx="17" hasCustomPrompt="1"/>
          </p:nvPr>
        </p:nvSpPr>
        <p:spPr>
          <a:xfrm>
            <a:off x="6253163" y="4151238"/>
            <a:ext cx="5070819" cy="2011024"/>
          </a:xfrm>
        </p:spPr>
        <p:txBody>
          <a:bodyPr>
            <a:normAutofit/>
          </a:bodyPr>
          <a:lstStyle>
            <a:lvl1pPr marL="0" indent="0" algn="ctr">
              <a:buNone/>
              <a:defRPr sz="1600">
                <a:solidFill>
                  <a:srgbClr val="36426F"/>
                </a:solidFill>
              </a:defRPr>
            </a:lvl1pPr>
          </a:lstStyle>
          <a:p>
            <a:r>
              <a:rPr lang="en-US" dirty="0"/>
              <a:t>Click icon to add photo</a:t>
            </a:r>
          </a:p>
        </p:txBody>
      </p:sp>
    </p:spTree>
    <p:extLst>
      <p:ext uri="{BB962C8B-B14F-4D97-AF65-F5344CB8AC3E}">
        <p14:creationId xmlns:p14="http://schemas.microsoft.com/office/powerpoint/2010/main" val="453342561"/>
      </p:ext>
    </p:extLst>
  </p:cSld>
  <p:clrMapOvr>
    <a:masterClrMapping/>
  </p:clrMapOvr>
  <p:extLst>
    <p:ext uri="{DCECCB84-F9BA-43D5-87BE-67443E8EF086}">
      <p15:sldGuideLst xmlns:p15="http://schemas.microsoft.com/office/powerpoint/2012/main">
        <p15:guide id="1" orient="horz" pos="624">
          <p15:clr>
            <a:srgbClr val="FBAE40"/>
          </p15:clr>
        </p15:guide>
        <p15:guide id="2" pos="3840">
          <p15:clr>
            <a:srgbClr val="FBAE40"/>
          </p15:clr>
        </p15:guide>
        <p15:guide id="3" orient="horz" pos="86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Left - 4 Imag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2" name="Title 1">
            <a:extLst>
              <a:ext uri="{FF2B5EF4-FFF2-40B4-BE49-F238E27FC236}">
                <a16:creationId xmlns:a16="http://schemas.microsoft.com/office/drawing/2014/main" id="{5798786A-534A-86EF-F8BE-994B0D89C197}"/>
              </a:ext>
            </a:extLst>
          </p:cNvPr>
          <p:cNvSpPr>
            <a:spLocks noGrp="1"/>
          </p:cNvSpPr>
          <p:nvPr>
            <p:ph type="title" hasCustomPrompt="1"/>
          </p:nvPr>
        </p:nvSpPr>
        <p:spPr>
          <a:xfrm>
            <a:off x="838200" y="506936"/>
            <a:ext cx="8745522" cy="882505"/>
          </a:xfrm>
          <a:prstGeom prst="rect">
            <a:avLst/>
          </a:prstGeom>
        </p:spPr>
        <p:txBody>
          <a:bodyPr>
            <a:normAutofit/>
          </a:bodyPr>
          <a:lstStyle>
            <a:lvl1pPr>
              <a:defRPr sz="3600" b="1">
                <a:solidFill>
                  <a:srgbClr val="3C4981"/>
                </a:solidFill>
                <a:latin typeface="Gill Sans MT" panose="020B0502020104020203" pitchFamily="34" charset="0"/>
              </a:defRPr>
            </a:lvl1pPr>
          </a:lstStyle>
          <a:p>
            <a:r>
              <a:rPr lang="en-US" dirty="0"/>
              <a:t>Heading Title Here</a:t>
            </a:r>
          </a:p>
        </p:txBody>
      </p:sp>
      <p:sp>
        <p:nvSpPr>
          <p:cNvPr id="4" name="Picture Placeholder 12">
            <a:extLst>
              <a:ext uri="{FF2B5EF4-FFF2-40B4-BE49-F238E27FC236}">
                <a16:creationId xmlns:a16="http://schemas.microsoft.com/office/drawing/2014/main" id="{1EBD76E5-95F7-5B61-B822-FE5BF46D4167}"/>
              </a:ext>
            </a:extLst>
          </p:cNvPr>
          <p:cNvSpPr>
            <a:spLocks noGrp="1"/>
          </p:cNvSpPr>
          <p:nvPr>
            <p:ph type="pic" sz="quarter" idx="14" hasCustomPrompt="1"/>
          </p:nvPr>
        </p:nvSpPr>
        <p:spPr>
          <a:xfrm>
            <a:off x="6253163" y="1825481"/>
            <a:ext cx="2357437" cy="2011024"/>
          </a:xfrm>
        </p:spPr>
        <p:txBody>
          <a:bodyPr>
            <a:normAutofit/>
          </a:bodyPr>
          <a:lstStyle>
            <a:lvl1pPr marL="0" indent="0" algn="ctr">
              <a:buNone/>
              <a:defRPr sz="1600">
                <a:solidFill>
                  <a:srgbClr val="36426F"/>
                </a:solidFill>
              </a:defRPr>
            </a:lvl1pPr>
          </a:lstStyle>
          <a:p>
            <a:r>
              <a:rPr lang="en-US" dirty="0"/>
              <a:t>Click icon to add photo</a:t>
            </a:r>
          </a:p>
        </p:txBody>
      </p:sp>
      <p:sp>
        <p:nvSpPr>
          <p:cNvPr id="6" name="Picture Placeholder 12">
            <a:extLst>
              <a:ext uri="{FF2B5EF4-FFF2-40B4-BE49-F238E27FC236}">
                <a16:creationId xmlns:a16="http://schemas.microsoft.com/office/drawing/2014/main" id="{E750F3AE-0DA2-C76C-872D-B7F911AA2B7C}"/>
              </a:ext>
            </a:extLst>
          </p:cNvPr>
          <p:cNvSpPr>
            <a:spLocks noGrp="1"/>
          </p:cNvSpPr>
          <p:nvPr>
            <p:ph type="pic" sz="quarter" idx="15" hasCustomPrompt="1"/>
          </p:nvPr>
        </p:nvSpPr>
        <p:spPr>
          <a:xfrm>
            <a:off x="8956607" y="1825481"/>
            <a:ext cx="2357437" cy="2011024"/>
          </a:xfrm>
        </p:spPr>
        <p:txBody>
          <a:bodyPr>
            <a:normAutofit/>
          </a:bodyPr>
          <a:lstStyle>
            <a:lvl1pPr marL="0" indent="0" algn="ctr">
              <a:buNone/>
              <a:defRPr sz="1600">
                <a:solidFill>
                  <a:srgbClr val="36426F"/>
                </a:solidFill>
              </a:defRPr>
            </a:lvl1pPr>
          </a:lstStyle>
          <a:p>
            <a:r>
              <a:rPr lang="en-US" dirty="0"/>
              <a:t>Click icon to add photo</a:t>
            </a:r>
          </a:p>
        </p:txBody>
      </p:sp>
      <p:sp>
        <p:nvSpPr>
          <p:cNvPr id="10" name="Picture Placeholder 12">
            <a:extLst>
              <a:ext uri="{FF2B5EF4-FFF2-40B4-BE49-F238E27FC236}">
                <a16:creationId xmlns:a16="http://schemas.microsoft.com/office/drawing/2014/main" id="{9F80A7E4-22A1-EE71-2C8B-229D6FD6D5B4}"/>
              </a:ext>
            </a:extLst>
          </p:cNvPr>
          <p:cNvSpPr>
            <a:spLocks noGrp="1"/>
          </p:cNvSpPr>
          <p:nvPr>
            <p:ph type="pic" sz="quarter" idx="16" hasCustomPrompt="1"/>
          </p:nvPr>
        </p:nvSpPr>
        <p:spPr>
          <a:xfrm>
            <a:off x="6253163" y="4151238"/>
            <a:ext cx="2357437" cy="2011024"/>
          </a:xfrm>
        </p:spPr>
        <p:txBody>
          <a:bodyPr>
            <a:normAutofit/>
          </a:bodyPr>
          <a:lstStyle>
            <a:lvl1pPr marL="0" indent="0" algn="ctr">
              <a:buNone/>
              <a:defRPr sz="1600">
                <a:solidFill>
                  <a:srgbClr val="36426F"/>
                </a:solidFill>
              </a:defRPr>
            </a:lvl1pPr>
          </a:lstStyle>
          <a:p>
            <a:r>
              <a:rPr lang="en-US" dirty="0"/>
              <a:t>Click icon to add photo</a:t>
            </a:r>
          </a:p>
        </p:txBody>
      </p:sp>
      <p:sp>
        <p:nvSpPr>
          <p:cNvPr id="11" name="Picture Placeholder 12">
            <a:extLst>
              <a:ext uri="{FF2B5EF4-FFF2-40B4-BE49-F238E27FC236}">
                <a16:creationId xmlns:a16="http://schemas.microsoft.com/office/drawing/2014/main" id="{A149A54B-5802-2BD8-6856-5669A2B6FBF2}"/>
              </a:ext>
            </a:extLst>
          </p:cNvPr>
          <p:cNvSpPr>
            <a:spLocks noGrp="1"/>
          </p:cNvSpPr>
          <p:nvPr>
            <p:ph type="pic" sz="quarter" idx="17" hasCustomPrompt="1"/>
          </p:nvPr>
        </p:nvSpPr>
        <p:spPr>
          <a:xfrm>
            <a:off x="8966545" y="4151238"/>
            <a:ext cx="2357437" cy="2011024"/>
          </a:xfrm>
        </p:spPr>
        <p:txBody>
          <a:bodyPr>
            <a:normAutofit/>
          </a:bodyPr>
          <a:lstStyle>
            <a:lvl1pPr marL="0" indent="0" algn="ctr">
              <a:buNone/>
              <a:defRPr sz="1600">
                <a:solidFill>
                  <a:srgbClr val="36426F"/>
                </a:solidFill>
              </a:defRPr>
            </a:lvl1pPr>
          </a:lstStyle>
          <a:p>
            <a:r>
              <a:rPr lang="en-US" dirty="0"/>
              <a:t>Click icon to add photo</a:t>
            </a:r>
          </a:p>
        </p:txBody>
      </p:sp>
      <p:sp>
        <p:nvSpPr>
          <p:cNvPr id="12" name="Content Placeholder 2">
            <a:extLst>
              <a:ext uri="{FF2B5EF4-FFF2-40B4-BE49-F238E27FC236}">
                <a16:creationId xmlns:a16="http://schemas.microsoft.com/office/drawing/2014/main" id="{7DAA0E9A-F80A-C067-4C09-2D75495C7A7D}"/>
              </a:ext>
            </a:extLst>
          </p:cNvPr>
          <p:cNvSpPr>
            <a:spLocks noGrp="1"/>
          </p:cNvSpPr>
          <p:nvPr>
            <p:ph sz="half" idx="1"/>
          </p:nvPr>
        </p:nvSpPr>
        <p:spPr>
          <a:xfrm>
            <a:off x="838200" y="1825625"/>
            <a:ext cx="5045766" cy="4351338"/>
          </a:xfrm>
        </p:spPr>
        <p:txBody>
          <a:bodyPr>
            <a:normAutofit/>
          </a:bodyPr>
          <a:lstStyle>
            <a:lvl1pPr>
              <a:defRPr sz="2400">
                <a:solidFill>
                  <a:srgbClr val="3C4981"/>
                </a:solidFill>
                <a:latin typeface="Gill Sans MT" panose="020B0502020104020203" pitchFamily="34" charset="0"/>
              </a:defRPr>
            </a:lvl1pPr>
            <a:lvl2pPr marL="685800" indent="-228600">
              <a:buFont typeface="Courier New" panose="02070309020205020404" pitchFamily="49" charset="0"/>
              <a:buChar char="o"/>
              <a:defRPr sz="2000">
                <a:solidFill>
                  <a:srgbClr val="3C4981"/>
                </a:solidFill>
                <a:latin typeface="Gill Sans MT" panose="020B0502020104020203" pitchFamily="34" charset="0"/>
              </a:defRPr>
            </a:lvl2pPr>
            <a:lvl3pPr marL="1143000" indent="-228600">
              <a:buFont typeface="Arial" panose="020B0604020202020204" pitchFamily="34" charset="0"/>
              <a:buChar char="•"/>
              <a:defRPr sz="1800">
                <a:solidFill>
                  <a:srgbClr val="3C4981"/>
                </a:solidFill>
                <a:latin typeface="Gill Sans MT" panose="020B0502020104020203" pitchFamily="34" charset="0"/>
              </a:defRPr>
            </a:lvl3pPr>
            <a:lvl4pPr marL="1600200" indent="-228600">
              <a:buFont typeface="Courier New" panose="02070309020205020404" pitchFamily="49" charset="0"/>
              <a:buChar char="o"/>
              <a:defRPr sz="1600">
                <a:solidFill>
                  <a:srgbClr val="3C4981"/>
                </a:solidFill>
                <a:latin typeface="Gill Sans MT" panose="020B0502020104020203" pitchFamily="34" charset="0"/>
              </a:defRPr>
            </a:lvl4pPr>
            <a:lvl5pPr marL="2057400" indent="-228600">
              <a:buFont typeface="Arial" panose="020B0604020202020204" pitchFamily="34" charset="0"/>
              <a:buChar char="•"/>
              <a:defRPr sz="1600">
                <a:solidFill>
                  <a:srgbClr val="3C4981"/>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1927489"/>
      </p:ext>
    </p:extLst>
  </p:cSld>
  <p:clrMapOvr>
    <a:masterClrMapping/>
  </p:clrMapOvr>
  <p:extLst>
    <p:ext uri="{DCECCB84-F9BA-43D5-87BE-67443E8EF086}">
      <p15:sldGuideLst xmlns:p15="http://schemas.microsoft.com/office/powerpoint/2012/main">
        <p15:guide id="1" orient="horz" pos="624">
          <p15:clr>
            <a:srgbClr val="FBAE40"/>
          </p15:clr>
        </p15:guide>
        <p15:guide id="2" pos="3840">
          <p15:clr>
            <a:srgbClr val="FBAE40"/>
          </p15:clr>
        </p15:guide>
        <p15:guide id="3" orient="horz" pos="86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Right - 1 Imag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2" name="Title 1">
            <a:extLst>
              <a:ext uri="{FF2B5EF4-FFF2-40B4-BE49-F238E27FC236}">
                <a16:creationId xmlns:a16="http://schemas.microsoft.com/office/drawing/2014/main" id="{9BFDEFBD-6A0A-69B9-BA0D-CE66B808B577}"/>
              </a:ext>
            </a:extLst>
          </p:cNvPr>
          <p:cNvSpPr>
            <a:spLocks noGrp="1"/>
          </p:cNvSpPr>
          <p:nvPr>
            <p:ph type="title" hasCustomPrompt="1"/>
          </p:nvPr>
        </p:nvSpPr>
        <p:spPr>
          <a:xfrm>
            <a:off x="838201" y="506936"/>
            <a:ext cx="8745522" cy="882505"/>
          </a:xfrm>
          <a:prstGeom prst="rect">
            <a:avLst/>
          </a:prstGeom>
        </p:spPr>
        <p:txBody>
          <a:bodyPr>
            <a:normAutofit/>
          </a:bodyPr>
          <a:lstStyle>
            <a:lvl1pPr>
              <a:defRPr sz="3600" b="1">
                <a:solidFill>
                  <a:srgbClr val="3C4981"/>
                </a:solidFill>
                <a:latin typeface="Gill Sans MT" panose="020B0502020104020203" pitchFamily="34" charset="0"/>
              </a:defRPr>
            </a:lvl1pPr>
          </a:lstStyle>
          <a:p>
            <a:r>
              <a:rPr lang="en-US" dirty="0"/>
              <a:t>Heading Title Here</a:t>
            </a:r>
          </a:p>
        </p:txBody>
      </p:sp>
      <p:sp>
        <p:nvSpPr>
          <p:cNvPr id="3" name="Content Placeholder 2">
            <a:extLst>
              <a:ext uri="{FF2B5EF4-FFF2-40B4-BE49-F238E27FC236}">
                <a16:creationId xmlns:a16="http://schemas.microsoft.com/office/drawing/2014/main" id="{E4526ACB-30ED-A5E2-639E-377F95B2C2EF}"/>
              </a:ext>
            </a:extLst>
          </p:cNvPr>
          <p:cNvSpPr>
            <a:spLocks noGrp="1"/>
          </p:cNvSpPr>
          <p:nvPr>
            <p:ph sz="half" idx="1"/>
          </p:nvPr>
        </p:nvSpPr>
        <p:spPr>
          <a:xfrm>
            <a:off x="6307140" y="1825480"/>
            <a:ext cx="5045766" cy="4351338"/>
          </a:xfrm>
        </p:spPr>
        <p:txBody>
          <a:bodyPr>
            <a:normAutofit/>
          </a:bodyPr>
          <a:lstStyle>
            <a:lvl1pPr>
              <a:defRPr sz="2400">
                <a:solidFill>
                  <a:srgbClr val="3C4981"/>
                </a:solidFill>
                <a:latin typeface="Gill Sans MT" panose="020B0502020104020203" pitchFamily="34" charset="0"/>
              </a:defRPr>
            </a:lvl1pPr>
            <a:lvl2pPr marL="685800" indent="-228600">
              <a:buFont typeface="Courier New" panose="02070309020205020404" pitchFamily="49" charset="0"/>
              <a:buChar char="o"/>
              <a:defRPr sz="2000">
                <a:solidFill>
                  <a:srgbClr val="3C4981"/>
                </a:solidFill>
                <a:latin typeface="Gill Sans MT" panose="020B0502020104020203" pitchFamily="34" charset="0"/>
              </a:defRPr>
            </a:lvl2pPr>
            <a:lvl3pPr marL="1143000" indent="-228600">
              <a:buFont typeface="Arial" panose="020B0604020202020204" pitchFamily="34" charset="0"/>
              <a:buChar char="•"/>
              <a:defRPr sz="1800">
                <a:solidFill>
                  <a:srgbClr val="3C4981"/>
                </a:solidFill>
                <a:latin typeface="Gill Sans MT" panose="020B0502020104020203" pitchFamily="34" charset="0"/>
              </a:defRPr>
            </a:lvl3pPr>
            <a:lvl4pPr marL="1600200" indent="-228600">
              <a:buFont typeface="Courier New" panose="02070309020205020404" pitchFamily="49" charset="0"/>
              <a:buChar char="o"/>
              <a:defRPr sz="1600">
                <a:solidFill>
                  <a:srgbClr val="3C4981"/>
                </a:solidFill>
                <a:latin typeface="Gill Sans MT" panose="020B0502020104020203" pitchFamily="34" charset="0"/>
              </a:defRPr>
            </a:lvl4pPr>
            <a:lvl5pPr marL="2057400" indent="-228600">
              <a:buFont typeface="Arial" panose="020B0604020202020204" pitchFamily="34" charset="0"/>
              <a:buChar char="•"/>
              <a:defRPr sz="1600">
                <a:solidFill>
                  <a:srgbClr val="3C4981"/>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12">
            <a:extLst>
              <a:ext uri="{FF2B5EF4-FFF2-40B4-BE49-F238E27FC236}">
                <a16:creationId xmlns:a16="http://schemas.microsoft.com/office/drawing/2014/main" id="{00592698-1811-69FA-6F08-6537C89F8432}"/>
              </a:ext>
            </a:extLst>
          </p:cNvPr>
          <p:cNvSpPr>
            <a:spLocks noGrp="1"/>
          </p:cNvSpPr>
          <p:nvPr>
            <p:ph type="pic" sz="quarter" idx="14" hasCustomPrompt="1"/>
          </p:nvPr>
        </p:nvSpPr>
        <p:spPr>
          <a:xfrm>
            <a:off x="838200" y="1825480"/>
            <a:ext cx="5046662" cy="4351339"/>
          </a:xfrm>
        </p:spPr>
        <p:txBody>
          <a:bodyPr/>
          <a:lstStyle>
            <a:lvl1pPr marL="0" indent="0" algn="ctr">
              <a:buNone/>
              <a:defRPr>
                <a:solidFill>
                  <a:srgbClr val="36426F"/>
                </a:solidFill>
              </a:defRPr>
            </a:lvl1pPr>
          </a:lstStyle>
          <a:p>
            <a:r>
              <a:rPr lang="en-US" dirty="0"/>
              <a:t>Click icon to add photo</a:t>
            </a:r>
          </a:p>
        </p:txBody>
      </p:sp>
    </p:spTree>
    <p:extLst>
      <p:ext uri="{BB962C8B-B14F-4D97-AF65-F5344CB8AC3E}">
        <p14:creationId xmlns:p14="http://schemas.microsoft.com/office/powerpoint/2010/main" val="538712989"/>
      </p:ext>
    </p:extLst>
  </p:cSld>
  <p:clrMapOvr>
    <a:masterClrMapping/>
  </p:clrMapOvr>
  <p:extLst>
    <p:ext uri="{DCECCB84-F9BA-43D5-87BE-67443E8EF086}">
      <p15:sldGuideLst xmlns:p15="http://schemas.microsoft.com/office/powerpoint/2012/main">
        <p15:guide id="1" orient="horz" pos="624">
          <p15:clr>
            <a:srgbClr val="FBAE40"/>
          </p15:clr>
        </p15:guide>
        <p15:guide id="2" pos="3840">
          <p15:clr>
            <a:srgbClr val="FBAE40"/>
          </p15:clr>
        </p15:guide>
        <p15:guide id="3" orient="horz" pos="86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Right - 2 Imag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2" name="Title 1">
            <a:extLst>
              <a:ext uri="{FF2B5EF4-FFF2-40B4-BE49-F238E27FC236}">
                <a16:creationId xmlns:a16="http://schemas.microsoft.com/office/drawing/2014/main" id="{9BFDEFBD-6A0A-69B9-BA0D-CE66B808B577}"/>
              </a:ext>
            </a:extLst>
          </p:cNvPr>
          <p:cNvSpPr>
            <a:spLocks noGrp="1"/>
          </p:cNvSpPr>
          <p:nvPr>
            <p:ph type="title" hasCustomPrompt="1"/>
          </p:nvPr>
        </p:nvSpPr>
        <p:spPr>
          <a:xfrm>
            <a:off x="838201" y="506936"/>
            <a:ext cx="8745522" cy="882505"/>
          </a:xfrm>
          <a:prstGeom prst="rect">
            <a:avLst/>
          </a:prstGeom>
        </p:spPr>
        <p:txBody>
          <a:bodyPr>
            <a:normAutofit/>
          </a:bodyPr>
          <a:lstStyle>
            <a:lvl1pPr>
              <a:defRPr sz="3600" b="1">
                <a:solidFill>
                  <a:srgbClr val="3C4981"/>
                </a:solidFill>
                <a:latin typeface="Gill Sans MT" panose="020B0502020104020203" pitchFamily="34" charset="0"/>
              </a:defRPr>
            </a:lvl1pPr>
          </a:lstStyle>
          <a:p>
            <a:r>
              <a:rPr lang="en-US" dirty="0"/>
              <a:t>Heading Title Here</a:t>
            </a:r>
          </a:p>
        </p:txBody>
      </p:sp>
      <p:sp>
        <p:nvSpPr>
          <p:cNvPr id="6" name="Picture Placeholder 12">
            <a:extLst>
              <a:ext uri="{FF2B5EF4-FFF2-40B4-BE49-F238E27FC236}">
                <a16:creationId xmlns:a16="http://schemas.microsoft.com/office/drawing/2014/main" id="{12837841-A33A-073E-AB02-57FCC9255006}"/>
              </a:ext>
            </a:extLst>
          </p:cNvPr>
          <p:cNvSpPr>
            <a:spLocks noGrp="1"/>
          </p:cNvSpPr>
          <p:nvPr>
            <p:ph type="pic" sz="quarter" idx="14" hasCustomPrompt="1"/>
          </p:nvPr>
        </p:nvSpPr>
        <p:spPr>
          <a:xfrm>
            <a:off x="838201" y="1825481"/>
            <a:ext cx="5060881" cy="2011024"/>
          </a:xfrm>
        </p:spPr>
        <p:txBody>
          <a:bodyPr>
            <a:normAutofit/>
          </a:bodyPr>
          <a:lstStyle>
            <a:lvl1pPr marL="0" indent="0" algn="ctr">
              <a:buNone/>
              <a:defRPr sz="1600">
                <a:solidFill>
                  <a:srgbClr val="36426F"/>
                </a:solidFill>
              </a:defRPr>
            </a:lvl1pPr>
          </a:lstStyle>
          <a:p>
            <a:r>
              <a:rPr lang="en-US" dirty="0"/>
              <a:t>Click icon to add photo</a:t>
            </a:r>
          </a:p>
        </p:txBody>
      </p:sp>
      <p:sp>
        <p:nvSpPr>
          <p:cNvPr id="11" name="Picture Placeholder 12">
            <a:extLst>
              <a:ext uri="{FF2B5EF4-FFF2-40B4-BE49-F238E27FC236}">
                <a16:creationId xmlns:a16="http://schemas.microsoft.com/office/drawing/2014/main" id="{6E9047B0-5C58-D981-A2CF-647D1888F479}"/>
              </a:ext>
            </a:extLst>
          </p:cNvPr>
          <p:cNvSpPr>
            <a:spLocks noGrp="1"/>
          </p:cNvSpPr>
          <p:nvPr>
            <p:ph type="pic" sz="quarter" idx="16" hasCustomPrompt="1"/>
          </p:nvPr>
        </p:nvSpPr>
        <p:spPr>
          <a:xfrm>
            <a:off x="838201" y="4151238"/>
            <a:ext cx="5060881" cy="2011024"/>
          </a:xfrm>
        </p:spPr>
        <p:txBody>
          <a:bodyPr>
            <a:normAutofit/>
          </a:bodyPr>
          <a:lstStyle>
            <a:lvl1pPr marL="0" indent="0" algn="ctr">
              <a:buNone/>
              <a:defRPr sz="1600">
                <a:solidFill>
                  <a:srgbClr val="36426F"/>
                </a:solidFill>
              </a:defRPr>
            </a:lvl1pPr>
          </a:lstStyle>
          <a:p>
            <a:r>
              <a:rPr lang="en-US" dirty="0"/>
              <a:t>Click icon to add photo</a:t>
            </a:r>
          </a:p>
        </p:txBody>
      </p:sp>
      <p:sp>
        <p:nvSpPr>
          <p:cNvPr id="4" name="Content Placeholder 2">
            <a:extLst>
              <a:ext uri="{FF2B5EF4-FFF2-40B4-BE49-F238E27FC236}">
                <a16:creationId xmlns:a16="http://schemas.microsoft.com/office/drawing/2014/main" id="{BD90D53D-95CC-7BD5-7095-C4145571ED9C}"/>
              </a:ext>
            </a:extLst>
          </p:cNvPr>
          <p:cNvSpPr>
            <a:spLocks noGrp="1"/>
          </p:cNvSpPr>
          <p:nvPr>
            <p:ph sz="half" idx="1"/>
          </p:nvPr>
        </p:nvSpPr>
        <p:spPr>
          <a:xfrm>
            <a:off x="6307140" y="1825480"/>
            <a:ext cx="5045766" cy="4351338"/>
          </a:xfrm>
        </p:spPr>
        <p:txBody>
          <a:bodyPr>
            <a:normAutofit/>
          </a:bodyPr>
          <a:lstStyle>
            <a:lvl1pPr>
              <a:defRPr sz="2400">
                <a:solidFill>
                  <a:srgbClr val="3C4981"/>
                </a:solidFill>
                <a:latin typeface="Gill Sans MT" panose="020B0502020104020203" pitchFamily="34" charset="0"/>
              </a:defRPr>
            </a:lvl1pPr>
            <a:lvl2pPr marL="685800" indent="-228600">
              <a:buFont typeface="Courier New" panose="02070309020205020404" pitchFamily="49" charset="0"/>
              <a:buChar char="o"/>
              <a:defRPr sz="2000">
                <a:solidFill>
                  <a:srgbClr val="3C4981"/>
                </a:solidFill>
                <a:latin typeface="Gill Sans MT" panose="020B0502020104020203" pitchFamily="34" charset="0"/>
              </a:defRPr>
            </a:lvl2pPr>
            <a:lvl3pPr marL="1143000" indent="-228600">
              <a:buFont typeface="Arial" panose="020B0604020202020204" pitchFamily="34" charset="0"/>
              <a:buChar char="•"/>
              <a:defRPr sz="1800">
                <a:solidFill>
                  <a:srgbClr val="3C4981"/>
                </a:solidFill>
                <a:latin typeface="Gill Sans MT" panose="020B0502020104020203" pitchFamily="34" charset="0"/>
              </a:defRPr>
            </a:lvl3pPr>
            <a:lvl4pPr marL="1600200" indent="-228600">
              <a:buFont typeface="Courier New" panose="02070309020205020404" pitchFamily="49" charset="0"/>
              <a:buChar char="o"/>
              <a:defRPr sz="1600">
                <a:solidFill>
                  <a:srgbClr val="3C4981"/>
                </a:solidFill>
                <a:latin typeface="Gill Sans MT" panose="020B0502020104020203" pitchFamily="34" charset="0"/>
              </a:defRPr>
            </a:lvl4pPr>
            <a:lvl5pPr marL="2057400" indent="-228600">
              <a:buFont typeface="Arial" panose="020B0604020202020204" pitchFamily="34" charset="0"/>
              <a:buChar char="•"/>
              <a:defRPr sz="1600">
                <a:solidFill>
                  <a:srgbClr val="3C4981"/>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4274004"/>
      </p:ext>
    </p:extLst>
  </p:cSld>
  <p:clrMapOvr>
    <a:masterClrMapping/>
  </p:clrMapOvr>
  <p:extLst>
    <p:ext uri="{DCECCB84-F9BA-43D5-87BE-67443E8EF086}">
      <p15:sldGuideLst xmlns:p15="http://schemas.microsoft.com/office/powerpoint/2012/main">
        <p15:guide id="1" orient="horz" pos="624">
          <p15:clr>
            <a:srgbClr val="FBAE40"/>
          </p15:clr>
        </p15:guide>
        <p15:guide id="2" pos="3840">
          <p15:clr>
            <a:srgbClr val="FBAE40"/>
          </p15:clr>
        </p15:guide>
        <p15:guide id="3" orient="horz" pos="86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Right - 3 Imag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2" name="Title 1">
            <a:extLst>
              <a:ext uri="{FF2B5EF4-FFF2-40B4-BE49-F238E27FC236}">
                <a16:creationId xmlns:a16="http://schemas.microsoft.com/office/drawing/2014/main" id="{9BFDEFBD-6A0A-69B9-BA0D-CE66B808B577}"/>
              </a:ext>
            </a:extLst>
          </p:cNvPr>
          <p:cNvSpPr>
            <a:spLocks noGrp="1"/>
          </p:cNvSpPr>
          <p:nvPr>
            <p:ph type="title" hasCustomPrompt="1"/>
          </p:nvPr>
        </p:nvSpPr>
        <p:spPr>
          <a:xfrm>
            <a:off x="838201" y="506936"/>
            <a:ext cx="8745522" cy="882505"/>
          </a:xfrm>
          <a:prstGeom prst="rect">
            <a:avLst/>
          </a:prstGeom>
        </p:spPr>
        <p:txBody>
          <a:bodyPr>
            <a:normAutofit/>
          </a:bodyPr>
          <a:lstStyle>
            <a:lvl1pPr>
              <a:defRPr sz="3600" b="1">
                <a:solidFill>
                  <a:srgbClr val="3C4981"/>
                </a:solidFill>
                <a:latin typeface="Gill Sans MT" panose="020B0502020104020203" pitchFamily="34" charset="0"/>
              </a:defRPr>
            </a:lvl1pPr>
          </a:lstStyle>
          <a:p>
            <a:r>
              <a:rPr lang="en-US" dirty="0"/>
              <a:t>Heading Title Here</a:t>
            </a:r>
          </a:p>
        </p:txBody>
      </p:sp>
      <p:sp>
        <p:nvSpPr>
          <p:cNvPr id="6" name="Picture Placeholder 12">
            <a:extLst>
              <a:ext uri="{FF2B5EF4-FFF2-40B4-BE49-F238E27FC236}">
                <a16:creationId xmlns:a16="http://schemas.microsoft.com/office/drawing/2014/main" id="{12837841-A33A-073E-AB02-57FCC9255006}"/>
              </a:ext>
            </a:extLst>
          </p:cNvPr>
          <p:cNvSpPr>
            <a:spLocks noGrp="1"/>
          </p:cNvSpPr>
          <p:nvPr>
            <p:ph type="pic" sz="quarter" idx="14" hasCustomPrompt="1"/>
          </p:nvPr>
        </p:nvSpPr>
        <p:spPr>
          <a:xfrm>
            <a:off x="838201" y="1825481"/>
            <a:ext cx="2357437" cy="2011024"/>
          </a:xfrm>
        </p:spPr>
        <p:txBody>
          <a:bodyPr>
            <a:normAutofit/>
          </a:bodyPr>
          <a:lstStyle>
            <a:lvl1pPr marL="0" indent="0" algn="ctr">
              <a:buNone/>
              <a:defRPr sz="1600">
                <a:solidFill>
                  <a:srgbClr val="36426F"/>
                </a:solidFill>
              </a:defRPr>
            </a:lvl1pPr>
          </a:lstStyle>
          <a:p>
            <a:r>
              <a:rPr lang="en-US" dirty="0"/>
              <a:t>Click icon to add photo</a:t>
            </a:r>
          </a:p>
        </p:txBody>
      </p:sp>
      <p:sp>
        <p:nvSpPr>
          <p:cNvPr id="10" name="Picture Placeholder 12">
            <a:extLst>
              <a:ext uri="{FF2B5EF4-FFF2-40B4-BE49-F238E27FC236}">
                <a16:creationId xmlns:a16="http://schemas.microsoft.com/office/drawing/2014/main" id="{37571058-5348-BC2E-DCA7-EDF0688BBBA2}"/>
              </a:ext>
            </a:extLst>
          </p:cNvPr>
          <p:cNvSpPr>
            <a:spLocks noGrp="1"/>
          </p:cNvSpPr>
          <p:nvPr>
            <p:ph type="pic" sz="quarter" idx="15" hasCustomPrompt="1"/>
          </p:nvPr>
        </p:nvSpPr>
        <p:spPr>
          <a:xfrm>
            <a:off x="3541645" y="1825481"/>
            <a:ext cx="2357437" cy="2011024"/>
          </a:xfrm>
        </p:spPr>
        <p:txBody>
          <a:bodyPr>
            <a:normAutofit/>
          </a:bodyPr>
          <a:lstStyle>
            <a:lvl1pPr marL="0" indent="0" algn="ctr">
              <a:buNone/>
              <a:defRPr sz="1600">
                <a:solidFill>
                  <a:srgbClr val="36426F"/>
                </a:solidFill>
              </a:defRPr>
            </a:lvl1pPr>
          </a:lstStyle>
          <a:p>
            <a:r>
              <a:rPr lang="en-US" dirty="0"/>
              <a:t>Click icon to add photo</a:t>
            </a:r>
          </a:p>
        </p:txBody>
      </p:sp>
      <p:sp>
        <p:nvSpPr>
          <p:cNvPr id="11" name="Picture Placeholder 12">
            <a:extLst>
              <a:ext uri="{FF2B5EF4-FFF2-40B4-BE49-F238E27FC236}">
                <a16:creationId xmlns:a16="http://schemas.microsoft.com/office/drawing/2014/main" id="{6E9047B0-5C58-D981-A2CF-647D1888F479}"/>
              </a:ext>
            </a:extLst>
          </p:cNvPr>
          <p:cNvSpPr>
            <a:spLocks noGrp="1"/>
          </p:cNvSpPr>
          <p:nvPr>
            <p:ph type="pic" sz="quarter" idx="16" hasCustomPrompt="1"/>
          </p:nvPr>
        </p:nvSpPr>
        <p:spPr>
          <a:xfrm>
            <a:off x="838201" y="4151238"/>
            <a:ext cx="5060881" cy="2011024"/>
          </a:xfrm>
        </p:spPr>
        <p:txBody>
          <a:bodyPr>
            <a:normAutofit/>
          </a:bodyPr>
          <a:lstStyle>
            <a:lvl1pPr marL="0" indent="0" algn="ctr">
              <a:buNone/>
              <a:defRPr sz="1600">
                <a:solidFill>
                  <a:srgbClr val="36426F"/>
                </a:solidFill>
              </a:defRPr>
            </a:lvl1pPr>
          </a:lstStyle>
          <a:p>
            <a:r>
              <a:rPr lang="en-US" dirty="0"/>
              <a:t>Click icon to add photo</a:t>
            </a:r>
          </a:p>
        </p:txBody>
      </p:sp>
      <p:sp>
        <p:nvSpPr>
          <p:cNvPr id="4" name="Content Placeholder 2">
            <a:extLst>
              <a:ext uri="{FF2B5EF4-FFF2-40B4-BE49-F238E27FC236}">
                <a16:creationId xmlns:a16="http://schemas.microsoft.com/office/drawing/2014/main" id="{195FEBF6-EB8B-6363-70CC-2FD79801F449}"/>
              </a:ext>
            </a:extLst>
          </p:cNvPr>
          <p:cNvSpPr>
            <a:spLocks noGrp="1"/>
          </p:cNvSpPr>
          <p:nvPr>
            <p:ph sz="half" idx="1"/>
          </p:nvPr>
        </p:nvSpPr>
        <p:spPr>
          <a:xfrm>
            <a:off x="6307140" y="1825480"/>
            <a:ext cx="5045766" cy="4351338"/>
          </a:xfrm>
        </p:spPr>
        <p:txBody>
          <a:bodyPr>
            <a:normAutofit/>
          </a:bodyPr>
          <a:lstStyle>
            <a:lvl1pPr>
              <a:defRPr sz="2400">
                <a:solidFill>
                  <a:srgbClr val="3C4981"/>
                </a:solidFill>
                <a:latin typeface="Gill Sans MT" panose="020B0502020104020203" pitchFamily="34" charset="0"/>
              </a:defRPr>
            </a:lvl1pPr>
            <a:lvl2pPr marL="685800" indent="-228600">
              <a:buFont typeface="Courier New" panose="02070309020205020404" pitchFamily="49" charset="0"/>
              <a:buChar char="o"/>
              <a:defRPr sz="2000">
                <a:solidFill>
                  <a:srgbClr val="3C4981"/>
                </a:solidFill>
                <a:latin typeface="Gill Sans MT" panose="020B0502020104020203" pitchFamily="34" charset="0"/>
              </a:defRPr>
            </a:lvl2pPr>
            <a:lvl3pPr marL="1143000" indent="-228600">
              <a:buFont typeface="Arial" panose="020B0604020202020204" pitchFamily="34" charset="0"/>
              <a:buChar char="•"/>
              <a:defRPr sz="1800">
                <a:solidFill>
                  <a:srgbClr val="3C4981"/>
                </a:solidFill>
                <a:latin typeface="Gill Sans MT" panose="020B0502020104020203" pitchFamily="34" charset="0"/>
              </a:defRPr>
            </a:lvl3pPr>
            <a:lvl4pPr marL="1600200" indent="-228600">
              <a:buFont typeface="Courier New" panose="02070309020205020404" pitchFamily="49" charset="0"/>
              <a:buChar char="o"/>
              <a:defRPr sz="1600">
                <a:solidFill>
                  <a:srgbClr val="3C4981"/>
                </a:solidFill>
                <a:latin typeface="Gill Sans MT" panose="020B0502020104020203" pitchFamily="34" charset="0"/>
              </a:defRPr>
            </a:lvl4pPr>
            <a:lvl5pPr marL="2057400" indent="-228600">
              <a:buFont typeface="Arial" panose="020B0604020202020204" pitchFamily="34" charset="0"/>
              <a:buChar char="•"/>
              <a:defRPr sz="1600">
                <a:solidFill>
                  <a:srgbClr val="3C4981"/>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2987064"/>
      </p:ext>
    </p:extLst>
  </p:cSld>
  <p:clrMapOvr>
    <a:masterClrMapping/>
  </p:clrMapOvr>
  <p:extLst>
    <p:ext uri="{DCECCB84-F9BA-43D5-87BE-67443E8EF086}">
      <p15:sldGuideLst xmlns:p15="http://schemas.microsoft.com/office/powerpoint/2012/main">
        <p15:guide id="1" orient="horz" pos="624">
          <p15:clr>
            <a:srgbClr val="FBAE40"/>
          </p15:clr>
        </p15:guide>
        <p15:guide id="2" pos="3840">
          <p15:clr>
            <a:srgbClr val="FBAE40"/>
          </p15:clr>
        </p15:guide>
        <p15:guide id="3" orient="horz" pos="8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7A6FA-ECF0-4242-ADFD-1C10534527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5503C0-8DA9-D597-7A4F-D4E90DBF78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424225-81B4-7E24-3642-DCF7205758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E136D7-631B-0504-5E06-D791B1B6DE77}"/>
              </a:ext>
            </a:extLst>
          </p:cNvPr>
          <p:cNvSpPr>
            <a:spLocks noGrp="1"/>
          </p:cNvSpPr>
          <p:nvPr>
            <p:ph type="dt" sz="half" idx="10"/>
          </p:nvPr>
        </p:nvSpPr>
        <p:spPr/>
        <p:txBody>
          <a:bodyPr/>
          <a:lstStyle/>
          <a:p>
            <a:fld id="{47B78DBC-BD92-4118-90AF-2E7BE485E893}" type="datetimeFigureOut">
              <a:rPr lang="en-US" smtClean="0"/>
              <a:t>11/15/2023</a:t>
            </a:fld>
            <a:endParaRPr lang="en-US"/>
          </a:p>
        </p:txBody>
      </p:sp>
      <p:sp>
        <p:nvSpPr>
          <p:cNvPr id="6" name="Footer Placeholder 5">
            <a:extLst>
              <a:ext uri="{FF2B5EF4-FFF2-40B4-BE49-F238E27FC236}">
                <a16:creationId xmlns:a16="http://schemas.microsoft.com/office/drawing/2014/main" id="{FA4EDDCA-06D4-33E4-6A78-EEA89664C7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974E7C-C24F-CA15-FB38-5EE5A377B6B1}"/>
              </a:ext>
            </a:extLst>
          </p:cNvPr>
          <p:cNvSpPr>
            <a:spLocks noGrp="1"/>
          </p:cNvSpPr>
          <p:nvPr>
            <p:ph type="sldNum" sz="quarter" idx="12"/>
          </p:nvPr>
        </p:nvSpPr>
        <p:spPr/>
        <p:txBody>
          <a:bodyPr/>
          <a:lstStyle/>
          <a:p>
            <a:fld id="{883415FD-2415-4642-9E59-ED1770355CD6}" type="slidenum">
              <a:rPr lang="en-US" smtClean="0"/>
              <a:t>‹#›</a:t>
            </a:fld>
            <a:endParaRPr lang="en-US"/>
          </a:p>
        </p:txBody>
      </p:sp>
    </p:spTree>
    <p:extLst>
      <p:ext uri="{BB962C8B-B14F-4D97-AF65-F5344CB8AC3E}">
        <p14:creationId xmlns:p14="http://schemas.microsoft.com/office/powerpoint/2010/main" val="28393086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Right - 4 Imag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2" name="Title 1">
            <a:extLst>
              <a:ext uri="{FF2B5EF4-FFF2-40B4-BE49-F238E27FC236}">
                <a16:creationId xmlns:a16="http://schemas.microsoft.com/office/drawing/2014/main" id="{9BFDEFBD-6A0A-69B9-BA0D-CE66B808B577}"/>
              </a:ext>
            </a:extLst>
          </p:cNvPr>
          <p:cNvSpPr>
            <a:spLocks noGrp="1"/>
          </p:cNvSpPr>
          <p:nvPr>
            <p:ph type="title" hasCustomPrompt="1"/>
          </p:nvPr>
        </p:nvSpPr>
        <p:spPr>
          <a:xfrm>
            <a:off x="838201" y="506936"/>
            <a:ext cx="8745522" cy="882505"/>
          </a:xfrm>
          <a:prstGeom prst="rect">
            <a:avLst/>
          </a:prstGeom>
        </p:spPr>
        <p:txBody>
          <a:bodyPr>
            <a:normAutofit/>
          </a:bodyPr>
          <a:lstStyle>
            <a:lvl1pPr>
              <a:defRPr sz="3600" b="1">
                <a:solidFill>
                  <a:srgbClr val="3C4981"/>
                </a:solidFill>
                <a:latin typeface="Gill Sans MT" panose="020B0502020104020203" pitchFamily="34" charset="0"/>
              </a:defRPr>
            </a:lvl1pPr>
          </a:lstStyle>
          <a:p>
            <a:r>
              <a:rPr lang="en-US" dirty="0"/>
              <a:t>Heading Title Here</a:t>
            </a:r>
          </a:p>
        </p:txBody>
      </p:sp>
      <p:sp>
        <p:nvSpPr>
          <p:cNvPr id="6" name="Picture Placeholder 12">
            <a:extLst>
              <a:ext uri="{FF2B5EF4-FFF2-40B4-BE49-F238E27FC236}">
                <a16:creationId xmlns:a16="http://schemas.microsoft.com/office/drawing/2014/main" id="{12837841-A33A-073E-AB02-57FCC9255006}"/>
              </a:ext>
            </a:extLst>
          </p:cNvPr>
          <p:cNvSpPr>
            <a:spLocks noGrp="1"/>
          </p:cNvSpPr>
          <p:nvPr>
            <p:ph type="pic" sz="quarter" idx="14" hasCustomPrompt="1"/>
          </p:nvPr>
        </p:nvSpPr>
        <p:spPr>
          <a:xfrm>
            <a:off x="838201" y="1825481"/>
            <a:ext cx="2357437" cy="2011024"/>
          </a:xfrm>
        </p:spPr>
        <p:txBody>
          <a:bodyPr>
            <a:normAutofit/>
          </a:bodyPr>
          <a:lstStyle>
            <a:lvl1pPr marL="0" indent="0" algn="ctr">
              <a:buNone/>
              <a:defRPr sz="1600">
                <a:solidFill>
                  <a:srgbClr val="36426F"/>
                </a:solidFill>
              </a:defRPr>
            </a:lvl1pPr>
          </a:lstStyle>
          <a:p>
            <a:r>
              <a:rPr lang="en-US" dirty="0"/>
              <a:t>Click icon to add photo</a:t>
            </a:r>
          </a:p>
        </p:txBody>
      </p:sp>
      <p:sp>
        <p:nvSpPr>
          <p:cNvPr id="10" name="Picture Placeholder 12">
            <a:extLst>
              <a:ext uri="{FF2B5EF4-FFF2-40B4-BE49-F238E27FC236}">
                <a16:creationId xmlns:a16="http://schemas.microsoft.com/office/drawing/2014/main" id="{37571058-5348-BC2E-DCA7-EDF0688BBBA2}"/>
              </a:ext>
            </a:extLst>
          </p:cNvPr>
          <p:cNvSpPr>
            <a:spLocks noGrp="1"/>
          </p:cNvSpPr>
          <p:nvPr>
            <p:ph type="pic" sz="quarter" idx="15" hasCustomPrompt="1"/>
          </p:nvPr>
        </p:nvSpPr>
        <p:spPr>
          <a:xfrm>
            <a:off x="3541645" y="1825481"/>
            <a:ext cx="2357437" cy="2011024"/>
          </a:xfrm>
        </p:spPr>
        <p:txBody>
          <a:bodyPr>
            <a:normAutofit/>
          </a:bodyPr>
          <a:lstStyle>
            <a:lvl1pPr marL="0" indent="0" algn="ctr">
              <a:buNone/>
              <a:defRPr sz="1600">
                <a:solidFill>
                  <a:srgbClr val="36426F"/>
                </a:solidFill>
              </a:defRPr>
            </a:lvl1pPr>
          </a:lstStyle>
          <a:p>
            <a:r>
              <a:rPr lang="en-US" dirty="0"/>
              <a:t>Click icon to add photo</a:t>
            </a:r>
          </a:p>
        </p:txBody>
      </p:sp>
      <p:sp>
        <p:nvSpPr>
          <p:cNvPr id="11" name="Picture Placeholder 12">
            <a:extLst>
              <a:ext uri="{FF2B5EF4-FFF2-40B4-BE49-F238E27FC236}">
                <a16:creationId xmlns:a16="http://schemas.microsoft.com/office/drawing/2014/main" id="{6E9047B0-5C58-D981-A2CF-647D1888F479}"/>
              </a:ext>
            </a:extLst>
          </p:cNvPr>
          <p:cNvSpPr>
            <a:spLocks noGrp="1"/>
          </p:cNvSpPr>
          <p:nvPr>
            <p:ph type="pic" sz="quarter" idx="16" hasCustomPrompt="1"/>
          </p:nvPr>
        </p:nvSpPr>
        <p:spPr>
          <a:xfrm>
            <a:off x="838201" y="4151238"/>
            <a:ext cx="2357437" cy="2011024"/>
          </a:xfrm>
        </p:spPr>
        <p:txBody>
          <a:bodyPr>
            <a:normAutofit/>
          </a:bodyPr>
          <a:lstStyle>
            <a:lvl1pPr marL="0" indent="0" algn="ctr">
              <a:buNone/>
              <a:defRPr sz="1600">
                <a:solidFill>
                  <a:srgbClr val="36426F"/>
                </a:solidFill>
              </a:defRPr>
            </a:lvl1pPr>
          </a:lstStyle>
          <a:p>
            <a:r>
              <a:rPr lang="en-US" dirty="0"/>
              <a:t>Click icon to add photo</a:t>
            </a:r>
          </a:p>
        </p:txBody>
      </p:sp>
      <p:sp>
        <p:nvSpPr>
          <p:cNvPr id="12" name="Picture Placeholder 12">
            <a:extLst>
              <a:ext uri="{FF2B5EF4-FFF2-40B4-BE49-F238E27FC236}">
                <a16:creationId xmlns:a16="http://schemas.microsoft.com/office/drawing/2014/main" id="{6E1F6DD5-A198-B06D-6825-18CB048ABD0C}"/>
              </a:ext>
            </a:extLst>
          </p:cNvPr>
          <p:cNvSpPr>
            <a:spLocks noGrp="1"/>
          </p:cNvSpPr>
          <p:nvPr>
            <p:ph type="pic" sz="quarter" idx="17" hasCustomPrompt="1"/>
          </p:nvPr>
        </p:nvSpPr>
        <p:spPr>
          <a:xfrm>
            <a:off x="3551583" y="4151238"/>
            <a:ext cx="2357437" cy="2011024"/>
          </a:xfrm>
        </p:spPr>
        <p:txBody>
          <a:bodyPr>
            <a:normAutofit/>
          </a:bodyPr>
          <a:lstStyle>
            <a:lvl1pPr marL="0" indent="0" algn="ctr">
              <a:buNone/>
              <a:defRPr sz="1600">
                <a:solidFill>
                  <a:srgbClr val="36426F"/>
                </a:solidFill>
              </a:defRPr>
            </a:lvl1pPr>
          </a:lstStyle>
          <a:p>
            <a:r>
              <a:rPr lang="en-US" dirty="0"/>
              <a:t>Click icon to add photo</a:t>
            </a:r>
          </a:p>
        </p:txBody>
      </p:sp>
      <p:sp>
        <p:nvSpPr>
          <p:cNvPr id="4" name="Content Placeholder 2">
            <a:extLst>
              <a:ext uri="{FF2B5EF4-FFF2-40B4-BE49-F238E27FC236}">
                <a16:creationId xmlns:a16="http://schemas.microsoft.com/office/drawing/2014/main" id="{80D9C87B-C277-FDEF-CA81-E163849EABFE}"/>
              </a:ext>
            </a:extLst>
          </p:cNvPr>
          <p:cNvSpPr>
            <a:spLocks noGrp="1"/>
          </p:cNvSpPr>
          <p:nvPr>
            <p:ph sz="half" idx="1"/>
          </p:nvPr>
        </p:nvSpPr>
        <p:spPr>
          <a:xfrm>
            <a:off x="6307140" y="1825480"/>
            <a:ext cx="5045766" cy="4351338"/>
          </a:xfrm>
        </p:spPr>
        <p:txBody>
          <a:bodyPr>
            <a:normAutofit/>
          </a:bodyPr>
          <a:lstStyle>
            <a:lvl1pPr>
              <a:defRPr sz="2400">
                <a:solidFill>
                  <a:srgbClr val="3C4981"/>
                </a:solidFill>
                <a:latin typeface="Gill Sans MT" panose="020B0502020104020203" pitchFamily="34" charset="0"/>
              </a:defRPr>
            </a:lvl1pPr>
            <a:lvl2pPr marL="685800" indent="-228600">
              <a:buFont typeface="Courier New" panose="02070309020205020404" pitchFamily="49" charset="0"/>
              <a:buChar char="o"/>
              <a:defRPr sz="2000">
                <a:solidFill>
                  <a:srgbClr val="3C4981"/>
                </a:solidFill>
                <a:latin typeface="Gill Sans MT" panose="020B0502020104020203" pitchFamily="34" charset="0"/>
              </a:defRPr>
            </a:lvl2pPr>
            <a:lvl3pPr marL="1143000" indent="-228600">
              <a:buFont typeface="Arial" panose="020B0604020202020204" pitchFamily="34" charset="0"/>
              <a:buChar char="•"/>
              <a:defRPr sz="1800">
                <a:solidFill>
                  <a:srgbClr val="3C4981"/>
                </a:solidFill>
                <a:latin typeface="Gill Sans MT" panose="020B0502020104020203" pitchFamily="34" charset="0"/>
              </a:defRPr>
            </a:lvl3pPr>
            <a:lvl4pPr marL="1600200" indent="-228600">
              <a:buFont typeface="Courier New" panose="02070309020205020404" pitchFamily="49" charset="0"/>
              <a:buChar char="o"/>
              <a:defRPr sz="1600">
                <a:solidFill>
                  <a:srgbClr val="3C4981"/>
                </a:solidFill>
                <a:latin typeface="Gill Sans MT" panose="020B0502020104020203" pitchFamily="34" charset="0"/>
              </a:defRPr>
            </a:lvl4pPr>
            <a:lvl5pPr marL="2057400" indent="-228600">
              <a:buFont typeface="Arial" panose="020B0604020202020204" pitchFamily="34" charset="0"/>
              <a:buChar char="•"/>
              <a:defRPr sz="1600">
                <a:solidFill>
                  <a:srgbClr val="3C4981"/>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8729435"/>
      </p:ext>
    </p:extLst>
  </p:cSld>
  <p:clrMapOvr>
    <a:masterClrMapping/>
  </p:clrMapOvr>
  <p:extLst>
    <p:ext uri="{DCECCB84-F9BA-43D5-87BE-67443E8EF086}">
      <p15:sldGuideLst xmlns:p15="http://schemas.microsoft.com/office/powerpoint/2012/main">
        <p15:guide id="1" orient="horz" pos="624">
          <p15:clr>
            <a:srgbClr val="FBAE40"/>
          </p15:clr>
        </p15:guide>
        <p15:guide id="2" pos="3840">
          <p15:clr>
            <a:srgbClr val="FBAE40"/>
          </p15:clr>
        </p15:guide>
        <p15:guide id="3" orient="horz" pos="86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ide Text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A2EC76-36D5-DA4B-5DA4-EFCDD6016062}"/>
              </a:ext>
            </a:extLst>
          </p:cNvPr>
          <p:cNvSpPr>
            <a:spLocks noGrp="1"/>
          </p:cNvSpPr>
          <p:nvPr>
            <p:ph sz="half" idx="1"/>
          </p:nvPr>
        </p:nvSpPr>
        <p:spPr>
          <a:xfrm>
            <a:off x="838199" y="1825625"/>
            <a:ext cx="10515599" cy="4351338"/>
          </a:xfrm>
        </p:spPr>
        <p:txBody>
          <a:bodyPr>
            <a:normAutofit/>
          </a:bodyPr>
          <a:lstStyle>
            <a:lvl1pPr>
              <a:defRPr sz="2400">
                <a:solidFill>
                  <a:srgbClr val="3C4981"/>
                </a:solidFill>
                <a:latin typeface="Gill Sans MT" panose="020B0502020104020203" pitchFamily="34" charset="0"/>
              </a:defRPr>
            </a:lvl1pPr>
            <a:lvl2pPr marL="685800" indent="-228600">
              <a:buFont typeface="Courier New" panose="02070309020205020404" pitchFamily="49" charset="0"/>
              <a:buChar char="o"/>
              <a:defRPr sz="2000">
                <a:solidFill>
                  <a:srgbClr val="3C4981"/>
                </a:solidFill>
                <a:latin typeface="Gill Sans MT" panose="020B0502020104020203" pitchFamily="34" charset="0"/>
              </a:defRPr>
            </a:lvl2pPr>
            <a:lvl3pPr marL="1143000" indent="-228600">
              <a:buFont typeface="Arial" panose="020B0604020202020204" pitchFamily="34" charset="0"/>
              <a:buChar char="•"/>
              <a:defRPr sz="1800">
                <a:solidFill>
                  <a:srgbClr val="3C4981"/>
                </a:solidFill>
                <a:latin typeface="Gill Sans MT" panose="020B0502020104020203" pitchFamily="34" charset="0"/>
              </a:defRPr>
            </a:lvl3pPr>
            <a:lvl4pPr marL="1600200" indent="-228600">
              <a:buFont typeface="Courier New" panose="02070309020205020404" pitchFamily="49" charset="0"/>
              <a:buChar char="o"/>
              <a:defRPr sz="1600">
                <a:solidFill>
                  <a:srgbClr val="3C4981"/>
                </a:solidFill>
                <a:latin typeface="Gill Sans MT" panose="020B0502020104020203" pitchFamily="34" charset="0"/>
              </a:defRPr>
            </a:lvl4pPr>
            <a:lvl5pPr marL="2057400" indent="-228600">
              <a:buFont typeface="Arial" panose="020B0604020202020204" pitchFamily="34" charset="0"/>
              <a:buChar char="•"/>
              <a:defRPr sz="1600">
                <a:solidFill>
                  <a:srgbClr val="3C4981"/>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636EC93B-39F2-39E0-8D5F-B1F99517F107}"/>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8" name="Group 7">
            <a:extLst>
              <a:ext uri="{FF2B5EF4-FFF2-40B4-BE49-F238E27FC236}">
                <a16:creationId xmlns:a16="http://schemas.microsoft.com/office/drawing/2014/main" id="{331F6E8A-2E51-4ECD-8BEA-BAB7ECEA0BF9}"/>
              </a:ext>
            </a:extLst>
          </p:cNvPr>
          <p:cNvGrpSpPr/>
          <p:nvPr userDrawn="1"/>
        </p:nvGrpSpPr>
        <p:grpSpPr>
          <a:xfrm>
            <a:off x="9762697" y="-1113"/>
            <a:ext cx="1832058" cy="1073494"/>
            <a:chOff x="9762697" y="18765"/>
            <a:chExt cx="1832058" cy="1073494"/>
          </a:xfrm>
        </p:grpSpPr>
        <p:sp>
          <p:nvSpPr>
            <p:cNvPr id="9" name="Rectangle 8">
              <a:extLst>
                <a:ext uri="{FF2B5EF4-FFF2-40B4-BE49-F238E27FC236}">
                  <a16:creationId xmlns:a16="http://schemas.microsoft.com/office/drawing/2014/main" id="{D6A411C1-C285-45D9-B905-5AFADD95D9BC}"/>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2FA0FD2-56A0-4B11-8120-01C40BB52D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4" name="Title 1">
            <a:extLst>
              <a:ext uri="{FF2B5EF4-FFF2-40B4-BE49-F238E27FC236}">
                <a16:creationId xmlns:a16="http://schemas.microsoft.com/office/drawing/2014/main" id="{2B58F920-01C9-2DDF-25D8-70517C19AF64}"/>
              </a:ext>
            </a:extLst>
          </p:cNvPr>
          <p:cNvSpPr>
            <a:spLocks noGrp="1"/>
          </p:cNvSpPr>
          <p:nvPr>
            <p:ph type="title" hasCustomPrompt="1"/>
          </p:nvPr>
        </p:nvSpPr>
        <p:spPr>
          <a:xfrm>
            <a:off x="838200" y="506936"/>
            <a:ext cx="8745522" cy="882505"/>
          </a:xfrm>
          <a:prstGeom prst="rect">
            <a:avLst/>
          </a:prstGeom>
        </p:spPr>
        <p:txBody>
          <a:bodyPr>
            <a:normAutofit/>
          </a:bodyPr>
          <a:lstStyle>
            <a:lvl1pPr>
              <a:defRPr sz="3600" b="1">
                <a:solidFill>
                  <a:srgbClr val="3C4981"/>
                </a:solidFill>
                <a:latin typeface="Gill Sans MT" panose="020B0502020104020203" pitchFamily="34" charset="0"/>
              </a:defRPr>
            </a:lvl1pPr>
          </a:lstStyle>
          <a:p>
            <a:r>
              <a:rPr lang="en-US" dirty="0"/>
              <a:t>Heading Title Here</a:t>
            </a:r>
          </a:p>
        </p:txBody>
      </p:sp>
    </p:spTree>
    <p:extLst>
      <p:ext uri="{BB962C8B-B14F-4D97-AF65-F5344CB8AC3E}">
        <p14:creationId xmlns:p14="http://schemas.microsoft.com/office/powerpoint/2010/main" val="2755767471"/>
      </p:ext>
    </p:extLst>
  </p:cSld>
  <p:clrMapOvr>
    <a:masterClrMapping/>
  </p:clrMapOvr>
  <p:extLst>
    <p:ext uri="{DCECCB84-F9BA-43D5-87BE-67443E8EF086}">
      <p15:sldGuideLst xmlns:p15="http://schemas.microsoft.com/office/powerpoint/2012/main">
        <p15:guide id="1" orient="horz" pos="624">
          <p15:clr>
            <a:srgbClr val="FBAE40"/>
          </p15:clr>
        </p15:guide>
        <p15:guide id="2" pos="3840">
          <p15:clr>
            <a:srgbClr val="FBAE40"/>
          </p15:clr>
        </p15:guide>
        <p15:guide id="3" orient="horz" pos="115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Column Text Layou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94214E14-7B07-FC22-77AF-ECA4314C7D15}"/>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10" name="Group 9">
            <a:extLst>
              <a:ext uri="{FF2B5EF4-FFF2-40B4-BE49-F238E27FC236}">
                <a16:creationId xmlns:a16="http://schemas.microsoft.com/office/drawing/2014/main" id="{19A083A1-9673-47E0-BE8E-D04387CE23CC}"/>
              </a:ext>
            </a:extLst>
          </p:cNvPr>
          <p:cNvGrpSpPr/>
          <p:nvPr userDrawn="1"/>
        </p:nvGrpSpPr>
        <p:grpSpPr>
          <a:xfrm>
            <a:off x="9762697" y="-1113"/>
            <a:ext cx="1832058" cy="1073494"/>
            <a:chOff x="9762697" y="18765"/>
            <a:chExt cx="1832058" cy="1073494"/>
          </a:xfrm>
        </p:grpSpPr>
        <p:sp>
          <p:nvSpPr>
            <p:cNvPr id="11" name="Rectangle 10">
              <a:extLst>
                <a:ext uri="{FF2B5EF4-FFF2-40B4-BE49-F238E27FC236}">
                  <a16:creationId xmlns:a16="http://schemas.microsoft.com/office/drawing/2014/main" id="{85360421-43D6-4A4E-AE45-62F4A0D8AEC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0016743-D2F3-4C0A-A1F8-890A2DCEC2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3" name="Title 1">
            <a:extLst>
              <a:ext uri="{FF2B5EF4-FFF2-40B4-BE49-F238E27FC236}">
                <a16:creationId xmlns:a16="http://schemas.microsoft.com/office/drawing/2014/main" id="{84B4F7CF-685E-BCEA-4AE7-050A37ABFF57}"/>
              </a:ext>
            </a:extLst>
          </p:cNvPr>
          <p:cNvSpPr>
            <a:spLocks noGrp="1"/>
          </p:cNvSpPr>
          <p:nvPr>
            <p:ph type="title" hasCustomPrompt="1"/>
          </p:nvPr>
        </p:nvSpPr>
        <p:spPr>
          <a:xfrm>
            <a:off x="838200" y="506936"/>
            <a:ext cx="8745522" cy="882505"/>
          </a:xfrm>
          <a:prstGeom prst="rect">
            <a:avLst/>
          </a:prstGeom>
        </p:spPr>
        <p:txBody>
          <a:bodyPr>
            <a:normAutofit/>
          </a:bodyPr>
          <a:lstStyle>
            <a:lvl1pPr>
              <a:defRPr sz="3600" b="1">
                <a:solidFill>
                  <a:srgbClr val="3C4981"/>
                </a:solidFill>
                <a:latin typeface="Gill Sans MT" panose="020B0502020104020203" pitchFamily="34" charset="0"/>
              </a:defRPr>
            </a:lvl1pPr>
          </a:lstStyle>
          <a:p>
            <a:r>
              <a:rPr lang="en-US" dirty="0"/>
              <a:t>Heading Title Here</a:t>
            </a:r>
          </a:p>
        </p:txBody>
      </p:sp>
      <p:sp>
        <p:nvSpPr>
          <p:cNvPr id="5" name="Content Placeholder 2">
            <a:extLst>
              <a:ext uri="{FF2B5EF4-FFF2-40B4-BE49-F238E27FC236}">
                <a16:creationId xmlns:a16="http://schemas.microsoft.com/office/drawing/2014/main" id="{7FABE48A-B02D-EA6E-CE99-CB1CF84F4E6B}"/>
              </a:ext>
            </a:extLst>
          </p:cNvPr>
          <p:cNvSpPr>
            <a:spLocks noGrp="1"/>
          </p:cNvSpPr>
          <p:nvPr>
            <p:ph sz="half" idx="13"/>
          </p:nvPr>
        </p:nvSpPr>
        <p:spPr>
          <a:xfrm>
            <a:off x="6307140" y="1825480"/>
            <a:ext cx="5045766" cy="4351338"/>
          </a:xfrm>
        </p:spPr>
        <p:txBody>
          <a:bodyPr>
            <a:normAutofit/>
          </a:bodyPr>
          <a:lstStyle>
            <a:lvl1pPr>
              <a:defRPr sz="2400">
                <a:solidFill>
                  <a:srgbClr val="3C4981"/>
                </a:solidFill>
                <a:latin typeface="Gill Sans MT" panose="020B0502020104020203" pitchFamily="34" charset="0"/>
              </a:defRPr>
            </a:lvl1pPr>
            <a:lvl2pPr marL="685800" indent="-228600">
              <a:buFont typeface="Courier New" panose="02070309020205020404" pitchFamily="49" charset="0"/>
              <a:buChar char="o"/>
              <a:defRPr sz="2000">
                <a:solidFill>
                  <a:srgbClr val="3C4981"/>
                </a:solidFill>
                <a:latin typeface="Gill Sans MT" panose="020B0502020104020203" pitchFamily="34" charset="0"/>
              </a:defRPr>
            </a:lvl2pPr>
            <a:lvl3pPr marL="1143000" indent="-228600">
              <a:buFont typeface="Arial" panose="020B0604020202020204" pitchFamily="34" charset="0"/>
              <a:buChar char="•"/>
              <a:defRPr sz="1800">
                <a:solidFill>
                  <a:srgbClr val="3C4981"/>
                </a:solidFill>
                <a:latin typeface="Gill Sans MT" panose="020B0502020104020203" pitchFamily="34" charset="0"/>
              </a:defRPr>
            </a:lvl3pPr>
            <a:lvl4pPr marL="1600200" indent="-228600">
              <a:buFont typeface="Courier New" panose="02070309020205020404" pitchFamily="49" charset="0"/>
              <a:buChar char="o"/>
              <a:defRPr sz="1600">
                <a:solidFill>
                  <a:srgbClr val="3C4981"/>
                </a:solidFill>
                <a:latin typeface="Gill Sans MT" panose="020B0502020104020203" pitchFamily="34" charset="0"/>
              </a:defRPr>
            </a:lvl4pPr>
            <a:lvl5pPr marL="2057400" indent="-228600">
              <a:buFont typeface="Arial" panose="020B0604020202020204" pitchFamily="34" charset="0"/>
              <a:buChar char="•"/>
              <a:defRPr sz="1600">
                <a:solidFill>
                  <a:srgbClr val="3C4981"/>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0540D07B-90DB-50ED-82DE-258BAFCBD5CA}"/>
              </a:ext>
            </a:extLst>
          </p:cNvPr>
          <p:cNvSpPr>
            <a:spLocks noGrp="1"/>
          </p:cNvSpPr>
          <p:nvPr>
            <p:ph sz="half" idx="1"/>
          </p:nvPr>
        </p:nvSpPr>
        <p:spPr>
          <a:xfrm>
            <a:off x="838200" y="1825625"/>
            <a:ext cx="5045766" cy="4351338"/>
          </a:xfrm>
        </p:spPr>
        <p:txBody>
          <a:bodyPr>
            <a:normAutofit/>
          </a:bodyPr>
          <a:lstStyle>
            <a:lvl1pPr>
              <a:defRPr sz="2400">
                <a:solidFill>
                  <a:srgbClr val="3C4981"/>
                </a:solidFill>
                <a:latin typeface="Gill Sans MT" panose="020B0502020104020203" pitchFamily="34" charset="0"/>
              </a:defRPr>
            </a:lvl1pPr>
            <a:lvl2pPr marL="685800" indent="-228600">
              <a:buFont typeface="Courier New" panose="02070309020205020404" pitchFamily="49" charset="0"/>
              <a:buChar char="o"/>
              <a:defRPr sz="2000">
                <a:solidFill>
                  <a:srgbClr val="3C4981"/>
                </a:solidFill>
                <a:latin typeface="Gill Sans MT" panose="020B0502020104020203" pitchFamily="34" charset="0"/>
              </a:defRPr>
            </a:lvl2pPr>
            <a:lvl3pPr marL="1143000" indent="-228600">
              <a:buFont typeface="Arial" panose="020B0604020202020204" pitchFamily="34" charset="0"/>
              <a:buChar char="•"/>
              <a:defRPr sz="1800">
                <a:solidFill>
                  <a:srgbClr val="3C4981"/>
                </a:solidFill>
                <a:latin typeface="Gill Sans MT" panose="020B0502020104020203" pitchFamily="34" charset="0"/>
              </a:defRPr>
            </a:lvl3pPr>
            <a:lvl4pPr marL="1600200" indent="-228600">
              <a:buFont typeface="Courier New" panose="02070309020205020404" pitchFamily="49" charset="0"/>
              <a:buChar char="o"/>
              <a:defRPr sz="1600">
                <a:solidFill>
                  <a:srgbClr val="3C4981"/>
                </a:solidFill>
                <a:latin typeface="Gill Sans MT" panose="020B0502020104020203" pitchFamily="34" charset="0"/>
              </a:defRPr>
            </a:lvl4pPr>
            <a:lvl5pPr marL="2057400" indent="-228600">
              <a:buFont typeface="Arial" panose="020B0604020202020204" pitchFamily="34" charset="0"/>
              <a:buChar char="•"/>
              <a:defRPr sz="1600">
                <a:solidFill>
                  <a:srgbClr val="3C4981"/>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9955541"/>
      </p:ext>
    </p:extLst>
  </p:cSld>
  <p:clrMapOvr>
    <a:masterClrMapping/>
  </p:clrMapOvr>
  <p:extLst>
    <p:ext uri="{DCECCB84-F9BA-43D5-87BE-67443E8EF086}">
      <p15:sldGuideLst xmlns:p15="http://schemas.microsoft.com/office/powerpoint/2012/main">
        <p15:guide id="1" orient="horz" pos="624">
          <p15:clr>
            <a:srgbClr val="FBAE40"/>
          </p15:clr>
        </p15:guide>
        <p15:guide id="2" pos="3840">
          <p15:clr>
            <a:srgbClr val="FBAE40"/>
          </p15:clr>
        </p15:guide>
        <p15:guide id="4" orient="horz" pos="115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aterdrop Callout">
    <p:spTree>
      <p:nvGrpSpPr>
        <p:cNvPr id="1" name=""/>
        <p:cNvGrpSpPr/>
        <p:nvPr/>
      </p:nvGrpSpPr>
      <p:grpSpPr>
        <a:xfrm>
          <a:off x="0" y="0"/>
          <a:ext cx="0" cy="0"/>
          <a:chOff x="0" y="0"/>
          <a:chExt cx="0" cy="0"/>
        </a:xfrm>
      </p:grpSpPr>
      <p:sp>
        <p:nvSpPr>
          <p:cNvPr id="2" name="Graphic 3">
            <a:extLst>
              <a:ext uri="{FF2B5EF4-FFF2-40B4-BE49-F238E27FC236}">
                <a16:creationId xmlns:a16="http://schemas.microsoft.com/office/drawing/2014/main" id="{FC3AEB2A-9FE2-E2A5-5932-F02411BED88F}"/>
              </a:ext>
            </a:extLst>
          </p:cNvPr>
          <p:cNvSpPr/>
          <p:nvPr/>
        </p:nvSpPr>
        <p:spPr>
          <a:xfrm>
            <a:off x="7554603" y="1680929"/>
            <a:ext cx="3055945" cy="4453151"/>
          </a:xfrm>
          <a:custGeom>
            <a:avLst/>
            <a:gdLst>
              <a:gd name="connsiteX0" fmla="*/ 253054 w 3055945"/>
              <a:gd name="connsiteY0" fmla="*/ 3760952 h 4453151"/>
              <a:gd name="connsiteX1" fmla="*/ 1527973 w 3055945"/>
              <a:gd name="connsiteY1" fmla="*/ 4453152 h 4453151"/>
              <a:gd name="connsiteX2" fmla="*/ 2802892 w 3055945"/>
              <a:gd name="connsiteY2" fmla="*/ 3760952 h 4453151"/>
              <a:gd name="connsiteX3" fmla="*/ 2981828 w 3055945"/>
              <a:gd name="connsiteY3" fmla="*/ 2376553 h 4453151"/>
              <a:gd name="connsiteX4" fmla="*/ 2176616 w 3055945"/>
              <a:gd name="connsiteY4" fmla="*/ 922933 h 4453151"/>
              <a:gd name="connsiteX5" fmla="*/ 1527973 w 3055945"/>
              <a:gd name="connsiteY5" fmla="*/ 0 h 4453151"/>
              <a:gd name="connsiteX6" fmla="*/ 879330 w 3055945"/>
              <a:gd name="connsiteY6" fmla="*/ 922933 h 4453151"/>
              <a:gd name="connsiteX7" fmla="*/ 74118 w 3055945"/>
              <a:gd name="connsiteY7" fmla="*/ 2376553 h 4453151"/>
              <a:gd name="connsiteX8" fmla="*/ 253054 w 3055945"/>
              <a:gd name="connsiteY8" fmla="*/ 3760952 h 4453151"/>
              <a:gd name="connsiteX9" fmla="*/ 253054 w 3055945"/>
              <a:gd name="connsiteY9" fmla="*/ 3760952 h 44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55945" h="4453151">
                <a:moveTo>
                  <a:pt x="253054" y="3760952"/>
                </a:moveTo>
                <a:cubicBezTo>
                  <a:pt x="543825" y="4199346"/>
                  <a:pt x="1013532" y="4453152"/>
                  <a:pt x="1527973" y="4453152"/>
                </a:cubicBezTo>
                <a:cubicBezTo>
                  <a:pt x="2042414" y="4453152"/>
                  <a:pt x="2512121" y="4199346"/>
                  <a:pt x="2802892" y="3760952"/>
                </a:cubicBezTo>
                <a:cubicBezTo>
                  <a:pt x="2981828" y="3484072"/>
                  <a:pt x="3160764" y="3022606"/>
                  <a:pt x="2981828" y="2376553"/>
                </a:cubicBezTo>
                <a:cubicBezTo>
                  <a:pt x="2937094" y="2238113"/>
                  <a:pt x="2847626" y="1868940"/>
                  <a:pt x="2176616" y="922933"/>
                </a:cubicBezTo>
                <a:lnTo>
                  <a:pt x="1527973" y="0"/>
                </a:lnTo>
                <a:lnTo>
                  <a:pt x="879330" y="922933"/>
                </a:lnTo>
                <a:cubicBezTo>
                  <a:pt x="208320" y="1868940"/>
                  <a:pt x="96485" y="2261186"/>
                  <a:pt x="74118" y="2376553"/>
                </a:cubicBezTo>
                <a:cubicBezTo>
                  <a:pt x="-104818" y="3022606"/>
                  <a:pt x="74118" y="3484072"/>
                  <a:pt x="253054" y="3760952"/>
                </a:cubicBezTo>
                <a:lnTo>
                  <a:pt x="253054" y="3760952"/>
                </a:lnTo>
                <a:close/>
              </a:path>
            </a:pathLst>
          </a:custGeom>
          <a:solidFill>
            <a:srgbClr val="3C4981"/>
          </a:solidFill>
          <a:ln w="223157" cap="flat">
            <a:noFill/>
            <a:prstDash val="solid"/>
            <a:miter/>
          </a:ln>
        </p:spPr>
        <p:txBody>
          <a:bodyPr rtlCol="0" anchor="ctr"/>
          <a:lstStyle/>
          <a:p>
            <a:endParaRPr lang="en-US"/>
          </a:p>
        </p:txBody>
      </p:sp>
      <p:sp>
        <p:nvSpPr>
          <p:cNvPr id="9" name="Slide Number Placeholder 8">
            <a:extLst>
              <a:ext uri="{FF2B5EF4-FFF2-40B4-BE49-F238E27FC236}">
                <a16:creationId xmlns:a16="http://schemas.microsoft.com/office/drawing/2014/main" id="{94214E14-7B07-FC22-77AF-ECA4314C7D15}"/>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10" name="Group 9">
            <a:extLst>
              <a:ext uri="{FF2B5EF4-FFF2-40B4-BE49-F238E27FC236}">
                <a16:creationId xmlns:a16="http://schemas.microsoft.com/office/drawing/2014/main" id="{19A083A1-9673-47E0-BE8E-D04387CE23CC}"/>
              </a:ext>
            </a:extLst>
          </p:cNvPr>
          <p:cNvGrpSpPr/>
          <p:nvPr userDrawn="1"/>
        </p:nvGrpSpPr>
        <p:grpSpPr>
          <a:xfrm>
            <a:off x="9762697" y="-1113"/>
            <a:ext cx="1832058" cy="1073494"/>
            <a:chOff x="9762697" y="18765"/>
            <a:chExt cx="1832058" cy="1073494"/>
          </a:xfrm>
        </p:grpSpPr>
        <p:sp>
          <p:nvSpPr>
            <p:cNvPr id="11" name="Rectangle 10">
              <a:extLst>
                <a:ext uri="{FF2B5EF4-FFF2-40B4-BE49-F238E27FC236}">
                  <a16:creationId xmlns:a16="http://schemas.microsoft.com/office/drawing/2014/main" id="{85360421-43D6-4A4E-AE45-62F4A0D8AEC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0016743-D2F3-4C0A-A1F8-890A2DCEC2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
        <p:nvSpPr>
          <p:cNvPr id="3" name="Title 1">
            <a:extLst>
              <a:ext uri="{FF2B5EF4-FFF2-40B4-BE49-F238E27FC236}">
                <a16:creationId xmlns:a16="http://schemas.microsoft.com/office/drawing/2014/main" id="{84B4F7CF-685E-BCEA-4AE7-050A37ABFF57}"/>
              </a:ext>
            </a:extLst>
          </p:cNvPr>
          <p:cNvSpPr>
            <a:spLocks noGrp="1"/>
          </p:cNvSpPr>
          <p:nvPr>
            <p:ph type="title" hasCustomPrompt="1"/>
          </p:nvPr>
        </p:nvSpPr>
        <p:spPr>
          <a:xfrm>
            <a:off x="838200" y="506936"/>
            <a:ext cx="8745522" cy="882505"/>
          </a:xfrm>
          <a:prstGeom prst="rect">
            <a:avLst/>
          </a:prstGeom>
        </p:spPr>
        <p:txBody>
          <a:bodyPr>
            <a:normAutofit/>
          </a:bodyPr>
          <a:lstStyle>
            <a:lvl1pPr>
              <a:defRPr sz="3600" b="1">
                <a:solidFill>
                  <a:srgbClr val="3C4981"/>
                </a:solidFill>
                <a:latin typeface="Gill Sans MT" panose="020B0502020104020203" pitchFamily="34" charset="0"/>
              </a:defRPr>
            </a:lvl1pPr>
          </a:lstStyle>
          <a:p>
            <a:r>
              <a:rPr lang="en-US" dirty="0"/>
              <a:t>Heading Title Here</a:t>
            </a:r>
          </a:p>
        </p:txBody>
      </p:sp>
      <p:sp>
        <p:nvSpPr>
          <p:cNvPr id="6" name="Content Placeholder 2">
            <a:extLst>
              <a:ext uri="{FF2B5EF4-FFF2-40B4-BE49-F238E27FC236}">
                <a16:creationId xmlns:a16="http://schemas.microsoft.com/office/drawing/2014/main" id="{0540D07B-90DB-50ED-82DE-258BAFCBD5CA}"/>
              </a:ext>
            </a:extLst>
          </p:cNvPr>
          <p:cNvSpPr>
            <a:spLocks noGrp="1"/>
          </p:cNvSpPr>
          <p:nvPr>
            <p:ph sz="half" idx="1"/>
          </p:nvPr>
        </p:nvSpPr>
        <p:spPr>
          <a:xfrm>
            <a:off x="838200" y="1825625"/>
            <a:ext cx="5045766" cy="4351338"/>
          </a:xfrm>
        </p:spPr>
        <p:txBody>
          <a:bodyPr>
            <a:normAutofit/>
          </a:bodyPr>
          <a:lstStyle>
            <a:lvl1pPr>
              <a:defRPr sz="2400">
                <a:solidFill>
                  <a:srgbClr val="3C4981"/>
                </a:solidFill>
                <a:latin typeface="Gill Sans MT" panose="020B0502020104020203" pitchFamily="34" charset="0"/>
              </a:defRPr>
            </a:lvl1pPr>
            <a:lvl2pPr marL="685800" indent="-228600">
              <a:buFont typeface="Courier New" panose="02070309020205020404" pitchFamily="49" charset="0"/>
              <a:buChar char="o"/>
              <a:defRPr sz="2000">
                <a:solidFill>
                  <a:srgbClr val="3C4981"/>
                </a:solidFill>
                <a:latin typeface="Gill Sans MT" panose="020B0502020104020203" pitchFamily="34" charset="0"/>
              </a:defRPr>
            </a:lvl2pPr>
            <a:lvl3pPr marL="1143000" indent="-228600">
              <a:buFont typeface="Arial" panose="020B0604020202020204" pitchFamily="34" charset="0"/>
              <a:buChar char="•"/>
              <a:defRPr sz="1800">
                <a:solidFill>
                  <a:srgbClr val="3C4981"/>
                </a:solidFill>
                <a:latin typeface="Gill Sans MT" panose="020B0502020104020203" pitchFamily="34" charset="0"/>
              </a:defRPr>
            </a:lvl3pPr>
            <a:lvl4pPr marL="1600200" indent="-228600">
              <a:buFont typeface="Courier New" panose="02070309020205020404" pitchFamily="49" charset="0"/>
              <a:buChar char="o"/>
              <a:defRPr sz="1600">
                <a:solidFill>
                  <a:srgbClr val="3C4981"/>
                </a:solidFill>
                <a:latin typeface="Gill Sans MT" panose="020B0502020104020203" pitchFamily="34" charset="0"/>
              </a:defRPr>
            </a:lvl4pPr>
            <a:lvl5pPr marL="2057400" indent="-228600">
              <a:buFont typeface="Arial" panose="020B0604020202020204" pitchFamily="34" charset="0"/>
              <a:buChar char="•"/>
              <a:defRPr sz="1600">
                <a:solidFill>
                  <a:srgbClr val="3C4981"/>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4AF9167D-A6BB-D3BB-D272-DBC91F1B295B}"/>
              </a:ext>
            </a:extLst>
          </p:cNvPr>
          <p:cNvSpPr>
            <a:spLocks noGrp="1"/>
          </p:cNvSpPr>
          <p:nvPr>
            <p:ph sz="half" idx="13" hasCustomPrompt="1"/>
          </p:nvPr>
        </p:nvSpPr>
        <p:spPr>
          <a:xfrm>
            <a:off x="8137826" y="3309731"/>
            <a:ext cx="1965548" cy="2231128"/>
          </a:xfrm>
        </p:spPr>
        <p:txBody>
          <a:bodyPr>
            <a:normAutofit/>
          </a:bodyPr>
          <a:lstStyle>
            <a:lvl1pPr marL="0" indent="0" algn="ctr">
              <a:buNone/>
              <a:defRPr sz="2400">
                <a:solidFill>
                  <a:schemeClr val="bg1"/>
                </a:solidFill>
                <a:latin typeface="Gill Sans MT" panose="020B0502020104020203" pitchFamily="34" charset="0"/>
              </a:defRPr>
            </a:lvl1pPr>
            <a:lvl2pPr marL="685800" indent="-228600">
              <a:buFont typeface="Courier New" panose="02070309020205020404" pitchFamily="49" charset="0"/>
              <a:buChar char="o"/>
              <a:defRPr sz="2000">
                <a:solidFill>
                  <a:srgbClr val="36426F"/>
                </a:solidFill>
                <a:latin typeface="Gill Sans MT" panose="020B0502020104020203" pitchFamily="34" charset="0"/>
              </a:defRPr>
            </a:lvl2pPr>
            <a:lvl3pPr marL="1143000" indent="-228600">
              <a:buFont typeface="Arial" panose="020B0604020202020204" pitchFamily="34" charset="0"/>
              <a:buChar char="•"/>
              <a:defRPr sz="1800">
                <a:solidFill>
                  <a:srgbClr val="36426F"/>
                </a:solidFill>
                <a:latin typeface="Gill Sans MT" panose="020B0502020104020203" pitchFamily="34" charset="0"/>
              </a:defRPr>
            </a:lvl3pPr>
            <a:lvl4pPr marL="1600200" indent="-228600">
              <a:buFont typeface="Courier New" panose="02070309020205020404" pitchFamily="49" charset="0"/>
              <a:buChar char="o"/>
              <a:defRPr sz="1600">
                <a:solidFill>
                  <a:srgbClr val="36426F"/>
                </a:solidFill>
                <a:latin typeface="Gill Sans MT" panose="020B0502020104020203" pitchFamily="34" charset="0"/>
              </a:defRPr>
            </a:lvl4pPr>
            <a:lvl5pPr marL="2057400" indent="-228600">
              <a:buFont typeface="Arial" panose="020B0604020202020204" pitchFamily="34" charset="0"/>
              <a:buChar char="•"/>
              <a:defRPr sz="1600">
                <a:solidFill>
                  <a:srgbClr val="36426F"/>
                </a:solidFill>
                <a:latin typeface="Gill Sans MT" panose="020B0502020104020203" pitchFamily="34" charset="0"/>
              </a:defRPr>
            </a:lvl5pPr>
          </a:lstStyle>
          <a:p>
            <a:pPr lvl="0"/>
            <a:r>
              <a:rPr lang="en-US" dirty="0"/>
              <a:t>Add Key Information</a:t>
            </a:r>
          </a:p>
        </p:txBody>
      </p:sp>
    </p:spTree>
    <p:extLst>
      <p:ext uri="{BB962C8B-B14F-4D97-AF65-F5344CB8AC3E}">
        <p14:creationId xmlns:p14="http://schemas.microsoft.com/office/powerpoint/2010/main" val="1209722496"/>
      </p:ext>
    </p:extLst>
  </p:cSld>
  <p:clrMapOvr>
    <a:masterClrMapping/>
  </p:clrMapOvr>
  <p:extLst>
    <p:ext uri="{DCECCB84-F9BA-43D5-87BE-67443E8EF086}">
      <p15:sldGuideLst xmlns:p15="http://schemas.microsoft.com/office/powerpoint/2012/main">
        <p15:guide id="1" orient="horz" pos="624">
          <p15:clr>
            <a:srgbClr val="FBAE40"/>
          </p15:clr>
        </p15:guide>
        <p15:guide id="2" pos="3840">
          <p15:clr>
            <a:srgbClr val="FBAE40"/>
          </p15:clr>
        </p15:guide>
        <p15:guide id="4" orient="horz" pos="115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p:txBody>
          <a:bodyPr/>
          <a:lstStyle/>
          <a:p>
            <a:fld id="{B4BD64BB-9BC2-3346-B283-A39112DA3F23}" type="slidenum">
              <a:rPr lang="en-US" smtClean="0"/>
              <a:t>‹#›</a:t>
            </a:fld>
            <a:endParaRPr lang="en-US"/>
          </a:p>
        </p:txBody>
      </p:sp>
      <p:grpSp>
        <p:nvGrpSpPr>
          <p:cNvPr id="7" name="Group 6">
            <a:extLst>
              <a:ext uri="{FF2B5EF4-FFF2-40B4-BE49-F238E27FC236}">
                <a16:creationId xmlns:a16="http://schemas.microsoft.com/office/drawing/2014/main" id="{8CDC58B6-FB8A-4778-B066-D2FD5CEF1E4C}"/>
              </a:ext>
            </a:extLst>
          </p:cNvPr>
          <p:cNvGrpSpPr/>
          <p:nvPr userDrawn="1"/>
        </p:nvGrpSpPr>
        <p:grpSpPr>
          <a:xfrm>
            <a:off x="9762697" y="-1113"/>
            <a:ext cx="1832058" cy="1073494"/>
            <a:chOff x="9762697" y="18765"/>
            <a:chExt cx="1832058" cy="1073494"/>
          </a:xfrm>
        </p:grpSpPr>
        <p:sp>
          <p:nvSpPr>
            <p:cNvPr id="8" name="Rectangle 7">
              <a:extLst>
                <a:ext uri="{FF2B5EF4-FFF2-40B4-BE49-F238E27FC236}">
                  <a16:creationId xmlns:a16="http://schemas.microsoft.com/office/drawing/2014/main" id="{9365E8D2-EC16-490B-968D-2601841C07FD}"/>
                </a:ext>
              </a:extLst>
            </p:cNvPr>
            <p:cNvSpPr/>
            <p:nvPr userDrawn="1"/>
          </p:nvSpPr>
          <p:spPr>
            <a:xfrm>
              <a:off x="9762697" y="18765"/>
              <a:ext cx="1832058" cy="1073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BC3478B-4341-4908-9A3F-E7E9D08BA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Tree>
    <p:extLst>
      <p:ext uri="{BB962C8B-B14F-4D97-AF65-F5344CB8AC3E}">
        <p14:creationId xmlns:p14="http://schemas.microsoft.com/office/powerpoint/2010/main" val="1607808859"/>
      </p:ext>
    </p:extLst>
  </p:cSld>
  <p:clrMapOvr>
    <a:masterClrMapping/>
  </p:clrMapOvr>
  <p:extLst>
    <p:ext uri="{DCECCB84-F9BA-43D5-87BE-67443E8EF086}">
      <p15:sldGuideLst xmlns:p15="http://schemas.microsoft.com/office/powerpoint/2012/main">
        <p15:guide id="1" orient="horz" pos="624">
          <p15:clr>
            <a:srgbClr val="FBAE40"/>
          </p15:clr>
        </p15:guide>
        <p15:guide id="2" pos="3840">
          <p15:clr>
            <a:srgbClr val="FBAE40"/>
          </p15:clr>
        </p15:guide>
        <p15:guide id="3" orient="horz" pos="86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BB69AB87-6FED-4393-9F1E-6201372521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5" name="Slide Number Placeholder 4">
            <a:extLst>
              <a:ext uri="{FF2B5EF4-FFF2-40B4-BE49-F238E27FC236}">
                <a16:creationId xmlns:a16="http://schemas.microsoft.com/office/drawing/2014/main" id="{4BE82F68-E305-C4E3-D5F2-AEC34A7A79EF}"/>
              </a:ext>
            </a:extLst>
          </p:cNvPr>
          <p:cNvSpPr>
            <a:spLocks noGrp="1"/>
          </p:cNvSpPr>
          <p:nvPr>
            <p:ph type="sldNum" sz="quarter" idx="12"/>
          </p:nvPr>
        </p:nvSpPr>
        <p:spPr/>
        <p:txBody>
          <a:bodyPr/>
          <a:lstStyle/>
          <a:p>
            <a:fld id="{B4BD64BB-9BC2-3346-B283-A39112DA3F23}" type="slidenum">
              <a:rPr lang="en-US" smtClean="0"/>
              <a:t>‹#›</a:t>
            </a:fld>
            <a:endParaRPr lang="en-US"/>
          </a:p>
        </p:txBody>
      </p:sp>
      <p:sp>
        <p:nvSpPr>
          <p:cNvPr id="6" name="Title 1">
            <a:extLst>
              <a:ext uri="{FF2B5EF4-FFF2-40B4-BE49-F238E27FC236}">
                <a16:creationId xmlns:a16="http://schemas.microsoft.com/office/drawing/2014/main" id="{30BF6810-64D7-4976-BBD8-76AAFBB90317}"/>
              </a:ext>
            </a:extLst>
          </p:cNvPr>
          <p:cNvSpPr txBox="1">
            <a:spLocks/>
          </p:cNvSpPr>
          <p:nvPr userDrawn="1"/>
        </p:nvSpPr>
        <p:spPr>
          <a:xfrm>
            <a:off x="5703665" y="4690345"/>
            <a:ext cx="40214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6426F"/>
                </a:solidFill>
                <a:latin typeface="Gill Sans MT" panose="020B0502020104020203" pitchFamily="34" charset="0"/>
                <a:ea typeface="+mj-ea"/>
                <a:cs typeface="+mj-cs"/>
              </a:defRPr>
            </a:lvl1pPr>
          </a:lstStyle>
          <a:p>
            <a:r>
              <a:rPr lang="en-US" sz="5400"/>
              <a:t>Questions?</a:t>
            </a:r>
          </a:p>
        </p:txBody>
      </p:sp>
      <p:pic>
        <p:nvPicPr>
          <p:cNvPr id="10" name="Picture 9">
            <a:extLst>
              <a:ext uri="{FF2B5EF4-FFF2-40B4-BE49-F238E27FC236}">
                <a16:creationId xmlns:a16="http://schemas.microsoft.com/office/drawing/2014/main" id="{6F8425D3-270F-4C8C-96B4-DDE587EE3D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11136" y="4811148"/>
            <a:ext cx="1982995" cy="1057294"/>
          </a:xfrm>
          <a:prstGeom prst="rect">
            <a:avLst/>
          </a:prstGeom>
        </p:spPr>
      </p:pic>
      <p:cxnSp>
        <p:nvCxnSpPr>
          <p:cNvPr id="11" name="Straight Connector 10">
            <a:extLst>
              <a:ext uri="{FF2B5EF4-FFF2-40B4-BE49-F238E27FC236}">
                <a16:creationId xmlns:a16="http://schemas.microsoft.com/office/drawing/2014/main" id="{C8E01266-2600-4A76-9DD5-180E2D485443}"/>
              </a:ext>
            </a:extLst>
          </p:cNvPr>
          <p:cNvCxnSpPr>
            <a:cxnSpLocks/>
          </p:cNvCxnSpPr>
          <p:nvPr userDrawn="1"/>
        </p:nvCxnSpPr>
        <p:spPr>
          <a:xfrm flipH="1">
            <a:off x="5043031" y="4898963"/>
            <a:ext cx="311734" cy="908329"/>
          </a:xfrm>
          <a:prstGeom prst="line">
            <a:avLst/>
          </a:prstGeom>
          <a:ln w="22225">
            <a:solidFill>
              <a:srgbClr val="36426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063175"/>
      </p:ext>
    </p:extLst>
  </p:cSld>
  <p:clrMapOvr>
    <a:masterClrMapping/>
  </p:clrMapOvr>
  <p:extLst>
    <p:ext uri="{DCECCB84-F9BA-43D5-87BE-67443E8EF086}">
      <p15:sldGuideLst xmlns:p15="http://schemas.microsoft.com/office/powerpoint/2012/main">
        <p15:guide id="1" orient="horz" pos="624">
          <p15:clr>
            <a:srgbClr val="FBAE40"/>
          </p15:clr>
        </p15:guide>
        <p15:guide id="2" pos="3840">
          <p15:clr>
            <a:srgbClr val="FBAE40"/>
          </p15:clr>
        </p15:guide>
        <p15:guide id="3" orient="horz" pos="86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47CCE-ADC8-95A4-CACA-C16E4C84BE21}"/>
              </a:ext>
            </a:extLst>
          </p:cNvPr>
          <p:cNvSpPr>
            <a:spLocks noGrp="1"/>
          </p:cNvSpPr>
          <p:nvPr>
            <p:ph type="dt" sz="half" idx="10"/>
          </p:nvPr>
        </p:nvSpPr>
        <p:spPr>
          <a:xfrm>
            <a:off x="838200" y="6356350"/>
            <a:ext cx="2743200" cy="365125"/>
          </a:xfrm>
          <a:prstGeom prst="rect">
            <a:avLst/>
          </a:prstGeom>
        </p:spPr>
        <p:txBody>
          <a:bodyPr/>
          <a:lstStyle/>
          <a:p>
            <a:fld id="{38A7DDA9-2447-CD4A-9DDF-0EAFE14567C0}" type="datetime1">
              <a:rPr lang="en-US" smtClean="0"/>
              <a:t>11/15/2023</a:t>
            </a:fld>
            <a:endParaRPr lang="en-US" dirty="0"/>
          </a:p>
        </p:txBody>
      </p:sp>
      <p:sp>
        <p:nvSpPr>
          <p:cNvPr id="3" name="Footer Placeholder 2">
            <a:extLst>
              <a:ext uri="{FF2B5EF4-FFF2-40B4-BE49-F238E27FC236}">
                <a16:creationId xmlns:a16="http://schemas.microsoft.com/office/drawing/2014/main" id="{2A5C2ECC-441C-4102-B555-C40685166BD1}"/>
              </a:ext>
            </a:extLst>
          </p:cNvPr>
          <p:cNvSpPr>
            <a:spLocks noGrp="1"/>
          </p:cNvSpPr>
          <p:nvPr>
            <p:ph type="ftr" sz="quarter" idx="11"/>
          </p:nvPr>
        </p:nvSpPr>
        <p:spPr>
          <a:xfrm>
            <a:off x="4038600" y="6356350"/>
            <a:ext cx="4114800" cy="365125"/>
          </a:xfrm>
          <a:prstGeom prst="rect">
            <a:avLst/>
          </a:prstGeom>
        </p:spPr>
        <p:txBody>
          <a:bodyPr/>
          <a:lstStyle>
            <a:lvl1pPr algn="ctr">
              <a:defRPr/>
            </a:lvl1pPr>
          </a:lstStyle>
          <a:p>
            <a:r>
              <a:rPr lang="en-US" dirty="0"/>
              <a:t>WSSC Water</a:t>
            </a:r>
          </a:p>
        </p:txBody>
      </p:sp>
      <p:sp>
        <p:nvSpPr>
          <p:cNvPr id="4" name="Slide Number Placeholder 3">
            <a:extLst>
              <a:ext uri="{FF2B5EF4-FFF2-40B4-BE49-F238E27FC236}">
                <a16:creationId xmlns:a16="http://schemas.microsoft.com/office/drawing/2014/main" id="{52FFB60F-01BE-8BDF-91CD-148FC6D74D2F}"/>
              </a:ext>
            </a:extLst>
          </p:cNvPr>
          <p:cNvSpPr>
            <a:spLocks noGrp="1"/>
          </p:cNvSpPr>
          <p:nvPr>
            <p:ph type="sldNum" sz="quarter" idx="12"/>
          </p:nvPr>
        </p:nvSpPr>
        <p:spPr/>
        <p:txBody>
          <a:bodyPr/>
          <a:lstStyle/>
          <a:p>
            <a:fld id="{B4BD64BB-9BC2-3346-B283-A39112DA3F23}" type="slidenum">
              <a:rPr lang="en-US" smtClean="0"/>
              <a:t>‹#›</a:t>
            </a:fld>
            <a:endParaRPr lang="en-US"/>
          </a:p>
        </p:txBody>
      </p:sp>
      <p:pic>
        <p:nvPicPr>
          <p:cNvPr id="5" name="Picture 4">
            <a:extLst>
              <a:ext uri="{FF2B5EF4-FFF2-40B4-BE49-F238E27FC236}">
                <a16:creationId xmlns:a16="http://schemas.microsoft.com/office/drawing/2014/main" id="{27587782-5383-46B3-B543-4105EF9412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18310" y="2587807"/>
            <a:ext cx="3155380" cy="1682386"/>
          </a:xfrm>
          <a:prstGeom prst="rect">
            <a:avLst/>
          </a:prstGeom>
        </p:spPr>
      </p:pic>
      <p:sp>
        <p:nvSpPr>
          <p:cNvPr id="8" name="Rectangle 7">
            <a:extLst>
              <a:ext uri="{FF2B5EF4-FFF2-40B4-BE49-F238E27FC236}">
                <a16:creationId xmlns:a16="http://schemas.microsoft.com/office/drawing/2014/main" id="{063B15CC-62FA-7C15-8871-7165E2148589}"/>
              </a:ext>
            </a:extLst>
          </p:cNvPr>
          <p:cNvSpPr/>
          <p:nvPr userDrawn="1"/>
        </p:nvSpPr>
        <p:spPr>
          <a:xfrm>
            <a:off x="9839739" y="0"/>
            <a:ext cx="1749287" cy="1152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chemeClr val="bg1"/>
              </a:solidFill>
            </a:endParaRPr>
          </a:p>
        </p:txBody>
      </p:sp>
    </p:spTree>
    <p:extLst>
      <p:ext uri="{BB962C8B-B14F-4D97-AF65-F5344CB8AC3E}">
        <p14:creationId xmlns:p14="http://schemas.microsoft.com/office/powerpoint/2010/main" val="20899158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FFFF12-D2BB-A34A-8352-B53C4F2141C3}" type="datetimeFigureOut">
              <a:rPr lang="en-US" smtClean="0"/>
              <a:t>11/15/2023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E2866B1-0BC7-D942-B5F2-DF16F5DDBF7A}" type="slidenum">
              <a:rPr lang="en-US" smtClean="0"/>
              <a:t>‹#›</a:t>
            </a:fld>
            <a:endParaRPr lang="en-US" dirty="0"/>
          </a:p>
        </p:txBody>
      </p:sp>
    </p:spTree>
    <p:extLst>
      <p:ext uri="{BB962C8B-B14F-4D97-AF65-F5344CB8AC3E}">
        <p14:creationId xmlns:p14="http://schemas.microsoft.com/office/powerpoint/2010/main" val="9275393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FC4C33F-AE7D-4488-B74D-0191EA9F7A08}"/>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46739DC-6BE3-4C9E-9286-8AA197D89997}"/>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r>
              <a:rPr lang="en-US" altLang="en-US" dirty="0"/>
              <a:t>.</a:t>
            </a:r>
            <a:fld id="{6D328137-22B0-439D-9713-6598007BCFF1}" type="slidenum">
              <a:rPr lang="en-US" altLang="en-US" smtClean="0"/>
              <a:pPr>
                <a:defRPr/>
              </a:pPr>
              <a:t>‹#›</a:t>
            </a:fld>
            <a:endParaRPr lang="en-US" altLang="en-US" dirty="0"/>
          </a:p>
        </p:txBody>
      </p:sp>
    </p:spTree>
    <p:extLst>
      <p:ext uri="{BB962C8B-B14F-4D97-AF65-F5344CB8AC3E}">
        <p14:creationId xmlns:p14="http://schemas.microsoft.com/office/powerpoint/2010/main" val="2147473349"/>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BA9F13-FA04-4294-BE7C-8CEC24DFFFC3}"/>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F862E2C-800A-4E68-A8A7-AEF603DD27DD}"/>
              </a:ext>
            </a:extLst>
          </p:cNvPr>
          <p:cNvSpPr>
            <a:spLocks noGrp="1"/>
          </p:cNvSpPr>
          <p:nvPr>
            <p:ph type="ftr" sz="quarter" idx="11"/>
          </p:nvPr>
        </p:nvSpPr>
        <p:spPr>
          <a:xfrm>
            <a:off x="609600" y="6356351"/>
            <a:ext cx="10972800" cy="365125"/>
          </a:xfrm>
          <a:prstGeom prst="rect">
            <a:avLst/>
          </a:prstGeom>
          <a:ln>
            <a:solidFill>
              <a:schemeClr val="tx1">
                <a:lumMod val="50000"/>
                <a:lumOff val="50000"/>
              </a:schemeClr>
            </a:solidFill>
          </a:ln>
        </p:spPr>
        <p:txBody>
          <a:bodyPr/>
          <a:lstStyle>
            <a:lvl1pPr>
              <a:defRPr>
                <a:solidFill>
                  <a:schemeClr val="tx1">
                    <a:lumMod val="50000"/>
                    <a:lumOff val="50000"/>
                  </a:schemeClr>
                </a:solidFill>
              </a:defRPr>
            </a:lvl1pPr>
          </a:lstStyle>
          <a:p>
            <a:pPr>
              <a:defRPr/>
            </a:pPr>
            <a:r>
              <a:rPr lang="en-US" dirty="0"/>
              <a:t>A copy of today’s presentation will be sent to all attendees via email after today’s workshop</a:t>
            </a:r>
          </a:p>
        </p:txBody>
      </p:sp>
      <p:sp>
        <p:nvSpPr>
          <p:cNvPr id="6" name="Slide Number Placeholder 5">
            <a:extLst>
              <a:ext uri="{FF2B5EF4-FFF2-40B4-BE49-F238E27FC236}">
                <a16:creationId xmlns:a16="http://schemas.microsoft.com/office/drawing/2014/main" id="{828E94C2-C041-4174-B5B7-2D6C1BE6B20C}"/>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E8ED5C9D-BC10-498F-91CB-BFD86CB0F2FC}" type="slidenum">
              <a:rPr lang="en-US" altLang="en-US"/>
              <a:pPr>
                <a:defRPr/>
              </a:pPr>
              <a:t>‹#›</a:t>
            </a:fld>
            <a:endParaRPr lang="en-US" altLang="en-US"/>
          </a:p>
        </p:txBody>
      </p:sp>
    </p:spTree>
    <p:extLst>
      <p:ext uri="{BB962C8B-B14F-4D97-AF65-F5344CB8AC3E}">
        <p14:creationId xmlns:p14="http://schemas.microsoft.com/office/powerpoint/2010/main" val="155275251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93A36-284D-96B2-D3D0-C9B32DC9E6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8AF535-97F5-B0B4-3B89-A713BE6062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A891B7-F67A-F3FD-9733-66AB97BC3B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956BFA-7EDA-6C35-C41F-863F9FF7C0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AF671B-988B-5980-7172-02C3599313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C94FA6-5683-3B4C-CF75-9CA2E6965D9E}"/>
              </a:ext>
            </a:extLst>
          </p:cNvPr>
          <p:cNvSpPr>
            <a:spLocks noGrp="1"/>
          </p:cNvSpPr>
          <p:nvPr>
            <p:ph type="dt" sz="half" idx="10"/>
          </p:nvPr>
        </p:nvSpPr>
        <p:spPr/>
        <p:txBody>
          <a:bodyPr/>
          <a:lstStyle/>
          <a:p>
            <a:fld id="{47B78DBC-BD92-4118-90AF-2E7BE485E893}" type="datetimeFigureOut">
              <a:rPr lang="en-US" smtClean="0"/>
              <a:t>11/15/2023</a:t>
            </a:fld>
            <a:endParaRPr lang="en-US"/>
          </a:p>
        </p:txBody>
      </p:sp>
      <p:sp>
        <p:nvSpPr>
          <p:cNvPr id="8" name="Footer Placeholder 7">
            <a:extLst>
              <a:ext uri="{FF2B5EF4-FFF2-40B4-BE49-F238E27FC236}">
                <a16:creationId xmlns:a16="http://schemas.microsoft.com/office/drawing/2014/main" id="{3C15F06A-6B97-783D-0956-AF0F44385F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E034F4-8B06-CE83-D395-B5FA4FD209F6}"/>
              </a:ext>
            </a:extLst>
          </p:cNvPr>
          <p:cNvSpPr>
            <a:spLocks noGrp="1"/>
          </p:cNvSpPr>
          <p:nvPr>
            <p:ph type="sldNum" sz="quarter" idx="12"/>
          </p:nvPr>
        </p:nvSpPr>
        <p:spPr/>
        <p:txBody>
          <a:bodyPr/>
          <a:lstStyle/>
          <a:p>
            <a:fld id="{883415FD-2415-4642-9E59-ED1770355CD6}" type="slidenum">
              <a:rPr lang="en-US" smtClean="0"/>
              <a:t>‹#›</a:t>
            </a:fld>
            <a:endParaRPr lang="en-US"/>
          </a:p>
        </p:txBody>
      </p:sp>
    </p:spTree>
    <p:extLst>
      <p:ext uri="{BB962C8B-B14F-4D97-AF65-F5344CB8AC3E}">
        <p14:creationId xmlns:p14="http://schemas.microsoft.com/office/powerpoint/2010/main" val="42679154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512571-4FFF-41AB-81FA-D32FF775525C}"/>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37D182C-F6A4-4A29-8848-17DC10065C4B}"/>
              </a:ext>
            </a:extLst>
          </p:cNvPr>
          <p:cNvSpPr>
            <a:spLocks noGrp="1"/>
          </p:cNvSpPr>
          <p:nvPr>
            <p:ph type="ftr" sz="quarter" idx="11"/>
          </p:nvPr>
        </p:nvSpPr>
        <p:spPr>
          <a:xfrm>
            <a:off x="609600" y="6356351"/>
            <a:ext cx="10972800" cy="365125"/>
          </a:xfrm>
          <a:prstGeom prst="rect">
            <a:avLst/>
          </a:prstGeom>
        </p:spPr>
        <p:txBody>
          <a:bodyPr/>
          <a:lstStyle>
            <a:lvl1pPr>
              <a:defRPr/>
            </a:lvl1pPr>
          </a:lstStyle>
          <a:p>
            <a:pPr>
              <a:defRPr/>
            </a:pPr>
            <a:r>
              <a:rPr lang="en-US"/>
              <a:t>A copy of today’s presentation will be sent to all attendees via email after today’s workshop</a:t>
            </a:r>
          </a:p>
        </p:txBody>
      </p:sp>
      <p:sp>
        <p:nvSpPr>
          <p:cNvPr id="6" name="Slide Number Placeholder 5">
            <a:extLst>
              <a:ext uri="{FF2B5EF4-FFF2-40B4-BE49-F238E27FC236}">
                <a16:creationId xmlns:a16="http://schemas.microsoft.com/office/drawing/2014/main" id="{A95AB22F-F262-4055-91EE-CA73E2C4CD36}"/>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0A3D6F93-B4E0-402C-8018-E4043535E8E8}" type="slidenum">
              <a:rPr lang="en-US" altLang="en-US"/>
              <a:pPr>
                <a:defRPr/>
              </a:pPr>
              <a:t>‹#›</a:t>
            </a:fld>
            <a:endParaRPr lang="en-US" altLang="en-US"/>
          </a:p>
        </p:txBody>
      </p:sp>
    </p:spTree>
    <p:extLst>
      <p:ext uri="{BB962C8B-B14F-4D97-AF65-F5344CB8AC3E}">
        <p14:creationId xmlns:p14="http://schemas.microsoft.com/office/powerpoint/2010/main" val="4096071586"/>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9BEAA1-F5B8-4138-87C1-9E1CC741B111}"/>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9003F79-80A7-475A-B6F6-5D63A7334E89}"/>
              </a:ext>
            </a:extLst>
          </p:cNvPr>
          <p:cNvSpPr>
            <a:spLocks noGrp="1"/>
          </p:cNvSpPr>
          <p:nvPr>
            <p:ph type="ftr" sz="quarter" idx="11"/>
          </p:nvPr>
        </p:nvSpPr>
        <p:spPr>
          <a:xfrm>
            <a:off x="609600" y="6356351"/>
            <a:ext cx="10972800" cy="365125"/>
          </a:xfrm>
          <a:prstGeom prst="rect">
            <a:avLst/>
          </a:prstGeom>
        </p:spPr>
        <p:txBody>
          <a:bodyPr/>
          <a:lstStyle>
            <a:lvl1pPr>
              <a:defRPr/>
            </a:lvl1pPr>
          </a:lstStyle>
          <a:p>
            <a:pPr>
              <a:defRPr/>
            </a:pPr>
            <a:r>
              <a:rPr lang="en-US"/>
              <a:t>A copy of today’s presentation will be sent to all attendees via email after today’s workshop</a:t>
            </a:r>
          </a:p>
        </p:txBody>
      </p:sp>
      <p:sp>
        <p:nvSpPr>
          <p:cNvPr id="7" name="Slide Number Placeholder 5">
            <a:extLst>
              <a:ext uri="{FF2B5EF4-FFF2-40B4-BE49-F238E27FC236}">
                <a16:creationId xmlns:a16="http://schemas.microsoft.com/office/drawing/2014/main" id="{39857EF7-7183-47A1-BA3E-56D27B6CDD8B}"/>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60FB67D9-19C1-4F7E-A1F4-4D30BBB9639C}" type="slidenum">
              <a:rPr lang="en-US" altLang="en-US"/>
              <a:pPr>
                <a:defRPr/>
              </a:pPr>
              <a:t>‹#›</a:t>
            </a:fld>
            <a:endParaRPr lang="en-US" altLang="en-US"/>
          </a:p>
        </p:txBody>
      </p:sp>
    </p:spTree>
    <p:extLst>
      <p:ext uri="{BB962C8B-B14F-4D97-AF65-F5344CB8AC3E}">
        <p14:creationId xmlns:p14="http://schemas.microsoft.com/office/powerpoint/2010/main" val="2136657716"/>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AE51634-6C5E-4534-A4F7-FABD40021659}"/>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B1A0B96D-32BE-4E9F-95C7-B0A4204C4FE7}"/>
              </a:ext>
            </a:extLst>
          </p:cNvPr>
          <p:cNvSpPr>
            <a:spLocks noGrp="1"/>
          </p:cNvSpPr>
          <p:nvPr>
            <p:ph type="ftr" sz="quarter" idx="11"/>
          </p:nvPr>
        </p:nvSpPr>
        <p:spPr>
          <a:xfrm>
            <a:off x="609600" y="6356351"/>
            <a:ext cx="10972800" cy="365125"/>
          </a:xfrm>
          <a:prstGeom prst="rect">
            <a:avLst/>
          </a:prstGeom>
        </p:spPr>
        <p:txBody>
          <a:bodyPr/>
          <a:lstStyle>
            <a:lvl1pPr>
              <a:defRPr/>
            </a:lvl1pPr>
          </a:lstStyle>
          <a:p>
            <a:pPr>
              <a:defRPr/>
            </a:pPr>
            <a:r>
              <a:rPr lang="en-US"/>
              <a:t>A copy of today’s presentation will be sent to all attendees via email after today’s workshop</a:t>
            </a:r>
          </a:p>
        </p:txBody>
      </p:sp>
      <p:sp>
        <p:nvSpPr>
          <p:cNvPr id="9" name="Slide Number Placeholder 5">
            <a:extLst>
              <a:ext uri="{FF2B5EF4-FFF2-40B4-BE49-F238E27FC236}">
                <a16:creationId xmlns:a16="http://schemas.microsoft.com/office/drawing/2014/main" id="{73987E54-7B26-4AE6-BD60-7379B11A6186}"/>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F58F201C-6BA2-45E9-95B8-3A1BC1679011}" type="slidenum">
              <a:rPr lang="en-US" altLang="en-US"/>
              <a:pPr>
                <a:defRPr/>
              </a:pPr>
              <a:t>‹#›</a:t>
            </a:fld>
            <a:endParaRPr lang="en-US" altLang="en-US"/>
          </a:p>
        </p:txBody>
      </p:sp>
    </p:spTree>
    <p:extLst>
      <p:ext uri="{BB962C8B-B14F-4D97-AF65-F5344CB8AC3E}">
        <p14:creationId xmlns:p14="http://schemas.microsoft.com/office/powerpoint/2010/main" val="2090932975"/>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915C9C8-E0C3-4DB9-BC39-565D1CD8C6B9}"/>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EA532FEC-2BC7-4136-B610-3AB3FB5E2741}"/>
              </a:ext>
            </a:extLst>
          </p:cNvPr>
          <p:cNvSpPr>
            <a:spLocks noGrp="1"/>
          </p:cNvSpPr>
          <p:nvPr>
            <p:ph type="ftr" sz="quarter" idx="11"/>
          </p:nvPr>
        </p:nvSpPr>
        <p:spPr>
          <a:xfrm>
            <a:off x="609600" y="6356351"/>
            <a:ext cx="10972800" cy="365125"/>
          </a:xfrm>
          <a:prstGeom prst="rect">
            <a:avLst/>
          </a:prstGeom>
        </p:spPr>
        <p:txBody>
          <a:bodyPr/>
          <a:lstStyle>
            <a:lvl1pPr>
              <a:defRPr/>
            </a:lvl1pPr>
          </a:lstStyle>
          <a:p>
            <a:pPr>
              <a:defRPr/>
            </a:pPr>
            <a:r>
              <a:rPr lang="en-US"/>
              <a:t>A copy of today’s presentation will be sent to all attendees via email after today’s workshop</a:t>
            </a:r>
          </a:p>
        </p:txBody>
      </p:sp>
      <p:sp>
        <p:nvSpPr>
          <p:cNvPr id="5" name="Slide Number Placeholder 5">
            <a:extLst>
              <a:ext uri="{FF2B5EF4-FFF2-40B4-BE49-F238E27FC236}">
                <a16:creationId xmlns:a16="http://schemas.microsoft.com/office/drawing/2014/main" id="{1CFA8F23-D43D-4DB0-96EF-77C3D353ECF4}"/>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36784AFB-D4E2-430A-9B06-5E5C3E550AD3}" type="slidenum">
              <a:rPr lang="en-US" altLang="en-US"/>
              <a:pPr>
                <a:defRPr/>
              </a:pPr>
              <a:t>‹#›</a:t>
            </a:fld>
            <a:endParaRPr lang="en-US" altLang="en-US"/>
          </a:p>
        </p:txBody>
      </p:sp>
    </p:spTree>
    <p:extLst>
      <p:ext uri="{BB962C8B-B14F-4D97-AF65-F5344CB8AC3E}">
        <p14:creationId xmlns:p14="http://schemas.microsoft.com/office/powerpoint/2010/main" val="1199955371"/>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1A84C26-E840-4446-8889-896B35587033}"/>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B1821187-EA3E-47AE-A205-607C63388044}"/>
              </a:ext>
            </a:extLst>
          </p:cNvPr>
          <p:cNvSpPr>
            <a:spLocks noGrp="1"/>
          </p:cNvSpPr>
          <p:nvPr>
            <p:ph type="ftr" sz="quarter" idx="11"/>
          </p:nvPr>
        </p:nvSpPr>
        <p:spPr>
          <a:xfrm>
            <a:off x="609600" y="6356351"/>
            <a:ext cx="10972800" cy="365125"/>
          </a:xfrm>
          <a:prstGeom prst="rect">
            <a:avLst/>
          </a:prstGeom>
        </p:spPr>
        <p:txBody>
          <a:bodyPr/>
          <a:lstStyle>
            <a:lvl1pPr>
              <a:defRPr/>
            </a:lvl1pPr>
          </a:lstStyle>
          <a:p>
            <a:pPr>
              <a:defRPr/>
            </a:pPr>
            <a:r>
              <a:rPr lang="en-US"/>
              <a:t>A copy of today’s presentation will be sent to all attendees via email after today’s workshop</a:t>
            </a:r>
          </a:p>
        </p:txBody>
      </p:sp>
      <p:sp>
        <p:nvSpPr>
          <p:cNvPr id="4" name="Slide Number Placeholder 5">
            <a:extLst>
              <a:ext uri="{FF2B5EF4-FFF2-40B4-BE49-F238E27FC236}">
                <a16:creationId xmlns:a16="http://schemas.microsoft.com/office/drawing/2014/main" id="{DA9143E9-5F13-47BB-BB73-F2277799698B}"/>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A223366C-1E2A-43E6-8298-D43EAD09CF71}" type="slidenum">
              <a:rPr lang="en-US" altLang="en-US"/>
              <a:pPr>
                <a:defRPr/>
              </a:pPr>
              <a:t>‹#›</a:t>
            </a:fld>
            <a:endParaRPr lang="en-US" altLang="en-US"/>
          </a:p>
        </p:txBody>
      </p:sp>
    </p:spTree>
    <p:extLst>
      <p:ext uri="{BB962C8B-B14F-4D97-AF65-F5344CB8AC3E}">
        <p14:creationId xmlns:p14="http://schemas.microsoft.com/office/powerpoint/2010/main" val="3100206368"/>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2E55DE7-3001-487B-9393-4DE0F9AC675B}"/>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DF70852-3D84-4B9B-BC3E-043BBFCE3DD4}"/>
              </a:ext>
            </a:extLst>
          </p:cNvPr>
          <p:cNvSpPr>
            <a:spLocks noGrp="1"/>
          </p:cNvSpPr>
          <p:nvPr>
            <p:ph type="ftr" sz="quarter" idx="11"/>
          </p:nvPr>
        </p:nvSpPr>
        <p:spPr>
          <a:xfrm>
            <a:off x="609600" y="6356351"/>
            <a:ext cx="10972800" cy="365125"/>
          </a:xfrm>
          <a:prstGeom prst="rect">
            <a:avLst/>
          </a:prstGeom>
        </p:spPr>
        <p:txBody>
          <a:bodyPr/>
          <a:lstStyle>
            <a:lvl1pPr>
              <a:defRPr/>
            </a:lvl1pPr>
          </a:lstStyle>
          <a:p>
            <a:pPr>
              <a:defRPr/>
            </a:pPr>
            <a:r>
              <a:rPr lang="en-US"/>
              <a:t>A copy of today’s presentation will be sent to all attendees via email after today’s workshop</a:t>
            </a:r>
          </a:p>
        </p:txBody>
      </p:sp>
      <p:sp>
        <p:nvSpPr>
          <p:cNvPr id="7" name="Slide Number Placeholder 5">
            <a:extLst>
              <a:ext uri="{FF2B5EF4-FFF2-40B4-BE49-F238E27FC236}">
                <a16:creationId xmlns:a16="http://schemas.microsoft.com/office/drawing/2014/main" id="{8BC8350E-B38E-4763-A0DE-DE9851E84AB4}"/>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D65BC7D5-4B98-4116-8870-FB65606E6FAC}" type="slidenum">
              <a:rPr lang="en-US" altLang="en-US"/>
              <a:pPr>
                <a:defRPr/>
              </a:pPr>
              <a:t>‹#›</a:t>
            </a:fld>
            <a:endParaRPr lang="en-US" altLang="en-US"/>
          </a:p>
        </p:txBody>
      </p:sp>
    </p:spTree>
    <p:extLst>
      <p:ext uri="{BB962C8B-B14F-4D97-AF65-F5344CB8AC3E}">
        <p14:creationId xmlns:p14="http://schemas.microsoft.com/office/powerpoint/2010/main" val="357770109"/>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5F5B46B-7798-40CD-BA14-B0BCA6F5E276}"/>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A7C82D6-6288-4F83-A3FC-E1C52E5E9925}"/>
              </a:ext>
            </a:extLst>
          </p:cNvPr>
          <p:cNvSpPr>
            <a:spLocks noGrp="1"/>
          </p:cNvSpPr>
          <p:nvPr>
            <p:ph type="ftr" sz="quarter" idx="11"/>
          </p:nvPr>
        </p:nvSpPr>
        <p:spPr>
          <a:xfrm>
            <a:off x="609600" y="6356351"/>
            <a:ext cx="10972800" cy="365125"/>
          </a:xfrm>
          <a:prstGeom prst="rect">
            <a:avLst/>
          </a:prstGeom>
        </p:spPr>
        <p:txBody>
          <a:bodyPr/>
          <a:lstStyle>
            <a:lvl1pPr>
              <a:defRPr/>
            </a:lvl1pPr>
          </a:lstStyle>
          <a:p>
            <a:pPr>
              <a:defRPr/>
            </a:pPr>
            <a:r>
              <a:rPr lang="en-US"/>
              <a:t>A copy of today’s presentation will be sent to all attendees via email after today’s workshop</a:t>
            </a:r>
          </a:p>
        </p:txBody>
      </p:sp>
      <p:sp>
        <p:nvSpPr>
          <p:cNvPr id="7" name="Slide Number Placeholder 5">
            <a:extLst>
              <a:ext uri="{FF2B5EF4-FFF2-40B4-BE49-F238E27FC236}">
                <a16:creationId xmlns:a16="http://schemas.microsoft.com/office/drawing/2014/main" id="{1FACFBB1-68AE-432D-822D-B4B9A426400D}"/>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98F3D993-7AC2-4AF3-AE6F-1701E53460AA}" type="slidenum">
              <a:rPr lang="en-US" altLang="en-US"/>
              <a:pPr>
                <a:defRPr/>
              </a:pPr>
              <a:t>‹#›</a:t>
            </a:fld>
            <a:endParaRPr lang="en-US" altLang="en-US"/>
          </a:p>
        </p:txBody>
      </p:sp>
    </p:spTree>
    <p:extLst>
      <p:ext uri="{BB962C8B-B14F-4D97-AF65-F5344CB8AC3E}">
        <p14:creationId xmlns:p14="http://schemas.microsoft.com/office/powerpoint/2010/main" val="3517942546"/>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11286-ABE3-44BB-A86E-4492BD57AF52}"/>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D454A7F-B006-47AE-A777-DB4A003CFBB8}"/>
              </a:ext>
            </a:extLst>
          </p:cNvPr>
          <p:cNvSpPr>
            <a:spLocks noGrp="1"/>
          </p:cNvSpPr>
          <p:nvPr>
            <p:ph type="ftr" sz="quarter" idx="11"/>
          </p:nvPr>
        </p:nvSpPr>
        <p:spPr>
          <a:xfrm>
            <a:off x="609600" y="6356351"/>
            <a:ext cx="10972800" cy="365125"/>
          </a:xfrm>
          <a:prstGeom prst="rect">
            <a:avLst/>
          </a:prstGeom>
        </p:spPr>
        <p:txBody>
          <a:bodyPr/>
          <a:lstStyle>
            <a:lvl1pPr>
              <a:defRPr/>
            </a:lvl1pPr>
          </a:lstStyle>
          <a:p>
            <a:pPr>
              <a:defRPr/>
            </a:pPr>
            <a:r>
              <a:rPr lang="en-US"/>
              <a:t>A copy of today’s presentation will be sent to all attendees via email after today’s workshop</a:t>
            </a:r>
          </a:p>
        </p:txBody>
      </p:sp>
      <p:sp>
        <p:nvSpPr>
          <p:cNvPr id="6" name="Slide Number Placeholder 5">
            <a:extLst>
              <a:ext uri="{FF2B5EF4-FFF2-40B4-BE49-F238E27FC236}">
                <a16:creationId xmlns:a16="http://schemas.microsoft.com/office/drawing/2014/main" id="{64AE1081-9CB2-49A0-A4D6-0858EED65E21}"/>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0BD34ED6-5743-4028-BA3D-B1A45EAAAF05}" type="slidenum">
              <a:rPr lang="en-US" altLang="en-US"/>
              <a:pPr>
                <a:defRPr/>
              </a:pPr>
              <a:t>‹#›</a:t>
            </a:fld>
            <a:endParaRPr lang="en-US" altLang="en-US"/>
          </a:p>
        </p:txBody>
      </p:sp>
    </p:spTree>
    <p:extLst>
      <p:ext uri="{BB962C8B-B14F-4D97-AF65-F5344CB8AC3E}">
        <p14:creationId xmlns:p14="http://schemas.microsoft.com/office/powerpoint/2010/main" val="192077209"/>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B5F1D-7ABF-4078-A6E6-20B2EC92F8BD}"/>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ECCA775-2B12-4471-BB5E-6FE2C42B74E4}"/>
              </a:ext>
            </a:extLst>
          </p:cNvPr>
          <p:cNvSpPr>
            <a:spLocks noGrp="1"/>
          </p:cNvSpPr>
          <p:nvPr>
            <p:ph type="ftr" sz="quarter" idx="11"/>
          </p:nvPr>
        </p:nvSpPr>
        <p:spPr>
          <a:xfrm>
            <a:off x="609600" y="6356351"/>
            <a:ext cx="10972800" cy="365125"/>
          </a:xfrm>
          <a:prstGeom prst="rect">
            <a:avLst/>
          </a:prstGeom>
        </p:spPr>
        <p:txBody>
          <a:bodyPr/>
          <a:lstStyle>
            <a:lvl1pPr>
              <a:defRPr/>
            </a:lvl1pPr>
          </a:lstStyle>
          <a:p>
            <a:pPr>
              <a:defRPr/>
            </a:pPr>
            <a:r>
              <a:rPr lang="en-US"/>
              <a:t>A copy of today’s presentation will be sent to all attendees via email after today’s workshop</a:t>
            </a:r>
          </a:p>
        </p:txBody>
      </p:sp>
      <p:sp>
        <p:nvSpPr>
          <p:cNvPr id="6" name="Slide Number Placeholder 5">
            <a:extLst>
              <a:ext uri="{FF2B5EF4-FFF2-40B4-BE49-F238E27FC236}">
                <a16:creationId xmlns:a16="http://schemas.microsoft.com/office/drawing/2014/main" id="{9B582F85-3990-40AE-8C74-EE0FEA861F1A}"/>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D0CF7946-85C7-4CAD-82EC-42ED99DD4DF2}" type="slidenum">
              <a:rPr lang="en-US" altLang="en-US"/>
              <a:pPr>
                <a:defRPr/>
              </a:pPr>
              <a:t>‹#›</a:t>
            </a:fld>
            <a:endParaRPr lang="en-US" altLang="en-US"/>
          </a:p>
        </p:txBody>
      </p:sp>
    </p:spTree>
    <p:extLst>
      <p:ext uri="{BB962C8B-B14F-4D97-AF65-F5344CB8AC3E}">
        <p14:creationId xmlns:p14="http://schemas.microsoft.com/office/powerpoint/2010/main" val="2512730589"/>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0B7D2-4E87-1B2A-481A-DCACBBAB53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8FE2D8-CF62-3899-F03F-B486145135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FECAAA-7AC4-5958-8333-E2E1F0FA3791}"/>
              </a:ext>
            </a:extLst>
          </p:cNvPr>
          <p:cNvSpPr>
            <a:spLocks noGrp="1"/>
          </p:cNvSpPr>
          <p:nvPr>
            <p:ph type="dt" sz="half" idx="10"/>
          </p:nvPr>
        </p:nvSpPr>
        <p:spPr/>
        <p:txBody>
          <a:bodyPr/>
          <a:lstStyle/>
          <a:p>
            <a:fld id="{CAAE2FE0-CE05-4403-A53F-211DAF401EA1}" type="datetimeFigureOut">
              <a:rPr lang="en-US" smtClean="0"/>
              <a:t>11/15/2023</a:t>
            </a:fld>
            <a:endParaRPr lang="en-US"/>
          </a:p>
        </p:txBody>
      </p:sp>
      <p:sp>
        <p:nvSpPr>
          <p:cNvPr id="5" name="Footer Placeholder 4">
            <a:extLst>
              <a:ext uri="{FF2B5EF4-FFF2-40B4-BE49-F238E27FC236}">
                <a16:creationId xmlns:a16="http://schemas.microsoft.com/office/drawing/2014/main" id="{848DBEAB-0BD9-CFA2-C499-48A02D445C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29139-57EE-268E-5D97-7F56EBCA8700}"/>
              </a:ext>
            </a:extLst>
          </p:cNvPr>
          <p:cNvSpPr>
            <a:spLocks noGrp="1"/>
          </p:cNvSpPr>
          <p:nvPr>
            <p:ph type="sldNum" sz="quarter" idx="12"/>
          </p:nvPr>
        </p:nvSpPr>
        <p:spPr/>
        <p:txBody>
          <a:bodyPr/>
          <a:lstStyle/>
          <a:p>
            <a:fld id="{9EFB7C0F-550B-477F-9110-B64C25E3E4EA}" type="slidenum">
              <a:rPr lang="en-US" smtClean="0"/>
              <a:t>‹#›</a:t>
            </a:fld>
            <a:endParaRPr lang="en-US"/>
          </a:p>
        </p:txBody>
      </p:sp>
    </p:spTree>
    <p:extLst>
      <p:ext uri="{BB962C8B-B14F-4D97-AF65-F5344CB8AC3E}">
        <p14:creationId xmlns:p14="http://schemas.microsoft.com/office/powerpoint/2010/main" val="1287920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B0DF1-E3CA-E558-EF20-A627F6840C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1399CA-EAF0-944D-1581-8CC8C8490928}"/>
              </a:ext>
            </a:extLst>
          </p:cNvPr>
          <p:cNvSpPr>
            <a:spLocks noGrp="1"/>
          </p:cNvSpPr>
          <p:nvPr>
            <p:ph type="dt" sz="half" idx="10"/>
          </p:nvPr>
        </p:nvSpPr>
        <p:spPr/>
        <p:txBody>
          <a:bodyPr/>
          <a:lstStyle/>
          <a:p>
            <a:fld id="{47B78DBC-BD92-4118-90AF-2E7BE485E893}" type="datetimeFigureOut">
              <a:rPr lang="en-US" smtClean="0"/>
              <a:t>11/15/2023</a:t>
            </a:fld>
            <a:endParaRPr lang="en-US"/>
          </a:p>
        </p:txBody>
      </p:sp>
      <p:sp>
        <p:nvSpPr>
          <p:cNvPr id="4" name="Footer Placeholder 3">
            <a:extLst>
              <a:ext uri="{FF2B5EF4-FFF2-40B4-BE49-F238E27FC236}">
                <a16:creationId xmlns:a16="http://schemas.microsoft.com/office/drawing/2014/main" id="{B39A67AE-55A9-1130-3C3A-CECE1FBE08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6B2C25-B966-FC11-28D3-648DDDBAD9CB}"/>
              </a:ext>
            </a:extLst>
          </p:cNvPr>
          <p:cNvSpPr>
            <a:spLocks noGrp="1"/>
          </p:cNvSpPr>
          <p:nvPr>
            <p:ph type="sldNum" sz="quarter" idx="12"/>
          </p:nvPr>
        </p:nvSpPr>
        <p:spPr/>
        <p:txBody>
          <a:bodyPr/>
          <a:lstStyle/>
          <a:p>
            <a:fld id="{883415FD-2415-4642-9E59-ED1770355CD6}" type="slidenum">
              <a:rPr lang="en-US" smtClean="0"/>
              <a:t>‹#›</a:t>
            </a:fld>
            <a:endParaRPr lang="en-US"/>
          </a:p>
        </p:txBody>
      </p:sp>
    </p:spTree>
    <p:extLst>
      <p:ext uri="{BB962C8B-B14F-4D97-AF65-F5344CB8AC3E}">
        <p14:creationId xmlns:p14="http://schemas.microsoft.com/office/powerpoint/2010/main" val="25907806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9FB7E-4341-0629-6B57-7589580152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A5ECC0-5855-AE7D-7138-B6BE3FB8A9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86B49D-889A-CAE4-3A78-D402B9BB046C}"/>
              </a:ext>
            </a:extLst>
          </p:cNvPr>
          <p:cNvSpPr>
            <a:spLocks noGrp="1"/>
          </p:cNvSpPr>
          <p:nvPr>
            <p:ph type="dt" sz="half" idx="10"/>
          </p:nvPr>
        </p:nvSpPr>
        <p:spPr/>
        <p:txBody>
          <a:bodyPr/>
          <a:lstStyle/>
          <a:p>
            <a:fld id="{CAAE2FE0-CE05-4403-A53F-211DAF401EA1}" type="datetimeFigureOut">
              <a:rPr lang="en-US" smtClean="0"/>
              <a:t>11/15/2023</a:t>
            </a:fld>
            <a:endParaRPr lang="en-US"/>
          </a:p>
        </p:txBody>
      </p:sp>
      <p:sp>
        <p:nvSpPr>
          <p:cNvPr id="5" name="Footer Placeholder 4">
            <a:extLst>
              <a:ext uri="{FF2B5EF4-FFF2-40B4-BE49-F238E27FC236}">
                <a16:creationId xmlns:a16="http://schemas.microsoft.com/office/drawing/2014/main" id="{13A96FA3-C389-8A69-1A09-117811B2C7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C1E5CC-9695-F295-B2F6-C3F254F62916}"/>
              </a:ext>
            </a:extLst>
          </p:cNvPr>
          <p:cNvSpPr>
            <a:spLocks noGrp="1"/>
          </p:cNvSpPr>
          <p:nvPr>
            <p:ph type="sldNum" sz="quarter" idx="12"/>
          </p:nvPr>
        </p:nvSpPr>
        <p:spPr/>
        <p:txBody>
          <a:bodyPr/>
          <a:lstStyle/>
          <a:p>
            <a:fld id="{9EFB7C0F-550B-477F-9110-B64C25E3E4EA}" type="slidenum">
              <a:rPr lang="en-US" smtClean="0"/>
              <a:t>‹#›</a:t>
            </a:fld>
            <a:endParaRPr lang="en-US"/>
          </a:p>
        </p:txBody>
      </p:sp>
    </p:spTree>
    <p:extLst>
      <p:ext uri="{BB962C8B-B14F-4D97-AF65-F5344CB8AC3E}">
        <p14:creationId xmlns:p14="http://schemas.microsoft.com/office/powerpoint/2010/main" val="669650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8BB0B-8A73-A0D3-A305-6867AAE08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C1F74-8BCE-F9D4-2D5D-9BDC7119D6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086408-653C-5C31-46B7-C1991ED62231}"/>
              </a:ext>
            </a:extLst>
          </p:cNvPr>
          <p:cNvSpPr>
            <a:spLocks noGrp="1"/>
          </p:cNvSpPr>
          <p:nvPr>
            <p:ph type="dt" sz="half" idx="10"/>
          </p:nvPr>
        </p:nvSpPr>
        <p:spPr/>
        <p:txBody>
          <a:bodyPr/>
          <a:lstStyle/>
          <a:p>
            <a:fld id="{CAAE2FE0-CE05-4403-A53F-211DAF401EA1}" type="datetimeFigureOut">
              <a:rPr lang="en-US" smtClean="0"/>
              <a:t>11/15/2023</a:t>
            </a:fld>
            <a:endParaRPr lang="en-US"/>
          </a:p>
        </p:txBody>
      </p:sp>
      <p:sp>
        <p:nvSpPr>
          <p:cNvPr id="5" name="Footer Placeholder 4">
            <a:extLst>
              <a:ext uri="{FF2B5EF4-FFF2-40B4-BE49-F238E27FC236}">
                <a16:creationId xmlns:a16="http://schemas.microsoft.com/office/drawing/2014/main" id="{CFEE76D1-F254-9E3E-19C2-D09DD4266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21D253-3CDC-A848-12F9-DF4DDBBD1693}"/>
              </a:ext>
            </a:extLst>
          </p:cNvPr>
          <p:cNvSpPr>
            <a:spLocks noGrp="1"/>
          </p:cNvSpPr>
          <p:nvPr>
            <p:ph type="sldNum" sz="quarter" idx="12"/>
          </p:nvPr>
        </p:nvSpPr>
        <p:spPr/>
        <p:txBody>
          <a:bodyPr/>
          <a:lstStyle/>
          <a:p>
            <a:fld id="{9EFB7C0F-550B-477F-9110-B64C25E3E4EA}" type="slidenum">
              <a:rPr lang="en-US" smtClean="0"/>
              <a:t>‹#›</a:t>
            </a:fld>
            <a:endParaRPr lang="en-US"/>
          </a:p>
        </p:txBody>
      </p:sp>
    </p:spTree>
    <p:extLst>
      <p:ext uri="{BB962C8B-B14F-4D97-AF65-F5344CB8AC3E}">
        <p14:creationId xmlns:p14="http://schemas.microsoft.com/office/powerpoint/2010/main" val="31077153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26A64-F745-D4D5-FA81-2E2C0CB570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43376C-302D-0F17-2E3A-6FA07026A8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AFAFE3-226C-49CB-7548-3084FF3FE5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423DA6-08A8-6BD2-8230-2B9F91566E37}"/>
              </a:ext>
            </a:extLst>
          </p:cNvPr>
          <p:cNvSpPr>
            <a:spLocks noGrp="1"/>
          </p:cNvSpPr>
          <p:nvPr>
            <p:ph type="dt" sz="half" idx="10"/>
          </p:nvPr>
        </p:nvSpPr>
        <p:spPr/>
        <p:txBody>
          <a:bodyPr/>
          <a:lstStyle/>
          <a:p>
            <a:fld id="{CAAE2FE0-CE05-4403-A53F-211DAF401EA1}" type="datetimeFigureOut">
              <a:rPr lang="en-US" smtClean="0"/>
              <a:t>11/15/2023</a:t>
            </a:fld>
            <a:endParaRPr lang="en-US"/>
          </a:p>
        </p:txBody>
      </p:sp>
      <p:sp>
        <p:nvSpPr>
          <p:cNvPr id="6" name="Footer Placeholder 5">
            <a:extLst>
              <a:ext uri="{FF2B5EF4-FFF2-40B4-BE49-F238E27FC236}">
                <a16:creationId xmlns:a16="http://schemas.microsoft.com/office/drawing/2014/main" id="{B88911C0-7709-314B-4520-2B4A15170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73FF6-41B3-6F34-8CFA-47857CDBDC82}"/>
              </a:ext>
            </a:extLst>
          </p:cNvPr>
          <p:cNvSpPr>
            <a:spLocks noGrp="1"/>
          </p:cNvSpPr>
          <p:nvPr>
            <p:ph type="sldNum" sz="quarter" idx="12"/>
          </p:nvPr>
        </p:nvSpPr>
        <p:spPr/>
        <p:txBody>
          <a:bodyPr/>
          <a:lstStyle/>
          <a:p>
            <a:fld id="{9EFB7C0F-550B-477F-9110-B64C25E3E4EA}" type="slidenum">
              <a:rPr lang="en-US" smtClean="0"/>
              <a:t>‹#›</a:t>
            </a:fld>
            <a:endParaRPr lang="en-US"/>
          </a:p>
        </p:txBody>
      </p:sp>
    </p:spTree>
    <p:extLst>
      <p:ext uri="{BB962C8B-B14F-4D97-AF65-F5344CB8AC3E}">
        <p14:creationId xmlns:p14="http://schemas.microsoft.com/office/powerpoint/2010/main" val="881686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6945-6E94-C35D-5D32-E2F7CC18BF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31E13C-CFAC-81AB-2FDB-0F26A84D7F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617034-CE93-392E-4B37-61172DA9F7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3B8CB9-DF6F-E041-36C8-8C08768E0D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8743DA-91D1-696B-DECB-861FA98F8B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C0088E-EEAF-8B99-4E2A-29D1AFFD61D7}"/>
              </a:ext>
            </a:extLst>
          </p:cNvPr>
          <p:cNvSpPr>
            <a:spLocks noGrp="1"/>
          </p:cNvSpPr>
          <p:nvPr>
            <p:ph type="dt" sz="half" idx="10"/>
          </p:nvPr>
        </p:nvSpPr>
        <p:spPr/>
        <p:txBody>
          <a:bodyPr/>
          <a:lstStyle/>
          <a:p>
            <a:fld id="{CAAE2FE0-CE05-4403-A53F-211DAF401EA1}" type="datetimeFigureOut">
              <a:rPr lang="en-US" smtClean="0"/>
              <a:t>11/15/2023</a:t>
            </a:fld>
            <a:endParaRPr lang="en-US"/>
          </a:p>
        </p:txBody>
      </p:sp>
      <p:sp>
        <p:nvSpPr>
          <p:cNvPr id="8" name="Footer Placeholder 7">
            <a:extLst>
              <a:ext uri="{FF2B5EF4-FFF2-40B4-BE49-F238E27FC236}">
                <a16:creationId xmlns:a16="http://schemas.microsoft.com/office/drawing/2014/main" id="{76AC6B72-5B27-00BF-1804-8FB546D292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550719-F061-178B-0A31-83F02354375A}"/>
              </a:ext>
            </a:extLst>
          </p:cNvPr>
          <p:cNvSpPr>
            <a:spLocks noGrp="1"/>
          </p:cNvSpPr>
          <p:nvPr>
            <p:ph type="sldNum" sz="quarter" idx="12"/>
          </p:nvPr>
        </p:nvSpPr>
        <p:spPr/>
        <p:txBody>
          <a:bodyPr/>
          <a:lstStyle/>
          <a:p>
            <a:fld id="{9EFB7C0F-550B-477F-9110-B64C25E3E4EA}" type="slidenum">
              <a:rPr lang="en-US" smtClean="0"/>
              <a:t>‹#›</a:t>
            </a:fld>
            <a:endParaRPr lang="en-US"/>
          </a:p>
        </p:txBody>
      </p:sp>
    </p:spTree>
    <p:extLst>
      <p:ext uri="{BB962C8B-B14F-4D97-AF65-F5344CB8AC3E}">
        <p14:creationId xmlns:p14="http://schemas.microsoft.com/office/powerpoint/2010/main" val="11921846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95618-B093-C6FE-3212-B4F408ADA1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85B967-7410-2888-EE3C-4D42B91D2CD5}"/>
              </a:ext>
            </a:extLst>
          </p:cNvPr>
          <p:cNvSpPr>
            <a:spLocks noGrp="1"/>
          </p:cNvSpPr>
          <p:nvPr>
            <p:ph type="dt" sz="half" idx="10"/>
          </p:nvPr>
        </p:nvSpPr>
        <p:spPr/>
        <p:txBody>
          <a:bodyPr/>
          <a:lstStyle/>
          <a:p>
            <a:fld id="{CAAE2FE0-CE05-4403-A53F-211DAF401EA1}" type="datetimeFigureOut">
              <a:rPr lang="en-US" smtClean="0"/>
              <a:t>11/15/2023</a:t>
            </a:fld>
            <a:endParaRPr lang="en-US"/>
          </a:p>
        </p:txBody>
      </p:sp>
      <p:sp>
        <p:nvSpPr>
          <p:cNvPr id="4" name="Footer Placeholder 3">
            <a:extLst>
              <a:ext uri="{FF2B5EF4-FFF2-40B4-BE49-F238E27FC236}">
                <a16:creationId xmlns:a16="http://schemas.microsoft.com/office/drawing/2014/main" id="{069305E7-27AF-E740-960D-056296C1B0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CFAB29-C372-FB26-FE2C-3A91E88B0B10}"/>
              </a:ext>
            </a:extLst>
          </p:cNvPr>
          <p:cNvSpPr>
            <a:spLocks noGrp="1"/>
          </p:cNvSpPr>
          <p:nvPr>
            <p:ph type="sldNum" sz="quarter" idx="12"/>
          </p:nvPr>
        </p:nvSpPr>
        <p:spPr/>
        <p:txBody>
          <a:bodyPr/>
          <a:lstStyle/>
          <a:p>
            <a:fld id="{9EFB7C0F-550B-477F-9110-B64C25E3E4EA}" type="slidenum">
              <a:rPr lang="en-US" smtClean="0"/>
              <a:t>‹#›</a:t>
            </a:fld>
            <a:endParaRPr lang="en-US"/>
          </a:p>
        </p:txBody>
      </p:sp>
    </p:spTree>
    <p:extLst>
      <p:ext uri="{BB962C8B-B14F-4D97-AF65-F5344CB8AC3E}">
        <p14:creationId xmlns:p14="http://schemas.microsoft.com/office/powerpoint/2010/main" val="33961555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8B2FE1-B8A7-F088-E384-57F50B825BBD}"/>
              </a:ext>
            </a:extLst>
          </p:cNvPr>
          <p:cNvSpPr>
            <a:spLocks noGrp="1"/>
          </p:cNvSpPr>
          <p:nvPr>
            <p:ph type="dt" sz="half" idx="10"/>
          </p:nvPr>
        </p:nvSpPr>
        <p:spPr/>
        <p:txBody>
          <a:bodyPr/>
          <a:lstStyle/>
          <a:p>
            <a:fld id="{CAAE2FE0-CE05-4403-A53F-211DAF401EA1}" type="datetimeFigureOut">
              <a:rPr lang="en-US" smtClean="0"/>
              <a:t>11/15/2023</a:t>
            </a:fld>
            <a:endParaRPr lang="en-US"/>
          </a:p>
        </p:txBody>
      </p:sp>
      <p:sp>
        <p:nvSpPr>
          <p:cNvPr id="3" name="Footer Placeholder 2">
            <a:extLst>
              <a:ext uri="{FF2B5EF4-FFF2-40B4-BE49-F238E27FC236}">
                <a16:creationId xmlns:a16="http://schemas.microsoft.com/office/drawing/2014/main" id="{2A6EA665-4E5F-C07E-A4CD-ABCED40352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271A1B-8878-EB7B-3D28-9BCC906B270C}"/>
              </a:ext>
            </a:extLst>
          </p:cNvPr>
          <p:cNvSpPr>
            <a:spLocks noGrp="1"/>
          </p:cNvSpPr>
          <p:nvPr>
            <p:ph type="sldNum" sz="quarter" idx="12"/>
          </p:nvPr>
        </p:nvSpPr>
        <p:spPr/>
        <p:txBody>
          <a:bodyPr/>
          <a:lstStyle/>
          <a:p>
            <a:fld id="{9EFB7C0F-550B-477F-9110-B64C25E3E4EA}" type="slidenum">
              <a:rPr lang="en-US" smtClean="0"/>
              <a:t>‹#›</a:t>
            </a:fld>
            <a:endParaRPr lang="en-US"/>
          </a:p>
        </p:txBody>
      </p:sp>
    </p:spTree>
    <p:extLst>
      <p:ext uri="{BB962C8B-B14F-4D97-AF65-F5344CB8AC3E}">
        <p14:creationId xmlns:p14="http://schemas.microsoft.com/office/powerpoint/2010/main" val="2638418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0538B-8954-7741-8283-EF8506E001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615BFF-B7E2-AECE-B2EA-97E4790CC6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357A9F-A41F-6CEB-617D-39608B2893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8E0796-6EDB-1D1C-645B-6B1D23954C01}"/>
              </a:ext>
            </a:extLst>
          </p:cNvPr>
          <p:cNvSpPr>
            <a:spLocks noGrp="1"/>
          </p:cNvSpPr>
          <p:nvPr>
            <p:ph type="dt" sz="half" idx="10"/>
          </p:nvPr>
        </p:nvSpPr>
        <p:spPr/>
        <p:txBody>
          <a:bodyPr/>
          <a:lstStyle/>
          <a:p>
            <a:fld id="{CAAE2FE0-CE05-4403-A53F-211DAF401EA1}" type="datetimeFigureOut">
              <a:rPr lang="en-US" smtClean="0"/>
              <a:t>11/15/2023</a:t>
            </a:fld>
            <a:endParaRPr lang="en-US"/>
          </a:p>
        </p:txBody>
      </p:sp>
      <p:sp>
        <p:nvSpPr>
          <p:cNvPr id="6" name="Footer Placeholder 5">
            <a:extLst>
              <a:ext uri="{FF2B5EF4-FFF2-40B4-BE49-F238E27FC236}">
                <a16:creationId xmlns:a16="http://schemas.microsoft.com/office/drawing/2014/main" id="{93B2F5C3-EDEE-5AF6-A0D6-235554A5DA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6FC067-DBA9-C18B-98CE-C36BD4C4D68E}"/>
              </a:ext>
            </a:extLst>
          </p:cNvPr>
          <p:cNvSpPr>
            <a:spLocks noGrp="1"/>
          </p:cNvSpPr>
          <p:nvPr>
            <p:ph type="sldNum" sz="quarter" idx="12"/>
          </p:nvPr>
        </p:nvSpPr>
        <p:spPr/>
        <p:txBody>
          <a:bodyPr/>
          <a:lstStyle/>
          <a:p>
            <a:fld id="{9EFB7C0F-550B-477F-9110-B64C25E3E4EA}" type="slidenum">
              <a:rPr lang="en-US" smtClean="0"/>
              <a:t>‹#›</a:t>
            </a:fld>
            <a:endParaRPr lang="en-US"/>
          </a:p>
        </p:txBody>
      </p:sp>
    </p:spTree>
    <p:extLst>
      <p:ext uri="{BB962C8B-B14F-4D97-AF65-F5344CB8AC3E}">
        <p14:creationId xmlns:p14="http://schemas.microsoft.com/office/powerpoint/2010/main" val="13227993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8C4F3-F7FB-62AF-C927-80EC25AC89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633E0D-6B58-6B7A-DA63-C06C830687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E5D934-9B1A-3515-248C-FB1BB89320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ADF04A-E244-9122-51CD-A7750D4A6ECD}"/>
              </a:ext>
            </a:extLst>
          </p:cNvPr>
          <p:cNvSpPr>
            <a:spLocks noGrp="1"/>
          </p:cNvSpPr>
          <p:nvPr>
            <p:ph type="dt" sz="half" idx="10"/>
          </p:nvPr>
        </p:nvSpPr>
        <p:spPr/>
        <p:txBody>
          <a:bodyPr/>
          <a:lstStyle/>
          <a:p>
            <a:fld id="{CAAE2FE0-CE05-4403-A53F-211DAF401EA1}" type="datetimeFigureOut">
              <a:rPr lang="en-US" smtClean="0"/>
              <a:t>11/15/2023</a:t>
            </a:fld>
            <a:endParaRPr lang="en-US"/>
          </a:p>
        </p:txBody>
      </p:sp>
      <p:sp>
        <p:nvSpPr>
          <p:cNvPr id="6" name="Footer Placeholder 5">
            <a:extLst>
              <a:ext uri="{FF2B5EF4-FFF2-40B4-BE49-F238E27FC236}">
                <a16:creationId xmlns:a16="http://schemas.microsoft.com/office/drawing/2014/main" id="{FDD89EC5-975D-38D8-4144-89A2DD57C8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63B43C-29C0-618A-E9D8-C70F2FE2DDEE}"/>
              </a:ext>
            </a:extLst>
          </p:cNvPr>
          <p:cNvSpPr>
            <a:spLocks noGrp="1"/>
          </p:cNvSpPr>
          <p:nvPr>
            <p:ph type="sldNum" sz="quarter" idx="12"/>
          </p:nvPr>
        </p:nvSpPr>
        <p:spPr/>
        <p:txBody>
          <a:bodyPr/>
          <a:lstStyle/>
          <a:p>
            <a:fld id="{9EFB7C0F-550B-477F-9110-B64C25E3E4EA}" type="slidenum">
              <a:rPr lang="en-US" smtClean="0"/>
              <a:t>‹#›</a:t>
            </a:fld>
            <a:endParaRPr lang="en-US"/>
          </a:p>
        </p:txBody>
      </p:sp>
    </p:spTree>
    <p:extLst>
      <p:ext uri="{BB962C8B-B14F-4D97-AF65-F5344CB8AC3E}">
        <p14:creationId xmlns:p14="http://schemas.microsoft.com/office/powerpoint/2010/main" val="41080555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F0EB3-9619-BB95-5C40-346591A8B6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075D2C-4BD9-FEDB-772A-6530FB6E6A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599D5-4E3B-F1DC-2EEF-CE98CF6E74B3}"/>
              </a:ext>
            </a:extLst>
          </p:cNvPr>
          <p:cNvSpPr>
            <a:spLocks noGrp="1"/>
          </p:cNvSpPr>
          <p:nvPr>
            <p:ph type="dt" sz="half" idx="10"/>
          </p:nvPr>
        </p:nvSpPr>
        <p:spPr/>
        <p:txBody>
          <a:bodyPr/>
          <a:lstStyle/>
          <a:p>
            <a:fld id="{CAAE2FE0-CE05-4403-A53F-211DAF401EA1}" type="datetimeFigureOut">
              <a:rPr lang="en-US" smtClean="0"/>
              <a:t>11/15/2023</a:t>
            </a:fld>
            <a:endParaRPr lang="en-US"/>
          </a:p>
        </p:txBody>
      </p:sp>
      <p:sp>
        <p:nvSpPr>
          <p:cNvPr id="5" name="Footer Placeholder 4">
            <a:extLst>
              <a:ext uri="{FF2B5EF4-FFF2-40B4-BE49-F238E27FC236}">
                <a16:creationId xmlns:a16="http://schemas.microsoft.com/office/drawing/2014/main" id="{A6E4AFFA-96C5-BB69-BF80-9AD0CF02B0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7B4B9-5633-1297-A257-E6CEECFBAF16}"/>
              </a:ext>
            </a:extLst>
          </p:cNvPr>
          <p:cNvSpPr>
            <a:spLocks noGrp="1"/>
          </p:cNvSpPr>
          <p:nvPr>
            <p:ph type="sldNum" sz="quarter" idx="12"/>
          </p:nvPr>
        </p:nvSpPr>
        <p:spPr/>
        <p:txBody>
          <a:bodyPr/>
          <a:lstStyle/>
          <a:p>
            <a:fld id="{9EFB7C0F-550B-477F-9110-B64C25E3E4EA}" type="slidenum">
              <a:rPr lang="en-US" smtClean="0"/>
              <a:t>‹#›</a:t>
            </a:fld>
            <a:endParaRPr lang="en-US"/>
          </a:p>
        </p:txBody>
      </p:sp>
    </p:spTree>
    <p:extLst>
      <p:ext uri="{BB962C8B-B14F-4D97-AF65-F5344CB8AC3E}">
        <p14:creationId xmlns:p14="http://schemas.microsoft.com/office/powerpoint/2010/main" val="6465091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8F0580-ED5D-E819-4590-575DA6B2B5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D40FBA-DBFB-7414-543D-BA417B0F46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9DE7C0-37A2-B0B2-9735-120612ECCEE9}"/>
              </a:ext>
            </a:extLst>
          </p:cNvPr>
          <p:cNvSpPr>
            <a:spLocks noGrp="1"/>
          </p:cNvSpPr>
          <p:nvPr>
            <p:ph type="dt" sz="half" idx="10"/>
          </p:nvPr>
        </p:nvSpPr>
        <p:spPr/>
        <p:txBody>
          <a:bodyPr/>
          <a:lstStyle/>
          <a:p>
            <a:fld id="{CAAE2FE0-CE05-4403-A53F-211DAF401EA1}" type="datetimeFigureOut">
              <a:rPr lang="en-US" smtClean="0"/>
              <a:t>11/15/2023</a:t>
            </a:fld>
            <a:endParaRPr lang="en-US"/>
          </a:p>
        </p:txBody>
      </p:sp>
      <p:sp>
        <p:nvSpPr>
          <p:cNvPr id="5" name="Footer Placeholder 4">
            <a:extLst>
              <a:ext uri="{FF2B5EF4-FFF2-40B4-BE49-F238E27FC236}">
                <a16:creationId xmlns:a16="http://schemas.microsoft.com/office/drawing/2014/main" id="{8DFE1E4C-9DFC-3075-B2F5-0D976CC8A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BB54F4-1AB9-E471-77B9-AE7D2B2C77D4}"/>
              </a:ext>
            </a:extLst>
          </p:cNvPr>
          <p:cNvSpPr>
            <a:spLocks noGrp="1"/>
          </p:cNvSpPr>
          <p:nvPr>
            <p:ph type="sldNum" sz="quarter" idx="12"/>
          </p:nvPr>
        </p:nvSpPr>
        <p:spPr/>
        <p:txBody>
          <a:bodyPr/>
          <a:lstStyle/>
          <a:p>
            <a:fld id="{9EFB7C0F-550B-477F-9110-B64C25E3E4EA}" type="slidenum">
              <a:rPr lang="en-US" smtClean="0"/>
              <a:t>‹#›</a:t>
            </a:fld>
            <a:endParaRPr lang="en-US"/>
          </a:p>
        </p:txBody>
      </p:sp>
    </p:spTree>
    <p:extLst>
      <p:ext uri="{BB962C8B-B14F-4D97-AF65-F5344CB8AC3E}">
        <p14:creationId xmlns:p14="http://schemas.microsoft.com/office/powerpoint/2010/main" val="42591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E963A9-B618-8D42-B745-DC878991152A}"/>
              </a:ext>
            </a:extLst>
          </p:cNvPr>
          <p:cNvSpPr>
            <a:spLocks noGrp="1"/>
          </p:cNvSpPr>
          <p:nvPr>
            <p:ph type="dt" sz="half" idx="10"/>
          </p:nvPr>
        </p:nvSpPr>
        <p:spPr/>
        <p:txBody>
          <a:bodyPr/>
          <a:lstStyle/>
          <a:p>
            <a:fld id="{47B78DBC-BD92-4118-90AF-2E7BE485E893}" type="datetimeFigureOut">
              <a:rPr lang="en-US" smtClean="0"/>
              <a:t>11/15/2023</a:t>
            </a:fld>
            <a:endParaRPr lang="en-US"/>
          </a:p>
        </p:txBody>
      </p:sp>
      <p:sp>
        <p:nvSpPr>
          <p:cNvPr id="3" name="Footer Placeholder 2">
            <a:extLst>
              <a:ext uri="{FF2B5EF4-FFF2-40B4-BE49-F238E27FC236}">
                <a16:creationId xmlns:a16="http://schemas.microsoft.com/office/drawing/2014/main" id="{6BC71D0B-F972-03F9-889D-1BF9AC30C1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B8B8A7-2E51-9DF1-4DAC-495136EC1905}"/>
              </a:ext>
            </a:extLst>
          </p:cNvPr>
          <p:cNvSpPr>
            <a:spLocks noGrp="1"/>
          </p:cNvSpPr>
          <p:nvPr>
            <p:ph type="sldNum" sz="quarter" idx="12"/>
          </p:nvPr>
        </p:nvSpPr>
        <p:spPr/>
        <p:txBody>
          <a:bodyPr/>
          <a:lstStyle/>
          <a:p>
            <a:fld id="{883415FD-2415-4642-9E59-ED1770355CD6}" type="slidenum">
              <a:rPr lang="en-US" smtClean="0"/>
              <a:t>‹#›</a:t>
            </a:fld>
            <a:endParaRPr lang="en-US"/>
          </a:p>
        </p:txBody>
      </p:sp>
    </p:spTree>
    <p:extLst>
      <p:ext uri="{BB962C8B-B14F-4D97-AF65-F5344CB8AC3E}">
        <p14:creationId xmlns:p14="http://schemas.microsoft.com/office/powerpoint/2010/main" val="782947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84990E-8CAE-C149-A6F7-36F039F6DA61}"/>
              </a:ext>
            </a:extLst>
          </p:cNvPr>
          <p:cNvPicPr>
            <a:picLocks noChangeAspect="1"/>
          </p:cNvPicPr>
          <p:nvPr userDrawn="1"/>
        </p:nvPicPr>
        <p:blipFill rotWithShape="1">
          <a:blip r:embed="rId2">
            <a:alphaModFix amt="85000"/>
          </a:blip>
          <a:srcRect t="8207" b="10589"/>
          <a:stretch/>
        </p:blipFill>
        <p:spPr>
          <a:xfrm>
            <a:off x="0" y="0"/>
            <a:ext cx="12192000" cy="6867661"/>
          </a:xfrm>
          <a:prstGeom prst="rect">
            <a:avLst/>
          </a:prstGeom>
        </p:spPr>
      </p:pic>
      <p:sp>
        <p:nvSpPr>
          <p:cNvPr id="3" name="Rectangle 2">
            <a:extLst>
              <a:ext uri="{FF2B5EF4-FFF2-40B4-BE49-F238E27FC236}">
                <a16:creationId xmlns:a16="http://schemas.microsoft.com/office/drawing/2014/main" id="{28C9BE29-3B54-BA4D-BF32-DE52D3C19F43}"/>
              </a:ext>
            </a:extLst>
          </p:cNvPr>
          <p:cNvSpPr/>
          <p:nvPr userDrawn="1"/>
        </p:nvSpPr>
        <p:spPr>
          <a:xfrm>
            <a:off x="434912" y="8252460"/>
            <a:ext cx="11322177" cy="62819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5">
            <a:extLst>
              <a:ext uri="{FF2B5EF4-FFF2-40B4-BE49-F238E27FC236}">
                <a16:creationId xmlns:a16="http://schemas.microsoft.com/office/drawing/2014/main" id="{690AD790-848A-9E49-BF77-06D7C15E037E}"/>
              </a:ext>
            </a:extLst>
          </p:cNvPr>
          <p:cNvSpPr>
            <a:spLocks noGrp="1"/>
          </p:cNvSpPr>
          <p:nvPr>
            <p:ph type="body" sz="quarter" idx="11" hasCustomPrompt="1"/>
          </p:nvPr>
        </p:nvSpPr>
        <p:spPr>
          <a:xfrm>
            <a:off x="1573340" y="4123944"/>
            <a:ext cx="6948868" cy="631031"/>
          </a:xfrm>
          <a:prstGeom prst="rect">
            <a:avLst/>
          </a:prstGeom>
        </p:spPr>
        <p:txBody>
          <a:bodyPr anchor="ctr"/>
          <a:lstStyle>
            <a:lvl1pPr marL="0" indent="0" algn="ctr">
              <a:buNone/>
              <a:defRPr sz="2000" b="0"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 HEADLINE</a:t>
            </a:r>
          </a:p>
        </p:txBody>
      </p:sp>
      <p:sp>
        <p:nvSpPr>
          <p:cNvPr id="11" name="Text Placeholder 5">
            <a:extLst>
              <a:ext uri="{FF2B5EF4-FFF2-40B4-BE49-F238E27FC236}">
                <a16:creationId xmlns:a16="http://schemas.microsoft.com/office/drawing/2014/main" id="{9305DB35-9618-7145-98E0-D22C7CC55C3C}"/>
              </a:ext>
            </a:extLst>
          </p:cNvPr>
          <p:cNvSpPr>
            <a:spLocks noGrp="1"/>
          </p:cNvSpPr>
          <p:nvPr>
            <p:ph type="body" sz="quarter" idx="12" hasCustomPrompt="1"/>
          </p:nvPr>
        </p:nvSpPr>
        <p:spPr>
          <a:xfrm>
            <a:off x="1573340" y="2276856"/>
            <a:ext cx="6948868" cy="631031"/>
          </a:xfrm>
          <a:prstGeom prst="rect">
            <a:avLst/>
          </a:prstGeom>
        </p:spPr>
        <p:txBody>
          <a:bodyPr anchor="ctr"/>
          <a:lstStyle>
            <a:lvl1pPr marL="0" indent="0" algn="ctr">
              <a:buNone/>
              <a:defRPr sz="2000" b="1" spc="300">
                <a:solidFill>
                  <a:schemeClr val="bg1"/>
                </a:solidFill>
                <a:latin typeface="Montserrat" pitchFamily="2" charset="77"/>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 HEADLINE</a:t>
            </a:r>
          </a:p>
        </p:txBody>
      </p:sp>
      <p:cxnSp>
        <p:nvCxnSpPr>
          <p:cNvPr id="13" name="Straight Connector 12">
            <a:extLst>
              <a:ext uri="{FF2B5EF4-FFF2-40B4-BE49-F238E27FC236}">
                <a16:creationId xmlns:a16="http://schemas.microsoft.com/office/drawing/2014/main" id="{8BD73CDF-0296-514C-A17B-547010E98CFA}"/>
              </a:ext>
            </a:extLst>
          </p:cNvPr>
          <p:cNvCxnSpPr>
            <a:cxnSpLocks/>
          </p:cNvCxnSpPr>
          <p:nvPr userDrawn="1"/>
        </p:nvCxnSpPr>
        <p:spPr>
          <a:xfrm>
            <a:off x="3950208" y="2807208"/>
            <a:ext cx="2148840" cy="0"/>
          </a:xfrm>
          <a:prstGeom prst="line">
            <a:avLst/>
          </a:prstGeom>
          <a:ln>
            <a:solidFill>
              <a:srgbClr val="E5B587"/>
            </a:solidFill>
          </a:ln>
        </p:spPr>
        <p:style>
          <a:lnRef idx="2">
            <a:schemeClr val="dk1"/>
          </a:lnRef>
          <a:fillRef idx="0">
            <a:schemeClr val="dk1"/>
          </a:fillRef>
          <a:effectRef idx="1">
            <a:schemeClr val="dk1"/>
          </a:effectRef>
          <a:fontRef idx="minor">
            <a:schemeClr val="tx1"/>
          </a:fontRef>
        </p:style>
      </p:cxnSp>
      <p:sp>
        <p:nvSpPr>
          <p:cNvPr id="19" name="Title 18">
            <a:extLst>
              <a:ext uri="{FF2B5EF4-FFF2-40B4-BE49-F238E27FC236}">
                <a16:creationId xmlns:a16="http://schemas.microsoft.com/office/drawing/2014/main" id="{2A76A92B-1C73-F247-BBE6-E67EEC67CF81}"/>
              </a:ext>
            </a:extLst>
          </p:cNvPr>
          <p:cNvSpPr>
            <a:spLocks noGrp="1"/>
          </p:cNvSpPr>
          <p:nvPr>
            <p:ph type="title" hasCustomPrompt="1"/>
          </p:nvPr>
        </p:nvSpPr>
        <p:spPr>
          <a:xfrm>
            <a:off x="1573340" y="3095245"/>
            <a:ext cx="6948868" cy="1028699"/>
          </a:xfrm>
          <a:prstGeom prst="rect">
            <a:avLst/>
          </a:prstGeom>
        </p:spPr>
        <p:txBody>
          <a:bodyPr anchor="ctr"/>
          <a:lstStyle>
            <a:lvl1pPr algn="ctr">
              <a:defRPr sz="5400" b="1"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MAIN MESSAGE</a:t>
            </a:r>
          </a:p>
        </p:txBody>
      </p:sp>
      <p:grpSp>
        <p:nvGrpSpPr>
          <p:cNvPr id="38" name="Group 37">
            <a:extLst>
              <a:ext uri="{FF2B5EF4-FFF2-40B4-BE49-F238E27FC236}">
                <a16:creationId xmlns:a16="http://schemas.microsoft.com/office/drawing/2014/main" id="{5062FC30-A8AA-9B42-B7A8-132ADA1B5DAB}"/>
              </a:ext>
            </a:extLst>
          </p:cNvPr>
          <p:cNvGrpSpPr/>
          <p:nvPr userDrawn="1"/>
        </p:nvGrpSpPr>
        <p:grpSpPr>
          <a:xfrm>
            <a:off x="434912" y="288036"/>
            <a:ext cx="11322695" cy="6240036"/>
            <a:chOff x="434912" y="288036"/>
            <a:chExt cx="11322695" cy="6240036"/>
          </a:xfrm>
        </p:grpSpPr>
        <p:cxnSp>
          <p:nvCxnSpPr>
            <p:cNvPr id="23" name="Straight Connector 22">
              <a:extLst>
                <a:ext uri="{FF2B5EF4-FFF2-40B4-BE49-F238E27FC236}">
                  <a16:creationId xmlns:a16="http://schemas.microsoft.com/office/drawing/2014/main" id="{86E7C6A5-4B9C-CE4D-BE9A-2A801901FD9A}"/>
                </a:ext>
              </a:extLst>
            </p:cNvPr>
            <p:cNvCxnSpPr>
              <a:cxnSpLocks/>
            </p:cNvCxnSpPr>
            <p:nvPr userDrawn="1"/>
          </p:nvCxnSpPr>
          <p:spPr>
            <a:xfrm>
              <a:off x="434912" y="288036"/>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E637E299-FD31-8949-8F15-2C9D318E739B}"/>
                </a:ext>
              </a:extLst>
            </p:cNvPr>
            <p:cNvCxnSpPr>
              <a:cxnSpLocks/>
            </p:cNvCxnSpPr>
            <p:nvPr userDrawn="1"/>
          </p:nvCxnSpPr>
          <p:spPr>
            <a:xfrm>
              <a:off x="434912" y="6528072"/>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6647E2C9-CCD1-524B-B023-A68EBCFAE262}"/>
                </a:ext>
              </a:extLst>
            </p:cNvPr>
            <p:cNvCxnSpPr>
              <a:cxnSpLocks/>
            </p:cNvCxnSpPr>
            <p:nvPr userDrawn="1"/>
          </p:nvCxnSpPr>
          <p:spPr>
            <a:xfrm>
              <a:off x="434912" y="288036"/>
              <a:ext cx="0" cy="624003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40A62DC1-BC5B-2145-BBB4-709E6774446F}"/>
                </a:ext>
              </a:extLst>
            </p:cNvPr>
            <p:cNvCxnSpPr>
              <a:cxnSpLocks/>
            </p:cNvCxnSpPr>
            <p:nvPr userDrawn="1"/>
          </p:nvCxnSpPr>
          <p:spPr>
            <a:xfrm>
              <a:off x="11757089" y="288036"/>
              <a:ext cx="0" cy="2807209"/>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E5D9E5BF-7185-914C-91BF-6EAA6283348B}"/>
                </a:ext>
              </a:extLst>
            </p:cNvPr>
            <p:cNvCxnSpPr>
              <a:cxnSpLocks/>
            </p:cNvCxnSpPr>
            <p:nvPr userDrawn="1"/>
          </p:nvCxnSpPr>
          <p:spPr>
            <a:xfrm>
              <a:off x="11757607" y="4003829"/>
              <a:ext cx="0" cy="2524242"/>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sp>
        <p:nvSpPr>
          <p:cNvPr id="6" name="Picture Placeholder 5">
            <a:extLst>
              <a:ext uri="{FF2B5EF4-FFF2-40B4-BE49-F238E27FC236}">
                <a16:creationId xmlns:a16="http://schemas.microsoft.com/office/drawing/2014/main" id="{CE4B4436-8DED-F493-9B59-DFD518D4D894}"/>
              </a:ext>
            </a:extLst>
          </p:cNvPr>
          <p:cNvSpPr>
            <a:spLocks noGrp="1"/>
          </p:cNvSpPr>
          <p:nvPr>
            <p:ph type="pic" sz="quarter" idx="13"/>
          </p:nvPr>
        </p:nvSpPr>
        <p:spPr>
          <a:xfrm>
            <a:off x="9337675" y="3180416"/>
            <a:ext cx="2419402" cy="727806"/>
          </a:xfrm>
          <a:prstGeom prst="rect">
            <a:avLst/>
          </a:prstGeom>
        </p:spPr>
        <p:txBody>
          <a:bodyPr/>
          <a:lstStyle>
            <a:lvl1pPr marL="0" indent="0">
              <a:buNone/>
              <a:defRPr/>
            </a:lvl1pPr>
          </a:lstStyle>
          <a:p>
            <a:endParaRPr lang="en-US"/>
          </a:p>
        </p:txBody>
      </p:sp>
    </p:spTree>
    <p:extLst>
      <p:ext uri="{BB962C8B-B14F-4D97-AF65-F5344CB8AC3E}">
        <p14:creationId xmlns:p14="http://schemas.microsoft.com/office/powerpoint/2010/main" val="5950692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84990E-8CAE-C149-A6F7-36F039F6DA61}"/>
              </a:ext>
            </a:extLst>
          </p:cNvPr>
          <p:cNvPicPr>
            <a:picLocks noChangeAspect="1"/>
          </p:cNvPicPr>
          <p:nvPr userDrawn="1"/>
        </p:nvPicPr>
        <p:blipFill rotWithShape="1">
          <a:blip r:embed="rId2">
            <a:alphaModFix amt="85000"/>
          </a:blip>
          <a:srcRect t="8207" b="10589"/>
          <a:stretch/>
        </p:blipFill>
        <p:spPr>
          <a:xfrm>
            <a:off x="0" y="0"/>
            <a:ext cx="12192000" cy="6867661"/>
          </a:xfrm>
          <a:prstGeom prst="rect">
            <a:avLst/>
          </a:prstGeom>
        </p:spPr>
      </p:pic>
      <p:sp>
        <p:nvSpPr>
          <p:cNvPr id="3" name="Rectangle 2">
            <a:extLst>
              <a:ext uri="{FF2B5EF4-FFF2-40B4-BE49-F238E27FC236}">
                <a16:creationId xmlns:a16="http://schemas.microsoft.com/office/drawing/2014/main" id="{28C9BE29-3B54-BA4D-BF32-DE52D3C19F43}"/>
              </a:ext>
            </a:extLst>
          </p:cNvPr>
          <p:cNvSpPr/>
          <p:nvPr userDrawn="1"/>
        </p:nvSpPr>
        <p:spPr>
          <a:xfrm>
            <a:off x="434912" y="8252460"/>
            <a:ext cx="11322177" cy="62819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5">
            <a:extLst>
              <a:ext uri="{FF2B5EF4-FFF2-40B4-BE49-F238E27FC236}">
                <a16:creationId xmlns:a16="http://schemas.microsoft.com/office/drawing/2014/main" id="{690AD790-848A-9E49-BF77-06D7C15E037E}"/>
              </a:ext>
            </a:extLst>
          </p:cNvPr>
          <p:cNvSpPr>
            <a:spLocks noGrp="1"/>
          </p:cNvSpPr>
          <p:nvPr>
            <p:ph type="body" sz="quarter" idx="11" hasCustomPrompt="1"/>
          </p:nvPr>
        </p:nvSpPr>
        <p:spPr>
          <a:xfrm>
            <a:off x="1573340" y="4123944"/>
            <a:ext cx="6948868" cy="631031"/>
          </a:xfrm>
          <a:prstGeom prst="rect">
            <a:avLst/>
          </a:prstGeom>
        </p:spPr>
        <p:txBody>
          <a:bodyPr anchor="ctr"/>
          <a:lstStyle>
            <a:lvl1pPr marL="0" indent="0" algn="ctr">
              <a:buNone/>
              <a:defRPr sz="2000" b="0"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 HEADLINE</a:t>
            </a:r>
          </a:p>
        </p:txBody>
      </p:sp>
      <p:sp>
        <p:nvSpPr>
          <p:cNvPr id="11" name="Text Placeholder 5">
            <a:extLst>
              <a:ext uri="{FF2B5EF4-FFF2-40B4-BE49-F238E27FC236}">
                <a16:creationId xmlns:a16="http://schemas.microsoft.com/office/drawing/2014/main" id="{9305DB35-9618-7145-98E0-D22C7CC55C3C}"/>
              </a:ext>
            </a:extLst>
          </p:cNvPr>
          <p:cNvSpPr>
            <a:spLocks noGrp="1"/>
          </p:cNvSpPr>
          <p:nvPr>
            <p:ph type="body" sz="quarter" idx="12" hasCustomPrompt="1"/>
          </p:nvPr>
        </p:nvSpPr>
        <p:spPr>
          <a:xfrm>
            <a:off x="1573340" y="2276856"/>
            <a:ext cx="6948868" cy="631031"/>
          </a:xfrm>
          <a:prstGeom prst="rect">
            <a:avLst/>
          </a:prstGeom>
        </p:spPr>
        <p:txBody>
          <a:bodyPr anchor="ctr"/>
          <a:lstStyle>
            <a:lvl1pPr marL="0" indent="0" algn="ctr">
              <a:buNone/>
              <a:defRPr sz="2000" b="1" spc="300">
                <a:solidFill>
                  <a:schemeClr val="bg1"/>
                </a:solidFill>
                <a:latin typeface="Montserrat" pitchFamily="2" charset="77"/>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 HEADLINE</a:t>
            </a:r>
          </a:p>
        </p:txBody>
      </p:sp>
      <p:cxnSp>
        <p:nvCxnSpPr>
          <p:cNvPr id="13" name="Straight Connector 12">
            <a:extLst>
              <a:ext uri="{FF2B5EF4-FFF2-40B4-BE49-F238E27FC236}">
                <a16:creationId xmlns:a16="http://schemas.microsoft.com/office/drawing/2014/main" id="{8BD73CDF-0296-514C-A17B-547010E98CFA}"/>
              </a:ext>
            </a:extLst>
          </p:cNvPr>
          <p:cNvCxnSpPr>
            <a:cxnSpLocks/>
          </p:cNvCxnSpPr>
          <p:nvPr userDrawn="1"/>
        </p:nvCxnSpPr>
        <p:spPr>
          <a:xfrm>
            <a:off x="3950208" y="2807208"/>
            <a:ext cx="2148840" cy="0"/>
          </a:xfrm>
          <a:prstGeom prst="line">
            <a:avLst/>
          </a:prstGeom>
          <a:ln>
            <a:solidFill>
              <a:srgbClr val="E5B587"/>
            </a:solidFill>
          </a:ln>
        </p:spPr>
        <p:style>
          <a:lnRef idx="2">
            <a:schemeClr val="dk1"/>
          </a:lnRef>
          <a:fillRef idx="0">
            <a:schemeClr val="dk1"/>
          </a:fillRef>
          <a:effectRef idx="1">
            <a:schemeClr val="dk1"/>
          </a:effectRef>
          <a:fontRef idx="minor">
            <a:schemeClr val="tx1"/>
          </a:fontRef>
        </p:style>
      </p:cxnSp>
      <p:sp>
        <p:nvSpPr>
          <p:cNvPr id="19" name="Title 18">
            <a:extLst>
              <a:ext uri="{FF2B5EF4-FFF2-40B4-BE49-F238E27FC236}">
                <a16:creationId xmlns:a16="http://schemas.microsoft.com/office/drawing/2014/main" id="{2A76A92B-1C73-F247-BBE6-E67EEC67CF81}"/>
              </a:ext>
            </a:extLst>
          </p:cNvPr>
          <p:cNvSpPr>
            <a:spLocks noGrp="1"/>
          </p:cNvSpPr>
          <p:nvPr>
            <p:ph type="title" hasCustomPrompt="1"/>
          </p:nvPr>
        </p:nvSpPr>
        <p:spPr>
          <a:xfrm>
            <a:off x="1573340" y="3095245"/>
            <a:ext cx="6948868" cy="1028699"/>
          </a:xfrm>
          <a:prstGeom prst="rect">
            <a:avLst/>
          </a:prstGeom>
        </p:spPr>
        <p:txBody>
          <a:bodyPr anchor="ctr"/>
          <a:lstStyle>
            <a:lvl1pPr algn="ctr">
              <a:defRPr sz="5400" b="1"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MAIN MESSAGE</a:t>
            </a:r>
          </a:p>
        </p:txBody>
      </p:sp>
      <p:grpSp>
        <p:nvGrpSpPr>
          <p:cNvPr id="38" name="Group 37">
            <a:extLst>
              <a:ext uri="{FF2B5EF4-FFF2-40B4-BE49-F238E27FC236}">
                <a16:creationId xmlns:a16="http://schemas.microsoft.com/office/drawing/2014/main" id="{5062FC30-A8AA-9B42-B7A8-132ADA1B5DAB}"/>
              </a:ext>
            </a:extLst>
          </p:cNvPr>
          <p:cNvGrpSpPr/>
          <p:nvPr userDrawn="1"/>
        </p:nvGrpSpPr>
        <p:grpSpPr>
          <a:xfrm>
            <a:off x="434912" y="288036"/>
            <a:ext cx="11322695" cy="6240036"/>
            <a:chOff x="434912" y="288036"/>
            <a:chExt cx="11322695" cy="6240036"/>
          </a:xfrm>
        </p:grpSpPr>
        <p:cxnSp>
          <p:nvCxnSpPr>
            <p:cNvPr id="23" name="Straight Connector 22">
              <a:extLst>
                <a:ext uri="{FF2B5EF4-FFF2-40B4-BE49-F238E27FC236}">
                  <a16:creationId xmlns:a16="http://schemas.microsoft.com/office/drawing/2014/main" id="{86E7C6A5-4B9C-CE4D-BE9A-2A801901FD9A}"/>
                </a:ext>
              </a:extLst>
            </p:cNvPr>
            <p:cNvCxnSpPr>
              <a:cxnSpLocks/>
            </p:cNvCxnSpPr>
            <p:nvPr userDrawn="1"/>
          </p:nvCxnSpPr>
          <p:spPr>
            <a:xfrm>
              <a:off x="434912" y="288036"/>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E637E299-FD31-8949-8F15-2C9D318E739B}"/>
                </a:ext>
              </a:extLst>
            </p:cNvPr>
            <p:cNvCxnSpPr>
              <a:cxnSpLocks/>
            </p:cNvCxnSpPr>
            <p:nvPr userDrawn="1"/>
          </p:nvCxnSpPr>
          <p:spPr>
            <a:xfrm>
              <a:off x="434912" y="6528072"/>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6647E2C9-CCD1-524B-B023-A68EBCFAE262}"/>
                </a:ext>
              </a:extLst>
            </p:cNvPr>
            <p:cNvCxnSpPr>
              <a:cxnSpLocks/>
            </p:cNvCxnSpPr>
            <p:nvPr userDrawn="1"/>
          </p:nvCxnSpPr>
          <p:spPr>
            <a:xfrm>
              <a:off x="434912" y="288036"/>
              <a:ext cx="0" cy="624003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40A62DC1-BC5B-2145-BBB4-709E6774446F}"/>
                </a:ext>
              </a:extLst>
            </p:cNvPr>
            <p:cNvCxnSpPr>
              <a:cxnSpLocks/>
            </p:cNvCxnSpPr>
            <p:nvPr userDrawn="1"/>
          </p:nvCxnSpPr>
          <p:spPr>
            <a:xfrm>
              <a:off x="11757089" y="288036"/>
              <a:ext cx="0" cy="2807209"/>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E5D9E5BF-7185-914C-91BF-6EAA6283348B}"/>
                </a:ext>
              </a:extLst>
            </p:cNvPr>
            <p:cNvCxnSpPr>
              <a:cxnSpLocks/>
            </p:cNvCxnSpPr>
            <p:nvPr userDrawn="1"/>
          </p:nvCxnSpPr>
          <p:spPr>
            <a:xfrm>
              <a:off x="11757607" y="4003829"/>
              <a:ext cx="0" cy="2524242"/>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pic>
        <p:nvPicPr>
          <p:cNvPr id="7" name="Picture 6" descr="A picture containing text, clipart&#10;&#10;Description automatically generated">
            <a:extLst>
              <a:ext uri="{FF2B5EF4-FFF2-40B4-BE49-F238E27FC236}">
                <a16:creationId xmlns:a16="http://schemas.microsoft.com/office/drawing/2014/main" id="{A91C3DD0-B5D5-3C8E-5A23-44323A1863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9271" y="3111511"/>
            <a:ext cx="3326780" cy="876052"/>
          </a:xfrm>
          <a:prstGeom prst="rect">
            <a:avLst/>
          </a:prstGeom>
        </p:spPr>
      </p:pic>
    </p:spTree>
    <p:extLst>
      <p:ext uri="{BB962C8B-B14F-4D97-AF65-F5344CB8AC3E}">
        <p14:creationId xmlns:p14="http://schemas.microsoft.com/office/powerpoint/2010/main" val="30613900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911A6C0-7603-6A47-AD76-4837425ABDCC}"/>
              </a:ext>
            </a:extLst>
          </p:cNvPr>
          <p:cNvGrpSpPr/>
          <p:nvPr userDrawn="1"/>
        </p:nvGrpSpPr>
        <p:grpSpPr>
          <a:xfrm>
            <a:off x="0" y="0"/>
            <a:ext cx="12192000" cy="6858000"/>
            <a:chOff x="0" y="0"/>
            <a:chExt cx="12192000" cy="6858000"/>
          </a:xfrm>
        </p:grpSpPr>
        <p:pic>
          <p:nvPicPr>
            <p:cNvPr id="23" name="Picture 22" descr="A person showing a person something on the computer&#10;&#10;Description automatically generated with low confidence">
              <a:extLst>
                <a:ext uri="{FF2B5EF4-FFF2-40B4-BE49-F238E27FC236}">
                  <a16:creationId xmlns:a16="http://schemas.microsoft.com/office/drawing/2014/main" id="{2049E778-B908-884F-8BA9-9F376D1EB7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91" b="10034"/>
            <a:stretch/>
          </p:blipFill>
          <p:spPr>
            <a:xfrm>
              <a:off x="0" y="0"/>
              <a:ext cx="12192000" cy="6858000"/>
            </a:xfrm>
            <a:prstGeom prst="rect">
              <a:avLst/>
            </a:prstGeom>
          </p:spPr>
        </p:pic>
        <p:grpSp>
          <p:nvGrpSpPr>
            <p:cNvPr id="32" name="Group 31">
              <a:extLst>
                <a:ext uri="{FF2B5EF4-FFF2-40B4-BE49-F238E27FC236}">
                  <a16:creationId xmlns:a16="http://schemas.microsoft.com/office/drawing/2014/main" id="{CB8A0208-BDD9-0C48-9A8C-128BDA2C060A}"/>
                </a:ext>
              </a:extLst>
            </p:cNvPr>
            <p:cNvGrpSpPr/>
            <p:nvPr userDrawn="1"/>
          </p:nvGrpSpPr>
          <p:grpSpPr>
            <a:xfrm>
              <a:off x="434912" y="288036"/>
              <a:ext cx="11322177" cy="6240036"/>
              <a:chOff x="434912" y="288036"/>
              <a:chExt cx="11322177" cy="6240036"/>
            </a:xfrm>
          </p:grpSpPr>
          <p:cxnSp>
            <p:nvCxnSpPr>
              <p:cNvPr id="33" name="Straight Connector 32">
                <a:extLst>
                  <a:ext uri="{FF2B5EF4-FFF2-40B4-BE49-F238E27FC236}">
                    <a16:creationId xmlns:a16="http://schemas.microsoft.com/office/drawing/2014/main" id="{1260F525-FC65-DE47-9066-D96632F4D939}"/>
                  </a:ext>
                </a:extLst>
              </p:cNvPr>
              <p:cNvCxnSpPr>
                <a:cxnSpLocks/>
              </p:cNvCxnSpPr>
              <p:nvPr userDrawn="1"/>
            </p:nvCxnSpPr>
            <p:spPr>
              <a:xfrm>
                <a:off x="434912" y="288036"/>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34" name="Straight Connector 33">
                <a:extLst>
                  <a:ext uri="{FF2B5EF4-FFF2-40B4-BE49-F238E27FC236}">
                    <a16:creationId xmlns:a16="http://schemas.microsoft.com/office/drawing/2014/main" id="{A4C85E06-DACE-0B41-880D-8C765CE24360}"/>
                  </a:ext>
                </a:extLst>
              </p:cNvPr>
              <p:cNvCxnSpPr>
                <a:cxnSpLocks/>
              </p:cNvCxnSpPr>
              <p:nvPr userDrawn="1"/>
            </p:nvCxnSpPr>
            <p:spPr>
              <a:xfrm>
                <a:off x="434912" y="6528072"/>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E0A14BBD-20F4-E541-876B-492D19E2F0FE}"/>
                  </a:ext>
                </a:extLst>
              </p:cNvPr>
              <p:cNvCxnSpPr>
                <a:cxnSpLocks/>
              </p:cNvCxnSpPr>
              <p:nvPr userDrawn="1"/>
            </p:nvCxnSpPr>
            <p:spPr>
              <a:xfrm>
                <a:off x="434912" y="288036"/>
                <a:ext cx="0" cy="624003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grpSp>
      <p:sp>
        <p:nvSpPr>
          <p:cNvPr id="11" name="Text Placeholder 5">
            <a:extLst>
              <a:ext uri="{FF2B5EF4-FFF2-40B4-BE49-F238E27FC236}">
                <a16:creationId xmlns:a16="http://schemas.microsoft.com/office/drawing/2014/main" id="{98E33007-D4DC-2E4E-8040-E16756E6E149}"/>
              </a:ext>
            </a:extLst>
          </p:cNvPr>
          <p:cNvSpPr>
            <a:spLocks noGrp="1"/>
          </p:cNvSpPr>
          <p:nvPr>
            <p:ph type="body" sz="quarter" idx="11" hasCustomPrompt="1"/>
          </p:nvPr>
        </p:nvSpPr>
        <p:spPr>
          <a:xfrm>
            <a:off x="1573340" y="4123944"/>
            <a:ext cx="6948868" cy="631031"/>
          </a:xfrm>
          <a:prstGeom prst="rect">
            <a:avLst/>
          </a:prstGeom>
        </p:spPr>
        <p:txBody>
          <a:bodyPr anchor="ctr"/>
          <a:lstStyle>
            <a:lvl1pPr marL="0" indent="0" algn="ctr">
              <a:buNone/>
              <a:defRPr sz="2000" b="0"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 HEADLINE</a:t>
            </a:r>
          </a:p>
        </p:txBody>
      </p:sp>
      <p:sp>
        <p:nvSpPr>
          <p:cNvPr id="12" name="Text Placeholder 5">
            <a:extLst>
              <a:ext uri="{FF2B5EF4-FFF2-40B4-BE49-F238E27FC236}">
                <a16:creationId xmlns:a16="http://schemas.microsoft.com/office/drawing/2014/main" id="{4A8A0DDA-34DB-C741-93CF-53AB847FDF0C}"/>
              </a:ext>
            </a:extLst>
          </p:cNvPr>
          <p:cNvSpPr>
            <a:spLocks noGrp="1"/>
          </p:cNvSpPr>
          <p:nvPr>
            <p:ph type="body" sz="quarter" idx="12" hasCustomPrompt="1"/>
          </p:nvPr>
        </p:nvSpPr>
        <p:spPr>
          <a:xfrm>
            <a:off x="1573340" y="2276856"/>
            <a:ext cx="6948868" cy="631031"/>
          </a:xfrm>
          <a:prstGeom prst="rect">
            <a:avLst/>
          </a:prstGeom>
        </p:spPr>
        <p:txBody>
          <a:bodyPr anchor="ctr"/>
          <a:lstStyle>
            <a:lvl1pPr marL="0" indent="0" algn="ctr">
              <a:buNone/>
              <a:defRPr sz="2000" b="1" spc="300">
                <a:solidFill>
                  <a:schemeClr val="bg1"/>
                </a:solidFill>
                <a:latin typeface="Montserrat" pitchFamily="2" charset="77"/>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 HEADLINE</a:t>
            </a:r>
          </a:p>
        </p:txBody>
      </p:sp>
      <p:cxnSp>
        <p:nvCxnSpPr>
          <p:cNvPr id="13" name="Straight Connector 12">
            <a:extLst>
              <a:ext uri="{FF2B5EF4-FFF2-40B4-BE49-F238E27FC236}">
                <a16:creationId xmlns:a16="http://schemas.microsoft.com/office/drawing/2014/main" id="{1E7A8234-9AA9-564B-A5CC-3319FAC00B13}"/>
              </a:ext>
            </a:extLst>
          </p:cNvPr>
          <p:cNvCxnSpPr>
            <a:cxnSpLocks/>
          </p:cNvCxnSpPr>
          <p:nvPr userDrawn="1"/>
        </p:nvCxnSpPr>
        <p:spPr>
          <a:xfrm>
            <a:off x="3950208" y="2807208"/>
            <a:ext cx="2148840" cy="0"/>
          </a:xfrm>
          <a:prstGeom prst="line">
            <a:avLst/>
          </a:prstGeom>
          <a:ln>
            <a:solidFill>
              <a:srgbClr val="E5B587"/>
            </a:solidFill>
          </a:ln>
        </p:spPr>
        <p:style>
          <a:lnRef idx="2">
            <a:schemeClr val="dk1"/>
          </a:lnRef>
          <a:fillRef idx="0">
            <a:schemeClr val="dk1"/>
          </a:fillRef>
          <a:effectRef idx="1">
            <a:schemeClr val="dk1"/>
          </a:effectRef>
          <a:fontRef idx="minor">
            <a:schemeClr val="tx1"/>
          </a:fontRef>
        </p:style>
      </p:cxnSp>
      <p:sp>
        <p:nvSpPr>
          <p:cNvPr id="15" name="Title 18">
            <a:extLst>
              <a:ext uri="{FF2B5EF4-FFF2-40B4-BE49-F238E27FC236}">
                <a16:creationId xmlns:a16="http://schemas.microsoft.com/office/drawing/2014/main" id="{96AAFF78-2F30-724A-A43F-1DCB704BCC04}"/>
              </a:ext>
            </a:extLst>
          </p:cNvPr>
          <p:cNvSpPr>
            <a:spLocks noGrp="1"/>
          </p:cNvSpPr>
          <p:nvPr>
            <p:ph type="title" hasCustomPrompt="1"/>
          </p:nvPr>
        </p:nvSpPr>
        <p:spPr>
          <a:xfrm>
            <a:off x="1573340" y="3095245"/>
            <a:ext cx="6948868" cy="1028699"/>
          </a:xfrm>
          <a:prstGeom prst="rect">
            <a:avLst/>
          </a:prstGeom>
        </p:spPr>
        <p:txBody>
          <a:bodyPr anchor="ctr"/>
          <a:lstStyle>
            <a:lvl1pPr algn="ctr">
              <a:defRPr sz="5400" b="1"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MAIN MESSAGE</a:t>
            </a:r>
          </a:p>
        </p:txBody>
      </p:sp>
      <p:grpSp>
        <p:nvGrpSpPr>
          <p:cNvPr id="16" name="Group 15">
            <a:extLst>
              <a:ext uri="{FF2B5EF4-FFF2-40B4-BE49-F238E27FC236}">
                <a16:creationId xmlns:a16="http://schemas.microsoft.com/office/drawing/2014/main" id="{E8C88B53-42EF-2667-1A13-4508A4124D6B}"/>
              </a:ext>
            </a:extLst>
          </p:cNvPr>
          <p:cNvGrpSpPr/>
          <p:nvPr userDrawn="1"/>
        </p:nvGrpSpPr>
        <p:grpSpPr>
          <a:xfrm>
            <a:off x="434912" y="288036"/>
            <a:ext cx="11322695" cy="6240036"/>
            <a:chOff x="434912" y="288036"/>
            <a:chExt cx="11322695" cy="6240036"/>
          </a:xfrm>
        </p:grpSpPr>
        <p:cxnSp>
          <p:nvCxnSpPr>
            <p:cNvPr id="17" name="Straight Connector 16">
              <a:extLst>
                <a:ext uri="{FF2B5EF4-FFF2-40B4-BE49-F238E27FC236}">
                  <a16:creationId xmlns:a16="http://schemas.microsoft.com/office/drawing/2014/main" id="{158EF9B5-DADC-5F44-C9A8-E293DCF60186}"/>
                </a:ext>
              </a:extLst>
            </p:cNvPr>
            <p:cNvCxnSpPr>
              <a:cxnSpLocks/>
            </p:cNvCxnSpPr>
            <p:nvPr userDrawn="1"/>
          </p:nvCxnSpPr>
          <p:spPr>
            <a:xfrm>
              <a:off x="434912" y="288036"/>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B0F164E8-7760-198D-C0F9-BACD57E2F2FB}"/>
                </a:ext>
              </a:extLst>
            </p:cNvPr>
            <p:cNvCxnSpPr>
              <a:cxnSpLocks/>
            </p:cNvCxnSpPr>
            <p:nvPr userDrawn="1"/>
          </p:nvCxnSpPr>
          <p:spPr>
            <a:xfrm>
              <a:off x="434912" y="6528072"/>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7169BE2E-58D2-0DD1-CEF2-97B31BEAA4F8}"/>
                </a:ext>
              </a:extLst>
            </p:cNvPr>
            <p:cNvCxnSpPr>
              <a:cxnSpLocks/>
            </p:cNvCxnSpPr>
            <p:nvPr userDrawn="1"/>
          </p:nvCxnSpPr>
          <p:spPr>
            <a:xfrm>
              <a:off x="434912" y="288036"/>
              <a:ext cx="0" cy="624003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5D5A2077-ABE7-1893-F3ED-2CDEEDB3459F}"/>
                </a:ext>
              </a:extLst>
            </p:cNvPr>
            <p:cNvCxnSpPr>
              <a:cxnSpLocks/>
            </p:cNvCxnSpPr>
            <p:nvPr userDrawn="1"/>
          </p:nvCxnSpPr>
          <p:spPr>
            <a:xfrm>
              <a:off x="11757089" y="288036"/>
              <a:ext cx="0" cy="2807209"/>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C8462B5D-D18C-79BF-B48F-5D3AEEDCE7CA}"/>
                </a:ext>
              </a:extLst>
            </p:cNvPr>
            <p:cNvCxnSpPr>
              <a:cxnSpLocks/>
            </p:cNvCxnSpPr>
            <p:nvPr userDrawn="1"/>
          </p:nvCxnSpPr>
          <p:spPr>
            <a:xfrm>
              <a:off x="11757607" y="4003829"/>
              <a:ext cx="0" cy="2524242"/>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pic>
        <p:nvPicPr>
          <p:cNvPr id="22" name="Picture 21" descr="Text&#10;&#10;Description automatically generated">
            <a:extLst>
              <a:ext uri="{FF2B5EF4-FFF2-40B4-BE49-F238E27FC236}">
                <a16:creationId xmlns:a16="http://schemas.microsoft.com/office/drawing/2014/main" id="{54457960-B806-DC67-818A-88FA68887D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98251" y="3250737"/>
            <a:ext cx="2935886" cy="562191"/>
          </a:xfrm>
          <a:prstGeom prst="rect">
            <a:avLst/>
          </a:prstGeom>
        </p:spPr>
      </p:pic>
    </p:spTree>
    <p:extLst>
      <p:ext uri="{BB962C8B-B14F-4D97-AF65-F5344CB8AC3E}">
        <p14:creationId xmlns:p14="http://schemas.microsoft.com/office/powerpoint/2010/main" val="37607617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F81EC13-F141-554B-BDE8-367824A293C4}"/>
              </a:ext>
            </a:extLst>
          </p:cNvPr>
          <p:cNvGrpSpPr/>
          <p:nvPr userDrawn="1"/>
        </p:nvGrpSpPr>
        <p:grpSpPr>
          <a:xfrm>
            <a:off x="0" y="0"/>
            <a:ext cx="12192000" cy="6858000"/>
            <a:chOff x="0" y="0"/>
            <a:chExt cx="12192000" cy="6858000"/>
          </a:xfrm>
        </p:grpSpPr>
        <p:pic>
          <p:nvPicPr>
            <p:cNvPr id="3" name="Picture 2" descr="A picture containing wall, indoor&#10;&#10;Description automatically generated">
              <a:extLst>
                <a:ext uri="{FF2B5EF4-FFF2-40B4-BE49-F238E27FC236}">
                  <a16:creationId xmlns:a16="http://schemas.microsoft.com/office/drawing/2014/main" id="{2DDA0FA8-9F7D-7448-80DF-F9AF7D8118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91" b="10034"/>
            <a:stretch/>
          </p:blipFill>
          <p:spPr>
            <a:xfrm>
              <a:off x="0" y="0"/>
              <a:ext cx="12192000" cy="6858000"/>
            </a:xfrm>
            <a:prstGeom prst="rect">
              <a:avLst/>
            </a:prstGeom>
          </p:spPr>
        </p:pic>
        <p:grpSp>
          <p:nvGrpSpPr>
            <p:cNvPr id="16" name="Group 15">
              <a:extLst>
                <a:ext uri="{FF2B5EF4-FFF2-40B4-BE49-F238E27FC236}">
                  <a16:creationId xmlns:a16="http://schemas.microsoft.com/office/drawing/2014/main" id="{5B45371A-5BED-7B49-89A6-5FC45C9F7303}"/>
                </a:ext>
              </a:extLst>
            </p:cNvPr>
            <p:cNvGrpSpPr/>
            <p:nvPr userDrawn="1"/>
          </p:nvGrpSpPr>
          <p:grpSpPr>
            <a:xfrm>
              <a:off x="434912" y="288036"/>
              <a:ext cx="11322177" cy="6240036"/>
              <a:chOff x="434912" y="288036"/>
              <a:chExt cx="11322177" cy="6240036"/>
            </a:xfrm>
          </p:grpSpPr>
          <p:cxnSp>
            <p:nvCxnSpPr>
              <p:cNvPr id="17" name="Straight Connector 16">
                <a:extLst>
                  <a:ext uri="{FF2B5EF4-FFF2-40B4-BE49-F238E27FC236}">
                    <a16:creationId xmlns:a16="http://schemas.microsoft.com/office/drawing/2014/main" id="{56D142FD-4D83-AD47-BC7F-DE79C2BA6314}"/>
                  </a:ext>
                </a:extLst>
              </p:cNvPr>
              <p:cNvCxnSpPr>
                <a:cxnSpLocks/>
              </p:cNvCxnSpPr>
              <p:nvPr userDrawn="1"/>
            </p:nvCxnSpPr>
            <p:spPr>
              <a:xfrm>
                <a:off x="434912" y="288036"/>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B2F83A71-F02F-AE4F-BCAF-ADA661A81846}"/>
                  </a:ext>
                </a:extLst>
              </p:cNvPr>
              <p:cNvCxnSpPr>
                <a:cxnSpLocks/>
              </p:cNvCxnSpPr>
              <p:nvPr userDrawn="1"/>
            </p:nvCxnSpPr>
            <p:spPr>
              <a:xfrm>
                <a:off x="434912" y="6528072"/>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EA5622C8-6C10-7446-B6AC-0168A87365BE}"/>
                  </a:ext>
                </a:extLst>
              </p:cNvPr>
              <p:cNvCxnSpPr>
                <a:cxnSpLocks/>
              </p:cNvCxnSpPr>
              <p:nvPr userDrawn="1"/>
            </p:nvCxnSpPr>
            <p:spPr>
              <a:xfrm>
                <a:off x="434912" y="288036"/>
                <a:ext cx="0" cy="624003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grpSp>
      <p:sp>
        <p:nvSpPr>
          <p:cNvPr id="11" name="Text Placeholder 5">
            <a:extLst>
              <a:ext uri="{FF2B5EF4-FFF2-40B4-BE49-F238E27FC236}">
                <a16:creationId xmlns:a16="http://schemas.microsoft.com/office/drawing/2014/main" id="{98E33007-D4DC-2E4E-8040-E16756E6E149}"/>
              </a:ext>
            </a:extLst>
          </p:cNvPr>
          <p:cNvSpPr>
            <a:spLocks noGrp="1"/>
          </p:cNvSpPr>
          <p:nvPr>
            <p:ph type="body" sz="quarter" idx="11" hasCustomPrompt="1"/>
          </p:nvPr>
        </p:nvSpPr>
        <p:spPr>
          <a:xfrm>
            <a:off x="1573340" y="4123944"/>
            <a:ext cx="6948868" cy="631031"/>
          </a:xfrm>
          <a:prstGeom prst="rect">
            <a:avLst/>
          </a:prstGeom>
        </p:spPr>
        <p:txBody>
          <a:bodyPr anchor="ctr"/>
          <a:lstStyle>
            <a:lvl1pPr marL="0" indent="0" algn="ctr">
              <a:buNone/>
              <a:defRPr sz="2000" b="0"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 HEADLINE</a:t>
            </a:r>
          </a:p>
        </p:txBody>
      </p:sp>
      <p:sp>
        <p:nvSpPr>
          <p:cNvPr id="12" name="Text Placeholder 5">
            <a:extLst>
              <a:ext uri="{FF2B5EF4-FFF2-40B4-BE49-F238E27FC236}">
                <a16:creationId xmlns:a16="http://schemas.microsoft.com/office/drawing/2014/main" id="{4A8A0DDA-34DB-C741-93CF-53AB847FDF0C}"/>
              </a:ext>
            </a:extLst>
          </p:cNvPr>
          <p:cNvSpPr>
            <a:spLocks noGrp="1"/>
          </p:cNvSpPr>
          <p:nvPr>
            <p:ph type="body" sz="quarter" idx="12" hasCustomPrompt="1"/>
          </p:nvPr>
        </p:nvSpPr>
        <p:spPr>
          <a:xfrm>
            <a:off x="1573340" y="2276856"/>
            <a:ext cx="6948868" cy="631031"/>
          </a:xfrm>
          <a:prstGeom prst="rect">
            <a:avLst/>
          </a:prstGeom>
        </p:spPr>
        <p:txBody>
          <a:bodyPr anchor="ctr"/>
          <a:lstStyle>
            <a:lvl1pPr marL="0" indent="0" algn="ctr">
              <a:buNone/>
              <a:defRPr sz="2000" b="1" spc="300">
                <a:solidFill>
                  <a:schemeClr val="bg1"/>
                </a:solidFill>
                <a:latin typeface="Montserrat" pitchFamily="2" charset="77"/>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 HEADLINE</a:t>
            </a:r>
          </a:p>
        </p:txBody>
      </p:sp>
      <p:cxnSp>
        <p:nvCxnSpPr>
          <p:cNvPr id="13" name="Straight Connector 12">
            <a:extLst>
              <a:ext uri="{FF2B5EF4-FFF2-40B4-BE49-F238E27FC236}">
                <a16:creationId xmlns:a16="http://schemas.microsoft.com/office/drawing/2014/main" id="{1E7A8234-9AA9-564B-A5CC-3319FAC00B13}"/>
              </a:ext>
            </a:extLst>
          </p:cNvPr>
          <p:cNvCxnSpPr>
            <a:cxnSpLocks/>
          </p:cNvCxnSpPr>
          <p:nvPr userDrawn="1"/>
        </p:nvCxnSpPr>
        <p:spPr>
          <a:xfrm>
            <a:off x="3950208" y="2807208"/>
            <a:ext cx="2148840" cy="0"/>
          </a:xfrm>
          <a:prstGeom prst="line">
            <a:avLst/>
          </a:prstGeom>
          <a:ln>
            <a:solidFill>
              <a:srgbClr val="F89521"/>
            </a:solidFill>
          </a:ln>
        </p:spPr>
        <p:style>
          <a:lnRef idx="2">
            <a:schemeClr val="dk1"/>
          </a:lnRef>
          <a:fillRef idx="0">
            <a:schemeClr val="dk1"/>
          </a:fillRef>
          <a:effectRef idx="1">
            <a:schemeClr val="dk1"/>
          </a:effectRef>
          <a:fontRef idx="minor">
            <a:schemeClr val="tx1"/>
          </a:fontRef>
        </p:style>
      </p:cxnSp>
      <p:sp>
        <p:nvSpPr>
          <p:cNvPr id="15" name="Title 18">
            <a:extLst>
              <a:ext uri="{FF2B5EF4-FFF2-40B4-BE49-F238E27FC236}">
                <a16:creationId xmlns:a16="http://schemas.microsoft.com/office/drawing/2014/main" id="{96AAFF78-2F30-724A-A43F-1DCB704BCC04}"/>
              </a:ext>
            </a:extLst>
          </p:cNvPr>
          <p:cNvSpPr>
            <a:spLocks noGrp="1"/>
          </p:cNvSpPr>
          <p:nvPr>
            <p:ph type="title" hasCustomPrompt="1"/>
          </p:nvPr>
        </p:nvSpPr>
        <p:spPr>
          <a:xfrm>
            <a:off x="1573340" y="3095245"/>
            <a:ext cx="6948868" cy="1028699"/>
          </a:xfrm>
          <a:prstGeom prst="rect">
            <a:avLst/>
          </a:prstGeom>
        </p:spPr>
        <p:txBody>
          <a:bodyPr anchor="ctr"/>
          <a:lstStyle>
            <a:lvl1pPr algn="ctr">
              <a:defRPr sz="5400" b="1"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MAIN MESSAGE</a:t>
            </a:r>
          </a:p>
        </p:txBody>
      </p:sp>
      <p:grpSp>
        <p:nvGrpSpPr>
          <p:cNvPr id="22" name="Group 21">
            <a:extLst>
              <a:ext uri="{FF2B5EF4-FFF2-40B4-BE49-F238E27FC236}">
                <a16:creationId xmlns:a16="http://schemas.microsoft.com/office/drawing/2014/main" id="{BD417BF3-166D-BD13-DE91-4C59953ECDCE}"/>
              </a:ext>
            </a:extLst>
          </p:cNvPr>
          <p:cNvGrpSpPr/>
          <p:nvPr userDrawn="1"/>
        </p:nvGrpSpPr>
        <p:grpSpPr>
          <a:xfrm>
            <a:off x="434912" y="288036"/>
            <a:ext cx="11322695" cy="6240036"/>
            <a:chOff x="434912" y="288036"/>
            <a:chExt cx="11322695" cy="6240036"/>
          </a:xfrm>
        </p:grpSpPr>
        <p:cxnSp>
          <p:nvCxnSpPr>
            <p:cNvPr id="23" name="Straight Connector 22">
              <a:extLst>
                <a:ext uri="{FF2B5EF4-FFF2-40B4-BE49-F238E27FC236}">
                  <a16:creationId xmlns:a16="http://schemas.microsoft.com/office/drawing/2014/main" id="{C5BD91A6-8F77-2903-5587-F5F51B9857AE}"/>
                </a:ext>
              </a:extLst>
            </p:cNvPr>
            <p:cNvCxnSpPr>
              <a:cxnSpLocks/>
            </p:cNvCxnSpPr>
            <p:nvPr userDrawn="1"/>
          </p:nvCxnSpPr>
          <p:spPr>
            <a:xfrm>
              <a:off x="434912" y="288036"/>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443F6BBE-D3C8-A587-7AC7-B208C11682FC}"/>
                </a:ext>
              </a:extLst>
            </p:cNvPr>
            <p:cNvCxnSpPr>
              <a:cxnSpLocks/>
            </p:cNvCxnSpPr>
            <p:nvPr userDrawn="1"/>
          </p:nvCxnSpPr>
          <p:spPr>
            <a:xfrm>
              <a:off x="434912" y="6528072"/>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AFBB9ACC-F86F-2A99-F639-026F4D9CF26D}"/>
                </a:ext>
              </a:extLst>
            </p:cNvPr>
            <p:cNvCxnSpPr>
              <a:cxnSpLocks/>
            </p:cNvCxnSpPr>
            <p:nvPr userDrawn="1"/>
          </p:nvCxnSpPr>
          <p:spPr>
            <a:xfrm>
              <a:off x="434912" y="288036"/>
              <a:ext cx="0" cy="624003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F2B36AC7-C3FD-023B-F8C9-7F55699B5A3A}"/>
                </a:ext>
              </a:extLst>
            </p:cNvPr>
            <p:cNvCxnSpPr>
              <a:cxnSpLocks/>
            </p:cNvCxnSpPr>
            <p:nvPr userDrawn="1"/>
          </p:nvCxnSpPr>
          <p:spPr>
            <a:xfrm>
              <a:off x="11757089" y="288036"/>
              <a:ext cx="0" cy="2807209"/>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8DB06D25-8092-C98D-92F8-FA00682924E1}"/>
                </a:ext>
              </a:extLst>
            </p:cNvPr>
            <p:cNvCxnSpPr>
              <a:cxnSpLocks/>
            </p:cNvCxnSpPr>
            <p:nvPr userDrawn="1"/>
          </p:nvCxnSpPr>
          <p:spPr>
            <a:xfrm>
              <a:off x="11757607" y="4003829"/>
              <a:ext cx="0" cy="2524242"/>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pic>
        <p:nvPicPr>
          <p:cNvPr id="20" name="Picture 19">
            <a:extLst>
              <a:ext uri="{FF2B5EF4-FFF2-40B4-BE49-F238E27FC236}">
                <a16:creationId xmlns:a16="http://schemas.microsoft.com/office/drawing/2014/main" id="{27E96958-2279-476A-1CA5-CC2C632996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88123" y="3276980"/>
            <a:ext cx="3116811" cy="530521"/>
          </a:xfrm>
          <a:prstGeom prst="rect">
            <a:avLst/>
          </a:prstGeom>
        </p:spPr>
      </p:pic>
    </p:spTree>
    <p:extLst>
      <p:ext uri="{BB962C8B-B14F-4D97-AF65-F5344CB8AC3E}">
        <p14:creationId xmlns:p14="http://schemas.microsoft.com/office/powerpoint/2010/main" val="2149872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7347139-2353-134B-975F-FAA4719D9FB7}"/>
              </a:ext>
            </a:extLst>
          </p:cNvPr>
          <p:cNvSpPr/>
          <p:nvPr userDrawn="1"/>
        </p:nvSpPr>
        <p:spPr>
          <a:xfrm>
            <a:off x="0" y="-1"/>
            <a:ext cx="12192000" cy="6865938"/>
          </a:xfrm>
          <a:prstGeom prst="rect">
            <a:avLst/>
          </a:prstGeom>
          <a:solidFill>
            <a:srgbClr val="1D4487">
              <a:alpha val="85098"/>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E2F33AF-A403-8748-9E03-C4EA1A251D75}"/>
              </a:ext>
            </a:extLst>
          </p:cNvPr>
          <p:cNvGrpSpPr/>
          <p:nvPr userDrawn="1"/>
        </p:nvGrpSpPr>
        <p:grpSpPr>
          <a:xfrm rot="10800000">
            <a:off x="434912" y="288036"/>
            <a:ext cx="11322696" cy="6240036"/>
            <a:chOff x="434911" y="288036"/>
            <a:chExt cx="11322696" cy="6240036"/>
          </a:xfrm>
        </p:grpSpPr>
        <p:cxnSp>
          <p:nvCxnSpPr>
            <p:cNvPr id="11" name="Straight Connector 10">
              <a:extLst>
                <a:ext uri="{FF2B5EF4-FFF2-40B4-BE49-F238E27FC236}">
                  <a16:creationId xmlns:a16="http://schemas.microsoft.com/office/drawing/2014/main" id="{914A553D-923C-384E-8C80-E85EDDF6F32F}"/>
                </a:ext>
              </a:extLst>
            </p:cNvPr>
            <p:cNvCxnSpPr>
              <a:cxnSpLocks/>
            </p:cNvCxnSpPr>
            <p:nvPr userDrawn="1"/>
          </p:nvCxnSpPr>
          <p:spPr>
            <a:xfrm rot="10800000" flipH="1">
              <a:off x="434911" y="288036"/>
              <a:ext cx="8269341"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16B110AF-7A41-324B-B383-1B11760C0E78}"/>
                </a:ext>
              </a:extLst>
            </p:cNvPr>
            <p:cNvCxnSpPr>
              <a:cxnSpLocks/>
            </p:cNvCxnSpPr>
            <p:nvPr userDrawn="1"/>
          </p:nvCxnSpPr>
          <p:spPr>
            <a:xfrm>
              <a:off x="434912" y="6528072"/>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379336F1-A1A4-5A43-A2A7-42D5FBE8DDC0}"/>
                </a:ext>
              </a:extLst>
            </p:cNvPr>
            <p:cNvCxnSpPr>
              <a:cxnSpLocks/>
            </p:cNvCxnSpPr>
            <p:nvPr userDrawn="1"/>
          </p:nvCxnSpPr>
          <p:spPr>
            <a:xfrm>
              <a:off x="434912" y="288036"/>
              <a:ext cx="0" cy="624003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F157BA9D-8213-D848-9F09-EE4AF247E84D}"/>
                </a:ext>
              </a:extLst>
            </p:cNvPr>
            <p:cNvCxnSpPr>
              <a:cxnSpLocks/>
            </p:cNvCxnSpPr>
            <p:nvPr userDrawn="1"/>
          </p:nvCxnSpPr>
          <p:spPr>
            <a:xfrm rot="10800000" flipV="1">
              <a:off x="11757607" y="923308"/>
              <a:ext cx="0" cy="5604763"/>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sp>
        <p:nvSpPr>
          <p:cNvPr id="18" name="Title 18">
            <a:extLst>
              <a:ext uri="{FF2B5EF4-FFF2-40B4-BE49-F238E27FC236}">
                <a16:creationId xmlns:a16="http://schemas.microsoft.com/office/drawing/2014/main" id="{782E286A-EC65-0340-8915-95889F4A7527}"/>
              </a:ext>
            </a:extLst>
          </p:cNvPr>
          <p:cNvSpPr>
            <a:spLocks noGrp="1"/>
          </p:cNvSpPr>
          <p:nvPr>
            <p:ph type="title" hasCustomPrompt="1"/>
          </p:nvPr>
        </p:nvSpPr>
        <p:spPr>
          <a:xfrm>
            <a:off x="2646966" y="2397438"/>
            <a:ext cx="6948868" cy="1028699"/>
          </a:xfrm>
          <a:prstGeom prst="rect">
            <a:avLst/>
          </a:prstGeom>
        </p:spPr>
        <p:txBody>
          <a:bodyPr anchor="ctr"/>
          <a:lstStyle>
            <a:lvl1pPr algn="ctr">
              <a:defRPr sz="5400" b="1"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MAIN MESSAGE</a:t>
            </a:r>
          </a:p>
        </p:txBody>
      </p:sp>
      <p:cxnSp>
        <p:nvCxnSpPr>
          <p:cNvPr id="20" name="Straight Connector 19">
            <a:extLst>
              <a:ext uri="{FF2B5EF4-FFF2-40B4-BE49-F238E27FC236}">
                <a16:creationId xmlns:a16="http://schemas.microsoft.com/office/drawing/2014/main" id="{08A02963-5F91-4248-91FD-4A426D64FD03}"/>
              </a:ext>
            </a:extLst>
          </p:cNvPr>
          <p:cNvCxnSpPr/>
          <p:nvPr userDrawn="1"/>
        </p:nvCxnSpPr>
        <p:spPr>
          <a:xfrm>
            <a:off x="3987800" y="3623733"/>
            <a:ext cx="4216400" cy="0"/>
          </a:xfrm>
          <a:prstGeom prst="line">
            <a:avLst/>
          </a:prstGeom>
          <a:ln w="12700">
            <a:solidFill>
              <a:srgbClr val="E5B587"/>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BFE041F0-ACD9-8A4B-8AAF-CD78892A24C0}"/>
              </a:ext>
            </a:extLst>
          </p:cNvPr>
          <p:cNvSpPr>
            <a:spLocks noGrp="1"/>
          </p:cNvSpPr>
          <p:nvPr>
            <p:ph type="body" sz="quarter" idx="11" hasCustomPrompt="1"/>
          </p:nvPr>
        </p:nvSpPr>
        <p:spPr>
          <a:xfrm>
            <a:off x="2621566" y="3826892"/>
            <a:ext cx="6948868" cy="631031"/>
          </a:xfrm>
          <a:prstGeom prst="rect">
            <a:avLst/>
          </a:prstGeom>
        </p:spPr>
        <p:txBody>
          <a:bodyPr anchor="ctr"/>
          <a:lstStyle>
            <a:lvl1pPr marL="0" indent="0" algn="ctr">
              <a:buNone/>
              <a:defRPr sz="2000" b="1"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 HEADLINE</a:t>
            </a:r>
          </a:p>
        </p:txBody>
      </p:sp>
      <p:pic>
        <p:nvPicPr>
          <p:cNvPr id="15" name="Picture 14" descr="Text&#10;&#10;Description automatically generated">
            <a:extLst>
              <a:ext uri="{FF2B5EF4-FFF2-40B4-BE49-F238E27FC236}">
                <a16:creationId xmlns:a16="http://schemas.microsoft.com/office/drawing/2014/main" id="{55904EBC-2DD5-CA19-A36C-DF0B9C35B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191" y="6084588"/>
            <a:ext cx="2935886" cy="562191"/>
          </a:xfrm>
          <a:prstGeom prst="rect">
            <a:avLst/>
          </a:prstGeom>
        </p:spPr>
      </p:pic>
    </p:spTree>
    <p:extLst>
      <p:ext uri="{BB962C8B-B14F-4D97-AF65-F5344CB8AC3E}">
        <p14:creationId xmlns:p14="http://schemas.microsoft.com/office/powerpoint/2010/main" val="18833599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7347139-2353-134B-975F-FAA4719D9FB7}"/>
              </a:ext>
            </a:extLst>
          </p:cNvPr>
          <p:cNvSpPr/>
          <p:nvPr userDrawn="1"/>
        </p:nvSpPr>
        <p:spPr>
          <a:xfrm>
            <a:off x="0" y="-1"/>
            <a:ext cx="12192000" cy="6865938"/>
          </a:xfrm>
          <a:prstGeom prst="rect">
            <a:avLst/>
          </a:prstGeom>
          <a:solidFill>
            <a:srgbClr val="00B0F0">
              <a:alpha val="85098"/>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E2F33AF-A403-8748-9E03-C4EA1A251D75}"/>
              </a:ext>
            </a:extLst>
          </p:cNvPr>
          <p:cNvGrpSpPr/>
          <p:nvPr userDrawn="1"/>
        </p:nvGrpSpPr>
        <p:grpSpPr>
          <a:xfrm rot="10800000">
            <a:off x="434912" y="288036"/>
            <a:ext cx="11322696" cy="6240036"/>
            <a:chOff x="434911" y="288036"/>
            <a:chExt cx="11322696" cy="6240036"/>
          </a:xfrm>
        </p:grpSpPr>
        <p:cxnSp>
          <p:nvCxnSpPr>
            <p:cNvPr id="11" name="Straight Connector 10">
              <a:extLst>
                <a:ext uri="{FF2B5EF4-FFF2-40B4-BE49-F238E27FC236}">
                  <a16:creationId xmlns:a16="http://schemas.microsoft.com/office/drawing/2014/main" id="{914A553D-923C-384E-8C80-E85EDDF6F32F}"/>
                </a:ext>
              </a:extLst>
            </p:cNvPr>
            <p:cNvCxnSpPr>
              <a:cxnSpLocks/>
            </p:cNvCxnSpPr>
            <p:nvPr userDrawn="1"/>
          </p:nvCxnSpPr>
          <p:spPr>
            <a:xfrm rot="10800000" flipH="1">
              <a:off x="434911" y="288036"/>
              <a:ext cx="8269341"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16B110AF-7A41-324B-B383-1B11760C0E78}"/>
                </a:ext>
              </a:extLst>
            </p:cNvPr>
            <p:cNvCxnSpPr>
              <a:cxnSpLocks/>
            </p:cNvCxnSpPr>
            <p:nvPr userDrawn="1"/>
          </p:nvCxnSpPr>
          <p:spPr>
            <a:xfrm>
              <a:off x="434912" y="6528072"/>
              <a:ext cx="11322177"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379336F1-A1A4-5A43-A2A7-42D5FBE8DDC0}"/>
                </a:ext>
              </a:extLst>
            </p:cNvPr>
            <p:cNvCxnSpPr>
              <a:cxnSpLocks/>
            </p:cNvCxnSpPr>
            <p:nvPr userDrawn="1"/>
          </p:nvCxnSpPr>
          <p:spPr>
            <a:xfrm>
              <a:off x="434912" y="288036"/>
              <a:ext cx="0" cy="624003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F157BA9D-8213-D848-9F09-EE4AF247E84D}"/>
                </a:ext>
              </a:extLst>
            </p:cNvPr>
            <p:cNvCxnSpPr>
              <a:cxnSpLocks/>
            </p:cNvCxnSpPr>
            <p:nvPr userDrawn="1"/>
          </p:nvCxnSpPr>
          <p:spPr>
            <a:xfrm rot="10800000" flipV="1">
              <a:off x="11757607" y="923308"/>
              <a:ext cx="0" cy="5604763"/>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sp>
        <p:nvSpPr>
          <p:cNvPr id="18" name="Title 18">
            <a:extLst>
              <a:ext uri="{FF2B5EF4-FFF2-40B4-BE49-F238E27FC236}">
                <a16:creationId xmlns:a16="http://schemas.microsoft.com/office/drawing/2014/main" id="{782E286A-EC65-0340-8915-95889F4A7527}"/>
              </a:ext>
            </a:extLst>
          </p:cNvPr>
          <p:cNvSpPr>
            <a:spLocks noGrp="1"/>
          </p:cNvSpPr>
          <p:nvPr>
            <p:ph type="title" hasCustomPrompt="1"/>
          </p:nvPr>
        </p:nvSpPr>
        <p:spPr>
          <a:xfrm>
            <a:off x="2646966" y="2397438"/>
            <a:ext cx="6948868" cy="1028699"/>
          </a:xfrm>
          <a:prstGeom prst="rect">
            <a:avLst/>
          </a:prstGeom>
        </p:spPr>
        <p:txBody>
          <a:bodyPr anchor="ctr"/>
          <a:lstStyle>
            <a:lvl1pPr algn="ctr">
              <a:defRPr sz="5400" b="1"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MAIN MESSAGE</a:t>
            </a:r>
          </a:p>
        </p:txBody>
      </p:sp>
      <p:cxnSp>
        <p:nvCxnSpPr>
          <p:cNvPr id="20" name="Straight Connector 19">
            <a:extLst>
              <a:ext uri="{FF2B5EF4-FFF2-40B4-BE49-F238E27FC236}">
                <a16:creationId xmlns:a16="http://schemas.microsoft.com/office/drawing/2014/main" id="{08A02963-5F91-4248-91FD-4A426D64FD03}"/>
              </a:ext>
            </a:extLst>
          </p:cNvPr>
          <p:cNvCxnSpPr/>
          <p:nvPr userDrawn="1"/>
        </p:nvCxnSpPr>
        <p:spPr>
          <a:xfrm>
            <a:off x="3987800" y="3623733"/>
            <a:ext cx="4216400" cy="0"/>
          </a:xfrm>
          <a:prstGeom prst="line">
            <a:avLst/>
          </a:prstGeom>
          <a:ln w="12700">
            <a:solidFill>
              <a:srgbClr val="F89521"/>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BFE041F0-ACD9-8A4B-8AAF-CD78892A24C0}"/>
              </a:ext>
            </a:extLst>
          </p:cNvPr>
          <p:cNvSpPr>
            <a:spLocks noGrp="1"/>
          </p:cNvSpPr>
          <p:nvPr>
            <p:ph type="body" sz="quarter" idx="11" hasCustomPrompt="1"/>
          </p:nvPr>
        </p:nvSpPr>
        <p:spPr>
          <a:xfrm>
            <a:off x="2621566" y="3826892"/>
            <a:ext cx="6948868" cy="631031"/>
          </a:xfrm>
          <a:prstGeom prst="rect">
            <a:avLst/>
          </a:prstGeom>
        </p:spPr>
        <p:txBody>
          <a:bodyPr anchor="ctr"/>
          <a:lstStyle>
            <a:lvl1pPr marL="0" indent="0" algn="ctr">
              <a:buNone/>
              <a:defRPr sz="2000" b="1" spc="3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 HEADLINE</a:t>
            </a:r>
          </a:p>
        </p:txBody>
      </p:sp>
      <p:pic>
        <p:nvPicPr>
          <p:cNvPr id="17" name="Picture 16">
            <a:extLst>
              <a:ext uri="{FF2B5EF4-FFF2-40B4-BE49-F238E27FC236}">
                <a16:creationId xmlns:a16="http://schemas.microsoft.com/office/drawing/2014/main" id="{7FB66428-6B3C-B629-54D4-253A2CCAB6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3158" y="6132093"/>
            <a:ext cx="3116811" cy="530521"/>
          </a:xfrm>
          <a:prstGeom prst="rect">
            <a:avLst/>
          </a:prstGeom>
        </p:spPr>
      </p:pic>
    </p:spTree>
    <p:extLst>
      <p:ext uri="{BB962C8B-B14F-4D97-AF65-F5344CB8AC3E}">
        <p14:creationId xmlns:p14="http://schemas.microsoft.com/office/powerpoint/2010/main" val="30029673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BF43F8E6-7A3B-BD4A-8341-92C998A292EA}"/>
              </a:ext>
            </a:extLst>
          </p:cNvPr>
          <p:cNvSpPr>
            <a:spLocks noGrp="1"/>
          </p:cNvSpPr>
          <p:nvPr>
            <p:ph type="pic" sz="quarter" idx="13" hasCustomPrompt="1"/>
          </p:nvPr>
        </p:nvSpPr>
        <p:spPr>
          <a:xfrm>
            <a:off x="1020079" y="671757"/>
            <a:ext cx="1241262" cy="1241262"/>
          </a:xfrm>
          <a:prstGeom prst="rect">
            <a:avLst/>
          </a:prstGeom>
        </p:spPr>
        <p:txBody>
          <a:bodyPr/>
          <a:lstStyle>
            <a:lvl1pPr marL="0" indent="0">
              <a:buNone/>
              <a:defRPr>
                <a:noFill/>
              </a:defRPr>
            </a:lvl1pPr>
          </a:lstStyle>
          <a:p>
            <a:r>
              <a:rPr lang="en-US"/>
              <a:t>insert</a:t>
            </a:r>
          </a:p>
        </p:txBody>
      </p:sp>
      <p:sp>
        <p:nvSpPr>
          <p:cNvPr id="38" name="Picture Placeholder 5">
            <a:extLst>
              <a:ext uri="{FF2B5EF4-FFF2-40B4-BE49-F238E27FC236}">
                <a16:creationId xmlns:a16="http://schemas.microsoft.com/office/drawing/2014/main" id="{C3C39BB9-D9AB-5844-BF7E-4B33119EC21E}"/>
              </a:ext>
            </a:extLst>
          </p:cNvPr>
          <p:cNvSpPr>
            <a:spLocks noGrp="1"/>
          </p:cNvSpPr>
          <p:nvPr>
            <p:ph type="pic" sz="quarter" idx="31" hasCustomPrompt="1"/>
          </p:nvPr>
        </p:nvSpPr>
        <p:spPr>
          <a:xfrm>
            <a:off x="2521647" y="671757"/>
            <a:ext cx="1241262" cy="1241262"/>
          </a:xfrm>
          <a:prstGeom prst="rect">
            <a:avLst/>
          </a:prstGeom>
        </p:spPr>
        <p:txBody>
          <a:bodyPr/>
          <a:lstStyle>
            <a:lvl1pPr marL="0" indent="0">
              <a:buNone/>
              <a:defRPr>
                <a:noFill/>
              </a:defRPr>
            </a:lvl1pPr>
          </a:lstStyle>
          <a:p>
            <a:r>
              <a:rPr lang="en-US"/>
              <a:t>insert</a:t>
            </a:r>
          </a:p>
        </p:txBody>
      </p:sp>
      <p:sp>
        <p:nvSpPr>
          <p:cNvPr id="39" name="Picture Placeholder 5">
            <a:extLst>
              <a:ext uri="{FF2B5EF4-FFF2-40B4-BE49-F238E27FC236}">
                <a16:creationId xmlns:a16="http://schemas.microsoft.com/office/drawing/2014/main" id="{8BBF8371-AD40-CE4D-8E55-B129880E48DB}"/>
              </a:ext>
            </a:extLst>
          </p:cNvPr>
          <p:cNvSpPr>
            <a:spLocks noGrp="1"/>
          </p:cNvSpPr>
          <p:nvPr>
            <p:ph type="pic" sz="quarter" idx="32" hasCustomPrompt="1"/>
          </p:nvPr>
        </p:nvSpPr>
        <p:spPr>
          <a:xfrm>
            <a:off x="4023215" y="671757"/>
            <a:ext cx="1241262" cy="1241262"/>
          </a:xfrm>
          <a:prstGeom prst="rect">
            <a:avLst/>
          </a:prstGeom>
        </p:spPr>
        <p:txBody>
          <a:bodyPr/>
          <a:lstStyle>
            <a:lvl1pPr marL="0" indent="0">
              <a:buNone/>
              <a:defRPr>
                <a:noFill/>
              </a:defRPr>
            </a:lvl1pPr>
          </a:lstStyle>
          <a:p>
            <a:r>
              <a:rPr lang="en-US"/>
              <a:t>insert</a:t>
            </a:r>
          </a:p>
        </p:txBody>
      </p:sp>
      <p:sp>
        <p:nvSpPr>
          <p:cNvPr id="40" name="Picture Placeholder 5">
            <a:extLst>
              <a:ext uri="{FF2B5EF4-FFF2-40B4-BE49-F238E27FC236}">
                <a16:creationId xmlns:a16="http://schemas.microsoft.com/office/drawing/2014/main" id="{0B4199DD-BE3F-6043-8ED3-55CE911CE2A9}"/>
              </a:ext>
            </a:extLst>
          </p:cNvPr>
          <p:cNvSpPr>
            <a:spLocks noGrp="1"/>
          </p:cNvSpPr>
          <p:nvPr>
            <p:ph type="pic" sz="quarter" idx="33" hasCustomPrompt="1"/>
          </p:nvPr>
        </p:nvSpPr>
        <p:spPr>
          <a:xfrm>
            <a:off x="5524783" y="671757"/>
            <a:ext cx="1241262" cy="1241262"/>
          </a:xfrm>
          <a:prstGeom prst="rect">
            <a:avLst/>
          </a:prstGeom>
        </p:spPr>
        <p:txBody>
          <a:bodyPr/>
          <a:lstStyle>
            <a:lvl1pPr marL="0" indent="0">
              <a:buNone/>
              <a:defRPr>
                <a:noFill/>
              </a:defRPr>
            </a:lvl1pPr>
          </a:lstStyle>
          <a:p>
            <a:r>
              <a:rPr lang="en-US"/>
              <a:t>insert</a:t>
            </a:r>
          </a:p>
        </p:txBody>
      </p:sp>
      <p:sp>
        <p:nvSpPr>
          <p:cNvPr id="41" name="Picture Placeholder 5">
            <a:extLst>
              <a:ext uri="{FF2B5EF4-FFF2-40B4-BE49-F238E27FC236}">
                <a16:creationId xmlns:a16="http://schemas.microsoft.com/office/drawing/2014/main" id="{C0D0B6C5-E7BA-C544-A08E-69FFFD7C5382}"/>
              </a:ext>
            </a:extLst>
          </p:cNvPr>
          <p:cNvSpPr>
            <a:spLocks noGrp="1"/>
          </p:cNvSpPr>
          <p:nvPr>
            <p:ph type="pic" sz="quarter" idx="34" hasCustomPrompt="1"/>
          </p:nvPr>
        </p:nvSpPr>
        <p:spPr>
          <a:xfrm>
            <a:off x="7026351" y="671757"/>
            <a:ext cx="1241262" cy="1241262"/>
          </a:xfrm>
          <a:prstGeom prst="rect">
            <a:avLst/>
          </a:prstGeom>
        </p:spPr>
        <p:txBody>
          <a:bodyPr/>
          <a:lstStyle>
            <a:lvl1pPr marL="0" indent="0">
              <a:buNone/>
              <a:defRPr>
                <a:noFill/>
              </a:defRPr>
            </a:lvl1pPr>
          </a:lstStyle>
          <a:p>
            <a:r>
              <a:rPr lang="en-US"/>
              <a:t>insert</a:t>
            </a:r>
          </a:p>
        </p:txBody>
      </p:sp>
      <p:sp>
        <p:nvSpPr>
          <p:cNvPr id="42" name="Picture Placeholder 5">
            <a:extLst>
              <a:ext uri="{FF2B5EF4-FFF2-40B4-BE49-F238E27FC236}">
                <a16:creationId xmlns:a16="http://schemas.microsoft.com/office/drawing/2014/main" id="{E440C642-5E2B-5A46-89F7-23553F74CB80}"/>
              </a:ext>
            </a:extLst>
          </p:cNvPr>
          <p:cNvSpPr>
            <a:spLocks noGrp="1"/>
          </p:cNvSpPr>
          <p:nvPr>
            <p:ph type="pic" sz="quarter" idx="35" hasCustomPrompt="1"/>
          </p:nvPr>
        </p:nvSpPr>
        <p:spPr>
          <a:xfrm>
            <a:off x="8527919" y="671757"/>
            <a:ext cx="1241262" cy="1241262"/>
          </a:xfrm>
          <a:prstGeom prst="rect">
            <a:avLst/>
          </a:prstGeom>
        </p:spPr>
        <p:txBody>
          <a:bodyPr/>
          <a:lstStyle>
            <a:lvl1pPr marL="0" indent="0">
              <a:buNone/>
              <a:defRPr>
                <a:noFill/>
              </a:defRPr>
            </a:lvl1pPr>
          </a:lstStyle>
          <a:p>
            <a:r>
              <a:rPr lang="en-US"/>
              <a:t>insert</a:t>
            </a:r>
          </a:p>
        </p:txBody>
      </p:sp>
      <p:sp>
        <p:nvSpPr>
          <p:cNvPr id="43" name="Picture Placeholder 5">
            <a:extLst>
              <a:ext uri="{FF2B5EF4-FFF2-40B4-BE49-F238E27FC236}">
                <a16:creationId xmlns:a16="http://schemas.microsoft.com/office/drawing/2014/main" id="{3DEE10D8-5CC6-7F4C-B132-3E14A8883BD3}"/>
              </a:ext>
            </a:extLst>
          </p:cNvPr>
          <p:cNvSpPr>
            <a:spLocks noGrp="1"/>
          </p:cNvSpPr>
          <p:nvPr>
            <p:ph type="pic" sz="quarter" idx="36" hasCustomPrompt="1"/>
          </p:nvPr>
        </p:nvSpPr>
        <p:spPr>
          <a:xfrm>
            <a:off x="10029487" y="669747"/>
            <a:ext cx="1241262" cy="1241262"/>
          </a:xfrm>
          <a:prstGeom prst="rect">
            <a:avLst/>
          </a:prstGeom>
        </p:spPr>
        <p:txBody>
          <a:bodyPr/>
          <a:lstStyle>
            <a:lvl1pPr marL="0" indent="0">
              <a:buNone/>
              <a:defRPr>
                <a:noFill/>
              </a:defRPr>
            </a:lvl1pPr>
          </a:lstStyle>
          <a:p>
            <a:r>
              <a:rPr lang="en-US"/>
              <a:t>insert</a:t>
            </a:r>
          </a:p>
        </p:txBody>
      </p:sp>
      <p:sp>
        <p:nvSpPr>
          <p:cNvPr id="45" name="Picture Placeholder 5">
            <a:extLst>
              <a:ext uri="{FF2B5EF4-FFF2-40B4-BE49-F238E27FC236}">
                <a16:creationId xmlns:a16="http://schemas.microsoft.com/office/drawing/2014/main" id="{B0D1C0B3-B813-794A-92D8-ABB57C6CFD97}"/>
              </a:ext>
            </a:extLst>
          </p:cNvPr>
          <p:cNvSpPr>
            <a:spLocks noGrp="1"/>
          </p:cNvSpPr>
          <p:nvPr>
            <p:ph type="pic" sz="quarter" idx="37" hasCustomPrompt="1"/>
          </p:nvPr>
        </p:nvSpPr>
        <p:spPr>
          <a:xfrm>
            <a:off x="1020079" y="3041984"/>
            <a:ext cx="1241262" cy="1241262"/>
          </a:xfrm>
          <a:prstGeom prst="rect">
            <a:avLst/>
          </a:prstGeom>
        </p:spPr>
        <p:txBody>
          <a:bodyPr/>
          <a:lstStyle>
            <a:lvl1pPr marL="0" indent="0">
              <a:buNone/>
              <a:defRPr>
                <a:noFill/>
              </a:defRPr>
            </a:lvl1pPr>
          </a:lstStyle>
          <a:p>
            <a:r>
              <a:rPr lang="en-US"/>
              <a:t>insert</a:t>
            </a:r>
          </a:p>
        </p:txBody>
      </p:sp>
      <p:sp>
        <p:nvSpPr>
          <p:cNvPr id="46" name="Picture Placeholder 5">
            <a:extLst>
              <a:ext uri="{FF2B5EF4-FFF2-40B4-BE49-F238E27FC236}">
                <a16:creationId xmlns:a16="http://schemas.microsoft.com/office/drawing/2014/main" id="{2122FD9E-4801-9E45-81BD-A8520DBC4916}"/>
              </a:ext>
            </a:extLst>
          </p:cNvPr>
          <p:cNvSpPr>
            <a:spLocks noGrp="1"/>
          </p:cNvSpPr>
          <p:nvPr>
            <p:ph type="pic" sz="quarter" idx="38" hasCustomPrompt="1"/>
          </p:nvPr>
        </p:nvSpPr>
        <p:spPr>
          <a:xfrm>
            <a:off x="2521647" y="3041984"/>
            <a:ext cx="1241262" cy="1241262"/>
          </a:xfrm>
          <a:prstGeom prst="rect">
            <a:avLst/>
          </a:prstGeom>
        </p:spPr>
        <p:txBody>
          <a:bodyPr/>
          <a:lstStyle>
            <a:lvl1pPr marL="0" indent="0">
              <a:buNone/>
              <a:defRPr>
                <a:noFill/>
              </a:defRPr>
            </a:lvl1pPr>
          </a:lstStyle>
          <a:p>
            <a:r>
              <a:rPr lang="en-US"/>
              <a:t>insert</a:t>
            </a:r>
          </a:p>
        </p:txBody>
      </p:sp>
      <p:sp>
        <p:nvSpPr>
          <p:cNvPr id="47" name="Picture Placeholder 5">
            <a:extLst>
              <a:ext uri="{FF2B5EF4-FFF2-40B4-BE49-F238E27FC236}">
                <a16:creationId xmlns:a16="http://schemas.microsoft.com/office/drawing/2014/main" id="{1317CCE4-623C-BB4E-BFA0-3E18FF41AD52}"/>
              </a:ext>
            </a:extLst>
          </p:cNvPr>
          <p:cNvSpPr>
            <a:spLocks noGrp="1"/>
          </p:cNvSpPr>
          <p:nvPr>
            <p:ph type="pic" sz="quarter" idx="39" hasCustomPrompt="1"/>
          </p:nvPr>
        </p:nvSpPr>
        <p:spPr>
          <a:xfrm>
            <a:off x="4023215" y="3041984"/>
            <a:ext cx="1241262" cy="1241262"/>
          </a:xfrm>
          <a:prstGeom prst="rect">
            <a:avLst/>
          </a:prstGeom>
        </p:spPr>
        <p:txBody>
          <a:bodyPr/>
          <a:lstStyle>
            <a:lvl1pPr marL="0" indent="0">
              <a:buNone/>
              <a:defRPr>
                <a:noFill/>
              </a:defRPr>
            </a:lvl1pPr>
          </a:lstStyle>
          <a:p>
            <a:r>
              <a:rPr lang="en-US"/>
              <a:t>insert</a:t>
            </a:r>
          </a:p>
        </p:txBody>
      </p:sp>
      <p:sp>
        <p:nvSpPr>
          <p:cNvPr id="48" name="Picture Placeholder 5">
            <a:extLst>
              <a:ext uri="{FF2B5EF4-FFF2-40B4-BE49-F238E27FC236}">
                <a16:creationId xmlns:a16="http://schemas.microsoft.com/office/drawing/2014/main" id="{B904F1B3-638E-034A-BEF4-9F9022E0DBE7}"/>
              </a:ext>
            </a:extLst>
          </p:cNvPr>
          <p:cNvSpPr>
            <a:spLocks noGrp="1"/>
          </p:cNvSpPr>
          <p:nvPr>
            <p:ph type="pic" sz="quarter" idx="40" hasCustomPrompt="1"/>
          </p:nvPr>
        </p:nvSpPr>
        <p:spPr>
          <a:xfrm>
            <a:off x="5524783" y="3041984"/>
            <a:ext cx="1241262" cy="1241262"/>
          </a:xfrm>
          <a:prstGeom prst="rect">
            <a:avLst/>
          </a:prstGeom>
        </p:spPr>
        <p:txBody>
          <a:bodyPr/>
          <a:lstStyle>
            <a:lvl1pPr marL="0" indent="0">
              <a:buNone/>
              <a:defRPr>
                <a:noFill/>
              </a:defRPr>
            </a:lvl1pPr>
          </a:lstStyle>
          <a:p>
            <a:r>
              <a:rPr lang="en-US"/>
              <a:t>insert</a:t>
            </a:r>
          </a:p>
        </p:txBody>
      </p:sp>
      <p:sp>
        <p:nvSpPr>
          <p:cNvPr id="49" name="Picture Placeholder 5">
            <a:extLst>
              <a:ext uri="{FF2B5EF4-FFF2-40B4-BE49-F238E27FC236}">
                <a16:creationId xmlns:a16="http://schemas.microsoft.com/office/drawing/2014/main" id="{A76F4B98-4B2F-B942-B845-D7B7123AB070}"/>
              </a:ext>
            </a:extLst>
          </p:cNvPr>
          <p:cNvSpPr>
            <a:spLocks noGrp="1"/>
          </p:cNvSpPr>
          <p:nvPr>
            <p:ph type="pic" sz="quarter" idx="41" hasCustomPrompt="1"/>
          </p:nvPr>
        </p:nvSpPr>
        <p:spPr>
          <a:xfrm>
            <a:off x="7026351" y="3041984"/>
            <a:ext cx="1241262" cy="1241262"/>
          </a:xfrm>
          <a:prstGeom prst="rect">
            <a:avLst/>
          </a:prstGeom>
        </p:spPr>
        <p:txBody>
          <a:bodyPr/>
          <a:lstStyle>
            <a:lvl1pPr marL="0" indent="0">
              <a:buNone/>
              <a:defRPr>
                <a:noFill/>
              </a:defRPr>
            </a:lvl1pPr>
          </a:lstStyle>
          <a:p>
            <a:r>
              <a:rPr lang="en-US"/>
              <a:t>insert</a:t>
            </a:r>
          </a:p>
        </p:txBody>
      </p:sp>
      <p:sp>
        <p:nvSpPr>
          <p:cNvPr id="50" name="Picture Placeholder 5">
            <a:extLst>
              <a:ext uri="{FF2B5EF4-FFF2-40B4-BE49-F238E27FC236}">
                <a16:creationId xmlns:a16="http://schemas.microsoft.com/office/drawing/2014/main" id="{1259EFA8-3521-C64B-A6F5-71A034492DC5}"/>
              </a:ext>
            </a:extLst>
          </p:cNvPr>
          <p:cNvSpPr>
            <a:spLocks noGrp="1"/>
          </p:cNvSpPr>
          <p:nvPr>
            <p:ph type="pic" sz="quarter" idx="42" hasCustomPrompt="1"/>
          </p:nvPr>
        </p:nvSpPr>
        <p:spPr>
          <a:xfrm>
            <a:off x="8527919" y="3041984"/>
            <a:ext cx="1241262" cy="1241262"/>
          </a:xfrm>
          <a:prstGeom prst="rect">
            <a:avLst/>
          </a:prstGeom>
        </p:spPr>
        <p:txBody>
          <a:bodyPr/>
          <a:lstStyle>
            <a:lvl1pPr marL="0" indent="0">
              <a:buNone/>
              <a:defRPr>
                <a:noFill/>
              </a:defRPr>
            </a:lvl1pPr>
          </a:lstStyle>
          <a:p>
            <a:r>
              <a:rPr lang="en-US"/>
              <a:t>insert</a:t>
            </a:r>
          </a:p>
        </p:txBody>
      </p:sp>
      <p:sp>
        <p:nvSpPr>
          <p:cNvPr id="51" name="Picture Placeholder 5">
            <a:extLst>
              <a:ext uri="{FF2B5EF4-FFF2-40B4-BE49-F238E27FC236}">
                <a16:creationId xmlns:a16="http://schemas.microsoft.com/office/drawing/2014/main" id="{2A060963-24DE-9A41-B0C3-627E5AE0FD4C}"/>
              </a:ext>
            </a:extLst>
          </p:cNvPr>
          <p:cNvSpPr>
            <a:spLocks noGrp="1"/>
          </p:cNvSpPr>
          <p:nvPr>
            <p:ph type="pic" sz="quarter" idx="43" hasCustomPrompt="1"/>
          </p:nvPr>
        </p:nvSpPr>
        <p:spPr>
          <a:xfrm>
            <a:off x="10029487" y="3039974"/>
            <a:ext cx="1241262" cy="1241262"/>
          </a:xfrm>
          <a:prstGeom prst="rect">
            <a:avLst/>
          </a:prstGeom>
        </p:spPr>
        <p:txBody>
          <a:bodyPr/>
          <a:lstStyle>
            <a:lvl1pPr marL="0" indent="0">
              <a:buNone/>
              <a:defRPr>
                <a:noFill/>
              </a:defRPr>
            </a:lvl1pPr>
          </a:lstStyle>
          <a:p>
            <a:r>
              <a:rPr lang="en-US"/>
              <a:t>insert</a:t>
            </a:r>
          </a:p>
        </p:txBody>
      </p:sp>
      <p:sp>
        <p:nvSpPr>
          <p:cNvPr id="52" name="Picture Placeholder 5">
            <a:extLst>
              <a:ext uri="{FF2B5EF4-FFF2-40B4-BE49-F238E27FC236}">
                <a16:creationId xmlns:a16="http://schemas.microsoft.com/office/drawing/2014/main" id="{C845A66E-9F3A-BD4F-8C21-278B18D2D718}"/>
              </a:ext>
            </a:extLst>
          </p:cNvPr>
          <p:cNvSpPr>
            <a:spLocks noGrp="1"/>
          </p:cNvSpPr>
          <p:nvPr>
            <p:ph type="pic" sz="quarter" idx="44" hasCustomPrompt="1"/>
          </p:nvPr>
        </p:nvSpPr>
        <p:spPr>
          <a:xfrm>
            <a:off x="1020079" y="4942974"/>
            <a:ext cx="1241262" cy="1241262"/>
          </a:xfrm>
          <a:prstGeom prst="rect">
            <a:avLst/>
          </a:prstGeom>
        </p:spPr>
        <p:txBody>
          <a:bodyPr/>
          <a:lstStyle>
            <a:lvl1pPr marL="0" indent="0">
              <a:buNone/>
              <a:defRPr>
                <a:noFill/>
              </a:defRPr>
            </a:lvl1pPr>
          </a:lstStyle>
          <a:p>
            <a:r>
              <a:rPr lang="en-US"/>
              <a:t>insert</a:t>
            </a:r>
          </a:p>
        </p:txBody>
      </p:sp>
      <p:sp>
        <p:nvSpPr>
          <p:cNvPr id="53" name="Picture Placeholder 5">
            <a:extLst>
              <a:ext uri="{FF2B5EF4-FFF2-40B4-BE49-F238E27FC236}">
                <a16:creationId xmlns:a16="http://schemas.microsoft.com/office/drawing/2014/main" id="{DDDA74A0-30F6-4449-8F84-C12418A568FF}"/>
              </a:ext>
            </a:extLst>
          </p:cNvPr>
          <p:cNvSpPr>
            <a:spLocks noGrp="1"/>
          </p:cNvSpPr>
          <p:nvPr>
            <p:ph type="pic" sz="quarter" idx="45" hasCustomPrompt="1"/>
          </p:nvPr>
        </p:nvSpPr>
        <p:spPr>
          <a:xfrm>
            <a:off x="2521647" y="4942974"/>
            <a:ext cx="1241262" cy="1241262"/>
          </a:xfrm>
          <a:prstGeom prst="rect">
            <a:avLst/>
          </a:prstGeom>
        </p:spPr>
        <p:txBody>
          <a:bodyPr/>
          <a:lstStyle>
            <a:lvl1pPr marL="0" indent="0">
              <a:buNone/>
              <a:defRPr>
                <a:noFill/>
              </a:defRPr>
            </a:lvl1pPr>
          </a:lstStyle>
          <a:p>
            <a:r>
              <a:rPr lang="en-US"/>
              <a:t>insert</a:t>
            </a:r>
          </a:p>
        </p:txBody>
      </p:sp>
      <p:sp>
        <p:nvSpPr>
          <p:cNvPr id="54" name="Picture Placeholder 5">
            <a:extLst>
              <a:ext uri="{FF2B5EF4-FFF2-40B4-BE49-F238E27FC236}">
                <a16:creationId xmlns:a16="http://schemas.microsoft.com/office/drawing/2014/main" id="{6C5124A0-05AF-2740-85B0-3F06D4136A54}"/>
              </a:ext>
            </a:extLst>
          </p:cNvPr>
          <p:cNvSpPr>
            <a:spLocks noGrp="1"/>
          </p:cNvSpPr>
          <p:nvPr>
            <p:ph type="pic" sz="quarter" idx="46" hasCustomPrompt="1"/>
          </p:nvPr>
        </p:nvSpPr>
        <p:spPr>
          <a:xfrm>
            <a:off x="4023215" y="4942974"/>
            <a:ext cx="1241262" cy="1241262"/>
          </a:xfrm>
          <a:prstGeom prst="rect">
            <a:avLst/>
          </a:prstGeom>
        </p:spPr>
        <p:txBody>
          <a:bodyPr/>
          <a:lstStyle>
            <a:lvl1pPr marL="0" indent="0">
              <a:buNone/>
              <a:defRPr>
                <a:noFill/>
              </a:defRPr>
            </a:lvl1pPr>
          </a:lstStyle>
          <a:p>
            <a:r>
              <a:rPr lang="en-US"/>
              <a:t>insert</a:t>
            </a:r>
          </a:p>
        </p:txBody>
      </p:sp>
      <p:sp>
        <p:nvSpPr>
          <p:cNvPr id="55" name="Picture Placeholder 5">
            <a:extLst>
              <a:ext uri="{FF2B5EF4-FFF2-40B4-BE49-F238E27FC236}">
                <a16:creationId xmlns:a16="http://schemas.microsoft.com/office/drawing/2014/main" id="{E3980E4D-36C1-3A44-95C5-1FA8653E526C}"/>
              </a:ext>
            </a:extLst>
          </p:cNvPr>
          <p:cNvSpPr>
            <a:spLocks noGrp="1"/>
          </p:cNvSpPr>
          <p:nvPr>
            <p:ph type="pic" sz="quarter" idx="47" hasCustomPrompt="1"/>
          </p:nvPr>
        </p:nvSpPr>
        <p:spPr>
          <a:xfrm>
            <a:off x="5524783" y="4942974"/>
            <a:ext cx="1241262" cy="1241262"/>
          </a:xfrm>
          <a:prstGeom prst="rect">
            <a:avLst/>
          </a:prstGeom>
        </p:spPr>
        <p:txBody>
          <a:bodyPr/>
          <a:lstStyle>
            <a:lvl1pPr marL="0" indent="0">
              <a:buNone/>
              <a:defRPr>
                <a:noFill/>
              </a:defRPr>
            </a:lvl1pPr>
          </a:lstStyle>
          <a:p>
            <a:r>
              <a:rPr lang="en-US"/>
              <a:t>insert</a:t>
            </a:r>
          </a:p>
        </p:txBody>
      </p:sp>
      <p:sp>
        <p:nvSpPr>
          <p:cNvPr id="56" name="Picture Placeholder 5">
            <a:extLst>
              <a:ext uri="{FF2B5EF4-FFF2-40B4-BE49-F238E27FC236}">
                <a16:creationId xmlns:a16="http://schemas.microsoft.com/office/drawing/2014/main" id="{3C638495-20C9-014B-B73F-FB9CD02E8405}"/>
              </a:ext>
            </a:extLst>
          </p:cNvPr>
          <p:cNvSpPr>
            <a:spLocks noGrp="1"/>
          </p:cNvSpPr>
          <p:nvPr>
            <p:ph type="pic" sz="quarter" idx="48" hasCustomPrompt="1"/>
          </p:nvPr>
        </p:nvSpPr>
        <p:spPr>
          <a:xfrm>
            <a:off x="7026351" y="4942974"/>
            <a:ext cx="1241262" cy="1241262"/>
          </a:xfrm>
          <a:prstGeom prst="rect">
            <a:avLst/>
          </a:prstGeom>
        </p:spPr>
        <p:txBody>
          <a:bodyPr/>
          <a:lstStyle>
            <a:lvl1pPr marL="0" indent="0">
              <a:buNone/>
              <a:defRPr>
                <a:noFill/>
              </a:defRPr>
            </a:lvl1pPr>
          </a:lstStyle>
          <a:p>
            <a:r>
              <a:rPr lang="en-US"/>
              <a:t>insert</a:t>
            </a:r>
          </a:p>
        </p:txBody>
      </p:sp>
      <p:sp>
        <p:nvSpPr>
          <p:cNvPr id="57" name="Picture Placeholder 5">
            <a:extLst>
              <a:ext uri="{FF2B5EF4-FFF2-40B4-BE49-F238E27FC236}">
                <a16:creationId xmlns:a16="http://schemas.microsoft.com/office/drawing/2014/main" id="{F34F4ADD-D7A6-7B42-9543-6EB4A49AED1F}"/>
              </a:ext>
            </a:extLst>
          </p:cNvPr>
          <p:cNvSpPr>
            <a:spLocks noGrp="1"/>
          </p:cNvSpPr>
          <p:nvPr>
            <p:ph type="pic" sz="quarter" idx="49" hasCustomPrompt="1"/>
          </p:nvPr>
        </p:nvSpPr>
        <p:spPr>
          <a:xfrm>
            <a:off x="8527919" y="4942974"/>
            <a:ext cx="1241262" cy="1241262"/>
          </a:xfrm>
          <a:prstGeom prst="rect">
            <a:avLst/>
          </a:prstGeom>
        </p:spPr>
        <p:txBody>
          <a:bodyPr/>
          <a:lstStyle>
            <a:lvl1pPr marL="0" indent="0">
              <a:buNone/>
              <a:defRPr>
                <a:noFill/>
              </a:defRPr>
            </a:lvl1pPr>
          </a:lstStyle>
          <a:p>
            <a:r>
              <a:rPr lang="en-US"/>
              <a:t>insert</a:t>
            </a:r>
          </a:p>
        </p:txBody>
      </p:sp>
      <p:sp>
        <p:nvSpPr>
          <p:cNvPr id="58" name="Picture Placeholder 5">
            <a:extLst>
              <a:ext uri="{FF2B5EF4-FFF2-40B4-BE49-F238E27FC236}">
                <a16:creationId xmlns:a16="http://schemas.microsoft.com/office/drawing/2014/main" id="{EC04BFDD-9E65-B446-9C6A-DE65733E124C}"/>
              </a:ext>
            </a:extLst>
          </p:cNvPr>
          <p:cNvSpPr>
            <a:spLocks noGrp="1"/>
          </p:cNvSpPr>
          <p:nvPr>
            <p:ph type="pic" sz="quarter" idx="50" hasCustomPrompt="1"/>
          </p:nvPr>
        </p:nvSpPr>
        <p:spPr>
          <a:xfrm>
            <a:off x="10029487" y="4940964"/>
            <a:ext cx="1241262" cy="1241262"/>
          </a:xfrm>
          <a:prstGeom prst="rect">
            <a:avLst/>
          </a:prstGeom>
        </p:spPr>
        <p:txBody>
          <a:bodyPr/>
          <a:lstStyle>
            <a:lvl1pPr marL="0" indent="0">
              <a:buNone/>
              <a:defRPr>
                <a:noFill/>
              </a:defRPr>
            </a:lvl1pPr>
          </a:lstStyle>
          <a:p>
            <a:r>
              <a:rPr lang="en-US"/>
              <a:t>insert</a:t>
            </a:r>
          </a:p>
        </p:txBody>
      </p:sp>
      <p:sp>
        <p:nvSpPr>
          <p:cNvPr id="60" name="Text Placeholder 59">
            <a:extLst>
              <a:ext uri="{FF2B5EF4-FFF2-40B4-BE49-F238E27FC236}">
                <a16:creationId xmlns:a16="http://schemas.microsoft.com/office/drawing/2014/main" id="{C2FB4F17-CB18-EF42-81BE-ACE61FF8097E}"/>
              </a:ext>
            </a:extLst>
          </p:cNvPr>
          <p:cNvSpPr>
            <a:spLocks noGrp="1"/>
          </p:cNvSpPr>
          <p:nvPr>
            <p:ph type="body" sz="quarter" idx="51" hasCustomPrompt="1"/>
          </p:nvPr>
        </p:nvSpPr>
        <p:spPr>
          <a:xfrm>
            <a:off x="1020791" y="192546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1" name="Text Placeholder 59">
            <a:extLst>
              <a:ext uri="{FF2B5EF4-FFF2-40B4-BE49-F238E27FC236}">
                <a16:creationId xmlns:a16="http://schemas.microsoft.com/office/drawing/2014/main" id="{4F69147B-8BBE-9749-BE97-D82C2C7B7488}"/>
              </a:ext>
            </a:extLst>
          </p:cNvPr>
          <p:cNvSpPr>
            <a:spLocks noGrp="1"/>
          </p:cNvSpPr>
          <p:nvPr>
            <p:ph type="body" sz="quarter" idx="52" hasCustomPrompt="1"/>
          </p:nvPr>
        </p:nvSpPr>
        <p:spPr>
          <a:xfrm>
            <a:off x="2515771" y="1913060"/>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2" name="Text Placeholder 59">
            <a:extLst>
              <a:ext uri="{FF2B5EF4-FFF2-40B4-BE49-F238E27FC236}">
                <a16:creationId xmlns:a16="http://schemas.microsoft.com/office/drawing/2014/main" id="{BEEB128E-E966-B84A-9029-8045BCE3B5DE}"/>
              </a:ext>
            </a:extLst>
          </p:cNvPr>
          <p:cNvSpPr>
            <a:spLocks noGrp="1"/>
          </p:cNvSpPr>
          <p:nvPr>
            <p:ph type="body" sz="quarter" idx="53" hasCustomPrompt="1"/>
          </p:nvPr>
        </p:nvSpPr>
        <p:spPr>
          <a:xfrm>
            <a:off x="4020277" y="192546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3" name="Text Placeholder 59">
            <a:extLst>
              <a:ext uri="{FF2B5EF4-FFF2-40B4-BE49-F238E27FC236}">
                <a16:creationId xmlns:a16="http://schemas.microsoft.com/office/drawing/2014/main" id="{D2061FB7-B115-8B41-97B3-8240F311642D}"/>
              </a:ext>
            </a:extLst>
          </p:cNvPr>
          <p:cNvSpPr>
            <a:spLocks noGrp="1"/>
          </p:cNvSpPr>
          <p:nvPr>
            <p:ph type="body" sz="quarter" idx="54" hasCustomPrompt="1"/>
          </p:nvPr>
        </p:nvSpPr>
        <p:spPr>
          <a:xfrm>
            <a:off x="5524224" y="192546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4" name="Text Placeholder 59">
            <a:extLst>
              <a:ext uri="{FF2B5EF4-FFF2-40B4-BE49-F238E27FC236}">
                <a16:creationId xmlns:a16="http://schemas.microsoft.com/office/drawing/2014/main" id="{92841410-FAE3-E34A-AF44-BD0CE18B929A}"/>
              </a:ext>
            </a:extLst>
          </p:cNvPr>
          <p:cNvSpPr>
            <a:spLocks noGrp="1"/>
          </p:cNvSpPr>
          <p:nvPr>
            <p:ph type="body" sz="quarter" idx="55" hasCustomPrompt="1"/>
          </p:nvPr>
        </p:nvSpPr>
        <p:spPr>
          <a:xfrm>
            <a:off x="7026351" y="1930520"/>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5" name="Text Placeholder 59">
            <a:extLst>
              <a:ext uri="{FF2B5EF4-FFF2-40B4-BE49-F238E27FC236}">
                <a16:creationId xmlns:a16="http://schemas.microsoft.com/office/drawing/2014/main" id="{38A75939-1A04-114B-A854-235C1EF7DB3C}"/>
              </a:ext>
            </a:extLst>
          </p:cNvPr>
          <p:cNvSpPr>
            <a:spLocks noGrp="1"/>
          </p:cNvSpPr>
          <p:nvPr>
            <p:ph type="body" sz="quarter" idx="56" hasCustomPrompt="1"/>
          </p:nvPr>
        </p:nvSpPr>
        <p:spPr>
          <a:xfrm>
            <a:off x="8527919" y="192546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6" name="Text Placeholder 59">
            <a:extLst>
              <a:ext uri="{FF2B5EF4-FFF2-40B4-BE49-F238E27FC236}">
                <a16:creationId xmlns:a16="http://schemas.microsoft.com/office/drawing/2014/main" id="{DF2B0A0D-5BCD-6441-9C74-36DDA96E8B40}"/>
              </a:ext>
            </a:extLst>
          </p:cNvPr>
          <p:cNvSpPr>
            <a:spLocks noGrp="1"/>
          </p:cNvSpPr>
          <p:nvPr>
            <p:ph type="body" sz="quarter" idx="57" hasCustomPrompt="1"/>
          </p:nvPr>
        </p:nvSpPr>
        <p:spPr>
          <a:xfrm>
            <a:off x="10007803" y="191343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br>
              <a:rPr lang="en-US"/>
            </a:br>
            <a:endParaRPr lang="en-US"/>
          </a:p>
        </p:txBody>
      </p:sp>
      <p:sp>
        <p:nvSpPr>
          <p:cNvPr id="67" name="Text Placeholder 59">
            <a:extLst>
              <a:ext uri="{FF2B5EF4-FFF2-40B4-BE49-F238E27FC236}">
                <a16:creationId xmlns:a16="http://schemas.microsoft.com/office/drawing/2014/main" id="{677360B7-EA81-B04A-A25D-3E7509CF2FDC}"/>
              </a:ext>
            </a:extLst>
          </p:cNvPr>
          <p:cNvSpPr>
            <a:spLocks noGrp="1"/>
          </p:cNvSpPr>
          <p:nvPr>
            <p:ph type="body" sz="quarter" idx="58" hasCustomPrompt="1"/>
          </p:nvPr>
        </p:nvSpPr>
        <p:spPr>
          <a:xfrm>
            <a:off x="1020791" y="429326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9" name="Text Placeholder 59">
            <a:extLst>
              <a:ext uri="{FF2B5EF4-FFF2-40B4-BE49-F238E27FC236}">
                <a16:creationId xmlns:a16="http://schemas.microsoft.com/office/drawing/2014/main" id="{C8979356-6AF7-5D43-8223-E89FED768825}"/>
              </a:ext>
            </a:extLst>
          </p:cNvPr>
          <p:cNvSpPr>
            <a:spLocks noGrp="1"/>
          </p:cNvSpPr>
          <p:nvPr>
            <p:ph type="body" sz="quarter" idx="59" hasCustomPrompt="1"/>
          </p:nvPr>
        </p:nvSpPr>
        <p:spPr>
          <a:xfrm>
            <a:off x="2515770" y="429326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0" name="Text Placeholder 59">
            <a:extLst>
              <a:ext uri="{FF2B5EF4-FFF2-40B4-BE49-F238E27FC236}">
                <a16:creationId xmlns:a16="http://schemas.microsoft.com/office/drawing/2014/main" id="{1A7803F9-7773-8D4F-976B-D69B7E2EE608}"/>
              </a:ext>
            </a:extLst>
          </p:cNvPr>
          <p:cNvSpPr>
            <a:spLocks noGrp="1"/>
          </p:cNvSpPr>
          <p:nvPr>
            <p:ph type="body" sz="quarter" idx="60" hasCustomPrompt="1"/>
          </p:nvPr>
        </p:nvSpPr>
        <p:spPr>
          <a:xfrm>
            <a:off x="4010749" y="4292473"/>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1" name="Text Placeholder 59">
            <a:extLst>
              <a:ext uri="{FF2B5EF4-FFF2-40B4-BE49-F238E27FC236}">
                <a16:creationId xmlns:a16="http://schemas.microsoft.com/office/drawing/2014/main" id="{4286B78D-E8D5-6842-AC6A-909EA46EFD1D}"/>
              </a:ext>
            </a:extLst>
          </p:cNvPr>
          <p:cNvSpPr>
            <a:spLocks noGrp="1"/>
          </p:cNvSpPr>
          <p:nvPr>
            <p:ph type="body" sz="quarter" idx="61" hasCustomPrompt="1"/>
          </p:nvPr>
        </p:nvSpPr>
        <p:spPr>
          <a:xfrm>
            <a:off x="5526728" y="4292473"/>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2" name="Text Placeholder 59">
            <a:extLst>
              <a:ext uri="{FF2B5EF4-FFF2-40B4-BE49-F238E27FC236}">
                <a16:creationId xmlns:a16="http://schemas.microsoft.com/office/drawing/2014/main" id="{D57E9009-2653-DC4B-94AE-90CDC9E1ABCA}"/>
              </a:ext>
            </a:extLst>
          </p:cNvPr>
          <p:cNvSpPr>
            <a:spLocks noGrp="1"/>
          </p:cNvSpPr>
          <p:nvPr>
            <p:ph type="body" sz="quarter" idx="62" hasCustomPrompt="1"/>
          </p:nvPr>
        </p:nvSpPr>
        <p:spPr>
          <a:xfrm>
            <a:off x="7030676" y="4292473"/>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3" name="Text Placeholder 59">
            <a:extLst>
              <a:ext uri="{FF2B5EF4-FFF2-40B4-BE49-F238E27FC236}">
                <a16:creationId xmlns:a16="http://schemas.microsoft.com/office/drawing/2014/main" id="{D5B3B3C8-7D00-764B-8913-D5E772AE43FE}"/>
              </a:ext>
            </a:extLst>
          </p:cNvPr>
          <p:cNvSpPr>
            <a:spLocks noGrp="1"/>
          </p:cNvSpPr>
          <p:nvPr>
            <p:ph type="body" sz="quarter" idx="63" hasCustomPrompt="1"/>
          </p:nvPr>
        </p:nvSpPr>
        <p:spPr>
          <a:xfrm>
            <a:off x="8527918" y="4292473"/>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4" name="Text Placeholder 59">
            <a:extLst>
              <a:ext uri="{FF2B5EF4-FFF2-40B4-BE49-F238E27FC236}">
                <a16:creationId xmlns:a16="http://schemas.microsoft.com/office/drawing/2014/main" id="{1F47E52F-8FA2-864D-BAD8-6C2A0A918543}"/>
              </a:ext>
            </a:extLst>
          </p:cNvPr>
          <p:cNvSpPr>
            <a:spLocks noGrp="1"/>
          </p:cNvSpPr>
          <p:nvPr>
            <p:ph type="body" sz="quarter" idx="64" hasCustomPrompt="1"/>
          </p:nvPr>
        </p:nvSpPr>
        <p:spPr>
          <a:xfrm>
            <a:off x="10022185" y="4281236"/>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5" name="Text Placeholder 59">
            <a:extLst>
              <a:ext uri="{FF2B5EF4-FFF2-40B4-BE49-F238E27FC236}">
                <a16:creationId xmlns:a16="http://schemas.microsoft.com/office/drawing/2014/main" id="{38B8711D-21CD-6942-8CF3-87CEDEA20996}"/>
              </a:ext>
            </a:extLst>
          </p:cNvPr>
          <p:cNvSpPr>
            <a:spLocks noGrp="1"/>
          </p:cNvSpPr>
          <p:nvPr>
            <p:ph type="body" sz="quarter" idx="65" hasCustomPrompt="1"/>
          </p:nvPr>
        </p:nvSpPr>
        <p:spPr>
          <a:xfrm>
            <a:off x="10022185" y="6194257"/>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6" name="Text Placeholder 59">
            <a:extLst>
              <a:ext uri="{FF2B5EF4-FFF2-40B4-BE49-F238E27FC236}">
                <a16:creationId xmlns:a16="http://schemas.microsoft.com/office/drawing/2014/main" id="{5F5D1609-08B5-C544-9F53-64EF9B176569}"/>
              </a:ext>
            </a:extLst>
          </p:cNvPr>
          <p:cNvSpPr>
            <a:spLocks noGrp="1"/>
          </p:cNvSpPr>
          <p:nvPr>
            <p:ph type="body" sz="quarter" idx="66" hasCustomPrompt="1"/>
          </p:nvPr>
        </p:nvSpPr>
        <p:spPr>
          <a:xfrm>
            <a:off x="8530269" y="620628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7" name="Text Placeholder 59">
            <a:extLst>
              <a:ext uri="{FF2B5EF4-FFF2-40B4-BE49-F238E27FC236}">
                <a16:creationId xmlns:a16="http://schemas.microsoft.com/office/drawing/2014/main" id="{1C0ACD1A-F0C2-3649-94D3-89076E30BBE1}"/>
              </a:ext>
            </a:extLst>
          </p:cNvPr>
          <p:cNvSpPr>
            <a:spLocks noGrp="1"/>
          </p:cNvSpPr>
          <p:nvPr>
            <p:ph type="body" sz="quarter" idx="67" hasCustomPrompt="1"/>
          </p:nvPr>
        </p:nvSpPr>
        <p:spPr>
          <a:xfrm>
            <a:off x="7038353" y="620628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8" name="Text Placeholder 59">
            <a:extLst>
              <a:ext uri="{FF2B5EF4-FFF2-40B4-BE49-F238E27FC236}">
                <a16:creationId xmlns:a16="http://schemas.microsoft.com/office/drawing/2014/main" id="{32487F0F-6A32-3943-A1CC-C2DE98C8DDA0}"/>
              </a:ext>
            </a:extLst>
          </p:cNvPr>
          <p:cNvSpPr>
            <a:spLocks noGrp="1"/>
          </p:cNvSpPr>
          <p:nvPr>
            <p:ph type="body" sz="quarter" idx="68" hasCustomPrompt="1"/>
          </p:nvPr>
        </p:nvSpPr>
        <p:spPr>
          <a:xfrm>
            <a:off x="5522374" y="620628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9" name="Text Placeholder 59">
            <a:extLst>
              <a:ext uri="{FF2B5EF4-FFF2-40B4-BE49-F238E27FC236}">
                <a16:creationId xmlns:a16="http://schemas.microsoft.com/office/drawing/2014/main" id="{F1E58CEF-0316-0A42-A8EC-A45C71F14F7A}"/>
              </a:ext>
            </a:extLst>
          </p:cNvPr>
          <p:cNvSpPr>
            <a:spLocks noGrp="1"/>
          </p:cNvSpPr>
          <p:nvPr>
            <p:ph type="body" sz="quarter" idx="69" hasCustomPrompt="1"/>
          </p:nvPr>
        </p:nvSpPr>
        <p:spPr>
          <a:xfrm>
            <a:off x="4030458" y="619425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80" name="Text Placeholder 59">
            <a:extLst>
              <a:ext uri="{FF2B5EF4-FFF2-40B4-BE49-F238E27FC236}">
                <a16:creationId xmlns:a16="http://schemas.microsoft.com/office/drawing/2014/main" id="{E13AE074-271F-4045-867B-9C0419DB97A6}"/>
              </a:ext>
            </a:extLst>
          </p:cNvPr>
          <p:cNvSpPr>
            <a:spLocks noGrp="1"/>
          </p:cNvSpPr>
          <p:nvPr>
            <p:ph type="body" sz="quarter" idx="70" hasCustomPrompt="1"/>
          </p:nvPr>
        </p:nvSpPr>
        <p:spPr>
          <a:xfrm>
            <a:off x="2526511" y="619425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81" name="Text Placeholder 59">
            <a:extLst>
              <a:ext uri="{FF2B5EF4-FFF2-40B4-BE49-F238E27FC236}">
                <a16:creationId xmlns:a16="http://schemas.microsoft.com/office/drawing/2014/main" id="{3F603147-1BA5-BA44-BFF1-32FE936A3FEE}"/>
              </a:ext>
            </a:extLst>
          </p:cNvPr>
          <p:cNvSpPr>
            <a:spLocks noGrp="1"/>
          </p:cNvSpPr>
          <p:nvPr>
            <p:ph type="body" sz="quarter" idx="71" hasCustomPrompt="1"/>
          </p:nvPr>
        </p:nvSpPr>
        <p:spPr>
          <a:xfrm>
            <a:off x="1010532" y="6182227"/>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44" name="Title 1">
            <a:extLst>
              <a:ext uri="{FF2B5EF4-FFF2-40B4-BE49-F238E27FC236}">
                <a16:creationId xmlns:a16="http://schemas.microsoft.com/office/drawing/2014/main" id="{8F0C303A-BC88-1153-D491-13D9064AA3CD}"/>
              </a:ext>
            </a:extLst>
          </p:cNvPr>
          <p:cNvSpPr txBox="1">
            <a:spLocks/>
          </p:cNvSpPr>
          <p:nvPr userDrawn="1"/>
        </p:nvSpPr>
        <p:spPr>
          <a:xfrm>
            <a:off x="556149" y="175740"/>
            <a:ext cx="11079701" cy="3740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i="0">
                <a:solidFill>
                  <a:srgbClr val="1D4487"/>
                </a:solidFill>
                <a:latin typeface="Roboto Condensed" panose="02000000000000000000" pitchFamily="2" charset="0"/>
                <a:ea typeface="Roboto Condensed" panose="02000000000000000000" pitchFamily="2" charset="0"/>
                <a:cs typeface="Roboto Condensed" panose="02000000000000000000" pitchFamily="2" charset="0"/>
              </a:rPr>
              <a:t>EXECUTIVE COMMITTEE</a:t>
            </a:r>
          </a:p>
        </p:txBody>
      </p:sp>
      <p:sp>
        <p:nvSpPr>
          <p:cNvPr id="59" name="Title 1">
            <a:extLst>
              <a:ext uri="{FF2B5EF4-FFF2-40B4-BE49-F238E27FC236}">
                <a16:creationId xmlns:a16="http://schemas.microsoft.com/office/drawing/2014/main" id="{92350D33-3469-DDDE-A77E-447364747C79}"/>
              </a:ext>
            </a:extLst>
          </p:cNvPr>
          <p:cNvSpPr txBox="1">
            <a:spLocks/>
          </p:cNvSpPr>
          <p:nvPr userDrawn="1"/>
        </p:nvSpPr>
        <p:spPr>
          <a:xfrm>
            <a:off x="605563" y="2546075"/>
            <a:ext cx="11079701" cy="3740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i="0">
                <a:solidFill>
                  <a:srgbClr val="1D4487"/>
                </a:solidFill>
                <a:latin typeface="Roboto Condensed" panose="02000000000000000000" pitchFamily="2" charset="0"/>
                <a:ea typeface="Roboto Condensed" panose="02000000000000000000" pitchFamily="2" charset="0"/>
                <a:cs typeface="Roboto Condensed" panose="02000000000000000000" pitchFamily="2" charset="0"/>
              </a:rPr>
              <a:t>DIRECTORS</a:t>
            </a:r>
          </a:p>
        </p:txBody>
      </p:sp>
    </p:spTree>
    <p:extLst>
      <p:ext uri="{BB962C8B-B14F-4D97-AF65-F5344CB8AC3E}">
        <p14:creationId xmlns:p14="http://schemas.microsoft.com/office/powerpoint/2010/main" val="8118393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BF43F8E6-7A3B-BD4A-8341-92C998A292EA}"/>
              </a:ext>
            </a:extLst>
          </p:cNvPr>
          <p:cNvSpPr>
            <a:spLocks noGrp="1"/>
          </p:cNvSpPr>
          <p:nvPr>
            <p:ph type="pic" sz="quarter" idx="13" hasCustomPrompt="1"/>
          </p:nvPr>
        </p:nvSpPr>
        <p:spPr>
          <a:xfrm>
            <a:off x="1020079" y="671757"/>
            <a:ext cx="1241262" cy="1241262"/>
          </a:xfrm>
          <a:prstGeom prst="rect">
            <a:avLst/>
          </a:prstGeom>
        </p:spPr>
        <p:txBody>
          <a:bodyPr/>
          <a:lstStyle>
            <a:lvl1pPr marL="0" indent="0">
              <a:buNone/>
              <a:defRPr>
                <a:noFill/>
              </a:defRPr>
            </a:lvl1pPr>
          </a:lstStyle>
          <a:p>
            <a:r>
              <a:rPr lang="en-US"/>
              <a:t>insert</a:t>
            </a:r>
          </a:p>
        </p:txBody>
      </p:sp>
      <p:sp>
        <p:nvSpPr>
          <p:cNvPr id="38" name="Picture Placeholder 5">
            <a:extLst>
              <a:ext uri="{FF2B5EF4-FFF2-40B4-BE49-F238E27FC236}">
                <a16:creationId xmlns:a16="http://schemas.microsoft.com/office/drawing/2014/main" id="{C3C39BB9-D9AB-5844-BF7E-4B33119EC21E}"/>
              </a:ext>
            </a:extLst>
          </p:cNvPr>
          <p:cNvSpPr>
            <a:spLocks noGrp="1"/>
          </p:cNvSpPr>
          <p:nvPr>
            <p:ph type="pic" sz="quarter" idx="31" hasCustomPrompt="1"/>
          </p:nvPr>
        </p:nvSpPr>
        <p:spPr>
          <a:xfrm>
            <a:off x="2521647" y="671757"/>
            <a:ext cx="1241262" cy="1241262"/>
          </a:xfrm>
          <a:prstGeom prst="rect">
            <a:avLst/>
          </a:prstGeom>
        </p:spPr>
        <p:txBody>
          <a:bodyPr/>
          <a:lstStyle>
            <a:lvl1pPr marL="0" indent="0">
              <a:buNone/>
              <a:defRPr>
                <a:noFill/>
              </a:defRPr>
            </a:lvl1pPr>
          </a:lstStyle>
          <a:p>
            <a:r>
              <a:rPr lang="en-US"/>
              <a:t>insert</a:t>
            </a:r>
          </a:p>
        </p:txBody>
      </p:sp>
      <p:sp>
        <p:nvSpPr>
          <p:cNvPr id="39" name="Picture Placeholder 5">
            <a:extLst>
              <a:ext uri="{FF2B5EF4-FFF2-40B4-BE49-F238E27FC236}">
                <a16:creationId xmlns:a16="http://schemas.microsoft.com/office/drawing/2014/main" id="{8BBF8371-AD40-CE4D-8E55-B129880E48DB}"/>
              </a:ext>
            </a:extLst>
          </p:cNvPr>
          <p:cNvSpPr>
            <a:spLocks noGrp="1"/>
          </p:cNvSpPr>
          <p:nvPr>
            <p:ph type="pic" sz="quarter" idx="32" hasCustomPrompt="1"/>
          </p:nvPr>
        </p:nvSpPr>
        <p:spPr>
          <a:xfrm>
            <a:off x="4023215" y="671757"/>
            <a:ext cx="1241262" cy="1241262"/>
          </a:xfrm>
          <a:prstGeom prst="rect">
            <a:avLst/>
          </a:prstGeom>
        </p:spPr>
        <p:txBody>
          <a:bodyPr/>
          <a:lstStyle>
            <a:lvl1pPr marL="0" indent="0">
              <a:buNone/>
              <a:defRPr>
                <a:noFill/>
              </a:defRPr>
            </a:lvl1pPr>
          </a:lstStyle>
          <a:p>
            <a:r>
              <a:rPr lang="en-US"/>
              <a:t>insert</a:t>
            </a:r>
          </a:p>
        </p:txBody>
      </p:sp>
      <p:sp>
        <p:nvSpPr>
          <p:cNvPr id="40" name="Picture Placeholder 5">
            <a:extLst>
              <a:ext uri="{FF2B5EF4-FFF2-40B4-BE49-F238E27FC236}">
                <a16:creationId xmlns:a16="http://schemas.microsoft.com/office/drawing/2014/main" id="{0B4199DD-BE3F-6043-8ED3-55CE911CE2A9}"/>
              </a:ext>
            </a:extLst>
          </p:cNvPr>
          <p:cNvSpPr>
            <a:spLocks noGrp="1"/>
          </p:cNvSpPr>
          <p:nvPr>
            <p:ph type="pic" sz="quarter" idx="33" hasCustomPrompt="1"/>
          </p:nvPr>
        </p:nvSpPr>
        <p:spPr>
          <a:xfrm>
            <a:off x="5524783" y="671757"/>
            <a:ext cx="1241262" cy="1241262"/>
          </a:xfrm>
          <a:prstGeom prst="rect">
            <a:avLst/>
          </a:prstGeom>
        </p:spPr>
        <p:txBody>
          <a:bodyPr/>
          <a:lstStyle>
            <a:lvl1pPr marL="0" indent="0">
              <a:buNone/>
              <a:defRPr>
                <a:noFill/>
              </a:defRPr>
            </a:lvl1pPr>
          </a:lstStyle>
          <a:p>
            <a:r>
              <a:rPr lang="en-US"/>
              <a:t>insert</a:t>
            </a:r>
          </a:p>
        </p:txBody>
      </p:sp>
      <p:sp>
        <p:nvSpPr>
          <p:cNvPr id="41" name="Picture Placeholder 5">
            <a:extLst>
              <a:ext uri="{FF2B5EF4-FFF2-40B4-BE49-F238E27FC236}">
                <a16:creationId xmlns:a16="http://schemas.microsoft.com/office/drawing/2014/main" id="{C0D0B6C5-E7BA-C544-A08E-69FFFD7C5382}"/>
              </a:ext>
            </a:extLst>
          </p:cNvPr>
          <p:cNvSpPr>
            <a:spLocks noGrp="1"/>
          </p:cNvSpPr>
          <p:nvPr>
            <p:ph type="pic" sz="quarter" idx="34" hasCustomPrompt="1"/>
          </p:nvPr>
        </p:nvSpPr>
        <p:spPr>
          <a:xfrm>
            <a:off x="7026351" y="671757"/>
            <a:ext cx="1241262" cy="1241262"/>
          </a:xfrm>
          <a:prstGeom prst="rect">
            <a:avLst/>
          </a:prstGeom>
        </p:spPr>
        <p:txBody>
          <a:bodyPr/>
          <a:lstStyle>
            <a:lvl1pPr marL="0" indent="0">
              <a:buNone/>
              <a:defRPr>
                <a:noFill/>
              </a:defRPr>
            </a:lvl1pPr>
          </a:lstStyle>
          <a:p>
            <a:r>
              <a:rPr lang="en-US"/>
              <a:t>insert</a:t>
            </a:r>
          </a:p>
        </p:txBody>
      </p:sp>
      <p:sp>
        <p:nvSpPr>
          <p:cNvPr id="42" name="Picture Placeholder 5">
            <a:extLst>
              <a:ext uri="{FF2B5EF4-FFF2-40B4-BE49-F238E27FC236}">
                <a16:creationId xmlns:a16="http://schemas.microsoft.com/office/drawing/2014/main" id="{E440C642-5E2B-5A46-89F7-23553F74CB80}"/>
              </a:ext>
            </a:extLst>
          </p:cNvPr>
          <p:cNvSpPr>
            <a:spLocks noGrp="1"/>
          </p:cNvSpPr>
          <p:nvPr>
            <p:ph type="pic" sz="quarter" idx="35" hasCustomPrompt="1"/>
          </p:nvPr>
        </p:nvSpPr>
        <p:spPr>
          <a:xfrm>
            <a:off x="8527919" y="671757"/>
            <a:ext cx="1241262" cy="1241262"/>
          </a:xfrm>
          <a:prstGeom prst="rect">
            <a:avLst/>
          </a:prstGeom>
        </p:spPr>
        <p:txBody>
          <a:bodyPr/>
          <a:lstStyle>
            <a:lvl1pPr marL="0" indent="0">
              <a:buNone/>
              <a:defRPr>
                <a:noFill/>
              </a:defRPr>
            </a:lvl1pPr>
          </a:lstStyle>
          <a:p>
            <a:r>
              <a:rPr lang="en-US"/>
              <a:t>insert</a:t>
            </a:r>
          </a:p>
        </p:txBody>
      </p:sp>
      <p:sp>
        <p:nvSpPr>
          <p:cNvPr id="43" name="Picture Placeholder 5">
            <a:extLst>
              <a:ext uri="{FF2B5EF4-FFF2-40B4-BE49-F238E27FC236}">
                <a16:creationId xmlns:a16="http://schemas.microsoft.com/office/drawing/2014/main" id="{3DEE10D8-5CC6-7F4C-B132-3E14A8883BD3}"/>
              </a:ext>
            </a:extLst>
          </p:cNvPr>
          <p:cNvSpPr>
            <a:spLocks noGrp="1"/>
          </p:cNvSpPr>
          <p:nvPr>
            <p:ph type="pic" sz="quarter" idx="36" hasCustomPrompt="1"/>
          </p:nvPr>
        </p:nvSpPr>
        <p:spPr>
          <a:xfrm>
            <a:off x="10029487" y="669747"/>
            <a:ext cx="1241262" cy="1241262"/>
          </a:xfrm>
          <a:prstGeom prst="rect">
            <a:avLst/>
          </a:prstGeom>
        </p:spPr>
        <p:txBody>
          <a:bodyPr/>
          <a:lstStyle>
            <a:lvl1pPr marL="0" indent="0">
              <a:buNone/>
              <a:defRPr>
                <a:noFill/>
              </a:defRPr>
            </a:lvl1pPr>
          </a:lstStyle>
          <a:p>
            <a:r>
              <a:rPr lang="en-US"/>
              <a:t>insert</a:t>
            </a:r>
          </a:p>
        </p:txBody>
      </p:sp>
      <p:sp>
        <p:nvSpPr>
          <p:cNvPr id="45" name="Picture Placeholder 5">
            <a:extLst>
              <a:ext uri="{FF2B5EF4-FFF2-40B4-BE49-F238E27FC236}">
                <a16:creationId xmlns:a16="http://schemas.microsoft.com/office/drawing/2014/main" id="{B0D1C0B3-B813-794A-92D8-ABB57C6CFD97}"/>
              </a:ext>
            </a:extLst>
          </p:cNvPr>
          <p:cNvSpPr>
            <a:spLocks noGrp="1"/>
          </p:cNvSpPr>
          <p:nvPr>
            <p:ph type="pic" sz="quarter" idx="37" hasCustomPrompt="1"/>
          </p:nvPr>
        </p:nvSpPr>
        <p:spPr>
          <a:xfrm>
            <a:off x="1020079" y="3041984"/>
            <a:ext cx="1241262" cy="1241262"/>
          </a:xfrm>
          <a:prstGeom prst="rect">
            <a:avLst/>
          </a:prstGeom>
        </p:spPr>
        <p:txBody>
          <a:bodyPr/>
          <a:lstStyle>
            <a:lvl1pPr marL="0" indent="0">
              <a:buNone/>
              <a:defRPr>
                <a:noFill/>
              </a:defRPr>
            </a:lvl1pPr>
          </a:lstStyle>
          <a:p>
            <a:r>
              <a:rPr lang="en-US"/>
              <a:t>insert</a:t>
            </a:r>
          </a:p>
        </p:txBody>
      </p:sp>
      <p:sp>
        <p:nvSpPr>
          <p:cNvPr id="46" name="Picture Placeholder 5">
            <a:extLst>
              <a:ext uri="{FF2B5EF4-FFF2-40B4-BE49-F238E27FC236}">
                <a16:creationId xmlns:a16="http://schemas.microsoft.com/office/drawing/2014/main" id="{2122FD9E-4801-9E45-81BD-A8520DBC4916}"/>
              </a:ext>
            </a:extLst>
          </p:cNvPr>
          <p:cNvSpPr>
            <a:spLocks noGrp="1"/>
          </p:cNvSpPr>
          <p:nvPr>
            <p:ph type="pic" sz="quarter" idx="38" hasCustomPrompt="1"/>
          </p:nvPr>
        </p:nvSpPr>
        <p:spPr>
          <a:xfrm>
            <a:off x="2521647" y="3041984"/>
            <a:ext cx="1241262" cy="1241262"/>
          </a:xfrm>
          <a:prstGeom prst="rect">
            <a:avLst/>
          </a:prstGeom>
        </p:spPr>
        <p:txBody>
          <a:bodyPr/>
          <a:lstStyle>
            <a:lvl1pPr marL="0" indent="0">
              <a:buNone/>
              <a:defRPr>
                <a:noFill/>
              </a:defRPr>
            </a:lvl1pPr>
          </a:lstStyle>
          <a:p>
            <a:r>
              <a:rPr lang="en-US"/>
              <a:t>insert</a:t>
            </a:r>
          </a:p>
        </p:txBody>
      </p:sp>
      <p:sp>
        <p:nvSpPr>
          <p:cNvPr id="47" name="Picture Placeholder 5">
            <a:extLst>
              <a:ext uri="{FF2B5EF4-FFF2-40B4-BE49-F238E27FC236}">
                <a16:creationId xmlns:a16="http://schemas.microsoft.com/office/drawing/2014/main" id="{1317CCE4-623C-BB4E-BFA0-3E18FF41AD52}"/>
              </a:ext>
            </a:extLst>
          </p:cNvPr>
          <p:cNvSpPr>
            <a:spLocks noGrp="1"/>
          </p:cNvSpPr>
          <p:nvPr>
            <p:ph type="pic" sz="quarter" idx="39" hasCustomPrompt="1"/>
          </p:nvPr>
        </p:nvSpPr>
        <p:spPr>
          <a:xfrm>
            <a:off x="4023215" y="3041984"/>
            <a:ext cx="1241262" cy="1241262"/>
          </a:xfrm>
          <a:prstGeom prst="rect">
            <a:avLst/>
          </a:prstGeom>
        </p:spPr>
        <p:txBody>
          <a:bodyPr/>
          <a:lstStyle>
            <a:lvl1pPr marL="0" indent="0">
              <a:buNone/>
              <a:defRPr>
                <a:noFill/>
              </a:defRPr>
            </a:lvl1pPr>
          </a:lstStyle>
          <a:p>
            <a:r>
              <a:rPr lang="en-US"/>
              <a:t>insert</a:t>
            </a:r>
          </a:p>
        </p:txBody>
      </p:sp>
      <p:sp>
        <p:nvSpPr>
          <p:cNvPr id="48" name="Picture Placeholder 5">
            <a:extLst>
              <a:ext uri="{FF2B5EF4-FFF2-40B4-BE49-F238E27FC236}">
                <a16:creationId xmlns:a16="http://schemas.microsoft.com/office/drawing/2014/main" id="{B904F1B3-638E-034A-BEF4-9F9022E0DBE7}"/>
              </a:ext>
            </a:extLst>
          </p:cNvPr>
          <p:cNvSpPr>
            <a:spLocks noGrp="1"/>
          </p:cNvSpPr>
          <p:nvPr>
            <p:ph type="pic" sz="quarter" idx="40" hasCustomPrompt="1"/>
          </p:nvPr>
        </p:nvSpPr>
        <p:spPr>
          <a:xfrm>
            <a:off x="5524783" y="3041984"/>
            <a:ext cx="1241262" cy="1241262"/>
          </a:xfrm>
          <a:prstGeom prst="rect">
            <a:avLst/>
          </a:prstGeom>
        </p:spPr>
        <p:txBody>
          <a:bodyPr/>
          <a:lstStyle>
            <a:lvl1pPr marL="0" indent="0">
              <a:buNone/>
              <a:defRPr>
                <a:noFill/>
              </a:defRPr>
            </a:lvl1pPr>
          </a:lstStyle>
          <a:p>
            <a:r>
              <a:rPr lang="en-US"/>
              <a:t>insert</a:t>
            </a:r>
          </a:p>
        </p:txBody>
      </p:sp>
      <p:sp>
        <p:nvSpPr>
          <p:cNvPr id="49" name="Picture Placeholder 5">
            <a:extLst>
              <a:ext uri="{FF2B5EF4-FFF2-40B4-BE49-F238E27FC236}">
                <a16:creationId xmlns:a16="http://schemas.microsoft.com/office/drawing/2014/main" id="{A76F4B98-4B2F-B942-B845-D7B7123AB070}"/>
              </a:ext>
            </a:extLst>
          </p:cNvPr>
          <p:cNvSpPr>
            <a:spLocks noGrp="1"/>
          </p:cNvSpPr>
          <p:nvPr>
            <p:ph type="pic" sz="quarter" idx="41" hasCustomPrompt="1"/>
          </p:nvPr>
        </p:nvSpPr>
        <p:spPr>
          <a:xfrm>
            <a:off x="7026351" y="3041984"/>
            <a:ext cx="1241262" cy="1241262"/>
          </a:xfrm>
          <a:prstGeom prst="rect">
            <a:avLst/>
          </a:prstGeom>
        </p:spPr>
        <p:txBody>
          <a:bodyPr/>
          <a:lstStyle>
            <a:lvl1pPr marL="0" indent="0">
              <a:buNone/>
              <a:defRPr>
                <a:noFill/>
              </a:defRPr>
            </a:lvl1pPr>
          </a:lstStyle>
          <a:p>
            <a:r>
              <a:rPr lang="en-US"/>
              <a:t>insert</a:t>
            </a:r>
          </a:p>
        </p:txBody>
      </p:sp>
      <p:sp>
        <p:nvSpPr>
          <p:cNvPr id="50" name="Picture Placeholder 5">
            <a:extLst>
              <a:ext uri="{FF2B5EF4-FFF2-40B4-BE49-F238E27FC236}">
                <a16:creationId xmlns:a16="http://schemas.microsoft.com/office/drawing/2014/main" id="{1259EFA8-3521-C64B-A6F5-71A034492DC5}"/>
              </a:ext>
            </a:extLst>
          </p:cNvPr>
          <p:cNvSpPr>
            <a:spLocks noGrp="1"/>
          </p:cNvSpPr>
          <p:nvPr>
            <p:ph type="pic" sz="quarter" idx="42" hasCustomPrompt="1"/>
          </p:nvPr>
        </p:nvSpPr>
        <p:spPr>
          <a:xfrm>
            <a:off x="8527919" y="3041984"/>
            <a:ext cx="1241262" cy="1241262"/>
          </a:xfrm>
          <a:prstGeom prst="rect">
            <a:avLst/>
          </a:prstGeom>
        </p:spPr>
        <p:txBody>
          <a:bodyPr/>
          <a:lstStyle>
            <a:lvl1pPr marL="0" indent="0">
              <a:buNone/>
              <a:defRPr>
                <a:noFill/>
              </a:defRPr>
            </a:lvl1pPr>
          </a:lstStyle>
          <a:p>
            <a:r>
              <a:rPr lang="en-US"/>
              <a:t>insert</a:t>
            </a:r>
          </a:p>
        </p:txBody>
      </p:sp>
      <p:sp>
        <p:nvSpPr>
          <p:cNvPr id="51" name="Picture Placeholder 5">
            <a:extLst>
              <a:ext uri="{FF2B5EF4-FFF2-40B4-BE49-F238E27FC236}">
                <a16:creationId xmlns:a16="http://schemas.microsoft.com/office/drawing/2014/main" id="{2A060963-24DE-9A41-B0C3-627E5AE0FD4C}"/>
              </a:ext>
            </a:extLst>
          </p:cNvPr>
          <p:cNvSpPr>
            <a:spLocks noGrp="1"/>
          </p:cNvSpPr>
          <p:nvPr>
            <p:ph type="pic" sz="quarter" idx="43" hasCustomPrompt="1"/>
          </p:nvPr>
        </p:nvSpPr>
        <p:spPr>
          <a:xfrm>
            <a:off x="10029487" y="3039974"/>
            <a:ext cx="1241262" cy="1241262"/>
          </a:xfrm>
          <a:prstGeom prst="rect">
            <a:avLst/>
          </a:prstGeom>
        </p:spPr>
        <p:txBody>
          <a:bodyPr/>
          <a:lstStyle>
            <a:lvl1pPr marL="0" indent="0">
              <a:buNone/>
              <a:defRPr>
                <a:noFill/>
              </a:defRPr>
            </a:lvl1pPr>
          </a:lstStyle>
          <a:p>
            <a:r>
              <a:rPr lang="en-US"/>
              <a:t>insert</a:t>
            </a:r>
          </a:p>
        </p:txBody>
      </p:sp>
      <p:sp>
        <p:nvSpPr>
          <p:cNvPr id="52" name="Picture Placeholder 5">
            <a:extLst>
              <a:ext uri="{FF2B5EF4-FFF2-40B4-BE49-F238E27FC236}">
                <a16:creationId xmlns:a16="http://schemas.microsoft.com/office/drawing/2014/main" id="{C845A66E-9F3A-BD4F-8C21-278B18D2D718}"/>
              </a:ext>
            </a:extLst>
          </p:cNvPr>
          <p:cNvSpPr>
            <a:spLocks noGrp="1"/>
          </p:cNvSpPr>
          <p:nvPr>
            <p:ph type="pic" sz="quarter" idx="44" hasCustomPrompt="1"/>
          </p:nvPr>
        </p:nvSpPr>
        <p:spPr>
          <a:xfrm>
            <a:off x="1020079" y="4942974"/>
            <a:ext cx="1241262" cy="1241262"/>
          </a:xfrm>
          <a:prstGeom prst="rect">
            <a:avLst/>
          </a:prstGeom>
        </p:spPr>
        <p:txBody>
          <a:bodyPr/>
          <a:lstStyle>
            <a:lvl1pPr marL="0" indent="0">
              <a:buNone/>
              <a:defRPr>
                <a:noFill/>
              </a:defRPr>
            </a:lvl1pPr>
          </a:lstStyle>
          <a:p>
            <a:r>
              <a:rPr lang="en-US"/>
              <a:t>insert</a:t>
            </a:r>
          </a:p>
        </p:txBody>
      </p:sp>
      <p:sp>
        <p:nvSpPr>
          <p:cNvPr id="53" name="Picture Placeholder 5">
            <a:extLst>
              <a:ext uri="{FF2B5EF4-FFF2-40B4-BE49-F238E27FC236}">
                <a16:creationId xmlns:a16="http://schemas.microsoft.com/office/drawing/2014/main" id="{DDDA74A0-30F6-4449-8F84-C12418A568FF}"/>
              </a:ext>
            </a:extLst>
          </p:cNvPr>
          <p:cNvSpPr>
            <a:spLocks noGrp="1"/>
          </p:cNvSpPr>
          <p:nvPr>
            <p:ph type="pic" sz="quarter" idx="45" hasCustomPrompt="1"/>
          </p:nvPr>
        </p:nvSpPr>
        <p:spPr>
          <a:xfrm>
            <a:off x="2521647" y="4942974"/>
            <a:ext cx="1241262" cy="1241262"/>
          </a:xfrm>
          <a:prstGeom prst="rect">
            <a:avLst/>
          </a:prstGeom>
        </p:spPr>
        <p:txBody>
          <a:bodyPr/>
          <a:lstStyle>
            <a:lvl1pPr marL="0" indent="0">
              <a:buNone/>
              <a:defRPr>
                <a:noFill/>
              </a:defRPr>
            </a:lvl1pPr>
          </a:lstStyle>
          <a:p>
            <a:r>
              <a:rPr lang="en-US"/>
              <a:t>insert</a:t>
            </a:r>
          </a:p>
        </p:txBody>
      </p:sp>
      <p:sp>
        <p:nvSpPr>
          <p:cNvPr id="54" name="Picture Placeholder 5">
            <a:extLst>
              <a:ext uri="{FF2B5EF4-FFF2-40B4-BE49-F238E27FC236}">
                <a16:creationId xmlns:a16="http://schemas.microsoft.com/office/drawing/2014/main" id="{6C5124A0-05AF-2740-85B0-3F06D4136A54}"/>
              </a:ext>
            </a:extLst>
          </p:cNvPr>
          <p:cNvSpPr>
            <a:spLocks noGrp="1"/>
          </p:cNvSpPr>
          <p:nvPr>
            <p:ph type="pic" sz="quarter" idx="46" hasCustomPrompt="1"/>
          </p:nvPr>
        </p:nvSpPr>
        <p:spPr>
          <a:xfrm>
            <a:off x="4023215" y="4942974"/>
            <a:ext cx="1241262" cy="1241262"/>
          </a:xfrm>
          <a:prstGeom prst="rect">
            <a:avLst/>
          </a:prstGeom>
        </p:spPr>
        <p:txBody>
          <a:bodyPr/>
          <a:lstStyle>
            <a:lvl1pPr marL="0" indent="0">
              <a:buNone/>
              <a:defRPr>
                <a:noFill/>
              </a:defRPr>
            </a:lvl1pPr>
          </a:lstStyle>
          <a:p>
            <a:r>
              <a:rPr lang="en-US"/>
              <a:t>insert</a:t>
            </a:r>
          </a:p>
        </p:txBody>
      </p:sp>
      <p:sp>
        <p:nvSpPr>
          <p:cNvPr id="55" name="Picture Placeholder 5">
            <a:extLst>
              <a:ext uri="{FF2B5EF4-FFF2-40B4-BE49-F238E27FC236}">
                <a16:creationId xmlns:a16="http://schemas.microsoft.com/office/drawing/2014/main" id="{E3980E4D-36C1-3A44-95C5-1FA8653E526C}"/>
              </a:ext>
            </a:extLst>
          </p:cNvPr>
          <p:cNvSpPr>
            <a:spLocks noGrp="1"/>
          </p:cNvSpPr>
          <p:nvPr>
            <p:ph type="pic" sz="quarter" idx="47" hasCustomPrompt="1"/>
          </p:nvPr>
        </p:nvSpPr>
        <p:spPr>
          <a:xfrm>
            <a:off x="5524783" y="4942974"/>
            <a:ext cx="1241262" cy="1241262"/>
          </a:xfrm>
          <a:prstGeom prst="rect">
            <a:avLst/>
          </a:prstGeom>
        </p:spPr>
        <p:txBody>
          <a:bodyPr/>
          <a:lstStyle>
            <a:lvl1pPr marL="0" indent="0">
              <a:buNone/>
              <a:defRPr>
                <a:noFill/>
              </a:defRPr>
            </a:lvl1pPr>
          </a:lstStyle>
          <a:p>
            <a:r>
              <a:rPr lang="en-US"/>
              <a:t>insert</a:t>
            </a:r>
          </a:p>
        </p:txBody>
      </p:sp>
      <p:sp>
        <p:nvSpPr>
          <p:cNvPr id="56" name="Picture Placeholder 5">
            <a:extLst>
              <a:ext uri="{FF2B5EF4-FFF2-40B4-BE49-F238E27FC236}">
                <a16:creationId xmlns:a16="http://schemas.microsoft.com/office/drawing/2014/main" id="{3C638495-20C9-014B-B73F-FB9CD02E8405}"/>
              </a:ext>
            </a:extLst>
          </p:cNvPr>
          <p:cNvSpPr>
            <a:spLocks noGrp="1"/>
          </p:cNvSpPr>
          <p:nvPr>
            <p:ph type="pic" sz="quarter" idx="48" hasCustomPrompt="1"/>
          </p:nvPr>
        </p:nvSpPr>
        <p:spPr>
          <a:xfrm>
            <a:off x="7026351" y="4942974"/>
            <a:ext cx="1241262" cy="1241262"/>
          </a:xfrm>
          <a:prstGeom prst="rect">
            <a:avLst/>
          </a:prstGeom>
        </p:spPr>
        <p:txBody>
          <a:bodyPr/>
          <a:lstStyle>
            <a:lvl1pPr marL="0" indent="0">
              <a:buNone/>
              <a:defRPr>
                <a:noFill/>
              </a:defRPr>
            </a:lvl1pPr>
          </a:lstStyle>
          <a:p>
            <a:r>
              <a:rPr lang="en-US"/>
              <a:t>insert</a:t>
            </a:r>
          </a:p>
        </p:txBody>
      </p:sp>
      <p:sp>
        <p:nvSpPr>
          <p:cNvPr id="57" name="Picture Placeholder 5">
            <a:extLst>
              <a:ext uri="{FF2B5EF4-FFF2-40B4-BE49-F238E27FC236}">
                <a16:creationId xmlns:a16="http://schemas.microsoft.com/office/drawing/2014/main" id="{F34F4ADD-D7A6-7B42-9543-6EB4A49AED1F}"/>
              </a:ext>
            </a:extLst>
          </p:cNvPr>
          <p:cNvSpPr>
            <a:spLocks noGrp="1"/>
          </p:cNvSpPr>
          <p:nvPr>
            <p:ph type="pic" sz="quarter" idx="49" hasCustomPrompt="1"/>
          </p:nvPr>
        </p:nvSpPr>
        <p:spPr>
          <a:xfrm>
            <a:off x="8527919" y="4942974"/>
            <a:ext cx="1241262" cy="1241262"/>
          </a:xfrm>
          <a:prstGeom prst="rect">
            <a:avLst/>
          </a:prstGeom>
        </p:spPr>
        <p:txBody>
          <a:bodyPr/>
          <a:lstStyle>
            <a:lvl1pPr marL="0" indent="0">
              <a:buNone/>
              <a:defRPr>
                <a:noFill/>
              </a:defRPr>
            </a:lvl1pPr>
          </a:lstStyle>
          <a:p>
            <a:r>
              <a:rPr lang="en-US"/>
              <a:t>insert</a:t>
            </a:r>
          </a:p>
        </p:txBody>
      </p:sp>
      <p:sp>
        <p:nvSpPr>
          <p:cNvPr id="58" name="Picture Placeholder 5">
            <a:extLst>
              <a:ext uri="{FF2B5EF4-FFF2-40B4-BE49-F238E27FC236}">
                <a16:creationId xmlns:a16="http://schemas.microsoft.com/office/drawing/2014/main" id="{EC04BFDD-9E65-B446-9C6A-DE65733E124C}"/>
              </a:ext>
            </a:extLst>
          </p:cNvPr>
          <p:cNvSpPr>
            <a:spLocks noGrp="1"/>
          </p:cNvSpPr>
          <p:nvPr>
            <p:ph type="pic" sz="quarter" idx="50" hasCustomPrompt="1"/>
          </p:nvPr>
        </p:nvSpPr>
        <p:spPr>
          <a:xfrm>
            <a:off x="10029487" y="4940964"/>
            <a:ext cx="1241262" cy="1241262"/>
          </a:xfrm>
          <a:prstGeom prst="rect">
            <a:avLst/>
          </a:prstGeom>
        </p:spPr>
        <p:txBody>
          <a:bodyPr/>
          <a:lstStyle>
            <a:lvl1pPr marL="0" indent="0">
              <a:buNone/>
              <a:defRPr>
                <a:noFill/>
              </a:defRPr>
            </a:lvl1pPr>
          </a:lstStyle>
          <a:p>
            <a:r>
              <a:rPr lang="en-US"/>
              <a:t>insert</a:t>
            </a:r>
          </a:p>
        </p:txBody>
      </p:sp>
      <p:sp>
        <p:nvSpPr>
          <p:cNvPr id="60" name="Text Placeholder 59">
            <a:extLst>
              <a:ext uri="{FF2B5EF4-FFF2-40B4-BE49-F238E27FC236}">
                <a16:creationId xmlns:a16="http://schemas.microsoft.com/office/drawing/2014/main" id="{C2FB4F17-CB18-EF42-81BE-ACE61FF8097E}"/>
              </a:ext>
            </a:extLst>
          </p:cNvPr>
          <p:cNvSpPr>
            <a:spLocks noGrp="1"/>
          </p:cNvSpPr>
          <p:nvPr>
            <p:ph type="body" sz="quarter" idx="51" hasCustomPrompt="1"/>
          </p:nvPr>
        </p:nvSpPr>
        <p:spPr>
          <a:xfrm>
            <a:off x="1020791" y="192546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1" name="Text Placeholder 59">
            <a:extLst>
              <a:ext uri="{FF2B5EF4-FFF2-40B4-BE49-F238E27FC236}">
                <a16:creationId xmlns:a16="http://schemas.microsoft.com/office/drawing/2014/main" id="{4F69147B-8BBE-9749-BE97-D82C2C7B7488}"/>
              </a:ext>
            </a:extLst>
          </p:cNvPr>
          <p:cNvSpPr>
            <a:spLocks noGrp="1"/>
          </p:cNvSpPr>
          <p:nvPr>
            <p:ph type="body" sz="quarter" idx="52" hasCustomPrompt="1"/>
          </p:nvPr>
        </p:nvSpPr>
        <p:spPr>
          <a:xfrm>
            <a:off x="2515771" y="1913060"/>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2" name="Text Placeholder 59">
            <a:extLst>
              <a:ext uri="{FF2B5EF4-FFF2-40B4-BE49-F238E27FC236}">
                <a16:creationId xmlns:a16="http://schemas.microsoft.com/office/drawing/2014/main" id="{BEEB128E-E966-B84A-9029-8045BCE3B5DE}"/>
              </a:ext>
            </a:extLst>
          </p:cNvPr>
          <p:cNvSpPr>
            <a:spLocks noGrp="1"/>
          </p:cNvSpPr>
          <p:nvPr>
            <p:ph type="body" sz="quarter" idx="53" hasCustomPrompt="1"/>
          </p:nvPr>
        </p:nvSpPr>
        <p:spPr>
          <a:xfrm>
            <a:off x="4020277" y="192546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3" name="Text Placeholder 59">
            <a:extLst>
              <a:ext uri="{FF2B5EF4-FFF2-40B4-BE49-F238E27FC236}">
                <a16:creationId xmlns:a16="http://schemas.microsoft.com/office/drawing/2014/main" id="{D2061FB7-B115-8B41-97B3-8240F311642D}"/>
              </a:ext>
            </a:extLst>
          </p:cNvPr>
          <p:cNvSpPr>
            <a:spLocks noGrp="1"/>
          </p:cNvSpPr>
          <p:nvPr>
            <p:ph type="body" sz="quarter" idx="54" hasCustomPrompt="1"/>
          </p:nvPr>
        </p:nvSpPr>
        <p:spPr>
          <a:xfrm>
            <a:off x="5524224" y="192546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4" name="Text Placeholder 59">
            <a:extLst>
              <a:ext uri="{FF2B5EF4-FFF2-40B4-BE49-F238E27FC236}">
                <a16:creationId xmlns:a16="http://schemas.microsoft.com/office/drawing/2014/main" id="{92841410-FAE3-E34A-AF44-BD0CE18B929A}"/>
              </a:ext>
            </a:extLst>
          </p:cNvPr>
          <p:cNvSpPr>
            <a:spLocks noGrp="1"/>
          </p:cNvSpPr>
          <p:nvPr>
            <p:ph type="body" sz="quarter" idx="55" hasCustomPrompt="1"/>
          </p:nvPr>
        </p:nvSpPr>
        <p:spPr>
          <a:xfrm>
            <a:off x="7026351" y="1930520"/>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5" name="Text Placeholder 59">
            <a:extLst>
              <a:ext uri="{FF2B5EF4-FFF2-40B4-BE49-F238E27FC236}">
                <a16:creationId xmlns:a16="http://schemas.microsoft.com/office/drawing/2014/main" id="{38A75939-1A04-114B-A854-235C1EF7DB3C}"/>
              </a:ext>
            </a:extLst>
          </p:cNvPr>
          <p:cNvSpPr>
            <a:spLocks noGrp="1"/>
          </p:cNvSpPr>
          <p:nvPr>
            <p:ph type="body" sz="quarter" idx="56" hasCustomPrompt="1"/>
          </p:nvPr>
        </p:nvSpPr>
        <p:spPr>
          <a:xfrm>
            <a:off x="8527919" y="192546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6" name="Text Placeholder 59">
            <a:extLst>
              <a:ext uri="{FF2B5EF4-FFF2-40B4-BE49-F238E27FC236}">
                <a16:creationId xmlns:a16="http://schemas.microsoft.com/office/drawing/2014/main" id="{DF2B0A0D-5BCD-6441-9C74-36DDA96E8B40}"/>
              </a:ext>
            </a:extLst>
          </p:cNvPr>
          <p:cNvSpPr>
            <a:spLocks noGrp="1"/>
          </p:cNvSpPr>
          <p:nvPr>
            <p:ph type="body" sz="quarter" idx="57" hasCustomPrompt="1"/>
          </p:nvPr>
        </p:nvSpPr>
        <p:spPr>
          <a:xfrm>
            <a:off x="10007803" y="191343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br>
              <a:rPr lang="en-US"/>
            </a:br>
            <a:endParaRPr lang="en-US"/>
          </a:p>
        </p:txBody>
      </p:sp>
      <p:sp>
        <p:nvSpPr>
          <p:cNvPr id="67" name="Text Placeholder 59">
            <a:extLst>
              <a:ext uri="{FF2B5EF4-FFF2-40B4-BE49-F238E27FC236}">
                <a16:creationId xmlns:a16="http://schemas.microsoft.com/office/drawing/2014/main" id="{677360B7-EA81-B04A-A25D-3E7509CF2FDC}"/>
              </a:ext>
            </a:extLst>
          </p:cNvPr>
          <p:cNvSpPr>
            <a:spLocks noGrp="1"/>
          </p:cNvSpPr>
          <p:nvPr>
            <p:ph type="body" sz="quarter" idx="58" hasCustomPrompt="1"/>
          </p:nvPr>
        </p:nvSpPr>
        <p:spPr>
          <a:xfrm>
            <a:off x="1020791" y="429326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69" name="Text Placeholder 59">
            <a:extLst>
              <a:ext uri="{FF2B5EF4-FFF2-40B4-BE49-F238E27FC236}">
                <a16:creationId xmlns:a16="http://schemas.microsoft.com/office/drawing/2014/main" id="{C8979356-6AF7-5D43-8223-E89FED768825}"/>
              </a:ext>
            </a:extLst>
          </p:cNvPr>
          <p:cNvSpPr>
            <a:spLocks noGrp="1"/>
          </p:cNvSpPr>
          <p:nvPr>
            <p:ph type="body" sz="quarter" idx="59" hasCustomPrompt="1"/>
          </p:nvPr>
        </p:nvSpPr>
        <p:spPr>
          <a:xfrm>
            <a:off x="2515770" y="429326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0" name="Text Placeholder 59">
            <a:extLst>
              <a:ext uri="{FF2B5EF4-FFF2-40B4-BE49-F238E27FC236}">
                <a16:creationId xmlns:a16="http://schemas.microsoft.com/office/drawing/2014/main" id="{1A7803F9-7773-8D4F-976B-D69B7E2EE608}"/>
              </a:ext>
            </a:extLst>
          </p:cNvPr>
          <p:cNvSpPr>
            <a:spLocks noGrp="1"/>
          </p:cNvSpPr>
          <p:nvPr>
            <p:ph type="body" sz="quarter" idx="60" hasCustomPrompt="1"/>
          </p:nvPr>
        </p:nvSpPr>
        <p:spPr>
          <a:xfrm>
            <a:off x="4010749" y="4292473"/>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1" name="Text Placeholder 59">
            <a:extLst>
              <a:ext uri="{FF2B5EF4-FFF2-40B4-BE49-F238E27FC236}">
                <a16:creationId xmlns:a16="http://schemas.microsoft.com/office/drawing/2014/main" id="{4286B78D-E8D5-6842-AC6A-909EA46EFD1D}"/>
              </a:ext>
            </a:extLst>
          </p:cNvPr>
          <p:cNvSpPr>
            <a:spLocks noGrp="1"/>
          </p:cNvSpPr>
          <p:nvPr>
            <p:ph type="body" sz="quarter" idx="61" hasCustomPrompt="1"/>
          </p:nvPr>
        </p:nvSpPr>
        <p:spPr>
          <a:xfrm>
            <a:off x="5526728" y="4292473"/>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2" name="Text Placeholder 59">
            <a:extLst>
              <a:ext uri="{FF2B5EF4-FFF2-40B4-BE49-F238E27FC236}">
                <a16:creationId xmlns:a16="http://schemas.microsoft.com/office/drawing/2014/main" id="{D57E9009-2653-DC4B-94AE-90CDC9E1ABCA}"/>
              </a:ext>
            </a:extLst>
          </p:cNvPr>
          <p:cNvSpPr>
            <a:spLocks noGrp="1"/>
          </p:cNvSpPr>
          <p:nvPr>
            <p:ph type="body" sz="quarter" idx="62" hasCustomPrompt="1"/>
          </p:nvPr>
        </p:nvSpPr>
        <p:spPr>
          <a:xfrm>
            <a:off x="7030676" y="4292473"/>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3" name="Text Placeholder 59">
            <a:extLst>
              <a:ext uri="{FF2B5EF4-FFF2-40B4-BE49-F238E27FC236}">
                <a16:creationId xmlns:a16="http://schemas.microsoft.com/office/drawing/2014/main" id="{D5B3B3C8-7D00-764B-8913-D5E772AE43FE}"/>
              </a:ext>
            </a:extLst>
          </p:cNvPr>
          <p:cNvSpPr>
            <a:spLocks noGrp="1"/>
          </p:cNvSpPr>
          <p:nvPr>
            <p:ph type="body" sz="quarter" idx="63" hasCustomPrompt="1"/>
          </p:nvPr>
        </p:nvSpPr>
        <p:spPr>
          <a:xfrm>
            <a:off x="8527918" y="4292473"/>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4" name="Text Placeholder 59">
            <a:extLst>
              <a:ext uri="{FF2B5EF4-FFF2-40B4-BE49-F238E27FC236}">
                <a16:creationId xmlns:a16="http://schemas.microsoft.com/office/drawing/2014/main" id="{1F47E52F-8FA2-864D-BAD8-6C2A0A918543}"/>
              </a:ext>
            </a:extLst>
          </p:cNvPr>
          <p:cNvSpPr>
            <a:spLocks noGrp="1"/>
          </p:cNvSpPr>
          <p:nvPr>
            <p:ph type="body" sz="quarter" idx="64" hasCustomPrompt="1"/>
          </p:nvPr>
        </p:nvSpPr>
        <p:spPr>
          <a:xfrm>
            <a:off x="10022185" y="4281236"/>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5" name="Text Placeholder 59">
            <a:extLst>
              <a:ext uri="{FF2B5EF4-FFF2-40B4-BE49-F238E27FC236}">
                <a16:creationId xmlns:a16="http://schemas.microsoft.com/office/drawing/2014/main" id="{38B8711D-21CD-6942-8CF3-87CEDEA20996}"/>
              </a:ext>
            </a:extLst>
          </p:cNvPr>
          <p:cNvSpPr>
            <a:spLocks noGrp="1"/>
          </p:cNvSpPr>
          <p:nvPr>
            <p:ph type="body" sz="quarter" idx="65" hasCustomPrompt="1"/>
          </p:nvPr>
        </p:nvSpPr>
        <p:spPr>
          <a:xfrm>
            <a:off x="10022185" y="6194257"/>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6" name="Text Placeholder 59">
            <a:extLst>
              <a:ext uri="{FF2B5EF4-FFF2-40B4-BE49-F238E27FC236}">
                <a16:creationId xmlns:a16="http://schemas.microsoft.com/office/drawing/2014/main" id="{5F5D1609-08B5-C544-9F53-64EF9B176569}"/>
              </a:ext>
            </a:extLst>
          </p:cNvPr>
          <p:cNvSpPr>
            <a:spLocks noGrp="1"/>
          </p:cNvSpPr>
          <p:nvPr>
            <p:ph type="body" sz="quarter" idx="66" hasCustomPrompt="1"/>
          </p:nvPr>
        </p:nvSpPr>
        <p:spPr>
          <a:xfrm>
            <a:off x="8530269" y="620628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7" name="Text Placeholder 59">
            <a:extLst>
              <a:ext uri="{FF2B5EF4-FFF2-40B4-BE49-F238E27FC236}">
                <a16:creationId xmlns:a16="http://schemas.microsoft.com/office/drawing/2014/main" id="{1C0ACD1A-F0C2-3649-94D3-89076E30BBE1}"/>
              </a:ext>
            </a:extLst>
          </p:cNvPr>
          <p:cNvSpPr>
            <a:spLocks noGrp="1"/>
          </p:cNvSpPr>
          <p:nvPr>
            <p:ph type="body" sz="quarter" idx="67" hasCustomPrompt="1"/>
          </p:nvPr>
        </p:nvSpPr>
        <p:spPr>
          <a:xfrm>
            <a:off x="7038353" y="620628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8" name="Text Placeholder 59">
            <a:extLst>
              <a:ext uri="{FF2B5EF4-FFF2-40B4-BE49-F238E27FC236}">
                <a16:creationId xmlns:a16="http://schemas.microsoft.com/office/drawing/2014/main" id="{32487F0F-6A32-3943-A1CC-C2DE98C8DDA0}"/>
              </a:ext>
            </a:extLst>
          </p:cNvPr>
          <p:cNvSpPr>
            <a:spLocks noGrp="1"/>
          </p:cNvSpPr>
          <p:nvPr>
            <p:ph type="body" sz="quarter" idx="68" hasCustomPrompt="1"/>
          </p:nvPr>
        </p:nvSpPr>
        <p:spPr>
          <a:xfrm>
            <a:off x="5522374" y="6206289"/>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79" name="Text Placeholder 59">
            <a:extLst>
              <a:ext uri="{FF2B5EF4-FFF2-40B4-BE49-F238E27FC236}">
                <a16:creationId xmlns:a16="http://schemas.microsoft.com/office/drawing/2014/main" id="{F1E58CEF-0316-0A42-A8EC-A45C71F14F7A}"/>
              </a:ext>
            </a:extLst>
          </p:cNvPr>
          <p:cNvSpPr>
            <a:spLocks noGrp="1"/>
          </p:cNvSpPr>
          <p:nvPr>
            <p:ph type="body" sz="quarter" idx="69" hasCustomPrompt="1"/>
          </p:nvPr>
        </p:nvSpPr>
        <p:spPr>
          <a:xfrm>
            <a:off x="4030458" y="619425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80" name="Text Placeholder 59">
            <a:extLst>
              <a:ext uri="{FF2B5EF4-FFF2-40B4-BE49-F238E27FC236}">
                <a16:creationId xmlns:a16="http://schemas.microsoft.com/office/drawing/2014/main" id="{E13AE074-271F-4045-867B-9C0419DB97A6}"/>
              </a:ext>
            </a:extLst>
          </p:cNvPr>
          <p:cNvSpPr>
            <a:spLocks noGrp="1"/>
          </p:cNvSpPr>
          <p:nvPr>
            <p:ph type="body" sz="quarter" idx="70" hasCustomPrompt="1"/>
          </p:nvPr>
        </p:nvSpPr>
        <p:spPr>
          <a:xfrm>
            <a:off x="2526511" y="6194258"/>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81" name="Text Placeholder 59">
            <a:extLst>
              <a:ext uri="{FF2B5EF4-FFF2-40B4-BE49-F238E27FC236}">
                <a16:creationId xmlns:a16="http://schemas.microsoft.com/office/drawing/2014/main" id="{3F603147-1BA5-BA44-BFF1-32FE936A3FEE}"/>
              </a:ext>
            </a:extLst>
          </p:cNvPr>
          <p:cNvSpPr>
            <a:spLocks noGrp="1"/>
          </p:cNvSpPr>
          <p:nvPr>
            <p:ph type="body" sz="quarter" idx="71" hasCustomPrompt="1"/>
          </p:nvPr>
        </p:nvSpPr>
        <p:spPr>
          <a:xfrm>
            <a:off x="1010532" y="6182227"/>
            <a:ext cx="1239837" cy="420687"/>
          </a:xfrm>
          <a:prstGeom prst="rect">
            <a:avLst/>
          </a:prstGeom>
        </p:spPr>
        <p:txBody>
          <a:bodyPr/>
          <a:lstStyle>
            <a:lvl1pPr marL="0" indent="0" algn="ctr">
              <a:lnSpc>
                <a:spcPct val="100000"/>
              </a:lnSpc>
              <a:buFontTx/>
              <a:buNone/>
              <a:defRPr sz="800" b="1">
                <a:latin typeface="Proxima Nova" panose="02000506030000020004" pitchFamily="2" charset="0"/>
              </a:defRPr>
            </a:lvl1pPr>
            <a:lvl2pPr>
              <a:defRPr sz="900"/>
            </a:lvl2pPr>
            <a:lvl3pPr>
              <a:defRPr sz="900"/>
            </a:lvl3pPr>
            <a:lvl4pPr>
              <a:defRPr sz="900"/>
            </a:lvl4pPr>
            <a:lvl5pPr>
              <a:defRPr sz="900"/>
            </a:lvl5pPr>
          </a:lstStyle>
          <a:p>
            <a:pPr lvl="0"/>
            <a:r>
              <a:rPr lang="en-US"/>
              <a:t>NAME GOES HERE</a:t>
            </a:r>
            <a:br>
              <a:rPr lang="en-US"/>
            </a:br>
            <a:endParaRPr lang="en-US"/>
          </a:p>
        </p:txBody>
      </p:sp>
      <p:sp>
        <p:nvSpPr>
          <p:cNvPr id="44" name="Title 1">
            <a:extLst>
              <a:ext uri="{FF2B5EF4-FFF2-40B4-BE49-F238E27FC236}">
                <a16:creationId xmlns:a16="http://schemas.microsoft.com/office/drawing/2014/main" id="{8F0C303A-BC88-1153-D491-13D9064AA3CD}"/>
              </a:ext>
            </a:extLst>
          </p:cNvPr>
          <p:cNvSpPr txBox="1">
            <a:spLocks/>
          </p:cNvSpPr>
          <p:nvPr userDrawn="1"/>
        </p:nvSpPr>
        <p:spPr>
          <a:xfrm>
            <a:off x="556149" y="177091"/>
            <a:ext cx="11079701" cy="3740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i="0">
                <a:solidFill>
                  <a:srgbClr val="00B2F6"/>
                </a:solidFill>
                <a:latin typeface="Roboto Condensed" panose="02000000000000000000" pitchFamily="2" charset="0"/>
                <a:ea typeface="Roboto Condensed" panose="02000000000000000000" pitchFamily="2" charset="0"/>
                <a:cs typeface="Roboto Condensed" panose="02000000000000000000" pitchFamily="2" charset="0"/>
              </a:rPr>
              <a:t>EXECUTIVE COMMITTEE</a:t>
            </a:r>
          </a:p>
        </p:txBody>
      </p:sp>
      <p:sp>
        <p:nvSpPr>
          <p:cNvPr id="59" name="Title 1">
            <a:extLst>
              <a:ext uri="{FF2B5EF4-FFF2-40B4-BE49-F238E27FC236}">
                <a16:creationId xmlns:a16="http://schemas.microsoft.com/office/drawing/2014/main" id="{92350D33-3469-DDDE-A77E-447364747C79}"/>
              </a:ext>
            </a:extLst>
          </p:cNvPr>
          <p:cNvSpPr txBox="1">
            <a:spLocks/>
          </p:cNvSpPr>
          <p:nvPr userDrawn="1"/>
        </p:nvSpPr>
        <p:spPr>
          <a:xfrm>
            <a:off x="605563" y="2546075"/>
            <a:ext cx="11079701" cy="3740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i="0">
                <a:solidFill>
                  <a:srgbClr val="00B2F6"/>
                </a:solidFill>
                <a:latin typeface="Roboto Condensed" panose="02000000000000000000" pitchFamily="2" charset="0"/>
                <a:ea typeface="Roboto Condensed" panose="02000000000000000000" pitchFamily="2" charset="0"/>
                <a:cs typeface="Roboto Condensed" panose="02000000000000000000" pitchFamily="2" charset="0"/>
              </a:rPr>
              <a:t>DIRECTORS</a:t>
            </a:r>
          </a:p>
        </p:txBody>
      </p:sp>
    </p:spTree>
    <p:extLst>
      <p:ext uri="{BB962C8B-B14F-4D97-AF65-F5344CB8AC3E}">
        <p14:creationId xmlns:p14="http://schemas.microsoft.com/office/powerpoint/2010/main" val="7663363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A27747AB-FEB3-9B49-9D87-730588F7C705}"/>
              </a:ext>
            </a:extLst>
          </p:cNvPr>
          <p:cNvSpPr/>
          <p:nvPr userDrawn="1"/>
        </p:nvSpPr>
        <p:spPr>
          <a:xfrm>
            <a:off x="1" y="0"/>
            <a:ext cx="5898632" cy="6858000"/>
          </a:xfrm>
          <a:prstGeom prst="rect">
            <a:avLst/>
          </a:prstGeom>
          <a:solidFill>
            <a:srgbClr val="1D4487">
              <a:alpha val="85098"/>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4" name="Picture Placeholder 18">
            <a:extLst>
              <a:ext uri="{FF2B5EF4-FFF2-40B4-BE49-F238E27FC236}">
                <a16:creationId xmlns:a16="http://schemas.microsoft.com/office/drawing/2014/main" id="{4D883F13-20DB-F240-9F21-F41891F16F59}"/>
              </a:ext>
            </a:extLst>
          </p:cNvPr>
          <p:cNvSpPr>
            <a:spLocks noGrp="1"/>
          </p:cNvSpPr>
          <p:nvPr>
            <p:ph type="pic" sz="quarter" idx="12"/>
          </p:nvPr>
        </p:nvSpPr>
        <p:spPr>
          <a:xfrm>
            <a:off x="5898633" y="0"/>
            <a:ext cx="6293367" cy="6865938"/>
          </a:xfrm>
          <a:prstGeom prst="rect">
            <a:avLst/>
          </a:prstGeom>
        </p:spPr>
        <p:txBody>
          <a:bodyPr/>
          <a:lstStyle>
            <a:lvl1pPr marL="0" indent="0">
              <a:buNone/>
              <a:defRPr>
                <a:solidFill>
                  <a:schemeClr val="bg1"/>
                </a:solidFill>
              </a:defRPr>
            </a:lvl1pPr>
          </a:lstStyle>
          <a:p>
            <a:endParaRPr lang="en-US"/>
          </a:p>
        </p:txBody>
      </p:sp>
      <p:sp>
        <p:nvSpPr>
          <p:cNvPr id="82" name="Title 4">
            <a:extLst>
              <a:ext uri="{FF2B5EF4-FFF2-40B4-BE49-F238E27FC236}">
                <a16:creationId xmlns:a16="http://schemas.microsoft.com/office/drawing/2014/main" id="{DD5CE0BC-B6A7-8046-90C2-EF8B0AEA9D3F}"/>
              </a:ext>
            </a:extLst>
          </p:cNvPr>
          <p:cNvSpPr>
            <a:spLocks noGrp="1"/>
          </p:cNvSpPr>
          <p:nvPr>
            <p:ph type="title" hasCustomPrompt="1"/>
          </p:nvPr>
        </p:nvSpPr>
        <p:spPr>
          <a:xfrm>
            <a:off x="764917" y="2464525"/>
            <a:ext cx="4368559" cy="641155"/>
          </a:xfrm>
          <a:prstGeom prst="rect">
            <a:avLst/>
          </a:prstGeom>
        </p:spPr>
        <p:txBody>
          <a:bodyPr/>
          <a:lstStyle>
            <a:lvl1pPr>
              <a:defRPr sz="4000" b="1">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HEADING HERE</a:t>
            </a:r>
          </a:p>
        </p:txBody>
      </p:sp>
      <p:sp>
        <p:nvSpPr>
          <p:cNvPr id="83" name="Text Placeholder 3">
            <a:extLst>
              <a:ext uri="{FF2B5EF4-FFF2-40B4-BE49-F238E27FC236}">
                <a16:creationId xmlns:a16="http://schemas.microsoft.com/office/drawing/2014/main" id="{15E87C10-2F83-6A4B-A24B-7A8459826608}"/>
              </a:ext>
            </a:extLst>
          </p:cNvPr>
          <p:cNvSpPr>
            <a:spLocks noGrp="1"/>
          </p:cNvSpPr>
          <p:nvPr>
            <p:ph type="body" sz="quarter" idx="11" hasCustomPrompt="1"/>
          </p:nvPr>
        </p:nvSpPr>
        <p:spPr>
          <a:xfrm>
            <a:off x="764917" y="3306610"/>
            <a:ext cx="4368800" cy="1646545"/>
          </a:xfrm>
          <a:prstGeom prst="rect">
            <a:avLst/>
          </a:prstGeom>
        </p:spPr>
        <p:txBody>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Sub Heading Here</a:t>
            </a:r>
          </a:p>
        </p:txBody>
      </p:sp>
      <p:cxnSp>
        <p:nvCxnSpPr>
          <p:cNvPr id="10" name="Straight Connector 9">
            <a:extLst>
              <a:ext uri="{FF2B5EF4-FFF2-40B4-BE49-F238E27FC236}">
                <a16:creationId xmlns:a16="http://schemas.microsoft.com/office/drawing/2014/main" id="{9A6B6C96-FB70-D4F8-A8D6-3E9778765CFC}"/>
              </a:ext>
            </a:extLst>
          </p:cNvPr>
          <p:cNvCxnSpPr/>
          <p:nvPr userDrawn="1"/>
        </p:nvCxnSpPr>
        <p:spPr>
          <a:xfrm>
            <a:off x="764917" y="3205721"/>
            <a:ext cx="4216400" cy="0"/>
          </a:xfrm>
          <a:prstGeom prst="line">
            <a:avLst/>
          </a:prstGeom>
          <a:ln w="12700">
            <a:solidFill>
              <a:srgbClr val="E5B587"/>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a:extLst>
              <a:ext uri="{FF2B5EF4-FFF2-40B4-BE49-F238E27FC236}">
                <a16:creationId xmlns:a16="http://schemas.microsoft.com/office/drawing/2014/main" id="{68A96738-A60C-5740-3A61-22BDAD7C3C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191" y="6084588"/>
            <a:ext cx="2935886" cy="562191"/>
          </a:xfrm>
          <a:prstGeom prst="rect">
            <a:avLst/>
          </a:prstGeom>
        </p:spPr>
      </p:pic>
    </p:spTree>
    <p:extLst>
      <p:ext uri="{BB962C8B-B14F-4D97-AF65-F5344CB8AC3E}">
        <p14:creationId xmlns:p14="http://schemas.microsoft.com/office/powerpoint/2010/main" val="36827559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962820-AF04-F2E7-F560-A639DB4FF474}"/>
              </a:ext>
            </a:extLst>
          </p:cNvPr>
          <p:cNvSpPr/>
          <p:nvPr userDrawn="1"/>
        </p:nvSpPr>
        <p:spPr>
          <a:xfrm>
            <a:off x="1" y="0"/>
            <a:ext cx="5898632" cy="6858000"/>
          </a:xfrm>
          <a:prstGeom prst="rect">
            <a:avLst/>
          </a:prstGeom>
          <a:solidFill>
            <a:srgbClr val="00B2F6">
              <a:alpha val="85098"/>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4" name="Picture Placeholder 18">
            <a:extLst>
              <a:ext uri="{FF2B5EF4-FFF2-40B4-BE49-F238E27FC236}">
                <a16:creationId xmlns:a16="http://schemas.microsoft.com/office/drawing/2014/main" id="{4D883F13-20DB-F240-9F21-F41891F16F59}"/>
              </a:ext>
            </a:extLst>
          </p:cNvPr>
          <p:cNvSpPr>
            <a:spLocks noGrp="1"/>
          </p:cNvSpPr>
          <p:nvPr>
            <p:ph type="pic" sz="quarter" idx="12"/>
          </p:nvPr>
        </p:nvSpPr>
        <p:spPr>
          <a:xfrm>
            <a:off x="5898633" y="0"/>
            <a:ext cx="6293367" cy="6865938"/>
          </a:xfrm>
          <a:prstGeom prst="rect">
            <a:avLst/>
          </a:prstGeom>
        </p:spPr>
        <p:txBody>
          <a:bodyPr/>
          <a:lstStyle>
            <a:lvl1pPr marL="0" indent="0">
              <a:buNone/>
              <a:defRPr>
                <a:solidFill>
                  <a:schemeClr val="bg1"/>
                </a:solidFill>
              </a:defRPr>
            </a:lvl1pPr>
          </a:lstStyle>
          <a:p>
            <a:endParaRPr lang="en-US"/>
          </a:p>
        </p:txBody>
      </p:sp>
      <p:sp>
        <p:nvSpPr>
          <p:cNvPr id="82" name="Title 4">
            <a:extLst>
              <a:ext uri="{FF2B5EF4-FFF2-40B4-BE49-F238E27FC236}">
                <a16:creationId xmlns:a16="http://schemas.microsoft.com/office/drawing/2014/main" id="{DD5CE0BC-B6A7-8046-90C2-EF8B0AEA9D3F}"/>
              </a:ext>
            </a:extLst>
          </p:cNvPr>
          <p:cNvSpPr>
            <a:spLocks noGrp="1"/>
          </p:cNvSpPr>
          <p:nvPr>
            <p:ph type="title" hasCustomPrompt="1"/>
          </p:nvPr>
        </p:nvSpPr>
        <p:spPr>
          <a:xfrm>
            <a:off x="764917" y="2473233"/>
            <a:ext cx="4368559" cy="632447"/>
          </a:xfrm>
          <a:prstGeom prst="rect">
            <a:avLst/>
          </a:prstGeom>
        </p:spPr>
        <p:txBody>
          <a:bodyPr/>
          <a:lstStyle>
            <a:lvl1pPr>
              <a:defRPr sz="4000" b="1">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HEADING HERE</a:t>
            </a:r>
          </a:p>
        </p:txBody>
      </p:sp>
      <p:sp>
        <p:nvSpPr>
          <p:cNvPr id="83" name="Text Placeholder 3">
            <a:extLst>
              <a:ext uri="{FF2B5EF4-FFF2-40B4-BE49-F238E27FC236}">
                <a16:creationId xmlns:a16="http://schemas.microsoft.com/office/drawing/2014/main" id="{15E87C10-2F83-6A4B-A24B-7A8459826608}"/>
              </a:ext>
            </a:extLst>
          </p:cNvPr>
          <p:cNvSpPr>
            <a:spLocks noGrp="1"/>
          </p:cNvSpPr>
          <p:nvPr>
            <p:ph type="body" sz="quarter" idx="11" hasCustomPrompt="1"/>
          </p:nvPr>
        </p:nvSpPr>
        <p:spPr>
          <a:xfrm>
            <a:off x="764917" y="3306610"/>
            <a:ext cx="4368800" cy="1646545"/>
          </a:xfrm>
          <a:prstGeom prst="rect">
            <a:avLst/>
          </a:prstGeom>
        </p:spPr>
        <p:txBody>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Sub Heading Here</a:t>
            </a:r>
          </a:p>
        </p:txBody>
      </p:sp>
      <p:cxnSp>
        <p:nvCxnSpPr>
          <p:cNvPr id="11" name="Straight Connector 10">
            <a:extLst>
              <a:ext uri="{FF2B5EF4-FFF2-40B4-BE49-F238E27FC236}">
                <a16:creationId xmlns:a16="http://schemas.microsoft.com/office/drawing/2014/main" id="{13537BBC-07F6-48B1-1215-686E0D8D9345}"/>
              </a:ext>
            </a:extLst>
          </p:cNvPr>
          <p:cNvCxnSpPr/>
          <p:nvPr userDrawn="1"/>
        </p:nvCxnSpPr>
        <p:spPr>
          <a:xfrm>
            <a:off x="764917" y="3205721"/>
            <a:ext cx="4216400" cy="0"/>
          </a:xfrm>
          <a:prstGeom prst="line">
            <a:avLst/>
          </a:prstGeom>
          <a:ln w="12700">
            <a:solidFill>
              <a:srgbClr val="F8952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56AA3C9-646D-6E56-A4F1-FF99A1911C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3158" y="6132093"/>
            <a:ext cx="3116811" cy="530521"/>
          </a:xfrm>
          <a:prstGeom prst="rect">
            <a:avLst/>
          </a:prstGeom>
        </p:spPr>
      </p:pic>
    </p:spTree>
    <p:extLst>
      <p:ext uri="{BB962C8B-B14F-4D97-AF65-F5344CB8AC3E}">
        <p14:creationId xmlns:p14="http://schemas.microsoft.com/office/powerpoint/2010/main" val="4267620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B1AF8-BC20-6A27-50CF-2BF3B26ACF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F8FD69-1C39-E45A-061E-A3D3E42F0B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660EAC-0731-3DB5-3D76-08868A873F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410852-D195-B18A-D084-DCFA26778113}"/>
              </a:ext>
            </a:extLst>
          </p:cNvPr>
          <p:cNvSpPr>
            <a:spLocks noGrp="1"/>
          </p:cNvSpPr>
          <p:nvPr>
            <p:ph type="dt" sz="half" idx="10"/>
          </p:nvPr>
        </p:nvSpPr>
        <p:spPr/>
        <p:txBody>
          <a:bodyPr/>
          <a:lstStyle/>
          <a:p>
            <a:fld id="{47B78DBC-BD92-4118-90AF-2E7BE485E893}" type="datetimeFigureOut">
              <a:rPr lang="en-US" smtClean="0"/>
              <a:t>11/15/2023</a:t>
            </a:fld>
            <a:endParaRPr lang="en-US"/>
          </a:p>
        </p:txBody>
      </p:sp>
      <p:sp>
        <p:nvSpPr>
          <p:cNvPr id="6" name="Footer Placeholder 5">
            <a:extLst>
              <a:ext uri="{FF2B5EF4-FFF2-40B4-BE49-F238E27FC236}">
                <a16:creationId xmlns:a16="http://schemas.microsoft.com/office/drawing/2014/main" id="{497726FC-E2E8-EEE8-15F0-A57740F2FA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5918AC-C0E5-09AD-E42B-E19F1E7F8A83}"/>
              </a:ext>
            </a:extLst>
          </p:cNvPr>
          <p:cNvSpPr>
            <a:spLocks noGrp="1"/>
          </p:cNvSpPr>
          <p:nvPr>
            <p:ph type="sldNum" sz="quarter" idx="12"/>
          </p:nvPr>
        </p:nvSpPr>
        <p:spPr/>
        <p:txBody>
          <a:bodyPr/>
          <a:lstStyle/>
          <a:p>
            <a:fld id="{883415FD-2415-4642-9E59-ED1770355CD6}" type="slidenum">
              <a:rPr lang="en-US" smtClean="0"/>
              <a:t>‹#›</a:t>
            </a:fld>
            <a:endParaRPr lang="en-US"/>
          </a:p>
        </p:txBody>
      </p:sp>
    </p:spTree>
    <p:extLst>
      <p:ext uri="{BB962C8B-B14F-4D97-AF65-F5344CB8AC3E}">
        <p14:creationId xmlns:p14="http://schemas.microsoft.com/office/powerpoint/2010/main" val="12201164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A709F0-5EE1-D0CB-1265-F86F1D65A790}"/>
              </a:ext>
            </a:extLst>
          </p:cNvPr>
          <p:cNvSpPr/>
          <p:nvPr userDrawn="1"/>
        </p:nvSpPr>
        <p:spPr>
          <a:xfrm>
            <a:off x="0" y="-1"/>
            <a:ext cx="12192000" cy="1448889"/>
          </a:xfrm>
          <a:prstGeom prst="rect">
            <a:avLst/>
          </a:prstGeom>
          <a:solidFill>
            <a:srgbClr val="1D4487">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F4DE26D4-10E3-F442-A46E-B72E6F2787EC}"/>
              </a:ext>
            </a:extLst>
          </p:cNvPr>
          <p:cNvSpPr>
            <a:spLocks noGrp="1"/>
          </p:cNvSpPr>
          <p:nvPr>
            <p:ph type="title" hasCustomPrompt="1"/>
          </p:nvPr>
        </p:nvSpPr>
        <p:spPr>
          <a:xfrm>
            <a:off x="776895" y="447253"/>
            <a:ext cx="10638210" cy="667757"/>
          </a:xfrm>
          <a:prstGeom prst="rect">
            <a:avLst/>
          </a:prstGeom>
        </p:spPr>
        <p:txBody>
          <a:bodyPr/>
          <a:lstStyle>
            <a:lvl1pPr>
              <a:defRPr sz="4800" b="1"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HEADING HERE</a:t>
            </a:r>
          </a:p>
        </p:txBody>
      </p:sp>
      <p:sp>
        <p:nvSpPr>
          <p:cNvPr id="7" name="Text Placeholder 7">
            <a:extLst>
              <a:ext uri="{FF2B5EF4-FFF2-40B4-BE49-F238E27FC236}">
                <a16:creationId xmlns:a16="http://schemas.microsoft.com/office/drawing/2014/main" id="{A4A5B590-D17C-E500-4958-F2F8102486F2}"/>
              </a:ext>
            </a:extLst>
          </p:cNvPr>
          <p:cNvSpPr>
            <a:spLocks noGrp="1"/>
          </p:cNvSpPr>
          <p:nvPr>
            <p:ph type="body" sz="quarter" idx="11"/>
          </p:nvPr>
        </p:nvSpPr>
        <p:spPr>
          <a:xfrm>
            <a:off x="776288" y="1635125"/>
            <a:ext cx="10638817" cy="4275138"/>
          </a:xfrm>
          <a:prstGeom prst="rect">
            <a:avLst/>
          </a:prstGeom>
        </p:spPr>
        <p:txBody>
          <a:bodyPr/>
          <a:lstStyle>
            <a:lvl1pPr>
              <a:defRPr>
                <a:latin typeface="Roboto Light" panose="02000000000000000000" pitchFamily="2" charset="0"/>
                <a:ea typeface="Roboto Light" panose="02000000000000000000" pitchFamily="2" charset="0"/>
                <a:cs typeface="Roboto Light" panose="02000000000000000000" pitchFamily="2" charset="0"/>
              </a:defRPr>
            </a:lvl1pPr>
            <a:lvl2pPr>
              <a:defRPr>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Text&#10;&#10;Description automatically generated">
            <a:extLst>
              <a:ext uri="{FF2B5EF4-FFF2-40B4-BE49-F238E27FC236}">
                <a16:creationId xmlns:a16="http://schemas.microsoft.com/office/drawing/2014/main" id="{ADCE82D0-09F0-8D43-D7E5-6523DF5A1E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105" y="6156747"/>
            <a:ext cx="2679700" cy="508000"/>
          </a:xfrm>
          <a:prstGeom prst="rect">
            <a:avLst/>
          </a:prstGeom>
        </p:spPr>
      </p:pic>
    </p:spTree>
    <p:extLst>
      <p:ext uri="{BB962C8B-B14F-4D97-AF65-F5344CB8AC3E}">
        <p14:creationId xmlns:p14="http://schemas.microsoft.com/office/powerpoint/2010/main" val="16396307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A709F0-5EE1-D0CB-1265-F86F1D65A790}"/>
              </a:ext>
            </a:extLst>
          </p:cNvPr>
          <p:cNvSpPr/>
          <p:nvPr userDrawn="1"/>
        </p:nvSpPr>
        <p:spPr>
          <a:xfrm>
            <a:off x="0" y="-1"/>
            <a:ext cx="12192000" cy="1448889"/>
          </a:xfrm>
          <a:prstGeom prst="rect">
            <a:avLst/>
          </a:prstGeom>
          <a:solidFill>
            <a:srgbClr val="00B2F6">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F4DE26D4-10E3-F442-A46E-B72E6F2787EC}"/>
              </a:ext>
            </a:extLst>
          </p:cNvPr>
          <p:cNvSpPr>
            <a:spLocks noGrp="1"/>
          </p:cNvSpPr>
          <p:nvPr>
            <p:ph type="title" hasCustomPrompt="1"/>
          </p:nvPr>
        </p:nvSpPr>
        <p:spPr>
          <a:xfrm>
            <a:off x="776895" y="447253"/>
            <a:ext cx="10638210" cy="667757"/>
          </a:xfrm>
          <a:prstGeom prst="rect">
            <a:avLst/>
          </a:prstGeom>
        </p:spPr>
        <p:txBody>
          <a:bodyPr/>
          <a:lstStyle>
            <a:lvl1pPr>
              <a:defRPr sz="4800" b="1"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HEADING HERE</a:t>
            </a:r>
          </a:p>
        </p:txBody>
      </p:sp>
      <p:sp>
        <p:nvSpPr>
          <p:cNvPr id="6" name="Text Placeholder 7">
            <a:extLst>
              <a:ext uri="{FF2B5EF4-FFF2-40B4-BE49-F238E27FC236}">
                <a16:creationId xmlns:a16="http://schemas.microsoft.com/office/drawing/2014/main" id="{F229EB78-5E28-5991-2BEF-1FB7F73466A9}"/>
              </a:ext>
            </a:extLst>
          </p:cNvPr>
          <p:cNvSpPr>
            <a:spLocks noGrp="1"/>
          </p:cNvSpPr>
          <p:nvPr>
            <p:ph type="body" sz="quarter" idx="11"/>
          </p:nvPr>
        </p:nvSpPr>
        <p:spPr>
          <a:xfrm>
            <a:off x="776288" y="1635125"/>
            <a:ext cx="10638817" cy="4275138"/>
          </a:xfrm>
          <a:prstGeom prst="rect">
            <a:avLst/>
          </a:prstGeom>
        </p:spPr>
        <p:txBody>
          <a:bodyPr/>
          <a:lstStyle>
            <a:lvl1pPr>
              <a:defRPr>
                <a:latin typeface="Roboto Light" panose="02000000000000000000" pitchFamily="2" charset="0"/>
                <a:ea typeface="Roboto Light" panose="02000000000000000000" pitchFamily="2" charset="0"/>
                <a:cs typeface="Roboto Light" panose="02000000000000000000" pitchFamily="2" charset="0"/>
              </a:defRPr>
            </a:lvl1pPr>
            <a:lvl2pPr>
              <a:defRPr>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text&#10;&#10;Description automatically generated">
            <a:extLst>
              <a:ext uri="{FF2B5EF4-FFF2-40B4-BE49-F238E27FC236}">
                <a16:creationId xmlns:a16="http://schemas.microsoft.com/office/drawing/2014/main" id="{6D8F974A-093C-8147-E607-CB799B42A4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538" y="6186318"/>
            <a:ext cx="2637042" cy="448858"/>
          </a:xfrm>
          <a:prstGeom prst="rect">
            <a:avLst/>
          </a:prstGeom>
        </p:spPr>
      </p:pic>
    </p:spTree>
    <p:extLst>
      <p:ext uri="{BB962C8B-B14F-4D97-AF65-F5344CB8AC3E}">
        <p14:creationId xmlns:p14="http://schemas.microsoft.com/office/powerpoint/2010/main" val="5680945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4DE26D4-10E3-F442-A46E-B72E6F2787EC}"/>
              </a:ext>
            </a:extLst>
          </p:cNvPr>
          <p:cNvSpPr>
            <a:spLocks noGrp="1"/>
          </p:cNvSpPr>
          <p:nvPr>
            <p:ph type="title" hasCustomPrompt="1"/>
          </p:nvPr>
        </p:nvSpPr>
        <p:spPr>
          <a:xfrm>
            <a:off x="776895" y="447253"/>
            <a:ext cx="10638210" cy="667757"/>
          </a:xfrm>
          <a:prstGeom prst="rect">
            <a:avLst/>
          </a:prstGeom>
        </p:spPr>
        <p:txBody>
          <a:bodyPr/>
          <a:lstStyle>
            <a:lvl1pPr>
              <a:defRPr sz="4800" b="1" i="0">
                <a:solidFill>
                  <a:srgbClr val="1D4487"/>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HEADING HERE</a:t>
            </a:r>
          </a:p>
        </p:txBody>
      </p:sp>
      <p:sp>
        <p:nvSpPr>
          <p:cNvPr id="5" name="Picture Placeholder 6">
            <a:extLst>
              <a:ext uri="{FF2B5EF4-FFF2-40B4-BE49-F238E27FC236}">
                <a16:creationId xmlns:a16="http://schemas.microsoft.com/office/drawing/2014/main" id="{3BCF3819-B4BC-8113-03F3-D30B3BB75F5C}"/>
              </a:ext>
            </a:extLst>
          </p:cNvPr>
          <p:cNvSpPr>
            <a:spLocks noGrp="1"/>
          </p:cNvSpPr>
          <p:nvPr>
            <p:ph type="pic" sz="quarter" idx="10"/>
          </p:nvPr>
        </p:nvSpPr>
        <p:spPr>
          <a:xfrm>
            <a:off x="6096000" y="1634887"/>
            <a:ext cx="5240129" cy="4715236"/>
          </a:xfrm>
          <a:prstGeom prst="rect">
            <a:avLst/>
          </a:prstGeom>
        </p:spPr>
        <p:txBody>
          <a:bodyPr/>
          <a:lstStyle>
            <a:lvl1pPr>
              <a:defRPr>
                <a:latin typeface="Roboto Light" panose="02000000000000000000" pitchFamily="2" charset="0"/>
                <a:ea typeface="Roboto Light" panose="02000000000000000000" pitchFamily="2" charset="0"/>
                <a:cs typeface="Roboto Light" panose="02000000000000000000" pitchFamily="2" charset="0"/>
              </a:defRPr>
            </a:lvl1pPr>
          </a:lstStyle>
          <a:p>
            <a:endParaRPr lang="en-US"/>
          </a:p>
        </p:txBody>
      </p:sp>
      <p:sp>
        <p:nvSpPr>
          <p:cNvPr id="8" name="Text Placeholder 7">
            <a:extLst>
              <a:ext uri="{FF2B5EF4-FFF2-40B4-BE49-F238E27FC236}">
                <a16:creationId xmlns:a16="http://schemas.microsoft.com/office/drawing/2014/main" id="{F59BBD53-CDE2-5EC0-4435-F034542A9F21}"/>
              </a:ext>
            </a:extLst>
          </p:cNvPr>
          <p:cNvSpPr>
            <a:spLocks noGrp="1"/>
          </p:cNvSpPr>
          <p:nvPr>
            <p:ph type="body" sz="quarter" idx="11"/>
          </p:nvPr>
        </p:nvSpPr>
        <p:spPr>
          <a:xfrm>
            <a:off x="776288" y="1635125"/>
            <a:ext cx="5049837" cy="4275138"/>
          </a:xfrm>
          <a:prstGeom prst="rect">
            <a:avLst/>
          </a:prstGeom>
        </p:spPr>
        <p:txBody>
          <a:bodyPr/>
          <a:lstStyle>
            <a:lvl1pPr>
              <a:defRPr>
                <a:latin typeface="Roboto Light" panose="02000000000000000000" pitchFamily="2" charset="0"/>
                <a:ea typeface="Roboto Light" panose="02000000000000000000" pitchFamily="2" charset="0"/>
                <a:cs typeface="Roboto Light" panose="02000000000000000000" pitchFamily="2" charset="0"/>
              </a:defRPr>
            </a:lvl1pPr>
            <a:lvl2pPr>
              <a:defRPr>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Text&#10;&#10;Description automatically generated">
            <a:extLst>
              <a:ext uri="{FF2B5EF4-FFF2-40B4-BE49-F238E27FC236}">
                <a16:creationId xmlns:a16="http://schemas.microsoft.com/office/drawing/2014/main" id="{609A9BEC-C8FF-7A42-71A1-27E8DD8E0D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105" y="6156747"/>
            <a:ext cx="2679700" cy="508000"/>
          </a:xfrm>
          <a:prstGeom prst="rect">
            <a:avLst/>
          </a:prstGeom>
        </p:spPr>
      </p:pic>
    </p:spTree>
    <p:extLst>
      <p:ext uri="{BB962C8B-B14F-4D97-AF65-F5344CB8AC3E}">
        <p14:creationId xmlns:p14="http://schemas.microsoft.com/office/powerpoint/2010/main" val="8983412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4DE26D4-10E3-F442-A46E-B72E6F2787EC}"/>
              </a:ext>
            </a:extLst>
          </p:cNvPr>
          <p:cNvSpPr>
            <a:spLocks noGrp="1"/>
          </p:cNvSpPr>
          <p:nvPr>
            <p:ph type="title" hasCustomPrompt="1"/>
          </p:nvPr>
        </p:nvSpPr>
        <p:spPr>
          <a:xfrm>
            <a:off x="776895" y="447253"/>
            <a:ext cx="10638210" cy="667757"/>
          </a:xfrm>
          <a:prstGeom prst="rect">
            <a:avLst/>
          </a:prstGeom>
        </p:spPr>
        <p:txBody>
          <a:bodyPr/>
          <a:lstStyle>
            <a:lvl1pPr>
              <a:defRPr sz="4800" b="1" i="0">
                <a:solidFill>
                  <a:srgbClr val="00B2F6"/>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HEADING HERE</a:t>
            </a:r>
          </a:p>
        </p:txBody>
      </p:sp>
      <p:sp>
        <p:nvSpPr>
          <p:cNvPr id="5" name="Picture Placeholder 6">
            <a:extLst>
              <a:ext uri="{FF2B5EF4-FFF2-40B4-BE49-F238E27FC236}">
                <a16:creationId xmlns:a16="http://schemas.microsoft.com/office/drawing/2014/main" id="{3BCF3819-B4BC-8113-03F3-D30B3BB75F5C}"/>
              </a:ext>
            </a:extLst>
          </p:cNvPr>
          <p:cNvSpPr>
            <a:spLocks noGrp="1"/>
          </p:cNvSpPr>
          <p:nvPr>
            <p:ph type="pic" sz="quarter" idx="10"/>
          </p:nvPr>
        </p:nvSpPr>
        <p:spPr>
          <a:xfrm>
            <a:off x="6096000" y="1634887"/>
            <a:ext cx="5240129" cy="4715236"/>
          </a:xfrm>
          <a:prstGeom prst="rect">
            <a:avLst/>
          </a:prstGeom>
        </p:spPr>
        <p:txBody>
          <a:bodyPr/>
          <a:lstStyle>
            <a:lvl1pPr>
              <a:defRPr>
                <a:latin typeface="Roboto Light" panose="02000000000000000000" pitchFamily="2" charset="0"/>
                <a:ea typeface="Roboto Light" panose="02000000000000000000" pitchFamily="2" charset="0"/>
                <a:cs typeface="Roboto Light" panose="02000000000000000000" pitchFamily="2" charset="0"/>
              </a:defRPr>
            </a:lvl1pPr>
          </a:lstStyle>
          <a:p>
            <a:endParaRPr lang="en-US"/>
          </a:p>
        </p:txBody>
      </p:sp>
      <p:sp>
        <p:nvSpPr>
          <p:cNvPr id="8" name="Text Placeholder 7">
            <a:extLst>
              <a:ext uri="{FF2B5EF4-FFF2-40B4-BE49-F238E27FC236}">
                <a16:creationId xmlns:a16="http://schemas.microsoft.com/office/drawing/2014/main" id="{F59BBD53-CDE2-5EC0-4435-F034542A9F21}"/>
              </a:ext>
            </a:extLst>
          </p:cNvPr>
          <p:cNvSpPr>
            <a:spLocks noGrp="1"/>
          </p:cNvSpPr>
          <p:nvPr>
            <p:ph type="body" sz="quarter" idx="11"/>
          </p:nvPr>
        </p:nvSpPr>
        <p:spPr>
          <a:xfrm>
            <a:off x="776288" y="1635125"/>
            <a:ext cx="5049837" cy="4275138"/>
          </a:xfrm>
          <a:prstGeom prst="rect">
            <a:avLst/>
          </a:prstGeom>
        </p:spPr>
        <p:txBody>
          <a:bodyPr/>
          <a:lstStyle>
            <a:lvl1pPr>
              <a:defRPr>
                <a:latin typeface="Roboto Light" panose="02000000000000000000" pitchFamily="2" charset="0"/>
                <a:ea typeface="Roboto Light" panose="02000000000000000000" pitchFamily="2" charset="0"/>
                <a:cs typeface="Roboto Light" panose="02000000000000000000" pitchFamily="2" charset="0"/>
              </a:defRPr>
            </a:lvl1pPr>
            <a:lvl2pPr>
              <a:defRPr>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text&#10;&#10;Description automatically generated">
            <a:extLst>
              <a:ext uri="{FF2B5EF4-FFF2-40B4-BE49-F238E27FC236}">
                <a16:creationId xmlns:a16="http://schemas.microsoft.com/office/drawing/2014/main" id="{DBFE782A-62B4-9CBE-A3EF-FBF9A62FA3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538" y="6186318"/>
            <a:ext cx="2637042" cy="448858"/>
          </a:xfrm>
          <a:prstGeom prst="rect">
            <a:avLst/>
          </a:prstGeom>
        </p:spPr>
      </p:pic>
    </p:spTree>
    <p:extLst>
      <p:ext uri="{BB962C8B-B14F-4D97-AF65-F5344CB8AC3E}">
        <p14:creationId xmlns:p14="http://schemas.microsoft.com/office/powerpoint/2010/main" val="16942442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3918482-596E-2647-8707-83191056EA30}"/>
              </a:ext>
            </a:extLst>
          </p:cNvPr>
          <p:cNvSpPr txBox="1"/>
          <p:nvPr userDrawn="1"/>
        </p:nvSpPr>
        <p:spPr>
          <a:xfrm>
            <a:off x="7274786" y="5044442"/>
            <a:ext cx="4754120" cy="369332"/>
          </a:xfrm>
          <a:prstGeom prst="rect">
            <a:avLst/>
          </a:prstGeom>
          <a:noFill/>
        </p:spPr>
        <p:txBody>
          <a:bodyPr wrap="square" rtlCol="0">
            <a:spAutoFit/>
          </a:bodyPr>
          <a:lstStyle/>
          <a:p>
            <a:r>
              <a:rPr lang="en-ID">
                <a:solidFill>
                  <a:schemeClr val="bg1"/>
                </a:solidFill>
                <a:latin typeface="Gotham Light" pitchFamily="2" charset="0"/>
                <a:cs typeface="Gotham Light" pitchFamily="2" charset="0"/>
              </a:rPr>
              <a:t>Grab Some Coffee &amp; Make A New Friend</a:t>
            </a:r>
          </a:p>
        </p:txBody>
      </p:sp>
      <p:sp>
        <p:nvSpPr>
          <p:cNvPr id="12" name="Oval 11">
            <a:extLst>
              <a:ext uri="{FF2B5EF4-FFF2-40B4-BE49-F238E27FC236}">
                <a16:creationId xmlns:a16="http://schemas.microsoft.com/office/drawing/2014/main" id="{83278A6A-3EA0-9C40-A02F-747575C54254}"/>
              </a:ext>
            </a:extLst>
          </p:cNvPr>
          <p:cNvSpPr/>
          <p:nvPr userDrawn="1"/>
        </p:nvSpPr>
        <p:spPr>
          <a:xfrm>
            <a:off x="9059779" y="2767267"/>
            <a:ext cx="1130969" cy="1130969"/>
          </a:xfrm>
          <a:prstGeom prst="ellipse">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4E3662-9445-3B4B-A78E-C4BD6399EB56}"/>
              </a:ext>
            </a:extLst>
          </p:cNvPr>
          <p:cNvSpPr/>
          <p:nvPr userDrawn="1"/>
        </p:nvSpPr>
        <p:spPr>
          <a:xfrm>
            <a:off x="6806111" y="0"/>
            <a:ext cx="5385889" cy="6858000"/>
          </a:xfrm>
          <a:prstGeom prst="rect">
            <a:avLst/>
          </a:prstGeom>
          <a:solidFill>
            <a:srgbClr val="1D4487">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0" cap="none" spc="0">
              <a:ln>
                <a:noFill/>
              </a:ln>
              <a:solidFill>
                <a:schemeClr val="tx1"/>
              </a:solidFill>
              <a:effectLst/>
            </a:endParaRPr>
          </a:p>
        </p:txBody>
      </p:sp>
      <p:sp>
        <p:nvSpPr>
          <p:cNvPr id="15" name="TextBox 14">
            <a:extLst>
              <a:ext uri="{FF2B5EF4-FFF2-40B4-BE49-F238E27FC236}">
                <a16:creationId xmlns:a16="http://schemas.microsoft.com/office/drawing/2014/main" id="{0550F7F8-C212-6E4A-B33B-E3E6B3E96853}"/>
              </a:ext>
            </a:extLst>
          </p:cNvPr>
          <p:cNvSpPr txBox="1"/>
          <p:nvPr userDrawn="1"/>
        </p:nvSpPr>
        <p:spPr>
          <a:xfrm>
            <a:off x="6947536" y="2162342"/>
            <a:ext cx="5128436" cy="1075166"/>
          </a:xfrm>
          <a:prstGeom prst="rect">
            <a:avLst/>
          </a:prstGeom>
          <a:noFill/>
          <a:ln>
            <a:noFill/>
          </a:ln>
        </p:spPr>
        <p:txBody>
          <a:bodyPr wrap="square" rtlCol="0">
            <a:spAutoFit/>
          </a:bodyPr>
          <a:lstStyle/>
          <a:p>
            <a:pPr algn="ctr">
              <a:lnSpc>
                <a:spcPct val="150000"/>
              </a:lnSpc>
            </a:pPr>
            <a:r>
              <a:rPr lang="en-ID" sz="4800" b="1"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5 MINUTE BREAK </a:t>
            </a:r>
          </a:p>
        </p:txBody>
      </p:sp>
      <p:sp>
        <p:nvSpPr>
          <p:cNvPr id="16" name="TextBox 15">
            <a:extLst>
              <a:ext uri="{FF2B5EF4-FFF2-40B4-BE49-F238E27FC236}">
                <a16:creationId xmlns:a16="http://schemas.microsoft.com/office/drawing/2014/main" id="{100FAF67-08DD-9C4F-9BA8-2372E9E1323F}"/>
              </a:ext>
            </a:extLst>
          </p:cNvPr>
          <p:cNvSpPr txBox="1"/>
          <p:nvPr userDrawn="1"/>
        </p:nvSpPr>
        <p:spPr>
          <a:xfrm>
            <a:off x="7485329" y="3528904"/>
            <a:ext cx="4279866" cy="369332"/>
          </a:xfrm>
          <a:prstGeom prst="rect">
            <a:avLst/>
          </a:prstGeom>
          <a:noFill/>
        </p:spPr>
        <p:txBody>
          <a:bodyPr wrap="square" rtlCol="0">
            <a:spAutoFit/>
          </a:bodyPr>
          <a:lstStyle/>
          <a:p>
            <a:pPr algn="ctr"/>
            <a:r>
              <a:rPr lang="en-ID" b="1">
                <a:solidFill>
                  <a:schemeClr val="bg1"/>
                </a:solidFill>
                <a:latin typeface="ROBOTO LIGHT" panose="02000000000000000000" pitchFamily="2" charset="0"/>
                <a:ea typeface="ROBOTO LIGHT" panose="02000000000000000000" pitchFamily="2" charset="0"/>
                <a:cs typeface="ROBOTO LIGHT" panose="02000000000000000000" pitchFamily="2" charset="0"/>
              </a:rPr>
              <a:t>Grab Some Coffee &amp; Make A New Friend</a:t>
            </a:r>
          </a:p>
        </p:txBody>
      </p:sp>
      <p:cxnSp>
        <p:nvCxnSpPr>
          <p:cNvPr id="5" name="Straight Connector 4">
            <a:extLst>
              <a:ext uri="{FF2B5EF4-FFF2-40B4-BE49-F238E27FC236}">
                <a16:creationId xmlns:a16="http://schemas.microsoft.com/office/drawing/2014/main" id="{1C4C362B-9607-2647-B004-0A8673308366}"/>
              </a:ext>
            </a:extLst>
          </p:cNvPr>
          <p:cNvCxnSpPr/>
          <p:nvPr userDrawn="1"/>
        </p:nvCxnSpPr>
        <p:spPr>
          <a:xfrm>
            <a:off x="8048714" y="3339537"/>
            <a:ext cx="3048000" cy="0"/>
          </a:xfrm>
          <a:prstGeom prst="line">
            <a:avLst/>
          </a:prstGeom>
          <a:ln w="12700">
            <a:solidFill>
              <a:srgbClr val="E5B587"/>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3F774459-C751-F94B-B1CA-DFD08BFCC266}"/>
              </a:ext>
            </a:extLst>
          </p:cNvPr>
          <p:cNvSpPr>
            <a:spLocks noGrp="1"/>
          </p:cNvSpPr>
          <p:nvPr>
            <p:ph type="pic" sz="quarter" idx="10"/>
          </p:nvPr>
        </p:nvSpPr>
        <p:spPr>
          <a:xfrm>
            <a:off x="668338" y="1092200"/>
            <a:ext cx="5673725" cy="5105400"/>
          </a:xfrm>
          <a:prstGeom prst="rect">
            <a:avLst/>
          </a:prstGeom>
        </p:spPr>
        <p:txBody>
          <a:bodyPr/>
          <a:lstStyle>
            <a:lvl1pPr>
              <a:defRPr>
                <a:latin typeface="Proxima Nova" panose="02000506030000020004" pitchFamily="2" charset="0"/>
              </a:defRPr>
            </a:lvl1pPr>
          </a:lstStyle>
          <a:p>
            <a:endParaRPr lang="en-US"/>
          </a:p>
        </p:txBody>
      </p:sp>
      <p:pic>
        <p:nvPicPr>
          <p:cNvPr id="10" name="Picture 9" descr="Text&#10;&#10;Description automatically generated">
            <a:extLst>
              <a:ext uri="{FF2B5EF4-FFF2-40B4-BE49-F238E27FC236}">
                <a16:creationId xmlns:a16="http://schemas.microsoft.com/office/drawing/2014/main" id="{A45350C9-0C55-F912-F3B9-6B95833027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771" y="5997789"/>
            <a:ext cx="2935886" cy="562191"/>
          </a:xfrm>
          <a:prstGeom prst="rect">
            <a:avLst/>
          </a:prstGeom>
        </p:spPr>
      </p:pic>
    </p:spTree>
    <p:extLst>
      <p:ext uri="{BB962C8B-B14F-4D97-AF65-F5344CB8AC3E}">
        <p14:creationId xmlns:p14="http://schemas.microsoft.com/office/powerpoint/2010/main" val="29587613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3918482-596E-2647-8707-83191056EA30}"/>
              </a:ext>
            </a:extLst>
          </p:cNvPr>
          <p:cNvSpPr txBox="1"/>
          <p:nvPr userDrawn="1"/>
        </p:nvSpPr>
        <p:spPr>
          <a:xfrm>
            <a:off x="7274786" y="5044442"/>
            <a:ext cx="4754120" cy="369332"/>
          </a:xfrm>
          <a:prstGeom prst="rect">
            <a:avLst/>
          </a:prstGeom>
          <a:noFill/>
        </p:spPr>
        <p:txBody>
          <a:bodyPr wrap="square" rtlCol="0">
            <a:spAutoFit/>
          </a:bodyPr>
          <a:lstStyle/>
          <a:p>
            <a:r>
              <a:rPr lang="en-ID">
                <a:solidFill>
                  <a:schemeClr val="bg1"/>
                </a:solidFill>
                <a:latin typeface="Gotham Light" pitchFamily="2" charset="0"/>
                <a:cs typeface="Gotham Light" pitchFamily="2" charset="0"/>
              </a:rPr>
              <a:t>Grab Some Coffee &amp; Make A New Friend</a:t>
            </a:r>
          </a:p>
        </p:txBody>
      </p:sp>
      <p:sp>
        <p:nvSpPr>
          <p:cNvPr id="12" name="Oval 11">
            <a:extLst>
              <a:ext uri="{FF2B5EF4-FFF2-40B4-BE49-F238E27FC236}">
                <a16:creationId xmlns:a16="http://schemas.microsoft.com/office/drawing/2014/main" id="{83278A6A-3EA0-9C40-A02F-747575C54254}"/>
              </a:ext>
            </a:extLst>
          </p:cNvPr>
          <p:cNvSpPr/>
          <p:nvPr userDrawn="1"/>
        </p:nvSpPr>
        <p:spPr>
          <a:xfrm>
            <a:off x="9059779" y="2767267"/>
            <a:ext cx="1130969" cy="1130969"/>
          </a:xfrm>
          <a:prstGeom prst="ellipse">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4E3662-9445-3B4B-A78E-C4BD6399EB56}"/>
              </a:ext>
            </a:extLst>
          </p:cNvPr>
          <p:cNvSpPr/>
          <p:nvPr userDrawn="1"/>
        </p:nvSpPr>
        <p:spPr>
          <a:xfrm>
            <a:off x="6818811" y="1"/>
            <a:ext cx="5385889" cy="6858000"/>
          </a:xfrm>
          <a:prstGeom prst="rect">
            <a:avLst/>
          </a:prstGeom>
          <a:solidFill>
            <a:srgbClr val="00B2F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0" cap="none" spc="0">
              <a:ln>
                <a:noFill/>
              </a:ln>
              <a:solidFill>
                <a:schemeClr val="tx1"/>
              </a:solidFill>
              <a:effectLst/>
            </a:endParaRPr>
          </a:p>
        </p:txBody>
      </p:sp>
      <p:sp>
        <p:nvSpPr>
          <p:cNvPr id="15" name="TextBox 14">
            <a:extLst>
              <a:ext uri="{FF2B5EF4-FFF2-40B4-BE49-F238E27FC236}">
                <a16:creationId xmlns:a16="http://schemas.microsoft.com/office/drawing/2014/main" id="{0550F7F8-C212-6E4A-B33B-E3E6B3E96853}"/>
              </a:ext>
            </a:extLst>
          </p:cNvPr>
          <p:cNvSpPr txBox="1"/>
          <p:nvPr userDrawn="1"/>
        </p:nvSpPr>
        <p:spPr>
          <a:xfrm>
            <a:off x="6947536" y="2162342"/>
            <a:ext cx="5128436" cy="1075166"/>
          </a:xfrm>
          <a:prstGeom prst="rect">
            <a:avLst/>
          </a:prstGeom>
          <a:noFill/>
          <a:ln>
            <a:noFill/>
          </a:ln>
        </p:spPr>
        <p:txBody>
          <a:bodyPr wrap="square" rtlCol="0">
            <a:spAutoFit/>
          </a:bodyPr>
          <a:lstStyle/>
          <a:p>
            <a:pPr algn="ctr">
              <a:lnSpc>
                <a:spcPct val="150000"/>
              </a:lnSpc>
            </a:pPr>
            <a:r>
              <a:rPr lang="en-ID" sz="4800" b="1"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5 MINUTE BREAK </a:t>
            </a:r>
          </a:p>
        </p:txBody>
      </p:sp>
      <p:sp>
        <p:nvSpPr>
          <p:cNvPr id="16" name="TextBox 15">
            <a:extLst>
              <a:ext uri="{FF2B5EF4-FFF2-40B4-BE49-F238E27FC236}">
                <a16:creationId xmlns:a16="http://schemas.microsoft.com/office/drawing/2014/main" id="{100FAF67-08DD-9C4F-9BA8-2372E9E1323F}"/>
              </a:ext>
            </a:extLst>
          </p:cNvPr>
          <p:cNvSpPr txBox="1"/>
          <p:nvPr userDrawn="1"/>
        </p:nvSpPr>
        <p:spPr>
          <a:xfrm>
            <a:off x="7485329" y="3528904"/>
            <a:ext cx="4279866" cy="369332"/>
          </a:xfrm>
          <a:prstGeom prst="rect">
            <a:avLst/>
          </a:prstGeom>
          <a:noFill/>
        </p:spPr>
        <p:txBody>
          <a:bodyPr wrap="square" rtlCol="0">
            <a:spAutoFit/>
          </a:bodyPr>
          <a:lstStyle/>
          <a:p>
            <a:pPr algn="ctr"/>
            <a:r>
              <a:rPr lang="en-ID" b="1">
                <a:solidFill>
                  <a:schemeClr val="bg1"/>
                </a:solidFill>
                <a:latin typeface="ROBOTO LIGHT" panose="02000000000000000000" pitchFamily="2" charset="0"/>
                <a:ea typeface="ROBOTO LIGHT" panose="02000000000000000000" pitchFamily="2" charset="0"/>
                <a:cs typeface="ROBOTO LIGHT" panose="02000000000000000000" pitchFamily="2" charset="0"/>
              </a:rPr>
              <a:t>Grab Some Coffee &amp; Make A New Friend</a:t>
            </a:r>
          </a:p>
        </p:txBody>
      </p:sp>
      <p:cxnSp>
        <p:nvCxnSpPr>
          <p:cNvPr id="5" name="Straight Connector 4">
            <a:extLst>
              <a:ext uri="{FF2B5EF4-FFF2-40B4-BE49-F238E27FC236}">
                <a16:creationId xmlns:a16="http://schemas.microsoft.com/office/drawing/2014/main" id="{1C4C362B-9607-2647-B004-0A8673308366}"/>
              </a:ext>
            </a:extLst>
          </p:cNvPr>
          <p:cNvCxnSpPr/>
          <p:nvPr userDrawn="1"/>
        </p:nvCxnSpPr>
        <p:spPr>
          <a:xfrm>
            <a:off x="8048714" y="3339537"/>
            <a:ext cx="3048000" cy="0"/>
          </a:xfrm>
          <a:prstGeom prst="line">
            <a:avLst/>
          </a:prstGeom>
          <a:ln w="12700">
            <a:solidFill>
              <a:srgbClr val="F8952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3F774459-C751-F94B-B1CA-DFD08BFCC266}"/>
              </a:ext>
            </a:extLst>
          </p:cNvPr>
          <p:cNvSpPr>
            <a:spLocks noGrp="1"/>
          </p:cNvSpPr>
          <p:nvPr>
            <p:ph type="pic" sz="quarter" idx="10"/>
          </p:nvPr>
        </p:nvSpPr>
        <p:spPr>
          <a:xfrm>
            <a:off x="668338" y="1092200"/>
            <a:ext cx="5673725" cy="5105400"/>
          </a:xfrm>
          <a:prstGeom prst="rect">
            <a:avLst/>
          </a:prstGeom>
        </p:spPr>
        <p:txBody>
          <a:bodyPr/>
          <a:lstStyle>
            <a:lvl1pPr>
              <a:defRPr>
                <a:latin typeface="Proxima Nova" panose="02000506030000020004" pitchFamily="2" charset="0"/>
              </a:defRPr>
            </a:lvl1pPr>
          </a:lstStyle>
          <a:p>
            <a:endParaRPr lang="en-US"/>
          </a:p>
        </p:txBody>
      </p:sp>
      <p:pic>
        <p:nvPicPr>
          <p:cNvPr id="17" name="Picture 16">
            <a:extLst>
              <a:ext uri="{FF2B5EF4-FFF2-40B4-BE49-F238E27FC236}">
                <a16:creationId xmlns:a16="http://schemas.microsoft.com/office/drawing/2014/main" id="{BEDEC66C-E9FF-2750-F014-7A8A3E62CE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4308" y="6022314"/>
            <a:ext cx="3116811" cy="530521"/>
          </a:xfrm>
          <a:prstGeom prst="rect">
            <a:avLst/>
          </a:prstGeom>
        </p:spPr>
      </p:pic>
    </p:spTree>
    <p:extLst>
      <p:ext uri="{BB962C8B-B14F-4D97-AF65-F5344CB8AC3E}">
        <p14:creationId xmlns:p14="http://schemas.microsoft.com/office/powerpoint/2010/main" val="11345564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D7768D6-110F-7F49-86B2-F5E3F4245F5D}"/>
              </a:ext>
            </a:extLst>
          </p:cNvPr>
          <p:cNvGrpSpPr/>
          <p:nvPr userDrawn="1"/>
        </p:nvGrpSpPr>
        <p:grpSpPr>
          <a:xfrm rot="10800000">
            <a:off x="434912" y="288036"/>
            <a:ext cx="11322696" cy="6240036"/>
            <a:chOff x="434911" y="288036"/>
            <a:chExt cx="11322696" cy="6240036"/>
          </a:xfrm>
        </p:grpSpPr>
        <p:cxnSp>
          <p:nvCxnSpPr>
            <p:cNvPr id="6" name="Straight Connector 5">
              <a:extLst>
                <a:ext uri="{FF2B5EF4-FFF2-40B4-BE49-F238E27FC236}">
                  <a16:creationId xmlns:a16="http://schemas.microsoft.com/office/drawing/2014/main" id="{281B883B-30A3-834B-A5FE-225AD131E1DC}"/>
                </a:ext>
              </a:extLst>
            </p:cNvPr>
            <p:cNvCxnSpPr>
              <a:cxnSpLocks/>
            </p:cNvCxnSpPr>
            <p:nvPr userDrawn="1"/>
          </p:nvCxnSpPr>
          <p:spPr>
            <a:xfrm rot="10800000" flipH="1">
              <a:off x="434911" y="288036"/>
              <a:ext cx="8269341" cy="0"/>
            </a:xfrm>
            <a:prstGeom prst="line">
              <a:avLst/>
            </a:prstGeom>
            <a:ln>
              <a:solidFill>
                <a:schemeClr val="bg2">
                  <a:lumMod val="75000"/>
                </a:schemeClr>
              </a:solidFill>
            </a:ln>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id="{8D9518A8-129B-9D47-9616-49E49E4D5F06}"/>
                </a:ext>
              </a:extLst>
            </p:cNvPr>
            <p:cNvCxnSpPr>
              <a:cxnSpLocks/>
            </p:cNvCxnSpPr>
            <p:nvPr userDrawn="1"/>
          </p:nvCxnSpPr>
          <p:spPr>
            <a:xfrm>
              <a:off x="434912" y="6528072"/>
              <a:ext cx="11322177" cy="0"/>
            </a:xfrm>
            <a:prstGeom prst="line">
              <a:avLst/>
            </a:prstGeom>
            <a:ln>
              <a:solidFill>
                <a:schemeClr val="bg2">
                  <a:lumMod val="75000"/>
                </a:schemeClr>
              </a:solidFill>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C584F83E-95BB-154F-8D2B-193247D6A735}"/>
                </a:ext>
              </a:extLst>
            </p:cNvPr>
            <p:cNvCxnSpPr>
              <a:cxnSpLocks/>
            </p:cNvCxnSpPr>
            <p:nvPr userDrawn="1"/>
          </p:nvCxnSpPr>
          <p:spPr>
            <a:xfrm>
              <a:off x="434912" y="288036"/>
              <a:ext cx="0" cy="6240035"/>
            </a:xfrm>
            <a:prstGeom prst="line">
              <a:avLst/>
            </a:prstGeom>
            <a:ln>
              <a:solidFill>
                <a:schemeClr val="bg2">
                  <a:lumMod val="75000"/>
                </a:schemeClr>
              </a:solidFill>
            </a:ln>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8FA988F4-76A7-6643-A092-1433998E1373}"/>
                </a:ext>
              </a:extLst>
            </p:cNvPr>
            <p:cNvCxnSpPr>
              <a:cxnSpLocks/>
            </p:cNvCxnSpPr>
            <p:nvPr userDrawn="1"/>
          </p:nvCxnSpPr>
          <p:spPr>
            <a:xfrm rot="10800000" flipV="1">
              <a:off x="11757607" y="923308"/>
              <a:ext cx="0" cy="5604763"/>
            </a:xfrm>
            <a:prstGeom prst="line">
              <a:avLst/>
            </a:prstGeom>
            <a:ln>
              <a:solidFill>
                <a:schemeClr val="bg2">
                  <a:lumMod val="75000"/>
                </a:schemeClr>
              </a:solidFill>
            </a:ln>
          </p:spPr>
          <p:style>
            <a:lnRef idx="2">
              <a:schemeClr val="dk1"/>
            </a:lnRef>
            <a:fillRef idx="0">
              <a:schemeClr val="dk1"/>
            </a:fillRef>
            <a:effectRef idx="1">
              <a:schemeClr val="dk1"/>
            </a:effectRef>
            <a:fontRef idx="minor">
              <a:schemeClr val="tx1"/>
            </a:fontRef>
          </p:style>
        </p:cxnSp>
      </p:grpSp>
      <p:pic>
        <p:nvPicPr>
          <p:cNvPr id="8" name="Picture 7" descr="A picture containing logo&#10;&#10;Description automatically generated">
            <a:extLst>
              <a:ext uri="{FF2B5EF4-FFF2-40B4-BE49-F238E27FC236}">
                <a16:creationId xmlns:a16="http://schemas.microsoft.com/office/drawing/2014/main" id="{827C3047-8823-7132-9FFC-CDFBE6622548}"/>
              </a:ext>
            </a:extLst>
          </p:cNvPr>
          <p:cNvPicPr>
            <a:picLocks noChangeAspect="1"/>
          </p:cNvPicPr>
          <p:nvPr userDrawn="1"/>
        </p:nvPicPr>
        <p:blipFill>
          <a:blip r:embed="rId2"/>
          <a:stretch>
            <a:fillRect/>
          </a:stretch>
        </p:blipFill>
        <p:spPr>
          <a:xfrm>
            <a:off x="170737" y="5910092"/>
            <a:ext cx="3138616" cy="829375"/>
          </a:xfrm>
          <a:prstGeom prst="rect">
            <a:avLst/>
          </a:prstGeom>
        </p:spPr>
      </p:pic>
    </p:spTree>
    <p:extLst>
      <p:ext uri="{BB962C8B-B14F-4D97-AF65-F5344CB8AC3E}">
        <p14:creationId xmlns:p14="http://schemas.microsoft.com/office/powerpoint/2010/main" val="35582216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descr="A picture containing logo&#10;&#10;Description automatically generated">
            <a:extLst>
              <a:ext uri="{FF2B5EF4-FFF2-40B4-BE49-F238E27FC236}">
                <a16:creationId xmlns:a16="http://schemas.microsoft.com/office/drawing/2014/main" id="{4F76CA28-D6F7-9C03-8555-F22E0BC909B2}"/>
              </a:ext>
            </a:extLst>
          </p:cNvPr>
          <p:cNvPicPr>
            <a:picLocks noChangeAspect="1"/>
          </p:cNvPicPr>
          <p:nvPr userDrawn="1"/>
        </p:nvPicPr>
        <p:blipFill>
          <a:blip r:embed="rId2"/>
          <a:stretch>
            <a:fillRect/>
          </a:stretch>
        </p:blipFill>
        <p:spPr>
          <a:xfrm>
            <a:off x="170737" y="5910092"/>
            <a:ext cx="3138616" cy="829375"/>
          </a:xfrm>
          <a:prstGeom prst="rect">
            <a:avLst/>
          </a:prstGeom>
        </p:spPr>
      </p:pic>
    </p:spTree>
    <p:extLst>
      <p:ext uri="{BB962C8B-B14F-4D97-AF65-F5344CB8AC3E}">
        <p14:creationId xmlns:p14="http://schemas.microsoft.com/office/powerpoint/2010/main" val="33984515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2A236-A679-46CA-A1CE-B134CE28D193}"/>
              </a:ext>
            </a:extLst>
          </p:cNvPr>
          <p:cNvSpPr>
            <a:spLocks noGrp="1"/>
          </p:cNvSpPr>
          <p:nvPr>
            <p:ph type="title"/>
          </p:nvPr>
        </p:nvSpPr>
        <p:spPr>
          <a:xfrm>
            <a:off x="838200" y="631825"/>
            <a:ext cx="10515600" cy="612000"/>
          </a:xfrm>
        </p:spPr>
        <p:txBody>
          <a:bodyPr>
            <a:noAutofit/>
          </a:bodyPr>
          <a:lstStyle>
            <a:lvl1pPr>
              <a:defRPr sz="4000">
                <a:solidFill>
                  <a:schemeClr val="tx1"/>
                </a:solidFill>
              </a:defRPr>
            </a:lvl1pPr>
          </a:lstStyle>
          <a:p>
            <a:r>
              <a:rPr lang="en-US"/>
              <a:t>Click to edit Master title style</a:t>
            </a:r>
            <a:endParaRPr lang="en-IN"/>
          </a:p>
        </p:txBody>
      </p:sp>
      <p:sp>
        <p:nvSpPr>
          <p:cNvPr id="3" name="Date Placeholder 2">
            <a:extLst>
              <a:ext uri="{FF2B5EF4-FFF2-40B4-BE49-F238E27FC236}">
                <a16:creationId xmlns:a16="http://schemas.microsoft.com/office/drawing/2014/main" id="{15833ABD-40EE-49E3-A3C6-5ECAB7A2A68F}"/>
              </a:ext>
            </a:extLst>
          </p:cNvPr>
          <p:cNvSpPr>
            <a:spLocks noGrp="1"/>
          </p:cNvSpPr>
          <p:nvPr>
            <p:ph type="dt" sz="half" idx="10"/>
          </p:nvPr>
        </p:nvSpPr>
        <p:spPr/>
        <p:txBody>
          <a:bodyPr/>
          <a:lstStyle/>
          <a:p>
            <a:fld id="{AAE2D4DD-59E0-4A97-98FE-E86FD1D4669F}" type="datetimeFigureOut">
              <a:rPr lang="en-IN" smtClean="0"/>
              <a:t>15-11-2023</a:t>
            </a:fld>
            <a:endParaRPr lang="en-IN"/>
          </a:p>
        </p:txBody>
      </p:sp>
      <p:sp>
        <p:nvSpPr>
          <p:cNvPr id="4" name="Footer Placeholder 3">
            <a:extLst>
              <a:ext uri="{FF2B5EF4-FFF2-40B4-BE49-F238E27FC236}">
                <a16:creationId xmlns:a16="http://schemas.microsoft.com/office/drawing/2014/main" id="{5ED0B6DC-9496-479B-93AC-CF03218FE40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F8F2E514-D180-4321-A021-2D9B115E96AB}"/>
              </a:ext>
            </a:extLst>
          </p:cNvPr>
          <p:cNvSpPr>
            <a:spLocks noGrp="1"/>
          </p:cNvSpPr>
          <p:nvPr>
            <p:ph type="sldNum" sz="quarter" idx="12"/>
          </p:nvPr>
        </p:nvSpPr>
        <p:spPr/>
        <p:txBody>
          <a:bodyPr/>
          <a:lstStyle/>
          <a:p>
            <a:fld id="{6235FFF2-EAD7-4356-8F58-2B8F9B7C9A7E}" type="slidenum">
              <a:rPr lang="en-IN" smtClean="0"/>
              <a:t>‹#›</a:t>
            </a:fld>
            <a:endParaRPr lang="en-IN"/>
          </a:p>
        </p:txBody>
      </p:sp>
    </p:spTree>
    <p:extLst>
      <p:ext uri="{BB962C8B-B14F-4D97-AF65-F5344CB8AC3E}">
        <p14:creationId xmlns:p14="http://schemas.microsoft.com/office/powerpoint/2010/main" val="30110957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13">
            <a:extLst>
              <a:ext uri="{FF2B5EF4-FFF2-40B4-BE49-F238E27FC236}">
                <a16:creationId xmlns:a16="http://schemas.microsoft.com/office/drawing/2014/main" id="{E7B42523-4085-4178-8A35-6F0B66B380D7}"/>
              </a:ext>
            </a:extLst>
          </p:cNvPr>
          <p:cNvSpPr/>
          <p:nvPr userDrawn="1"/>
        </p:nvSpPr>
        <p:spPr>
          <a:xfrm>
            <a:off x="6329297" y="-10160"/>
            <a:ext cx="5961003" cy="6868160"/>
          </a:xfrm>
          <a:custGeom>
            <a:avLst/>
            <a:gdLst>
              <a:gd name="connsiteX0" fmla="*/ 0 w 5959451"/>
              <a:gd name="connsiteY0" fmla="*/ 0 h 6868160"/>
              <a:gd name="connsiteX1" fmla="*/ 5959451 w 5959451"/>
              <a:gd name="connsiteY1" fmla="*/ 0 h 6868160"/>
              <a:gd name="connsiteX2" fmla="*/ 5959451 w 5959451"/>
              <a:gd name="connsiteY2" fmla="*/ 6868160 h 6868160"/>
              <a:gd name="connsiteX3" fmla="*/ 0 w 5959451"/>
              <a:gd name="connsiteY3" fmla="*/ 6868160 h 6868160"/>
              <a:gd name="connsiteX4" fmla="*/ 0 w 5959451"/>
              <a:gd name="connsiteY4" fmla="*/ 0 h 6868160"/>
              <a:gd name="connsiteX0" fmla="*/ 0 w 5959451"/>
              <a:gd name="connsiteY0" fmla="*/ 0 h 6868160"/>
              <a:gd name="connsiteX1" fmla="*/ 1725985 w 5959451"/>
              <a:gd name="connsiteY1" fmla="*/ 733 h 6868160"/>
              <a:gd name="connsiteX2" fmla="*/ 5959451 w 5959451"/>
              <a:gd name="connsiteY2" fmla="*/ 0 h 6868160"/>
              <a:gd name="connsiteX3" fmla="*/ 5959451 w 5959451"/>
              <a:gd name="connsiteY3" fmla="*/ 6868160 h 6868160"/>
              <a:gd name="connsiteX4" fmla="*/ 0 w 5959451"/>
              <a:gd name="connsiteY4" fmla="*/ 6868160 h 6868160"/>
              <a:gd name="connsiteX5" fmla="*/ 0 w 5959451"/>
              <a:gd name="connsiteY5" fmla="*/ 0 h 6868160"/>
              <a:gd name="connsiteX0" fmla="*/ 0 w 5959451"/>
              <a:gd name="connsiteY0" fmla="*/ 6868160 h 6868160"/>
              <a:gd name="connsiteX1" fmla="*/ 1725985 w 5959451"/>
              <a:gd name="connsiteY1" fmla="*/ 733 h 6868160"/>
              <a:gd name="connsiteX2" fmla="*/ 5959451 w 5959451"/>
              <a:gd name="connsiteY2" fmla="*/ 0 h 6868160"/>
              <a:gd name="connsiteX3" fmla="*/ 5959451 w 5959451"/>
              <a:gd name="connsiteY3" fmla="*/ 6868160 h 6868160"/>
              <a:gd name="connsiteX4" fmla="*/ 0 w 5959451"/>
              <a:gd name="connsiteY4" fmla="*/ 6868160 h 686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9451" h="6868160">
                <a:moveTo>
                  <a:pt x="0" y="6868160"/>
                </a:moveTo>
                <a:lnTo>
                  <a:pt x="1725985" y="733"/>
                </a:lnTo>
                <a:lnTo>
                  <a:pt x="5959451" y="0"/>
                </a:lnTo>
                <a:lnTo>
                  <a:pt x="5959451" y="6868160"/>
                </a:lnTo>
                <a:lnTo>
                  <a:pt x="0" y="686816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Open Sans" panose="020B0606030504020204" pitchFamily="34" charset="0"/>
            </a:endParaRPr>
          </a:p>
        </p:txBody>
      </p:sp>
      <p:sp>
        <p:nvSpPr>
          <p:cNvPr id="9" name="Freeform: Shape 8">
            <a:extLst>
              <a:ext uri="{FF2B5EF4-FFF2-40B4-BE49-F238E27FC236}">
                <a16:creationId xmlns:a16="http://schemas.microsoft.com/office/drawing/2014/main" id="{B1ADCA39-FE79-465C-8297-DA35BB30CA77}"/>
              </a:ext>
            </a:extLst>
          </p:cNvPr>
          <p:cNvSpPr/>
          <p:nvPr userDrawn="1"/>
        </p:nvSpPr>
        <p:spPr>
          <a:xfrm>
            <a:off x="6105719" y="-10160"/>
            <a:ext cx="5961003" cy="6868160"/>
          </a:xfrm>
          <a:custGeom>
            <a:avLst/>
            <a:gdLst>
              <a:gd name="connsiteX0" fmla="*/ 5959451 w 5959451"/>
              <a:gd name="connsiteY0" fmla="*/ 0 h 6868160"/>
              <a:gd name="connsiteX1" fmla="*/ 5959451 w 5959451"/>
              <a:gd name="connsiteY1" fmla="*/ 42 h 6868160"/>
              <a:gd name="connsiteX2" fmla="*/ 1969825 w 5959451"/>
              <a:gd name="connsiteY2" fmla="*/ 733 h 6868160"/>
              <a:gd name="connsiteX3" fmla="*/ 243840 w 5959451"/>
              <a:gd name="connsiteY3" fmla="*/ 6868160 h 6868160"/>
              <a:gd name="connsiteX4" fmla="*/ 0 w 5959451"/>
              <a:gd name="connsiteY4" fmla="*/ 6868160 h 6868160"/>
              <a:gd name="connsiteX5" fmla="*/ 1725985 w 5959451"/>
              <a:gd name="connsiteY5" fmla="*/ 733 h 6868160"/>
              <a:gd name="connsiteX6" fmla="*/ 5959451 w 5959451"/>
              <a:gd name="connsiteY6" fmla="*/ 0 h 686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9451" h="6868160">
                <a:moveTo>
                  <a:pt x="5959451" y="0"/>
                </a:moveTo>
                <a:lnTo>
                  <a:pt x="5959451" y="42"/>
                </a:lnTo>
                <a:lnTo>
                  <a:pt x="1969825" y="733"/>
                </a:lnTo>
                <a:lnTo>
                  <a:pt x="243840" y="6868160"/>
                </a:lnTo>
                <a:lnTo>
                  <a:pt x="0" y="6868160"/>
                </a:lnTo>
                <a:lnTo>
                  <a:pt x="1725985" y="733"/>
                </a:lnTo>
                <a:lnTo>
                  <a:pt x="5959451"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Open Sans" panose="020B0606030504020204" pitchFamily="34" charset="0"/>
            </a:endParaRPr>
          </a:p>
        </p:txBody>
      </p:sp>
      <p:sp>
        <p:nvSpPr>
          <p:cNvPr id="10" name="Picture Placeholder 7">
            <a:extLst>
              <a:ext uri="{FF2B5EF4-FFF2-40B4-BE49-F238E27FC236}">
                <a16:creationId xmlns:a16="http://schemas.microsoft.com/office/drawing/2014/main" id="{DF30F4BC-3878-4100-8B05-8A4C494C1DE0}"/>
              </a:ext>
            </a:extLst>
          </p:cNvPr>
          <p:cNvSpPr>
            <a:spLocks noGrp="1"/>
          </p:cNvSpPr>
          <p:nvPr>
            <p:ph type="pic" sz="quarter" idx="13"/>
          </p:nvPr>
        </p:nvSpPr>
        <p:spPr>
          <a:xfrm>
            <a:off x="1359411" y="1196752"/>
            <a:ext cx="2771354" cy="2159570"/>
          </a:xfrm>
          <a:prstGeom prst="parallelogram">
            <a:avLst/>
          </a:prstGeom>
          <a:solidFill>
            <a:schemeClr val="bg1">
              <a:lumMod val="95000"/>
            </a:schemeClr>
          </a:solidFill>
        </p:spPr>
        <p:txBody>
          <a:bodyPr anchor="ctr">
            <a:normAutofit/>
          </a:bodyPr>
          <a:lstStyle>
            <a:lvl1pPr marL="0" indent="0" algn="ctr">
              <a:buFontTx/>
              <a:buNone/>
              <a:defRPr sz="2400"/>
            </a:lvl1pPr>
          </a:lstStyle>
          <a:p>
            <a:endParaRPr lang="en-IN"/>
          </a:p>
        </p:txBody>
      </p:sp>
      <p:sp>
        <p:nvSpPr>
          <p:cNvPr id="11" name="Picture Placeholder 7">
            <a:extLst>
              <a:ext uri="{FF2B5EF4-FFF2-40B4-BE49-F238E27FC236}">
                <a16:creationId xmlns:a16="http://schemas.microsoft.com/office/drawing/2014/main" id="{B7E4E13F-E655-4B19-BBB4-25EF1D5E4AAD}"/>
              </a:ext>
            </a:extLst>
          </p:cNvPr>
          <p:cNvSpPr>
            <a:spLocks noGrp="1"/>
          </p:cNvSpPr>
          <p:nvPr>
            <p:ph type="pic" sz="quarter" idx="14"/>
          </p:nvPr>
        </p:nvSpPr>
        <p:spPr>
          <a:xfrm>
            <a:off x="3771219" y="1196752"/>
            <a:ext cx="2771354" cy="2159570"/>
          </a:xfrm>
          <a:prstGeom prst="parallelogram">
            <a:avLst/>
          </a:prstGeom>
          <a:solidFill>
            <a:schemeClr val="bg1">
              <a:lumMod val="95000"/>
            </a:schemeClr>
          </a:solidFill>
        </p:spPr>
        <p:txBody>
          <a:bodyPr anchor="ctr">
            <a:normAutofit/>
          </a:bodyPr>
          <a:lstStyle>
            <a:lvl1pPr marL="0" indent="0" algn="ctr">
              <a:buFontTx/>
              <a:buNone/>
              <a:defRPr sz="2400"/>
            </a:lvl1pPr>
          </a:lstStyle>
          <a:p>
            <a:endParaRPr lang="en-IN"/>
          </a:p>
        </p:txBody>
      </p:sp>
      <p:sp>
        <p:nvSpPr>
          <p:cNvPr id="12" name="Picture Placeholder 7">
            <a:extLst>
              <a:ext uri="{FF2B5EF4-FFF2-40B4-BE49-F238E27FC236}">
                <a16:creationId xmlns:a16="http://schemas.microsoft.com/office/drawing/2014/main" id="{DA8C524D-4D77-4C2D-A51B-976A6012DF47}"/>
              </a:ext>
            </a:extLst>
          </p:cNvPr>
          <p:cNvSpPr>
            <a:spLocks noGrp="1"/>
          </p:cNvSpPr>
          <p:nvPr>
            <p:ph type="pic" sz="quarter" idx="15"/>
          </p:nvPr>
        </p:nvSpPr>
        <p:spPr>
          <a:xfrm>
            <a:off x="6183027" y="1196752"/>
            <a:ext cx="2771354" cy="2159570"/>
          </a:xfrm>
          <a:prstGeom prst="parallelogram">
            <a:avLst/>
          </a:prstGeom>
          <a:solidFill>
            <a:schemeClr val="bg1">
              <a:lumMod val="95000"/>
            </a:schemeClr>
          </a:solidFill>
        </p:spPr>
        <p:txBody>
          <a:bodyPr anchor="ctr">
            <a:normAutofit/>
          </a:bodyPr>
          <a:lstStyle>
            <a:lvl1pPr marL="0" indent="0" algn="ctr">
              <a:buFontTx/>
              <a:buNone/>
              <a:defRPr sz="2400"/>
            </a:lvl1pPr>
          </a:lstStyle>
          <a:p>
            <a:endParaRPr lang="en-IN"/>
          </a:p>
        </p:txBody>
      </p:sp>
      <p:sp>
        <p:nvSpPr>
          <p:cNvPr id="13" name="Picture Placeholder 7">
            <a:extLst>
              <a:ext uri="{FF2B5EF4-FFF2-40B4-BE49-F238E27FC236}">
                <a16:creationId xmlns:a16="http://schemas.microsoft.com/office/drawing/2014/main" id="{BD072BA9-A74B-4AE9-AFD1-B9EED041C806}"/>
              </a:ext>
            </a:extLst>
          </p:cNvPr>
          <p:cNvSpPr>
            <a:spLocks noGrp="1"/>
          </p:cNvSpPr>
          <p:nvPr>
            <p:ph type="pic" sz="quarter" idx="16"/>
          </p:nvPr>
        </p:nvSpPr>
        <p:spPr>
          <a:xfrm>
            <a:off x="8594834" y="1196752"/>
            <a:ext cx="2771354" cy="2159570"/>
          </a:xfrm>
          <a:prstGeom prst="parallelogram">
            <a:avLst/>
          </a:prstGeom>
          <a:solidFill>
            <a:schemeClr val="bg1">
              <a:lumMod val="95000"/>
            </a:schemeClr>
          </a:solidFill>
        </p:spPr>
        <p:txBody>
          <a:bodyPr anchor="ctr">
            <a:normAutofit/>
          </a:bodyPr>
          <a:lstStyle>
            <a:lvl1pPr marL="0" indent="0" algn="ctr">
              <a:buFontTx/>
              <a:buNone/>
              <a:defRPr sz="2400"/>
            </a:lvl1pPr>
          </a:lstStyle>
          <a:p>
            <a:endParaRPr lang="en-IN"/>
          </a:p>
        </p:txBody>
      </p:sp>
      <p:sp>
        <p:nvSpPr>
          <p:cNvPr id="14" name="Parallelogram 13">
            <a:extLst>
              <a:ext uri="{FF2B5EF4-FFF2-40B4-BE49-F238E27FC236}">
                <a16:creationId xmlns:a16="http://schemas.microsoft.com/office/drawing/2014/main" id="{DC0E1C56-871F-4515-8273-6654AC4A9B5B}"/>
              </a:ext>
            </a:extLst>
          </p:cNvPr>
          <p:cNvSpPr/>
          <p:nvPr userDrawn="1"/>
        </p:nvSpPr>
        <p:spPr>
          <a:xfrm>
            <a:off x="1001208" y="1196752"/>
            <a:ext cx="736606" cy="2159570"/>
          </a:xfrm>
          <a:prstGeom prst="parallelogram">
            <a:avLst>
              <a:gd name="adj" fmla="val 7581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Open Sans" panose="020B0606030504020204" pitchFamily="34" charset="0"/>
            </a:endParaRPr>
          </a:p>
        </p:txBody>
      </p:sp>
      <p:sp>
        <p:nvSpPr>
          <p:cNvPr id="2" name="Title 1"/>
          <p:cNvSpPr>
            <a:spLocks noGrp="1"/>
          </p:cNvSpPr>
          <p:nvPr>
            <p:ph type="ctrTitle" hasCustomPrompt="1"/>
          </p:nvPr>
        </p:nvSpPr>
        <p:spPr>
          <a:xfrm>
            <a:off x="597777" y="5212595"/>
            <a:ext cx="5507941" cy="610820"/>
          </a:xfrm>
        </p:spPr>
        <p:txBody>
          <a:bodyPr anchor="b">
            <a:noAutofit/>
          </a:bodyPr>
          <a:lstStyle>
            <a:lvl1pPr algn="l">
              <a:defRPr lang="en-US" sz="4800" b="1" kern="1200" smtClean="0">
                <a:solidFill>
                  <a:schemeClr val="accent1"/>
                </a:solidFill>
                <a:latin typeface="Open Sans" panose="020B0606030504020204" pitchFamily="34" charset="0"/>
                <a:ea typeface="+mj-ea"/>
                <a:cs typeface="+mj-cs"/>
              </a:defRPr>
            </a:lvl1pPr>
          </a:lstStyle>
          <a:p>
            <a:r>
              <a:rPr lang="en-US"/>
              <a:t>CLICK TO EDIT MASTER 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lvl1pPr>
              <a:defRPr>
                <a:latin typeface="Open Sans" panose="020B0606030504020204" pitchFamily="34" charset="0"/>
              </a:defRPr>
            </a:lvl1pPr>
          </a:lstStyle>
          <a:p>
            <a:fld id="{9578D6DB-6798-42D2-B9AD-FC6F1C72FC30}" type="datetimeFigureOut">
              <a:rPr lang="en-US" smtClean="0"/>
              <a:pPr/>
              <a:t>11/15/2023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lvl1pPr>
              <a:defRPr>
                <a:latin typeface="Open Sans" panose="020B0606030504020204" pitchFamily="34" charset="0"/>
              </a:defRPr>
            </a:lvl1pPr>
          </a:lstStyle>
          <a:p>
            <a:endParaRPr lang="en-US"/>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lvl1pPr>
              <a:defRPr>
                <a:latin typeface="Open Sans" panose="020B0606030504020204" pitchFamily="34" charset="0"/>
              </a:defRPr>
            </a:lvl1pPr>
          </a:lstStyle>
          <a:p>
            <a:fld id="{E5EDE275-BE14-4364-AEA2-5F5667C0FD49}" type="slidenum">
              <a:rPr lang="en-US" smtClean="0"/>
              <a:pPr/>
              <a:t>‹#›</a:t>
            </a:fld>
            <a:endParaRPr lang="en-US"/>
          </a:p>
        </p:txBody>
      </p:sp>
      <p:sp>
        <p:nvSpPr>
          <p:cNvPr id="16" name="Text Placeholder 15">
            <a:extLst>
              <a:ext uri="{FF2B5EF4-FFF2-40B4-BE49-F238E27FC236}">
                <a16:creationId xmlns:a16="http://schemas.microsoft.com/office/drawing/2014/main" id="{F61AD17D-79C3-47C0-BAA4-5AF878E0F3EF}"/>
              </a:ext>
            </a:extLst>
          </p:cNvPr>
          <p:cNvSpPr>
            <a:spLocks noGrp="1"/>
          </p:cNvSpPr>
          <p:nvPr>
            <p:ph type="body" sz="quarter" idx="17"/>
          </p:nvPr>
        </p:nvSpPr>
        <p:spPr>
          <a:xfrm>
            <a:off x="609759" y="5861140"/>
            <a:ext cx="5476714" cy="365125"/>
          </a:xfrm>
        </p:spPr>
        <p:txBody>
          <a:bodyPr>
            <a:noAutofit/>
          </a:bodyPr>
          <a:lstStyle>
            <a:lvl1pPr marL="0" indent="0">
              <a:buFontTx/>
              <a:buNone/>
              <a:defRPr sz="2400">
                <a:solidFill>
                  <a:schemeClr val="tx1">
                    <a:lumMod val="50000"/>
                    <a:lumOff val="50000"/>
                  </a:schemeClr>
                </a:solidFill>
              </a:defRPr>
            </a:lvl1pPr>
            <a:lvl2pPr marL="609494" indent="0">
              <a:buFontTx/>
              <a:buNone/>
              <a:defRPr sz="2400"/>
            </a:lvl2pPr>
            <a:lvl3pPr marL="1218986" indent="0">
              <a:buFontTx/>
              <a:buNone/>
              <a:defRPr sz="1800"/>
            </a:lvl3pPr>
            <a:lvl4pPr marL="1828480" indent="0">
              <a:buFontTx/>
              <a:buNone/>
              <a:defRPr sz="1600"/>
            </a:lvl4pPr>
            <a:lvl5pPr marL="2437973" indent="0">
              <a:buFontTx/>
              <a:buNone/>
              <a:defRPr sz="1600"/>
            </a:lvl5pPr>
          </a:lstStyle>
          <a:p>
            <a:pPr lvl="0"/>
            <a:r>
              <a:rPr lang="en-US"/>
              <a:t>Edit Master text styles</a:t>
            </a:r>
            <a:endParaRPr lang="en-IN"/>
          </a:p>
        </p:txBody>
      </p:sp>
    </p:spTree>
    <p:extLst>
      <p:ext uri="{BB962C8B-B14F-4D97-AF65-F5344CB8AC3E}">
        <p14:creationId xmlns:p14="http://schemas.microsoft.com/office/powerpoint/2010/main" val="52531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1B64B-B200-4244-C5DC-03D8BBF906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3266A-0111-D9D7-FBDF-D154A2B1ED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0DC2D4-0BE6-59FF-A47D-93D8429D77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FA8BD9-D766-BBB4-5530-5FFC42B14729}"/>
              </a:ext>
            </a:extLst>
          </p:cNvPr>
          <p:cNvSpPr>
            <a:spLocks noGrp="1"/>
          </p:cNvSpPr>
          <p:nvPr>
            <p:ph type="dt" sz="half" idx="10"/>
          </p:nvPr>
        </p:nvSpPr>
        <p:spPr/>
        <p:txBody>
          <a:bodyPr/>
          <a:lstStyle/>
          <a:p>
            <a:fld id="{47B78DBC-BD92-4118-90AF-2E7BE485E893}" type="datetimeFigureOut">
              <a:rPr lang="en-US" smtClean="0"/>
              <a:t>11/15/2023</a:t>
            </a:fld>
            <a:endParaRPr lang="en-US"/>
          </a:p>
        </p:txBody>
      </p:sp>
      <p:sp>
        <p:nvSpPr>
          <p:cNvPr id="6" name="Footer Placeholder 5">
            <a:extLst>
              <a:ext uri="{FF2B5EF4-FFF2-40B4-BE49-F238E27FC236}">
                <a16:creationId xmlns:a16="http://schemas.microsoft.com/office/drawing/2014/main" id="{8051D346-DE8A-D5F1-7235-9A8943872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82A6D7-6332-7AC1-B99F-310E816CE6F0}"/>
              </a:ext>
            </a:extLst>
          </p:cNvPr>
          <p:cNvSpPr>
            <a:spLocks noGrp="1"/>
          </p:cNvSpPr>
          <p:nvPr>
            <p:ph type="sldNum" sz="quarter" idx="12"/>
          </p:nvPr>
        </p:nvSpPr>
        <p:spPr/>
        <p:txBody>
          <a:bodyPr/>
          <a:lstStyle/>
          <a:p>
            <a:fld id="{883415FD-2415-4642-9E59-ED1770355CD6}" type="slidenum">
              <a:rPr lang="en-US" smtClean="0"/>
              <a:t>‹#›</a:t>
            </a:fld>
            <a:endParaRPr lang="en-US"/>
          </a:p>
        </p:txBody>
      </p:sp>
    </p:spTree>
    <p:extLst>
      <p:ext uri="{BB962C8B-B14F-4D97-AF65-F5344CB8AC3E}">
        <p14:creationId xmlns:p14="http://schemas.microsoft.com/office/powerpoint/2010/main" val="19745563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425404F2-BE9A-4460-8815-8F645183555F}" type="datetimeFigureOut">
              <a:rPr lang="en-US" smtClean="0"/>
              <a:pPr/>
              <a:t>11/15/2023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6194998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425404F2-BE9A-4460-8815-8F645183555F}" type="datetimeFigureOut">
              <a:rPr lang="en-US" smtClean="0"/>
              <a:pPr/>
              <a:t>11/15/2023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8995884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425404F2-BE9A-4460-8815-8F645183555F}" type="datetimeFigureOut">
              <a:rPr lang="en-US" smtClean="0"/>
              <a:pPr/>
              <a:t>11/15/2023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2627254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425404F2-BE9A-4460-8815-8F645183555F}" type="datetimeFigureOut">
              <a:rPr lang="en-US" smtClean="0"/>
              <a:pPr/>
              <a:t>11/15/2023</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1" y="6356352"/>
            <a:ext cx="28448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41047407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425404F2-BE9A-4460-8815-8F645183555F}" type="datetimeFigureOut">
              <a:rPr lang="en-US" smtClean="0"/>
              <a:pPr/>
              <a:t>11/15/2023</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1" y="6356352"/>
            <a:ext cx="28448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0389419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solidFill>
                  <a:schemeClr val="accent3"/>
                </a:solidFill>
              </a:defRPr>
            </a:lvl1pPr>
          </a:lstStyle>
          <a:p>
            <a:r>
              <a:rPr lang="en-US"/>
              <a:t>Click to edit Master title style</a:t>
            </a:r>
          </a:p>
        </p:txBody>
      </p:sp>
      <p:sp>
        <p:nvSpPr>
          <p:cNvPr id="6" name="Slide Number Placeholder 3">
            <a:extLst>
              <a:ext uri="{FF2B5EF4-FFF2-40B4-BE49-F238E27FC236}">
                <a16:creationId xmlns:a16="http://schemas.microsoft.com/office/drawing/2014/main" id="{F246879B-2B78-494D-B109-AC671CF04D4C}"/>
              </a:ext>
            </a:extLst>
          </p:cNvPr>
          <p:cNvSpPr>
            <a:spLocks noGrp="1"/>
          </p:cNvSpPr>
          <p:nvPr>
            <p:ph type="sldNum" sz="quarter" idx="12"/>
          </p:nvPr>
        </p:nvSpPr>
        <p:spPr>
          <a:xfrm>
            <a:off x="11137873" y="6356352"/>
            <a:ext cx="576214" cy="501649"/>
          </a:xfrm>
          <a:prstGeom prst="parallelogram">
            <a:avLst/>
          </a:prstGeom>
          <a:solidFill>
            <a:schemeClr val="accent1"/>
          </a:solidFill>
        </p:spPr>
        <p:txBody>
          <a:bodyPr lIns="0" rIns="0"/>
          <a:lstStyle>
            <a:lvl1pPr algn="ctr">
              <a:defRPr>
                <a:solidFill>
                  <a:schemeClr val="bg1"/>
                </a:solidFill>
              </a:defRPr>
            </a:lvl1pPr>
          </a:lstStyle>
          <a:p>
            <a:fld id="{96E69268-9C8B-4EBF-A9EE-DC5DC2D48DC3}" type="slidenum">
              <a:rPr lang="en-US" smtClean="0"/>
              <a:pPr/>
              <a:t>‹#›</a:t>
            </a:fld>
            <a:endParaRPr lang="en-US"/>
          </a:p>
        </p:txBody>
      </p:sp>
      <p:sp>
        <p:nvSpPr>
          <p:cNvPr id="7" name="Footer Placeholder 2">
            <a:extLst>
              <a:ext uri="{FF2B5EF4-FFF2-40B4-BE49-F238E27FC236}">
                <a16:creationId xmlns:a16="http://schemas.microsoft.com/office/drawing/2014/main" id="{B91E2DDB-FFC3-4AA1-AD7B-1407758A1A7B}"/>
              </a:ext>
            </a:extLst>
          </p:cNvPr>
          <p:cNvSpPr>
            <a:spLocks noGrp="1"/>
          </p:cNvSpPr>
          <p:nvPr>
            <p:ph type="ftr" sz="quarter" idx="11"/>
          </p:nvPr>
        </p:nvSpPr>
        <p:spPr>
          <a:xfrm>
            <a:off x="7176402" y="6356352"/>
            <a:ext cx="3860800" cy="365125"/>
          </a:xfrm>
        </p:spPr>
        <p:txBody>
          <a:bodyPr/>
          <a:lstStyle>
            <a:lvl1pPr algn="r">
              <a:defRPr/>
            </a:lvl1pPr>
          </a:lstStyle>
          <a:p>
            <a:r>
              <a:rPr lang="en-US"/>
              <a:t>companyname.com</a:t>
            </a:r>
          </a:p>
        </p:txBody>
      </p:sp>
      <p:cxnSp>
        <p:nvCxnSpPr>
          <p:cNvPr id="8" name="Straight Connector 7">
            <a:extLst>
              <a:ext uri="{FF2B5EF4-FFF2-40B4-BE49-F238E27FC236}">
                <a16:creationId xmlns:a16="http://schemas.microsoft.com/office/drawing/2014/main" id="{5529B5D8-5FFE-4053-9742-9891899246B5}"/>
              </a:ext>
            </a:extLst>
          </p:cNvPr>
          <p:cNvCxnSpPr>
            <a:cxnSpLocks/>
          </p:cNvCxnSpPr>
          <p:nvPr userDrawn="1"/>
        </p:nvCxnSpPr>
        <p:spPr>
          <a:xfrm>
            <a:off x="766019" y="1023820"/>
            <a:ext cx="15125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5011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solidFill>
                  <a:schemeClr val="bg1"/>
                </a:solidFill>
              </a:defRPr>
            </a:lvl1p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425404F2-BE9A-4460-8815-8F645183555F}" type="datetimeFigureOut">
              <a:rPr lang="en-US" smtClean="0"/>
              <a:pPr/>
              <a:t>11/15/2023</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1" y="6356352"/>
            <a:ext cx="28448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5794131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6" name="Slide Number Placeholder 3">
            <a:extLst>
              <a:ext uri="{FF2B5EF4-FFF2-40B4-BE49-F238E27FC236}">
                <a16:creationId xmlns:a16="http://schemas.microsoft.com/office/drawing/2014/main" id="{D7137C90-ACAF-42C1-B4B7-86E82F261C06}"/>
              </a:ext>
            </a:extLst>
          </p:cNvPr>
          <p:cNvSpPr>
            <a:spLocks noGrp="1"/>
          </p:cNvSpPr>
          <p:nvPr>
            <p:ph type="sldNum" sz="quarter" idx="12"/>
          </p:nvPr>
        </p:nvSpPr>
        <p:spPr>
          <a:xfrm>
            <a:off x="11137873" y="6356352"/>
            <a:ext cx="576214" cy="501649"/>
          </a:xfrm>
          <a:prstGeom prst="parallelogram">
            <a:avLst/>
          </a:prstGeom>
          <a:solidFill>
            <a:schemeClr val="accent1"/>
          </a:solidFill>
        </p:spPr>
        <p:txBody>
          <a:bodyPr lIns="0" rIns="0"/>
          <a:lstStyle>
            <a:lvl1pPr algn="ctr">
              <a:defRPr>
                <a:solidFill>
                  <a:schemeClr val="bg1"/>
                </a:solidFill>
              </a:defRPr>
            </a:lvl1pPr>
          </a:lstStyle>
          <a:p>
            <a:fld id="{96E69268-9C8B-4EBF-A9EE-DC5DC2D48DC3}" type="slidenum">
              <a:rPr lang="en-US" smtClean="0"/>
              <a:pPr/>
              <a:t>‹#›</a:t>
            </a:fld>
            <a:endParaRPr lang="en-US"/>
          </a:p>
        </p:txBody>
      </p:sp>
      <p:sp>
        <p:nvSpPr>
          <p:cNvPr id="27" name="Footer Placeholder 2">
            <a:extLst>
              <a:ext uri="{FF2B5EF4-FFF2-40B4-BE49-F238E27FC236}">
                <a16:creationId xmlns:a16="http://schemas.microsoft.com/office/drawing/2014/main" id="{9D7C613E-5E54-4CD9-9A1A-229F31AD417D}"/>
              </a:ext>
            </a:extLst>
          </p:cNvPr>
          <p:cNvSpPr>
            <a:spLocks noGrp="1"/>
          </p:cNvSpPr>
          <p:nvPr>
            <p:ph type="ftr" sz="quarter" idx="11"/>
          </p:nvPr>
        </p:nvSpPr>
        <p:spPr>
          <a:xfrm>
            <a:off x="7176402" y="6356352"/>
            <a:ext cx="3860800" cy="365125"/>
          </a:xfrm>
          <a:prstGeom prst="rect">
            <a:avLst/>
          </a:prstGeom>
        </p:spPr>
        <p:txBody>
          <a:bodyPr/>
          <a:lstStyle>
            <a:lvl1pPr algn="r">
              <a:defRPr/>
            </a:lvl1pPr>
          </a:lstStyle>
          <a:p>
            <a:r>
              <a:rPr lang="en-US"/>
              <a:t>companyname.com</a:t>
            </a:r>
          </a:p>
        </p:txBody>
      </p:sp>
    </p:spTree>
    <p:extLst>
      <p:ext uri="{BB962C8B-B14F-4D97-AF65-F5344CB8AC3E}">
        <p14:creationId xmlns:p14="http://schemas.microsoft.com/office/powerpoint/2010/main" val="34016166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50D63144-7966-4401-8878-1EACE0B0729F}"/>
              </a:ext>
            </a:extLst>
          </p:cNvPr>
          <p:cNvSpPr/>
          <p:nvPr userDrawn="1"/>
        </p:nvSpPr>
        <p:spPr>
          <a:xfrm>
            <a:off x="766020" y="-10160"/>
            <a:ext cx="5961003" cy="6868160"/>
          </a:xfrm>
          <a:custGeom>
            <a:avLst/>
            <a:gdLst>
              <a:gd name="connsiteX0" fmla="*/ 5959451 w 5959451"/>
              <a:gd name="connsiteY0" fmla="*/ 0 h 6868160"/>
              <a:gd name="connsiteX1" fmla="*/ 5959451 w 5959451"/>
              <a:gd name="connsiteY1" fmla="*/ 42 h 6868160"/>
              <a:gd name="connsiteX2" fmla="*/ 1969825 w 5959451"/>
              <a:gd name="connsiteY2" fmla="*/ 733 h 6868160"/>
              <a:gd name="connsiteX3" fmla="*/ 243840 w 5959451"/>
              <a:gd name="connsiteY3" fmla="*/ 6868160 h 6868160"/>
              <a:gd name="connsiteX4" fmla="*/ 0 w 5959451"/>
              <a:gd name="connsiteY4" fmla="*/ 6868160 h 6868160"/>
              <a:gd name="connsiteX5" fmla="*/ 1725985 w 5959451"/>
              <a:gd name="connsiteY5" fmla="*/ 733 h 6868160"/>
              <a:gd name="connsiteX6" fmla="*/ 5959451 w 5959451"/>
              <a:gd name="connsiteY6" fmla="*/ 0 h 686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9451" h="6868160">
                <a:moveTo>
                  <a:pt x="5959451" y="0"/>
                </a:moveTo>
                <a:lnTo>
                  <a:pt x="5959451" y="42"/>
                </a:lnTo>
                <a:lnTo>
                  <a:pt x="1969825" y="733"/>
                </a:lnTo>
                <a:lnTo>
                  <a:pt x="243840" y="6868160"/>
                </a:lnTo>
                <a:lnTo>
                  <a:pt x="0" y="6868160"/>
                </a:lnTo>
                <a:lnTo>
                  <a:pt x="1725985" y="733"/>
                </a:lnTo>
                <a:lnTo>
                  <a:pt x="5959451"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Open Sans" panose="020B0606030504020204" pitchFamily="34" charset="0"/>
            </a:endParaRPr>
          </a:p>
        </p:txBody>
      </p:sp>
      <p:sp>
        <p:nvSpPr>
          <p:cNvPr id="8" name="Parallelogram 7">
            <a:extLst>
              <a:ext uri="{FF2B5EF4-FFF2-40B4-BE49-F238E27FC236}">
                <a16:creationId xmlns:a16="http://schemas.microsoft.com/office/drawing/2014/main" id="{5F7B41F9-E53C-4D82-BB9C-A7C09B86F102}"/>
              </a:ext>
            </a:extLst>
          </p:cNvPr>
          <p:cNvSpPr/>
          <p:nvPr userDrawn="1"/>
        </p:nvSpPr>
        <p:spPr>
          <a:xfrm>
            <a:off x="1445637" y="1196752"/>
            <a:ext cx="853600" cy="2159570"/>
          </a:xfrm>
          <a:prstGeom prst="parallelogram">
            <a:avLst>
              <a:gd name="adj" fmla="val 6510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Open Sans" panose="020B0606030504020204" pitchFamily="34" charset="0"/>
            </a:endParaRPr>
          </a:p>
        </p:txBody>
      </p:sp>
      <p:sp>
        <p:nvSpPr>
          <p:cNvPr id="6" name="Picture Placeholder 5">
            <a:extLst>
              <a:ext uri="{FF2B5EF4-FFF2-40B4-BE49-F238E27FC236}">
                <a16:creationId xmlns:a16="http://schemas.microsoft.com/office/drawing/2014/main" id="{5D4A8B1C-982B-48FC-AB4C-FF374E91142A}"/>
              </a:ext>
            </a:extLst>
          </p:cNvPr>
          <p:cNvSpPr>
            <a:spLocks noGrp="1"/>
          </p:cNvSpPr>
          <p:nvPr>
            <p:ph type="pic" sz="quarter" idx="13"/>
          </p:nvPr>
        </p:nvSpPr>
        <p:spPr>
          <a:xfrm>
            <a:off x="2132764" y="1196976"/>
            <a:ext cx="3436691" cy="2159347"/>
          </a:xfrm>
          <a:prstGeom prst="parallelogram">
            <a:avLst/>
          </a:prstGeom>
          <a:solidFill>
            <a:schemeClr val="bg1">
              <a:lumMod val="95000"/>
            </a:schemeClr>
          </a:solidFill>
        </p:spPr>
        <p:txBody>
          <a:bodyPr anchor="ctr">
            <a:normAutofit/>
          </a:bodyPr>
          <a:lstStyle>
            <a:lvl1pPr marL="0" indent="0" algn="ctr">
              <a:buFontTx/>
              <a:buNone/>
              <a:defRPr sz="3200"/>
            </a:lvl1pPr>
          </a:lstStyle>
          <a:p>
            <a:endParaRPr lang="en-IN"/>
          </a:p>
        </p:txBody>
      </p:sp>
      <p:sp>
        <p:nvSpPr>
          <p:cNvPr id="11" name="Slide Number Placeholder 3">
            <a:extLst>
              <a:ext uri="{FF2B5EF4-FFF2-40B4-BE49-F238E27FC236}">
                <a16:creationId xmlns:a16="http://schemas.microsoft.com/office/drawing/2014/main" id="{59950B3D-08B3-44C2-A107-33EA94766B0E}"/>
              </a:ext>
            </a:extLst>
          </p:cNvPr>
          <p:cNvSpPr>
            <a:spLocks noGrp="1"/>
          </p:cNvSpPr>
          <p:nvPr>
            <p:ph type="sldNum" sz="quarter" idx="12"/>
          </p:nvPr>
        </p:nvSpPr>
        <p:spPr>
          <a:xfrm>
            <a:off x="11137873" y="6356352"/>
            <a:ext cx="576214" cy="501649"/>
          </a:xfrm>
          <a:prstGeom prst="parallelogram">
            <a:avLst/>
          </a:prstGeom>
          <a:solidFill>
            <a:schemeClr val="accent1"/>
          </a:solidFill>
        </p:spPr>
        <p:txBody>
          <a:bodyPr lIns="0" rIns="0"/>
          <a:lstStyle>
            <a:lvl1pPr algn="ctr">
              <a:defRPr>
                <a:solidFill>
                  <a:schemeClr val="bg1"/>
                </a:solidFill>
              </a:defRPr>
            </a:lvl1pPr>
          </a:lstStyle>
          <a:p>
            <a:fld id="{96E69268-9C8B-4EBF-A9EE-DC5DC2D48DC3}" type="slidenum">
              <a:rPr lang="en-US" smtClean="0"/>
              <a:pPr/>
              <a:t>‹#›</a:t>
            </a:fld>
            <a:endParaRPr lang="en-US"/>
          </a:p>
        </p:txBody>
      </p:sp>
      <p:sp>
        <p:nvSpPr>
          <p:cNvPr id="12" name="Footer Placeholder 2">
            <a:extLst>
              <a:ext uri="{FF2B5EF4-FFF2-40B4-BE49-F238E27FC236}">
                <a16:creationId xmlns:a16="http://schemas.microsoft.com/office/drawing/2014/main" id="{D91EEA3D-B92B-4356-BD7A-24A94ED7091D}"/>
              </a:ext>
            </a:extLst>
          </p:cNvPr>
          <p:cNvSpPr>
            <a:spLocks noGrp="1"/>
          </p:cNvSpPr>
          <p:nvPr>
            <p:ph type="ftr" sz="quarter" idx="11"/>
          </p:nvPr>
        </p:nvSpPr>
        <p:spPr>
          <a:xfrm>
            <a:off x="7176402" y="6356352"/>
            <a:ext cx="3860800" cy="365125"/>
          </a:xfrm>
        </p:spPr>
        <p:txBody>
          <a:bodyPr/>
          <a:lstStyle>
            <a:lvl1pPr algn="r">
              <a:defRPr/>
            </a:lvl1pPr>
          </a:lstStyle>
          <a:p>
            <a:r>
              <a:rPr lang="en-US"/>
              <a:t>companyname.com</a:t>
            </a:r>
          </a:p>
        </p:txBody>
      </p:sp>
    </p:spTree>
    <p:extLst>
      <p:ext uri="{BB962C8B-B14F-4D97-AF65-F5344CB8AC3E}">
        <p14:creationId xmlns:p14="http://schemas.microsoft.com/office/powerpoint/2010/main" val="12304155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50D63144-7966-4401-8878-1EACE0B0729F}"/>
              </a:ext>
            </a:extLst>
          </p:cNvPr>
          <p:cNvSpPr/>
          <p:nvPr userDrawn="1"/>
        </p:nvSpPr>
        <p:spPr>
          <a:xfrm>
            <a:off x="766020" y="-10160"/>
            <a:ext cx="5961003" cy="6868160"/>
          </a:xfrm>
          <a:custGeom>
            <a:avLst/>
            <a:gdLst>
              <a:gd name="connsiteX0" fmla="*/ 5959451 w 5959451"/>
              <a:gd name="connsiteY0" fmla="*/ 0 h 6868160"/>
              <a:gd name="connsiteX1" fmla="*/ 5959451 w 5959451"/>
              <a:gd name="connsiteY1" fmla="*/ 42 h 6868160"/>
              <a:gd name="connsiteX2" fmla="*/ 1969825 w 5959451"/>
              <a:gd name="connsiteY2" fmla="*/ 733 h 6868160"/>
              <a:gd name="connsiteX3" fmla="*/ 243840 w 5959451"/>
              <a:gd name="connsiteY3" fmla="*/ 6868160 h 6868160"/>
              <a:gd name="connsiteX4" fmla="*/ 0 w 5959451"/>
              <a:gd name="connsiteY4" fmla="*/ 6868160 h 6868160"/>
              <a:gd name="connsiteX5" fmla="*/ 1725985 w 5959451"/>
              <a:gd name="connsiteY5" fmla="*/ 733 h 6868160"/>
              <a:gd name="connsiteX6" fmla="*/ 5959451 w 5959451"/>
              <a:gd name="connsiteY6" fmla="*/ 0 h 686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9451" h="6868160">
                <a:moveTo>
                  <a:pt x="5959451" y="0"/>
                </a:moveTo>
                <a:lnTo>
                  <a:pt x="5959451" y="42"/>
                </a:lnTo>
                <a:lnTo>
                  <a:pt x="1969825" y="733"/>
                </a:lnTo>
                <a:lnTo>
                  <a:pt x="243840" y="6868160"/>
                </a:lnTo>
                <a:lnTo>
                  <a:pt x="0" y="6868160"/>
                </a:lnTo>
                <a:lnTo>
                  <a:pt x="1725985" y="733"/>
                </a:lnTo>
                <a:lnTo>
                  <a:pt x="5959451"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Open Sans" panose="020B0606030504020204" pitchFamily="34" charset="0"/>
            </a:endParaRPr>
          </a:p>
        </p:txBody>
      </p:sp>
      <p:sp>
        <p:nvSpPr>
          <p:cNvPr id="8" name="Parallelogram 7">
            <a:extLst>
              <a:ext uri="{FF2B5EF4-FFF2-40B4-BE49-F238E27FC236}">
                <a16:creationId xmlns:a16="http://schemas.microsoft.com/office/drawing/2014/main" id="{5F7B41F9-E53C-4D82-BB9C-A7C09B86F102}"/>
              </a:ext>
            </a:extLst>
          </p:cNvPr>
          <p:cNvSpPr/>
          <p:nvPr userDrawn="1"/>
        </p:nvSpPr>
        <p:spPr>
          <a:xfrm>
            <a:off x="1445637" y="1196752"/>
            <a:ext cx="853600" cy="2159570"/>
          </a:xfrm>
          <a:prstGeom prst="parallelogram">
            <a:avLst>
              <a:gd name="adj" fmla="val 6510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Open Sans" panose="020B0606030504020204" pitchFamily="34" charset="0"/>
            </a:endParaRPr>
          </a:p>
        </p:txBody>
      </p:sp>
      <p:sp>
        <p:nvSpPr>
          <p:cNvPr id="11" name="Slide Number Placeholder 3">
            <a:extLst>
              <a:ext uri="{FF2B5EF4-FFF2-40B4-BE49-F238E27FC236}">
                <a16:creationId xmlns:a16="http://schemas.microsoft.com/office/drawing/2014/main" id="{59950B3D-08B3-44C2-A107-33EA94766B0E}"/>
              </a:ext>
            </a:extLst>
          </p:cNvPr>
          <p:cNvSpPr>
            <a:spLocks noGrp="1"/>
          </p:cNvSpPr>
          <p:nvPr>
            <p:ph type="sldNum" sz="quarter" idx="12"/>
          </p:nvPr>
        </p:nvSpPr>
        <p:spPr>
          <a:xfrm>
            <a:off x="11137873" y="6356352"/>
            <a:ext cx="576214" cy="501649"/>
          </a:xfrm>
          <a:prstGeom prst="parallelogram">
            <a:avLst/>
          </a:prstGeom>
          <a:solidFill>
            <a:schemeClr val="accent1"/>
          </a:solidFill>
        </p:spPr>
        <p:txBody>
          <a:bodyPr lIns="0" rIns="0"/>
          <a:lstStyle>
            <a:lvl1pPr algn="ctr">
              <a:defRPr>
                <a:solidFill>
                  <a:schemeClr val="bg1"/>
                </a:solidFill>
              </a:defRPr>
            </a:lvl1pPr>
          </a:lstStyle>
          <a:p>
            <a:fld id="{96E69268-9C8B-4EBF-A9EE-DC5DC2D48DC3}" type="slidenum">
              <a:rPr lang="en-US" smtClean="0"/>
              <a:pPr/>
              <a:t>‹#›</a:t>
            </a:fld>
            <a:endParaRPr lang="en-US"/>
          </a:p>
        </p:txBody>
      </p:sp>
      <p:sp>
        <p:nvSpPr>
          <p:cNvPr id="12" name="Footer Placeholder 2">
            <a:extLst>
              <a:ext uri="{FF2B5EF4-FFF2-40B4-BE49-F238E27FC236}">
                <a16:creationId xmlns:a16="http://schemas.microsoft.com/office/drawing/2014/main" id="{D91EEA3D-B92B-4356-BD7A-24A94ED7091D}"/>
              </a:ext>
            </a:extLst>
          </p:cNvPr>
          <p:cNvSpPr>
            <a:spLocks noGrp="1"/>
          </p:cNvSpPr>
          <p:nvPr>
            <p:ph type="ftr" sz="quarter" idx="11"/>
          </p:nvPr>
        </p:nvSpPr>
        <p:spPr>
          <a:xfrm>
            <a:off x="7176402" y="6356352"/>
            <a:ext cx="3860800" cy="365125"/>
          </a:xfrm>
        </p:spPr>
        <p:txBody>
          <a:bodyPr/>
          <a:lstStyle>
            <a:lvl1pPr algn="r">
              <a:defRPr/>
            </a:lvl1pPr>
          </a:lstStyle>
          <a:p>
            <a:r>
              <a:rPr lang="en-US"/>
              <a:t>companyname.com</a:t>
            </a:r>
          </a:p>
        </p:txBody>
      </p:sp>
    </p:spTree>
    <p:extLst>
      <p:ext uri="{BB962C8B-B14F-4D97-AF65-F5344CB8AC3E}">
        <p14:creationId xmlns:p14="http://schemas.microsoft.com/office/powerpoint/2010/main" val="4083452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theme" Target="../theme/theme10.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1.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2.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3.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4.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image" Target="../media/image2.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7.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5.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theme" Target="../theme/theme6.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theme" Target="../theme/theme8.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10" Type="http://schemas.openxmlformats.org/officeDocument/2006/relationships/slideLayout" Target="../slideLayouts/slideLayout146.xml"/><Relationship Id="rId19" Type="http://schemas.openxmlformats.org/officeDocument/2006/relationships/theme" Target="../theme/theme9.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93EA94-4219-FA24-D38D-4E76130714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AFFCE6-82A4-C768-3451-1277DB50D7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B72BB-8449-9B65-C294-6B2EC2242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B78DBC-BD92-4118-90AF-2E7BE485E893}" type="datetimeFigureOut">
              <a:rPr lang="en-US" smtClean="0"/>
              <a:t>11/15/2023</a:t>
            </a:fld>
            <a:endParaRPr lang="en-US"/>
          </a:p>
        </p:txBody>
      </p:sp>
      <p:sp>
        <p:nvSpPr>
          <p:cNvPr id="5" name="Footer Placeholder 4">
            <a:extLst>
              <a:ext uri="{FF2B5EF4-FFF2-40B4-BE49-F238E27FC236}">
                <a16:creationId xmlns:a16="http://schemas.microsoft.com/office/drawing/2014/main" id="{6EC6997F-0287-1882-23F4-DA9006D9AB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88936A-1692-F982-3531-280FAAF4D0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3415FD-2415-4642-9E59-ED1770355CD6}" type="slidenum">
              <a:rPr lang="en-US" smtClean="0"/>
              <a:t>‹#›</a:t>
            </a:fld>
            <a:endParaRPr lang="en-US"/>
          </a:p>
        </p:txBody>
      </p:sp>
    </p:spTree>
    <p:extLst>
      <p:ext uri="{BB962C8B-B14F-4D97-AF65-F5344CB8AC3E}">
        <p14:creationId xmlns:p14="http://schemas.microsoft.com/office/powerpoint/2010/main" val="468116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347758"/>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888272A0-5EFA-4C7E-8D7E-D91100FA7FC5}" type="datetimeFigureOut">
              <a:rPr lang="en-US" smtClean="0"/>
              <a:t>11/15/2023</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D935CB2B-47CB-46A4-8CAE-E46A0240F8C0}" type="slidenum">
              <a:rPr lang="en-US" smtClean="0"/>
              <a:t>‹#›</a:t>
            </a:fld>
            <a:endParaRPr lang="en-US"/>
          </a:p>
        </p:txBody>
      </p:sp>
    </p:spTree>
    <p:extLst>
      <p:ext uri="{BB962C8B-B14F-4D97-AF65-F5344CB8AC3E}">
        <p14:creationId xmlns:p14="http://schemas.microsoft.com/office/powerpoint/2010/main" val="1957641053"/>
      </p:ext>
    </p:extLst>
  </p:cSld>
  <p:clrMap bg1="dk1" tx1="lt1" bg2="dk2"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5EEAEE23-B36C-4566-8108-5AEC275F4286}" type="datetimeFigureOut">
              <a:rPr lang="en-US" smtClean="0"/>
              <a:t>11/15/2023</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728C7D22-D1EB-4F1D-84B9-C734A745371C}" type="slidenum">
              <a:rPr lang="en-US" smtClean="0"/>
              <a:t>‹#›</a:t>
            </a:fld>
            <a:endParaRPr lang="en-US"/>
          </a:p>
        </p:txBody>
      </p:sp>
    </p:spTree>
    <p:extLst>
      <p:ext uri="{BB962C8B-B14F-4D97-AF65-F5344CB8AC3E}">
        <p14:creationId xmlns:p14="http://schemas.microsoft.com/office/powerpoint/2010/main" val="1443421906"/>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888272A0-5EFA-4C7E-8D7E-D91100FA7FC5}" type="datetimeFigureOut">
              <a:rPr lang="en-US" smtClean="0"/>
              <a:t>11/15/2023</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D935CB2B-47CB-46A4-8CAE-E46A0240F8C0}" type="slidenum">
              <a:rPr lang="en-US" smtClean="0"/>
              <a:t>‹#›</a:t>
            </a:fld>
            <a:endParaRPr lang="en-US"/>
          </a:p>
        </p:txBody>
      </p:sp>
    </p:spTree>
    <p:extLst>
      <p:ext uri="{BB962C8B-B14F-4D97-AF65-F5344CB8AC3E}">
        <p14:creationId xmlns:p14="http://schemas.microsoft.com/office/powerpoint/2010/main" val="563346108"/>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937200" y="1014567"/>
            <a:ext cx="7546800" cy="6284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1pPr>
            <a:lvl2pPr lvl="1"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2pPr>
            <a:lvl3pPr lvl="2"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3pPr>
            <a:lvl4pPr lvl="3"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4pPr>
            <a:lvl5pPr lvl="4"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5pPr>
            <a:lvl6pPr lvl="5"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6pPr>
            <a:lvl7pPr lvl="6"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7pPr>
            <a:lvl8pPr lvl="7"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8pPr>
            <a:lvl9pPr lvl="8"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9pPr>
          </a:lstStyle>
          <a:p>
            <a:endParaRPr/>
          </a:p>
        </p:txBody>
      </p:sp>
      <p:sp>
        <p:nvSpPr>
          <p:cNvPr id="52" name="Google Shape;52;p13"/>
          <p:cNvSpPr txBox="1">
            <a:spLocks noGrp="1"/>
          </p:cNvSpPr>
          <p:nvPr>
            <p:ph type="body" idx="1"/>
          </p:nvPr>
        </p:nvSpPr>
        <p:spPr>
          <a:xfrm>
            <a:off x="937200" y="1906864"/>
            <a:ext cx="7546800" cy="40452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2"/>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1pPr>
            <a:lvl2pPr marL="914400" lvl="1" indent="-381000" rtl="0">
              <a:lnSpc>
                <a:spcPct val="115000"/>
              </a:lnSpc>
              <a:spcBef>
                <a:spcPts val="800"/>
              </a:spcBef>
              <a:spcAft>
                <a:spcPts val="0"/>
              </a:spcAft>
              <a:buClr>
                <a:schemeClr val="accent2"/>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2pPr>
            <a:lvl3pPr marL="1371600" lvl="2" indent="-381000" rtl="0">
              <a:lnSpc>
                <a:spcPct val="115000"/>
              </a:lnSpc>
              <a:spcBef>
                <a:spcPts val="800"/>
              </a:spcBef>
              <a:spcAft>
                <a:spcPts val="0"/>
              </a:spcAft>
              <a:buClr>
                <a:schemeClr val="accent2"/>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3pPr>
            <a:lvl4pPr marL="1828800" lvl="3"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4pPr>
            <a:lvl5pPr marL="2286000" lvl="4"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5pPr>
            <a:lvl6pPr marL="2743200" lvl="5"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6pPr>
            <a:lvl7pPr marL="3200400" lvl="6"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7pPr>
            <a:lvl8pPr marL="3657600" lvl="7"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8pPr>
            <a:lvl9pPr marL="4114800" lvl="8" indent="-381000" rtl="0">
              <a:lnSpc>
                <a:spcPct val="115000"/>
              </a:lnSpc>
              <a:spcBef>
                <a:spcPts val="800"/>
              </a:spcBef>
              <a:spcAft>
                <a:spcPts val="80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9pPr>
          </a:lstStyle>
          <a:p>
            <a:endParaRPr/>
          </a:p>
        </p:txBody>
      </p:sp>
      <p:sp>
        <p:nvSpPr>
          <p:cNvPr id="53" name="Google Shape;53;p13"/>
          <p:cNvSpPr txBox="1">
            <a:spLocks noGrp="1"/>
          </p:cNvSpPr>
          <p:nvPr>
            <p:ph type="sldNum" idx="12"/>
          </p:nvPr>
        </p:nvSpPr>
        <p:spPr>
          <a:xfrm>
            <a:off x="11595204" y="6231533"/>
            <a:ext cx="444000" cy="524800"/>
          </a:xfrm>
          <a:prstGeom prst="rect">
            <a:avLst/>
          </a:prstGeom>
          <a:noFill/>
          <a:ln>
            <a:noFill/>
          </a:ln>
        </p:spPr>
        <p:txBody>
          <a:bodyPr spcFirstLastPara="1" wrap="square" lIns="0" tIns="0" rIns="0" bIns="0" anchor="ctr" anchorCtr="0">
            <a:noAutofit/>
          </a:bodyPr>
          <a:lstStyle>
            <a:lvl1pPr lvl="0" algn="r" rtl="0">
              <a:buNone/>
              <a:defRPr sz="2000">
                <a:solidFill>
                  <a:schemeClr val="dk1"/>
                </a:solidFill>
                <a:latin typeface="Amatic SC"/>
                <a:ea typeface="Amatic SC"/>
                <a:cs typeface="Amatic SC"/>
                <a:sym typeface="Amatic SC"/>
              </a:defRPr>
            </a:lvl1pPr>
            <a:lvl2pPr lvl="1" algn="r" rtl="0">
              <a:buNone/>
              <a:defRPr sz="2000">
                <a:solidFill>
                  <a:schemeClr val="dk1"/>
                </a:solidFill>
                <a:latin typeface="Amatic SC"/>
                <a:ea typeface="Amatic SC"/>
                <a:cs typeface="Amatic SC"/>
                <a:sym typeface="Amatic SC"/>
              </a:defRPr>
            </a:lvl2pPr>
            <a:lvl3pPr lvl="2" algn="r" rtl="0">
              <a:buNone/>
              <a:defRPr sz="2000">
                <a:solidFill>
                  <a:schemeClr val="dk1"/>
                </a:solidFill>
                <a:latin typeface="Amatic SC"/>
                <a:ea typeface="Amatic SC"/>
                <a:cs typeface="Amatic SC"/>
                <a:sym typeface="Amatic SC"/>
              </a:defRPr>
            </a:lvl3pPr>
            <a:lvl4pPr lvl="3" algn="r" rtl="0">
              <a:buNone/>
              <a:defRPr sz="2000">
                <a:solidFill>
                  <a:schemeClr val="dk1"/>
                </a:solidFill>
                <a:latin typeface="Amatic SC"/>
                <a:ea typeface="Amatic SC"/>
                <a:cs typeface="Amatic SC"/>
                <a:sym typeface="Amatic SC"/>
              </a:defRPr>
            </a:lvl4pPr>
            <a:lvl5pPr lvl="4" algn="r" rtl="0">
              <a:buNone/>
              <a:defRPr sz="2000">
                <a:solidFill>
                  <a:schemeClr val="dk1"/>
                </a:solidFill>
                <a:latin typeface="Amatic SC"/>
                <a:ea typeface="Amatic SC"/>
                <a:cs typeface="Amatic SC"/>
                <a:sym typeface="Amatic SC"/>
              </a:defRPr>
            </a:lvl5pPr>
            <a:lvl6pPr lvl="5" algn="r" rtl="0">
              <a:buNone/>
              <a:defRPr sz="2000">
                <a:solidFill>
                  <a:schemeClr val="dk1"/>
                </a:solidFill>
                <a:latin typeface="Amatic SC"/>
                <a:ea typeface="Amatic SC"/>
                <a:cs typeface="Amatic SC"/>
                <a:sym typeface="Amatic SC"/>
              </a:defRPr>
            </a:lvl6pPr>
            <a:lvl7pPr lvl="6" algn="r" rtl="0">
              <a:buNone/>
              <a:defRPr sz="2000">
                <a:solidFill>
                  <a:schemeClr val="dk1"/>
                </a:solidFill>
                <a:latin typeface="Amatic SC"/>
                <a:ea typeface="Amatic SC"/>
                <a:cs typeface="Amatic SC"/>
                <a:sym typeface="Amatic SC"/>
              </a:defRPr>
            </a:lvl7pPr>
            <a:lvl8pPr lvl="7" algn="r" rtl="0">
              <a:buNone/>
              <a:defRPr sz="2000">
                <a:solidFill>
                  <a:schemeClr val="dk1"/>
                </a:solidFill>
                <a:latin typeface="Amatic SC"/>
                <a:ea typeface="Amatic SC"/>
                <a:cs typeface="Amatic SC"/>
                <a:sym typeface="Amatic SC"/>
              </a:defRPr>
            </a:lvl8pPr>
            <a:lvl9pPr lvl="8" algn="r" rtl="0">
              <a:buNone/>
              <a:defRPr sz="2000">
                <a:solidFill>
                  <a:schemeClr val="dk1"/>
                </a:solidFill>
                <a:latin typeface="Amatic SC"/>
                <a:ea typeface="Amatic SC"/>
                <a:cs typeface="Amatic SC"/>
                <a:sym typeface="Amatic SC"/>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02464278"/>
      </p:ext>
    </p:extLst>
  </p:cSld>
  <p:clrMap bg1="lt1" tx1="dk1" bg2="dk2" tx2="lt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11289" y="-8468"/>
            <a:ext cx="12228423" cy="6874935"/>
            <a:chOff x="-8467" y="-8468"/>
            <a:chExt cx="9171317" cy="6874935"/>
          </a:xfrm>
        </p:grpSpPr>
        <p:cxnSp>
          <p:nvCxnSpPr>
            <p:cNvPr id="7" name="Straight Connector 6"/>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800" y="609600"/>
            <a:ext cx="8463617"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12799" y="2160590"/>
            <a:ext cx="8463619"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7011" y="6041364"/>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FABC5A-0522-47D5-A014-882CF5CBB2DC}" type="datetime1">
              <a:rPr lang="en-US" smtClean="0"/>
              <a:t>11/15/2023</a:t>
            </a:fld>
            <a:endParaRPr lang="en-US" dirty="0"/>
          </a:p>
        </p:txBody>
      </p:sp>
      <p:sp>
        <p:nvSpPr>
          <p:cNvPr id="5" name="Footer Placeholder 4"/>
          <p:cNvSpPr>
            <a:spLocks noGrp="1"/>
          </p:cNvSpPr>
          <p:nvPr>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2902" y="6041364"/>
            <a:ext cx="683517"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DF3552FE-0EE1-46A3-88A1-85D0D9EFDEAF}" type="slidenum">
              <a:rPr lang="en-US" smtClean="0"/>
              <a:t>‹#›</a:t>
            </a:fld>
            <a:endParaRPr lang="en-US" dirty="0"/>
          </a:p>
        </p:txBody>
      </p:sp>
    </p:spTree>
    <p:extLst>
      <p:ext uri="{BB962C8B-B14F-4D97-AF65-F5344CB8AC3E}">
        <p14:creationId xmlns:p14="http://schemas.microsoft.com/office/powerpoint/2010/main" val="1795409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21"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B5DA28-7FF8-A4FF-C189-0CCD411B8A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A967ADF-0C7B-4F6C-0CBE-793241246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D64BB-9BC2-3346-B283-A39112DA3F23}" type="slidenum">
              <a:rPr lang="en-US" smtClean="0"/>
              <a:t>‹#›</a:t>
            </a:fld>
            <a:endParaRPr lang="en-US"/>
          </a:p>
        </p:txBody>
      </p:sp>
      <p:grpSp>
        <p:nvGrpSpPr>
          <p:cNvPr id="2" name="Group 1">
            <a:extLst>
              <a:ext uri="{FF2B5EF4-FFF2-40B4-BE49-F238E27FC236}">
                <a16:creationId xmlns:a16="http://schemas.microsoft.com/office/drawing/2014/main" id="{F17AD54D-2B5C-2F5C-FC9A-5EF929D243E5}"/>
              </a:ext>
            </a:extLst>
          </p:cNvPr>
          <p:cNvGrpSpPr/>
          <p:nvPr userDrawn="1"/>
        </p:nvGrpSpPr>
        <p:grpSpPr>
          <a:xfrm>
            <a:off x="9765979" y="0"/>
            <a:ext cx="1832058" cy="1223626"/>
            <a:chOff x="9762697" y="18765"/>
            <a:chExt cx="1832058" cy="1223626"/>
          </a:xfrm>
        </p:grpSpPr>
        <p:sp>
          <p:nvSpPr>
            <p:cNvPr id="7" name="Rectangle 6">
              <a:extLst>
                <a:ext uri="{FF2B5EF4-FFF2-40B4-BE49-F238E27FC236}">
                  <a16:creationId xmlns:a16="http://schemas.microsoft.com/office/drawing/2014/main" id="{A2C2650C-B243-4F0E-67E1-ADB83F360AC5}"/>
                </a:ext>
              </a:extLst>
            </p:cNvPr>
            <p:cNvSpPr/>
            <p:nvPr userDrawn="1"/>
          </p:nvSpPr>
          <p:spPr>
            <a:xfrm>
              <a:off x="9762697" y="18765"/>
              <a:ext cx="1832058" cy="1223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06A1C61-A203-A117-4F8E-DF72E7FF6F11}"/>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9956800" y="218515"/>
              <a:ext cx="1458980" cy="777898"/>
            </a:xfrm>
            <a:prstGeom prst="rect">
              <a:avLst/>
            </a:prstGeom>
          </p:spPr>
        </p:pic>
      </p:grpSp>
    </p:spTree>
    <p:extLst>
      <p:ext uri="{BB962C8B-B14F-4D97-AF65-F5344CB8AC3E}">
        <p14:creationId xmlns:p14="http://schemas.microsoft.com/office/powerpoint/2010/main" val="163662598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8E0945E-A947-4D8A-A57C-2620443AEC1B}"/>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DC4157E-54E1-457E-BE73-D6BD6CC9732A}"/>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Footer Placeholder 4">
            <a:extLst>
              <a:ext uri="{FF2B5EF4-FFF2-40B4-BE49-F238E27FC236}">
                <a16:creationId xmlns:a16="http://schemas.microsoft.com/office/drawing/2014/main" id="{4E5AFC4B-4BA9-4516-8DF5-B2497EDE8F69}"/>
              </a:ext>
            </a:extLst>
          </p:cNvPr>
          <p:cNvSpPr>
            <a:spLocks noGrp="1"/>
          </p:cNvSpPr>
          <p:nvPr>
            <p:ph type="ftr" sz="quarter" idx="3"/>
          </p:nvPr>
        </p:nvSpPr>
        <p:spPr>
          <a:xfrm>
            <a:off x="609600" y="6356351"/>
            <a:ext cx="10972800" cy="365125"/>
          </a:xfrm>
          <a:prstGeom prst="rect">
            <a:avLst/>
          </a:prstGeom>
          <a:ln>
            <a:solidFill>
              <a:schemeClr val="tx1">
                <a:lumMod val="50000"/>
                <a:lumOff val="50000"/>
              </a:schemeClr>
            </a:solidFill>
          </a:ln>
        </p:spPr>
        <p:txBody>
          <a:bodyPr vert="horz" lIns="91440" tIns="45720" rIns="91440" bIns="45720" rtlCol="0" anchor="ctr"/>
          <a:lstStyle>
            <a:lvl1pPr algn="ctr" eaLnBrk="0" hangingPunct="0">
              <a:defRPr sz="1400">
                <a:solidFill>
                  <a:schemeClr val="tx1">
                    <a:lumMod val="50000"/>
                    <a:lumOff val="50000"/>
                  </a:schemeClr>
                </a:solidFill>
                <a:latin typeface="Arial" charset="0"/>
                <a:cs typeface="+mn-cs"/>
              </a:defRPr>
            </a:lvl1pPr>
          </a:lstStyle>
          <a:p>
            <a:pPr>
              <a:defRPr/>
            </a:pPr>
            <a:r>
              <a:rPr lang="en-US" dirty="0">
                <a:latin typeface="Arial" panose="020B0604020202020204" pitchFamily="34" charset="0"/>
                <a:ea typeface="Malgun Gothic" panose="020B0503020000020004" pitchFamily="34" charset="-127"/>
                <a:cs typeface="Times New Roman" panose="02020603050405020304" pitchFamily="18" charset="0"/>
              </a:rPr>
              <a:t>A copy of today’s presentation will be sent to all attendees via email after today’s workshop.</a:t>
            </a:r>
            <a:endParaRPr lang="en-US" sz="1200" dirty="0"/>
          </a:p>
        </p:txBody>
      </p:sp>
    </p:spTree>
    <p:extLst>
      <p:ext uri="{BB962C8B-B14F-4D97-AF65-F5344CB8AC3E}">
        <p14:creationId xmlns:p14="http://schemas.microsoft.com/office/powerpoint/2010/main" val="6778071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fade/>
  </p:transition>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582CAD-9662-06CC-6226-43A2E4B368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ABA8AB-F5A6-7B11-5766-99500765BE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D6DA35-D1F4-DE4B-EFAA-4027876135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AE2FE0-CE05-4403-A53F-211DAF401EA1}" type="datetimeFigureOut">
              <a:rPr lang="en-US" smtClean="0"/>
              <a:t>11/15/2023</a:t>
            </a:fld>
            <a:endParaRPr lang="en-US"/>
          </a:p>
        </p:txBody>
      </p:sp>
      <p:sp>
        <p:nvSpPr>
          <p:cNvPr id="5" name="Footer Placeholder 4">
            <a:extLst>
              <a:ext uri="{FF2B5EF4-FFF2-40B4-BE49-F238E27FC236}">
                <a16:creationId xmlns:a16="http://schemas.microsoft.com/office/drawing/2014/main" id="{82F23A3E-9960-700B-F8FC-CF5E31ECA1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7B157C-57FC-37CE-69FA-C2E130DB32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B7C0F-550B-477F-9110-B64C25E3E4EA}" type="slidenum">
              <a:rPr lang="en-US" smtClean="0"/>
              <a:t>‹#›</a:t>
            </a:fld>
            <a:endParaRPr lang="en-US"/>
          </a:p>
        </p:txBody>
      </p:sp>
    </p:spTree>
    <p:extLst>
      <p:ext uri="{BB962C8B-B14F-4D97-AF65-F5344CB8AC3E}">
        <p14:creationId xmlns:p14="http://schemas.microsoft.com/office/powerpoint/2010/main" val="162191210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27139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1" cy="711081"/>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600" y="1138426"/>
            <a:ext cx="10972801" cy="4987739"/>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899" tIns="60949" rIns="121899" bIns="60949" rtlCol="0" anchor="ctr"/>
          <a:lstStyle>
            <a:lvl1pPr algn="l">
              <a:defRPr sz="1400">
                <a:solidFill>
                  <a:schemeClr val="tx1">
                    <a:tint val="75000"/>
                  </a:schemeClr>
                </a:solidFill>
                <a:latin typeface="Open Sans" panose="020B0606030504020204" pitchFamily="34" charset="0"/>
              </a:defRPr>
            </a:lvl1pPr>
          </a:lstStyle>
          <a:p>
            <a:fld id="{425404F2-BE9A-4460-8815-8F645183555F}" type="datetimeFigureOut">
              <a:rPr lang="en-US" smtClean="0"/>
              <a:pPr/>
              <a:t>11/15/2023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899" tIns="60949" rIns="121899" bIns="60949" rtlCol="0" anchor="ctr"/>
          <a:lstStyle>
            <a:lvl1pPr algn="ctr">
              <a:defRPr sz="1400">
                <a:solidFill>
                  <a:schemeClr val="tx1">
                    <a:tint val="75000"/>
                  </a:schemeClr>
                </a:solidFill>
                <a:latin typeface="Open Sans" panose="020B0606030504020204" pitchFamily="34" charset="0"/>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121899" tIns="60949" rIns="121899" bIns="60949" rtlCol="0" anchor="ctr"/>
          <a:lstStyle>
            <a:lvl1pPr algn="r">
              <a:defRPr sz="1400">
                <a:solidFill>
                  <a:schemeClr val="tx1">
                    <a:tint val="75000"/>
                  </a:schemeClr>
                </a:solidFill>
                <a:latin typeface="Open Sans" panose="020B0606030504020204" pitchFamily="34" charset="0"/>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349892765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Lst>
  <p:txStyles>
    <p:titleStyle>
      <a:lvl1pPr algn="l" defTabSz="1218987" rtl="0" eaLnBrk="1" latinLnBrk="0" hangingPunct="1">
        <a:spcBef>
          <a:spcPct val="0"/>
        </a:spcBef>
        <a:buNone/>
        <a:defRPr sz="3600" kern="1200">
          <a:solidFill>
            <a:schemeClr val="tx1"/>
          </a:solidFill>
          <a:latin typeface="Open Sans" panose="020B0606030504020204" pitchFamily="34" charset="0"/>
          <a:ea typeface="+mj-ea"/>
          <a:cs typeface="+mj-cs"/>
        </a:defRPr>
      </a:lvl1pPr>
    </p:titleStyle>
    <p:bodyStyle>
      <a:lvl1pPr marL="457120" indent="-457120" algn="l" defTabSz="1218987" rtl="0" eaLnBrk="1" latinLnBrk="0" hangingPunct="1">
        <a:spcBef>
          <a:spcPct val="20000"/>
        </a:spcBef>
        <a:buFont typeface="Arial" pitchFamily="34" charset="0"/>
        <a:buChar char="•"/>
        <a:defRPr sz="3600" kern="1200">
          <a:solidFill>
            <a:schemeClr val="tx1"/>
          </a:solidFill>
          <a:latin typeface="Open Sans" panose="020B0606030504020204" pitchFamily="34" charset="0"/>
          <a:ea typeface="+mn-ea"/>
          <a:cs typeface="+mn-cs"/>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Open Sans" panose="020B0606030504020204" pitchFamily="34" charset="0"/>
          <a:ea typeface="+mn-ea"/>
          <a:cs typeface="+mn-cs"/>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mn-ea"/>
          <a:cs typeface="+mn-cs"/>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mn-ea"/>
          <a:cs typeface="+mn-cs"/>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2BB6AA-15BD-465D-8248-9D02EAE3F6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3517DBA-A612-4D51-B680-79CF734081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6531B54-501C-470B-B4DB-7178E736F9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E2D4DD-59E0-4A97-98FE-E86FD1D4669F}" type="datetimeFigureOut">
              <a:rPr lang="en-IN" smtClean="0"/>
              <a:t>15-11-2023</a:t>
            </a:fld>
            <a:endParaRPr lang="en-IN"/>
          </a:p>
        </p:txBody>
      </p:sp>
      <p:sp>
        <p:nvSpPr>
          <p:cNvPr id="5" name="Footer Placeholder 4">
            <a:extLst>
              <a:ext uri="{FF2B5EF4-FFF2-40B4-BE49-F238E27FC236}">
                <a16:creationId xmlns:a16="http://schemas.microsoft.com/office/drawing/2014/main" id="{3A425F92-7418-43F7-9765-D0C71A372C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2D705980-FBB9-4685-93EA-DE6FF995BF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35FFF2-EAD7-4356-8F58-2B8F9B7C9A7E}" type="slidenum">
              <a:rPr lang="en-IN" smtClean="0"/>
              <a:t>‹#›</a:t>
            </a:fld>
            <a:endParaRPr lang="en-IN"/>
          </a:p>
        </p:txBody>
      </p:sp>
    </p:spTree>
    <p:extLst>
      <p:ext uri="{BB962C8B-B14F-4D97-AF65-F5344CB8AC3E}">
        <p14:creationId xmlns:p14="http://schemas.microsoft.com/office/powerpoint/2010/main" val="324033619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73989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100.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diagramLayout" Target="../diagrams/layout4.xml"/><Relationship Id="rId7" Type="http://schemas.openxmlformats.org/officeDocument/2006/relationships/image" Target="../media/image108.jpeg"/><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10.jpeg"/><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0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6.xml"/></Relationships>
</file>

<file path=ppt/slides/_rels/slide106.xml.rels><?xml version="1.0" encoding="UTF-8" standalone="yes"?>
<Relationships xmlns="http://schemas.openxmlformats.org/package/2006/relationships"><Relationship Id="rId3" Type="http://schemas.openxmlformats.org/officeDocument/2006/relationships/hyperlink" Target="https://procurement.montgomeryschoolsmd.org/home/Bids" TargetMode="External"/><Relationship Id="rId2" Type="http://schemas.openxmlformats.org/officeDocument/2006/relationships/notesSlide" Target="../notesSlides/notesSlide51.xml"/><Relationship Id="rId1" Type="http://schemas.openxmlformats.org/officeDocument/2006/relationships/slideLayout" Target="../slideLayouts/slideLayout211.xml"/><Relationship Id="rId5" Type="http://schemas.openxmlformats.org/officeDocument/2006/relationships/hyperlink" Target="https://www2.montgomeryschoolsmd.org/departments/procurement/supplier-portal/" TargetMode="External"/><Relationship Id="rId4" Type="http://schemas.openxmlformats.org/officeDocument/2006/relationships/hyperlink" Target="https://ww2.montgomeryschoolsmd.org/calendar/mcpsbids.aspx"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14.xml"/></Relationships>
</file>

<file path=ppt/slides/_rels/slide10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3.xml"/><Relationship Id="rId1" Type="http://schemas.openxmlformats.org/officeDocument/2006/relationships/slideLayout" Target="../slideLayouts/slideLayout21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11.xml"/></Relationships>
</file>

<file path=ppt/slides/_rels/slide11.xml.rels><?xml version="1.0" encoding="UTF-8" standalone="yes"?>
<Relationships xmlns="http://schemas.openxmlformats.org/package/2006/relationships"><Relationship Id="rId3" Type="http://schemas.openxmlformats.org/officeDocument/2006/relationships/hyperlink" Target="https://gomdsmallbiz.maryland.gov/Pages/MBE-Liaison-Directory.aspx" TargetMode="External"/><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hyperlink" Target="https://www.census.gov/naics/" TargetMode="External"/><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hyperlink" Target="https://www.sba.gov.size/" TargetMode="External"/><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49.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hyperlink" Target="https://www.mdot.maryland.gov/tso/pages/index.aspx?pageid=93" TargetMode="External"/><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49.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hyperlink" Target="https://marylandmdbe.mdbecert.com/" TargetMode="External"/><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hyperlink" Target="http://www.mdot.maryland.gov/" TargetMode="External"/><Relationship Id="rId2" Type="http://schemas.openxmlformats.org/officeDocument/2006/relationships/notesSlide" Target="../notesSlides/notesSlide19.xml"/><Relationship Id="rId1" Type="http://schemas.openxmlformats.org/officeDocument/2006/relationships/slideLayout" Target="../slideLayouts/slideLayout49.xml"/><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hyperlink" Target="mailto:mbe@mdot.maryland.gov" TargetMode="External"/><Relationship Id="rId2" Type="http://schemas.openxmlformats.org/officeDocument/2006/relationships/notesSlide" Target="../notesSlides/notesSlide24.xml"/><Relationship Id="rId1" Type="http://schemas.openxmlformats.org/officeDocument/2006/relationships/slideLayout" Target="../slideLayouts/slideLayout49.xml"/><Relationship Id="rId5" Type="http://schemas.openxmlformats.org/officeDocument/2006/relationships/image" Target="../media/image33.png"/><Relationship Id="rId4" Type="http://schemas.openxmlformats.org/officeDocument/2006/relationships/hyperlink" Target="http://www.mdot.maryland.go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mailto:ehong@mdot.Maryland.gov" TargetMode="External"/><Relationship Id="rId2" Type="http://schemas.openxmlformats.org/officeDocument/2006/relationships/notesSlide" Target="../notesSlides/notesSlide25.xml"/><Relationship Id="rId1" Type="http://schemas.openxmlformats.org/officeDocument/2006/relationships/slideLayout" Target="../slideLayouts/slideLayout49.xml"/><Relationship Id="rId6" Type="http://schemas.openxmlformats.org/officeDocument/2006/relationships/image" Target="../media/image34.jpeg"/><Relationship Id="rId5" Type="http://schemas.openxmlformats.org/officeDocument/2006/relationships/hyperlink" Target="https://www.mdot.maryland.gov/tso/pages/index.aspx?pageid=94" TargetMode="External"/><Relationship Id="rId4" Type="http://schemas.openxmlformats.org/officeDocument/2006/relationships/hyperlink" Target="https://www.mdot.maryland.gov/tso/pages/Index.aspx?PageId=76" TargetMode="Externa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6.xml"/><Relationship Id="rId1" Type="http://schemas.openxmlformats.org/officeDocument/2006/relationships/slideLayout" Target="../slideLayouts/slideLayout49.xml"/><Relationship Id="rId6" Type="http://schemas.openxmlformats.org/officeDocument/2006/relationships/hyperlink" Target="https://mgtamer.co1.qualtrics.com/jfe/form/SV_bvDPXbGm6DKLTa6?Q_CHL=qr" TargetMode="External"/><Relationship Id="rId5" Type="http://schemas.openxmlformats.org/officeDocument/2006/relationships/hyperlink" Target="https://stateofmddisparitystudy.com/" TargetMode="External"/><Relationship Id="rId4" Type="http://schemas.openxmlformats.org/officeDocument/2006/relationships/image" Target="../media/image35.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88.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98.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124.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53.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0.png"/><Relationship Id="rId1" Type="http://schemas.openxmlformats.org/officeDocument/2006/relationships/slideLayout" Target="../slideLayouts/slideLayout153.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53.xml"/></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2.png"/><Relationship Id="rId18" Type="http://schemas.openxmlformats.org/officeDocument/2006/relationships/image" Target="../media/image67.svg"/><Relationship Id="rId3" Type="http://schemas.openxmlformats.org/officeDocument/2006/relationships/image" Target="../media/image56.png"/><Relationship Id="rId21" Type="http://schemas.openxmlformats.org/officeDocument/2006/relationships/image" Target="../media/image70.png"/><Relationship Id="rId7" Type="http://schemas.openxmlformats.org/officeDocument/2006/relationships/image" Target="../media/image60.png"/><Relationship Id="rId12" Type="http://schemas.openxmlformats.org/officeDocument/2006/relationships/hyperlink" Target="https://wbenc.wbenclink.org/?" TargetMode="External"/><Relationship Id="rId17" Type="http://schemas.openxmlformats.org/officeDocument/2006/relationships/image" Target="../media/image66.png"/><Relationship Id="rId2" Type="http://schemas.openxmlformats.org/officeDocument/2006/relationships/image" Target="../media/image50.png"/><Relationship Id="rId16" Type="http://schemas.openxmlformats.org/officeDocument/2006/relationships/image" Target="../media/image65.svg"/><Relationship Id="rId20" Type="http://schemas.openxmlformats.org/officeDocument/2006/relationships/image" Target="../media/image69.svg"/><Relationship Id="rId1" Type="http://schemas.openxmlformats.org/officeDocument/2006/relationships/slideLayout" Target="../slideLayouts/slideLayout153.xml"/><Relationship Id="rId6" Type="http://schemas.openxmlformats.org/officeDocument/2006/relationships/image" Target="../media/image59.png"/><Relationship Id="rId11" Type="http://schemas.openxmlformats.org/officeDocument/2006/relationships/hyperlink" Target="https://www.wbenc.org/regional-partner-organizations/" TargetMode="External"/><Relationship Id="rId24" Type="http://schemas.openxmlformats.org/officeDocument/2006/relationships/image" Target="../media/image73.svg"/><Relationship Id="rId5" Type="http://schemas.openxmlformats.org/officeDocument/2006/relationships/image" Target="../media/image58.png"/><Relationship Id="rId15" Type="http://schemas.openxmlformats.org/officeDocument/2006/relationships/image" Target="../media/image64.png"/><Relationship Id="rId23" Type="http://schemas.openxmlformats.org/officeDocument/2006/relationships/image" Target="../media/image72.png"/><Relationship Id="rId10" Type="http://schemas.openxmlformats.org/officeDocument/2006/relationships/hyperlink" Target="https://www.wbenc.org/certification/currently-certified/" TargetMode="External"/><Relationship Id="rId19" Type="http://schemas.openxmlformats.org/officeDocument/2006/relationships/image" Target="../media/image68.png"/><Relationship Id="rId4" Type="http://schemas.openxmlformats.org/officeDocument/2006/relationships/image" Target="../media/image57.png"/><Relationship Id="rId9" Type="http://schemas.openxmlformats.org/officeDocument/2006/relationships/hyperlink" Target="https://www.wbenc.org/certification/certification-benefits/" TargetMode="External"/><Relationship Id="rId14" Type="http://schemas.openxmlformats.org/officeDocument/2006/relationships/image" Target="../media/image63.svg"/><Relationship Id="rId22" Type="http://schemas.openxmlformats.org/officeDocument/2006/relationships/image" Target="../media/image71.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4.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88.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6.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35.xml"/><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36.xml"/><Relationship Id="rId5" Type="http://schemas.openxmlformats.org/officeDocument/2006/relationships/image" Target="../media/image85.jpeg"/><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88.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88.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3" Type="http://schemas.openxmlformats.org/officeDocument/2006/relationships/hyperlink" Target="mailto:vfoster@wbecgreaterdmv.org" TargetMode="External"/><Relationship Id="rId2" Type="http://schemas.openxmlformats.org/officeDocument/2006/relationships/image" Target="../media/image9.png"/><Relationship Id="rId1" Type="http://schemas.openxmlformats.org/officeDocument/2006/relationships/slideLayout" Target="../slideLayouts/slideLayout7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59.xml.rels><?xml version="1.0" encoding="UTF-8" standalone="yes"?>
<Relationships xmlns="http://schemas.openxmlformats.org/package/2006/relationships"><Relationship Id="rId2" Type="http://schemas.openxmlformats.org/officeDocument/2006/relationships/hyperlink" Target="https://baltimorecity.diversitycompliance.com/" TargetMode="External"/><Relationship Id="rId1" Type="http://schemas.openxmlformats.org/officeDocument/2006/relationships/slideLayout" Target="../slideLayouts/slideLayout18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6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8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195.xml"/></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195.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www.montgomerycountymd.gov/PRO/solicitations"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8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mailto:Patrick.johnson@montgomerycollege.edu" TargetMode="Externa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hyperlink" Target="https://info.montgomerycollege.edu/offices/procurement/index.html" TargetMode="Externa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01.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9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www.rockvillemd.gov/2317/Vendor-Guide" TargetMode="External"/><Relationship Id="rId5" Type="http://schemas.openxmlformats.org/officeDocument/2006/relationships/image" Target="../media/image103.jpeg"/><Relationship Id="rId4" Type="http://schemas.openxmlformats.org/officeDocument/2006/relationships/image" Target="../media/image101.jpg"/></Relationships>
</file>

<file path=ppt/slides/_rels/slide9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www.rockvillemd.gov/231/Procurement" TargetMode="External"/><Relationship Id="rId5" Type="http://schemas.openxmlformats.org/officeDocument/2006/relationships/image" Target="../media/image103.jpeg"/><Relationship Id="rId4" Type="http://schemas.openxmlformats.org/officeDocument/2006/relationships/image" Target="../media/image101.jpg"/></Relationships>
</file>

<file path=ppt/slides/_rels/slide92.xml.rels><?xml version="1.0" encoding="UTF-8" standalone="yes"?>
<Relationships xmlns="http://schemas.openxmlformats.org/package/2006/relationships"><Relationship Id="rId8" Type="http://schemas.openxmlformats.org/officeDocument/2006/relationships/hyperlink" Target="https://emma.maryland.gov/page.aspx/en/usr/login?ReturnUrl=%2fpage.aspx%2fen%2fbuy%2fhomepage" TargetMode="External"/><Relationship Id="rId3" Type="http://schemas.openxmlformats.org/officeDocument/2006/relationships/image" Target="../media/image102.jpeg"/><Relationship Id="rId7" Type="http://schemas.openxmlformats.org/officeDocument/2006/relationships/hyperlink" Target="https://www.rockvillemd.gov/bids.aspx"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www.rockvillemd.gov/231/Procurement" TargetMode="External"/><Relationship Id="rId5" Type="http://schemas.openxmlformats.org/officeDocument/2006/relationships/image" Target="../media/image103.jpeg"/><Relationship Id="rId4" Type="http://schemas.openxmlformats.org/officeDocument/2006/relationships/image" Target="../media/image101.jpg"/></Relationships>
</file>

<file path=ppt/slides/_rels/slide93.xml.rels><?xml version="1.0" encoding="UTF-8" standalone="yes"?>
<Relationships xmlns="http://schemas.openxmlformats.org/package/2006/relationships"><Relationship Id="rId8" Type="http://schemas.openxmlformats.org/officeDocument/2006/relationships/hyperlink" Target="mailto:jpierson@rockvillemd.gov" TargetMode="External"/><Relationship Id="rId3" Type="http://schemas.openxmlformats.org/officeDocument/2006/relationships/image" Target="../media/image102.jpeg"/><Relationship Id="rId7" Type="http://schemas.openxmlformats.org/officeDocument/2006/relationships/hyperlink" Target="mailto:jjlewis@rockvillemd.gov" TargetMode="External"/><Relationship Id="rId12" Type="http://schemas.openxmlformats.org/officeDocument/2006/relationships/hyperlink" Target="mailto:cbazekis@rockvillemd.gov"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www.rockvillemd.gov/231/Procurement" TargetMode="External"/><Relationship Id="rId11" Type="http://schemas.openxmlformats.org/officeDocument/2006/relationships/hyperlink" Target="mailto:rwashington@rockvillemd.gov" TargetMode="External"/><Relationship Id="rId5" Type="http://schemas.openxmlformats.org/officeDocument/2006/relationships/image" Target="../media/image103.jpeg"/><Relationship Id="rId10" Type="http://schemas.openxmlformats.org/officeDocument/2006/relationships/hyperlink" Target="mailto:tellison@rockvillemd.gov" TargetMode="External"/><Relationship Id="rId4" Type="http://schemas.openxmlformats.org/officeDocument/2006/relationships/image" Target="../media/image101.jpg"/><Relationship Id="rId9" Type="http://schemas.openxmlformats.org/officeDocument/2006/relationships/hyperlink" Target="mailto:pryan@rockvillemd.gov"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106.svg"/></Relationships>
</file>

<file path=ppt/slides/_rels/slide9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25E5AC7B-3691-6D1F-6A3B-09392B6408F3}"/>
              </a:ext>
            </a:extLst>
          </p:cNvPr>
          <p:cNvSpPr>
            <a:spLocks noGrp="1"/>
          </p:cNvSpPr>
          <p:nvPr>
            <p:ph type="ctrTitle"/>
          </p:nvPr>
        </p:nvSpPr>
        <p:spPr>
          <a:xfrm>
            <a:off x="3315031" y="1380754"/>
            <a:ext cx="5561938" cy="2513516"/>
          </a:xfrm>
        </p:spPr>
        <p:txBody>
          <a:bodyPr>
            <a:normAutofit/>
          </a:bodyPr>
          <a:lstStyle/>
          <a:p>
            <a:r>
              <a:rPr lang="en-US" b="1" dirty="0"/>
              <a:t>Procurement</a:t>
            </a:r>
            <a:r>
              <a:rPr lang="en-US" dirty="0"/>
              <a:t> </a:t>
            </a:r>
            <a:r>
              <a:rPr lang="en-US" b="1" dirty="0"/>
              <a:t>Fair</a:t>
            </a:r>
          </a:p>
        </p:txBody>
      </p:sp>
      <p:sp>
        <p:nvSpPr>
          <p:cNvPr id="3" name="Subtitle 2">
            <a:extLst>
              <a:ext uri="{FF2B5EF4-FFF2-40B4-BE49-F238E27FC236}">
                <a16:creationId xmlns:a16="http://schemas.microsoft.com/office/drawing/2014/main" id="{13C6863D-1791-5A59-D075-362F40F6A290}"/>
              </a:ext>
            </a:extLst>
          </p:cNvPr>
          <p:cNvSpPr>
            <a:spLocks noGrp="1"/>
          </p:cNvSpPr>
          <p:nvPr>
            <p:ph type="subTitle" idx="1"/>
          </p:nvPr>
        </p:nvSpPr>
        <p:spPr>
          <a:xfrm>
            <a:off x="3315031" y="4076802"/>
            <a:ext cx="5561938" cy="1534587"/>
          </a:xfrm>
        </p:spPr>
        <p:txBody>
          <a:bodyPr>
            <a:normAutofit/>
          </a:bodyPr>
          <a:lstStyle/>
          <a:p>
            <a:r>
              <a:rPr lang="en-US" dirty="0"/>
              <a:t>November 16, 2023</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logo&#10;&#10;Description automatically generated">
            <a:extLst>
              <a:ext uri="{FF2B5EF4-FFF2-40B4-BE49-F238E27FC236}">
                <a16:creationId xmlns:a16="http://schemas.microsoft.com/office/drawing/2014/main" id="{832B426A-1FC8-C804-4025-1D3614AB61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3367" y="1198222"/>
            <a:ext cx="4445265" cy="1634993"/>
          </a:xfrm>
          <a:prstGeom prst="rect">
            <a:avLst/>
          </a:prstGeom>
        </p:spPr>
      </p:pic>
    </p:spTree>
    <p:extLst>
      <p:ext uri="{BB962C8B-B14F-4D97-AF65-F5344CB8AC3E}">
        <p14:creationId xmlns:p14="http://schemas.microsoft.com/office/powerpoint/2010/main" val="683595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16">
            <a:extLst>
              <a:ext uri="{FF2B5EF4-FFF2-40B4-BE49-F238E27FC236}">
                <a16:creationId xmlns:a16="http://schemas.microsoft.com/office/drawing/2014/main" id="{F98426EA-442E-484E-BDEF-2B313DAC99C8}"/>
              </a:ext>
            </a:extLst>
          </p:cNvPr>
          <p:cNvSpPr>
            <a:spLocks noGrp="1" noChangeArrowheads="1"/>
          </p:cNvSpPr>
          <p:nvPr>
            <p:ph idx="1"/>
          </p:nvPr>
        </p:nvSpPr>
        <p:spPr>
          <a:xfrm>
            <a:off x="1981200" y="76200"/>
            <a:ext cx="8610600" cy="990600"/>
          </a:xfrm>
        </p:spPr>
        <p:txBody>
          <a:bodyPr rtlCol="0">
            <a:normAutofit/>
          </a:bodyPr>
          <a:lstStyle/>
          <a:p>
            <a:pPr algn="ctr" eaLnBrk="1" fontAlgn="auto" hangingPunct="1">
              <a:spcAft>
                <a:spcPts val="0"/>
              </a:spcAft>
              <a:buNone/>
              <a:defRPr/>
            </a:pPr>
            <a:r>
              <a:rPr lang="en-US" sz="2800" b="1" dirty="0">
                <a:solidFill>
                  <a:schemeClr val="accent6">
                    <a:lumMod val="50000"/>
                  </a:schemeClr>
                </a:solidFill>
                <a:latin typeface="Arial" panose="020B0604020202020204" pitchFamily="34" charset="0"/>
                <a:cs typeface="Arial" panose="020B0604020202020204" pitchFamily="34" charset="0"/>
              </a:rPr>
              <a:t>BENEFITS OF CERTIFICATION:</a:t>
            </a:r>
          </a:p>
          <a:p>
            <a:pPr algn="ctr" eaLnBrk="1" fontAlgn="auto" hangingPunct="1">
              <a:spcAft>
                <a:spcPts val="0"/>
              </a:spcAft>
              <a:buNone/>
              <a:defRPr/>
            </a:pPr>
            <a:r>
              <a:rPr lang="en-US" sz="1600" b="1" dirty="0">
                <a:solidFill>
                  <a:schemeClr val="accent6">
                    <a:lumMod val="50000"/>
                  </a:schemeClr>
                </a:solidFill>
                <a:latin typeface="Arial" panose="020B0604020202020204" pitchFamily="34" charset="0"/>
                <a:cs typeface="Arial" panose="020B0604020202020204" pitchFamily="34" charset="0"/>
              </a:rPr>
              <a:t>        </a:t>
            </a:r>
            <a:r>
              <a:rPr lang="en-US" sz="2400" b="1" dirty="0">
                <a:solidFill>
                  <a:schemeClr val="accent6">
                    <a:lumMod val="50000"/>
                  </a:schemeClr>
                </a:solidFill>
                <a:latin typeface="Arial" panose="020B0604020202020204" pitchFamily="34" charset="0"/>
                <a:cs typeface="Arial" panose="020B0604020202020204" pitchFamily="34" charset="0"/>
              </a:rPr>
              <a:t>Access and Opportunities</a:t>
            </a:r>
          </a:p>
        </p:txBody>
      </p:sp>
      <p:sp>
        <p:nvSpPr>
          <p:cNvPr id="9219" name="TextBox 7">
            <a:extLst>
              <a:ext uri="{FF2B5EF4-FFF2-40B4-BE49-F238E27FC236}">
                <a16:creationId xmlns:a16="http://schemas.microsoft.com/office/drawing/2014/main" id="{E713991B-5EB2-4930-AC92-DC0727FA4967}"/>
              </a:ext>
            </a:extLst>
          </p:cNvPr>
          <p:cNvSpPr txBox="1">
            <a:spLocks noChangeArrowheads="1"/>
          </p:cNvSpPr>
          <p:nvPr/>
        </p:nvSpPr>
        <p:spPr bwMode="auto">
          <a:xfrm>
            <a:off x="1752600" y="1371601"/>
            <a:ext cx="86868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 typeface="Wingdings" panose="05000000000000000000" pitchFamily="2" charset="2"/>
              <a:buChar char="§"/>
            </a:pPr>
            <a:r>
              <a:rPr lang="en-US" altLang="en-US" sz="2800" b="1" dirty="0">
                <a:solidFill>
                  <a:prstClr val="black"/>
                </a:solidFill>
                <a:latin typeface="Arial" panose="020B0604020202020204" pitchFamily="34" charset="0"/>
                <a:cs typeface="Arial" panose="020B0604020202020204" pitchFamily="34" charset="0"/>
              </a:rPr>
              <a:t>Greater exposure to government and private sector contracting opportunities</a:t>
            </a:r>
          </a:p>
          <a:p>
            <a:pPr eaLnBrk="0" fontAlgn="base" hangingPunct="0">
              <a:spcBef>
                <a:spcPct val="0"/>
              </a:spcBef>
              <a:spcAft>
                <a:spcPct val="0"/>
              </a:spcAft>
              <a:buFont typeface="Wingdings" panose="05000000000000000000" pitchFamily="2" charset="2"/>
              <a:buChar char="§"/>
            </a:pPr>
            <a:endParaRPr lang="en-US" altLang="en-US" sz="2800"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buFont typeface="Wingdings" panose="05000000000000000000" pitchFamily="2" charset="2"/>
              <a:buChar char="§"/>
            </a:pPr>
            <a:r>
              <a:rPr lang="en-US" altLang="en-US" sz="2800" b="1" dirty="0">
                <a:solidFill>
                  <a:prstClr val="black"/>
                </a:solidFill>
                <a:latin typeface="Arial" panose="020B0604020202020204" pitchFamily="34" charset="0"/>
                <a:cs typeface="Arial" panose="020B0604020202020204" pitchFamily="34" charset="0"/>
              </a:rPr>
              <a:t>Only MBE/DBE certified firms can fulfill the minority participation goals</a:t>
            </a:r>
          </a:p>
          <a:p>
            <a:pPr eaLnBrk="0" fontAlgn="base" hangingPunct="0">
              <a:spcBef>
                <a:spcPct val="0"/>
              </a:spcBef>
              <a:spcAft>
                <a:spcPct val="0"/>
              </a:spcAft>
              <a:buFont typeface="Wingdings" panose="05000000000000000000" pitchFamily="2" charset="2"/>
              <a:buChar char="§"/>
            </a:pPr>
            <a:endParaRPr lang="en-US" altLang="en-US" sz="2800"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buFont typeface="Wingdings" panose="05000000000000000000" pitchFamily="2" charset="2"/>
              <a:buChar char="§"/>
            </a:pPr>
            <a:r>
              <a:rPr lang="en-US" altLang="en-US" sz="2800" b="1" dirty="0">
                <a:solidFill>
                  <a:prstClr val="black"/>
                </a:solidFill>
                <a:latin typeface="Arial" panose="020B0604020202020204" pitchFamily="34" charset="0"/>
                <a:cs typeface="Arial" panose="020B0604020202020204" pitchFamily="34" charset="0"/>
              </a:rPr>
              <a:t>Certified firms appear on the Directory of Certified Firms which is used by prime contractors, consultants, government agencies and private sector companies seeking minority business participation</a:t>
            </a:r>
          </a:p>
          <a:p>
            <a:pPr eaLnBrk="0" fontAlgn="base" hangingPunct="0">
              <a:spcBef>
                <a:spcPct val="0"/>
              </a:spcBef>
              <a:spcAft>
                <a:spcPct val="0"/>
              </a:spcAft>
              <a:buFont typeface="Wingdings" panose="05000000000000000000" pitchFamily="2" charset="2"/>
              <a:buChar char="§"/>
            </a:pPr>
            <a:endParaRPr lang="en-US" altLang="en-US" sz="2800" b="1" dirty="0">
              <a:solidFill>
                <a:srgbClr val="1F497D"/>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EB0338-8430-4FF2-9B64-2C7B81F0E8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D64BB-9BC2-3346-B283-A39112DA3F23}"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4" name="Title 3">
            <a:extLst>
              <a:ext uri="{FF2B5EF4-FFF2-40B4-BE49-F238E27FC236}">
                <a16:creationId xmlns:a16="http://schemas.microsoft.com/office/drawing/2014/main" id="{6728A5F2-B912-41BE-AA3A-58F86452E370}"/>
              </a:ext>
            </a:extLst>
          </p:cNvPr>
          <p:cNvSpPr>
            <a:spLocks noGrp="1"/>
          </p:cNvSpPr>
          <p:nvPr>
            <p:ph type="title"/>
          </p:nvPr>
        </p:nvSpPr>
        <p:spPr/>
        <p:txBody>
          <a:bodyPr/>
          <a:lstStyle/>
          <a:p>
            <a:r>
              <a:rPr lang="en-US"/>
              <a:t>Tips for Business Success</a:t>
            </a:r>
          </a:p>
        </p:txBody>
      </p:sp>
      <p:graphicFrame>
        <p:nvGraphicFramePr>
          <p:cNvPr id="7" name="Diagram 6">
            <a:extLst>
              <a:ext uri="{FF2B5EF4-FFF2-40B4-BE49-F238E27FC236}">
                <a16:creationId xmlns:a16="http://schemas.microsoft.com/office/drawing/2014/main" id="{3E118C81-9CEF-4447-BF11-1B73952324F3}"/>
              </a:ext>
            </a:extLst>
          </p:cNvPr>
          <p:cNvGraphicFramePr/>
          <p:nvPr/>
        </p:nvGraphicFramePr>
        <p:xfrm>
          <a:off x="1651000" y="93239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AF3D92EF-70E9-4929-9668-2C007367D703}"/>
              </a:ext>
            </a:extLst>
          </p:cNvPr>
          <p:cNvSpPr txBox="1"/>
          <p:nvPr/>
        </p:nvSpPr>
        <p:spPr>
          <a:xfrm>
            <a:off x="7683502" y="1255056"/>
            <a:ext cx="3563922" cy="163121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C4981"/>
                </a:solidFill>
                <a:effectLst/>
                <a:uLnTx/>
                <a:uFillTx/>
                <a:latin typeface="Gill Sans MT" panose="020B0502020104020203"/>
                <a:ea typeface="+mn-ea"/>
                <a:cs typeface="+mn-cs"/>
              </a:rPr>
              <a:t>Carefully read full solicitation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C4981"/>
                </a:solidFill>
                <a:effectLst/>
                <a:uLnTx/>
                <a:uFillTx/>
                <a:latin typeface="Gill Sans MT" panose="020B0502020104020203"/>
                <a:ea typeface="+mn-ea"/>
                <a:cs typeface="+mn-cs"/>
              </a:rPr>
              <a:t>Ask questions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C4981"/>
                </a:solidFill>
                <a:effectLst/>
                <a:uLnTx/>
                <a:uFillTx/>
                <a:latin typeface="Gill Sans MT" panose="020B0502020104020203"/>
                <a:ea typeface="+mn-ea"/>
                <a:cs typeface="+mn-cs"/>
              </a:rPr>
              <a:t>Submit responses in timely manner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C4981"/>
              </a:solidFill>
              <a:effectLst/>
              <a:uLnTx/>
              <a:uFillTx/>
              <a:latin typeface="Gill Sans MT" panose="020B0502020104020203"/>
              <a:ea typeface="+mn-ea"/>
              <a:cs typeface="+mn-cs"/>
            </a:endParaRPr>
          </a:p>
        </p:txBody>
      </p:sp>
      <p:sp>
        <p:nvSpPr>
          <p:cNvPr id="11" name="TextBox 10">
            <a:extLst>
              <a:ext uri="{FF2B5EF4-FFF2-40B4-BE49-F238E27FC236}">
                <a16:creationId xmlns:a16="http://schemas.microsoft.com/office/drawing/2014/main" id="{98D59529-8667-4AB4-B006-2443C6B78DFC}"/>
              </a:ext>
            </a:extLst>
          </p:cNvPr>
          <p:cNvSpPr txBox="1"/>
          <p:nvPr/>
        </p:nvSpPr>
        <p:spPr>
          <a:xfrm>
            <a:off x="7683502" y="4908437"/>
            <a:ext cx="3563922" cy="13234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C4981"/>
                </a:solidFill>
                <a:effectLst/>
                <a:uLnTx/>
                <a:uFillTx/>
                <a:latin typeface="Gill Sans MT" panose="020B0502020104020203"/>
                <a:ea typeface="+mn-ea"/>
                <a:cs typeface="+mn-cs"/>
              </a:rPr>
              <a:t>Add value through innovation and savings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C4981"/>
                </a:solidFill>
                <a:effectLst/>
                <a:uLnTx/>
                <a:uFillTx/>
                <a:latin typeface="Gill Sans MT" panose="020B0502020104020203"/>
                <a:ea typeface="+mn-ea"/>
                <a:cs typeface="+mn-cs"/>
              </a:rPr>
              <a:t>Give your very best response based on the information</a:t>
            </a:r>
          </a:p>
        </p:txBody>
      </p:sp>
      <p:sp>
        <p:nvSpPr>
          <p:cNvPr id="12" name="TextBox 11">
            <a:extLst>
              <a:ext uri="{FF2B5EF4-FFF2-40B4-BE49-F238E27FC236}">
                <a16:creationId xmlns:a16="http://schemas.microsoft.com/office/drawing/2014/main" id="{E535293E-FA23-477B-BCDC-64F476E848B7}"/>
              </a:ext>
            </a:extLst>
          </p:cNvPr>
          <p:cNvSpPr txBox="1"/>
          <p:nvPr/>
        </p:nvSpPr>
        <p:spPr>
          <a:xfrm>
            <a:off x="812800" y="4534964"/>
            <a:ext cx="3403600" cy="163121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C4981"/>
                </a:solidFill>
                <a:effectLst/>
                <a:uLnTx/>
                <a:uFillTx/>
                <a:latin typeface="Gill Sans MT" panose="020B0502020104020203"/>
                <a:ea typeface="+mn-ea"/>
                <a:cs typeface="+mn-cs"/>
              </a:rPr>
              <a:t>Be patient – Success takes time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C4981"/>
                </a:solidFill>
                <a:effectLst/>
                <a:uLnTx/>
                <a:uFillTx/>
                <a:latin typeface="Gill Sans MT" panose="020B0502020104020203"/>
                <a:ea typeface="+mn-ea"/>
                <a:cs typeface="+mn-cs"/>
              </a:rPr>
              <a:t>Learn from previous attempts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C4981"/>
                </a:solidFill>
                <a:effectLst/>
                <a:uLnTx/>
                <a:uFillTx/>
                <a:latin typeface="Gill Sans MT" panose="020B0502020104020203"/>
                <a:ea typeface="+mn-ea"/>
                <a:cs typeface="+mn-cs"/>
              </a:rPr>
              <a:t>Keep submitting responses</a:t>
            </a:r>
          </a:p>
        </p:txBody>
      </p:sp>
      <p:sp>
        <p:nvSpPr>
          <p:cNvPr id="13" name="TextBox 12">
            <a:extLst>
              <a:ext uri="{FF2B5EF4-FFF2-40B4-BE49-F238E27FC236}">
                <a16:creationId xmlns:a16="http://schemas.microsoft.com/office/drawing/2014/main" id="{B1C7667A-B3D8-417A-AA5C-0455234E0444}"/>
              </a:ext>
            </a:extLst>
          </p:cNvPr>
          <p:cNvSpPr txBox="1"/>
          <p:nvPr/>
        </p:nvSpPr>
        <p:spPr>
          <a:xfrm>
            <a:off x="914400" y="1255056"/>
            <a:ext cx="3200400" cy="13234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C4981"/>
                </a:solidFill>
                <a:effectLst/>
                <a:uLnTx/>
                <a:uFillTx/>
                <a:latin typeface="Gill Sans MT" panose="020B0502020104020203"/>
                <a:ea typeface="+mn-ea"/>
                <a:cs typeface="+mn-cs"/>
              </a:rPr>
              <a:t>WSSC Water Regulations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C4981"/>
                </a:solidFill>
                <a:effectLst/>
                <a:uLnTx/>
                <a:uFillTx/>
                <a:latin typeface="Gill Sans MT" panose="020B0502020104020203"/>
                <a:ea typeface="+mn-ea"/>
                <a:cs typeface="+mn-cs"/>
              </a:rPr>
              <a:t>WSSC Water bidding process and requirements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3C4981"/>
              </a:solidFill>
              <a:effectLst/>
              <a:uLnTx/>
              <a:uFillTx/>
              <a:latin typeface="Gill Sans MT" panose="020B0502020104020203"/>
              <a:ea typeface="+mn-ea"/>
              <a:cs typeface="+mn-cs"/>
            </a:endParaRPr>
          </a:p>
        </p:txBody>
      </p:sp>
      <p:pic>
        <p:nvPicPr>
          <p:cNvPr id="15" name="Picture 14" descr="Woman in a library">
            <a:extLst>
              <a:ext uri="{FF2B5EF4-FFF2-40B4-BE49-F238E27FC236}">
                <a16:creationId xmlns:a16="http://schemas.microsoft.com/office/drawing/2014/main" id="{B3EF7F1F-E20F-4FEC-A037-847D37620189}"/>
              </a:ext>
            </a:extLst>
          </p:cNvPr>
          <p:cNvPicPr>
            <a:picLocks noChangeAspect="1"/>
          </p:cNvPicPr>
          <p:nvPr/>
        </p:nvPicPr>
        <p:blipFill>
          <a:blip r:embed="rId7"/>
          <a:stretch>
            <a:fillRect/>
          </a:stretch>
        </p:blipFill>
        <p:spPr>
          <a:xfrm>
            <a:off x="8367703" y="2831051"/>
            <a:ext cx="2432038" cy="1621358"/>
          </a:xfrm>
          <a:prstGeom prst="rect">
            <a:avLst/>
          </a:prstGeom>
        </p:spPr>
      </p:pic>
      <p:pic>
        <p:nvPicPr>
          <p:cNvPr id="17" name="Picture 16" descr="Books stacked on a table">
            <a:extLst>
              <a:ext uri="{FF2B5EF4-FFF2-40B4-BE49-F238E27FC236}">
                <a16:creationId xmlns:a16="http://schemas.microsoft.com/office/drawing/2014/main" id="{E8EE8652-1418-4CEF-82CA-97E757499AC3}"/>
              </a:ext>
            </a:extLst>
          </p:cNvPr>
          <p:cNvPicPr>
            <a:picLocks noChangeAspect="1"/>
          </p:cNvPicPr>
          <p:nvPr/>
        </p:nvPicPr>
        <p:blipFill>
          <a:blip r:embed="rId8"/>
          <a:stretch>
            <a:fillRect/>
          </a:stretch>
        </p:blipFill>
        <p:spPr>
          <a:xfrm>
            <a:off x="1222256" y="2831051"/>
            <a:ext cx="2190829" cy="1462336"/>
          </a:xfrm>
          <a:prstGeom prst="rect">
            <a:avLst/>
          </a:prstGeom>
        </p:spPr>
      </p:pic>
      <p:sp>
        <p:nvSpPr>
          <p:cNvPr id="18" name="Arrow: Bent-Up 17">
            <a:extLst>
              <a:ext uri="{FF2B5EF4-FFF2-40B4-BE49-F238E27FC236}">
                <a16:creationId xmlns:a16="http://schemas.microsoft.com/office/drawing/2014/main" id="{0E35371A-6F9F-43FF-AE66-C99614956859}"/>
              </a:ext>
            </a:extLst>
          </p:cNvPr>
          <p:cNvSpPr/>
          <p:nvPr/>
        </p:nvSpPr>
        <p:spPr>
          <a:xfrm rot="16200000" flipH="1">
            <a:off x="3993546" y="5514581"/>
            <a:ext cx="679777" cy="623422"/>
          </a:xfrm>
          <a:prstGeom prst="ben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2" name="Arrow: Bent-Up 21">
            <a:extLst>
              <a:ext uri="{FF2B5EF4-FFF2-40B4-BE49-F238E27FC236}">
                <a16:creationId xmlns:a16="http://schemas.microsoft.com/office/drawing/2014/main" id="{2A5DFA8C-AB84-4D93-A488-A5BF4FD54ECF}"/>
              </a:ext>
            </a:extLst>
          </p:cNvPr>
          <p:cNvSpPr/>
          <p:nvPr/>
        </p:nvSpPr>
        <p:spPr>
          <a:xfrm rot="16200000" flipH="1" flipV="1">
            <a:off x="6937213" y="5514579"/>
            <a:ext cx="679777" cy="623424"/>
          </a:xfrm>
          <a:prstGeom prst="ben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Arrow: Bent-Up 22">
            <a:extLst>
              <a:ext uri="{FF2B5EF4-FFF2-40B4-BE49-F238E27FC236}">
                <a16:creationId xmlns:a16="http://schemas.microsoft.com/office/drawing/2014/main" id="{F1AD3A00-5804-4BB8-9941-C46C0977AB0D}"/>
              </a:ext>
            </a:extLst>
          </p:cNvPr>
          <p:cNvSpPr/>
          <p:nvPr/>
        </p:nvSpPr>
        <p:spPr>
          <a:xfrm rot="16200000" flipV="1">
            <a:off x="6944347" y="1385504"/>
            <a:ext cx="665507" cy="623424"/>
          </a:xfrm>
          <a:prstGeom prst="ben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4" name="Arrow: Bent-Up 23">
            <a:extLst>
              <a:ext uri="{FF2B5EF4-FFF2-40B4-BE49-F238E27FC236}">
                <a16:creationId xmlns:a16="http://schemas.microsoft.com/office/drawing/2014/main" id="{11F28219-B6B4-40CC-8599-E3BDF297AF87}"/>
              </a:ext>
            </a:extLst>
          </p:cNvPr>
          <p:cNvSpPr/>
          <p:nvPr/>
        </p:nvSpPr>
        <p:spPr>
          <a:xfrm rot="16200000">
            <a:off x="3975441" y="1319305"/>
            <a:ext cx="665507" cy="623426"/>
          </a:xfrm>
          <a:prstGeom prst="ben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1122328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F2E454-5127-4ACC-A68D-224A7F07EC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D64BB-9BC2-3346-B283-A39112DA3F23}"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4" name="Title 3">
            <a:extLst>
              <a:ext uri="{FF2B5EF4-FFF2-40B4-BE49-F238E27FC236}">
                <a16:creationId xmlns:a16="http://schemas.microsoft.com/office/drawing/2014/main" id="{1D94B56F-CBC1-4295-9F6B-71C5F8E49EC9}"/>
              </a:ext>
            </a:extLst>
          </p:cNvPr>
          <p:cNvSpPr>
            <a:spLocks noGrp="1"/>
          </p:cNvSpPr>
          <p:nvPr>
            <p:ph type="title"/>
          </p:nvPr>
        </p:nvSpPr>
        <p:spPr>
          <a:xfrm>
            <a:off x="838200" y="500221"/>
            <a:ext cx="8745522" cy="882505"/>
          </a:xfrm>
        </p:spPr>
        <p:txBody>
          <a:bodyPr>
            <a:normAutofit/>
          </a:bodyPr>
          <a:lstStyle/>
          <a:p>
            <a:r>
              <a:rPr lang="en-US"/>
              <a:t>Actions to Avoid</a:t>
            </a:r>
          </a:p>
        </p:txBody>
      </p:sp>
      <p:pic>
        <p:nvPicPr>
          <p:cNvPr id="1026" name="Picture 2" descr="Stop Sign Hand Images – Browse 234,421 Stock Photos, Vectors ...">
            <a:extLst>
              <a:ext uri="{FF2B5EF4-FFF2-40B4-BE49-F238E27FC236}">
                <a16:creationId xmlns:a16="http://schemas.microsoft.com/office/drawing/2014/main" id="{0BF07B40-90BD-4CB4-800E-B15056121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37" t="9314" r="7778" b="7724"/>
          <a:stretch/>
        </p:blipFill>
        <p:spPr bwMode="auto">
          <a:xfrm>
            <a:off x="8123222" y="2284149"/>
            <a:ext cx="2921000" cy="28448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2" name="Diagram 1">
            <a:extLst>
              <a:ext uri="{FF2B5EF4-FFF2-40B4-BE49-F238E27FC236}">
                <a16:creationId xmlns:a16="http://schemas.microsoft.com/office/drawing/2014/main" id="{4DDF52A8-0CF0-4A72-B6A4-32C873C6BC60}"/>
              </a:ext>
            </a:extLst>
          </p:cNvPr>
          <p:cNvGraphicFramePr/>
          <p:nvPr/>
        </p:nvGraphicFramePr>
        <p:xfrm>
          <a:off x="527051" y="1443047"/>
          <a:ext cx="7480300" cy="45270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62190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67C172-0A99-4508-9D0E-5F2270378653}"/>
              </a:ext>
            </a:extLst>
          </p:cNvPr>
          <p:cNvSpPr>
            <a:spLocks noGrp="1"/>
          </p:cNvSpPr>
          <p:nvPr>
            <p:ph type="title"/>
          </p:nvPr>
        </p:nvSpPr>
        <p:spPr>
          <a:xfrm>
            <a:off x="801255" y="362536"/>
            <a:ext cx="8745522" cy="882505"/>
          </a:xfrm>
        </p:spPr>
        <p:txBody>
          <a:bodyPr/>
          <a:lstStyle/>
          <a:p>
            <a:r>
              <a:rPr lang="en-US"/>
              <a:t>Upcoming Solicitations</a:t>
            </a:r>
          </a:p>
        </p:txBody>
      </p:sp>
      <p:graphicFrame>
        <p:nvGraphicFramePr>
          <p:cNvPr id="5" name="Table 6">
            <a:extLst>
              <a:ext uri="{FF2B5EF4-FFF2-40B4-BE49-F238E27FC236}">
                <a16:creationId xmlns:a16="http://schemas.microsoft.com/office/drawing/2014/main" id="{A93446A8-18E2-4B34-85B8-DA5138703023}"/>
              </a:ext>
            </a:extLst>
          </p:cNvPr>
          <p:cNvGraphicFramePr>
            <a:graphicFrameLocks noGrp="1"/>
          </p:cNvGraphicFramePr>
          <p:nvPr/>
        </p:nvGraphicFramePr>
        <p:xfrm>
          <a:off x="318282" y="1179459"/>
          <a:ext cx="5620947" cy="4709760"/>
        </p:xfrm>
        <a:graphic>
          <a:graphicData uri="http://schemas.openxmlformats.org/drawingml/2006/table">
            <a:tbl>
              <a:tblPr firstRow="1" bandRow="1">
                <a:tableStyleId>{6E25E649-3F16-4E02-A733-19D2CDBF48F0}</a:tableStyleId>
              </a:tblPr>
              <a:tblGrid>
                <a:gridCol w="2646887">
                  <a:extLst>
                    <a:ext uri="{9D8B030D-6E8A-4147-A177-3AD203B41FA5}">
                      <a16:colId xmlns:a16="http://schemas.microsoft.com/office/drawing/2014/main" val="3919379373"/>
                    </a:ext>
                  </a:extLst>
                </a:gridCol>
                <a:gridCol w="1566589">
                  <a:extLst>
                    <a:ext uri="{9D8B030D-6E8A-4147-A177-3AD203B41FA5}">
                      <a16:colId xmlns:a16="http://schemas.microsoft.com/office/drawing/2014/main" val="4287226386"/>
                    </a:ext>
                  </a:extLst>
                </a:gridCol>
                <a:gridCol w="1407471">
                  <a:extLst>
                    <a:ext uri="{9D8B030D-6E8A-4147-A177-3AD203B41FA5}">
                      <a16:colId xmlns:a16="http://schemas.microsoft.com/office/drawing/2014/main" val="505764406"/>
                    </a:ext>
                  </a:extLst>
                </a:gridCol>
              </a:tblGrid>
              <a:tr h="517587">
                <a:tc>
                  <a:txBody>
                    <a:bodyPr/>
                    <a:lstStyle/>
                    <a:p>
                      <a:r>
                        <a:rPr lang="en-US" sz="1200"/>
                        <a:t>Solicitation Description</a:t>
                      </a:r>
                    </a:p>
                  </a:txBody>
                  <a:tcPr>
                    <a:solidFill>
                      <a:srgbClr val="3C4981"/>
                    </a:solidFill>
                  </a:tcPr>
                </a:tc>
                <a:tc>
                  <a:txBody>
                    <a:bodyPr/>
                    <a:lstStyle/>
                    <a:p>
                      <a:r>
                        <a:rPr lang="en-US" sz="1200"/>
                        <a:t>Department</a:t>
                      </a:r>
                    </a:p>
                  </a:txBody>
                  <a:tcPr>
                    <a:solidFill>
                      <a:srgbClr val="3C4981"/>
                    </a:solidFill>
                  </a:tcPr>
                </a:tc>
                <a:tc>
                  <a:txBody>
                    <a:bodyPr/>
                    <a:lstStyle/>
                    <a:p>
                      <a:r>
                        <a:rPr lang="en-US" sz="1200"/>
                        <a:t>Estimated Contract Range</a:t>
                      </a:r>
                    </a:p>
                  </a:txBody>
                  <a:tcPr>
                    <a:solidFill>
                      <a:srgbClr val="3C4981"/>
                    </a:solidFill>
                  </a:tcPr>
                </a:tc>
                <a:extLst>
                  <a:ext uri="{0D108BD9-81ED-4DB2-BD59-A6C34878D82A}">
                    <a16:rowId xmlns:a16="http://schemas.microsoft.com/office/drawing/2014/main" val="4268759077"/>
                  </a:ext>
                </a:extLst>
              </a:tr>
              <a:tr h="604932">
                <a:tc>
                  <a:txBody>
                    <a:bodyPr/>
                    <a:lstStyle/>
                    <a:p>
                      <a:pPr algn="l" fontAlgn="t"/>
                      <a:r>
                        <a:rPr lang="en-US" sz="1200" u="none" strike="noStrike" dirty="0">
                          <a:effectLst/>
                        </a:rPr>
                        <a:t>Conversion RGH Building and Pkwy Water Resource Recovery Facility (WRRF)</a:t>
                      </a:r>
                      <a:endParaRPr lang="en-US" sz="1200" b="0" i="0" u="none" strike="noStrike" dirty="0">
                        <a:solidFill>
                          <a:srgbClr val="000000"/>
                        </a:solidFill>
                        <a:effectLst/>
                        <a:latin typeface="Calibri" panose="020F0502020204030204" pitchFamily="34" charset="0"/>
                      </a:endParaRPr>
                    </a:p>
                  </a:txBody>
                  <a:tcPr marL="6776" marR="6776" marT="6776" marB="0"/>
                </a:tc>
                <a:tc>
                  <a:txBody>
                    <a:bodyPr/>
                    <a:lstStyle/>
                    <a:p>
                      <a:pPr algn="l" fontAlgn="t"/>
                      <a:r>
                        <a:rPr lang="en-US" sz="1200" u="none" strike="noStrike" dirty="0">
                          <a:effectLst/>
                        </a:rPr>
                        <a:t>Architectural &amp; Engineering</a:t>
                      </a:r>
                      <a:endParaRPr lang="en-US" sz="1200" b="0" i="0" u="none" strike="noStrike" dirty="0">
                        <a:solidFill>
                          <a:srgbClr val="000000"/>
                        </a:solidFill>
                        <a:effectLst/>
                        <a:latin typeface="Calibri" panose="020F0502020204030204" pitchFamily="34" charset="0"/>
                      </a:endParaRPr>
                    </a:p>
                  </a:txBody>
                  <a:tcPr marL="6776" marR="6776" marT="6776" marB="0"/>
                </a:tc>
                <a:tc>
                  <a:txBody>
                    <a:bodyPr/>
                    <a:lstStyle/>
                    <a:p>
                      <a:pPr algn="l" fontAlgn="t"/>
                      <a:r>
                        <a:rPr lang="en-US" sz="1200" u="none" strike="noStrike" dirty="0">
                          <a:effectLst/>
                        </a:rPr>
                        <a:t>$500,000 - $1 Million</a:t>
                      </a:r>
                      <a:endParaRPr lang="en-US" sz="1200" b="0" i="0" u="none" strike="noStrike" dirty="0">
                        <a:solidFill>
                          <a:srgbClr val="000000"/>
                        </a:solidFill>
                        <a:effectLst/>
                        <a:latin typeface="Calibri" panose="020F0502020204030204" pitchFamily="34" charset="0"/>
                      </a:endParaRPr>
                    </a:p>
                  </a:txBody>
                  <a:tcPr marL="6776" marR="6776" marT="6776" marB="0"/>
                </a:tc>
                <a:extLst>
                  <a:ext uri="{0D108BD9-81ED-4DB2-BD59-A6C34878D82A}">
                    <a16:rowId xmlns:a16="http://schemas.microsoft.com/office/drawing/2014/main" val="2062793880"/>
                  </a:ext>
                </a:extLst>
              </a:tr>
              <a:tr h="512463">
                <a:tc>
                  <a:txBody>
                    <a:bodyPr/>
                    <a:lstStyle/>
                    <a:p>
                      <a:pPr marL="0" algn="l" defTabSz="914400" rtl="0" eaLnBrk="1" fontAlgn="t" latinLnBrk="0" hangingPunct="1"/>
                      <a:r>
                        <a:rPr lang="en-US" sz="1200" u="none" strike="noStrike" kern="1200" dirty="0">
                          <a:solidFill>
                            <a:schemeClr val="dk1"/>
                          </a:solidFill>
                          <a:effectLst/>
                          <a:latin typeface="+mn-lt"/>
                          <a:ea typeface="+mn-ea"/>
                          <a:cs typeface="+mn-cs"/>
                        </a:rPr>
                        <a:t>Bill Presentment Services Consolidation</a:t>
                      </a:r>
                    </a:p>
                  </a:txBody>
                  <a:tcPr marL="6776" marR="6776" marT="6776" marB="0"/>
                </a:tc>
                <a:tc>
                  <a:txBody>
                    <a:bodyPr/>
                    <a:lstStyle/>
                    <a:p>
                      <a:pPr marL="0" algn="l" defTabSz="914400" rtl="0" eaLnBrk="1" fontAlgn="t" latinLnBrk="0" hangingPunct="1"/>
                      <a:r>
                        <a:rPr lang="en-US" sz="1200" u="none" strike="noStrike" kern="1200" dirty="0">
                          <a:solidFill>
                            <a:schemeClr val="dk1"/>
                          </a:solidFill>
                          <a:effectLst/>
                          <a:latin typeface="+mn-lt"/>
                          <a:ea typeface="+mn-ea"/>
                          <a:cs typeface="+mn-cs"/>
                        </a:rPr>
                        <a:t>Customer Service</a:t>
                      </a:r>
                    </a:p>
                    <a:p>
                      <a:pPr marL="0" algn="l" defTabSz="914400" rtl="0" eaLnBrk="1" fontAlgn="t" latinLnBrk="0" hangingPunct="1"/>
                      <a:endParaRPr lang="en-US" sz="1200" u="none" strike="noStrike" kern="1200" dirty="0">
                        <a:solidFill>
                          <a:schemeClr val="dk1"/>
                        </a:solidFill>
                        <a:effectLst/>
                        <a:latin typeface="+mn-lt"/>
                        <a:ea typeface="+mn-ea"/>
                        <a:cs typeface="+mn-cs"/>
                      </a:endParaRPr>
                    </a:p>
                  </a:txBody>
                  <a:tcPr marL="6776" marR="6776" marT="6776"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u="none" strike="noStrike" dirty="0">
                          <a:effectLst/>
                        </a:rPr>
                        <a:t>$5 - $10 Million</a:t>
                      </a:r>
                      <a:endParaRPr lang="en-US" sz="1200" b="0" i="0" u="none" strike="noStrike" dirty="0">
                        <a:solidFill>
                          <a:srgbClr val="000000"/>
                        </a:solidFill>
                        <a:effectLst/>
                        <a:latin typeface="Calibri" panose="020F0502020204030204" pitchFamily="34" charset="0"/>
                      </a:endParaRPr>
                    </a:p>
                    <a:p>
                      <a:pPr algn="l" fontAlgn="t"/>
                      <a:endParaRPr lang="en-US" sz="1200" b="0" i="0" u="none" strike="noStrike" dirty="0">
                        <a:solidFill>
                          <a:srgbClr val="000000"/>
                        </a:solidFill>
                        <a:effectLst/>
                        <a:latin typeface="Calibri" panose="020F0502020204030204" pitchFamily="34" charset="0"/>
                      </a:endParaRPr>
                    </a:p>
                  </a:txBody>
                  <a:tcPr marL="6776" marR="6776" marT="6776" marB="0"/>
                </a:tc>
                <a:extLst>
                  <a:ext uri="{0D108BD9-81ED-4DB2-BD59-A6C34878D82A}">
                    <a16:rowId xmlns:a16="http://schemas.microsoft.com/office/drawing/2014/main" val="133286612"/>
                  </a:ext>
                </a:extLst>
              </a:tr>
              <a:tr h="512463">
                <a:tc>
                  <a:txBody>
                    <a:bodyPr/>
                    <a:lstStyle/>
                    <a:p>
                      <a:pPr algn="l" fontAlgn="t"/>
                      <a:r>
                        <a:rPr lang="en-US" sz="1200" u="none" strike="noStrike" dirty="0">
                          <a:effectLst/>
                          <a:latin typeface="+mj-lt"/>
                        </a:rPr>
                        <a:t>Foreign Language Interpretation and Translation Services</a:t>
                      </a:r>
                      <a:endParaRPr lang="en-US" sz="1200" b="0" i="0" u="none" strike="noStrike" dirty="0">
                        <a:solidFill>
                          <a:srgbClr val="000000"/>
                        </a:solidFill>
                        <a:effectLst/>
                        <a:latin typeface="+mj-lt"/>
                      </a:endParaRPr>
                    </a:p>
                  </a:txBody>
                  <a:tcPr marL="6776" marR="6776" marT="6776" marB="0"/>
                </a:tc>
                <a:tc>
                  <a:txBody>
                    <a:bodyPr/>
                    <a:lstStyle/>
                    <a:p>
                      <a:pPr algn="l" fontAlgn="t"/>
                      <a:r>
                        <a:rPr lang="en-US" sz="1200" u="none" strike="noStrike" dirty="0">
                          <a:effectLst/>
                          <a:latin typeface="+mj-lt"/>
                        </a:rPr>
                        <a:t>Customer Services</a:t>
                      </a:r>
                      <a:endParaRPr lang="en-US" sz="1200" b="0" i="0" u="none" strike="noStrike" dirty="0">
                        <a:solidFill>
                          <a:srgbClr val="000000"/>
                        </a:solidFill>
                        <a:effectLst/>
                        <a:latin typeface="+mj-lt"/>
                      </a:endParaRPr>
                    </a:p>
                  </a:txBody>
                  <a:tcPr marL="6776" marR="6776" marT="6776" marB="0"/>
                </a:tc>
                <a:tc>
                  <a:txBody>
                    <a:bodyPr/>
                    <a:lstStyle/>
                    <a:p>
                      <a:pPr algn="l" fontAlgn="t"/>
                      <a:r>
                        <a:rPr lang="en-US" sz="1200" u="none" strike="noStrike" dirty="0">
                          <a:effectLst/>
                          <a:latin typeface="+mj-lt"/>
                        </a:rPr>
                        <a:t>$500,000 - $1 Million</a:t>
                      </a:r>
                      <a:endParaRPr lang="en-US" sz="1200" b="0" i="0" u="none" strike="noStrike" dirty="0">
                        <a:solidFill>
                          <a:srgbClr val="000000"/>
                        </a:solidFill>
                        <a:effectLst/>
                        <a:latin typeface="+mj-lt"/>
                      </a:endParaRPr>
                    </a:p>
                  </a:txBody>
                  <a:tcPr marL="6776" marR="6776" marT="6776" marB="0"/>
                </a:tc>
                <a:extLst>
                  <a:ext uri="{0D108BD9-81ED-4DB2-BD59-A6C34878D82A}">
                    <a16:rowId xmlns:a16="http://schemas.microsoft.com/office/drawing/2014/main" val="4040693085"/>
                  </a:ext>
                </a:extLst>
              </a:tr>
              <a:tr h="512463">
                <a:tc>
                  <a:txBody>
                    <a:bodyPr/>
                    <a:lstStyle/>
                    <a:p>
                      <a:pPr algn="l" fontAlgn="t"/>
                      <a:r>
                        <a:rPr lang="en-US" sz="1200" u="none" strike="noStrike" dirty="0">
                          <a:effectLst/>
                        </a:rPr>
                        <a:t>Anacostia II Wastewater Pumping Station Electrical Upgrade</a:t>
                      </a:r>
                      <a:endParaRPr lang="en-US" sz="1200" b="0" i="0" u="none" strike="noStrike" dirty="0">
                        <a:solidFill>
                          <a:srgbClr val="000000"/>
                        </a:solidFill>
                        <a:effectLst/>
                        <a:latin typeface="Calibri" panose="020F0502020204030204" pitchFamily="34" charset="0"/>
                      </a:endParaRPr>
                    </a:p>
                  </a:txBody>
                  <a:tcPr marL="6776" marR="6776" marT="6776" marB="0"/>
                </a:tc>
                <a:tc>
                  <a:txBody>
                    <a:bodyPr/>
                    <a:lstStyle/>
                    <a:p>
                      <a:pPr algn="l" fontAlgn="t"/>
                      <a:r>
                        <a:rPr lang="en-US" sz="1200" u="none" strike="noStrike" dirty="0">
                          <a:effectLst/>
                        </a:rPr>
                        <a:t>Engineering &amp; Construction</a:t>
                      </a:r>
                      <a:endParaRPr lang="en-US" sz="1200" b="0" i="0" u="none" strike="noStrike" dirty="0">
                        <a:solidFill>
                          <a:srgbClr val="000000"/>
                        </a:solidFill>
                        <a:effectLst/>
                        <a:latin typeface="Calibri" panose="020F0502020204030204" pitchFamily="34" charset="0"/>
                      </a:endParaRPr>
                    </a:p>
                  </a:txBody>
                  <a:tcPr marL="6776" marR="6776" marT="6776" marB="0"/>
                </a:tc>
                <a:tc>
                  <a:txBody>
                    <a:bodyPr/>
                    <a:lstStyle/>
                    <a:p>
                      <a:pPr algn="l" fontAlgn="t"/>
                      <a:r>
                        <a:rPr lang="en-US" sz="1200" u="none" strike="noStrike" dirty="0">
                          <a:effectLst/>
                        </a:rPr>
                        <a:t>$15 - $20 Million</a:t>
                      </a:r>
                      <a:endParaRPr lang="en-US" sz="1200" b="0" i="0" u="none" strike="noStrike" dirty="0">
                        <a:solidFill>
                          <a:srgbClr val="000000"/>
                        </a:solidFill>
                        <a:effectLst/>
                        <a:latin typeface="Calibri" panose="020F0502020204030204" pitchFamily="34" charset="0"/>
                      </a:endParaRPr>
                    </a:p>
                  </a:txBody>
                  <a:tcPr marL="6776" marR="6776" marT="6776" marB="0"/>
                </a:tc>
                <a:extLst>
                  <a:ext uri="{0D108BD9-81ED-4DB2-BD59-A6C34878D82A}">
                    <a16:rowId xmlns:a16="http://schemas.microsoft.com/office/drawing/2014/main" val="3558881808"/>
                  </a:ext>
                </a:extLst>
              </a:tr>
              <a:tr h="512463">
                <a:tc>
                  <a:txBody>
                    <a:bodyPr/>
                    <a:lstStyle/>
                    <a:p>
                      <a:pPr algn="l" fontAlgn="t"/>
                      <a:r>
                        <a:rPr lang="en-US" sz="1200" b="0" i="0" u="none" strike="noStrike" dirty="0">
                          <a:solidFill>
                            <a:srgbClr val="000000"/>
                          </a:solidFill>
                          <a:effectLst/>
                          <a:latin typeface="+mj-lt"/>
                        </a:rPr>
                        <a:t>Paint Branch Roads Sewer Rehab</a:t>
                      </a:r>
                    </a:p>
                  </a:txBody>
                  <a:tcPr marL="6776" marR="6776" marT="6776"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u="none" strike="noStrike" dirty="0">
                          <a:effectLst/>
                          <a:latin typeface="+mj-lt"/>
                        </a:rPr>
                        <a:t>Engineering &amp; Construction</a:t>
                      </a:r>
                      <a:endParaRPr lang="en-US" sz="1200" b="0" i="0" u="none" strike="noStrike" dirty="0">
                        <a:solidFill>
                          <a:srgbClr val="000000"/>
                        </a:solidFill>
                        <a:effectLst/>
                        <a:latin typeface="+mj-lt"/>
                      </a:endParaRPr>
                    </a:p>
                  </a:txBody>
                  <a:tcPr marL="6776" marR="6776" marT="6776" marB="0"/>
                </a:tc>
                <a:tc>
                  <a:txBody>
                    <a:bodyPr/>
                    <a:lstStyle/>
                    <a:p>
                      <a:pPr algn="l" fontAlgn="t"/>
                      <a:r>
                        <a:rPr lang="en-US" sz="1200" b="0" i="0" u="none" strike="noStrike" dirty="0">
                          <a:solidFill>
                            <a:srgbClr val="000000"/>
                          </a:solidFill>
                          <a:effectLst/>
                          <a:latin typeface="+mj-lt"/>
                        </a:rPr>
                        <a:t>$15M - $20M</a:t>
                      </a:r>
                    </a:p>
                  </a:txBody>
                  <a:tcPr marL="6776" marR="6776" marT="6776" marB="0"/>
                </a:tc>
                <a:extLst>
                  <a:ext uri="{0D108BD9-81ED-4DB2-BD59-A6C34878D82A}">
                    <a16:rowId xmlns:a16="http://schemas.microsoft.com/office/drawing/2014/main" val="3778597108"/>
                  </a:ext>
                </a:extLst>
              </a:tr>
              <a:tr h="512463">
                <a:tc>
                  <a:txBody>
                    <a:bodyPr/>
                    <a:lstStyle/>
                    <a:p>
                      <a:pPr algn="l" fontAlgn="t"/>
                      <a:r>
                        <a:rPr lang="en-US" sz="1200" u="none" strike="noStrike" dirty="0">
                          <a:effectLst/>
                          <a:latin typeface="+mj-lt"/>
                        </a:rPr>
                        <a:t>Sligo Creek 24" CIPP Lining</a:t>
                      </a:r>
                      <a:endParaRPr lang="en-US" sz="1200" b="0" i="0" u="none" strike="noStrike" dirty="0">
                        <a:solidFill>
                          <a:srgbClr val="000000"/>
                        </a:solidFill>
                        <a:effectLst/>
                        <a:latin typeface="+mj-lt"/>
                      </a:endParaRPr>
                    </a:p>
                  </a:txBody>
                  <a:tcPr marL="6776" marR="6776" marT="6776" marB="0"/>
                </a:tc>
                <a:tc>
                  <a:txBody>
                    <a:bodyPr/>
                    <a:lstStyle/>
                    <a:p>
                      <a:pPr algn="l" fontAlgn="t"/>
                      <a:r>
                        <a:rPr lang="en-US" sz="1200" u="none" strike="noStrike" dirty="0">
                          <a:effectLst/>
                          <a:latin typeface="+mj-lt"/>
                        </a:rPr>
                        <a:t>Engineering &amp; Construction</a:t>
                      </a:r>
                      <a:endParaRPr lang="en-US" sz="1200" b="0" i="0" u="none" strike="noStrike" dirty="0">
                        <a:solidFill>
                          <a:srgbClr val="000000"/>
                        </a:solidFill>
                        <a:effectLst/>
                        <a:latin typeface="+mj-lt"/>
                      </a:endParaRPr>
                    </a:p>
                  </a:txBody>
                  <a:tcPr marL="6776" marR="6776" marT="6776" marB="0"/>
                </a:tc>
                <a:tc>
                  <a:txBody>
                    <a:bodyPr/>
                    <a:lstStyle/>
                    <a:p>
                      <a:pPr algn="l" fontAlgn="t"/>
                      <a:r>
                        <a:rPr lang="en-US" sz="1200" u="none" strike="noStrike">
                          <a:effectLst/>
                          <a:latin typeface="+mj-lt"/>
                        </a:rPr>
                        <a:t>$5 - $6 Million</a:t>
                      </a:r>
                      <a:endParaRPr lang="en-US" sz="1200" b="0" i="0" u="none" strike="noStrike">
                        <a:solidFill>
                          <a:srgbClr val="000000"/>
                        </a:solidFill>
                        <a:effectLst/>
                        <a:latin typeface="+mj-lt"/>
                      </a:endParaRPr>
                    </a:p>
                  </a:txBody>
                  <a:tcPr marL="6776" marR="6776" marT="6776" marB="0"/>
                </a:tc>
                <a:extLst>
                  <a:ext uri="{0D108BD9-81ED-4DB2-BD59-A6C34878D82A}">
                    <a16:rowId xmlns:a16="http://schemas.microsoft.com/office/drawing/2014/main" val="1251245023"/>
                  </a:ext>
                </a:extLst>
              </a:tr>
              <a:tr h="512463">
                <a:tc>
                  <a:txBody>
                    <a:bodyPr/>
                    <a:lstStyle/>
                    <a:p>
                      <a:pPr algn="l" fontAlgn="t"/>
                      <a:r>
                        <a:rPr lang="en-US" sz="1200" u="none" strike="noStrike" dirty="0">
                          <a:effectLst/>
                          <a:latin typeface="+mj-lt"/>
                        </a:rPr>
                        <a:t>Queen Elizabeth Water Main Replacement</a:t>
                      </a:r>
                      <a:endParaRPr lang="en-US" sz="1200" b="0" i="0" u="none" strike="noStrike" dirty="0">
                        <a:solidFill>
                          <a:srgbClr val="000000"/>
                        </a:solidFill>
                        <a:effectLst/>
                        <a:latin typeface="+mj-lt"/>
                      </a:endParaRPr>
                    </a:p>
                  </a:txBody>
                  <a:tcPr marL="6776" marR="6776" marT="6776" marB="0"/>
                </a:tc>
                <a:tc>
                  <a:txBody>
                    <a:bodyPr/>
                    <a:lstStyle/>
                    <a:p>
                      <a:pPr algn="l" fontAlgn="t"/>
                      <a:r>
                        <a:rPr lang="en-US" sz="1200" u="none" strike="noStrike" dirty="0">
                          <a:effectLst/>
                          <a:latin typeface="+mj-lt"/>
                        </a:rPr>
                        <a:t>Engineering &amp; Construction</a:t>
                      </a:r>
                      <a:endParaRPr lang="en-US" sz="1200" b="0" i="0" u="none" strike="noStrike" dirty="0">
                        <a:solidFill>
                          <a:srgbClr val="000000"/>
                        </a:solidFill>
                        <a:effectLst/>
                        <a:latin typeface="+mj-lt"/>
                      </a:endParaRPr>
                    </a:p>
                  </a:txBody>
                  <a:tcPr marL="6776" marR="6776" marT="6776" marB="0"/>
                </a:tc>
                <a:tc>
                  <a:txBody>
                    <a:bodyPr/>
                    <a:lstStyle/>
                    <a:p>
                      <a:pPr algn="l" fontAlgn="t"/>
                      <a:r>
                        <a:rPr lang="en-US" sz="1200" u="none" strike="noStrike" dirty="0">
                          <a:effectLst/>
                          <a:latin typeface="+mj-lt"/>
                        </a:rPr>
                        <a:t>$5 - $10 Million</a:t>
                      </a:r>
                      <a:endParaRPr lang="en-US" sz="1200" b="0" i="0" u="none" strike="noStrike" dirty="0">
                        <a:solidFill>
                          <a:srgbClr val="000000"/>
                        </a:solidFill>
                        <a:effectLst/>
                        <a:latin typeface="+mj-lt"/>
                      </a:endParaRPr>
                    </a:p>
                  </a:txBody>
                  <a:tcPr marL="6776" marR="6776" marT="6776" marB="0"/>
                </a:tc>
                <a:extLst>
                  <a:ext uri="{0D108BD9-81ED-4DB2-BD59-A6C34878D82A}">
                    <a16:rowId xmlns:a16="http://schemas.microsoft.com/office/drawing/2014/main" val="2834666231"/>
                  </a:ext>
                </a:extLst>
              </a:tr>
              <a:tr h="512463">
                <a:tc>
                  <a:txBody>
                    <a:bodyPr/>
                    <a:lstStyle/>
                    <a:p>
                      <a:pPr algn="l" fontAlgn="t"/>
                      <a:r>
                        <a:rPr lang="en-US" sz="1200" u="none" strike="noStrike" dirty="0" err="1">
                          <a:effectLst/>
                        </a:rPr>
                        <a:t>Rosaryville</a:t>
                      </a:r>
                      <a:r>
                        <a:rPr lang="en-US" sz="1200" u="none" strike="noStrike" dirty="0">
                          <a:effectLst/>
                        </a:rPr>
                        <a:t> Rd Water Main Replacement</a:t>
                      </a:r>
                      <a:endParaRPr lang="en-US" sz="1200" b="0" i="0" u="none" strike="noStrike" dirty="0">
                        <a:solidFill>
                          <a:srgbClr val="000000"/>
                        </a:solidFill>
                        <a:effectLst/>
                        <a:latin typeface="Calibri" panose="020F0502020204030204" pitchFamily="34" charset="0"/>
                      </a:endParaRPr>
                    </a:p>
                  </a:txBody>
                  <a:tcPr marL="6776" marR="6776" marT="6776" marB="0"/>
                </a:tc>
                <a:tc>
                  <a:txBody>
                    <a:bodyPr/>
                    <a:lstStyle/>
                    <a:p>
                      <a:pPr algn="l" fontAlgn="t"/>
                      <a:r>
                        <a:rPr lang="en-US" sz="1200" u="none" strike="noStrike" dirty="0">
                          <a:effectLst/>
                        </a:rPr>
                        <a:t>Engineering &amp; Construction</a:t>
                      </a:r>
                      <a:endParaRPr lang="en-US" sz="1200" b="0" i="0" u="none" strike="noStrike" dirty="0">
                        <a:solidFill>
                          <a:srgbClr val="000000"/>
                        </a:solidFill>
                        <a:effectLst/>
                        <a:latin typeface="Calibri" panose="020F0502020204030204" pitchFamily="34" charset="0"/>
                      </a:endParaRPr>
                    </a:p>
                  </a:txBody>
                  <a:tcPr marL="6776" marR="6776" marT="6776" marB="0"/>
                </a:tc>
                <a:tc>
                  <a:txBody>
                    <a:bodyPr/>
                    <a:lstStyle/>
                    <a:p>
                      <a:pPr algn="l" fontAlgn="t"/>
                      <a:r>
                        <a:rPr lang="en-US" sz="1200" u="none" strike="noStrike" dirty="0">
                          <a:effectLst/>
                        </a:rPr>
                        <a:t>$2 - $3 Million</a:t>
                      </a:r>
                      <a:endParaRPr lang="en-US" sz="1200" b="0" i="0" u="none" strike="noStrike" dirty="0">
                        <a:solidFill>
                          <a:srgbClr val="000000"/>
                        </a:solidFill>
                        <a:effectLst/>
                        <a:latin typeface="Calibri" panose="020F0502020204030204" pitchFamily="34" charset="0"/>
                      </a:endParaRPr>
                    </a:p>
                  </a:txBody>
                  <a:tcPr marL="6776" marR="6776" marT="6776" marB="0"/>
                </a:tc>
                <a:extLst>
                  <a:ext uri="{0D108BD9-81ED-4DB2-BD59-A6C34878D82A}">
                    <a16:rowId xmlns:a16="http://schemas.microsoft.com/office/drawing/2014/main" val="3580238447"/>
                  </a:ext>
                </a:extLst>
              </a:tr>
            </a:tbl>
          </a:graphicData>
        </a:graphic>
      </p:graphicFrame>
      <p:graphicFrame>
        <p:nvGraphicFramePr>
          <p:cNvPr id="7" name="Table 6">
            <a:extLst>
              <a:ext uri="{FF2B5EF4-FFF2-40B4-BE49-F238E27FC236}">
                <a16:creationId xmlns:a16="http://schemas.microsoft.com/office/drawing/2014/main" id="{9E92B3D8-22C7-433C-A848-E29481008EA6}"/>
              </a:ext>
            </a:extLst>
          </p:cNvPr>
          <p:cNvGraphicFramePr>
            <a:graphicFrameLocks noGrp="1"/>
          </p:cNvGraphicFramePr>
          <p:nvPr/>
        </p:nvGraphicFramePr>
        <p:xfrm>
          <a:off x="6096000" y="1179458"/>
          <a:ext cx="5600700" cy="4709760"/>
        </p:xfrm>
        <a:graphic>
          <a:graphicData uri="http://schemas.openxmlformats.org/drawingml/2006/table">
            <a:tbl>
              <a:tblPr firstRow="1" bandRow="1">
                <a:tableStyleId>{6E25E649-3F16-4E02-A733-19D2CDBF48F0}</a:tableStyleId>
              </a:tblPr>
              <a:tblGrid>
                <a:gridCol w="2549236">
                  <a:extLst>
                    <a:ext uri="{9D8B030D-6E8A-4147-A177-3AD203B41FA5}">
                      <a16:colId xmlns:a16="http://schemas.microsoft.com/office/drawing/2014/main" val="3919379373"/>
                    </a:ext>
                  </a:extLst>
                </a:gridCol>
                <a:gridCol w="1671782">
                  <a:extLst>
                    <a:ext uri="{9D8B030D-6E8A-4147-A177-3AD203B41FA5}">
                      <a16:colId xmlns:a16="http://schemas.microsoft.com/office/drawing/2014/main" val="4287226386"/>
                    </a:ext>
                  </a:extLst>
                </a:gridCol>
                <a:gridCol w="1379682">
                  <a:extLst>
                    <a:ext uri="{9D8B030D-6E8A-4147-A177-3AD203B41FA5}">
                      <a16:colId xmlns:a16="http://schemas.microsoft.com/office/drawing/2014/main" val="505764406"/>
                    </a:ext>
                  </a:extLst>
                </a:gridCol>
              </a:tblGrid>
              <a:tr h="470976">
                <a:tc>
                  <a:txBody>
                    <a:bodyPr/>
                    <a:lstStyle/>
                    <a:p>
                      <a:r>
                        <a:rPr lang="en-US" sz="1200"/>
                        <a:t>Solicitation Description</a:t>
                      </a:r>
                    </a:p>
                  </a:txBody>
                  <a:tcPr>
                    <a:solidFill>
                      <a:srgbClr val="3C4981"/>
                    </a:solidFill>
                  </a:tcPr>
                </a:tc>
                <a:tc>
                  <a:txBody>
                    <a:bodyPr/>
                    <a:lstStyle/>
                    <a:p>
                      <a:r>
                        <a:rPr lang="en-US" sz="1200"/>
                        <a:t>Department</a:t>
                      </a:r>
                    </a:p>
                  </a:txBody>
                  <a:tcPr>
                    <a:solidFill>
                      <a:srgbClr val="3C4981"/>
                    </a:solidFill>
                  </a:tcPr>
                </a:tc>
                <a:tc>
                  <a:txBody>
                    <a:bodyPr/>
                    <a:lstStyle/>
                    <a:p>
                      <a:r>
                        <a:rPr lang="en-US" sz="1200"/>
                        <a:t>Estimated Contract Range</a:t>
                      </a:r>
                    </a:p>
                  </a:txBody>
                  <a:tcPr>
                    <a:solidFill>
                      <a:srgbClr val="3C4981"/>
                    </a:solidFill>
                  </a:tcPr>
                </a:tc>
                <a:extLst>
                  <a:ext uri="{0D108BD9-81ED-4DB2-BD59-A6C34878D82A}">
                    <a16:rowId xmlns:a16="http://schemas.microsoft.com/office/drawing/2014/main" val="4268759077"/>
                  </a:ext>
                </a:extLst>
              </a:tr>
              <a:tr h="470976">
                <a:tc>
                  <a:txBody>
                    <a:bodyPr/>
                    <a:lstStyle/>
                    <a:p>
                      <a:pPr algn="l" fontAlgn="t"/>
                      <a:r>
                        <a:rPr lang="fr-FR" sz="1200" b="0" i="0" u="none" strike="noStrike" dirty="0" err="1">
                          <a:solidFill>
                            <a:srgbClr val="000000"/>
                          </a:solidFill>
                          <a:effectLst/>
                          <a:latin typeface="+mj-lt"/>
                        </a:rPr>
                        <a:t>Janitorial</a:t>
                      </a:r>
                      <a:r>
                        <a:rPr lang="fr-FR" sz="1200" b="0" i="0" u="none" strike="noStrike" dirty="0">
                          <a:solidFill>
                            <a:srgbClr val="000000"/>
                          </a:solidFill>
                          <a:effectLst/>
                          <a:latin typeface="+mj-lt"/>
                        </a:rPr>
                        <a:t> Services at </a:t>
                      </a:r>
                      <a:r>
                        <a:rPr lang="fr-FR" sz="1200" b="0" i="0" u="none" strike="noStrike" dirty="0" err="1">
                          <a:solidFill>
                            <a:srgbClr val="000000"/>
                          </a:solidFill>
                          <a:effectLst/>
                          <a:latin typeface="+mj-lt"/>
                        </a:rPr>
                        <a:t>Remote</a:t>
                      </a:r>
                      <a:r>
                        <a:rPr lang="fr-FR" sz="1200" b="0" i="0" u="none" strike="noStrike" dirty="0">
                          <a:solidFill>
                            <a:srgbClr val="000000"/>
                          </a:solidFill>
                          <a:effectLst/>
                          <a:latin typeface="+mj-lt"/>
                        </a:rPr>
                        <a:t> Sites</a:t>
                      </a:r>
                    </a:p>
                  </a:txBody>
                  <a:tcPr marL="6776" marR="6776" marT="6776" marB="0"/>
                </a:tc>
                <a:tc>
                  <a:txBody>
                    <a:bodyPr/>
                    <a:lstStyle/>
                    <a:p>
                      <a:pPr algn="l" fontAlgn="t"/>
                      <a:r>
                        <a:rPr lang="en-US" sz="1200" b="0" i="0" u="none" strike="noStrike" dirty="0">
                          <a:solidFill>
                            <a:srgbClr val="000000"/>
                          </a:solidFill>
                          <a:effectLst/>
                          <a:latin typeface="+mj-lt"/>
                        </a:rPr>
                        <a:t>General Services</a:t>
                      </a:r>
                    </a:p>
                  </a:txBody>
                  <a:tcPr marL="6776" marR="6776" marT="6776" marB="0"/>
                </a:tc>
                <a:tc>
                  <a:txBody>
                    <a:bodyPr/>
                    <a:lstStyle/>
                    <a:p>
                      <a:pPr algn="l" fontAlgn="t"/>
                      <a:r>
                        <a:rPr lang="en-US" sz="1200" b="0" i="0" u="none" strike="noStrike" dirty="0">
                          <a:solidFill>
                            <a:srgbClr val="000000"/>
                          </a:solidFill>
                          <a:effectLst/>
                          <a:latin typeface="+mj-lt"/>
                        </a:rPr>
                        <a:t>$250,000 - $500,000</a:t>
                      </a:r>
                    </a:p>
                  </a:txBody>
                  <a:tcPr marL="6776" marR="6776" marT="6776" marB="0"/>
                </a:tc>
                <a:extLst>
                  <a:ext uri="{0D108BD9-81ED-4DB2-BD59-A6C34878D82A}">
                    <a16:rowId xmlns:a16="http://schemas.microsoft.com/office/drawing/2014/main" val="3822009011"/>
                  </a:ext>
                </a:extLst>
              </a:tr>
              <a:tr h="470976">
                <a:tc>
                  <a:txBody>
                    <a:bodyPr/>
                    <a:lstStyle/>
                    <a:p>
                      <a:pPr algn="l" fontAlgn="t"/>
                      <a:r>
                        <a:rPr lang="en-US" sz="1200" b="0" i="0" u="none" strike="noStrike" dirty="0">
                          <a:solidFill>
                            <a:srgbClr val="000000"/>
                          </a:solidFill>
                          <a:effectLst/>
                          <a:latin typeface="+mj-lt"/>
                        </a:rPr>
                        <a:t>Window Cleaning</a:t>
                      </a:r>
                    </a:p>
                  </a:txBody>
                  <a:tcPr marL="6776" marR="6776" marT="6776" marB="0"/>
                </a:tc>
                <a:tc>
                  <a:txBody>
                    <a:bodyPr/>
                    <a:lstStyle/>
                    <a:p>
                      <a:pPr algn="l" fontAlgn="t"/>
                      <a:r>
                        <a:rPr lang="en-US" sz="1200" b="0" i="0" u="none" strike="noStrike" dirty="0">
                          <a:solidFill>
                            <a:srgbClr val="000000"/>
                          </a:solidFill>
                          <a:effectLst/>
                          <a:latin typeface="+mj-lt"/>
                        </a:rPr>
                        <a:t>General Services</a:t>
                      </a:r>
                    </a:p>
                  </a:txBody>
                  <a:tcPr marL="6776" marR="6776" marT="6776"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j-lt"/>
                          <a:ea typeface="+mn-ea"/>
                          <a:cs typeface="+mn-cs"/>
                        </a:rPr>
                        <a:t>$100,000 - $250,000</a:t>
                      </a:r>
                    </a:p>
                  </a:txBody>
                  <a:tcPr marL="6776" marR="6776" marT="6776" marB="0"/>
                </a:tc>
                <a:extLst>
                  <a:ext uri="{0D108BD9-81ED-4DB2-BD59-A6C34878D82A}">
                    <a16:rowId xmlns:a16="http://schemas.microsoft.com/office/drawing/2014/main" val="2361860375"/>
                  </a:ext>
                </a:extLst>
              </a:tr>
              <a:tr h="470976">
                <a:tc>
                  <a:txBody>
                    <a:bodyPr/>
                    <a:lstStyle/>
                    <a:p>
                      <a:pPr algn="l" fontAlgn="t"/>
                      <a:r>
                        <a:rPr lang="en-US" sz="1200" b="0" i="0" u="none" strike="noStrike" dirty="0">
                          <a:solidFill>
                            <a:srgbClr val="000000"/>
                          </a:solidFill>
                          <a:effectLst/>
                          <a:latin typeface="+mj-lt"/>
                        </a:rPr>
                        <a:t>Security Operations Center Video Wall</a:t>
                      </a:r>
                    </a:p>
                  </a:txBody>
                  <a:tcPr marL="6776" marR="6776" marT="6776" marB="0"/>
                </a:tc>
                <a:tc>
                  <a:txBody>
                    <a:bodyPr/>
                    <a:lstStyle/>
                    <a:p>
                      <a:pPr algn="l" fontAlgn="t"/>
                      <a:r>
                        <a:rPr lang="en-US" sz="1200" b="0" i="0" u="none" strike="noStrike" dirty="0">
                          <a:solidFill>
                            <a:srgbClr val="000000"/>
                          </a:solidFill>
                          <a:effectLst/>
                          <a:latin typeface="+mj-lt"/>
                        </a:rPr>
                        <a:t>Homeland Security</a:t>
                      </a:r>
                    </a:p>
                  </a:txBody>
                  <a:tcPr marL="6776" marR="6776" marT="6776" marB="0"/>
                </a:tc>
                <a:tc>
                  <a:txBody>
                    <a:bodyPr/>
                    <a:lstStyle/>
                    <a:p>
                      <a:pPr algn="l" fontAlgn="t"/>
                      <a:r>
                        <a:rPr lang="en-US" sz="1200" b="0" i="0" u="none" strike="noStrike" dirty="0">
                          <a:solidFill>
                            <a:srgbClr val="000000"/>
                          </a:solidFill>
                          <a:effectLst/>
                          <a:latin typeface="+mj-lt"/>
                        </a:rPr>
                        <a:t>$100,000 - $250,000</a:t>
                      </a:r>
                    </a:p>
                  </a:txBody>
                  <a:tcPr marL="6776" marR="6776" marT="6776" marB="0"/>
                </a:tc>
                <a:extLst>
                  <a:ext uri="{0D108BD9-81ED-4DB2-BD59-A6C34878D82A}">
                    <a16:rowId xmlns:a16="http://schemas.microsoft.com/office/drawing/2014/main" val="2643468513"/>
                  </a:ext>
                </a:extLst>
              </a:tr>
              <a:tr h="470976">
                <a:tc>
                  <a:txBody>
                    <a:bodyPr/>
                    <a:lstStyle/>
                    <a:p>
                      <a:pPr algn="l" fontAlgn="t"/>
                      <a:r>
                        <a:rPr lang="en-US" sz="1200" b="0" i="0" u="none" strike="noStrike" dirty="0">
                          <a:solidFill>
                            <a:srgbClr val="000000"/>
                          </a:solidFill>
                          <a:effectLst/>
                          <a:latin typeface="+mj-lt"/>
                        </a:rPr>
                        <a:t>DocuSign Enterprise Pro with FEDRAMP</a:t>
                      </a:r>
                    </a:p>
                  </a:txBody>
                  <a:tcPr marL="6776" marR="6776" marT="6776" marB="0"/>
                </a:tc>
                <a:tc>
                  <a:txBody>
                    <a:bodyPr/>
                    <a:lstStyle/>
                    <a:p>
                      <a:pPr algn="l" fontAlgn="t"/>
                      <a:r>
                        <a:rPr lang="en-US" sz="1200" b="0" i="0" u="none" strike="noStrike" dirty="0">
                          <a:solidFill>
                            <a:srgbClr val="000000"/>
                          </a:solidFill>
                          <a:effectLst/>
                          <a:latin typeface="+mj-lt"/>
                        </a:rPr>
                        <a:t>Information Technology</a:t>
                      </a:r>
                    </a:p>
                  </a:txBody>
                  <a:tcPr marL="6776" marR="6776" marT="6776"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u="none" strike="noStrike" dirty="0">
                          <a:effectLst/>
                        </a:rPr>
                        <a:t>$500,000 - $1 Million</a:t>
                      </a:r>
                      <a:endParaRPr lang="en-US" sz="1200" b="0" i="0" u="none" strike="noStrike" dirty="0">
                        <a:solidFill>
                          <a:srgbClr val="000000"/>
                        </a:solidFill>
                        <a:effectLst/>
                        <a:latin typeface="Calibri" panose="020F0502020204030204" pitchFamily="34" charset="0"/>
                      </a:endParaRPr>
                    </a:p>
                  </a:txBody>
                  <a:tcPr marL="6776" marR="6776" marT="6776" marB="0"/>
                </a:tc>
                <a:extLst>
                  <a:ext uri="{0D108BD9-81ED-4DB2-BD59-A6C34878D82A}">
                    <a16:rowId xmlns:a16="http://schemas.microsoft.com/office/drawing/2014/main" val="3430634325"/>
                  </a:ext>
                </a:extLst>
              </a:tr>
              <a:tr h="470976">
                <a:tc>
                  <a:txBody>
                    <a:bodyPr/>
                    <a:lstStyle/>
                    <a:p>
                      <a:pPr algn="l" fontAlgn="t"/>
                      <a:r>
                        <a:rPr lang="en-US" sz="1200" b="0" i="0" u="none" strike="noStrike" dirty="0">
                          <a:solidFill>
                            <a:srgbClr val="000000"/>
                          </a:solidFill>
                          <a:effectLst/>
                          <a:latin typeface="+mj-lt"/>
                        </a:rPr>
                        <a:t>Isilon Refresh</a:t>
                      </a:r>
                    </a:p>
                  </a:txBody>
                  <a:tcPr marL="6776" marR="6776" marT="6776" marB="0"/>
                </a:tc>
                <a:tc>
                  <a:txBody>
                    <a:bodyPr/>
                    <a:lstStyle/>
                    <a:p>
                      <a:pPr algn="l" fontAlgn="t"/>
                      <a:r>
                        <a:rPr lang="en-US" sz="1200" b="0" i="0" u="none" strike="noStrike" dirty="0">
                          <a:solidFill>
                            <a:srgbClr val="000000"/>
                          </a:solidFill>
                          <a:effectLst/>
                          <a:latin typeface="+mj-lt"/>
                        </a:rPr>
                        <a:t>Information Technology</a:t>
                      </a:r>
                    </a:p>
                  </a:txBody>
                  <a:tcPr marL="6776" marR="6776" marT="6776"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u="none" strike="noStrike" dirty="0">
                          <a:effectLst/>
                          <a:latin typeface="+mj-lt"/>
                        </a:rPr>
                        <a:t>$1 - $2 Million</a:t>
                      </a:r>
                      <a:endParaRPr lang="en-US" sz="1200" b="0" i="0" u="none" strike="noStrike" dirty="0">
                        <a:solidFill>
                          <a:srgbClr val="000000"/>
                        </a:solidFill>
                        <a:effectLst/>
                        <a:latin typeface="+mj-lt"/>
                      </a:endParaRPr>
                    </a:p>
                  </a:txBody>
                  <a:tcPr marL="6776" marR="6776" marT="6776" marB="0"/>
                </a:tc>
                <a:extLst>
                  <a:ext uri="{0D108BD9-81ED-4DB2-BD59-A6C34878D82A}">
                    <a16:rowId xmlns:a16="http://schemas.microsoft.com/office/drawing/2014/main" val="3317316497"/>
                  </a:ext>
                </a:extLst>
              </a:tr>
              <a:tr h="470976">
                <a:tc>
                  <a:txBody>
                    <a:bodyPr/>
                    <a:lstStyle/>
                    <a:p>
                      <a:pPr algn="l" fontAlgn="t"/>
                      <a:r>
                        <a:rPr lang="en-US" sz="1200" u="none" strike="noStrike" dirty="0">
                          <a:effectLst/>
                        </a:rPr>
                        <a:t>General Construction Services</a:t>
                      </a:r>
                      <a:endParaRPr lang="en-US" sz="1200" b="0" i="0" u="none" strike="noStrike" dirty="0">
                        <a:solidFill>
                          <a:srgbClr val="000000"/>
                        </a:solidFill>
                        <a:effectLst/>
                        <a:latin typeface="Calibri" panose="020F0502020204030204" pitchFamily="34" charset="0"/>
                      </a:endParaRPr>
                    </a:p>
                  </a:txBody>
                  <a:tcPr marL="6776" marR="6776" marT="6776" marB="0"/>
                </a:tc>
                <a:tc>
                  <a:txBody>
                    <a:bodyPr/>
                    <a:lstStyle/>
                    <a:p>
                      <a:pPr algn="l" fontAlgn="t"/>
                      <a:r>
                        <a:rPr lang="en-US" sz="1200" u="none" strike="noStrike" dirty="0">
                          <a:effectLst/>
                        </a:rPr>
                        <a:t>Production</a:t>
                      </a:r>
                      <a:endParaRPr lang="en-US" sz="1200" b="0" i="0" u="none" strike="noStrike" dirty="0">
                        <a:solidFill>
                          <a:srgbClr val="000000"/>
                        </a:solidFill>
                        <a:effectLst/>
                        <a:latin typeface="Calibri" panose="020F0502020204030204" pitchFamily="34" charset="0"/>
                      </a:endParaRPr>
                    </a:p>
                  </a:txBody>
                  <a:tcPr marL="6776" marR="6776" marT="6776" marB="0"/>
                </a:tc>
                <a:tc>
                  <a:txBody>
                    <a:bodyPr/>
                    <a:lstStyle/>
                    <a:p>
                      <a:pPr algn="l" fontAlgn="t"/>
                      <a:r>
                        <a:rPr lang="en-US" sz="1200" u="none" strike="noStrike" dirty="0">
                          <a:effectLst/>
                        </a:rPr>
                        <a:t>$5 - $10 Million</a:t>
                      </a:r>
                      <a:endParaRPr lang="en-US" sz="1200" b="0" i="0" u="none" strike="noStrike" dirty="0">
                        <a:solidFill>
                          <a:srgbClr val="000000"/>
                        </a:solidFill>
                        <a:effectLst/>
                        <a:latin typeface="Calibri" panose="020F0502020204030204" pitchFamily="34" charset="0"/>
                      </a:endParaRPr>
                    </a:p>
                  </a:txBody>
                  <a:tcPr marL="6776" marR="6776" marT="6776" marB="0"/>
                </a:tc>
                <a:extLst>
                  <a:ext uri="{0D108BD9-81ED-4DB2-BD59-A6C34878D82A}">
                    <a16:rowId xmlns:a16="http://schemas.microsoft.com/office/drawing/2014/main" val="3259635098"/>
                  </a:ext>
                </a:extLst>
              </a:tr>
              <a:tr h="470976">
                <a:tc>
                  <a:txBody>
                    <a:bodyPr/>
                    <a:lstStyle/>
                    <a:p>
                      <a:pPr algn="l" fontAlgn="t"/>
                      <a:r>
                        <a:rPr lang="fr-FR" sz="1200" u="none" strike="noStrike" dirty="0" err="1">
                          <a:effectLst/>
                        </a:rPr>
                        <a:t>Pump</a:t>
                      </a:r>
                      <a:r>
                        <a:rPr lang="fr-FR" sz="1200" u="none" strike="noStrike" dirty="0">
                          <a:effectLst/>
                        </a:rPr>
                        <a:t> Maintenance </a:t>
                      </a:r>
                      <a:r>
                        <a:rPr lang="fr-FR" sz="1200" u="none" strike="noStrike" dirty="0" err="1">
                          <a:effectLst/>
                        </a:rPr>
                        <a:t>Repair</a:t>
                      </a:r>
                      <a:r>
                        <a:rPr lang="fr-FR" sz="1200" u="none" strike="noStrike" dirty="0">
                          <a:effectLst/>
                        </a:rPr>
                        <a:t> &amp; Installation Services</a:t>
                      </a:r>
                      <a:endParaRPr lang="fr-FR" sz="1200" b="0" i="0" u="none" strike="noStrike" dirty="0">
                        <a:solidFill>
                          <a:srgbClr val="000000"/>
                        </a:solidFill>
                        <a:effectLst/>
                        <a:latin typeface="Calibri" panose="020F0502020204030204" pitchFamily="34" charset="0"/>
                      </a:endParaRPr>
                    </a:p>
                  </a:txBody>
                  <a:tcPr marL="6776" marR="6776" marT="6776" marB="0"/>
                </a:tc>
                <a:tc>
                  <a:txBody>
                    <a:bodyPr/>
                    <a:lstStyle/>
                    <a:p>
                      <a:pPr algn="l" fontAlgn="t"/>
                      <a:r>
                        <a:rPr lang="en-US" sz="1200" u="none" strike="noStrike" dirty="0">
                          <a:effectLst/>
                        </a:rPr>
                        <a:t>Production</a:t>
                      </a:r>
                      <a:endParaRPr lang="en-US" sz="1200" b="0" i="0" u="none" strike="noStrike" dirty="0">
                        <a:solidFill>
                          <a:srgbClr val="000000"/>
                        </a:solidFill>
                        <a:effectLst/>
                        <a:latin typeface="Calibri" panose="020F0502020204030204" pitchFamily="34" charset="0"/>
                      </a:endParaRPr>
                    </a:p>
                  </a:txBody>
                  <a:tcPr marL="6776" marR="6776" marT="6776" marB="0"/>
                </a:tc>
                <a:tc>
                  <a:txBody>
                    <a:bodyPr/>
                    <a:lstStyle/>
                    <a:p>
                      <a:pPr algn="l" fontAlgn="t"/>
                      <a:r>
                        <a:rPr lang="en-US" sz="1200" u="none" strike="noStrike" dirty="0">
                          <a:effectLst/>
                        </a:rPr>
                        <a:t>$500,000 - $1 Million</a:t>
                      </a:r>
                      <a:endParaRPr lang="en-US" sz="1200" b="0" i="0" u="none" strike="noStrike" dirty="0">
                        <a:solidFill>
                          <a:srgbClr val="000000"/>
                        </a:solidFill>
                        <a:effectLst/>
                        <a:latin typeface="Calibri" panose="020F0502020204030204" pitchFamily="34" charset="0"/>
                      </a:endParaRPr>
                    </a:p>
                  </a:txBody>
                  <a:tcPr marL="6776" marR="6776" marT="6776" marB="0"/>
                </a:tc>
                <a:extLst>
                  <a:ext uri="{0D108BD9-81ED-4DB2-BD59-A6C34878D82A}">
                    <a16:rowId xmlns:a16="http://schemas.microsoft.com/office/drawing/2014/main" val="4249498884"/>
                  </a:ext>
                </a:extLst>
              </a:tr>
              <a:tr h="470976">
                <a:tc>
                  <a:txBody>
                    <a:bodyPr/>
                    <a:lstStyle/>
                    <a:p>
                      <a:pPr algn="l" fontAlgn="t"/>
                      <a:r>
                        <a:rPr lang="en-US" sz="1200" b="0" i="0" u="none" strike="noStrike" dirty="0">
                          <a:solidFill>
                            <a:srgbClr val="000000"/>
                          </a:solidFill>
                          <a:effectLst/>
                          <a:latin typeface="+mj-lt"/>
                        </a:rPr>
                        <a:t>Lateral Inspection Services</a:t>
                      </a:r>
                    </a:p>
                  </a:txBody>
                  <a:tcPr marL="6776" marR="6776" marT="6776" marB="0"/>
                </a:tc>
                <a:tc>
                  <a:txBody>
                    <a:bodyPr/>
                    <a:lstStyle/>
                    <a:p>
                      <a:pPr algn="l" fontAlgn="t"/>
                      <a:r>
                        <a:rPr lang="en-US" sz="1200" b="0" i="0" u="none" strike="noStrike" dirty="0">
                          <a:solidFill>
                            <a:srgbClr val="000000"/>
                          </a:solidFill>
                          <a:effectLst/>
                          <a:latin typeface="+mj-lt"/>
                        </a:rPr>
                        <a:t>Utility Services</a:t>
                      </a:r>
                    </a:p>
                  </a:txBody>
                  <a:tcPr marL="6776" marR="6776" marT="6776"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u="none" strike="noStrike" dirty="0">
                          <a:effectLst/>
                          <a:latin typeface="+mj-lt"/>
                        </a:rPr>
                        <a:t>$500,000 - $1 Million</a:t>
                      </a:r>
                      <a:endParaRPr lang="en-US" sz="1200" b="0" i="0" u="none" strike="noStrike" dirty="0">
                        <a:solidFill>
                          <a:srgbClr val="000000"/>
                        </a:solidFill>
                        <a:effectLst/>
                        <a:latin typeface="+mj-lt"/>
                      </a:endParaRPr>
                    </a:p>
                  </a:txBody>
                  <a:tcPr marL="6776" marR="6776" marT="6776" marB="0"/>
                </a:tc>
                <a:extLst>
                  <a:ext uri="{0D108BD9-81ED-4DB2-BD59-A6C34878D82A}">
                    <a16:rowId xmlns:a16="http://schemas.microsoft.com/office/drawing/2014/main" val="3163934454"/>
                  </a:ext>
                </a:extLst>
              </a:tr>
              <a:tr h="470976">
                <a:tc>
                  <a:txBody>
                    <a:bodyPr/>
                    <a:lstStyle/>
                    <a:p>
                      <a:pPr algn="l" fontAlgn="t"/>
                      <a:r>
                        <a:rPr lang="en-US" sz="1200" u="none" strike="noStrike" dirty="0">
                          <a:effectLst/>
                        </a:rPr>
                        <a:t>Metallic </a:t>
                      </a:r>
                      <a:r>
                        <a:rPr lang="en-US" sz="1200" u="none" strike="noStrike" dirty="0" err="1">
                          <a:effectLst/>
                        </a:rPr>
                        <a:t>MainTool</a:t>
                      </a:r>
                      <a:r>
                        <a:rPr lang="en-US" sz="1200" u="none" strike="noStrike" dirty="0">
                          <a:effectLst/>
                        </a:rPr>
                        <a:t> Inspection Services</a:t>
                      </a:r>
                      <a:endParaRPr lang="en-US" sz="1200" b="0" i="0" u="none" strike="noStrike" dirty="0">
                        <a:solidFill>
                          <a:srgbClr val="000000"/>
                        </a:solidFill>
                        <a:effectLst/>
                        <a:latin typeface="Calibri" panose="020F0502020204030204" pitchFamily="34" charset="0"/>
                      </a:endParaRPr>
                    </a:p>
                  </a:txBody>
                  <a:tcPr marL="6776" marR="6776" marT="6776" marB="0"/>
                </a:tc>
                <a:tc>
                  <a:txBody>
                    <a:bodyPr/>
                    <a:lstStyle/>
                    <a:p>
                      <a:pPr algn="l" fontAlgn="t"/>
                      <a:r>
                        <a:rPr lang="en-US" sz="1200" u="none" strike="noStrike" dirty="0">
                          <a:effectLst/>
                        </a:rPr>
                        <a:t>Utility Services</a:t>
                      </a:r>
                      <a:endParaRPr lang="en-US" sz="1200" b="0" i="0" u="none" strike="noStrike" dirty="0">
                        <a:solidFill>
                          <a:srgbClr val="000000"/>
                        </a:solidFill>
                        <a:effectLst/>
                        <a:latin typeface="Calibri" panose="020F0502020204030204" pitchFamily="34" charset="0"/>
                      </a:endParaRPr>
                    </a:p>
                  </a:txBody>
                  <a:tcPr marL="6776" marR="6776" marT="6776" marB="0"/>
                </a:tc>
                <a:tc>
                  <a:txBody>
                    <a:bodyPr/>
                    <a:lstStyle/>
                    <a:p>
                      <a:pPr algn="l" fontAlgn="t"/>
                      <a:r>
                        <a:rPr lang="en-US" sz="1200" u="none" strike="noStrike" dirty="0">
                          <a:effectLst/>
                        </a:rPr>
                        <a:t>$3 - $5 Million</a:t>
                      </a:r>
                      <a:endParaRPr lang="en-US" sz="1200" b="0" i="0" u="none" strike="noStrike" dirty="0">
                        <a:solidFill>
                          <a:srgbClr val="000000"/>
                        </a:solidFill>
                        <a:effectLst/>
                        <a:latin typeface="Calibri" panose="020F0502020204030204" pitchFamily="34" charset="0"/>
                      </a:endParaRPr>
                    </a:p>
                  </a:txBody>
                  <a:tcPr marL="6776" marR="6776" marT="6776" marB="0"/>
                </a:tc>
                <a:extLst>
                  <a:ext uri="{0D108BD9-81ED-4DB2-BD59-A6C34878D82A}">
                    <a16:rowId xmlns:a16="http://schemas.microsoft.com/office/drawing/2014/main" val="1042239561"/>
                  </a:ext>
                </a:extLst>
              </a:tr>
            </a:tbl>
          </a:graphicData>
        </a:graphic>
      </p:graphicFrame>
      <p:cxnSp>
        <p:nvCxnSpPr>
          <p:cNvPr id="9" name="Straight Connector 8">
            <a:extLst>
              <a:ext uri="{FF2B5EF4-FFF2-40B4-BE49-F238E27FC236}">
                <a16:creationId xmlns:a16="http://schemas.microsoft.com/office/drawing/2014/main" id="{A1628465-903C-45F9-87EB-84C56DD6EDDC}"/>
              </a:ext>
            </a:extLst>
          </p:cNvPr>
          <p:cNvCxnSpPr>
            <a:cxnSpLocks/>
          </p:cNvCxnSpPr>
          <p:nvPr/>
        </p:nvCxnSpPr>
        <p:spPr>
          <a:xfrm>
            <a:off x="6011159" y="1208955"/>
            <a:ext cx="0" cy="4787160"/>
          </a:xfrm>
          <a:prstGeom prst="line">
            <a:avLst/>
          </a:prstGeom>
          <a:ln w="38100">
            <a:solidFill>
              <a:srgbClr val="3C498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9223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BECB4C-17AB-384B-1701-BF17296E390E}"/>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b="1" kern="1200" dirty="0">
                <a:solidFill>
                  <a:schemeClr val="tx1"/>
                </a:solidFill>
                <a:latin typeface="+mj-lt"/>
                <a:ea typeface="+mj-ea"/>
                <a:cs typeface="+mj-cs"/>
              </a:rPr>
              <a:t>Montgomery County Public Schools</a:t>
            </a:r>
          </a:p>
        </p:txBody>
      </p:sp>
      <p:sp>
        <p:nvSpPr>
          <p:cNvPr id="3" name="Text Placeholder 2">
            <a:extLst>
              <a:ext uri="{FF2B5EF4-FFF2-40B4-BE49-F238E27FC236}">
                <a16:creationId xmlns:a16="http://schemas.microsoft.com/office/drawing/2014/main" id="{2D2E196A-03B8-D508-3AE3-9A94BA0D16F0}"/>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sz="2400" kern="1200" dirty="0">
                <a:solidFill>
                  <a:schemeClr val="tx1"/>
                </a:solidFill>
                <a:latin typeface="+mn-lt"/>
                <a:ea typeface="+mn-ea"/>
                <a:cs typeface="+mn-cs"/>
              </a:rPr>
              <a:t>Stephanie Dorah</a:t>
            </a:r>
          </a:p>
        </p:txBody>
      </p:sp>
    </p:spTree>
    <p:extLst>
      <p:ext uri="{BB962C8B-B14F-4D97-AF65-F5344CB8AC3E}">
        <p14:creationId xmlns:p14="http://schemas.microsoft.com/office/powerpoint/2010/main" val="37879212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3CA7DD"/>
        </a:solidFill>
        <a:effectLst/>
      </p:bgPr>
    </p:bg>
    <p:spTree>
      <p:nvGrpSpPr>
        <p:cNvPr id="1" name="Shape 1615"/>
        <p:cNvGrpSpPr/>
        <p:nvPr/>
      </p:nvGrpSpPr>
      <p:grpSpPr>
        <a:xfrm>
          <a:off x="0" y="0"/>
          <a:ext cx="0" cy="0"/>
          <a:chOff x="0" y="0"/>
          <a:chExt cx="0" cy="0"/>
        </a:xfrm>
      </p:grpSpPr>
      <p:sp>
        <p:nvSpPr>
          <p:cNvPr id="1616" name="Google Shape;1616;p25"/>
          <p:cNvSpPr txBox="1">
            <a:spLocks noGrp="1"/>
          </p:cNvSpPr>
          <p:nvPr>
            <p:ph type="ctrTitle"/>
          </p:nvPr>
        </p:nvSpPr>
        <p:spPr>
          <a:xfrm>
            <a:off x="751767" y="682067"/>
            <a:ext cx="6896800" cy="2857600"/>
          </a:xfrm>
          <a:prstGeom prst="rect">
            <a:avLst/>
          </a:prstGeom>
          <a:noFill/>
          <a:ln>
            <a:noFill/>
          </a:ln>
        </p:spPr>
        <p:txBody>
          <a:bodyPr spcFirstLastPara="1" wrap="square" lIns="121900" tIns="121900" rIns="121900" bIns="121900" anchor="b" anchorCtr="0">
            <a:noAutofit/>
          </a:bodyPr>
          <a:lstStyle/>
          <a:p>
            <a:pPr algn="ctr">
              <a:lnSpc>
                <a:spcPct val="100000"/>
              </a:lnSpc>
            </a:pPr>
            <a:r>
              <a:rPr lang="en" sz="8133">
                <a:solidFill>
                  <a:schemeClr val="dk1"/>
                </a:solidFill>
              </a:rPr>
              <a:t>Division of Procurement</a:t>
            </a:r>
            <a:endParaRPr sz="8133">
              <a:solidFill>
                <a:schemeClr val="dk1"/>
              </a:solidFill>
            </a:endParaRPr>
          </a:p>
        </p:txBody>
      </p:sp>
      <p:sp>
        <p:nvSpPr>
          <p:cNvPr id="1617" name="Google Shape;1617;p25"/>
          <p:cNvSpPr txBox="1"/>
          <p:nvPr/>
        </p:nvSpPr>
        <p:spPr>
          <a:xfrm>
            <a:off x="997100" y="3648300"/>
            <a:ext cx="6792800" cy="1395085"/>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3733" kern="0">
                <a:solidFill>
                  <a:srgbClr val="26303D"/>
                </a:solidFill>
                <a:latin typeface="Comfortaa"/>
                <a:ea typeface="Comfortaa"/>
                <a:cs typeface="Comfortaa"/>
                <a:sym typeface="Comfortaa"/>
              </a:rPr>
              <a:t>Montgomery County Public Schools</a:t>
            </a:r>
            <a:endParaRPr sz="3733" kern="0">
              <a:solidFill>
                <a:srgbClr val="FF0000"/>
              </a:solidFill>
              <a:latin typeface="Comfortaa"/>
              <a:ea typeface="Comfortaa"/>
              <a:cs typeface="Comfortaa"/>
              <a:sym typeface="Comfortaa"/>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1"/>
        <p:cNvGrpSpPr/>
        <p:nvPr/>
      </p:nvGrpSpPr>
      <p:grpSpPr>
        <a:xfrm>
          <a:off x="0" y="0"/>
          <a:ext cx="0" cy="0"/>
          <a:chOff x="0" y="0"/>
          <a:chExt cx="0" cy="0"/>
        </a:xfrm>
      </p:grpSpPr>
      <p:sp>
        <p:nvSpPr>
          <p:cNvPr id="1622" name="Google Shape;1622;p26"/>
          <p:cNvSpPr txBox="1">
            <a:spLocks noGrp="1"/>
          </p:cNvSpPr>
          <p:nvPr>
            <p:ph type="ctrTitle"/>
          </p:nvPr>
        </p:nvSpPr>
        <p:spPr>
          <a:xfrm>
            <a:off x="801867" y="468967"/>
            <a:ext cx="6194800" cy="841200"/>
          </a:xfrm>
          <a:prstGeom prst="rect">
            <a:avLst/>
          </a:prstGeom>
        </p:spPr>
        <p:txBody>
          <a:bodyPr spcFirstLastPara="1" wrap="square" lIns="0" tIns="0" rIns="0" bIns="0" anchor="b" anchorCtr="0">
            <a:noAutofit/>
          </a:bodyPr>
          <a:lstStyle/>
          <a:p>
            <a:pPr algn="ctr"/>
            <a:r>
              <a:rPr lang="en">
                <a:solidFill>
                  <a:schemeClr val="accent1"/>
                </a:solidFill>
              </a:rPr>
              <a:t>Division of Procurement</a:t>
            </a:r>
            <a:endParaRPr/>
          </a:p>
        </p:txBody>
      </p:sp>
      <p:sp>
        <p:nvSpPr>
          <p:cNvPr id="1623" name="Google Shape;1623;p26"/>
          <p:cNvSpPr txBox="1"/>
          <p:nvPr/>
        </p:nvSpPr>
        <p:spPr>
          <a:xfrm>
            <a:off x="152600" y="1770467"/>
            <a:ext cx="8058800" cy="4761520"/>
          </a:xfrm>
          <a:prstGeom prst="rect">
            <a:avLst/>
          </a:prstGeom>
          <a:noFill/>
          <a:ln>
            <a:noFill/>
          </a:ln>
        </p:spPr>
        <p:txBody>
          <a:bodyPr spcFirstLastPara="1" wrap="square" lIns="121900" tIns="121900" rIns="121900" bIns="121900" anchor="t" anchorCtr="0">
            <a:spAutoFit/>
          </a:bodyPr>
          <a:lstStyle/>
          <a:p>
            <a:pPr marL="609585" indent="-474121" defTabSz="1219170">
              <a:lnSpc>
                <a:spcPct val="150000"/>
              </a:lnSpc>
              <a:spcBef>
                <a:spcPts val="1600"/>
              </a:spcBef>
              <a:buClr>
                <a:srgbClr val="1594B5"/>
              </a:buClr>
              <a:buSzPts val="2000"/>
              <a:buFont typeface="Encode Sans Semi Condensed"/>
              <a:buChar char="⊹"/>
            </a:pPr>
            <a:r>
              <a:rPr lang="en" sz="1867" kern="0">
                <a:solidFill>
                  <a:srgbClr val="000000"/>
                </a:solidFill>
                <a:latin typeface="Encode Sans Semi Condensed"/>
                <a:ea typeface="Encode Sans Semi Condensed"/>
                <a:cs typeface="Encode Sans Semi Condensed"/>
                <a:sym typeface="Encode Sans Semi Condensed"/>
              </a:rPr>
              <a:t>MCPS Procurement is dedicated to ensuring that— </a:t>
            </a:r>
            <a:endParaRPr sz="1867" kern="0">
              <a:solidFill>
                <a:srgbClr val="000000"/>
              </a:solidFill>
              <a:latin typeface="Encode Sans Semi Condensed"/>
              <a:ea typeface="Encode Sans Semi Condensed"/>
              <a:cs typeface="Encode Sans Semi Condensed"/>
              <a:sym typeface="Encode Sans Semi Condensed"/>
            </a:endParaRPr>
          </a:p>
          <a:p>
            <a:pPr marL="1219170" lvl="1" indent="-423323" defTabSz="1219170">
              <a:lnSpc>
                <a:spcPct val="150000"/>
              </a:lnSpc>
              <a:buClr>
                <a:srgbClr val="000000"/>
              </a:buClr>
              <a:buSzPts val="1400"/>
              <a:buFont typeface="Encode Sans Semi Condensed"/>
              <a:buChar char="○"/>
            </a:pPr>
            <a:r>
              <a:rPr lang="en" sz="1867" kern="0">
                <a:solidFill>
                  <a:srgbClr val="26303D"/>
                </a:solidFill>
                <a:latin typeface="Encode Sans Semi Condensed"/>
                <a:ea typeface="Encode Sans Semi Condensed"/>
                <a:cs typeface="Encode Sans Semi Condensed"/>
                <a:sym typeface="Encode Sans Semi Condensed"/>
              </a:rPr>
              <a:t>high-quality goods and services are purchased in a timely manner, at a reasonable cost; </a:t>
            </a:r>
            <a:endParaRPr sz="1867" kern="0">
              <a:solidFill>
                <a:srgbClr val="26303D"/>
              </a:solidFill>
              <a:latin typeface="Encode Sans Semi Condensed"/>
              <a:ea typeface="Encode Sans Semi Condensed"/>
              <a:cs typeface="Encode Sans Semi Condensed"/>
              <a:sym typeface="Encode Sans Semi Condensed"/>
            </a:endParaRPr>
          </a:p>
          <a:p>
            <a:pPr marL="1219170" lvl="1" indent="-423323" defTabSz="1219170">
              <a:lnSpc>
                <a:spcPct val="150000"/>
              </a:lnSpc>
              <a:buClr>
                <a:srgbClr val="000000"/>
              </a:buClr>
              <a:buSzPts val="1400"/>
              <a:buFont typeface="Encode Sans Semi Condensed"/>
              <a:buChar char="○"/>
            </a:pPr>
            <a:r>
              <a:rPr lang="en" sz="1867" kern="0">
                <a:solidFill>
                  <a:srgbClr val="26303D"/>
                </a:solidFill>
                <a:latin typeface="Encode Sans Semi Condensed"/>
                <a:ea typeface="Encode Sans Semi Condensed"/>
                <a:cs typeface="Encode Sans Semi Condensed"/>
                <a:sym typeface="Encode Sans Semi Condensed"/>
              </a:rPr>
              <a:t>all purchasing actions are enacted in a fair and impartial manner, with no appearance of impropriety; </a:t>
            </a:r>
            <a:endParaRPr sz="1867" kern="0">
              <a:solidFill>
                <a:srgbClr val="26303D"/>
              </a:solidFill>
              <a:latin typeface="Encode Sans Semi Condensed"/>
              <a:ea typeface="Encode Sans Semi Condensed"/>
              <a:cs typeface="Encode Sans Semi Condensed"/>
              <a:sym typeface="Encode Sans Semi Condensed"/>
            </a:endParaRPr>
          </a:p>
          <a:p>
            <a:pPr marL="1219170" lvl="1" indent="-423323" defTabSz="1219170">
              <a:lnSpc>
                <a:spcPct val="150000"/>
              </a:lnSpc>
              <a:buClr>
                <a:srgbClr val="000000"/>
              </a:buClr>
              <a:buSzPts val="1400"/>
              <a:buFont typeface="Encode Sans Semi Condensed"/>
              <a:buChar char="○"/>
            </a:pPr>
            <a:r>
              <a:rPr lang="en" sz="1867" kern="0">
                <a:solidFill>
                  <a:srgbClr val="26303D"/>
                </a:solidFill>
                <a:latin typeface="Encode Sans Semi Condensed"/>
                <a:ea typeface="Encode Sans Semi Condensed"/>
                <a:cs typeface="Encode Sans Semi Condensed"/>
                <a:sym typeface="Encode Sans Semi Condensed"/>
              </a:rPr>
              <a:t>all qualified vendors have access to MCPS business; </a:t>
            </a:r>
            <a:endParaRPr sz="1867" kern="0">
              <a:solidFill>
                <a:srgbClr val="26303D"/>
              </a:solidFill>
              <a:latin typeface="Encode Sans Semi Condensed"/>
              <a:ea typeface="Encode Sans Semi Condensed"/>
              <a:cs typeface="Encode Sans Semi Condensed"/>
              <a:sym typeface="Encode Sans Semi Condensed"/>
            </a:endParaRPr>
          </a:p>
          <a:p>
            <a:pPr marL="1219170" lvl="1" indent="-423323" defTabSz="1219170">
              <a:lnSpc>
                <a:spcPct val="150000"/>
              </a:lnSpc>
              <a:buClr>
                <a:srgbClr val="000000"/>
              </a:buClr>
              <a:buSzPts val="1400"/>
              <a:buFont typeface="Encode Sans Semi Condensed"/>
              <a:buChar char="○"/>
            </a:pPr>
            <a:r>
              <a:rPr lang="en" sz="1867" kern="0">
                <a:solidFill>
                  <a:srgbClr val="26303D"/>
                </a:solidFill>
                <a:latin typeface="Encode Sans Semi Condensed"/>
                <a:ea typeface="Encode Sans Semi Condensed"/>
                <a:cs typeface="Encode Sans Semi Condensed"/>
                <a:sym typeface="Encode Sans Semi Condensed"/>
              </a:rPr>
              <a:t>offerors are not excluded arbitrarily or capriciously; </a:t>
            </a:r>
            <a:endParaRPr sz="1867" kern="0">
              <a:solidFill>
                <a:srgbClr val="26303D"/>
              </a:solidFill>
              <a:latin typeface="Encode Sans Semi Condensed"/>
              <a:ea typeface="Encode Sans Semi Condensed"/>
              <a:cs typeface="Encode Sans Semi Condensed"/>
              <a:sym typeface="Encode Sans Semi Condensed"/>
            </a:endParaRPr>
          </a:p>
          <a:p>
            <a:pPr marL="1219170" lvl="1" indent="-423323" defTabSz="1219170">
              <a:lnSpc>
                <a:spcPct val="150000"/>
              </a:lnSpc>
              <a:buClr>
                <a:srgbClr val="000000"/>
              </a:buClr>
              <a:buSzPts val="1400"/>
              <a:buFont typeface="Encode Sans Semi Condensed"/>
              <a:buChar char="○"/>
            </a:pPr>
            <a:r>
              <a:rPr lang="en" sz="1867" kern="0">
                <a:solidFill>
                  <a:srgbClr val="26303D"/>
                </a:solidFill>
                <a:latin typeface="Encode Sans Semi Condensed"/>
                <a:ea typeface="Encode Sans Semi Condensed"/>
                <a:cs typeface="Encode Sans Semi Condensed"/>
                <a:sym typeface="Encode Sans Semi Condensed"/>
              </a:rPr>
              <a:t>specifications reflect the procurement needs of the purchasing body rather than a particular vendor; and </a:t>
            </a:r>
            <a:endParaRPr sz="1867" kern="0">
              <a:solidFill>
                <a:srgbClr val="26303D"/>
              </a:solidFill>
              <a:latin typeface="Encode Sans Semi Condensed"/>
              <a:ea typeface="Encode Sans Semi Condensed"/>
              <a:cs typeface="Encode Sans Semi Condensed"/>
              <a:sym typeface="Encode Sans Semi Condensed"/>
            </a:endParaRPr>
          </a:p>
          <a:p>
            <a:pPr marL="1219170" lvl="1" indent="-423323" defTabSz="1219170">
              <a:lnSpc>
                <a:spcPct val="150000"/>
              </a:lnSpc>
              <a:buClr>
                <a:srgbClr val="000000"/>
              </a:buClr>
              <a:buSzPts val="1400"/>
              <a:buFont typeface="Encode Sans Semi Condensed"/>
              <a:buChar char="○"/>
            </a:pPr>
            <a:r>
              <a:rPr lang="en" sz="1867" kern="0">
                <a:solidFill>
                  <a:srgbClr val="26303D"/>
                </a:solidFill>
                <a:latin typeface="Encode Sans Semi Condensed"/>
                <a:ea typeface="Encode Sans Semi Condensed"/>
                <a:cs typeface="Encode Sans Semi Condensed"/>
                <a:sym typeface="Encode Sans Semi Condensed"/>
              </a:rPr>
              <a:t>the maximum feasible degree of competition is achieved</a:t>
            </a:r>
            <a:endParaRPr sz="1867" kern="0">
              <a:solidFill>
                <a:srgbClr val="000000"/>
              </a:solidFill>
              <a:latin typeface="Encode Sans Semi Condensed"/>
              <a:ea typeface="Encode Sans Semi Condensed"/>
              <a:cs typeface="Encode Sans Semi Condensed"/>
              <a:sym typeface="Encode Sans Semi Condensed"/>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27"/>
          <p:cNvSpPr txBox="1">
            <a:spLocks noGrp="1"/>
          </p:cNvSpPr>
          <p:nvPr>
            <p:ph type="title"/>
          </p:nvPr>
        </p:nvSpPr>
        <p:spPr>
          <a:xfrm>
            <a:off x="937200" y="1014567"/>
            <a:ext cx="7914000" cy="628400"/>
          </a:xfrm>
          <a:prstGeom prst="rect">
            <a:avLst/>
          </a:prstGeom>
        </p:spPr>
        <p:txBody>
          <a:bodyPr spcFirstLastPara="1" wrap="square" lIns="0" tIns="0" rIns="0" bIns="0" anchor="b" anchorCtr="0">
            <a:noAutofit/>
          </a:bodyPr>
          <a:lstStyle/>
          <a:p>
            <a:r>
              <a:rPr lang="en"/>
              <a:t>Solicitations - working with mcps </a:t>
            </a:r>
            <a:endParaRPr/>
          </a:p>
        </p:txBody>
      </p:sp>
      <p:sp>
        <p:nvSpPr>
          <p:cNvPr id="1629" name="Google Shape;1629;p27"/>
          <p:cNvSpPr txBox="1"/>
          <p:nvPr/>
        </p:nvSpPr>
        <p:spPr>
          <a:xfrm>
            <a:off x="570000" y="1956233"/>
            <a:ext cx="7914000" cy="4188000"/>
          </a:xfrm>
          <a:prstGeom prst="rect">
            <a:avLst/>
          </a:prstGeom>
          <a:noFill/>
          <a:ln>
            <a:noFill/>
          </a:ln>
        </p:spPr>
        <p:txBody>
          <a:bodyPr spcFirstLastPara="1" wrap="square" lIns="121900" tIns="121900" rIns="121900" bIns="121900" anchor="t" anchorCtr="0">
            <a:noAutofit/>
          </a:bodyPr>
          <a:lstStyle/>
          <a:p>
            <a:pPr marL="609585" indent="-474121" defTabSz="1219170">
              <a:lnSpc>
                <a:spcPct val="150000"/>
              </a:lnSpc>
              <a:spcBef>
                <a:spcPts val="1600"/>
              </a:spcBef>
              <a:buClr>
                <a:srgbClr val="1594B5"/>
              </a:buClr>
              <a:buSzPts val="2000"/>
              <a:buFont typeface="Encode Sans Semi Condensed"/>
              <a:buChar char="⊹"/>
            </a:pPr>
            <a:r>
              <a:rPr lang="en" sz="1867" kern="0">
                <a:solidFill>
                  <a:srgbClr val="000000"/>
                </a:solidFill>
                <a:latin typeface="Encode Sans Semi Condensed"/>
                <a:ea typeface="Encode Sans Semi Condensed"/>
                <a:cs typeface="Encode Sans Semi Condensed"/>
                <a:sym typeface="Encode Sans Semi Condensed"/>
              </a:rPr>
              <a:t>MCPS Procurement websites</a:t>
            </a:r>
            <a:endParaRPr sz="1867" kern="0">
              <a:solidFill>
                <a:srgbClr val="000000"/>
              </a:solidFill>
              <a:latin typeface="Encode Sans Semi Condensed"/>
              <a:ea typeface="Encode Sans Semi Condensed"/>
              <a:cs typeface="Encode Sans Semi Condensed"/>
              <a:sym typeface="Encode Sans Semi Condensed"/>
            </a:endParaRPr>
          </a:p>
          <a:p>
            <a:pPr marL="1219170" lvl="1" indent="-423323" defTabSz="1219170">
              <a:lnSpc>
                <a:spcPct val="150000"/>
              </a:lnSpc>
              <a:buClr>
                <a:srgbClr val="000000"/>
              </a:buClr>
              <a:buSzPts val="1400"/>
              <a:buFont typeface="Encode Sans Semi Condensed"/>
              <a:buChar char="○"/>
            </a:pPr>
            <a:r>
              <a:rPr lang="en" sz="1867" u="sng" kern="0">
                <a:solidFill>
                  <a:srgbClr val="26303D"/>
                </a:solidFill>
                <a:latin typeface="Encode Sans Semi Condensed"/>
                <a:ea typeface="Encode Sans Semi Condensed"/>
                <a:cs typeface="Encode Sans Semi Condensed"/>
                <a:sym typeface="Encode Sans Semi Condensed"/>
                <a:hlinkClick r:id="rId3"/>
              </a:rPr>
              <a:t>https://procurement.montgomeryschoolsmd.org/home/Bids</a:t>
            </a:r>
            <a:endParaRPr sz="1867" kern="0">
              <a:solidFill>
                <a:srgbClr val="000000"/>
              </a:solidFill>
              <a:latin typeface="Encode Sans Semi Condensed"/>
              <a:ea typeface="Encode Sans Semi Condensed"/>
              <a:cs typeface="Encode Sans Semi Condensed"/>
              <a:sym typeface="Encode Sans Semi Condensed"/>
            </a:endParaRPr>
          </a:p>
          <a:p>
            <a:pPr marL="1219170" lvl="1" indent="-423323" defTabSz="1219170">
              <a:lnSpc>
                <a:spcPct val="150000"/>
              </a:lnSpc>
              <a:buClr>
                <a:srgbClr val="000000"/>
              </a:buClr>
              <a:buSzPts val="1400"/>
              <a:buFont typeface="Encode Sans Semi Condensed"/>
              <a:buChar char="○"/>
            </a:pPr>
            <a:r>
              <a:rPr lang="en" sz="1867" u="sng" kern="0">
                <a:solidFill>
                  <a:srgbClr val="26303D"/>
                </a:solidFill>
                <a:latin typeface="Encode Sans Semi Condensed"/>
                <a:ea typeface="Encode Sans Semi Condensed"/>
                <a:cs typeface="Encode Sans Semi Condensed"/>
                <a:sym typeface="Encode Sans Semi Condensed"/>
                <a:hlinkClick r:id="rId4"/>
              </a:rPr>
              <a:t>https://ww2.montgomeryschoolsmd.org/calendar/mcpsbids.aspx</a:t>
            </a:r>
            <a:endParaRPr sz="1867" kern="0">
              <a:solidFill>
                <a:srgbClr val="000000"/>
              </a:solidFill>
              <a:latin typeface="Encode Sans Semi Condensed"/>
              <a:ea typeface="Encode Sans Semi Condensed"/>
              <a:cs typeface="Encode Sans Semi Condensed"/>
              <a:sym typeface="Encode Sans Semi Condensed"/>
            </a:endParaRPr>
          </a:p>
          <a:p>
            <a:pPr marL="1219170" lvl="1" indent="-423323" defTabSz="1219170">
              <a:lnSpc>
                <a:spcPct val="150000"/>
              </a:lnSpc>
              <a:buClr>
                <a:srgbClr val="000000"/>
              </a:buClr>
              <a:buSzPts val="1400"/>
              <a:buFont typeface="Encode Sans Semi Condensed"/>
              <a:buChar char="○"/>
            </a:pPr>
            <a:r>
              <a:rPr lang="en" sz="1867" u="sng" kern="0">
                <a:solidFill>
                  <a:srgbClr val="26303D"/>
                </a:solidFill>
                <a:latin typeface="Encode Sans Semi Condensed"/>
                <a:ea typeface="Encode Sans Semi Condensed"/>
                <a:cs typeface="Encode Sans Semi Condensed"/>
                <a:sym typeface="Encode Sans Semi Condensed"/>
                <a:hlinkClick r:id="rId5"/>
              </a:rPr>
              <a:t>https://www2.montgomeryschoolsmd.org/departments/procurement/supplier-portal/</a:t>
            </a:r>
            <a:r>
              <a:rPr lang="en" sz="1867" kern="0">
                <a:solidFill>
                  <a:srgbClr val="000000"/>
                </a:solidFill>
                <a:latin typeface="Encode Sans Semi Condensed"/>
                <a:ea typeface="Encode Sans Semi Condensed"/>
                <a:cs typeface="Encode Sans Semi Condensed"/>
                <a:sym typeface="Encode Sans Semi Condensed"/>
              </a:rPr>
              <a:t> </a:t>
            </a:r>
            <a:endParaRPr sz="1867" kern="0">
              <a:solidFill>
                <a:srgbClr val="000000"/>
              </a:solidFill>
              <a:latin typeface="Encode Sans Semi Condensed"/>
              <a:ea typeface="Encode Sans Semi Condensed"/>
              <a:cs typeface="Encode Sans Semi Condensed"/>
              <a:sym typeface="Encode Sans Semi Condensed"/>
            </a:endParaRPr>
          </a:p>
          <a:p>
            <a:pPr marL="609585" indent="-474121" defTabSz="1219170">
              <a:lnSpc>
                <a:spcPct val="150000"/>
              </a:lnSpc>
              <a:buClr>
                <a:srgbClr val="1594B5"/>
              </a:buClr>
              <a:buSzPts val="2000"/>
              <a:buFont typeface="Encode Sans Semi Condensed"/>
              <a:buChar char="⊹"/>
            </a:pPr>
            <a:r>
              <a:rPr lang="en" sz="1867" kern="0">
                <a:solidFill>
                  <a:srgbClr val="000000"/>
                </a:solidFill>
                <a:latin typeface="Encode Sans Semi Condensed"/>
                <a:ea typeface="Encode Sans Semi Condensed"/>
                <a:cs typeface="Encode Sans Semi Condensed"/>
                <a:sym typeface="Encode Sans Semi Condensed"/>
              </a:rPr>
              <a:t>eMMA - eMaryland Marketplace Advantage</a:t>
            </a:r>
            <a:endParaRPr sz="1867" kern="0">
              <a:solidFill>
                <a:srgbClr val="000000"/>
              </a:solidFill>
              <a:latin typeface="Encode Sans Semi Condensed"/>
              <a:ea typeface="Encode Sans Semi Condensed"/>
              <a:cs typeface="Encode Sans Semi Condensed"/>
              <a:sym typeface="Encode Sans Semi Condensed"/>
            </a:endParaRPr>
          </a:p>
          <a:p>
            <a:pPr marL="1219170" lvl="1" indent="-423323" defTabSz="1219170">
              <a:lnSpc>
                <a:spcPct val="150000"/>
              </a:lnSpc>
              <a:buClr>
                <a:srgbClr val="000000"/>
              </a:buClr>
              <a:buSzPts val="1400"/>
              <a:buFont typeface="Encode Sans Semi Condensed"/>
              <a:buChar char="○"/>
            </a:pPr>
            <a:r>
              <a:rPr lang="en" sz="1867" kern="0">
                <a:solidFill>
                  <a:srgbClr val="000000"/>
                </a:solidFill>
                <a:latin typeface="Encode Sans Semi Condensed"/>
                <a:ea typeface="Encode Sans Semi Condensed"/>
                <a:cs typeface="Encode Sans Semi Condensed"/>
                <a:sym typeface="Encode Sans Semi Condensed"/>
              </a:rPr>
              <a:t>All of our solicitations are posted to eMMA </a:t>
            </a:r>
            <a:endParaRPr sz="1867" kern="0">
              <a:solidFill>
                <a:srgbClr val="000000"/>
              </a:solidFill>
              <a:latin typeface="Encode Sans Semi Condensed"/>
              <a:ea typeface="Encode Sans Semi Condensed"/>
              <a:cs typeface="Encode Sans Semi Condensed"/>
              <a:sym typeface="Encode Sans Semi Condensed"/>
            </a:endParaRPr>
          </a:p>
          <a:p>
            <a:pPr marL="1219170" lvl="1" indent="-423323" defTabSz="1219170">
              <a:lnSpc>
                <a:spcPct val="150000"/>
              </a:lnSpc>
              <a:buClr>
                <a:srgbClr val="000000"/>
              </a:buClr>
              <a:buSzPts val="1400"/>
              <a:buFont typeface="Encode Sans Semi Condensed"/>
              <a:buChar char="○"/>
            </a:pPr>
            <a:r>
              <a:rPr lang="en" sz="1867" kern="0">
                <a:solidFill>
                  <a:srgbClr val="000000"/>
                </a:solidFill>
                <a:latin typeface="Encode Sans Semi Condensed"/>
                <a:ea typeface="Encode Sans Semi Condensed"/>
                <a:cs typeface="Encode Sans Semi Condensed"/>
                <a:sym typeface="Encode Sans Semi Condensed"/>
              </a:rPr>
              <a:t>Vendor registration is encouraged for notification</a:t>
            </a:r>
            <a:endParaRPr sz="1867" kern="0">
              <a:solidFill>
                <a:srgbClr val="000000"/>
              </a:solidFill>
              <a:latin typeface="Encode Sans Semi Condensed"/>
              <a:ea typeface="Encode Sans Semi Condensed"/>
              <a:cs typeface="Encode Sans Semi Condensed"/>
              <a:sym typeface="Encode Sans Semi Condensed"/>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sp>
        <p:nvSpPr>
          <p:cNvPr id="1634" name="Google Shape;1634;p28"/>
          <p:cNvSpPr txBox="1">
            <a:spLocks noGrp="1"/>
          </p:cNvSpPr>
          <p:nvPr>
            <p:ph type="ctrTitle" idx="4294967295"/>
          </p:nvPr>
        </p:nvSpPr>
        <p:spPr>
          <a:xfrm>
            <a:off x="1140400" y="1384467"/>
            <a:ext cx="9911200" cy="1193200"/>
          </a:xfrm>
          <a:prstGeom prst="rect">
            <a:avLst/>
          </a:prstGeom>
        </p:spPr>
        <p:txBody>
          <a:bodyPr spcFirstLastPara="1" wrap="square" lIns="0" tIns="0" rIns="0" bIns="0" anchor="b" anchorCtr="0">
            <a:noAutofit/>
          </a:bodyPr>
          <a:lstStyle/>
          <a:p>
            <a:pPr algn="ctr"/>
            <a:r>
              <a:rPr lang="en" sz="6400"/>
              <a:t>Vendor Responses</a:t>
            </a:r>
            <a:endParaRPr sz="6400"/>
          </a:p>
        </p:txBody>
      </p:sp>
      <p:sp>
        <p:nvSpPr>
          <p:cNvPr id="1635" name="Google Shape;1635;p28"/>
          <p:cNvSpPr txBox="1">
            <a:spLocks noGrp="1"/>
          </p:cNvSpPr>
          <p:nvPr>
            <p:ph type="subTitle" idx="4294967295"/>
          </p:nvPr>
        </p:nvSpPr>
        <p:spPr>
          <a:xfrm>
            <a:off x="1140400" y="2636111"/>
            <a:ext cx="9911200" cy="617600"/>
          </a:xfrm>
          <a:prstGeom prst="rect">
            <a:avLst/>
          </a:prstGeom>
        </p:spPr>
        <p:txBody>
          <a:bodyPr spcFirstLastPara="1" wrap="square" lIns="0" tIns="0" rIns="0" bIns="0" anchor="t" anchorCtr="0">
            <a:noAutofit/>
          </a:bodyPr>
          <a:lstStyle/>
          <a:p>
            <a:pPr marL="0" indent="0">
              <a:spcAft>
                <a:spcPts val="1067"/>
              </a:spcAft>
              <a:buNone/>
            </a:pPr>
            <a:r>
              <a:rPr lang="en" sz="2667"/>
              <a:t>Ways to work with MCPS:</a:t>
            </a:r>
            <a:endParaRPr sz="2667"/>
          </a:p>
        </p:txBody>
      </p:sp>
      <p:sp>
        <p:nvSpPr>
          <p:cNvPr id="1636" name="Google Shape;1636;p28"/>
          <p:cNvSpPr txBox="1">
            <a:spLocks noGrp="1"/>
          </p:cNvSpPr>
          <p:nvPr>
            <p:ph type="subTitle" idx="4294967295"/>
          </p:nvPr>
        </p:nvSpPr>
        <p:spPr>
          <a:xfrm>
            <a:off x="1604167" y="3312133"/>
            <a:ext cx="8174800" cy="3208800"/>
          </a:xfrm>
          <a:prstGeom prst="rect">
            <a:avLst/>
          </a:prstGeom>
        </p:spPr>
        <p:txBody>
          <a:bodyPr spcFirstLastPara="1" wrap="square" lIns="0" tIns="0" rIns="0" bIns="0" anchor="t" anchorCtr="0">
            <a:noAutofit/>
          </a:bodyPr>
          <a:lstStyle/>
          <a:p>
            <a:pPr marL="609585" indent="-474121">
              <a:buSzPts val="2000"/>
            </a:pPr>
            <a:r>
              <a:rPr lang="en" sz="2667"/>
              <a:t>Register with eMMA</a:t>
            </a:r>
            <a:endParaRPr sz="2667"/>
          </a:p>
          <a:p>
            <a:pPr marL="609585" indent="-474121">
              <a:buSzPts val="2000"/>
            </a:pPr>
            <a:r>
              <a:rPr lang="en" sz="2667"/>
              <a:t>Register with MCPS Supplier Portal</a:t>
            </a:r>
            <a:endParaRPr sz="2667"/>
          </a:p>
          <a:p>
            <a:pPr marL="609585" indent="-474121">
              <a:buSzPts val="2000"/>
            </a:pPr>
            <a:r>
              <a:rPr lang="en" sz="2667"/>
              <a:t>RFP and Bid responses are required to be hard copy submissions</a:t>
            </a:r>
            <a:endParaRPr sz="2667"/>
          </a:p>
          <a:p>
            <a:pPr marL="609585" indent="-474121">
              <a:buSzPts val="2000"/>
            </a:pPr>
            <a:r>
              <a:rPr lang="en" sz="2667"/>
              <a:t>We are working toward electronic submissions, supplier portal registration is the first step</a:t>
            </a:r>
            <a:endParaRPr sz="2667"/>
          </a:p>
          <a:p>
            <a:pPr marL="0" indent="0">
              <a:spcBef>
                <a:spcPts val="1067"/>
              </a:spcBef>
              <a:spcAft>
                <a:spcPts val="1067"/>
              </a:spcAft>
              <a:buNone/>
            </a:pPr>
            <a:endParaRPr sz="2667"/>
          </a:p>
        </p:txBody>
      </p:sp>
      <p:sp>
        <p:nvSpPr>
          <p:cNvPr id="1637" name="Google Shape;1637;p28"/>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26303D"/>
                </a:solidFill>
              </a:rPr>
              <a:pPr defTabSz="1219170">
                <a:buClr>
                  <a:srgbClr val="000000"/>
                </a:buClr>
              </a:pPr>
              <a:t>107</a:t>
            </a:fld>
            <a:endParaRPr kern="0">
              <a:solidFill>
                <a:srgbClr val="26303D"/>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sp>
        <p:nvSpPr>
          <p:cNvPr id="1642" name="Google Shape;1642;p29"/>
          <p:cNvSpPr txBox="1">
            <a:spLocks noGrp="1"/>
          </p:cNvSpPr>
          <p:nvPr>
            <p:ph type="title"/>
          </p:nvPr>
        </p:nvSpPr>
        <p:spPr>
          <a:xfrm>
            <a:off x="937200" y="1014567"/>
            <a:ext cx="7546800" cy="628400"/>
          </a:xfrm>
          <a:prstGeom prst="rect">
            <a:avLst/>
          </a:prstGeom>
        </p:spPr>
        <p:txBody>
          <a:bodyPr spcFirstLastPara="1" wrap="square" lIns="0" tIns="0" rIns="0" bIns="0" anchor="b" anchorCtr="0">
            <a:noAutofit/>
          </a:bodyPr>
          <a:lstStyle/>
          <a:p>
            <a:r>
              <a:rPr lang="en"/>
              <a:t>Vendor Calendar</a:t>
            </a:r>
            <a:endParaRPr/>
          </a:p>
        </p:txBody>
      </p:sp>
      <p:sp>
        <p:nvSpPr>
          <p:cNvPr id="1643" name="Google Shape;1643;p29"/>
          <p:cNvSpPr txBox="1"/>
          <p:nvPr/>
        </p:nvSpPr>
        <p:spPr>
          <a:xfrm>
            <a:off x="1282067" y="2737100"/>
            <a:ext cx="58608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867" kern="0">
              <a:solidFill>
                <a:srgbClr val="000000"/>
              </a:solidFill>
              <a:latin typeface="Encode Sans Semi Condensed Light"/>
              <a:ea typeface="Encode Sans Semi Condensed Light"/>
              <a:cs typeface="Encode Sans Semi Condensed Light"/>
              <a:sym typeface="Encode Sans Semi Condensed Light"/>
            </a:endParaRPr>
          </a:p>
        </p:txBody>
      </p:sp>
      <p:sp>
        <p:nvSpPr>
          <p:cNvPr id="1644" name="Google Shape;1644;p29"/>
          <p:cNvSpPr txBox="1"/>
          <p:nvPr/>
        </p:nvSpPr>
        <p:spPr>
          <a:xfrm>
            <a:off x="1037867" y="2228333"/>
            <a:ext cx="5860800" cy="2257437"/>
          </a:xfrm>
          <a:prstGeom prst="rect">
            <a:avLst/>
          </a:prstGeom>
          <a:noFill/>
          <a:ln>
            <a:noFill/>
          </a:ln>
        </p:spPr>
        <p:txBody>
          <a:bodyPr spcFirstLastPara="1" wrap="square" lIns="121900" tIns="121900" rIns="121900" bIns="121900" anchor="t" anchorCtr="0">
            <a:spAutoFit/>
          </a:bodyPr>
          <a:lstStyle/>
          <a:p>
            <a:pPr algn="just" defTabSz="1219170">
              <a:buClr>
                <a:srgbClr val="000000"/>
              </a:buClr>
            </a:pPr>
            <a:r>
              <a:rPr lang="en" sz="1867" kern="0">
                <a:solidFill>
                  <a:srgbClr val="000000"/>
                </a:solidFill>
                <a:latin typeface="Encode Sans Semi Condensed Light"/>
                <a:ea typeface="Encode Sans Semi Condensed Light"/>
                <a:cs typeface="Encode Sans Semi Condensed Light"/>
                <a:sym typeface="Encode Sans Semi Condensed Light"/>
              </a:rPr>
              <a:t>Registering for eMMA so you, as a vendor, can receive the notifications and checking the MCPS Procurement website is the best way to keep up with our open solicitations.</a:t>
            </a:r>
            <a:endParaRPr sz="1867" kern="0">
              <a:solidFill>
                <a:srgbClr val="000000"/>
              </a:solidFill>
              <a:latin typeface="Encode Sans Semi Condensed Light"/>
              <a:ea typeface="Encode Sans Semi Condensed Light"/>
              <a:cs typeface="Encode Sans Semi Condensed Light"/>
              <a:sym typeface="Encode Sans Semi Condensed Light"/>
            </a:endParaRPr>
          </a:p>
          <a:p>
            <a:pPr algn="just" defTabSz="1219170">
              <a:buClr>
                <a:srgbClr val="000000"/>
              </a:buClr>
            </a:pPr>
            <a:endParaRPr sz="1867" kern="0">
              <a:solidFill>
                <a:srgbClr val="000000"/>
              </a:solidFill>
              <a:latin typeface="Encode Sans Semi Condensed Light"/>
              <a:ea typeface="Encode Sans Semi Condensed Light"/>
              <a:cs typeface="Encode Sans Semi Condensed Light"/>
              <a:sym typeface="Encode Sans Semi Condensed Light"/>
            </a:endParaRPr>
          </a:p>
          <a:p>
            <a:pPr algn="just" defTabSz="1219170">
              <a:buClr>
                <a:srgbClr val="000000"/>
              </a:buClr>
            </a:pPr>
            <a:r>
              <a:rPr lang="en" sz="1867" kern="0">
                <a:solidFill>
                  <a:srgbClr val="000000"/>
                </a:solidFill>
                <a:latin typeface="Encode Sans Semi Condensed Light"/>
                <a:ea typeface="Encode Sans Semi Condensed Light"/>
                <a:cs typeface="Encode Sans Semi Condensed Light"/>
                <a:sym typeface="Encode Sans Semi Condensed Light"/>
              </a:rPr>
              <a:t>The vendor calendar also shows what is currently open for the month.</a:t>
            </a:r>
            <a:endParaRPr sz="1867" kern="0">
              <a:solidFill>
                <a:srgbClr val="000000"/>
              </a:solidFill>
              <a:latin typeface="Encode Sans Semi Condensed Light"/>
              <a:ea typeface="Encode Sans Semi Condensed Light"/>
              <a:cs typeface="Encode Sans Semi Condensed Light"/>
              <a:sym typeface="Encode Sans Semi Condensed Light"/>
            </a:endParaRPr>
          </a:p>
        </p:txBody>
      </p:sp>
      <p:pic>
        <p:nvPicPr>
          <p:cNvPr id="1645" name="Google Shape;1645;p29"/>
          <p:cNvPicPr preferRelativeResize="0"/>
          <p:nvPr/>
        </p:nvPicPr>
        <p:blipFill>
          <a:blip r:embed="rId3">
            <a:alphaModFix/>
          </a:blip>
          <a:stretch>
            <a:fillRect/>
          </a:stretch>
        </p:blipFill>
        <p:spPr>
          <a:xfrm>
            <a:off x="1883133" y="4099668"/>
            <a:ext cx="4031835" cy="2491433"/>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649"/>
        <p:cNvGrpSpPr/>
        <p:nvPr/>
      </p:nvGrpSpPr>
      <p:grpSpPr>
        <a:xfrm>
          <a:off x="0" y="0"/>
          <a:ext cx="0" cy="0"/>
          <a:chOff x="0" y="0"/>
          <a:chExt cx="0" cy="0"/>
        </a:xfrm>
      </p:grpSpPr>
      <p:sp>
        <p:nvSpPr>
          <p:cNvPr id="1650" name="Google Shape;1650;p30"/>
          <p:cNvSpPr txBox="1">
            <a:spLocks noGrp="1"/>
          </p:cNvSpPr>
          <p:nvPr>
            <p:ph type="title"/>
          </p:nvPr>
        </p:nvSpPr>
        <p:spPr>
          <a:xfrm>
            <a:off x="937200" y="1014567"/>
            <a:ext cx="7546800" cy="628400"/>
          </a:xfrm>
          <a:prstGeom prst="rect">
            <a:avLst/>
          </a:prstGeom>
        </p:spPr>
        <p:txBody>
          <a:bodyPr spcFirstLastPara="1" wrap="square" lIns="0" tIns="0" rIns="0" bIns="0" anchor="b" anchorCtr="0">
            <a:noAutofit/>
          </a:bodyPr>
          <a:lstStyle/>
          <a:p>
            <a:r>
              <a:rPr lang="en"/>
              <a:t>Upcoming Solicitations</a:t>
            </a:r>
            <a:endParaRPr/>
          </a:p>
        </p:txBody>
      </p:sp>
      <p:graphicFrame>
        <p:nvGraphicFramePr>
          <p:cNvPr id="1651" name="Google Shape;1651;p30"/>
          <p:cNvGraphicFramePr/>
          <p:nvPr/>
        </p:nvGraphicFramePr>
        <p:xfrm>
          <a:off x="449133" y="1642967"/>
          <a:ext cx="4000000" cy="4000000"/>
        </p:xfrm>
        <a:graphic>
          <a:graphicData uri="http://schemas.openxmlformats.org/drawingml/2006/table">
            <a:tbl>
              <a:tblPr>
                <a:noFill/>
              </a:tblPr>
              <a:tblGrid>
                <a:gridCol w="1085067">
                  <a:extLst>
                    <a:ext uri="{9D8B030D-6E8A-4147-A177-3AD203B41FA5}">
                      <a16:colId xmlns:a16="http://schemas.microsoft.com/office/drawing/2014/main" val="20000"/>
                    </a:ext>
                  </a:extLst>
                </a:gridCol>
                <a:gridCol w="6708367">
                  <a:extLst>
                    <a:ext uri="{9D8B030D-6E8A-4147-A177-3AD203B41FA5}">
                      <a16:colId xmlns:a16="http://schemas.microsoft.com/office/drawing/2014/main" val="20001"/>
                    </a:ext>
                  </a:extLst>
                </a:gridCol>
              </a:tblGrid>
              <a:tr h="426680">
                <a:tc>
                  <a:txBody>
                    <a:bodyPr/>
                    <a:lstStyle/>
                    <a:p>
                      <a:pPr marL="0" lvl="0" indent="0" algn="l" rtl="0">
                        <a:spcBef>
                          <a:spcPts val="0"/>
                        </a:spcBef>
                        <a:spcAft>
                          <a:spcPts val="0"/>
                        </a:spcAft>
                        <a:buNone/>
                      </a:pPr>
                      <a:r>
                        <a:rPr lang="en" sz="1200" b="1"/>
                        <a:t>Bid/RFP#</a:t>
                      </a:r>
                      <a:endParaRPr sz="1200" b="1"/>
                    </a:p>
                  </a:txBody>
                  <a:tcPr marL="121900" marR="121900" marT="121900" marB="121900"/>
                </a:tc>
                <a:tc>
                  <a:txBody>
                    <a:bodyPr/>
                    <a:lstStyle/>
                    <a:p>
                      <a:pPr marL="0" lvl="0" indent="0" algn="l" rtl="0">
                        <a:spcBef>
                          <a:spcPts val="0"/>
                        </a:spcBef>
                        <a:spcAft>
                          <a:spcPts val="0"/>
                        </a:spcAft>
                        <a:buNone/>
                      </a:pPr>
                      <a:r>
                        <a:rPr lang="en" sz="1200" b="1"/>
                        <a:t>Title</a:t>
                      </a:r>
                      <a:endParaRPr sz="1200" b="1"/>
                    </a:p>
                  </a:txBody>
                  <a:tcPr marL="121900" marR="121900" marT="121900" marB="121900"/>
                </a:tc>
                <a:extLst>
                  <a:ext uri="{0D108BD9-81ED-4DB2-BD59-A6C34878D82A}">
                    <a16:rowId xmlns:a16="http://schemas.microsoft.com/office/drawing/2014/main" val="10000"/>
                  </a:ext>
                </a:extLst>
              </a:tr>
              <a:tr h="614067">
                <a:tc>
                  <a:txBody>
                    <a:bodyPr/>
                    <a:lstStyle/>
                    <a:p>
                      <a:pPr marL="0" lvl="0" indent="0" algn="l" rtl="0">
                        <a:spcBef>
                          <a:spcPts val="0"/>
                        </a:spcBef>
                        <a:spcAft>
                          <a:spcPts val="0"/>
                        </a:spcAft>
                        <a:buNone/>
                      </a:pPr>
                      <a:r>
                        <a:rPr lang="en" sz="1200"/>
                        <a:t>1083.7</a:t>
                      </a:r>
                      <a:endParaRPr sz="1200"/>
                    </a:p>
                  </a:txBody>
                  <a:tcPr marL="121900" marR="121900" marT="121900" marB="121900"/>
                </a:tc>
                <a:tc>
                  <a:txBody>
                    <a:bodyPr/>
                    <a:lstStyle/>
                    <a:p>
                      <a:pPr marL="0" lvl="0" indent="0" algn="l" rtl="0">
                        <a:spcBef>
                          <a:spcPts val="0"/>
                        </a:spcBef>
                        <a:spcAft>
                          <a:spcPts val="0"/>
                        </a:spcAft>
                        <a:buNone/>
                      </a:pPr>
                      <a:r>
                        <a:rPr lang="en" sz="1200"/>
                        <a:t>Professional Services and Temporary Personnel for Information Technology Consulting/Contractual Services</a:t>
                      </a:r>
                      <a:endParaRPr sz="1200"/>
                    </a:p>
                  </a:txBody>
                  <a:tcPr marL="121900" marR="121900" marT="121900" marB="121900"/>
                </a:tc>
                <a:extLst>
                  <a:ext uri="{0D108BD9-81ED-4DB2-BD59-A6C34878D82A}">
                    <a16:rowId xmlns:a16="http://schemas.microsoft.com/office/drawing/2014/main" val="10001"/>
                  </a:ext>
                </a:extLst>
              </a:tr>
              <a:tr h="426680">
                <a:tc>
                  <a:txBody>
                    <a:bodyPr/>
                    <a:lstStyle/>
                    <a:p>
                      <a:pPr marL="0" lvl="0" indent="0" algn="l" rtl="0">
                        <a:spcBef>
                          <a:spcPts val="0"/>
                        </a:spcBef>
                        <a:spcAft>
                          <a:spcPts val="0"/>
                        </a:spcAft>
                        <a:buNone/>
                      </a:pPr>
                      <a:r>
                        <a:rPr lang="en" sz="1200"/>
                        <a:t>4079.13</a:t>
                      </a:r>
                      <a:endParaRPr sz="1200"/>
                    </a:p>
                  </a:txBody>
                  <a:tcPr marL="121900" marR="121900" marT="121900" marB="121900"/>
                </a:tc>
                <a:tc>
                  <a:txBody>
                    <a:bodyPr/>
                    <a:lstStyle/>
                    <a:p>
                      <a:pPr marL="0" lvl="0" indent="0" algn="l" rtl="0">
                        <a:spcBef>
                          <a:spcPts val="0"/>
                        </a:spcBef>
                        <a:spcAft>
                          <a:spcPts val="0"/>
                        </a:spcAft>
                        <a:buNone/>
                      </a:pPr>
                      <a:r>
                        <a:rPr lang="en" sz="1200"/>
                        <a:t>Health Room Supplies</a:t>
                      </a:r>
                      <a:endParaRPr sz="1200"/>
                    </a:p>
                  </a:txBody>
                  <a:tcPr marL="121900" marR="121900" marT="121900" marB="121900"/>
                </a:tc>
                <a:extLst>
                  <a:ext uri="{0D108BD9-81ED-4DB2-BD59-A6C34878D82A}">
                    <a16:rowId xmlns:a16="http://schemas.microsoft.com/office/drawing/2014/main" val="10002"/>
                  </a:ext>
                </a:extLst>
              </a:tr>
              <a:tr h="426680">
                <a:tc>
                  <a:txBody>
                    <a:bodyPr/>
                    <a:lstStyle/>
                    <a:p>
                      <a:pPr marL="0" lvl="0" indent="0" algn="l" rtl="0">
                        <a:spcBef>
                          <a:spcPts val="0"/>
                        </a:spcBef>
                        <a:spcAft>
                          <a:spcPts val="0"/>
                        </a:spcAft>
                        <a:buNone/>
                      </a:pPr>
                      <a:r>
                        <a:rPr lang="en" sz="1200"/>
                        <a:t>4081.11</a:t>
                      </a:r>
                      <a:endParaRPr sz="1200"/>
                    </a:p>
                  </a:txBody>
                  <a:tcPr marL="121900" marR="121900" marT="121900" marB="121900"/>
                </a:tc>
                <a:tc>
                  <a:txBody>
                    <a:bodyPr/>
                    <a:lstStyle/>
                    <a:p>
                      <a:pPr marL="0" lvl="0" indent="0" algn="l" rtl="0">
                        <a:spcBef>
                          <a:spcPts val="0"/>
                        </a:spcBef>
                        <a:spcAft>
                          <a:spcPts val="0"/>
                        </a:spcAft>
                        <a:buNone/>
                      </a:pPr>
                      <a:r>
                        <a:rPr lang="en" sz="1200"/>
                        <a:t>Art Equipment</a:t>
                      </a:r>
                      <a:endParaRPr sz="1200"/>
                    </a:p>
                  </a:txBody>
                  <a:tcPr marL="121900" marR="121900" marT="121900" marB="121900"/>
                </a:tc>
                <a:extLst>
                  <a:ext uri="{0D108BD9-81ED-4DB2-BD59-A6C34878D82A}">
                    <a16:rowId xmlns:a16="http://schemas.microsoft.com/office/drawing/2014/main" val="10003"/>
                  </a:ext>
                </a:extLst>
              </a:tr>
              <a:tr h="426680">
                <a:tc>
                  <a:txBody>
                    <a:bodyPr/>
                    <a:lstStyle/>
                    <a:p>
                      <a:pPr marL="0" lvl="0" indent="0" algn="l" rtl="0">
                        <a:spcBef>
                          <a:spcPts val="0"/>
                        </a:spcBef>
                        <a:spcAft>
                          <a:spcPts val="0"/>
                        </a:spcAft>
                        <a:buNone/>
                      </a:pPr>
                      <a:r>
                        <a:rPr lang="en" sz="1200"/>
                        <a:t>4087.13</a:t>
                      </a:r>
                      <a:endParaRPr sz="1200"/>
                    </a:p>
                  </a:txBody>
                  <a:tcPr marL="121900" marR="121900" marT="121900" marB="121900"/>
                </a:tc>
                <a:tc>
                  <a:txBody>
                    <a:bodyPr/>
                    <a:lstStyle/>
                    <a:p>
                      <a:pPr marL="0" lvl="0" indent="0" algn="l" rtl="0">
                        <a:spcBef>
                          <a:spcPts val="0"/>
                        </a:spcBef>
                        <a:spcAft>
                          <a:spcPts val="0"/>
                        </a:spcAft>
                        <a:buNone/>
                      </a:pPr>
                      <a:r>
                        <a:rPr lang="en" sz="1200"/>
                        <a:t>Office and School Supplies</a:t>
                      </a:r>
                      <a:endParaRPr sz="1200"/>
                    </a:p>
                  </a:txBody>
                  <a:tcPr marL="121900" marR="121900" marT="121900" marB="121900"/>
                </a:tc>
                <a:extLst>
                  <a:ext uri="{0D108BD9-81ED-4DB2-BD59-A6C34878D82A}">
                    <a16:rowId xmlns:a16="http://schemas.microsoft.com/office/drawing/2014/main" val="10004"/>
                  </a:ext>
                </a:extLst>
              </a:tr>
              <a:tr h="426680">
                <a:tc>
                  <a:txBody>
                    <a:bodyPr/>
                    <a:lstStyle/>
                    <a:p>
                      <a:pPr marL="0" lvl="0" indent="0" algn="l" rtl="0">
                        <a:spcBef>
                          <a:spcPts val="0"/>
                        </a:spcBef>
                        <a:spcAft>
                          <a:spcPts val="0"/>
                        </a:spcAft>
                        <a:buNone/>
                      </a:pPr>
                      <a:r>
                        <a:rPr lang="en" sz="1200"/>
                        <a:t>4088.13</a:t>
                      </a:r>
                      <a:endParaRPr sz="1200"/>
                    </a:p>
                  </a:txBody>
                  <a:tcPr marL="121900" marR="121900" marT="121900" marB="121900"/>
                </a:tc>
                <a:tc>
                  <a:txBody>
                    <a:bodyPr/>
                    <a:lstStyle/>
                    <a:p>
                      <a:pPr marL="0" lvl="0" indent="0" algn="l" rtl="0">
                        <a:spcBef>
                          <a:spcPts val="0"/>
                        </a:spcBef>
                        <a:spcAft>
                          <a:spcPts val="0"/>
                        </a:spcAft>
                        <a:buNone/>
                      </a:pPr>
                      <a:r>
                        <a:rPr lang="en" sz="1200"/>
                        <a:t>Media Center Supplies</a:t>
                      </a:r>
                      <a:endParaRPr sz="1200"/>
                    </a:p>
                  </a:txBody>
                  <a:tcPr marL="121900" marR="121900" marT="121900" marB="121900"/>
                </a:tc>
                <a:extLst>
                  <a:ext uri="{0D108BD9-81ED-4DB2-BD59-A6C34878D82A}">
                    <a16:rowId xmlns:a16="http://schemas.microsoft.com/office/drawing/2014/main" val="10005"/>
                  </a:ext>
                </a:extLst>
              </a:tr>
              <a:tr h="426680">
                <a:tc>
                  <a:txBody>
                    <a:bodyPr/>
                    <a:lstStyle/>
                    <a:p>
                      <a:pPr marL="0" lvl="0" indent="0" algn="l" rtl="0">
                        <a:spcBef>
                          <a:spcPts val="0"/>
                        </a:spcBef>
                        <a:spcAft>
                          <a:spcPts val="0"/>
                        </a:spcAft>
                        <a:buNone/>
                      </a:pPr>
                      <a:r>
                        <a:rPr lang="en" sz="1200"/>
                        <a:t>4121.21</a:t>
                      </a:r>
                      <a:endParaRPr sz="1200"/>
                    </a:p>
                  </a:txBody>
                  <a:tcPr marL="121900" marR="121900" marT="121900" marB="121900"/>
                </a:tc>
                <a:tc>
                  <a:txBody>
                    <a:bodyPr/>
                    <a:lstStyle/>
                    <a:p>
                      <a:pPr marL="0" lvl="0" indent="0" algn="l" rtl="0">
                        <a:spcBef>
                          <a:spcPts val="0"/>
                        </a:spcBef>
                        <a:spcAft>
                          <a:spcPts val="0"/>
                        </a:spcAft>
                        <a:buNone/>
                      </a:pPr>
                      <a:r>
                        <a:rPr lang="en" sz="1200"/>
                        <a:t>Office Paper - Virgin and Recycled</a:t>
                      </a:r>
                      <a:endParaRPr sz="1200"/>
                    </a:p>
                  </a:txBody>
                  <a:tcPr marL="121900" marR="121900" marT="121900" marB="121900"/>
                </a:tc>
                <a:extLst>
                  <a:ext uri="{0D108BD9-81ED-4DB2-BD59-A6C34878D82A}">
                    <a16:rowId xmlns:a16="http://schemas.microsoft.com/office/drawing/2014/main" val="10006"/>
                  </a:ext>
                </a:extLst>
              </a:tr>
              <a:tr h="426680">
                <a:tc>
                  <a:txBody>
                    <a:bodyPr/>
                    <a:lstStyle/>
                    <a:p>
                      <a:pPr marL="0" lvl="0" indent="0" algn="l" rtl="0">
                        <a:spcBef>
                          <a:spcPts val="0"/>
                        </a:spcBef>
                        <a:spcAft>
                          <a:spcPts val="0"/>
                        </a:spcAft>
                        <a:buNone/>
                      </a:pPr>
                      <a:r>
                        <a:rPr lang="en" sz="1200"/>
                        <a:t>4940.1</a:t>
                      </a:r>
                      <a:endParaRPr sz="1200"/>
                    </a:p>
                  </a:txBody>
                  <a:tcPr marL="121900" marR="121900" marT="121900" marB="121900"/>
                </a:tc>
                <a:tc>
                  <a:txBody>
                    <a:bodyPr/>
                    <a:lstStyle/>
                    <a:p>
                      <a:pPr marL="0" lvl="0" indent="0" algn="l" rtl="0">
                        <a:spcBef>
                          <a:spcPts val="0"/>
                        </a:spcBef>
                        <a:spcAft>
                          <a:spcPts val="0"/>
                        </a:spcAft>
                        <a:buNone/>
                      </a:pPr>
                      <a:r>
                        <a:rPr lang="en" sz="1200"/>
                        <a:t>Spanish Literacy Textbooks</a:t>
                      </a:r>
                      <a:endParaRPr sz="1200"/>
                    </a:p>
                  </a:txBody>
                  <a:tcPr marL="121900" marR="121900" marT="121900" marB="121900"/>
                </a:tc>
                <a:extLst>
                  <a:ext uri="{0D108BD9-81ED-4DB2-BD59-A6C34878D82A}">
                    <a16:rowId xmlns:a16="http://schemas.microsoft.com/office/drawing/2014/main" val="10007"/>
                  </a:ext>
                </a:extLst>
              </a:tr>
              <a:tr h="426680">
                <a:tc>
                  <a:txBody>
                    <a:bodyPr/>
                    <a:lstStyle/>
                    <a:p>
                      <a:pPr marL="0" lvl="0" indent="0" algn="l" rtl="0">
                        <a:spcBef>
                          <a:spcPts val="0"/>
                        </a:spcBef>
                        <a:spcAft>
                          <a:spcPts val="0"/>
                        </a:spcAft>
                        <a:buNone/>
                      </a:pPr>
                      <a:r>
                        <a:rPr lang="en" sz="1200"/>
                        <a:t>7133.12</a:t>
                      </a:r>
                      <a:endParaRPr sz="1200"/>
                    </a:p>
                  </a:txBody>
                  <a:tcPr marL="121900" marR="121900" marT="121900" marB="121900"/>
                </a:tc>
                <a:tc>
                  <a:txBody>
                    <a:bodyPr/>
                    <a:lstStyle/>
                    <a:p>
                      <a:pPr marL="0" lvl="0" indent="0" algn="l" rtl="0">
                        <a:spcBef>
                          <a:spcPts val="0"/>
                        </a:spcBef>
                        <a:spcAft>
                          <a:spcPts val="0"/>
                        </a:spcAft>
                        <a:buNone/>
                      </a:pPr>
                      <a:r>
                        <a:rPr lang="en" sz="1200"/>
                        <a:t>Cafeteria Disposable Supplies</a:t>
                      </a:r>
                      <a:endParaRPr sz="1200"/>
                    </a:p>
                  </a:txBody>
                  <a:tcPr marL="121900" marR="121900" marT="121900" marB="121900"/>
                </a:tc>
                <a:extLst>
                  <a:ext uri="{0D108BD9-81ED-4DB2-BD59-A6C34878D82A}">
                    <a16:rowId xmlns:a16="http://schemas.microsoft.com/office/drawing/2014/main" val="10008"/>
                  </a:ext>
                </a:extLst>
              </a:tr>
              <a:tr h="426680">
                <a:tc>
                  <a:txBody>
                    <a:bodyPr/>
                    <a:lstStyle/>
                    <a:p>
                      <a:pPr marL="0" lvl="0" indent="0" algn="l" rtl="0">
                        <a:spcBef>
                          <a:spcPts val="0"/>
                        </a:spcBef>
                        <a:spcAft>
                          <a:spcPts val="0"/>
                        </a:spcAft>
                        <a:buNone/>
                      </a:pPr>
                      <a:r>
                        <a:rPr lang="en" sz="1200"/>
                        <a:t>9116.9</a:t>
                      </a:r>
                      <a:endParaRPr sz="1200"/>
                    </a:p>
                  </a:txBody>
                  <a:tcPr marL="121900" marR="121900" marT="121900" marB="121900"/>
                </a:tc>
                <a:tc>
                  <a:txBody>
                    <a:bodyPr/>
                    <a:lstStyle/>
                    <a:p>
                      <a:pPr marL="0" lvl="0" indent="0" algn="l" rtl="0">
                        <a:spcBef>
                          <a:spcPts val="0"/>
                        </a:spcBef>
                        <a:spcAft>
                          <a:spcPts val="0"/>
                        </a:spcAft>
                        <a:buNone/>
                      </a:pPr>
                      <a:r>
                        <a:rPr lang="en" sz="1200"/>
                        <a:t>Detergents and Cleaners for Laundry and Kitchen Use</a:t>
                      </a:r>
                      <a:endParaRPr sz="1200"/>
                    </a:p>
                  </a:txBody>
                  <a:tcPr marL="121900" marR="121900" marT="121900" marB="121900"/>
                </a:tc>
                <a:extLst>
                  <a:ext uri="{0D108BD9-81ED-4DB2-BD59-A6C34878D82A}">
                    <a16:rowId xmlns:a16="http://schemas.microsoft.com/office/drawing/2014/main" val="10009"/>
                  </a:ext>
                </a:extLst>
              </a:tr>
              <a:tr h="614067">
                <a:tc>
                  <a:txBody>
                    <a:bodyPr/>
                    <a:lstStyle/>
                    <a:p>
                      <a:pPr marL="0" lvl="0" indent="0" algn="l" rtl="0">
                        <a:spcBef>
                          <a:spcPts val="0"/>
                        </a:spcBef>
                        <a:spcAft>
                          <a:spcPts val="0"/>
                        </a:spcAft>
                        <a:buNone/>
                      </a:pPr>
                      <a:r>
                        <a:rPr lang="en" sz="1200"/>
                        <a:t>9620.6</a:t>
                      </a:r>
                      <a:endParaRPr sz="1200"/>
                    </a:p>
                  </a:txBody>
                  <a:tcPr marL="121900" marR="121900" marT="121900" marB="121900"/>
                </a:tc>
                <a:tc>
                  <a:txBody>
                    <a:bodyPr/>
                    <a:lstStyle/>
                    <a:p>
                      <a:pPr marL="0" lvl="0" indent="0" algn="l" rtl="0">
                        <a:spcBef>
                          <a:spcPts val="0"/>
                        </a:spcBef>
                        <a:spcAft>
                          <a:spcPts val="0"/>
                        </a:spcAft>
                        <a:buNone/>
                      </a:pPr>
                      <a:r>
                        <a:rPr lang="en" sz="1200"/>
                        <a:t>Replacement of Acoustical Suspended Ceiling Systems and Related Lighting at Various Locations</a:t>
                      </a:r>
                      <a:endParaRPr sz="1200"/>
                    </a:p>
                  </a:txBody>
                  <a:tcPr marL="121900" marR="121900" marT="121900" marB="121900"/>
                </a:tc>
                <a:extLst>
                  <a:ext uri="{0D108BD9-81ED-4DB2-BD59-A6C34878D82A}">
                    <a16:rowId xmlns:a16="http://schemas.microsoft.com/office/drawing/2014/main" val="10010"/>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16">
            <a:extLst>
              <a:ext uri="{FF2B5EF4-FFF2-40B4-BE49-F238E27FC236}">
                <a16:creationId xmlns:a16="http://schemas.microsoft.com/office/drawing/2014/main" id="{E69AA353-3B0D-4C07-A206-A8AA1B93B575}"/>
              </a:ext>
            </a:extLst>
          </p:cNvPr>
          <p:cNvSpPr>
            <a:spLocks noGrp="1" noChangeArrowheads="1"/>
          </p:cNvSpPr>
          <p:nvPr>
            <p:ph idx="1"/>
          </p:nvPr>
        </p:nvSpPr>
        <p:spPr>
          <a:xfrm>
            <a:off x="2057400" y="152400"/>
            <a:ext cx="8305800" cy="990600"/>
          </a:xfrm>
        </p:spPr>
        <p:txBody>
          <a:bodyPr rtlCol="0">
            <a:normAutofit/>
          </a:bodyPr>
          <a:lstStyle/>
          <a:p>
            <a:pPr algn="ctr" eaLnBrk="1" fontAlgn="auto" hangingPunct="1">
              <a:spcAft>
                <a:spcPts val="0"/>
              </a:spcAft>
              <a:buNone/>
              <a:defRPr/>
            </a:pPr>
            <a:r>
              <a:rPr lang="en-US" sz="3000" b="1" dirty="0">
                <a:solidFill>
                  <a:schemeClr val="accent6">
                    <a:lumMod val="50000"/>
                  </a:schemeClr>
                </a:solidFill>
                <a:latin typeface="Arial" panose="020B0604020202020204" pitchFamily="34" charset="0"/>
                <a:cs typeface="Arial" panose="020B0604020202020204" pitchFamily="34" charset="0"/>
              </a:rPr>
              <a:t>BENEFITS OF CERTIFICATION:</a:t>
            </a:r>
          </a:p>
          <a:p>
            <a:pPr algn="ctr" eaLnBrk="1" fontAlgn="auto" hangingPunct="1">
              <a:spcAft>
                <a:spcPts val="0"/>
              </a:spcAft>
              <a:buNone/>
              <a:defRPr/>
            </a:pPr>
            <a:r>
              <a:rPr lang="en-US" sz="2400" b="1" dirty="0">
                <a:solidFill>
                  <a:schemeClr val="accent6">
                    <a:lumMod val="50000"/>
                  </a:schemeClr>
                </a:solidFill>
                <a:latin typeface="Arial" panose="020B0604020202020204" pitchFamily="34" charset="0"/>
                <a:cs typeface="Arial" panose="020B0604020202020204" pitchFamily="34" charset="0"/>
              </a:rPr>
              <a:t>    Monitoring and Advocacy</a:t>
            </a:r>
          </a:p>
        </p:txBody>
      </p:sp>
      <p:sp>
        <p:nvSpPr>
          <p:cNvPr id="11267" name="TextBox 7">
            <a:extLst>
              <a:ext uri="{FF2B5EF4-FFF2-40B4-BE49-F238E27FC236}">
                <a16:creationId xmlns:a16="http://schemas.microsoft.com/office/drawing/2014/main" id="{F42682C4-ACC1-46C5-9ED4-CF353DA30827}"/>
              </a:ext>
            </a:extLst>
          </p:cNvPr>
          <p:cNvSpPr txBox="1">
            <a:spLocks noChangeArrowheads="1"/>
          </p:cNvSpPr>
          <p:nvPr/>
        </p:nvSpPr>
        <p:spPr bwMode="auto">
          <a:xfrm>
            <a:off x="1790700" y="1447800"/>
            <a:ext cx="8610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 typeface="Wingdings" panose="05000000000000000000" pitchFamily="2" charset="2"/>
              <a:buChar char="§"/>
            </a:pPr>
            <a:r>
              <a:rPr lang="en-US" altLang="en-US" sz="2800" b="1" dirty="0">
                <a:solidFill>
                  <a:prstClr val="black"/>
                </a:solidFill>
                <a:latin typeface="Arial" panose="020B0604020202020204" pitchFamily="34" charset="0"/>
                <a:cs typeface="Arial" panose="020B0604020202020204" pitchFamily="34" charset="0"/>
              </a:rPr>
              <a:t>Enforcement of MBE compliance policies and procedures</a:t>
            </a:r>
          </a:p>
          <a:p>
            <a:pPr eaLnBrk="0" fontAlgn="base" hangingPunct="0">
              <a:spcBef>
                <a:spcPct val="0"/>
              </a:spcBef>
              <a:spcAft>
                <a:spcPct val="0"/>
              </a:spcAft>
              <a:buFont typeface="Wingdings" panose="05000000000000000000" pitchFamily="2" charset="2"/>
              <a:buChar char="§"/>
            </a:pPr>
            <a:endParaRPr lang="en-US" altLang="en-US" sz="2800"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buFont typeface="Wingdings" panose="05000000000000000000" pitchFamily="2" charset="2"/>
              <a:buChar char="§"/>
            </a:pPr>
            <a:r>
              <a:rPr lang="en-US" altLang="en-US" sz="2800" b="1" dirty="0">
                <a:solidFill>
                  <a:prstClr val="black"/>
                </a:solidFill>
                <a:latin typeface="Arial" panose="020B0604020202020204" pitchFamily="34" charset="0"/>
                <a:cs typeface="Arial" panose="020B0604020202020204" pitchFamily="34" charset="0"/>
                <a:hlinkClick r:id="rId3"/>
              </a:rPr>
              <a:t>MBE Liaison Officers</a:t>
            </a:r>
            <a:endParaRPr lang="en-US" altLang="en-US" sz="2800" b="1" dirty="0">
              <a:solidFill>
                <a:prstClr val="black"/>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66243C57-A70E-F57B-BBBB-99A7ACABAFD2}"/>
              </a:ext>
            </a:extLst>
          </p:cNvPr>
          <p:cNvSpPr>
            <a:spLocks noGrp="1"/>
          </p:cNvSpPr>
          <p:nvPr>
            <p:ph type="ctrTitle"/>
          </p:nvPr>
        </p:nvSpPr>
        <p:spPr>
          <a:xfrm>
            <a:off x="3197352" y="2051679"/>
            <a:ext cx="5561938" cy="2513516"/>
          </a:xfrm>
        </p:spPr>
        <p:txBody>
          <a:bodyPr>
            <a:normAutofit/>
          </a:bodyPr>
          <a:lstStyle/>
          <a:p>
            <a:r>
              <a:rPr lang="en-US" b="1" dirty="0"/>
              <a:t>Questions?</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Help 3">
            <a:hlinkClick r:id="" action="ppaction://noaction" highlightClick="1"/>
            <a:extLst>
              <a:ext uri="{FF2B5EF4-FFF2-40B4-BE49-F238E27FC236}">
                <a16:creationId xmlns:a16="http://schemas.microsoft.com/office/drawing/2014/main" id="{272E3AAB-DADB-8515-4776-E8C8E3A39DD5}"/>
              </a:ext>
            </a:extLst>
          </p:cNvPr>
          <p:cNvSpPr/>
          <p:nvPr/>
        </p:nvSpPr>
        <p:spPr>
          <a:xfrm>
            <a:off x="4646676" y="707677"/>
            <a:ext cx="2898648" cy="2706624"/>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5">
            <a:extLst>
              <a:ext uri="{FF2B5EF4-FFF2-40B4-BE49-F238E27FC236}">
                <a16:creationId xmlns:a16="http://schemas.microsoft.com/office/drawing/2014/main" id="{D5EB9BA4-8CCB-4680-071A-8C0F949C823F}"/>
              </a:ext>
            </a:extLst>
          </p:cNvPr>
          <p:cNvSpPr>
            <a:spLocks noGrp="1"/>
          </p:cNvSpPr>
          <p:nvPr>
            <p:ph type="subTitle" idx="1"/>
          </p:nvPr>
        </p:nvSpPr>
        <p:spPr>
          <a:xfrm>
            <a:off x="1524000" y="4758303"/>
            <a:ext cx="9144000" cy="1655762"/>
          </a:xfrm>
        </p:spPr>
        <p:txBody>
          <a:bodyPr/>
          <a:lstStyle/>
          <a:p>
            <a:r>
              <a:rPr lang="en-US" dirty="0"/>
              <a:t>Please line up by the microphone</a:t>
            </a:r>
          </a:p>
        </p:txBody>
      </p:sp>
    </p:spTree>
    <p:extLst>
      <p:ext uri="{BB962C8B-B14F-4D97-AF65-F5344CB8AC3E}">
        <p14:creationId xmlns:p14="http://schemas.microsoft.com/office/powerpoint/2010/main" val="5403142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66243C57-A70E-F57B-BBBB-99A7ACABAFD2}"/>
              </a:ext>
            </a:extLst>
          </p:cNvPr>
          <p:cNvSpPr>
            <a:spLocks noGrp="1"/>
          </p:cNvSpPr>
          <p:nvPr>
            <p:ph type="ctrTitle"/>
          </p:nvPr>
        </p:nvSpPr>
        <p:spPr>
          <a:xfrm>
            <a:off x="3315031" y="1380754"/>
            <a:ext cx="5561938" cy="2513516"/>
          </a:xfrm>
        </p:spPr>
        <p:txBody>
          <a:bodyPr>
            <a:normAutofit fontScale="90000"/>
          </a:bodyPr>
          <a:lstStyle/>
          <a:p>
            <a:r>
              <a:rPr lang="en-US" b="1" dirty="0"/>
              <a:t>Strategic Networking Session</a:t>
            </a:r>
          </a:p>
        </p:txBody>
      </p:sp>
      <p:sp>
        <p:nvSpPr>
          <p:cNvPr id="3" name="Subtitle 2">
            <a:extLst>
              <a:ext uri="{FF2B5EF4-FFF2-40B4-BE49-F238E27FC236}">
                <a16:creationId xmlns:a16="http://schemas.microsoft.com/office/drawing/2014/main" id="{4092CA22-95C9-B41D-076C-17A1EA6987F8}"/>
              </a:ext>
            </a:extLst>
          </p:cNvPr>
          <p:cNvSpPr>
            <a:spLocks noGrp="1"/>
          </p:cNvSpPr>
          <p:nvPr>
            <p:ph type="subTitle" idx="1"/>
          </p:nvPr>
        </p:nvSpPr>
        <p:spPr>
          <a:xfrm>
            <a:off x="3315031" y="4076802"/>
            <a:ext cx="5561938" cy="1534587"/>
          </a:xfrm>
        </p:spPr>
        <p:txBody>
          <a:bodyPr>
            <a:normAutofit/>
          </a:bodyPr>
          <a:lstStyle/>
          <a:p>
            <a:r>
              <a:rPr lang="en-US" dirty="0"/>
              <a:t>11:45 a.m. – 12:30 p.m.</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75152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4AF801-AE00-1B30-EC58-CEC5778E10B3}"/>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Strategic Networking</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CD31D25-0E02-8F89-4CBC-ABCF52E13FA0}"/>
              </a:ext>
            </a:extLst>
          </p:cNvPr>
          <p:cNvSpPr>
            <a:spLocks noGrp="1"/>
          </p:cNvSpPr>
          <p:nvPr>
            <p:ph idx="1"/>
          </p:nvPr>
        </p:nvSpPr>
        <p:spPr>
          <a:xfrm>
            <a:off x="4447308" y="1465988"/>
            <a:ext cx="6906491" cy="5585619"/>
          </a:xfrm>
        </p:spPr>
        <p:txBody>
          <a:bodyPr anchor="ctr">
            <a:normAutofit/>
          </a:bodyPr>
          <a:lstStyle/>
          <a:p>
            <a:r>
              <a:rPr lang="en-US" dirty="0"/>
              <a:t>This is a networking session designed to help you meet new people today.</a:t>
            </a:r>
            <a:br>
              <a:rPr lang="en-US" dirty="0"/>
            </a:br>
            <a:endParaRPr lang="en-US" dirty="0"/>
          </a:p>
          <a:p>
            <a:r>
              <a:rPr lang="en-US" dirty="0"/>
              <a:t>On your name badge, there is a color sticker. </a:t>
            </a:r>
            <a:br>
              <a:rPr lang="en-US" dirty="0"/>
            </a:br>
            <a:endParaRPr lang="en-US" dirty="0"/>
          </a:p>
          <a:p>
            <a:r>
              <a:rPr lang="en-US" dirty="0"/>
              <a:t>Please move to the “red, green, yellow or blue” section of the room.</a:t>
            </a:r>
            <a:br>
              <a:rPr lang="en-US" dirty="0"/>
            </a:br>
            <a:endParaRPr lang="en-US" dirty="0"/>
          </a:p>
          <a:p>
            <a:r>
              <a:rPr lang="en-US" dirty="0"/>
              <a:t>If you don’t have a sticker, pick a section for yourself.</a:t>
            </a:r>
          </a:p>
          <a:p>
            <a:endParaRPr lang="en-US" dirty="0"/>
          </a:p>
          <a:p>
            <a:endParaRPr lang="en-US" dirty="0"/>
          </a:p>
          <a:p>
            <a:endParaRPr lang="en-US" dirty="0"/>
          </a:p>
        </p:txBody>
      </p:sp>
    </p:spTree>
    <p:extLst>
      <p:ext uri="{BB962C8B-B14F-4D97-AF65-F5344CB8AC3E}">
        <p14:creationId xmlns:p14="http://schemas.microsoft.com/office/powerpoint/2010/main" val="20180981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07B2FE-B5FF-D236-01F3-603496D3B5F0}"/>
              </a:ext>
            </a:extLst>
          </p:cNvPr>
          <p:cNvSpPr>
            <a:spLocks noGrp="1"/>
          </p:cNvSpPr>
          <p:nvPr>
            <p:ph type="title"/>
          </p:nvPr>
        </p:nvSpPr>
        <p:spPr>
          <a:xfrm>
            <a:off x="838200" y="365125"/>
            <a:ext cx="10515600" cy="1325563"/>
          </a:xfrm>
        </p:spPr>
        <p:txBody>
          <a:bodyPr>
            <a:normAutofit/>
          </a:bodyPr>
          <a:lstStyle/>
          <a:p>
            <a:r>
              <a:rPr lang="en-US" sz="5400" b="1" dirty="0"/>
              <a:t>Strategic Networking Session</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8C14E5-8869-4C3C-907F-CB4C41541671}"/>
              </a:ext>
            </a:extLst>
          </p:cNvPr>
          <p:cNvSpPr>
            <a:spLocks noGrp="1"/>
          </p:cNvSpPr>
          <p:nvPr>
            <p:ph idx="1"/>
          </p:nvPr>
        </p:nvSpPr>
        <p:spPr>
          <a:xfrm>
            <a:off x="838200" y="1929384"/>
            <a:ext cx="10515600" cy="4251960"/>
          </a:xfrm>
        </p:spPr>
        <p:txBody>
          <a:bodyPr>
            <a:normAutofit/>
          </a:bodyPr>
          <a:lstStyle/>
          <a:p>
            <a:pPr marL="0" marR="0" indent="0">
              <a:lnSpc>
                <a:spcPct val="107000"/>
              </a:lnSpc>
              <a:spcBef>
                <a:spcPts val="0"/>
              </a:spcBef>
              <a:spcAft>
                <a:spcPts val="800"/>
              </a:spcAft>
              <a:buNone/>
            </a:pPr>
            <a:r>
              <a:rPr lang="en-US" sz="3200" dirty="0">
                <a:effectLst/>
                <a:latin typeface="Calibri" panose="020F0502020204030204" pitchFamily="34" charset="0"/>
                <a:ea typeface="Calibri" panose="020F0502020204030204" pitchFamily="34" charset="0"/>
                <a:cs typeface="Times New Roman" panose="02020603050405020304" pitchFamily="18" charset="0"/>
              </a:rPr>
              <a:t>Small group </a:t>
            </a:r>
            <a:r>
              <a:rPr lang="en-US" sz="3200" dirty="0">
                <a:latin typeface="Calibri" panose="020F0502020204030204" pitchFamily="34" charset="0"/>
                <a:ea typeface="Calibri" panose="020F0502020204030204" pitchFamily="34" charset="0"/>
                <a:cs typeface="Times New Roman" panose="02020603050405020304" pitchFamily="18" charset="0"/>
              </a:rPr>
              <a:t>s</a:t>
            </a:r>
            <a:r>
              <a:rPr lang="en-US" sz="3200" dirty="0">
                <a:effectLst/>
                <a:latin typeface="Calibri" panose="020F0502020204030204" pitchFamily="34" charset="0"/>
                <a:ea typeface="Calibri" panose="020F0502020204030204" pitchFamily="34" charset="0"/>
                <a:cs typeface="Times New Roman" panose="02020603050405020304" pitchFamily="18" charset="0"/>
              </a:rPr>
              <a:t>uggested discussion topics:</a:t>
            </a:r>
          </a:p>
          <a:p>
            <a:pPr marL="342900" indent="-342900">
              <a:lnSpc>
                <a:spcPct val="107000"/>
              </a:lnSpc>
              <a:spcBef>
                <a:spcPts val="0"/>
              </a:spcBef>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Exchange business cards (digital or printed).</a:t>
            </a:r>
          </a:p>
          <a:p>
            <a:pPr marL="342900" marR="0" lvl="0" indent="-342900">
              <a:lnSpc>
                <a:spcPct val="107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Briefly tell us your name, business name and industry.</a:t>
            </a:r>
          </a:p>
          <a:p>
            <a:pPr marL="342900" marR="0" lvl="0" indent="-342900">
              <a:lnSpc>
                <a:spcPct val="107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Are you looking to subcontract on any projects? OR – are you looking for a subcontractor on any projects?</a:t>
            </a:r>
          </a:p>
          <a:p>
            <a:pPr marL="342900" marR="0" lvl="0" indent="-342900">
              <a:lnSpc>
                <a:spcPct val="107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What brings you to this event today?</a:t>
            </a:r>
          </a:p>
          <a:p>
            <a:pPr marL="342900" marR="0" lvl="0" indent="-342900">
              <a:lnSpc>
                <a:spcPct val="107000"/>
              </a:lnSpc>
              <a:spcBef>
                <a:spcPts val="0"/>
              </a:spcBef>
              <a:spcAft>
                <a:spcPts val="80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What’s a recent challenge you have overcome in your business, and what insights can you share about how you overcame it?</a:t>
            </a:r>
          </a:p>
          <a:p>
            <a:endParaRPr lang="en-US" sz="2200" dirty="0"/>
          </a:p>
        </p:txBody>
      </p:sp>
    </p:spTree>
    <p:extLst>
      <p:ext uri="{BB962C8B-B14F-4D97-AF65-F5344CB8AC3E}">
        <p14:creationId xmlns:p14="http://schemas.microsoft.com/office/powerpoint/2010/main" val="6437583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66243C57-A70E-F57B-BBBB-99A7ACABAFD2}"/>
              </a:ext>
            </a:extLst>
          </p:cNvPr>
          <p:cNvSpPr>
            <a:spLocks noGrp="1"/>
          </p:cNvSpPr>
          <p:nvPr>
            <p:ph type="ctrTitle"/>
          </p:nvPr>
        </p:nvSpPr>
        <p:spPr>
          <a:xfrm>
            <a:off x="3315031" y="1380754"/>
            <a:ext cx="5561938" cy="2513516"/>
          </a:xfrm>
        </p:spPr>
        <p:txBody>
          <a:bodyPr>
            <a:normAutofit/>
          </a:bodyPr>
          <a:lstStyle/>
          <a:p>
            <a:r>
              <a:rPr lang="en-US" b="1" dirty="0"/>
              <a:t>Thank you for attending!</a:t>
            </a:r>
          </a:p>
        </p:txBody>
      </p:sp>
      <p:sp>
        <p:nvSpPr>
          <p:cNvPr id="3" name="Subtitle 2">
            <a:extLst>
              <a:ext uri="{FF2B5EF4-FFF2-40B4-BE49-F238E27FC236}">
                <a16:creationId xmlns:a16="http://schemas.microsoft.com/office/drawing/2014/main" id="{4092CA22-95C9-B41D-076C-17A1EA6987F8}"/>
              </a:ext>
            </a:extLst>
          </p:cNvPr>
          <p:cNvSpPr>
            <a:spLocks noGrp="1"/>
          </p:cNvSpPr>
          <p:nvPr>
            <p:ph type="subTitle" idx="1"/>
          </p:nvPr>
        </p:nvSpPr>
        <p:spPr>
          <a:xfrm>
            <a:off x="3315031" y="4076802"/>
            <a:ext cx="5561938" cy="1534587"/>
          </a:xfrm>
        </p:spPr>
        <p:txBody>
          <a:bodyPr>
            <a:normAutofit/>
          </a:bodyPr>
          <a:lstStyle/>
          <a:p>
            <a:r>
              <a:rPr lang="en-US" dirty="0"/>
              <a:t>A survey will be emailed to all attendees. </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4883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8C25CB2-AF82-4146-9F05-2A6EE2784561}"/>
              </a:ext>
            </a:extLst>
          </p:cNvPr>
          <p:cNvSpPr txBox="1"/>
          <p:nvPr/>
        </p:nvSpPr>
        <p:spPr>
          <a:xfrm rot="10800000" flipH="1" flipV="1">
            <a:off x="1828800" y="1463675"/>
            <a:ext cx="8534400" cy="1200150"/>
          </a:xfrm>
          <a:prstGeom prst="rect">
            <a:avLst/>
          </a:prstGeom>
          <a:noFill/>
        </p:spPr>
        <p:txBody>
          <a:bodyPr>
            <a:spAutoFit/>
          </a:bodyPr>
          <a:lstStyle/>
          <a:p>
            <a:pPr algn="ctr" fontAlgn="base">
              <a:spcBef>
                <a:spcPct val="0"/>
              </a:spcBef>
              <a:spcAft>
                <a:spcPct val="0"/>
              </a:spcAft>
              <a:defRPr/>
            </a:pPr>
            <a:r>
              <a:rPr lang="en-US" sz="2400" b="1" cap="all" dirty="0">
                <a:solidFill>
                  <a:prstClr val="black"/>
                </a:solidFill>
                <a:latin typeface="Arial" panose="020B0604020202020204" pitchFamily="34" charset="0"/>
                <a:cs typeface="Arial" panose="020B0604020202020204" pitchFamily="34" charset="0"/>
              </a:rPr>
              <a:t>There is NO cost to apply for or maintain certification with MDOT’s Office of Minority Business Enterprise</a:t>
            </a:r>
          </a:p>
        </p:txBody>
      </p:sp>
      <p:sp>
        <p:nvSpPr>
          <p:cNvPr id="7" name="Title 1">
            <a:extLst>
              <a:ext uri="{FF2B5EF4-FFF2-40B4-BE49-F238E27FC236}">
                <a16:creationId xmlns:a16="http://schemas.microsoft.com/office/drawing/2014/main" id="{5ECB5DD1-A3C3-4CE4-B911-143815ED353E}"/>
              </a:ext>
            </a:extLst>
          </p:cNvPr>
          <p:cNvSpPr>
            <a:spLocks noGrp="1"/>
          </p:cNvSpPr>
          <p:nvPr>
            <p:ph type="title"/>
          </p:nvPr>
        </p:nvSpPr>
        <p:spPr>
          <a:xfrm>
            <a:off x="1981200" y="381000"/>
            <a:ext cx="8458200" cy="685800"/>
          </a:xfrm>
        </p:spPr>
        <p:txBody>
          <a:bodyPr rtlCol="0">
            <a:normAutofit fontScale="90000"/>
          </a:bodyPr>
          <a:lstStyle/>
          <a:p>
            <a:pPr eaLnBrk="1" fontAlgn="auto" hangingPunct="1">
              <a:spcAft>
                <a:spcPts val="0"/>
              </a:spcAft>
              <a:defRPr/>
            </a:pPr>
            <a:r>
              <a:rPr lang="en-US" b="1" dirty="0">
                <a:latin typeface="Arial" panose="020B0604020202020204" pitchFamily="34" charset="0"/>
                <a:cs typeface="Arial" panose="020B0604020202020204" pitchFamily="34" charset="0"/>
              </a:rPr>
              <a:t>FREE!      FREE!      FREE!</a:t>
            </a:r>
          </a:p>
        </p:txBody>
      </p:sp>
      <p:pic>
        <p:nvPicPr>
          <p:cNvPr id="15364" name="Picture 2" descr="http://kelliegardner.com/wp-content/uploads/2011/12/no-money-300x300-1.jpg">
            <a:extLst>
              <a:ext uri="{FF2B5EF4-FFF2-40B4-BE49-F238E27FC236}">
                <a16:creationId xmlns:a16="http://schemas.microsoft.com/office/drawing/2014/main" id="{ED554287-BF35-4328-92A7-45155010945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0" y="2971800"/>
            <a:ext cx="3124200" cy="3124200"/>
          </a:xfr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fill="hold" grpId="0" nodeType="withEffect">
                                  <p:stCondLst>
                                    <p:cond delay="0"/>
                                  </p:stCondLst>
                                  <p:childTnLst>
                                    <p:anim calcmode="discrete" valueType="str">
                                      <p:cBhvr>
                                        <p:cTn id="6" dur="2000" fill="hold"/>
                                        <p:tgtEl>
                                          <p:spTgt spid="7"/>
                                        </p:tgtEl>
                                        <p:attrNameLst>
                                          <p:attrName>style.visibility</p:attrName>
                                        </p:attrNameLst>
                                      </p:cBhvr>
                                      <p:tavLst>
                                        <p:tav tm="0">
                                          <p:val>
                                            <p:strVal val="hidden"/>
                                          </p:val>
                                        </p:tav>
                                        <p:tav tm="50000">
                                          <p:val>
                                            <p:strVal val="visible"/>
                                          </p:val>
                                        </p:tav>
                                      </p:tavLst>
                                    </p:anim>
                                  </p:childTnLst>
                                </p:cTn>
                              </p:par>
                            </p:childTnLst>
                          </p:cTn>
                        </p:par>
                        <p:par>
                          <p:cTn id="7" fill="hold" nodeType="afterGroup">
                            <p:stCondLst>
                              <p:cond delay="2000"/>
                            </p:stCondLst>
                            <p:childTnLst>
                              <p:par>
                                <p:cTn id="8" presetID="6" presetClass="emph" presetSubtype="0" fill="hold" grpId="1" nodeType="afterEffect">
                                  <p:stCondLst>
                                    <p:cond delay="0"/>
                                  </p:stCondLst>
                                  <p:childTnLst>
                                    <p:animScale>
                                      <p:cBhvr>
                                        <p:cTn id="9" dur="2000" fill="hold"/>
                                        <p:tgtEl>
                                          <p:spTgt spid="7"/>
                                        </p:tgtEl>
                                      </p:cBhvr>
                                      <p:by x="150000" y="150000"/>
                                    </p:animScale>
                                  </p:childTnLst>
                                </p:cTn>
                              </p:par>
                            </p:childTnLst>
                          </p:cTn>
                        </p:par>
                        <p:par>
                          <p:cTn id="10" fill="hold" nodeType="afterGroup">
                            <p:stCondLst>
                              <p:cond delay="4000"/>
                            </p:stCondLst>
                            <p:childTnLst>
                              <p:par>
                                <p:cTn id="11" presetID="10" presetClass="emph" presetSubtype="0" fill="hold" grpId="2" nodeType="afterEffect">
                                  <p:stCondLst>
                                    <p:cond delay="0"/>
                                  </p:stCondLst>
                                  <p:childTnLst>
                                    <p:anim calcmode="discrete" valueType="str">
                                      <p:cBhvr override="childStyle">
                                        <p:cTn id="12" dur="1000" fill="hold"/>
                                        <p:tgtEl>
                                          <p:spTgt spid="7"/>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par>
                          <p:cTn id="13" fill="hold" nodeType="afterGroup">
                            <p:stCondLst>
                              <p:cond delay="5000"/>
                            </p:stCondLst>
                            <p:childTnLst>
                              <p:par>
                                <p:cTn id="14" presetID="10" presetClass="emph" presetSubtype="0" fill="hold" grpId="3" nodeType="afterEffect">
                                  <p:stCondLst>
                                    <p:cond delay="0"/>
                                  </p:stCondLst>
                                  <p:childTnLst>
                                    <p:anim calcmode="discrete" valueType="str">
                                      <p:cBhvr override="childStyle">
                                        <p:cTn id="15" dur="1000" fill="hold"/>
                                        <p:tgtEl>
                                          <p:spTgt spid="7"/>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par>
                          <p:cTn id="16" fill="hold" nodeType="afterGroup">
                            <p:stCondLst>
                              <p:cond delay="6000"/>
                            </p:stCondLst>
                            <p:childTnLst>
                              <p:par>
                                <p:cTn id="17" presetID="10" presetClass="emph" presetSubtype="0" fill="hold" grpId="4" nodeType="afterEffect">
                                  <p:stCondLst>
                                    <p:cond delay="0"/>
                                  </p:stCondLst>
                                  <p:childTnLst>
                                    <p:anim calcmode="discrete" valueType="str">
                                      <p:cBhvr override="childStyle">
                                        <p:cTn id="18" dur="1000" fill="hold"/>
                                        <p:tgtEl>
                                          <p:spTgt spid="7"/>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7" grpId="3"/>
      <p:bldP spid="7" grpId="4"/>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0">
            <a:extLst>
              <a:ext uri="{FF2B5EF4-FFF2-40B4-BE49-F238E27FC236}">
                <a16:creationId xmlns:a16="http://schemas.microsoft.com/office/drawing/2014/main" id="{3F8B445F-F469-4357-A56D-D4F2500D22F0}"/>
              </a:ext>
            </a:extLst>
          </p:cNvPr>
          <p:cNvSpPr>
            <a:spLocks noGrp="1"/>
          </p:cNvSpPr>
          <p:nvPr>
            <p:ph type="title"/>
          </p:nvPr>
        </p:nvSpPr>
        <p:spPr>
          <a:xfrm>
            <a:off x="2133600" y="304800"/>
            <a:ext cx="7620000" cy="762000"/>
          </a:xfrm>
        </p:spPr>
        <p:txBody>
          <a:bodyPr/>
          <a:lstStyle/>
          <a:p>
            <a:pPr eaLnBrk="1" hangingPunct="1"/>
            <a:r>
              <a:rPr lang="en-US" altLang="en-US" b="1" u="sng"/>
              <a:t>CERTIFICATION ELIGIBILITY</a:t>
            </a:r>
          </a:p>
        </p:txBody>
      </p:sp>
      <p:pic>
        <p:nvPicPr>
          <p:cNvPr id="31747" name="Picture 9" descr="j0386360.jpg">
            <a:extLst>
              <a:ext uri="{FF2B5EF4-FFF2-40B4-BE49-F238E27FC236}">
                <a16:creationId xmlns:a16="http://schemas.microsoft.com/office/drawing/2014/main" id="{18311821-D1C5-4250-A046-E09E192B25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4534625"/>
            <a:ext cx="152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11" descr="j0411819.jpg">
            <a:extLst>
              <a:ext uri="{FF2B5EF4-FFF2-40B4-BE49-F238E27FC236}">
                <a16:creationId xmlns:a16="http://schemas.microsoft.com/office/drawing/2014/main" id="{46432F92-92A7-4F62-8702-5A62BE4413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1" y="4763225"/>
            <a:ext cx="963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13" descr="j0399434.jpg">
            <a:extLst>
              <a:ext uri="{FF2B5EF4-FFF2-40B4-BE49-F238E27FC236}">
                <a16:creationId xmlns:a16="http://schemas.microsoft.com/office/drawing/2014/main" id="{1D9534D7-CD98-432E-96A6-F81959A69C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3010625"/>
            <a:ext cx="21336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4" descr="Alison Test.jpg">
            <a:extLst>
              <a:ext uri="{FF2B5EF4-FFF2-40B4-BE49-F238E27FC236}">
                <a16:creationId xmlns:a16="http://schemas.microsoft.com/office/drawing/2014/main" id="{DA6CA64B-19FF-4F4E-8157-1C96EC99CF3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62601" y="4763226"/>
            <a:ext cx="1539875"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22" descr="j0401768.jpg">
            <a:extLst>
              <a:ext uri="{FF2B5EF4-FFF2-40B4-BE49-F238E27FC236}">
                <a16:creationId xmlns:a16="http://schemas.microsoft.com/office/drawing/2014/main" id="{83FD36B0-E93C-482D-9CD8-689795C757A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3620226"/>
            <a:ext cx="149383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23" descr="j0411786.jpg">
            <a:extLst>
              <a:ext uri="{FF2B5EF4-FFF2-40B4-BE49-F238E27FC236}">
                <a16:creationId xmlns:a16="http://schemas.microsoft.com/office/drawing/2014/main" id="{EC25926B-9145-41DB-A8FA-1033A4A1BD7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2248626"/>
            <a:ext cx="990600"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a:extLst>
              <a:ext uri="{FF2B5EF4-FFF2-40B4-BE49-F238E27FC236}">
                <a16:creationId xmlns:a16="http://schemas.microsoft.com/office/drawing/2014/main" id="{93105266-B064-414C-BD2C-A4A382886831}"/>
              </a:ext>
            </a:extLst>
          </p:cNvPr>
          <p:cNvSpPr>
            <a:spLocks noGrp="1" noChangeArrowheads="1"/>
          </p:cNvSpPr>
          <p:nvPr>
            <p:ph type="title" idx="4294967295"/>
          </p:nvPr>
        </p:nvSpPr>
        <p:spPr>
          <a:xfrm>
            <a:off x="1524000" y="381000"/>
            <a:ext cx="9144000" cy="685800"/>
          </a:xfrm>
        </p:spPr>
        <p:txBody>
          <a:bodyPr rtlCol="0">
            <a:normAutofit/>
          </a:bodyPr>
          <a:lstStyle/>
          <a:p>
            <a:pPr eaLnBrk="1" fontAlgn="auto" hangingPunct="1">
              <a:spcAft>
                <a:spcPts val="0"/>
              </a:spcAft>
              <a:defRPr/>
            </a:pPr>
            <a:r>
              <a:rPr lang="en-US" sz="2800" b="1" dirty="0">
                <a:solidFill>
                  <a:schemeClr val="accent6">
                    <a:lumMod val="50000"/>
                  </a:schemeClr>
                </a:solidFill>
                <a:latin typeface="Arial" panose="020B0604020202020204" pitchFamily="34" charset="0"/>
                <a:cs typeface="Arial" panose="020B0604020202020204" pitchFamily="34" charset="0"/>
              </a:rPr>
              <a:t>ELIGIBILITY STANDARDS</a:t>
            </a:r>
          </a:p>
        </p:txBody>
      </p:sp>
      <p:sp>
        <p:nvSpPr>
          <p:cNvPr id="32771" name="Rectangle 6">
            <a:extLst>
              <a:ext uri="{FF2B5EF4-FFF2-40B4-BE49-F238E27FC236}">
                <a16:creationId xmlns:a16="http://schemas.microsoft.com/office/drawing/2014/main" id="{18BE513F-29C2-46FB-99EA-4CF3E588BF54}"/>
              </a:ext>
            </a:extLst>
          </p:cNvPr>
          <p:cNvSpPr>
            <a:spLocks noChangeArrowheads="1"/>
          </p:cNvSpPr>
          <p:nvPr/>
        </p:nvSpPr>
        <p:spPr bwMode="auto">
          <a:xfrm>
            <a:off x="2133600" y="1447801"/>
            <a:ext cx="8153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400" b="1">
                <a:solidFill>
                  <a:prstClr val="black"/>
                </a:solidFill>
                <a:latin typeface="Arial" panose="020B0604020202020204" pitchFamily="34" charset="0"/>
                <a:cs typeface="Arial" panose="020B0604020202020204" pitchFamily="34" charset="0"/>
              </a:rPr>
              <a:t>There are five eligibility standards each applicant must meet:</a:t>
            </a:r>
          </a:p>
          <a:p>
            <a:pPr algn="ctr" eaLnBrk="0" fontAlgn="base" hangingPunct="0">
              <a:spcBef>
                <a:spcPct val="0"/>
              </a:spcBef>
              <a:spcAft>
                <a:spcPct val="0"/>
              </a:spcAft>
              <a:buNone/>
            </a:pPr>
            <a:endParaRPr lang="en-US" altLang="en-US" sz="1800">
              <a:solidFill>
                <a:prstClr val="black"/>
              </a:solidFill>
              <a:latin typeface="Arial" panose="020B0604020202020204" pitchFamily="34" charset="0"/>
              <a:cs typeface="Arial" panose="020B0604020202020204" pitchFamily="34" charset="0"/>
            </a:endParaRPr>
          </a:p>
        </p:txBody>
      </p:sp>
      <p:sp>
        <p:nvSpPr>
          <p:cNvPr id="15364" name="Rectangle 7">
            <a:extLst>
              <a:ext uri="{FF2B5EF4-FFF2-40B4-BE49-F238E27FC236}">
                <a16:creationId xmlns:a16="http://schemas.microsoft.com/office/drawing/2014/main" id="{44636C86-9D21-46FF-AA26-B777AE9D3272}"/>
              </a:ext>
            </a:extLst>
          </p:cNvPr>
          <p:cNvSpPr>
            <a:spLocks noChangeArrowheads="1"/>
          </p:cNvSpPr>
          <p:nvPr/>
        </p:nvSpPr>
        <p:spPr bwMode="auto">
          <a:xfrm>
            <a:off x="2362200" y="2590801"/>
            <a:ext cx="4114800" cy="3694113"/>
          </a:xfrm>
          <a:prstGeom prst="rect">
            <a:avLst/>
          </a:prstGeom>
          <a:noFill/>
          <a:ln w="9525">
            <a:noFill/>
            <a:miter lim="800000"/>
            <a:headEnd/>
            <a:tailEnd/>
          </a:ln>
        </p:spPr>
        <p:txBody>
          <a:bodyPr>
            <a:spAutoFit/>
          </a:bodyPr>
          <a:lstStyle/>
          <a:p>
            <a:pPr marL="342900" indent="-342900" fontAlgn="base">
              <a:spcBef>
                <a:spcPct val="0"/>
              </a:spcBef>
              <a:spcAft>
                <a:spcPct val="0"/>
              </a:spcAft>
              <a:buFont typeface="+mj-lt"/>
              <a:buAutoNum type="arabicPeriod"/>
              <a:defRPr/>
            </a:pPr>
            <a:r>
              <a:rPr lang="en-US" sz="2400" b="1" dirty="0">
                <a:solidFill>
                  <a:prstClr val="black"/>
                </a:solidFill>
                <a:latin typeface="Arial" panose="020B0604020202020204" pitchFamily="34" charset="0"/>
                <a:cs typeface="Arial" panose="020B0604020202020204" pitchFamily="34" charset="0"/>
              </a:rPr>
              <a:t>Ownership </a:t>
            </a:r>
          </a:p>
          <a:p>
            <a:pPr marL="457200" indent="-457200" fontAlgn="base">
              <a:spcBef>
                <a:spcPct val="0"/>
              </a:spcBef>
              <a:spcAft>
                <a:spcPct val="0"/>
              </a:spcAft>
              <a:buFont typeface="+mj-lt"/>
              <a:buAutoNum type="arabicPeriod"/>
              <a:defRPr/>
            </a:pPr>
            <a:endParaRPr lang="en-US" sz="2400" b="1" dirty="0">
              <a:solidFill>
                <a:prstClr val="black"/>
              </a:solidFill>
              <a:latin typeface="Arial" panose="020B0604020202020204" pitchFamily="34" charset="0"/>
              <a:cs typeface="Arial" panose="020B0604020202020204" pitchFamily="34" charset="0"/>
            </a:endParaRPr>
          </a:p>
          <a:p>
            <a:pPr marL="342900" indent="-342900" fontAlgn="base">
              <a:spcBef>
                <a:spcPct val="0"/>
              </a:spcBef>
              <a:spcAft>
                <a:spcPct val="0"/>
              </a:spcAft>
              <a:buFont typeface="+mj-lt"/>
              <a:buAutoNum type="arabicPeriod"/>
              <a:defRPr/>
            </a:pPr>
            <a:r>
              <a:rPr lang="en-US" sz="2400" b="1" dirty="0">
                <a:solidFill>
                  <a:prstClr val="black"/>
                </a:solidFill>
                <a:latin typeface="Arial" panose="020B0604020202020204" pitchFamily="34" charset="0"/>
                <a:cs typeface="Arial" panose="020B0604020202020204" pitchFamily="34" charset="0"/>
              </a:rPr>
              <a:t>Minority Status</a:t>
            </a:r>
          </a:p>
          <a:p>
            <a:pPr marL="342900" indent="-342900" fontAlgn="base">
              <a:spcBef>
                <a:spcPct val="0"/>
              </a:spcBef>
              <a:spcAft>
                <a:spcPct val="0"/>
              </a:spcAft>
              <a:buFont typeface="+mj-lt"/>
              <a:buAutoNum type="arabicPeriod"/>
              <a:defRPr/>
            </a:pPr>
            <a:endParaRPr lang="en-US" sz="2400" b="1" dirty="0">
              <a:solidFill>
                <a:prstClr val="black"/>
              </a:solidFill>
              <a:latin typeface="Arial" panose="020B0604020202020204" pitchFamily="34" charset="0"/>
              <a:cs typeface="Arial" panose="020B0604020202020204" pitchFamily="34" charset="0"/>
            </a:endParaRPr>
          </a:p>
          <a:p>
            <a:pPr marL="342900" indent="-342900" fontAlgn="base">
              <a:spcBef>
                <a:spcPct val="0"/>
              </a:spcBef>
              <a:spcAft>
                <a:spcPct val="0"/>
              </a:spcAft>
              <a:buFont typeface="+mj-lt"/>
              <a:buAutoNum type="arabicPeriod"/>
              <a:defRPr/>
            </a:pPr>
            <a:r>
              <a:rPr lang="en-US" sz="2400" b="1" dirty="0">
                <a:solidFill>
                  <a:prstClr val="black"/>
                </a:solidFill>
                <a:latin typeface="Arial" panose="020B0604020202020204" pitchFamily="34" charset="0"/>
                <a:cs typeface="Arial" panose="020B0604020202020204" pitchFamily="34" charset="0"/>
              </a:rPr>
              <a:t>Control</a:t>
            </a:r>
          </a:p>
          <a:p>
            <a:pPr marL="342900" indent="-342900" fontAlgn="base">
              <a:spcBef>
                <a:spcPct val="0"/>
              </a:spcBef>
              <a:spcAft>
                <a:spcPct val="0"/>
              </a:spcAft>
              <a:buFont typeface="+mj-lt"/>
              <a:buAutoNum type="arabicPeriod"/>
              <a:defRPr/>
            </a:pPr>
            <a:endParaRPr lang="en-US" sz="2400" b="1" dirty="0">
              <a:solidFill>
                <a:prstClr val="black"/>
              </a:solidFill>
              <a:latin typeface="Arial" panose="020B0604020202020204" pitchFamily="34" charset="0"/>
              <a:cs typeface="Arial" panose="020B0604020202020204" pitchFamily="34" charset="0"/>
            </a:endParaRPr>
          </a:p>
          <a:p>
            <a:pPr marL="342900" indent="-342900" fontAlgn="base">
              <a:spcBef>
                <a:spcPct val="0"/>
              </a:spcBef>
              <a:spcAft>
                <a:spcPct val="0"/>
              </a:spcAft>
              <a:buFont typeface="+mj-lt"/>
              <a:buAutoNum type="arabicPeriod"/>
              <a:defRPr/>
            </a:pPr>
            <a:r>
              <a:rPr lang="en-US" sz="2400" b="1" dirty="0">
                <a:solidFill>
                  <a:prstClr val="black"/>
                </a:solidFill>
                <a:latin typeface="Arial" panose="020B0604020202020204" pitchFamily="34" charset="0"/>
                <a:cs typeface="Arial" panose="020B0604020202020204" pitchFamily="34" charset="0"/>
              </a:rPr>
              <a:t>Personal Net Worth</a:t>
            </a:r>
          </a:p>
          <a:p>
            <a:pPr marL="342900" indent="-342900" fontAlgn="base">
              <a:spcBef>
                <a:spcPct val="0"/>
              </a:spcBef>
              <a:spcAft>
                <a:spcPct val="0"/>
              </a:spcAft>
              <a:buFont typeface="+mj-lt"/>
              <a:buAutoNum type="arabicPeriod"/>
              <a:defRPr/>
            </a:pPr>
            <a:endParaRPr lang="en-US" sz="2400" b="1" dirty="0">
              <a:solidFill>
                <a:prstClr val="black"/>
              </a:solidFill>
              <a:latin typeface="Arial" panose="020B0604020202020204" pitchFamily="34" charset="0"/>
              <a:cs typeface="Arial" panose="020B0604020202020204" pitchFamily="34" charset="0"/>
            </a:endParaRPr>
          </a:p>
          <a:p>
            <a:pPr marL="342900" indent="-342900" fontAlgn="base">
              <a:spcBef>
                <a:spcPct val="0"/>
              </a:spcBef>
              <a:spcAft>
                <a:spcPct val="0"/>
              </a:spcAft>
              <a:buFont typeface="+mj-lt"/>
              <a:buAutoNum type="arabicPeriod"/>
              <a:defRPr/>
            </a:pPr>
            <a:r>
              <a:rPr lang="en-US" sz="2400" b="1" dirty="0">
                <a:solidFill>
                  <a:prstClr val="black"/>
                </a:solidFill>
                <a:latin typeface="Arial" panose="020B0604020202020204" pitchFamily="34" charset="0"/>
                <a:cs typeface="Arial" panose="020B0604020202020204" pitchFamily="34" charset="0"/>
              </a:rPr>
              <a:t>Size </a:t>
            </a:r>
          </a:p>
          <a:p>
            <a:pPr eaLnBrk="0" fontAlgn="base" hangingPunct="0">
              <a:spcBef>
                <a:spcPct val="0"/>
              </a:spcBef>
              <a:spcAft>
                <a:spcPct val="0"/>
              </a:spcAft>
              <a:defRPr/>
            </a:pPr>
            <a:endParaRPr lang="en-US" dirty="0">
              <a:solidFill>
                <a:prstClr val="black"/>
              </a:solidFill>
              <a:latin typeface="Arial"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6">
            <a:extLst>
              <a:ext uri="{FF2B5EF4-FFF2-40B4-BE49-F238E27FC236}">
                <a16:creationId xmlns:a16="http://schemas.microsoft.com/office/drawing/2014/main" id="{94DC9105-ACCD-4C46-A888-8C81BA47B9B5}"/>
              </a:ext>
            </a:extLst>
          </p:cNvPr>
          <p:cNvSpPr>
            <a:spLocks noChangeArrowheads="1"/>
          </p:cNvSpPr>
          <p:nvPr/>
        </p:nvSpPr>
        <p:spPr bwMode="auto">
          <a:xfrm>
            <a:off x="1981200" y="1066800"/>
            <a:ext cx="8153400" cy="1570038"/>
          </a:xfrm>
          <a:prstGeom prst="rect">
            <a:avLst/>
          </a:prstGeom>
          <a:noFill/>
          <a:ln w="28575">
            <a:solidFill>
              <a:schemeClr val="accent6">
                <a:lumMod val="50000"/>
              </a:schemeClr>
            </a:solidFill>
            <a:miter lim="800000"/>
            <a:headEnd/>
            <a:tailEnd/>
          </a:ln>
        </p:spPr>
        <p:txBody>
          <a:bodyPr>
            <a:spAutoFit/>
          </a:bodyPr>
          <a:lstStyle/>
          <a:p>
            <a:pPr algn="just" eaLnBrk="0" fontAlgn="base" hangingPunct="0">
              <a:spcBef>
                <a:spcPct val="0"/>
              </a:spcBef>
              <a:spcAft>
                <a:spcPct val="0"/>
              </a:spcAft>
              <a:defRPr/>
            </a:pPr>
            <a:r>
              <a:rPr lang="en-US" sz="2400" b="1" dirty="0">
                <a:solidFill>
                  <a:prstClr val="black"/>
                </a:solidFill>
                <a:latin typeface="Arial" panose="020B0604020202020204" pitchFamily="34" charset="0"/>
                <a:cs typeface="Arial" panose="020B0604020202020204" pitchFamily="34" charset="0"/>
              </a:rPr>
              <a:t>An MBE/DBE/ACDBE is a small business that is at least 51% independently owned and controlled by one or more socially and economically disadvantaged individuals</a:t>
            </a:r>
            <a:endParaRPr lang="en-US" b="1" dirty="0">
              <a:solidFill>
                <a:prstClr val="black"/>
              </a:solidFill>
              <a:latin typeface="Arial" panose="020B0604020202020204" pitchFamily="34" charset="0"/>
              <a:cs typeface="Arial" panose="020B0604020202020204" pitchFamily="34" charset="0"/>
            </a:endParaRPr>
          </a:p>
        </p:txBody>
      </p:sp>
      <p:sp>
        <p:nvSpPr>
          <p:cNvPr id="34819" name="Rectangle 7">
            <a:extLst>
              <a:ext uri="{FF2B5EF4-FFF2-40B4-BE49-F238E27FC236}">
                <a16:creationId xmlns:a16="http://schemas.microsoft.com/office/drawing/2014/main" id="{F50E0163-0315-4D72-B57E-1019EF4A6D6A}"/>
              </a:ext>
            </a:extLst>
          </p:cNvPr>
          <p:cNvSpPr>
            <a:spLocks noChangeArrowheads="1"/>
          </p:cNvSpPr>
          <p:nvPr/>
        </p:nvSpPr>
        <p:spPr bwMode="auto">
          <a:xfrm>
            <a:off x="1981200" y="3265488"/>
            <a:ext cx="8229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 typeface="Wingdings" panose="05000000000000000000" pitchFamily="2" charset="2"/>
              <a:buChar char="§"/>
            </a:pPr>
            <a:r>
              <a:rPr lang="en-US" altLang="en-US" sz="2400" b="1" dirty="0">
                <a:solidFill>
                  <a:prstClr val="black"/>
                </a:solidFill>
                <a:latin typeface="Arial" panose="020B0604020202020204" pitchFamily="34" charset="0"/>
                <a:cs typeface="Arial" panose="020B0604020202020204" pitchFamily="34" charset="0"/>
              </a:rPr>
              <a:t>Ownership must be real and substantial</a:t>
            </a:r>
          </a:p>
          <a:p>
            <a:pPr marL="0" indent="0" eaLnBrk="0" fontAlgn="base" hangingPunct="0">
              <a:spcBef>
                <a:spcPct val="0"/>
              </a:spcBef>
              <a:spcAft>
                <a:spcPct val="0"/>
              </a:spcAft>
              <a:buNone/>
            </a:pPr>
            <a:endParaRPr lang="en-US" altLang="en-US" sz="2400"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buFont typeface="Wingdings" panose="05000000000000000000" pitchFamily="2" charset="2"/>
              <a:buChar char="§"/>
            </a:pPr>
            <a:r>
              <a:rPr lang="en-US" altLang="en-US" sz="2400" b="1" dirty="0">
                <a:solidFill>
                  <a:prstClr val="black"/>
                </a:solidFill>
                <a:latin typeface="Arial" panose="020B0604020202020204" pitchFamily="34" charset="0"/>
                <a:cs typeface="Arial" panose="020B0604020202020204" pitchFamily="34" charset="0"/>
              </a:rPr>
              <a:t>Owner must be a U.S. citizen or permanent resident</a:t>
            </a:r>
          </a:p>
          <a:p>
            <a:pPr eaLnBrk="0" fontAlgn="base" hangingPunct="0">
              <a:spcBef>
                <a:spcPct val="0"/>
              </a:spcBef>
              <a:spcAft>
                <a:spcPct val="0"/>
              </a:spcAft>
              <a:buFont typeface="Wingdings" panose="05000000000000000000" pitchFamily="2" charset="2"/>
              <a:buChar char="§"/>
            </a:pPr>
            <a:endParaRPr lang="en-US" altLang="en-US" sz="2400"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buFont typeface="Wingdings" panose="05000000000000000000" pitchFamily="2" charset="2"/>
              <a:buChar char="§"/>
            </a:pPr>
            <a:r>
              <a:rPr lang="en-US" altLang="en-US" sz="2400" b="1" dirty="0">
                <a:solidFill>
                  <a:prstClr val="black"/>
                </a:solidFill>
                <a:latin typeface="Arial" panose="020B0604020202020204" pitchFamily="34" charset="0"/>
                <a:cs typeface="Arial" panose="020B0604020202020204" pitchFamily="34" charset="0"/>
              </a:rPr>
              <a:t>Firms headquartered in Maryland must be in good standing with the Maryland Department of Assessments and Taxation</a:t>
            </a:r>
          </a:p>
        </p:txBody>
      </p:sp>
      <p:sp>
        <p:nvSpPr>
          <p:cNvPr id="6" name="Rectangle 4">
            <a:extLst>
              <a:ext uri="{FF2B5EF4-FFF2-40B4-BE49-F238E27FC236}">
                <a16:creationId xmlns:a16="http://schemas.microsoft.com/office/drawing/2014/main" id="{1468A271-A538-4F3D-86B2-CDE12047CB99}"/>
              </a:ext>
            </a:extLst>
          </p:cNvPr>
          <p:cNvSpPr txBox="1">
            <a:spLocks noChangeArrowheads="1"/>
          </p:cNvSpPr>
          <p:nvPr/>
        </p:nvSpPr>
        <p:spPr>
          <a:xfrm>
            <a:off x="1524000" y="381000"/>
            <a:ext cx="9144000" cy="6858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a:solidFill>
                  <a:srgbClr val="F79646">
                    <a:lumMod val="50000"/>
                  </a:srgbClr>
                </a:solidFill>
                <a:latin typeface="Arial" panose="020B0604020202020204" pitchFamily="34" charset="0"/>
                <a:cs typeface="Arial" panose="020B0604020202020204" pitchFamily="34" charset="0"/>
              </a:rPr>
              <a:t>ELIGIBILITY STANDARDS: OWNERSHIP</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93AEA1E-59CF-4487-8672-E86862FA0938}"/>
              </a:ext>
            </a:extLst>
          </p:cNvPr>
          <p:cNvSpPr>
            <a:spLocks noGrp="1" noChangeArrowheads="1"/>
          </p:cNvSpPr>
          <p:nvPr>
            <p:ph type="title"/>
          </p:nvPr>
        </p:nvSpPr>
        <p:spPr>
          <a:xfrm>
            <a:off x="2133600" y="381000"/>
            <a:ext cx="8077200" cy="609600"/>
          </a:xfrm>
        </p:spPr>
        <p:txBody>
          <a:bodyPr rtlCol="0">
            <a:normAutofit/>
          </a:bodyPr>
          <a:lstStyle/>
          <a:p>
            <a:pPr eaLnBrk="1" fontAlgn="auto" hangingPunct="1">
              <a:spcAft>
                <a:spcPts val="0"/>
              </a:spcAft>
              <a:defRPr/>
            </a:pPr>
            <a:r>
              <a:rPr lang="en-US" sz="2800" b="1" dirty="0">
                <a:solidFill>
                  <a:schemeClr val="accent6">
                    <a:lumMod val="50000"/>
                  </a:schemeClr>
                </a:solidFill>
                <a:latin typeface="Arial" panose="020B0604020202020204" pitchFamily="34" charset="0"/>
                <a:cs typeface="Arial" panose="020B0604020202020204" pitchFamily="34" charset="0"/>
              </a:rPr>
              <a:t>ELIGIBILITY STANDARDS: MINORITY STATUS</a:t>
            </a:r>
          </a:p>
        </p:txBody>
      </p:sp>
      <p:sp>
        <p:nvSpPr>
          <p:cNvPr id="6" name="Rectangle 5">
            <a:extLst>
              <a:ext uri="{FF2B5EF4-FFF2-40B4-BE49-F238E27FC236}">
                <a16:creationId xmlns:a16="http://schemas.microsoft.com/office/drawing/2014/main" id="{840BBFAD-0072-4F21-8470-8DDF3DB93368}"/>
              </a:ext>
            </a:extLst>
          </p:cNvPr>
          <p:cNvSpPr/>
          <p:nvPr/>
        </p:nvSpPr>
        <p:spPr>
          <a:xfrm>
            <a:off x="2062163" y="1898650"/>
            <a:ext cx="8077200" cy="4339650"/>
          </a:xfrm>
          <a:prstGeom prst="rect">
            <a:avLst/>
          </a:prstGeom>
        </p:spPr>
        <p:txBody>
          <a:bodyPr>
            <a:spAutoFit/>
          </a:bodyPr>
          <a:lstStyle/>
          <a:p>
            <a:pPr marL="342900" indent="-342900" eaLnBrk="0" fontAlgn="base" hangingPunct="0">
              <a:spcBef>
                <a:spcPct val="0"/>
              </a:spcBef>
              <a:spcAft>
                <a:spcPct val="0"/>
              </a:spcAft>
              <a:buFont typeface="Wingdings" panose="05000000000000000000" pitchFamily="2" charset="2"/>
              <a:buChar char="§"/>
              <a:defRPr/>
            </a:pPr>
            <a:endParaRPr lang="en-US" sz="2000" b="1" dirty="0">
              <a:solidFill>
                <a:prstClr val="black"/>
              </a:solidFill>
              <a:latin typeface="Arial" panose="020B0604020202020204" pitchFamily="34" charset="0"/>
              <a:cs typeface="Arial" panose="020B0604020202020204" pitchFamily="34" charset="0"/>
            </a:endParaRPr>
          </a:p>
          <a:p>
            <a:pPr marL="342900" indent="-342900" eaLnBrk="0" fontAlgn="base" hangingPunct="0">
              <a:spcBef>
                <a:spcPct val="0"/>
              </a:spcBef>
              <a:spcAft>
                <a:spcPct val="0"/>
              </a:spcAft>
              <a:buFont typeface="Wingdings" panose="05000000000000000000" pitchFamily="2" charset="2"/>
              <a:buChar char="§"/>
              <a:defRPr/>
            </a:pPr>
            <a:r>
              <a:rPr lang="en-US" sz="2000" b="1" dirty="0">
                <a:solidFill>
                  <a:prstClr val="black"/>
                </a:solidFill>
                <a:latin typeface="Arial" panose="020B0604020202020204" pitchFamily="34" charset="0"/>
                <a:cs typeface="Arial" panose="020B0604020202020204" pitchFamily="34" charset="0"/>
              </a:rPr>
              <a:t>Women</a:t>
            </a:r>
          </a:p>
          <a:p>
            <a:pPr eaLnBrk="0" fontAlgn="base" hangingPunct="0">
              <a:spcBef>
                <a:spcPct val="0"/>
              </a:spcBef>
              <a:spcAft>
                <a:spcPct val="0"/>
              </a:spcAft>
              <a:defRPr/>
            </a:pPr>
            <a:endParaRPr lang="en-US" sz="1200" b="1" dirty="0">
              <a:solidFill>
                <a:prstClr val="black"/>
              </a:solidFill>
              <a:latin typeface="Arial" panose="020B0604020202020204" pitchFamily="34" charset="0"/>
              <a:cs typeface="Arial" panose="020B0604020202020204" pitchFamily="34" charset="0"/>
            </a:endParaRPr>
          </a:p>
          <a:p>
            <a:pPr marL="342900" indent="-342900" eaLnBrk="0" fontAlgn="base" hangingPunct="0">
              <a:spcBef>
                <a:spcPct val="0"/>
              </a:spcBef>
              <a:spcAft>
                <a:spcPct val="0"/>
              </a:spcAft>
              <a:buFont typeface="Wingdings" panose="05000000000000000000" pitchFamily="2" charset="2"/>
              <a:buChar char="§"/>
              <a:defRPr/>
            </a:pPr>
            <a:r>
              <a:rPr lang="en-US" sz="2000" b="1" dirty="0">
                <a:solidFill>
                  <a:prstClr val="black"/>
                </a:solidFill>
                <a:latin typeface="Arial" panose="020B0604020202020204" pitchFamily="34" charset="0"/>
                <a:cs typeface="Arial" panose="020B0604020202020204" pitchFamily="34" charset="0"/>
              </a:rPr>
              <a:t>African Americans</a:t>
            </a:r>
          </a:p>
          <a:p>
            <a:pPr eaLnBrk="0" fontAlgn="base" hangingPunct="0">
              <a:spcBef>
                <a:spcPct val="0"/>
              </a:spcBef>
              <a:spcAft>
                <a:spcPct val="0"/>
              </a:spcAft>
              <a:defRPr/>
            </a:pPr>
            <a:endParaRPr lang="en-US" sz="1200" b="1" dirty="0">
              <a:solidFill>
                <a:prstClr val="black"/>
              </a:solidFill>
              <a:latin typeface="Arial" panose="020B0604020202020204" pitchFamily="34" charset="0"/>
              <a:cs typeface="Arial" panose="020B0604020202020204" pitchFamily="34" charset="0"/>
            </a:endParaRPr>
          </a:p>
          <a:p>
            <a:pPr marL="342900" indent="-342900" eaLnBrk="0" fontAlgn="base" hangingPunct="0">
              <a:spcBef>
                <a:spcPct val="0"/>
              </a:spcBef>
              <a:spcAft>
                <a:spcPct val="0"/>
              </a:spcAft>
              <a:buFont typeface="Wingdings" panose="05000000000000000000" pitchFamily="2" charset="2"/>
              <a:buChar char="§"/>
              <a:defRPr/>
            </a:pPr>
            <a:r>
              <a:rPr lang="en-US" sz="2000" b="1" dirty="0">
                <a:solidFill>
                  <a:prstClr val="black"/>
                </a:solidFill>
                <a:latin typeface="Arial" panose="020B0604020202020204" pitchFamily="34" charset="0"/>
                <a:cs typeface="Arial" panose="020B0604020202020204" pitchFamily="34" charset="0"/>
              </a:rPr>
              <a:t>Hispanic Americans</a:t>
            </a:r>
          </a:p>
          <a:p>
            <a:pPr eaLnBrk="0" fontAlgn="base" hangingPunct="0">
              <a:spcBef>
                <a:spcPct val="0"/>
              </a:spcBef>
              <a:spcAft>
                <a:spcPct val="0"/>
              </a:spcAft>
              <a:defRPr/>
            </a:pPr>
            <a:endParaRPr lang="en-US" sz="1200" b="1" dirty="0">
              <a:solidFill>
                <a:prstClr val="black"/>
              </a:solidFill>
              <a:latin typeface="Arial" panose="020B0604020202020204" pitchFamily="34" charset="0"/>
              <a:cs typeface="Arial" panose="020B0604020202020204" pitchFamily="34" charset="0"/>
            </a:endParaRPr>
          </a:p>
          <a:p>
            <a:pPr marL="342900" indent="-342900" eaLnBrk="0" fontAlgn="base" hangingPunct="0">
              <a:spcBef>
                <a:spcPct val="0"/>
              </a:spcBef>
              <a:spcAft>
                <a:spcPct val="0"/>
              </a:spcAft>
              <a:buFont typeface="Wingdings" panose="05000000000000000000" pitchFamily="2" charset="2"/>
              <a:buChar char="§"/>
              <a:defRPr/>
            </a:pPr>
            <a:r>
              <a:rPr lang="en-US" sz="2000" b="1" dirty="0">
                <a:solidFill>
                  <a:prstClr val="black"/>
                </a:solidFill>
                <a:latin typeface="Arial" panose="020B0604020202020204" pitchFamily="34" charset="0"/>
                <a:cs typeface="Arial" panose="020B0604020202020204" pitchFamily="34" charset="0"/>
              </a:rPr>
              <a:t>Native Americans</a:t>
            </a:r>
          </a:p>
          <a:p>
            <a:pPr eaLnBrk="0" fontAlgn="base" hangingPunct="0">
              <a:spcBef>
                <a:spcPct val="0"/>
              </a:spcBef>
              <a:spcAft>
                <a:spcPct val="0"/>
              </a:spcAft>
              <a:defRPr/>
            </a:pPr>
            <a:endParaRPr lang="en-US" sz="1600" b="1" dirty="0">
              <a:solidFill>
                <a:prstClr val="black"/>
              </a:solidFill>
              <a:latin typeface="Arial" panose="020B0604020202020204" pitchFamily="34" charset="0"/>
              <a:cs typeface="Arial" panose="020B0604020202020204" pitchFamily="34" charset="0"/>
            </a:endParaRPr>
          </a:p>
          <a:p>
            <a:pPr marL="342900" indent="-342900" eaLnBrk="0" fontAlgn="base" hangingPunct="0">
              <a:spcBef>
                <a:spcPct val="0"/>
              </a:spcBef>
              <a:spcAft>
                <a:spcPct val="0"/>
              </a:spcAft>
              <a:buFont typeface="Wingdings" panose="05000000000000000000" pitchFamily="2" charset="2"/>
              <a:buChar char="§"/>
              <a:defRPr/>
            </a:pPr>
            <a:r>
              <a:rPr lang="en-US" sz="2000" b="1" dirty="0">
                <a:solidFill>
                  <a:prstClr val="black"/>
                </a:solidFill>
                <a:latin typeface="Arial" panose="020B0604020202020204" pitchFamily="34" charset="0"/>
                <a:cs typeface="Arial" panose="020B0604020202020204" pitchFamily="34" charset="0"/>
              </a:rPr>
              <a:t>Asian Pacific Americans</a:t>
            </a:r>
          </a:p>
          <a:p>
            <a:pPr eaLnBrk="0" fontAlgn="base" hangingPunct="0">
              <a:spcBef>
                <a:spcPct val="0"/>
              </a:spcBef>
              <a:spcAft>
                <a:spcPct val="0"/>
              </a:spcAft>
              <a:defRPr/>
            </a:pPr>
            <a:endParaRPr lang="en-US" b="1" dirty="0">
              <a:solidFill>
                <a:prstClr val="black"/>
              </a:solidFill>
              <a:latin typeface="Arial" panose="020B0604020202020204" pitchFamily="34" charset="0"/>
              <a:cs typeface="Arial" panose="020B0604020202020204" pitchFamily="34" charset="0"/>
            </a:endParaRPr>
          </a:p>
          <a:p>
            <a:pPr marL="342900" indent="-342900" eaLnBrk="0" fontAlgn="base" hangingPunct="0">
              <a:spcBef>
                <a:spcPct val="0"/>
              </a:spcBef>
              <a:spcAft>
                <a:spcPct val="0"/>
              </a:spcAft>
              <a:buFont typeface="Wingdings" panose="05000000000000000000" pitchFamily="2" charset="2"/>
              <a:buChar char="§"/>
              <a:defRPr/>
            </a:pPr>
            <a:r>
              <a:rPr lang="en-US" sz="2000" b="1" dirty="0">
                <a:solidFill>
                  <a:prstClr val="black"/>
                </a:solidFill>
                <a:latin typeface="Arial" panose="020B0604020202020204" pitchFamily="34" charset="0"/>
                <a:cs typeface="Arial" panose="020B0604020202020204" pitchFamily="34" charset="0"/>
              </a:rPr>
              <a:t>Subcontinent Asian Americans</a:t>
            </a:r>
          </a:p>
          <a:p>
            <a:pPr eaLnBrk="0" fontAlgn="base" hangingPunct="0">
              <a:spcBef>
                <a:spcPct val="0"/>
              </a:spcBef>
              <a:spcAft>
                <a:spcPct val="0"/>
              </a:spcAft>
              <a:defRPr/>
            </a:pPr>
            <a:endParaRPr lang="en-US" b="1" dirty="0">
              <a:solidFill>
                <a:prstClr val="black"/>
              </a:solidFill>
              <a:latin typeface="Arial" panose="020B0604020202020204" pitchFamily="34" charset="0"/>
              <a:cs typeface="Arial" panose="020B0604020202020204" pitchFamily="34" charset="0"/>
            </a:endParaRPr>
          </a:p>
          <a:p>
            <a:pPr marL="342900" indent="-342900" eaLnBrk="0" fontAlgn="base" hangingPunct="0">
              <a:spcBef>
                <a:spcPct val="0"/>
              </a:spcBef>
              <a:spcAft>
                <a:spcPct val="0"/>
              </a:spcAft>
              <a:buFont typeface="Wingdings" panose="05000000000000000000" pitchFamily="2" charset="2"/>
              <a:buChar char="§"/>
              <a:defRPr/>
            </a:pPr>
            <a:r>
              <a:rPr lang="en-US" sz="2000" b="1" dirty="0">
                <a:solidFill>
                  <a:prstClr val="black"/>
                </a:solidFill>
                <a:latin typeface="Arial" panose="020B0604020202020204" pitchFamily="34" charset="0"/>
                <a:cs typeface="Arial" panose="020B0604020202020204" pitchFamily="34" charset="0"/>
              </a:rPr>
              <a:t>Disabled Persons (MBE Program Only)</a:t>
            </a:r>
          </a:p>
          <a:p>
            <a:pPr eaLnBrk="0" fontAlgn="base" hangingPunct="0">
              <a:spcBef>
                <a:spcPct val="0"/>
              </a:spcBef>
              <a:spcAft>
                <a:spcPct val="0"/>
              </a:spcAft>
              <a:buFont typeface="Wingdings 2" pitchFamily="18" charset="2"/>
              <a:buChar char=""/>
              <a:defRPr/>
            </a:pPr>
            <a:endParaRPr lang="en-US" sz="2000" dirty="0">
              <a:solidFill>
                <a:prstClr val="black"/>
              </a:solidFill>
              <a:latin typeface="Arial" charset="0"/>
              <a:cs typeface="Arial" panose="020B0604020202020204" pitchFamily="34" charset="0"/>
            </a:endParaRPr>
          </a:p>
        </p:txBody>
      </p:sp>
      <p:sp>
        <p:nvSpPr>
          <p:cNvPr id="35844" name="TextBox 7">
            <a:extLst>
              <a:ext uri="{FF2B5EF4-FFF2-40B4-BE49-F238E27FC236}">
                <a16:creationId xmlns:a16="http://schemas.microsoft.com/office/drawing/2014/main" id="{BFE8EFE3-FE4B-4401-A033-2F8A8E304914}"/>
              </a:ext>
            </a:extLst>
          </p:cNvPr>
          <p:cNvSpPr txBox="1">
            <a:spLocks noChangeArrowheads="1"/>
          </p:cNvSpPr>
          <p:nvPr/>
        </p:nvSpPr>
        <p:spPr bwMode="auto">
          <a:xfrm>
            <a:off x="1524000" y="5878902"/>
            <a:ext cx="914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en-US" altLang="en-US" sz="1800" b="1" dirty="0">
                <a:solidFill>
                  <a:srgbClr val="FF0000"/>
                </a:solidFill>
                <a:latin typeface="Arial" panose="020B0604020202020204" pitchFamily="34" charset="0"/>
                <a:cs typeface="Arial" panose="020B0604020202020204" pitchFamily="34" charset="0"/>
              </a:rPr>
              <a:t>Firms owned by ethnic women are dually certified</a:t>
            </a:r>
          </a:p>
        </p:txBody>
      </p:sp>
      <p:sp>
        <p:nvSpPr>
          <p:cNvPr id="3" name="TextBox 2">
            <a:extLst>
              <a:ext uri="{FF2B5EF4-FFF2-40B4-BE49-F238E27FC236}">
                <a16:creationId xmlns:a16="http://schemas.microsoft.com/office/drawing/2014/main" id="{6E7E3D24-E105-4C76-8B60-A8B3EA3C2D5F}"/>
              </a:ext>
            </a:extLst>
          </p:cNvPr>
          <p:cNvSpPr txBox="1"/>
          <p:nvPr/>
        </p:nvSpPr>
        <p:spPr>
          <a:xfrm>
            <a:off x="2362201" y="990601"/>
            <a:ext cx="7902575" cy="1108075"/>
          </a:xfrm>
          <a:prstGeom prst="rect">
            <a:avLst/>
          </a:prstGeom>
          <a:noFill/>
          <a:ln w="28575">
            <a:solidFill>
              <a:schemeClr val="accent6">
                <a:lumMod val="50000"/>
              </a:schemeClr>
            </a:solidFill>
          </a:ln>
        </p:spPr>
        <p:txBody>
          <a:bodyPr>
            <a:spAutoFit/>
          </a:bodyPr>
          <a:lstStyle/>
          <a:p>
            <a:pPr eaLnBrk="0" fontAlgn="base" hangingPunct="0">
              <a:spcBef>
                <a:spcPct val="0"/>
              </a:spcBef>
              <a:spcAft>
                <a:spcPct val="0"/>
              </a:spcAft>
              <a:defRPr/>
            </a:pPr>
            <a:r>
              <a:rPr lang="en-US" sz="2400" b="1" dirty="0">
                <a:solidFill>
                  <a:prstClr val="black"/>
                </a:solidFill>
                <a:latin typeface="Arial" panose="020B0604020202020204" pitchFamily="34" charset="0"/>
                <a:cs typeface="Arial" panose="020B0604020202020204" pitchFamily="34" charset="0"/>
              </a:rPr>
              <a:t>Certain groups are </a:t>
            </a:r>
            <a:r>
              <a:rPr lang="en-US" sz="2400" b="1" i="1" dirty="0">
                <a:solidFill>
                  <a:prstClr val="black"/>
                </a:solidFill>
                <a:latin typeface="Arial" panose="020B0604020202020204" pitchFamily="34" charset="0"/>
                <a:cs typeface="Arial" panose="020B0604020202020204" pitchFamily="34" charset="0"/>
              </a:rPr>
              <a:t>presumed </a:t>
            </a:r>
            <a:r>
              <a:rPr lang="en-US" sz="2400" b="1" dirty="0">
                <a:solidFill>
                  <a:prstClr val="black"/>
                </a:solidFill>
                <a:latin typeface="Arial" panose="020B0604020202020204" pitchFamily="34" charset="0"/>
                <a:cs typeface="Arial" panose="020B0604020202020204" pitchFamily="34" charset="0"/>
              </a:rPr>
              <a:t>to be socially disadvantaged:</a:t>
            </a:r>
          </a:p>
          <a:p>
            <a:pPr eaLnBrk="0" fontAlgn="base" hangingPunct="0">
              <a:spcBef>
                <a:spcPct val="0"/>
              </a:spcBef>
              <a:spcAft>
                <a:spcPct val="0"/>
              </a:spcAft>
              <a:defRPr/>
            </a:pPr>
            <a:endParaRPr lang="en-US" b="1" dirty="0">
              <a:solidFill>
                <a:prstClr val="black"/>
              </a:solidFill>
              <a:latin typeface="Arial"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D7C38FF5-E11E-47A4-9FE1-6353F240507B}"/>
              </a:ext>
            </a:extLst>
          </p:cNvPr>
          <p:cNvSpPr>
            <a:spLocks noGrp="1" noChangeArrowheads="1"/>
          </p:cNvSpPr>
          <p:nvPr>
            <p:ph type="title"/>
          </p:nvPr>
        </p:nvSpPr>
        <p:spPr>
          <a:xfrm>
            <a:off x="2133600" y="533400"/>
            <a:ext cx="8077200" cy="533400"/>
          </a:xfrm>
        </p:spPr>
        <p:txBody>
          <a:bodyPr rtlCol="0">
            <a:noAutofit/>
          </a:bodyPr>
          <a:lstStyle/>
          <a:p>
            <a:pPr eaLnBrk="1" fontAlgn="auto" hangingPunct="1">
              <a:spcAft>
                <a:spcPts val="0"/>
              </a:spcAft>
              <a:defRPr/>
            </a:pPr>
            <a:r>
              <a:rPr lang="en-US" sz="2800" b="1" dirty="0">
                <a:solidFill>
                  <a:schemeClr val="accent6">
                    <a:lumMod val="50000"/>
                  </a:schemeClr>
                </a:solidFill>
                <a:latin typeface="Arial" panose="020B0604020202020204" pitchFamily="34" charset="0"/>
                <a:cs typeface="Arial" panose="020B0604020202020204" pitchFamily="34" charset="0"/>
              </a:rPr>
              <a:t>ELIGIBILITY STANDARDS: CONTROL</a:t>
            </a:r>
          </a:p>
        </p:txBody>
      </p:sp>
      <p:sp>
        <p:nvSpPr>
          <p:cNvPr id="16387" name="Rectangle 3">
            <a:extLst>
              <a:ext uri="{FF2B5EF4-FFF2-40B4-BE49-F238E27FC236}">
                <a16:creationId xmlns:a16="http://schemas.microsoft.com/office/drawing/2014/main" id="{424771AE-C0FC-485E-B428-54D6AC41708A}"/>
              </a:ext>
            </a:extLst>
          </p:cNvPr>
          <p:cNvSpPr>
            <a:spLocks noGrp="1" noChangeArrowheads="1"/>
          </p:cNvSpPr>
          <p:nvPr>
            <p:ph idx="1"/>
          </p:nvPr>
        </p:nvSpPr>
        <p:spPr>
          <a:xfrm>
            <a:off x="1828800" y="1295400"/>
            <a:ext cx="8534400" cy="4876800"/>
          </a:xfrm>
        </p:spPr>
        <p:txBody>
          <a:bodyPr rtlCol="0">
            <a:normAutofit/>
          </a:bodyPr>
          <a:lstStyle/>
          <a:p>
            <a:pPr eaLnBrk="1" fontAlgn="auto" hangingPunct="1">
              <a:lnSpc>
                <a:spcPct val="90000"/>
              </a:lnSpc>
              <a:spcAft>
                <a:spcPts val="0"/>
              </a:spcAft>
              <a:buFont typeface="Wingdings" panose="05000000000000000000" pitchFamily="2" charset="2"/>
              <a:buChar char="§"/>
              <a:defRPr/>
            </a:pPr>
            <a:r>
              <a:rPr lang="en-US" sz="2400" b="1" dirty="0">
                <a:latin typeface="Arial" panose="020B0604020202020204" pitchFamily="34" charset="0"/>
                <a:cs typeface="Arial" panose="020B0604020202020204" pitchFamily="34" charset="0"/>
              </a:rPr>
              <a:t>Minority owner(s) must have an overall understanding of, and </a:t>
            </a:r>
            <a:r>
              <a:rPr lang="en-US" sz="2400" b="1" u="sng" dirty="0">
                <a:latin typeface="Arial" panose="020B0604020202020204" pitchFamily="34" charset="0"/>
                <a:cs typeface="Arial" panose="020B0604020202020204" pitchFamily="34" charset="0"/>
              </a:rPr>
              <a:t>managerial</a:t>
            </a:r>
            <a:r>
              <a:rPr lang="en-US" sz="2400" b="1" dirty="0">
                <a:latin typeface="Arial" panose="020B0604020202020204" pitchFamily="34" charset="0"/>
                <a:cs typeface="Arial" panose="020B0604020202020204" pitchFamily="34" charset="0"/>
              </a:rPr>
              <a:t> and </a:t>
            </a:r>
            <a:r>
              <a:rPr lang="en-US" sz="2400" b="1" u="sng" dirty="0">
                <a:latin typeface="Arial" panose="020B0604020202020204" pitchFamily="34" charset="0"/>
                <a:cs typeface="Arial" panose="020B0604020202020204" pitchFamily="34" charset="0"/>
              </a:rPr>
              <a:t>technical competence </a:t>
            </a:r>
            <a:r>
              <a:rPr lang="en-US" sz="2400" b="1" dirty="0">
                <a:latin typeface="Arial" panose="020B0604020202020204" pitchFamily="34" charset="0"/>
                <a:cs typeface="Arial" panose="020B0604020202020204" pitchFamily="34" charset="0"/>
              </a:rPr>
              <a:t>and </a:t>
            </a:r>
            <a:r>
              <a:rPr lang="en-US" sz="2400" b="1" u="sng" dirty="0">
                <a:latin typeface="Arial" panose="020B0604020202020204" pitchFamily="34" charset="0"/>
                <a:cs typeface="Arial" panose="020B0604020202020204" pitchFamily="34" charset="0"/>
              </a:rPr>
              <a:t>experience </a:t>
            </a:r>
            <a:r>
              <a:rPr lang="en-US" sz="2400" b="1" dirty="0">
                <a:latin typeface="Arial" panose="020B0604020202020204" pitchFamily="34" charset="0"/>
                <a:cs typeface="Arial" panose="020B0604020202020204" pitchFamily="34" charset="0"/>
              </a:rPr>
              <a:t>directly related to, the type of business in which the firm is seeking certification</a:t>
            </a:r>
          </a:p>
          <a:p>
            <a:pPr eaLnBrk="1" fontAlgn="auto" hangingPunct="1">
              <a:lnSpc>
                <a:spcPct val="80000"/>
              </a:lnSpc>
              <a:spcAft>
                <a:spcPts val="0"/>
              </a:spcAft>
              <a:buClr>
                <a:schemeClr val="accent6">
                  <a:lumMod val="50000"/>
                </a:schemeClr>
              </a:buClr>
              <a:buFont typeface="Wingdings" panose="05000000000000000000" pitchFamily="2" charset="2"/>
              <a:buChar char="§"/>
              <a:defRPr/>
            </a:pPr>
            <a:endParaRPr lang="en-US" sz="2400" b="1" dirty="0">
              <a:latin typeface="Arial" panose="020B0604020202020204" pitchFamily="34" charset="0"/>
              <a:cs typeface="Arial" panose="020B0604020202020204" pitchFamily="34" charset="0"/>
            </a:endParaRPr>
          </a:p>
          <a:p>
            <a:pPr eaLnBrk="1" fontAlgn="auto" hangingPunct="1">
              <a:lnSpc>
                <a:spcPct val="90000"/>
              </a:lnSpc>
              <a:spcAft>
                <a:spcPts val="0"/>
              </a:spcAft>
              <a:buFont typeface="Wingdings" panose="05000000000000000000" pitchFamily="2" charset="2"/>
              <a:buChar char="§"/>
              <a:defRPr/>
            </a:pPr>
            <a:r>
              <a:rPr lang="en-US" sz="2400" b="1" dirty="0">
                <a:latin typeface="Arial" panose="020B0604020202020204" pitchFamily="34" charset="0"/>
                <a:cs typeface="Arial" panose="020B0604020202020204" pitchFamily="34" charset="0"/>
              </a:rPr>
              <a:t>Firms are certified in </a:t>
            </a:r>
            <a:r>
              <a:rPr lang="en-US" sz="2400" b="1" u="sng" dirty="0">
                <a:latin typeface="Arial" panose="020B0604020202020204" pitchFamily="34" charset="0"/>
                <a:cs typeface="Arial" panose="020B0604020202020204" pitchFamily="34" charset="0"/>
              </a:rPr>
              <a:t>specific areas of work</a:t>
            </a:r>
            <a:r>
              <a:rPr lang="en-US" sz="2400" b="1" dirty="0">
                <a:latin typeface="Arial" panose="020B0604020202020204" pitchFamily="34" charset="0"/>
                <a:cs typeface="Arial" panose="020B0604020202020204" pitchFamily="34" charset="0"/>
              </a:rPr>
              <a:t> as defined by the North American Industry Classification System (NAICS Codes)</a:t>
            </a:r>
          </a:p>
          <a:p>
            <a:pPr eaLnBrk="1" fontAlgn="auto" hangingPunct="1">
              <a:lnSpc>
                <a:spcPct val="80000"/>
              </a:lnSpc>
              <a:spcAft>
                <a:spcPts val="0"/>
              </a:spcAft>
              <a:buNone/>
              <a:defRPr/>
            </a:pPr>
            <a:endParaRPr lang="en-US" sz="2400" b="1" dirty="0">
              <a:latin typeface="Arial" panose="020B0604020202020204" pitchFamily="34" charset="0"/>
              <a:cs typeface="Arial" panose="020B0604020202020204" pitchFamily="34" charset="0"/>
            </a:endParaRPr>
          </a:p>
          <a:p>
            <a:pPr algn="ctr" eaLnBrk="1" fontAlgn="auto" hangingPunct="1">
              <a:lnSpc>
                <a:spcPct val="80000"/>
              </a:lnSpc>
              <a:spcAft>
                <a:spcPts val="0"/>
              </a:spcAft>
              <a:buNone/>
              <a:defRPr/>
            </a:pPr>
            <a:r>
              <a:rPr lang="en-US" sz="2000" b="1" dirty="0">
                <a:latin typeface="Arial" panose="020B0604020202020204" pitchFamily="34" charset="0"/>
                <a:cs typeface="Arial" panose="020B0604020202020204" pitchFamily="34" charset="0"/>
              </a:rPr>
              <a:t>To learn more about NAICS Codes visit</a:t>
            </a:r>
          </a:p>
          <a:p>
            <a:pPr algn="ctr" eaLnBrk="1" fontAlgn="auto" hangingPunct="1">
              <a:lnSpc>
                <a:spcPct val="80000"/>
              </a:lnSpc>
              <a:spcAft>
                <a:spcPts val="0"/>
              </a:spcAft>
              <a:buNone/>
              <a:defRPr/>
            </a:pPr>
            <a:endParaRPr lang="en-US" sz="2000" b="1" i="1" u="sng" dirty="0">
              <a:latin typeface="Arial" panose="020B0604020202020204" pitchFamily="34" charset="0"/>
              <a:cs typeface="Arial" panose="020B0604020202020204" pitchFamily="34" charset="0"/>
            </a:endParaRPr>
          </a:p>
          <a:p>
            <a:pPr algn="ctr" eaLnBrk="1" fontAlgn="auto" hangingPunct="1">
              <a:lnSpc>
                <a:spcPct val="80000"/>
              </a:lnSpc>
              <a:spcAft>
                <a:spcPts val="0"/>
              </a:spcAft>
              <a:buNone/>
              <a:defRPr/>
            </a:pPr>
            <a:r>
              <a:rPr lang="en-US" sz="2000" b="1" i="1" u="sng" dirty="0">
                <a:latin typeface="Arial" panose="020B0604020202020204" pitchFamily="34" charset="0"/>
                <a:cs typeface="Arial" panose="020B0604020202020204" pitchFamily="34" charset="0"/>
                <a:hlinkClick r:id="rId3"/>
              </a:rPr>
              <a:t>https://www.census.gov/naics/</a:t>
            </a:r>
            <a:r>
              <a:rPr lang="en-US" sz="2000" b="1" i="1" u="sng" dirty="0">
                <a:latin typeface="Arial" panose="020B0604020202020204" pitchFamily="34" charset="0"/>
                <a:cs typeface="Arial" panose="020B0604020202020204" pitchFamily="34" charset="0"/>
              </a:rPr>
              <a:t> </a:t>
            </a:r>
          </a:p>
          <a:p>
            <a:pPr algn="ctr" eaLnBrk="1" fontAlgn="auto" hangingPunct="1">
              <a:lnSpc>
                <a:spcPct val="80000"/>
              </a:lnSpc>
              <a:spcAft>
                <a:spcPts val="0"/>
              </a:spcAft>
              <a:buNone/>
              <a:defRPr/>
            </a:pPr>
            <a:endParaRPr lang="en-US"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389C7F10-E5A2-4966-AEBA-2E12E9ECE675}"/>
              </a:ext>
            </a:extLst>
          </p:cNvPr>
          <p:cNvSpPr>
            <a:spLocks noGrp="1" noChangeArrowheads="1"/>
          </p:cNvSpPr>
          <p:nvPr>
            <p:ph idx="1"/>
          </p:nvPr>
        </p:nvSpPr>
        <p:spPr>
          <a:xfrm>
            <a:off x="1828800" y="1447800"/>
            <a:ext cx="8534400" cy="2438400"/>
          </a:xfrm>
          <a:ln w="28575">
            <a:solidFill>
              <a:schemeClr val="accent6">
                <a:lumMod val="50000"/>
              </a:schemeClr>
            </a:solidFill>
          </a:ln>
        </p:spPr>
        <p:txBody>
          <a:bodyPr rtlCol="0">
            <a:normAutofit fontScale="92500"/>
          </a:bodyPr>
          <a:lstStyle/>
          <a:p>
            <a:pPr eaLnBrk="1" fontAlgn="auto" hangingPunct="1">
              <a:lnSpc>
                <a:spcPct val="80000"/>
              </a:lnSpc>
              <a:spcAft>
                <a:spcPts val="0"/>
              </a:spcAft>
              <a:buNone/>
              <a:defRPr/>
            </a:pPr>
            <a:r>
              <a:rPr lang="en-US" sz="2400" b="1" dirty="0">
                <a:latin typeface="Arial" panose="020B0604020202020204" pitchFamily="34" charset="0"/>
                <a:cs typeface="Arial" panose="020B0604020202020204" pitchFamily="34" charset="0"/>
              </a:rPr>
              <a:t>In order to evaluate economic disadvantage, each minority </a:t>
            </a:r>
          </a:p>
          <a:p>
            <a:pPr eaLnBrk="1" fontAlgn="auto" hangingPunct="1">
              <a:lnSpc>
                <a:spcPct val="80000"/>
              </a:lnSpc>
              <a:spcAft>
                <a:spcPts val="0"/>
              </a:spcAft>
              <a:buNone/>
              <a:defRPr/>
            </a:pPr>
            <a:r>
              <a:rPr lang="en-US" sz="2400" b="1" dirty="0">
                <a:latin typeface="Arial" panose="020B0604020202020204" pitchFamily="34" charset="0"/>
                <a:cs typeface="Arial" panose="020B0604020202020204" pitchFamily="34" charset="0"/>
              </a:rPr>
              <a:t>owner must submit a Personal Financial Statement (a.k.a. </a:t>
            </a:r>
          </a:p>
          <a:p>
            <a:pPr eaLnBrk="1" fontAlgn="auto" hangingPunct="1">
              <a:lnSpc>
                <a:spcPct val="80000"/>
              </a:lnSpc>
              <a:spcAft>
                <a:spcPts val="0"/>
              </a:spcAft>
              <a:buNone/>
              <a:defRPr/>
            </a:pPr>
            <a:r>
              <a:rPr lang="en-US" sz="2400" b="1" dirty="0">
                <a:latin typeface="Arial" panose="020B0604020202020204" pitchFamily="34" charset="0"/>
                <a:cs typeface="Arial" panose="020B0604020202020204" pitchFamily="34" charset="0"/>
              </a:rPr>
              <a:t>Personal Net Worth (PNW) Statement)</a:t>
            </a:r>
          </a:p>
          <a:p>
            <a:pPr eaLnBrk="1" fontAlgn="auto" hangingPunct="1">
              <a:lnSpc>
                <a:spcPct val="80000"/>
              </a:lnSpc>
              <a:spcAft>
                <a:spcPts val="0"/>
              </a:spcAft>
              <a:buNone/>
              <a:defRPr/>
            </a:pPr>
            <a:endParaRPr lang="en-US" sz="2400" b="1" dirty="0">
              <a:latin typeface="Arial" panose="020B0604020202020204" pitchFamily="34" charset="0"/>
              <a:cs typeface="Arial" panose="020B0604020202020204" pitchFamily="34" charset="0"/>
            </a:endParaRPr>
          </a:p>
          <a:p>
            <a:pPr eaLnBrk="1" fontAlgn="auto" hangingPunct="1">
              <a:lnSpc>
                <a:spcPct val="80000"/>
              </a:lnSpc>
              <a:spcAft>
                <a:spcPts val="0"/>
              </a:spcAft>
              <a:buNone/>
              <a:defRPr/>
            </a:pPr>
            <a:r>
              <a:rPr lang="en-US" sz="2400" b="1" dirty="0">
                <a:latin typeface="Arial" panose="020B0604020202020204" pitchFamily="34" charset="0"/>
                <a:cs typeface="Arial" panose="020B0604020202020204" pitchFamily="34" charset="0"/>
              </a:rPr>
              <a:t>PNW is the net value of the assets held by an individual or </a:t>
            </a:r>
          </a:p>
          <a:p>
            <a:pPr eaLnBrk="1" fontAlgn="auto" hangingPunct="1">
              <a:lnSpc>
                <a:spcPct val="80000"/>
              </a:lnSpc>
              <a:spcAft>
                <a:spcPts val="0"/>
              </a:spcAft>
              <a:buNone/>
              <a:defRPr/>
            </a:pPr>
            <a:r>
              <a:rPr lang="en-US" sz="2400" b="1" dirty="0">
                <a:latin typeface="Arial" panose="020B0604020202020204" pitchFamily="34" charset="0"/>
                <a:cs typeface="Arial" panose="020B0604020202020204" pitchFamily="34" charset="0"/>
              </a:rPr>
              <a:t>includes the minority applicant’s portion of assets </a:t>
            </a:r>
          </a:p>
          <a:p>
            <a:pPr eaLnBrk="1" fontAlgn="auto" hangingPunct="1">
              <a:lnSpc>
                <a:spcPct val="80000"/>
              </a:lnSpc>
              <a:spcAft>
                <a:spcPts val="0"/>
              </a:spcAft>
              <a:buNone/>
              <a:defRPr/>
            </a:pPr>
            <a:r>
              <a:rPr lang="en-US" sz="2400" b="1" dirty="0">
                <a:latin typeface="Arial" panose="020B0604020202020204" pitchFamily="34" charset="0"/>
                <a:cs typeface="Arial" panose="020B0604020202020204" pitchFamily="34" charset="0"/>
              </a:rPr>
              <a:t>held jointly or as community property</a:t>
            </a:r>
            <a:endParaRPr lang="en-US" sz="2800" dirty="0"/>
          </a:p>
          <a:p>
            <a:pPr lvl="1" eaLnBrk="1" fontAlgn="auto" hangingPunct="1">
              <a:lnSpc>
                <a:spcPct val="80000"/>
              </a:lnSpc>
              <a:spcAft>
                <a:spcPts val="0"/>
              </a:spcAft>
              <a:defRPr/>
            </a:pPr>
            <a:endParaRPr lang="en-US" sz="2000" i="1" dirty="0"/>
          </a:p>
        </p:txBody>
      </p:sp>
      <p:sp>
        <p:nvSpPr>
          <p:cNvPr id="6" name="Rectangle 5">
            <a:extLst>
              <a:ext uri="{FF2B5EF4-FFF2-40B4-BE49-F238E27FC236}">
                <a16:creationId xmlns:a16="http://schemas.microsoft.com/office/drawing/2014/main" id="{5F89836C-D09B-49E9-A3E5-D0DFE9415EBF}"/>
              </a:ext>
            </a:extLst>
          </p:cNvPr>
          <p:cNvSpPr/>
          <p:nvPr/>
        </p:nvSpPr>
        <p:spPr>
          <a:xfrm>
            <a:off x="2209800" y="4038601"/>
            <a:ext cx="4038600" cy="3095625"/>
          </a:xfrm>
          <a:prstGeom prst="rect">
            <a:avLst/>
          </a:prstGeom>
        </p:spPr>
        <p:txBody>
          <a:bodyPr>
            <a:spAutoFit/>
          </a:bodyPr>
          <a:lstStyle/>
          <a:p>
            <a:pPr marL="342900" indent="-342900" fontAlgn="base">
              <a:lnSpc>
                <a:spcPct val="80000"/>
              </a:lnSpc>
              <a:spcBef>
                <a:spcPct val="0"/>
              </a:spcBef>
              <a:spcAft>
                <a:spcPct val="0"/>
              </a:spcAft>
              <a:buFont typeface="Wingdings" panose="05000000000000000000" pitchFamily="2" charset="2"/>
              <a:buChar char="§"/>
              <a:defRPr/>
            </a:pPr>
            <a:r>
              <a:rPr lang="en-US" sz="2400" b="1" dirty="0">
                <a:solidFill>
                  <a:prstClr val="black"/>
                </a:solidFill>
                <a:latin typeface="Arial" charset="0"/>
                <a:cs typeface="Arial" panose="020B0604020202020204" pitchFamily="34" charset="0"/>
              </a:rPr>
              <a:t>MBE Cap:</a:t>
            </a:r>
          </a:p>
          <a:p>
            <a:pPr marL="800100" lvl="1" indent="-342900" fontAlgn="base">
              <a:lnSpc>
                <a:spcPct val="80000"/>
              </a:lnSpc>
              <a:spcBef>
                <a:spcPct val="0"/>
              </a:spcBef>
              <a:spcAft>
                <a:spcPct val="0"/>
              </a:spcAft>
              <a:buFont typeface="Wingdings" panose="05000000000000000000" pitchFamily="2" charset="2"/>
              <a:buChar char="§"/>
              <a:defRPr/>
            </a:pPr>
            <a:r>
              <a:rPr lang="en-US" sz="2400" dirty="0">
                <a:solidFill>
                  <a:prstClr val="black"/>
                </a:solidFill>
                <a:latin typeface="Arial" charset="0"/>
                <a:cs typeface="Arial" panose="020B0604020202020204" pitchFamily="34" charset="0"/>
              </a:rPr>
              <a:t>$1,995,008</a:t>
            </a:r>
            <a:r>
              <a:rPr lang="en-US" sz="2400" i="1" dirty="0">
                <a:solidFill>
                  <a:prstClr val="black"/>
                </a:solidFill>
                <a:latin typeface="Arial" charset="0"/>
                <a:cs typeface="Arial" panose="020B0604020202020204" pitchFamily="34" charset="0"/>
              </a:rPr>
              <a:t>(adjusted annually)</a:t>
            </a:r>
          </a:p>
          <a:p>
            <a:pPr lvl="1" fontAlgn="base">
              <a:lnSpc>
                <a:spcPct val="80000"/>
              </a:lnSpc>
              <a:spcBef>
                <a:spcPct val="0"/>
              </a:spcBef>
              <a:spcAft>
                <a:spcPct val="0"/>
              </a:spcAft>
              <a:defRPr/>
            </a:pPr>
            <a:endParaRPr lang="en-US" sz="2400" dirty="0">
              <a:solidFill>
                <a:prstClr val="black"/>
              </a:solidFill>
              <a:latin typeface="Arial" charset="0"/>
              <a:cs typeface="Arial" panose="020B0604020202020204" pitchFamily="34" charset="0"/>
            </a:endParaRPr>
          </a:p>
          <a:p>
            <a:pPr marL="342900" indent="-342900" fontAlgn="base">
              <a:lnSpc>
                <a:spcPct val="80000"/>
              </a:lnSpc>
              <a:spcBef>
                <a:spcPct val="0"/>
              </a:spcBef>
              <a:spcAft>
                <a:spcPct val="0"/>
              </a:spcAft>
              <a:buFont typeface="Wingdings" panose="05000000000000000000" pitchFamily="2" charset="2"/>
              <a:buChar char="§"/>
              <a:defRPr/>
            </a:pPr>
            <a:r>
              <a:rPr lang="en-US" sz="2400" b="1" dirty="0">
                <a:solidFill>
                  <a:prstClr val="black"/>
                </a:solidFill>
                <a:latin typeface="Arial" charset="0"/>
                <a:cs typeface="Arial" panose="020B0604020202020204" pitchFamily="34" charset="0"/>
              </a:rPr>
              <a:t>DBE Cap:</a:t>
            </a:r>
          </a:p>
          <a:p>
            <a:pPr marL="800100" lvl="1" indent="-342900" fontAlgn="base">
              <a:lnSpc>
                <a:spcPct val="80000"/>
              </a:lnSpc>
              <a:spcBef>
                <a:spcPct val="0"/>
              </a:spcBef>
              <a:spcAft>
                <a:spcPct val="0"/>
              </a:spcAft>
              <a:buFont typeface="Wingdings" panose="05000000000000000000" pitchFamily="2" charset="2"/>
              <a:buChar char="§"/>
              <a:defRPr/>
            </a:pPr>
            <a:r>
              <a:rPr lang="en-US" sz="2400" dirty="0">
                <a:solidFill>
                  <a:prstClr val="black"/>
                </a:solidFill>
                <a:latin typeface="Arial" charset="0"/>
                <a:cs typeface="Arial" panose="020B0604020202020204" pitchFamily="34" charset="0"/>
              </a:rPr>
              <a:t>$1,320,000</a:t>
            </a:r>
            <a:endParaRPr lang="en-US" sz="2400" i="1" dirty="0">
              <a:solidFill>
                <a:prstClr val="black"/>
              </a:solidFill>
              <a:latin typeface="Arial" charset="0"/>
              <a:cs typeface="Arial" panose="020B0604020202020204" pitchFamily="34" charset="0"/>
            </a:endParaRPr>
          </a:p>
          <a:p>
            <a:pPr eaLnBrk="0" fontAlgn="base" hangingPunct="0">
              <a:lnSpc>
                <a:spcPct val="80000"/>
              </a:lnSpc>
              <a:spcBef>
                <a:spcPct val="0"/>
              </a:spcBef>
              <a:spcAft>
                <a:spcPct val="0"/>
              </a:spcAft>
              <a:buFont typeface="Arial" pitchFamily="34" charset="0"/>
              <a:buChar char="•"/>
              <a:defRPr/>
            </a:pPr>
            <a:endParaRPr lang="en-US" sz="2400" i="1" dirty="0">
              <a:solidFill>
                <a:prstClr val="black"/>
              </a:solidFill>
              <a:latin typeface="Arial" charset="0"/>
              <a:cs typeface="Arial" panose="020B0604020202020204" pitchFamily="34" charset="0"/>
            </a:endParaRPr>
          </a:p>
          <a:p>
            <a:pPr marL="342900" indent="-342900" eaLnBrk="0" fontAlgn="base" hangingPunct="0">
              <a:lnSpc>
                <a:spcPct val="80000"/>
              </a:lnSpc>
              <a:spcBef>
                <a:spcPct val="0"/>
              </a:spcBef>
              <a:spcAft>
                <a:spcPct val="0"/>
              </a:spcAft>
              <a:buFont typeface="Wingdings" panose="05000000000000000000" pitchFamily="2" charset="2"/>
              <a:buChar char="§"/>
              <a:defRPr/>
            </a:pPr>
            <a:r>
              <a:rPr lang="en-US" sz="2400" b="1" dirty="0">
                <a:solidFill>
                  <a:prstClr val="black"/>
                </a:solidFill>
                <a:latin typeface="Arial" charset="0"/>
                <a:cs typeface="Arial" panose="020B0604020202020204" pitchFamily="34" charset="0"/>
              </a:rPr>
              <a:t>ACDBE Cap:</a:t>
            </a:r>
          </a:p>
          <a:p>
            <a:pPr marL="800100" lvl="1" indent="-342900" eaLnBrk="0" fontAlgn="base" hangingPunct="0">
              <a:lnSpc>
                <a:spcPct val="80000"/>
              </a:lnSpc>
              <a:spcBef>
                <a:spcPct val="0"/>
              </a:spcBef>
              <a:spcAft>
                <a:spcPct val="0"/>
              </a:spcAft>
              <a:buFont typeface="Wingdings" panose="05000000000000000000" pitchFamily="2" charset="2"/>
              <a:buChar char="§"/>
              <a:defRPr/>
            </a:pPr>
            <a:r>
              <a:rPr lang="en-US" sz="2400" dirty="0">
                <a:solidFill>
                  <a:prstClr val="black"/>
                </a:solidFill>
                <a:latin typeface="Arial" charset="0"/>
                <a:cs typeface="Arial" panose="020B0604020202020204" pitchFamily="34" charset="0"/>
              </a:rPr>
              <a:t>$1,320,000</a:t>
            </a:r>
          </a:p>
          <a:p>
            <a:pPr lvl="1" eaLnBrk="0" fontAlgn="base" hangingPunct="0">
              <a:lnSpc>
                <a:spcPct val="80000"/>
              </a:lnSpc>
              <a:spcBef>
                <a:spcPct val="0"/>
              </a:spcBef>
              <a:spcAft>
                <a:spcPct val="0"/>
              </a:spcAft>
              <a:defRPr/>
            </a:pPr>
            <a:endParaRPr lang="en-US" sz="2800" i="1" dirty="0">
              <a:solidFill>
                <a:prstClr val="black"/>
              </a:solidFill>
              <a:latin typeface="Arial" charset="0"/>
              <a:cs typeface="Arial" panose="020B0604020202020204" pitchFamily="34" charset="0"/>
            </a:endParaRPr>
          </a:p>
        </p:txBody>
      </p:sp>
      <p:sp>
        <p:nvSpPr>
          <p:cNvPr id="7" name="Rectangle 6">
            <a:extLst>
              <a:ext uri="{FF2B5EF4-FFF2-40B4-BE49-F238E27FC236}">
                <a16:creationId xmlns:a16="http://schemas.microsoft.com/office/drawing/2014/main" id="{FD13465C-C180-4F01-92AB-4D55AFE9E3D7}"/>
              </a:ext>
            </a:extLst>
          </p:cNvPr>
          <p:cNvSpPr/>
          <p:nvPr/>
        </p:nvSpPr>
        <p:spPr>
          <a:xfrm>
            <a:off x="1524000" y="533400"/>
            <a:ext cx="9144000" cy="523220"/>
          </a:xfrm>
          <a:prstGeom prst="rect">
            <a:avLst/>
          </a:prstGeom>
        </p:spPr>
        <p:txBody>
          <a:bodyPr wrap="square">
            <a:spAutoFit/>
          </a:bodyPr>
          <a:lstStyle/>
          <a:p>
            <a:pPr algn="ctr" eaLnBrk="0" fontAlgn="base" hangingPunct="0">
              <a:spcBef>
                <a:spcPct val="0"/>
              </a:spcBef>
              <a:spcAft>
                <a:spcPct val="0"/>
              </a:spcAft>
              <a:defRPr/>
            </a:pPr>
            <a:r>
              <a:rPr lang="en-US" sz="2800" b="1" dirty="0">
                <a:solidFill>
                  <a:srgbClr val="F79646">
                    <a:lumMod val="50000"/>
                  </a:srgbClr>
                </a:solidFill>
                <a:latin typeface="Arial" panose="020B0604020202020204" pitchFamily="34" charset="0"/>
                <a:cs typeface="Arial" panose="020B0604020202020204" pitchFamily="34" charset="0"/>
              </a:rPr>
              <a:t>ELIGIBILITY STANDARDS: PERSONAL NET WORTH</a:t>
            </a:r>
          </a:p>
        </p:txBody>
      </p:sp>
      <p:sp>
        <p:nvSpPr>
          <p:cNvPr id="8" name="TextBox 7">
            <a:extLst>
              <a:ext uri="{FF2B5EF4-FFF2-40B4-BE49-F238E27FC236}">
                <a16:creationId xmlns:a16="http://schemas.microsoft.com/office/drawing/2014/main" id="{ECBAD63A-BAEC-45AE-843E-4C03B129D166}"/>
              </a:ext>
            </a:extLst>
          </p:cNvPr>
          <p:cNvSpPr txBox="1"/>
          <p:nvPr/>
        </p:nvSpPr>
        <p:spPr>
          <a:xfrm>
            <a:off x="6810375" y="4648200"/>
            <a:ext cx="3657600" cy="175418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eaLnBrk="0" fontAlgn="base" hangingPunct="0">
              <a:spcBef>
                <a:spcPct val="0"/>
              </a:spcBef>
              <a:spcAft>
                <a:spcPct val="0"/>
              </a:spcAft>
              <a:defRPr/>
            </a:pPr>
            <a:r>
              <a:rPr lang="en-US" b="1" u="sng" dirty="0">
                <a:solidFill>
                  <a:prstClr val="black"/>
                </a:solidFill>
                <a:latin typeface="Calibri"/>
              </a:rPr>
              <a:t>PNW Calculations DO NOT Include:</a:t>
            </a:r>
          </a:p>
          <a:p>
            <a:pPr eaLnBrk="0" fontAlgn="base" hangingPunct="0">
              <a:spcBef>
                <a:spcPct val="0"/>
              </a:spcBef>
              <a:spcAft>
                <a:spcPct val="0"/>
              </a:spcAft>
              <a:defRPr/>
            </a:pPr>
            <a:endParaRPr lang="en-US" b="1" dirty="0">
              <a:solidFill>
                <a:prstClr val="black"/>
              </a:solidFill>
              <a:latin typeface="Calibri"/>
            </a:endParaRPr>
          </a:p>
          <a:p>
            <a:pPr eaLnBrk="0" fontAlgn="base" hangingPunct="0">
              <a:spcBef>
                <a:spcPct val="0"/>
              </a:spcBef>
              <a:spcAft>
                <a:spcPct val="0"/>
              </a:spcAft>
              <a:buFont typeface="Arial" pitchFamily="34" charset="0"/>
              <a:buChar char="•"/>
              <a:defRPr/>
            </a:pPr>
            <a:r>
              <a:rPr lang="en-US" b="1" dirty="0">
                <a:solidFill>
                  <a:prstClr val="black"/>
                </a:solidFill>
                <a:latin typeface="Calibri"/>
              </a:rPr>
              <a:t>Applicant’s personal residence</a:t>
            </a:r>
          </a:p>
          <a:p>
            <a:pPr eaLnBrk="0" fontAlgn="base" hangingPunct="0">
              <a:spcBef>
                <a:spcPct val="0"/>
              </a:spcBef>
              <a:spcAft>
                <a:spcPct val="0"/>
              </a:spcAft>
              <a:buFont typeface="Arial" pitchFamily="34" charset="0"/>
              <a:buChar char="•"/>
              <a:defRPr/>
            </a:pPr>
            <a:endParaRPr lang="en-US" b="1" dirty="0">
              <a:solidFill>
                <a:prstClr val="black"/>
              </a:solidFill>
              <a:latin typeface="Calibri"/>
            </a:endParaRPr>
          </a:p>
          <a:p>
            <a:pPr eaLnBrk="0" fontAlgn="base" hangingPunct="0">
              <a:spcBef>
                <a:spcPct val="0"/>
              </a:spcBef>
              <a:spcAft>
                <a:spcPct val="0"/>
              </a:spcAft>
              <a:buFont typeface="Arial" pitchFamily="34" charset="0"/>
              <a:buChar char="•"/>
              <a:defRPr/>
            </a:pPr>
            <a:r>
              <a:rPr lang="en-US" b="1" dirty="0">
                <a:solidFill>
                  <a:prstClr val="black"/>
                </a:solidFill>
                <a:latin typeface="Calibri"/>
              </a:rPr>
              <a:t>Value of the applicant business</a:t>
            </a:r>
          </a:p>
          <a:p>
            <a:pPr eaLnBrk="0" fontAlgn="base" hangingPunct="0">
              <a:spcBef>
                <a:spcPct val="0"/>
              </a:spcBef>
              <a:spcAft>
                <a:spcPct val="0"/>
              </a:spcAft>
              <a:defRPr/>
            </a:pPr>
            <a:endParaRPr lang="en-US" b="1" dirty="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3C621D0-70CD-4006-902F-70963B22143D}"/>
              </a:ext>
            </a:extLst>
          </p:cNvPr>
          <p:cNvSpPr>
            <a:spLocks noGrp="1" noChangeArrowheads="1"/>
          </p:cNvSpPr>
          <p:nvPr>
            <p:ph type="title"/>
          </p:nvPr>
        </p:nvSpPr>
        <p:spPr>
          <a:xfrm>
            <a:off x="2133600" y="533400"/>
            <a:ext cx="8077200" cy="685800"/>
          </a:xfrm>
        </p:spPr>
        <p:txBody>
          <a:bodyPr rtlCol="0">
            <a:normAutofit/>
          </a:bodyPr>
          <a:lstStyle/>
          <a:p>
            <a:pPr eaLnBrk="1" fontAlgn="auto" hangingPunct="1">
              <a:spcAft>
                <a:spcPts val="0"/>
              </a:spcAft>
              <a:defRPr/>
            </a:pPr>
            <a:r>
              <a:rPr lang="en-US" sz="2800" b="1" dirty="0">
                <a:solidFill>
                  <a:schemeClr val="accent6">
                    <a:lumMod val="50000"/>
                  </a:schemeClr>
                </a:solidFill>
                <a:latin typeface="Arial" panose="020B0604020202020204" pitchFamily="34" charset="0"/>
                <a:cs typeface="Arial" panose="020B0604020202020204" pitchFamily="34" charset="0"/>
              </a:rPr>
              <a:t>ELIGIBILITY STANDARDS: SIZE</a:t>
            </a:r>
          </a:p>
        </p:txBody>
      </p:sp>
      <p:sp>
        <p:nvSpPr>
          <p:cNvPr id="18435" name="Rectangle 3">
            <a:extLst>
              <a:ext uri="{FF2B5EF4-FFF2-40B4-BE49-F238E27FC236}">
                <a16:creationId xmlns:a16="http://schemas.microsoft.com/office/drawing/2014/main" id="{721B7725-FAFA-4C58-843B-51A14005972D}"/>
              </a:ext>
            </a:extLst>
          </p:cNvPr>
          <p:cNvSpPr>
            <a:spLocks noGrp="1" noChangeArrowheads="1"/>
          </p:cNvSpPr>
          <p:nvPr>
            <p:ph idx="1"/>
          </p:nvPr>
        </p:nvSpPr>
        <p:spPr>
          <a:xfrm>
            <a:off x="1905000" y="1447800"/>
            <a:ext cx="8382000" cy="4876800"/>
          </a:xfrm>
        </p:spPr>
        <p:txBody>
          <a:bodyPr rtlCol="0">
            <a:normAutofit fontScale="85000" lnSpcReduction="20000"/>
          </a:bodyPr>
          <a:lstStyle/>
          <a:p>
            <a:pPr eaLnBrk="1" fontAlgn="auto" hangingPunct="1">
              <a:lnSpc>
                <a:spcPct val="80000"/>
              </a:lnSpc>
              <a:spcAft>
                <a:spcPts val="0"/>
              </a:spcAft>
              <a:buNone/>
              <a:defRPr/>
            </a:pPr>
            <a:r>
              <a:rPr lang="en-US" sz="2800" b="1" dirty="0">
                <a:latin typeface="Arial" panose="020B0604020202020204" pitchFamily="34" charset="0"/>
                <a:cs typeface="Arial" panose="020B0604020202020204" pitchFamily="34" charset="0"/>
              </a:rPr>
              <a:t>All </a:t>
            </a:r>
            <a:r>
              <a:rPr lang="en-US" sz="2800" b="1" u="sng" dirty="0">
                <a:latin typeface="Arial" panose="020B0604020202020204" pitchFamily="34" charset="0"/>
                <a:cs typeface="Arial" panose="020B0604020202020204" pitchFamily="34" charset="0"/>
              </a:rPr>
              <a:t>applicant firms</a:t>
            </a:r>
            <a:r>
              <a:rPr lang="en-US" sz="2800" b="1" dirty="0">
                <a:latin typeface="Arial" panose="020B0604020202020204" pitchFamily="34" charset="0"/>
                <a:cs typeface="Arial" panose="020B0604020202020204" pitchFamily="34" charset="0"/>
              </a:rPr>
              <a:t> must be “small”</a:t>
            </a:r>
            <a:br>
              <a:rPr lang="en-US" sz="2800" b="1" dirty="0">
                <a:latin typeface="Arial" panose="020B0604020202020204" pitchFamily="34" charset="0"/>
                <a:cs typeface="Arial" panose="020B0604020202020204" pitchFamily="34" charset="0"/>
              </a:rPr>
            </a:br>
            <a:endParaRPr lang="en-US" sz="2800" b="1" dirty="0">
              <a:latin typeface="Arial" panose="020B0604020202020204" pitchFamily="34" charset="0"/>
              <a:cs typeface="Arial" panose="020B0604020202020204" pitchFamily="34" charset="0"/>
            </a:endParaRPr>
          </a:p>
          <a:p>
            <a:pPr eaLnBrk="1" fontAlgn="auto" hangingPunct="1">
              <a:spcAft>
                <a:spcPts val="0"/>
              </a:spcAft>
              <a:buFont typeface="Wingdings" panose="05000000000000000000" pitchFamily="2" charset="2"/>
              <a:buChar char="§"/>
              <a:defRPr/>
            </a:pPr>
            <a:r>
              <a:rPr lang="en-US" sz="2800" b="1" dirty="0">
                <a:latin typeface="Arial" panose="020B0604020202020204" pitchFamily="34" charset="0"/>
                <a:cs typeface="Arial" panose="020B0604020202020204" pitchFamily="34" charset="0"/>
              </a:rPr>
              <a:t>Size standards are set by the U.S. Small Business Administration (SBA) under Regulation 13 CFR Part 121</a:t>
            </a:r>
            <a:br>
              <a:rPr lang="en-US" sz="2800" b="1" dirty="0">
                <a:latin typeface="Arial" panose="020B0604020202020204" pitchFamily="34" charset="0"/>
                <a:cs typeface="Arial" panose="020B0604020202020204" pitchFamily="34" charset="0"/>
              </a:rPr>
            </a:br>
            <a:endParaRPr lang="en-US" sz="2800" b="1" dirty="0">
              <a:latin typeface="Arial" panose="020B0604020202020204" pitchFamily="34" charset="0"/>
              <a:cs typeface="Arial" panose="020B0604020202020204" pitchFamily="34" charset="0"/>
            </a:endParaRPr>
          </a:p>
          <a:p>
            <a:pPr eaLnBrk="1" fontAlgn="auto" hangingPunct="1">
              <a:spcAft>
                <a:spcPts val="0"/>
              </a:spcAft>
              <a:buFont typeface="Wingdings" panose="05000000000000000000" pitchFamily="2" charset="2"/>
              <a:buChar char="§"/>
              <a:defRPr/>
            </a:pPr>
            <a:r>
              <a:rPr lang="en-US" sz="2800" b="1" dirty="0">
                <a:latin typeface="Arial" panose="020B0604020202020204" pitchFamily="34" charset="0"/>
                <a:cs typeface="Arial" panose="020B0604020202020204" pitchFamily="34" charset="0"/>
              </a:rPr>
              <a:t>Size standards are determined by industry based on NAICS Codes</a:t>
            </a:r>
            <a:endParaRPr lang="en-US" b="1" dirty="0">
              <a:latin typeface="Arial" panose="020B0604020202020204" pitchFamily="34" charset="0"/>
              <a:cs typeface="Arial" panose="020B0604020202020204" pitchFamily="34" charset="0"/>
            </a:endParaRPr>
          </a:p>
          <a:p>
            <a:pPr eaLnBrk="1" fontAlgn="auto" hangingPunct="1">
              <a:lnSpc>
                <a:spcPct val="80000"/>
              </a:lnSpc>
              <a:spcAft>
                <a:spcPts val="0"/>
              </a:spcAft>
              <a:buFont typeface="Wingdings" panose="05000000000000000000" pitchFamily="2" charset="2"/>
              <a:buChar char="§"/>
              <a:defRPr/>
            </a:pPr>
            <a:endParaRPr lang="en-US" sz="2800" b="1" dirty="0">
              <a:latin typeface="Arial" panose="020B0604020202020204" pitchFamily="34" charset="0"/>
              <a:cs typeface="Arial" panose="020B0604020202020204" pitchFamily="34" charset="0"/>
            </a:endParaRPr>
          </a:p>
          <a:p>
            <a:pPr eaLnBrk="1" fontAlgn="auto" hangingPunct="1">
              <a:spcAft>
                <a:spcPts val="0"/>
              </a:spcAft>
              <a:buFont typeface="Wingdings" panose="05000000000000000000" pitchFamily="2" charset="2"/>
              <a:buChar char="§"/>
              <a:defRPr/>
            </a:pPr>
            <a:r>
              <a:rPr lang="en-US" sz="2800" b="1" dirty="0">
                <a:latin typeface="Arial" panose="020B0604020202020204" pitchFamily="34" charset="0"/>
                <a:cs typeface="Arial" panose="020B0604020202020204" pitchFamily="34" charset="0"/>
              </a:rPr>
              <a:t>Firms seeking DBE Certification must not exceed the current DBE statutory cap of $30.40 (million) </a:t>
            </a:r>
            <a:br>
              <a:rPr lang="en-US" sz="2800" b="1" dirty="0">
                <a:latin typeface="Arial" panose="020B0604020202020204" pitchFamily="34" charset="0"/>
                <a:cs typeface="Arial" panose="020B0604020202020204" pitchFamily="34" charset="0"/>
              </a:rPr>
            </a:br>
            <a:br>
              <a:rPr lang="en-US" sz="2400" b="1" dirty="0">
                <a:latin typeface="Arial" panose="020B0604020202020204" pitchFamily="34" charset="0"/>
                <a:cs typeface="Arial" panose="020B0604020202020204" pitchFamily="34" charset="0"/>
              </a:rPr>
            </a:br>
            <a:endParaRPr lang="en-US" sz="2400" b="1" dirty="0">
              <a:latin typeface="Arial" panose="020B0604020202020204" pitchFamily="34" charset="0"/>
              <a:cs typeface="Arial" panose="020B0604020202020204" pitchFamily="34" charset="0"/>
            </a:endParaRPr>
          </a:p>
          <a:p>
            <a:pPr algn="ctr" eaLnBrk="1" fontAlgn="auto" hangingPunct="1">
              <a:lnSpc>
                <a:spcPct val="80000"/>
              </a:lnSpc>
              <a:spcAft>
                <a:spcPts val="0"/>
              </a:spcAft>
              <a:buNone/>
              <a:defRPr/>
            </a:pPr>
            <a:r>
              <a:rPr lang="en-US" sz="2200" b="1" dirty="0">
                <a:latin typeface="Arial" panose="020B0604020202020204" pitchFamily="34" charset="0"/>
                <a:cs typeface="Arial" panose="020B0604020202020204" pitchFamily="34" charset="0"/>
              </a:rPr>
              <a:t>For more information regarding size standards visit SBA’s website </a:t>
            </a:r>
            <a:r>
              <a:rPr lang="en-US" sz="2200" b="1" i="1" dirty="0">
                <a:latin typeface="Arial" panose="020B0604020202020204" pitchFamily="34" charset="0"/>
                <a:cs typeface="Arial" panose="020B0604020202020204" pitchFamily="34" charset="0"/>
              </a:rPr>
              <a:t>at:</a:t>
            </a:r>
          </a:p>
          <a:p>
            <a:pPr algn="ctr" eaLnBrk="1" fontAlgn="auto" hangingPunct="1">
              <a:lnSpc>
                <a:spcPct val="80000"/>
              </a:lnSpc>
              <a:spcAft>
                <a:spcPts val="0"/>
              </a:spcAft>
              <a:buNone/>
              <a:defRPr/>
            </a:pPr>
            <a:endParaRPr lang="en-US" sz="2200" b="1" i="1" dirty="0">
              <a:latin typeface="Arial" panose="020B0604020202020204" pitchFamily="34" charset="0"/>
              <a:cs typeface="Arial" panose="020B0604020202020204" pitchFamily="34" charset="0"/>
            </a:endParaRPr>
          </a:p>
          <a:p>
            <a:pPr algn="ctr" eaLnBrk="1" fontAlgn="auto" hangingPunct="1">
              <a:lnSpc>
                <a:spcPct val="80000"/>
              </a:lnSpc>
              <a:spcAft>
                <a:spcPts val="0"/>
              </a:spcAft>
              <a:buNone/>
              <a:defRPr/>
            </a:pPr>
            <a:r>
              <a:rPr lang="en-US" sz="2200" b="1" i="1" dirty="0">
                <a:latin typeface="Arial" panose="020B0604020202020204" pitchFamily="34" charset="0"/>
                <a:cs typeface="Arial" panose="020B0604020202020204" pitchFamily="34" charset="0"/>
                <a:hlinkClick r:id="rId3"/>
              </a:rPr>
              <a:t>https://www.sba.gov/size</a:t>
            </a:r>
            <a:endParaRPr lang="en-US" sz="2200" b="1" i="1" dirty="0">
              <a:latin typeface="Arial" panose="020B0604020202020204" pitchFamily="34" charset="0"/>
              <a:cs typeface="Arial" panose="020B0604020202020204" pitchFamily="34" charset="0"/>
            </a:endParaRPr>
          </a:p>
          <a:p>
            <a:pPr algn="ctr" eaLnBrk="1" fontAlgn="auto" hangingPunct="1">
              <a:lnSpc>
                <a:spcPct val="80000"/>
              </a:lnSpc>
              <a:spcAft>
                <a:spcPts val="0"/>
              </a:spcAft>
              <a:buNone/>
              <a:defRPr/>
            </a:pPr>
            <a:endParaRPr lang="en-US" sz="2200" b="1" i="1" u="sng" dirty="0">
              <a:latin typeface="Arial" panose="020B0604020202020204" pitchFamily="34" charset="0"/>
              <a:cs typeface="Arial" panose="020B0604020202020204" pitchFamily="34" charset="0"/>
            </a:endParaRPr>
          </a:p>
          <a:p>
            <a:pPr algn="ctr" eaLnBrk="1" fontAlgn="auto" hangingPunct="1">
              <a:lnSpc>
                <a:spcPct val="80000"/>
              </a:lnSpc>
              <a:spcAft>
                <a:spcPts val="0"/>
              </a:spcAft>
              <a:buNone/>
              <a:defRPr/>
            </a:pPr>
            <a:endParaRPr lang="en-US" sz="2200" b="1" i="1" u="sng" dirty="0">
              <a:latin typeface="Arial" panose="020B0604020202020204" pitchFamily="34" charset="0"/>
              <a:cs typeface="Arial" panose="020B0604020202020204" pitchFamily="34" charset="0"/>
            </a:endParaRPr>
          </a:p>
          <a:p>
            <a:pPr algn="ctr" eaLnBrk="1" fontAlgn="auto" hangingPunct="1">
              <a:lnSpc>
                <a:spcPct val="80000"/>
              </a:lnSpc>
              <a:spcAft>
                <a:spcPts val="0"/>
              </a:spcAft>
              <a:buNone/>
              <a:defRPr/>
            </a:pPr>
            <a:endParaRPr lang="en-US" sz="2200" i="1" dirty="0">
              <a:latin typeface="Arial" panose="020B0604020202020204" pitchFamily="34" charset="0"/>
              <a:cs typeface="Arial" panose="020B0604020202020204" pitchFamily="34" charset="0"/>
            </a:endParaRPr>
          </a:p>
          <a:p>
            <a:pPr algn="ctr" eaLnBrk="1" fontAlgn="auto" hangingPunct="1">
              <a:lnSpc>
                <a:spcPct val="80000"/>
              </a:lnSpc>
              <a:spcAft>
                <a:spcPts val="0"/>
              </a:spcAft>
              <a:buNone/>
              <a:defRPr/>
            </a:pPr>
            <a:endParaRPr lang="en-US" sz="2200" dirty="0">
              <a:latin typeface="Arial" panose="020B0604020202020204" pitchFamily="34" charset="0"/>
              <a:cs typeface="Arial" panose="020B0604020202020204" pitchFamily="34" charset="0"/>
            </a:endParaRPr>
          </a:p>
          <a:p>
            <a:pPr eaLnBrk="1" fontAlgn="auto" hangingPunct="1">
              <a:lnSpc>
                <a:spcPct val="80000"/>
              </a:lnSpc>
              <a:spcAft>
                <a:spcPts val="0"/>
              </a:spcAft>
              <a:defRPr/>
            </a:pPr>
            <a:endParaRPr lang="en-US" sz="8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B66B2E-2957-0E91-707D-AEB96A1C80B3}"/>
              </a:ext>
            </a:extLst>
          </p:cNvPr>
          <p:cNvSpPr>
            <a:spLocks noGrp="1"/>
          </p:cNvSpPr>
          <p:nvPr>
            <p:ph type="title"/>
          </p:nvPr>
        </p:nvSpPr>
        <p:spPr>
          <a:xfrm>
            <a:off x="686834" y="1153572"/>
            <a:ext cx="3200400" cy="4461163"/>
          </a:xfrm>
        </p:spPr>
        <p:txBody>
          <a:bodyPr>
            <a:normAutofit/>
          </a:bodyPr>
          <a:lstStyle/>
          <a:p>
            <a:r>
              <a:rPr lang="en-US" b="1" dirty="0">
                <a:solidFill>
                  <a:srgbClr val="FFFFFF"/>
                </a:solidFill>
              </a:rPr>
              <a:t>AGENDA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7DF0CD5-092D-86EE-B19C-67EBFB29849B}"/>
              </a:ext>
            </a:extLst>
          </p:cNvPr>
          <p:cNvSpPr>
            <a:spLocks noGrp="1"/>
          </p:cNvSpPr>
          <p:nvPr>
            <p:ph idx="1"/>
          </p:nvPr>
        </p:nvSpPr>
        <p:spPr>
          <a:xfrm>
            <a:off x="4447308" y="591344"/>
            <a:ext cx="5754215" cy="5252865"/>
          </a:xfrm>
        </p:spPr>
        <p:txBody>
          <a:bodyPr anchor="ctr">
            <a:normAutofit fontScale="32500" lnSpcReduction="20000"/>
          </a:bodyPr>
          <a:lstStyle/>
          <a:p>
            <a:pPr marL="0" marR="0" indent="0">
              <a:lnSpc>
                <a:spcPct val="107000"/>
              </a:lnSpc>
              <a:spcBef>
                <a:spcPts val="0"/>
              </a:spcBef>
              <a:spcAft>
                <a:spcPts val="800"/>
              </a:spcAft>
              <a:buNone/>
            </a:pPr>
            <a:r>
              <a:rPr lang="en-US" sz="5100" b="1"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8:30 a.m. – 9:00 a.m.: Registration and Networking</a:t>
            </a:r>
            <a:endParaRPr lang="en-US" sz="5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5100" b="1"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9:00 a.m. – 9:30 a.m.: Welcome Remarks</a:t>
            </a:r>
            <a:br>
              <a:rPr lang="en-US" sz="5100" b="1" dirty="0">
                <a:effectLst/>
                <a:latin typeface="Calibri" panose="020F0502020204030204" pitchFamily="34" charset="0"/>
                <a:ea typeface="Calibri" panose="020F0502020204030204" pitchFamily="34" charset="0"/>
                <a:cs typeface="Times New Roman" panose="02020603050405020304" pitchFamily="18" charset="0"/>
              </a:rPr>
            </a:br>
            <a:r>
              <a:rPr lang="en-US" sz="5100" b="1" dirty="0">
                <a:effectLst/>
                <a:latin typeface="Calibri" panose="020F0502020204030204" pitchFamily="34" charset="0"/>
                <a:ea typeface="Calibri" panose="020F0502020204030204" pitchFamily="34" charset="0"/>
                <a:cs typeface="Times New Roman" panose="02020603050405020304" pitchFamily="18" charset="0"/>
              </a:rPr>
              <a:t>	</a:t>
            </a:r>
            <a:r>
              <a:rPr lang="en-US" sz="5100" i="1"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County Executive Marc Elrich</a:t>
            </a:r>
            <a:br>
              <a:rPr lang="en-US" sz="5100" i="1"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br>
            <a:r>
              <a:rPr lang="en-US" sz="5100" i="1"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Grace Denno</a:t>
            </a:r>
            <a:r>
              <a:rPr lang="en-US" sz="510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t>, Office of Procurement</a:t>
            </a:r>
          </a:p>
          <a:p>
            <a:pPr marL="0" marR="0" indent="0">
              <a:lnSpc>
                <a:spcPct val="107000"/>
              </a:lnSpc>
              <a:spcBef>
                <a:spcPts val="0"/>
              </a:spcBef>
              <a:spcAft>
                <a:spcPts val="800"/>
              </a:spcAft>
              <a:buNone/>
            </a:pPr>
            <a:endParaRPr lang="en-US" sz="5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5100" b="1" dirty="0">
                <a:solidFill>
                  <a:srgbClr val="2E74B5"/>
                </a:solidFill>
                <a:effectLst/>
                <a:latin typeface="Calibri" panose="020F0502020204030204" pitchFamily="34" charset="0"/>
                <a:ea typeface="Calibri" panose="020F0502020204030204" pitchFamily="34" charset="0"/>
              </a:rPr>
              <a:t>9:30 a.m. – 10:30 a.m.: MFD Certifying Agencies Panel</a:t>
            </a:r>
            <a:br>
              <a:rPr lang="en-US" sz="5100" dirty="0">
                <a:solidFill>
                  <a:srgbClr val="2E74B5"/>
                </a:solidFill>
                <a:effectLst/>
                <a:latin typeface="Calibri" panose="020F0502020204030204" pitchFamily="34" charset="0"/>
                <a:ea typeface="Calibri" panose="020F0502020204030204" pitchFamily="34" charset="0"/>
              </a:rPr>
            </a:br>
            <a:endParaRPr lang="en-US" sz="51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5100" b="1" dirty="0">
                <a:solidFill>
                  <a:srgbClr val="2E74B5"/>
                </a:solidFill>
                <a:effectLst/>
                <a:latin typeface="Calibri" panose="020F0502020204030204" pitchFamily="34" charset="0"/>
                <a:ea typeface="Calibri" panose="020F0502020204030204" pitchFamily="34" charset="0"/>
              </a:rPr>
              <a:t>10:30 a.m. – 10:45 a.m.: Networking Break</a:t>
            </a:r>
            <a:br>
              <a:rPr lang="en-US" sz="5100" b="1" dirty="0">
                <a:solidFill>
                  <a:srgbClr val="212121"/>
                </a:solidFill>
                <a:effectLst/>
                <a:latin typeface="Calibri" panose="020F0502020204030204" pitchFamily="34" charset="0"/>
                <a:ea typeface="Calibri" panose="020F0502020204030204" pitchFamily="34" charset="0"/>
              </a:rPr>
            </a:br>
            <a:endParaRPr lang="en-US" sz="51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5100" b="1" dirty="0">
                <a:solidFill>
                  <a:srgbClr val="0070C0"/>
                </a:solidFill>
                <a:effectLst/>
                <a:latin typeface="Calibri" panose="020F0502020204030204" pitchFamily="34" charset="0"/>
                <a:ea typeface="Calibri" panose="020F0502020204030204" pitchFamily="34" charset="0"/>
              </a:rPr>
              <a:t>10:45 a.m.: Remarks</a:t>
            </a:r>
            <a:br>
              <a:rPr lang="en-US" sz="5100" b="1" dirty="0">
                <a:solidFill>
                  <a:srgbClr val="212121"/>
                </a:solidFill>
                <a:effectLst/>
                <a:latin typeface="Calibri" panose="020F0502020204030204" pitchFamily="34" charset="0"/>
                <a:ea typeface="Calibri" panose="020F0502020204030204" pitchFamily="34" charset="0"/>
              </a:rPr>
            </a:br>
            <a:r>
              <a:rPr lang="en-US" sz="5100" b="1" dirty="0">
                <a:solidFill>
                  <a:srgbClr val="212121"/>
                </a:solidFill>
                <a:effectLst/>
                <a:latin typeface="Calibri" panose="020F0502020204030204" pitchFamily="34" charset="0"/>
                <a:ea typeface="Calibri" panose="020F0502020204030204" pitchFamily="34" charset="0"/>
              </a:rPr>
              <a:t>	</a:t>
            </a:r>
            <a:r>
              <a:rPr lang="en-US" sz="5100" i="1" dirty="0">
                <a:solidFill>
                  <a:srgbClr val="212121"/>
                </a:solidFill>
                <a:effectLst/>
                <a:latin typeface="Calibri" panose="020F0502020204030204" pitchFamily="34" charset="0"/>
                <a:ea typeface="Calibri" panose="020F0502020204030204" pitchFamily="34" charset="0"/>
              </a:rPr>
              <a:t>Council President Evan Glass</a:t>
            </a:r>
            <a:br>
              <a:rPr lang="en-US" sz="5100" b="1" dirty="0">
                <a:solidFill>
                  <a:srgbClr val="212121"/>
                </a:solidFill>
                <a:effectLst/>
                <a:latin typeface="Calibri" panose="020F0502020204030204" pitchFamily="34" charset="0"/>
                <a:ea typeface="Calibri" panose="020F0502020204030204" pitchFamily="34" charset="0"/>
              </a:rPr>
            </a:br>
            <a:br>
              <a:rPr lang="en-US" sz="5100" b="1" dirty="0">
                <a:solidFill>
                  <a:srgbClr val="212121"/>
                </a:solidFill>
                <a:effectLst/>
                <a:latin typeface="Calibri" panose="020F0502020204030204" pitchFamily="34" charset="0"/>
                <a:ea typeface="Calibri" panose="020F0502020204030204" pitchFamily="34" charset="0"/>
              </a:rPr>
            </a:br>
            <a:r>
              <a:rPr lang="en-US" sz="5100" b="1" dirty="0">
                <a:solidFill>
                  <a:srgbClr val="0070C0"/>
                </a:solidFill>
                <a:effectLst/>
                <a:latin typeface="Calibri" panose="020F0502020204030204" pitchFamily="34" charset="0"/>
                <a:ea typeface="Calibri" panose="020F0502020204030204" pitchFamily="34" charset="0"/>
              </a:rPr>
              <a:t>10:50 a.m. – 11:45 a.m.: Upcoming Procurement </a:t>
            </a:r>
            <a:br>
              <a:rPr lang="en-US" sz="5100" b="1" dirty="0">
                <a:solidFill>
                  <a:srgbClr val="0070C0"/>
                </a:solidFill>
                <a:effectLst/>
                <a:latin typeface="Calibri" panose="020F0502020204030204" pitchFamily="34" charset="0"/>
                <a:ea typeface="Calibri" panose="020F0502020204030204" pitchFamily="34" charset="0"/>
              </a:rPr>
            </a:br>
            <a:r>
              <a:rPr lang="en-US" sz="5100" b="1" dirty="0">
                <a:solidFill>
                  <a:srgbClr val="0070C0"/>
                </a:solidFill>
                <a:effectLst/>
                <a:latin typeface="Calibri" panose="020F0502020204030204" pitchFamily="34" charset="0"/>
                <a:ea typeface="Calibri" panose="020F0502020204030204" pitchFamily="34" charset="0"/>
              </a:rPr>
              <a:t>Opportunities from Around the County</a:t>
            </a:r>
            <a:br>
              <a:rPr lang="en-US" sz="5100" dirty="0">
                <a:solidFill>
                  <a:srgbClr val="212121"/>
                </a:solidFill>
                <a:effectLst/>
                <a:latin typeface="Calibri" panose="020F0502020204030204" pitchFamily="34" charset="0"/>
                <a:ea typeface="Calibri" panose="020F0502020204030204" pitchFamily="34" charset="0"/>
              </a:rPr>
            </a:br>
            <a:br>
              <a:rPr lang="en-US" sz="5100" dirty="0">
                <a:solidFill>
                  <a:srgbClr val="212121"/>
                </a:solidFill>
                <a:effectLst/>
                <a:latin typeface="Calibri" panose="020F0502020204030204" pitchFamily="34" charset="0"/>
                <a:ea typeface="Calibri" panose="020F0502020204030204" pitchFamily="34" charset="0"/>
              </a:rPr>
            </a:br>
            <a:br>
              <a:rPr lang="en-US" sz="5100" b="1" dirty="0">
                <a:solidFill>
                  <a:srgbClr val="212121"/>
                </a:solidFill>
                <a:effectLst/>
                <a:latin typeface="Calibri" panose="020F0502020204030204" pitchFamily="34" charset="0"/>
                <a:ea typeface="Calibri" panose="020F0502020204030204" pitchFamily="34" charset="0"/>
              </a:rPr>
            </a:br>
            <a:r>
              <a:rPr lang="en-US" sz="5100" b="1" dirty="0">
                <a:solidFill>
                  <a:srgbClr val="2E74B5"/>
                </a:solidFill>
                <a:effectLst/>
                <a:latin typeface="Calibri" panose="020F0502020204030204" pitchFamily="34" charset="0"/>
                <a:ea typeface="Calibri" panose="020F0502020204030204" pitchFamily="34" charset="0"/>
              </a:rPr>
              <a:t>11:45 a.m. – 12:30 p.m.: Strategic Networking</a:t>
            </a:r>
            <a:br>
              <a:rPr lang="en-US" sz="5100" b="1" dirty="0">
                <a:solidFill>
                  <a:srgbClr val="2E74B5"/>
                </a:solidFill>
                <a:effectLst/>
                <a:latin typeface="Calibri" panose="020F0502020204030204" pitchFamily="34" charset="0"/>
                <a:ea typeface="Calibri" panose="020F0502020204030204" pitchFamily="34" charset="0"/>
              </a:rPr>
            </a:br>
            <a:endParaRPr lang="en-US" sz="5100" b="1" dirty="0">
              <a:solidFill>
                <a:srgbClr val="2E74B5"/>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5100" b="1" dirty="0">
                <a:solidFill>
                  <a:srgbClr val="2E74B5"/>
                </a:solidFill>
                <a:effectLst/>
                <a:latin typeface="Calibri" panose="020F0502020204030204" pitchFamily="34" charset="0"/>
                <a:ea typeface="Calibri" panose="020F0502020204030204" pitchFamily="34" charset="0"/>
              </a:rPr>
              <a:t>12:30 </a:t>
            </a:r>
            <a:r>
              <a:rPr lang="en-US" sz="5100" b="1" dirty="0" err="1">
                <a:solidFill>
                  <a:srgbClr val="2E74B5"/>
                </a:solidFill>
                <a:effectLst/>
                <a:latin typeface="Calibri" panose="020F0502020204030204" pitchFamily="34" charset="0"/>
                <a:ea typeface="Calibri" panose="020F0502020204030204" pitchFamily="34" charset="0"/>
              </a:rPr>
              <a:t>p.m</a:t>
            </a:r>
            <a:r>
              <a:rPr lang="en-US" sz="5100" b="1" dirty="0">
                <a:solidFill>
                  <a:srgbClr val="2E74B5"/>
                </a:solidFill>
                <a:effectLst/>
                <a:latin typeface="Calibri" panose="020F0502020204030204" pitchFamily="34" charset="0"/>
                <a:ea typeface="Calibri" panose="020F0502020204030204" pitchFamily="34" charset="0"/>
              </a:rPr>
              <a:t>: Adjourn</a:t>
            </a:r>
          </a:p>
          <a:p>
            <a:pPr marL="0" marR="0" indent="0">
              <a:spcBef>
                <a:spcPts val="0"/>
              </a:spcBef>
              <a:spcAft>
                <a:spcPts val="0"/>
              </a:spcAft>
              <a:buNone/>
            </a:pPr>
            <a:endParaRPr lang="en-US"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dirty="0">
              <a:effectLst/>
              <a:latin typeface="Calibri" panose="020F0502020204030204" pitchFamily="34" charset="0"/>
              <a:ea typeface="Calibri" panose="020F0502020204030204" pitchFamily="34" charset="0"/>
            </a:endParaRPr>
          </a:p>
          <a:p>
            <a:pPr marL="0" indent="0">
              <a:buNone/>
            </a:pPr>
            <a:br>
              <a:rPr lang="en-US" sz="180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3740797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0">
            <a:extLst>
              <a:ext uri="{FF2B5EF4-FFF2-40B4-BE49-F238E27FC236}">
                <a16:creationId xmlns:a16="http://schemas.microsoft.com/office/drawing/2014/main" id="{1652F5C2-8613-432D-80F8-754C6AF0C909}"/>
              </a:ext>
            </a:extLst>
          </p:cNvPr>
          <p:cNvSpPr>
            <a:spLocks noGrp="1"/>
          </p:cNvSpPr>
          <p:nvPr>
            <p:ph type="title"/>
          </p:nvPr>
        </p:nvSpPr>
        <p:spPr>
          <a:xfrm>
            <a:off x="2057400" y="304800"/>
            <a:ext cx="7467600" cy="762000"/>
          </a:xfrm>
        </p:spPr>
        <p:txBody>
          <a:bodyPr/>
          <a:lstStyle/>
          <a:p>
            <a:pPr eaLnBrk="1" hangingPunct="1"/>
            <a:r>
              <a:rPr lang="en-US" altLang="en-US" b="1" u="sng"/>
              <a:t>The Certification Process</a:t>
            </a:r>
          </a:p>
        </p:txBody>
      </p:sp>
      <p:pic>
        <p:nvPicPr>
          <p:cNvPr id="43011" name="Picture 9" descr="j0386360.jpg">
            <a:extLst>
              <a:ext uri="{FF2B5EF4-FFF2-40B4-BE49-F238E27FC236}">
                <a16:creationId xmlns:a16="http://schemas.microsoft.com/office/drawing/2014/main" id="{F940DE7A-DDE9-4BB2-A24F-42FBD88FDF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4724400"/>
            <a:ext cx="152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11" descr="j0411819.jpg">
            <a:extLst>
              <a:ext uri="{FF2B5EF4-FFF2-40B4-BE49-F238E27FC236}">
                <a16:creationId xmlns:a16="http://schemas.microsoft.com/office/drawing/2014/main" id="{09807D54-A40E-4A10-B0FE-675AA5193E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1" y="4953000"/>
            <a:ext cx="963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3" descr="j0399434.jpg">
            <a:extLst>
              <a:ext uri="{FF2B5EF4-FFF2-40B4-BE49-F238E27FC236}">
                <a16:creationId xmlns:a16="http://schemas.microsoft.com/office/drawing/2014/main" id="{5A10FC50-B3A1-4544-BA55-6956A3E7AB3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3200400"/>
            <a:ext cx="21336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4" descr="Alison Test.jpg">
            <a:extLst>
              <a:ext uri="{FF2B5EF4-FFF2-40B4-BE49-F238E27FC236}">
                <a16:creationId xmlns:a16="http://schemas.microsoft.com/office/drawing/2014/main" id="{EE57108C-89E9-4B19-AA44-BF24B55611E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62601" y="4953001"/>
            <a:ext cx="1539875"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22" descr="j0401768.jpg">
            <a:extLst>
              <a:ext uri="{FF2B5EF4-FFF2-40B4-BE49-F238E27FC236}">
                <a16:creationId xmlns:a16="http://schemas.microsoft.com/office/drawing/2014/main" id="{6899439E-D1B7-43B8-91E2-45CCA1A13B8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3810001"/>
            <a:ext cx="149383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23" descr="j0411786.jpg">
            <a:extLst>
              <a:ext uri="{FF2B5EF4-FFF2-40B4-BE49-F238E27FC236}">
                <a16:creationId xmlns:a16="http://schemas.microsoft.com/office/drawing/2014/main" id="{929E5C05-0CF6-4187-BFB6-285061499D6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2438401"/>
            <a:ext cx="990600"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7BC5E48-85EC-445C-8C6D-904E4ECB4405}"/>
              </a:ext>
            </a:extLst>
          </p:cNvPr>
          <p:cNvSpPr>
            <a:spLocks noGrp="1" noChangeArrowheads="1"/>
          </p:cNvSpPr>
          <p:nvPr>
            <p:ph type="title"/>
          </p:nvPr>
        </p:nvSpPr>
        <p:spPr>
          <a:xfrm>
            <a:off x="2133600" y="457200"/>
            <a:ext cx="8229600" cy="685800"/>
          </a:xfrm>
        </p:spPr>
        <p:txBody>
          <a:bodyPr rtlCol="0">
            <a:normAutofit/>
          </a:bodyPr>
          <a:lstStyle/>
          <a:p>
            <a:pPr eaLnBrk="1" fontAlgn="auto" hangingPunct="1">
              <a:spcAft>
                <a:spcPts val="0"/>
              </a:spcAft>
              <a:defRPr/>
            </a:pPr>
            <a:r>
              <a:rPr lang="en-US" sz="2800" b="1" dirty="0">
                <a:solidFill>
                  <a:schemeClr val="accent6">
                    <a:lumMod val="50000"/>
                  </a:schemeClr>
                </a:solidFill>
                <a:latin typeface="Arial" panose="020B0604020202020204" pitchFamily="34" charset="0"/>
                <a:cs typeface="Arial" panose="020B0604020202020204" pitchFamily="34" charset="0"/>
              </a:rPr>
              <a:t>THE PROCESS</a:t>
            </a:r>
          </a:p>
        </p:txBody>
      </p:sp>
      <p:sp>
        <p:nvSpPr>
          <p:cNvPr id="21507" name="Rectangle 3">
            <a:extLst>
              <a:ext uri="{FF2B5EF4-FFF2-40B4-BE49-F238E27FC236}">
                <a16:creationId xmlns:a16="http://schemas.microsoft.com/office/drawing/2014/main" id="{876E11EB-480E-4E0E-9715-C8802F35A9C9}"/>
              </a:ext>
            </a:extLst>
          </p:cNvPr>
          <p:cNvSpPr>
            <a:spLocks noGrp="1" noChangeArrowheads="1"/>
          </p:cNvSpPr>
          <p:nvPr>
            <p:ph idx="1"/>
          </p:nvPr>
        </p:nvSpPr>
        <p:spPr>
          <a:xfrm>
            <a:off x="2057400" y="1066800"/>
            <a:ext cx="7848600" cy="5029200"/>
          </a:xfrm>
        </p:spPr>
        <p:txBody>
          <a:bodyPr rtlCol="0">
            <a:noAutofit/>
          </a:bodyPr>
          <a:lstStyle/>
          <a:p>
            <a:pPr marL="457200" indent="-457200" eaLnBrk="1" fontAlgn="auto" hangingPunct="1">
              <a:lnSpc>
                <a:spcPct val="90000"/>
              </a:lnSpc>
              <a:spcAft>
                <a:spcPts val="0"/>
              </a:spcAft>
              <a:buFont typeface="+mj-lt"/>
              <a:buAutoNum type="arabicPeriod"/>
              <a:defRPr/>
            </a:pPr>
            <a:r>
              <a:rPr lang="en-US" sz="2000" b="1" u="sng" dirty="0">
                <a:latin typeface="Arial" panose="020B0604020202020204" pitchFamily="34" charset="0"/>
                <a:cs typeface="Arial" panose="020B0604020202020204" pitchFamily="34" charset="0"/>
              </a:rPr>
              <a:t>APPLICATION</a:t>
            </a:r>
            <a:r>
              <a:rPr lang="en-US" sz="2000" b="1" dirty="0">
                <a:latin typeface="Arial" panose="020B0604020202020204" pitchFamily="34" charset="0"/>
                <a:cs typeface="Arial" panose="020B0604020202020204" pitchFamily="34" charset="0"/>
              </a:rPr>
              <a:t> – Applicants must submit an application along with all applicable supporting documentation; online and hard copy versions available</a:t>
            </a:r>
          </a:p>
          <a:p>
            <a:pPr marL="457200" indent="-457200" eaLnBrk="1" fontAlgn="auto" hangingPunct="1">
              <a:lnSpc>
                <a:spcPct val="90000"/>
              </a:lnSpc>
              <a:spcAft>
                <a:spcPts val="0"/>
              </a:spcAft>
              <a:buFont typeface="+mj-lt"/>
              <a:buAutoNum type="arabicPeriod"/>
              <a:defRPr/>
            </a:pPr>
            <a:endParaRPr lang="en-US" sz="2000" b="1" dirty="0">
              <a:latin typeface="Arial" panose="020B0604020202020204" pitchFamily="34" charset="0"/>
              <a:cs typeface="Arial" panose="020B0604020202020204" pitchFamily="34" charset="0"/>
            </a:endParaRPr>
          </a:p>
          <a:p>
            <a:pPr marL="457200" indent="-457200" eaLnBrk="1" fontAlgn="auto" hangingPunct="1">
              <a:lnSpc>
                <a:spcPct val="90000"/>
              </a:lnSpc>
              <a:spcAft>
                <a:spcPts val="0"/>
              </a:spcAft>
              <a:buFont typeface="+mj-lt"/>
              <a:buAutoNum type="arabicPeriod"/>
              <a:defRPr/>
            </a:pPr>
            <a:r>
              <a:rPr lang="en-US" sz="2000" b="1" u="sng" dirty="0">
                <a:latin typeface="Arial" panose="020B0604020202020204" pitchFamily="34" charset="0"/>
                <a:cs typeface="Arial" panose="020B0604020202020204" pitchFamily="34" charset="0"/>
              </a:rPr>
              <a:t>INVESTIGATION</a:t>
            </a:r>
            <a:r>
              <a:rPr lang="en-US" sz="2000" b="1" dirty="0">
                <a:latin typeface="Arial" panose="020B0604020202020204" pitchFamily="34" charset="0"/>
                <a:cs typeface="Arial" panose="020B0604020202020204" pitchFamily="34" charset="0"/>
              </a:rPr>
              <a:t> – An MBE Officer reviews the entire application package then conducts an on-site interview with the applicant(s) and performs a job-site visit (if applicable); all findings are documented in a written report</a:t>
            </a:r>
          </a:p>
          <a:p>
            <a:pPr marL="457200" indent="-457200" eaLnBrk="1" fontAlgn="auto" hangingPunct="1">
              <a:lnSpc>
                <a:spcPct val="90000"/>
              </a:lnSpc>
              <a:spcAft>
                <a:spcPts val="0"/>
              </a:spcAft>
              <a:buFont typeface="+mj-lt"/>
              <a:buAutoNum type="arabicPeriod"/>
              <a:defRPr/>
            </a:pPr>
            <a:endParaRPr lang="en-US" sz="2000" b="1" dirty="0">
              <a:latin typeface="Arial" panose="020B0604020202020204" pitchFamily="34" charset="0"/>
              <a:cs typeface="Arial" panose="020B0604020202020204" pitchFamily="34" charset="0"/>
            </a:endParaRPr>
          </a:p>
          <a:p>
            <a:pPr marL="457200" indent="-457200" eaLnBrk="1" fontAlgn="auto" hangingPunct="1">
              <a:lnSpc>
                <a:spcPct val="90000"/>
              </a:lnSpc>
              <a:spcAft>
                <a:spcPts val="0"/>
              </a:spcAft>
              <a:buFont typeface="+mj-lt"/>
              <a:buAutoNum type="arabicPeriod"/>
              <a:defRPr/>
            </a:pPr>
            <a:r>
              <a:rPr lang="en-US" sz="2000" b="1" u="sng" dirty="0">
                <a:latin typeface="Arial" panose="020B0604020202020204" pitchFamily="34" charset="0"/>
                <a:cs typeface="Arial" panose="020B0604020202020204" pitchFamily="34" charset="0"/>
              </a:rPr>
              <a:t>EVALUATION</a:t>
            </a:r>
            <a:r>
              <a:rPr lang="en-US" sz="2000" b="1" dirty="0">
                <a:latin typeface="Arial" panose="020B0604020202020204" pitchFamily="34" charset="0"/>
                <a:cs typeface="Arial" panose="020B0604020202020204" pitchFamily="34" charset="0"/>
              </a:rPr>
              <a:t> – </a:t>
            </a:r>
            <a:r>
              <a:rPr lang="en-US" sz="2000" b="1" dirty="0">
                <a:latin typeface="Arial" panose="020B0604020202020204" pitchFamily="34" charset="0"/>
                <a:cs typeface="Arial" panose="020B0604020202020204" pitchFamily="34" charset="0"/>
                <a:hlinkClick r:id="rId3"/>
              </a:rPr>
              <a:t>MBE Advisory Committee (MBEAC) </a:t>
            </a:r>
            <a:r>
              <a:rPr lang="en-US" sz="2000" b="1" dirty="0">
                <a:latin typeface="Arial" panose="020B0604020202020204" pitchFamily="34" charset="0"/>
                <a:cs typeface="Arial" panose="020B0604020202020204" pitchFamily="34" charset="0"/>
              </a:rPr>
              <a:t>reviews the investigative report to evaluate whether the applicant firm meets all program requirements; the owner(s) may be asked to appear before the MBEAC as part of the evaluation process</a:t>
            </a:r>
          </a:p>
          <a:p>
            <a:pPr marL="457200" indent="-457200" eaLnBrk="1" fontAlgn="auto" hangingPunct="1">
              <a:lnSpc>
                <a:spcPct val="90000"/>
              </a:lnSpc>
              <a:spcAft>
                <a:spcPts val="0"/>
              </a:spcAft>
              <a:buFont typeface="+mj-lt"/>
              <a:buAutoNum type="arabicPeriod"/>
              <a:defRPr/>
            </a:pPr>
            <a:endParaRPr lang="en-US" sz="2000" b="1" dirty="0">
              <a:latin typeface="Arial" panose="020B0604020202020204" pitchFamily="34" charset="0"/>
              <a:cs typeface="Arial" panose="020B0604020202020204" pitchFamily="34" charset="0"/>
            </a:endParaRPr>
          </a:p>
          <a:p>
            <a:pPr marL="457200" indent="-457200" eaLnBrk="1" fontAlgn="auto" hangingPunct="1">
              <a:lnSpc>
                <a:spcPct val="90000"/>
              </a:lnSpc>
              <a:spcAft>
                <a:spcPts val="0"/>
              </a:spcAft>
              <a:buFont typeface="+mj-lt"/>
              <a:buAutoNum type="arabicPeriod"/>
              <a:defRPr/>
            </a:pPr>
            <a:r>
              <a:rPr lang="en-US" sz="2000" b="1" u="sng" dirty="0">
                <a:latin typeface="Arial" panose="020B0604020202020204" pitchFamily="34" charset="0"/>
                <a:cs typeface="Arial" panose="020B0604020202020204" pitchFamily="34" charset="0"/>
              </a:rPr>
              <a:t>DETERMINATION</a:t>
            </a:r>
            <a:r>
              <a:rPr lang="en-US" sz="2000" b="1" dirty="0">
                <a:latin typeface="Arial" panose="020B0604020202020204" pitchFamily="34" charset="0"/>
                <a:cs typeface="Arial" panose="020B0604020202020204" pitchFamily="34" charset="0"/>
              </a:rPr>
              <a:t> – The MBEAC Chairperson issues a written determination</a:t>
            </a:r>
            <a:br>
              <a:rPr lang="en-US" sz="2000" b="1" dirty="0">
                <a:latin typeface="Arial" panose="020B0604020202020204" pitchFamily="34" charset="0"/>
                <a:cs typeface="Arial" panose="020B0604020202020204" pitchFamily="34" charset="0"/>
              </a:rPr>
            </a:br>
            <a:endParaRPr lang="en-US" sz="2000" b="1" dirty="0">
              <a:latin typeface="Arial" panose="020B0604020202020204" pitchFamily="34" charset="0"/>
              <a:cs typeface="Arial" panose="020B0604020202020204" pitchFamily="34" charset="0"/>
            </a:endParaRPr>
          </a:p>
          <a:p>
            <a:pPr eaLnBrk="1" fontAlgn="auto" hangingPunct="1">
              <a:lnSpc>
                <a:spcPct val="90000"/>
              </a:lnSpc>
              <a:spcAft>
                <a:spcPts val="0"/>
              </a:spcAft>
              <a:buNone/>
              <a:defRPr/>
            </a:pPr>
            <a:endParaRPr lang="en-US" sz="20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845B7DF-785B-4B4B-9F04-15763CB20A71}"/>
              </a:ext>
            </a:extLst>
          </p:cNvPr>
          <p:cNvSpPr/>
          <p:nvPr/>
        </p:nvSpPr>
        <p:spPr>
          <a:xfrm>
            <a:off x="3276600" y="6172201"/>
            <a:ext cx="5410200" cy="646113"/>
          </a:xfrm>
          <a:prstGeom prst="rect">
            <a:avLst/>
          </a:prstGeom>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eaLnBrk="0" fontAlgn="base" hangingPunct="0">
              <a:spcBef>
                <a:spcPct val="0"/>
              </a:spcBef>
              <a:spcAft>
                <a:spcPct val="0"/>
              </a:spcAft>
              <a:defRPr/>
            </a:pPr>
            <a:r>
              <a:rPr lang="en-US" b="1" dirty="0">
                <a:solidFill>
                  <a:prstClr val="black"/>
                </a:solidFill>
                <a:latin typeface="Calibri"/>
              </a:rPr>
              <a:t>Out of state firms must be certified in their home state before applying in Maryland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9" descr="j0386360.jpg">
            <a:extLst>
              <a:ext uri="{FF2B5EF4-FFF2-40B4-BE49-F238E27FC236}">
                <a16:creationId xmlns:a16="http://schemas.microsoft.com/office/drawing/2014/main" id="{4C8088CB-BE32-4563-8A10-03D25CB8B0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4724400"/>
            <a:ext cx="152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itle 10">
            <a:extLst>
              <a:ext uri="{FF2B5EF4-FFF2-40B4-BE49-F238E27FC236}">
                <a16:creationId xmlns:a16="http://schemas.microsoft.com/office/drawing/2014/main" id="{EFD1358D-3019-41EA-AACE-0861604D0252}"/>
              </a:ext>
            </a:extLst>
          </p:cNvPr>
          <p:cNvSpPr>
            <a:spLocks noGrp="1"/>
          </p:cNvSpPr>
          <p:nvPr>
            <p:ph type="title"/>
          </p:nvPr>
        </p:nvSpPr>
        <p:spPr>
          <a:xfrm>
            <a:off x="2057400" y="381000"/>
            <a:ext cx="7620000" cy="762000"/>
          </a:xfrm>
        </p:spPr>
        <p:txBody>
          <a:bodyPr/>
          <a:lstStyle/>
          <a:p>
            <a:pPr eaLnBrk="1" hangingPunct="1"/>
            <a:r>
              <a:rPr lang="en-US" altLang="en-US" b="1" u="sng"/>
              <a:t>The Application</a:t>
            </a:r>
          </a:p>
        </p:txBody>
      </p:sp>
      <p:pic>
        <p:nvPicPr>
          <p:cNvPr id="46084" name="Picture 11" descr="j0411819.jpg">
            <a:extLst>
              <a:ext uri="{FF2B5EF4-FFF2-40B4-BE49-F238E27FC236}">
                <a16:creationId xmlns:a16="http://schemas.microsoft.com/office/drawing/2014/main" id="{28A9DFDD-9CBA-4DA9-8C93-AC2459A02A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1" y="4953000"/>
            <a:ext cx="963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13" descr="j0399434.jpg">
            <a:extLst>
              <a:ext uri="{FF2B5EF4-FFF2-40B4-BE49-F238E27FC236}">
                <a16:creationId xmlns:a16="http://schemas.microsoft.com/office/drawing/2014/main" id="{756BE5E7-2B29-43A5-B93D-4A0CE4E6D90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3200400"/>
            <a:ext cx="21336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14" descr="Alison Test.jpg">
            <a:extLst>
              <a:ext uri="{FF2B5EF4-FFF2-40B4-BE49-F238E27FC236}">
                <a16:creationId xmlns:a16="http://schemas.microsoft.com/office/drawing/2014/main" id="{C4138D76-EAE8-4B09-AC1F-2FD84E13746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62601" y="4953001"/>
            <a:ext cx="1539875"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22" descr="j0401768.jpg">
            <a:extLst>
              <a:ext uri="{FF2B5EF4-FFF2-40B4-BE49-F238E27FC236}">
                <a16:creationId xmlns:a16="http://schemas.microsoft.com/office/drawing/2014/main" id="{0D79FFD4-B834-4686-A29F-42DE2FBDE06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3810001"/>
            <a:ext cx="149383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23" descr="j0411786.jpg">
            <a:extLst>
              <a:ext uri="{FF2B5EF4-FFF2-40B4-BE49-F238E27FC236}">
                <a16:creationId xmlns:a16="http://schemas.microsoft.com/office/drawing/2014/main" id="{2E0C2523-FE64-45E9-94F8-507ED1DD165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2438401"/>
            <a:ext cx="990600"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7BC5E48-85EC-445C-8C6D-904E4ECB4405}"/>
              </a:ext>
            </a:extLst>
          </p:cNvPr>
          <p:cNvSpPr>
            <a:spLocks noGrp="1" noChangeArrowheads="1"/>
          </p:cNvSpPr>
          <p:nvPr>
            <p:ph type="title"/>
          </p:nvPr>
        </p:nvSpPr>
        <p:spPr>
          <a:xfrm>
            <a:off x="2133600" y="457200"/>
            <a:ext cx="8229600" cy="685800"/>
          </a:xfrm>
        </p:spPr>
        <p:txBody>
          <a:bodyPr rtlCol="0">
            <a:normAutofit/>
          </a:bodyPr>
          <a:lstStyle/>
          <a:p>
            <a:pPr eaLnBrk="1" fontAlgn="auto" hangingPunct="1">
              <a:spcAft>
                <a:spcPts val="0"/>
              </a:spcAft>
              <a:defRPr/>
            </a:pPr>
            <a:r>
              <a:rPr lang="en-US" sz="2800" b="1" dirty="0">
                <a:solidFill>
                  <a:schemeClr val="accent6">
                    <a:lumMod val="50000"/>
                  </a:schemeClr>
                </a:solidFill>
                <a:latin typeface="Arial" panose="020B0604020202020204" pitchFamily="34" charset="0"/>
                <a:cs typeface="Arial" panose="020B0604020202020204" pitchFamily="34" charset="0"/>
              </a:rPr>
              <a:t>COMPLETING THE ONLINE APPLICATION</a:t>
            </a:r>
          </a:p>
        </p:txBody>
      </p:sp>
      <p:sp>
        <p:nvSpPr>
          <p:cNvPr id="21507" name="Rectangle 3">
            <a:extLst>
              <a:ext uri="{FF2B5EF4-FFF2-40B4-BE49-F238E27FC236}">
                <a16:creationId xmlns:a16="http://schemas.microsoft.com/office/drawing/2014/main" id="{876E11EB-480E-4E0E-9715-C8802F35A9C9}"/>
              </a:ext>
            </a:extLst>
          </p:cNvPr>
          <p:cNvSpPr>
            <a:spLocks noGrp="1" noChangeArrowheads="1"/>
          </p:cNvSpPr>
          <p:nvPr>
            <p:ph idx="1"/>
          </p:nvPr>
        </p:nvSpPr>
        <p:spPr>
          <a:xfrm>
            <a:off x="2057400" y="1371600"/>
            <a:ext cx="8001000" cy="4586384"/>
          </a:xfrm>
        </p:spPr>
        <p:txBody>
          <a:bodyPr rtlCol="0">
            <a:noAutofit/>
          </a:bodyPr>
          <a:lstStyle/>
          <a:p>
            <a:pPr eaLnBrk="1" fontAlgn="auto" hangingPunct="1">
              <a:lnSpc>
                <a:spcPct val="90000"/>
              </a:lnSpc>
              <a:spcAft>
                <a:spcPts val="0"/>
              </a:spcAft>
              <a:defRPr/>
            </a:pPr>
            <a:r>
              <a:rPr lang="en-US" sz="2800" b="1" dirty="0">
                <a:latin typeface="Arial" panose="020B0604020202020204" pitchFamily="34" charset="0"/>
                <a:cs typeface="Arial" panose="020B0604020202020204" pitchFamily="34" charset="0"/>
              </a:rPr>
              <a:t>Create a profile and complete the application using </a:t>
            </a:r>
            <a:r>
              <a:rPr lang="en-US" sz="2800" b="1" dirty="0">
                <a:latin typeface="Arial" panose="020B0604020202020204" pitchFamily="34" charset="0"/>
                <a:cs typeface="Arial" panose="020B0604020202020204" pitchFamily="34" charset="0"/>
                <a:hlinkClick r:id="rId3"/>
              </a:rPr>
              <a:t>the Certification Management System</a:t>
            </a:r>
            <a:r>
              <a:rPr lang="en-US" sz="28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hlinkClick r:id="rId3"/>
              </a:rPr>
              <a:t>https://marylandmdbe.mdbecert.com/</a:t>
            </a:r>
            <a:r>
              <a:rPr lang="en-US" sz="2800" b="1" dirty="0">
                <a:latin typeface="Arial" panose="020B0604020202020204" pitchFamily="34" charset="0"/>
                <a:cs typeface="Arial" panose="020B0604020202020204" pitchFamily="34" charset="0"/>
              </a:rPr>
              <a:t>)</a:t>
            </a:r>
          </a:p>
          <a:p>
            <a:pPr eaLnBrk="1" fontAlgn="auto" hangingPunct="1">
              <a:lnSpc>
                <a:spcPct val="90000"/>
              </a:lnSpc>
              <a:spcAft>
                <a:spcPts val="0"/>
              </a:spcAft>
              <a:defRPr/>
            </a:pPr>
            <a:endParaRPr lang="en-US" sz="2800" b="1" dirty="0">
              <a:latin typeface="Arial" panose="020B0604020202020204" pitchFamily="34" charset="0"/>
              <a:cs typeface="Arial" panose="020B0604020202020204" pitchFamily="34" charset="0"/>
            </a:endParaRPr>
          </a:p>
          <a:p>
            <a:pPr eaLnBrk="1" fontAlgn="auto" hangingPunct="1">
              <a:lnSpc>
                <a:spcPct val="90000"/>
              </a:lnSpc>
              <a:spcAft>
                <a:spcPts val="0"/>
              </a:spcAft>
              <a:defRPr/>
            </a:pPr>
            <a:r>
              <a:rPr lang="en-US" sz="2800" b="1" dirty="0">
                <a:latin typeface="Arial" panose="020B0604020202020204" pitchFamily="34" charset="0"/>
                <a:cs typeface="Arial" panose="020B0604020202020204" pitchFamily="34" charset="0"/>
              </a:rPr>
              <a:t>You will not be able to submit your application until all required fields are completed. All required fields are marked with an asterisk.</a:t>
            </a:r>
            <a:endParaRPr lang="en-US" sz="2000" b="1" dirty="0">
              <a:latin typeface="Arial" panose="020B0604020202020204" pitchFamily="34" charset="0"/>
              <a:cs typeface="Arial" panose="020B0604020202020204" pitchFamily="34" charset="0"/>
            </a:endParaRPr>
          </a:p>
          <a:p>
            <a:pPr eaLnBrk="1" fontAlgn="auto" hangingPunct="1">
              <a:lnSpc>
                <a:spcPct val="90000"/>
              </a:lnSpc>
              <a:spcAft>
                <a:spcPts val="0"/>
              </a:spcAft>
              <a:defRPr/>
            </a:pPr>
            <a:endParaRPr lang="en-US" sz="2000" b="1" dirty="0">
              <a:latin typeface="Arial" panose="020B0604020202020204" pitchFamily="34" charset="0"/>
              <a:cs typeface="Arial" panose="020B0604020202020204" pitchFamily="34" charset="0"/>
            </a:endParaRPr>
          </a:p>
          <a:p>
            <a:pPr eaLnBrk="1" fontAlgn="auto" hangingPunct="1">
              <a:lnSpc>
                <a:spcPct val="90000"/>
              </a:lnSpc>
              <a:spcAft>
                <a:spcPts val="0"/>
              </a:spcAft>
              <a:defRPr/>
            </a:pPr>
            <a:endParaRPr lang="en-US" sz="2000" b="1" dirty="0">
              <a:latin typeface="Arial" panose="020B0604020202020204" pitchFamily="34" charset="0"/>
              <a:cs typeface="Arial" panose="020B0604020202020204" pitchFamily="34" charset="0"/>
            </a:endParaRPr>
          </a:p>
          <a:p>
            <a:pPr eaLnBrk="1" fontAlgn="auto" hangingPunct="1">
              <a:lnSpc>
                <a:spcPct val="90000"/>
              </a:lnSpc>
              <a:spcAft>
                <a:spcPts val="0"/>
              </a:spcAft>
              <a:defRPr/>
            </a:pPr>
            <a:endParaRPr lang="en-US" sz="2000" b="1" dirty="0">
              <a:latin typeface="Arial" panose="020B0604020202020204" pitchFamily="34" charset="0"/>
              <a:cs typeface="Arial" panose="020B0604020202020204" pitchFamily="34" charset="0"/>
            </a:endParaRPr>
          </a:p>
          <a:p>
            <a:pPr eaLnBrk="1" fontAlgn="auto" hangingPunct="1">
              <a:lnSpc>
                <a:spcPct val="90000"/>
              </a:lnSpc>
              <a:spcAft>
                <a:spcPts val="0"/>
              </a:spcAft>
              <a:defRPr/>
            </a:pPr>
            <a:endParaRPr lang="en-US" sz="20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845B7DF-785B-4B4B-9F04-15763CB20A71}"/>
              </a:ext>
            </a:extLst>
          </p:cNvPr>
          <p:cNvSpPr/>
          <p:nvPr/>
        </p:nvSpPr>
        <p:spPr>
          <a:xfrm>
            <a:off x="3276600" y="5957985"/>
            <a:ext cx="5410200" cy="646113"/>
          </a:xfrm>
          <a:prstGeom prst="rect">
            <a:avLst/>
          </a:prstGeom>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eaLnBrk="0" fontAlgn="base" hangingPunct="0">
              <a:spcBef>
                <a:spcPct val="0"/>
              </a:spcBef>
              <a:spcAft>
                <a:spcPct val="0"/>
              </a:spcAft>
              <a:defRPr/>
            </a:pPr>
            <a:r>
              <a:rPr lang="en-US" b="1" dirty="0">
                <a:solidFill>
                  <a:prstClr val="black"/>
                </a:solidFill>
                <a:latin typeface="Calibri"/>
              </a:rPr>
              <a:t>Out of state firms must be certified in their home state before applying in Maryland</a:t>
            </a:r>
          </a:p>
        </p:txBody>
      </p:sp>
    </p:spTree>
    <p:extLst>
      <p:ext uri="{BB962C8B-B14F-4D97-AF65-F5344CB8AC3E}">
        <p14:creationId xmlns:p14="http://schemas.microsoft.com/office/powerpoint/2010/main" val="3459607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F54A2-3632-E02A-C592-815735611A58}"/>
              </a:ext>
            </a:extLst>
          </p:cNvPr>
          <p:cNvSpPr>
            <a:spLocks noGrp="1"/>
          </p:cNvSpPr>
          <p:nvPr>
            <p:ph type="title"/>
          </p:nvPr>
        </p:nvSpPr>
        <p:spPr>
          <a:xfrm>
            <a:off x="1981200" y="274638"/>
            <a:ext cx="8229600" cy="868362"/>
          </a:xfrm>
        </p:spPr>
        <p:txBody>
          <a:bodyPr/>
          <a:lstStyle/>
          <a:p>
            <a:r>
              <a:rPr lang="en-US" sz="2800" b="1" dirty="0">
                <a:solidFill>
                  <a:srgbClr val="F79646">
                    <a:lumMod val="50000"/>
                  </a:srgbClr>
                </a:solidFill>
                <a:latin typeface="Arial" panose="020B0604020202020204" pitchFamily="34" charset="0"/>
                <a:cs typeface="Arial" panose="020B0604020202020204" pitchFamily="34" charset="0"/>
              </a:rPr>
              <a:t>COMPLETING THE ONLINE APPLICATION</a:t>
            </a:r>
            <a:endParaRPr lang="en-US" dirty="0"/>
          </a:p>
        </p:txBody>
      </p:sp>
      <p:sp>
        <p:nvSpPr>
          <p:cNvPr id="13" name="TextBox 12">
            <a:extLst>
              <a:ext uri="{FF2B5EF4-FFF2-40B4-BE49-F238E27FC236}">
                <a16:creationId xmlns:a16="http://schemas.microsoft.com/office/drawing/2014/main" id="{76E4AF57-48BC-A11E-E54C-4A6946BC61FA}"/>
              </a:ext>
            </a:extLst>
          </p:cNvPr>
          <p:cNvSpPr txBox="1"/>
          <p:nvPr/>
        </p:nvSpPr>
        <p:spPr>
          <a:xfrm>
            <a:off x="2743200" y="1143001"/>
            <a:ext cx="6705600" cy="701731"/>
          </a:xfrm>
          <a:prstGeom prst="rect">
            <a:avLst/>
          </a:prstGeom>
          <a:noFill/>
        </p:spPr>
        <p:txBody>
          <a:bodyPr wrap="square">
            <a:spAutoFit/>
          </a:bodyPr>
          <a:lstStyle/>
          <a:p>
            <a:pPr algn="ctr">
              <a:lnSpc>
                <a:spcPct val="90000"/>
              </a:lnSpc>
              <a:spcBef>
                <a:spcPts val="1000"/>
              </a:spcBef>
              <a:buClr>
                <a:srgbClr val="A51E36"/>
              </a:buClr>
              <a:buSzPct val="125000"/>
              <a:defRPr/>
            </a:pPr>
            <a:r>
              <a:rPr lang="en-US" sz="2200" dirty="0">
                <a:solidFill>
                  <a:prstClr val="black"/>
                </a:solidFill>
                <a:latin typeface="Century Gothic" panose="020B0502020202020204"/>
                <a:cs typeface="Arial" panose="020B0604020202020204" pitchFamily="34" charset="0"/>
                <a:hlinkClick r:id="rId3"/>
              </a:rPr>
              <a:t>www.mdot.maryland.gov</a:t>
            </a:r>
            <a:r>
              <a:rPr lang="en-US" sz="2200" dirty="0">
                <a:solidFill>
                  <a:prstClr val="black"/>
                </a:solidFill>
                <a:latin typeface="Century Gothic" panose="020B0502020202020204"/>
                <a:cs typeface="Arial" panose="020B0604020202020204" pitchFamily="34" charset="0"/>
              </a:rPr>
              <a:t> – </a:t>
            </a:r>
            <a:r>
              <a:rPr lang="en-US" sz="2200" b="1" dirty="0">
                <a:solidFill>
                  <a:prstClr val="black"/>
                </a:solidFill>
                <a:latin typeface="Century Gothic" panose="020B0502020202020204"/>
                <a:cs typeface="Arial" panose="020B0604020202020204" pitchFamily="34" charset="0"/>
              </a:rPr>
              <a:t>Select MBE in Toolbar</a:t>
            </a:r>
          </a:p>
        </p:txBody>
      </p:sp>
      <p:pic>
        <p:nvPicPr>
          <p:cNvPr id="15" name="Picture 14" descr="Graphical user interface, website&#10;&#10;Description automatically generated">
            <a:extLst>
              <a:ext uri="{FF2B5EF4-FFF2-40B4-BE49-F238E27FC236}">
                <a16:creationId xmlns:a16="http://schemas.microsoft.com/office/drawing/2014/main" id="{9FB20424-4824-4D88-B0D4-264799441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3075" y="1905001"/>
            <a:ext cx="8825851" cy="2687683"/>
          </a:xfrm>
          <a:prstGeom prst="rect">
            <a:avLst/>
          </a:prstGeom>
        </p:spPr>
      </p:pic>
      <p:sp>
        <p:nvSpPr>
          <p:cNvPr id="16" name="Rectangle 15">
            <a:extLst>
              <a:ext uri="{FF2B5EF4-FFF2-40B4-BE49-F238E27FC236}">
                <a16:creationId xmlns:a16="http://schemas.microsoft.com/office/drawing/2014/main" id="{A1F1F889-EBA5-32A5-DFB9-F99C672CF232}"/>
              </a:ext>
            </a:extLst>
          </p:cNvPr>
          <p:cNvSpPr/>
          <p:nvPr/>
        </p:nvSpPr>
        <p:spPr>
          <a:xfrm>
            <a:off x="9829800" y="3124200"/>
            <a:ext cx="6096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b="1">
              <a:solidFill>
                <a:prstClr val="white"/>
              </a:solidFill>
              <a:latin typeface="Calibri"/>
            </a:endParaRPr>
          </a:p>
        </p:txBody>
      </p:sp>
    </p:spTree>
    <p:extLst>
      <p:ext uri="{BB962C8B-B14F-4D97-AF65-F5344CB8AC3E}">
        <p14:creationId xmlns:p14="http://schemas.microsoft.com/office/powerpoint/2010/main" val="2059042130"/>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F54A2-3632-E02A-C592-815735611A58}"/>
              </a:ext>
            </a:extLst>
          </p:cNvPr>
          <p:cNvSpPr>
            <a:spLocks noGrp="1"/>
          </p:cNvSpPr>
          <p:nvPr>
            <p:ph type="title"/>
          </p:nvPr>
        </p:nvSpPr>
        <p:spPr>
          <a:xfrm>
            <a:off x="1981200" y="274638"/>
            <a:ext cx="8229600" cy="868362"/>
          </a:xfrm>
        </p:spPr>
        <p:txBody>
          <a:bodyPr/>
          <a:lstStyle/>
          <a:p>
            <a:r>
              <a:rPr lang="en-US" sz="2800" b="1" dirty="0">
                <a:solidFill>
                  <a:srgbClr val="F79646">
                    <a:lumMod val="50000"/>
                  </a:srgbClr>
                </a:solidFill>
                <a:latin typeface="Arial" panose="020B0604020202020204" pitchFamily="34" charset="0"/>
                <a:cs typeface="Arial" panose="020B0604020202020204" pitchFamily="34" charset="0"/>
              </a:rPr>
              <a:t>COMPLETING THE ONLINE APPLICATION</a:t>
            </a:r>
            <a:endParaRPr lang="en-US" dirty="0"/>
          </a:p>
        </p:txBody>
      </p:sp>
      <p:pic>
        <p:nvPicPr>
          <p:cNvPr id="4" name="Picture 3">
            <a:extLst>
              <a:ext uri="{FF2B5EF4-FFF2-40B4-BE49-F238E27FC236}">
                <a16:creationId xmlns:a16="http://schemas.microsoft.com/office/drawing/2014/main" id="{0EAC0FCA-E0B7-355C-7E12-ADC4099BB1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259717"/>
            <a:ext cx="8534911" cy="4671981"/>
          </a:xfrm>
          <a:prstGeom prst="rect">
            <a:avLst/>
          </a:prstGeom>
        </p:spPr>
      </p:pic>
      <p:sp>
        <p:nvSpPr>
          <p:cNvPr id="5" name="Rectangle 4">
            <a:extLst>
              <a:ext uri="{FF2B5EF4-FFF2-40B4-BE49-F238E27FC236}">
                <a16:creationId xmlns:a16="http://schemas.microsoft.com/office/drawing/2014/main" id="{D2EA6D58-B5DE-40D5-8295-BE7576C25EC2}"/>
              </a:ext>
            </a:extLst>
          </p:cNvPr>
          <p:cNvSpPr/>
          <p:nvPr/>
        </p:nvSpPr>
        <p:spPr>
          <a:xfrm>
            <a:off x="2590800" y="2743200"/>
            <a:ext cx="12954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b="1">
              <a:solidFill>
                <a:prstClr val="white"/>
              </a:solidFill>
              <a:latin typeface="Calibri"/>
            </a:endParaRPr>
          </a:p>
        </p:txBody>
      </p:sp>
    </p:spTree>
    <p:extLst>
      <p:ext uri="{BB962C8B-B14F-4D97-AF65-F5344CB8AC3E}">
        <p14:creationId xmlns:p14="http://schemas.microsoft.com/office/powerpoint/2010/main" val="3245060253"/>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F54A2-3632-E02A-C592-815735611A58}"/>
              </a:ext>
            </a:extLst>
          </p:cNvPr>
          <p:cNvSpPr>
            <a:spLocks noGrp="1"/>
          </p:cNvSpPr>
          <p:nvPr>
            <p:ph type="title"/>
          </p:nvPr>
        </p:nvSpPr>
        <p:spPr>
          <a:xfrm>
            <a:off x="1981200" y="274638"/>
            <a:ext cx="8229600" cy="868362"/>
          </a:xfrm>
        </p:spPr>
        <p:txBody>
          <a:bodyPr/>
          <a:lstStyle/>
          <a:p>
            <a:r>
              <a:rPr lang="en-US" sz="2800" b="1" dirty="0">
                <a:solidFill>
                  <a:srgbClr val="F79646">
                    <a:lumMod val="50000"/>
                  </a:srgbClr>
                </a:solidFill>
                <a:latin typeface="Arial" panose="020B0604020202020204" pitchFamily="34" charset="0"/>
                <a:cs typeface="Arial" panose="020B0604020202020204" pitchFamily="34" charset="0"/>
              </a:rPr>
              <a:t>COMPLETING THE ONLINE APPLICATION</a:t>
            </a:r>
            <a:endParaRPr lang="en-US" dirty="0"/>
          </a:p>
        </p:txBody>
      </p:sp>
      <p:pic>
        <p:nvPicPr>
          <p:cNvPr id="8" name="Content Placeholder 7" descr="Graphical user interface, website&#10;&#10;Description automatically generated">
            <a:extLst>
              <a:ext uri="{FF2B5EF4-FFF2-40B4-BE49-F238E27FC236}">
                <a16:creationId xmlns:a16="http://schemas.microsoft.com/office/drawing/2014/main" id="{2FF822EE-69DC-12BA-8D76-37B70BEA1CA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311275"/>
            <a:ext cx="8229600" cy="4876800"/>
          </a:xfrm>
        </p:spPr>
      </p:pic>
      <p:sp>
        <p:nvSpPr>
          <p:cNvPr id="10" name="Rectangle 9">
            <a:extLst>
              <a:ext uri="{FF2B5EF4-FFF2-40B4-BE49-F238E27FC236}">
                <a16:creationId xmlns:a16="http://schemas.microsoft.com/office/drawing/2014/main" id="{21870857-48B2-6DDD-7030-71158FE9B840}"/>
              </a:ext>
            </a:extLst>
          </p:cNvPr>
          <p:cNvSpPr/>
          <p:nvPr/>
        </p:nvSpPr>
        <p:spPr>
          <a:xfrm>
            <a:off x="6096000" y="4724400"/>
            <a:ext cx="2133600" cy="381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b="1">
              <a:solidFill>
                <a:srgbClr val="FF0000"/>
              </a:solidFill>
              <a:latin typeface="Calibri"/>
            </a:endParaRPr>
          </a:p>
        </p:txBody>
      </p:sp>
    </p:spTree>
    <p:extLst>
      <p:ext uri="{BB962C8B-B14F-4D97-AF65-F5344CB8AC3E}">
        <p14:creationId xmlns:p14="http://schemas.microsoft.com/office/powerpoint/2010/main" val="4067172424"/>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E9870-D3D4-0FD7-1DCD-AB78AC03999B}"/>
              </a:ext>
            </a:extLst>
          </p:cNvPr>
          <p:cNvSpPr>
            <a:spLocks noGrp="1"/>
          </p:cNvSpPr>
          <p:nvPr>
            <p:ph type="title"/>
          </p:nvPr>
        </p:nvSpPr>
        <p:spPr>
          <a:xfrm>
            <a:off x="1905000" y="198438"/>
            <a:ext cx="8229600" cy="792162"/>
          </a:xfrm>
        </p:spPr>
        <p:txBody>
          <a:bodyPr/>
          <a:lstStyle/>
          <a:p>
            <a:r>
              <a:rPr lang="en-US" sz="2800" b="1" dirty="0">
                <a:solidFill>
                  <a:srgbClr val="F79646">
                    <a:lumMod val="50000"/>
                  </a:srgbClr>
                </a:solidFill>
                <a:latin typeface="Arial" panose="020B0604020202020204" pitchFamily="34" charset="0"/>
                <a:cs typeface="Arial" panose="020B0604020202020204" pitchFamily="34" charset="0"/>
              </a:rPr>
              <a:t>COMPLETING THE ONLINE APPLICATION</a:t>
            </a:r>
            <a:endParaRPr lang="en-US" dirty="0"/>
          </a:p>
        </p:txBody>
      </p:sp>
      <p:sp>
        <p:nvSpPr>
          <p:cNvPr id="5" name="Rectangle 4">
            <a:extLst>
              <a:ext uri="{FF2B5EF4-FFF2-40B4-BE49-F238E27FC236}">
                <a16:creationId xmlns:a16="http://schemas.microsoft.com/office/drawing/2014/main" id="{43E9BD80-1453-A956-53A5-4D8BD209F3D1}"/>
              </a:ext>
            </a:extLst>
          </p:cNvPr>
          <p:cNvSpPr/>
          <p:nvPr/>
        </p:nvSpPr>
        <p:spPr>
          <a:xfrm>
            <a:off x="4724400" y="2667000"/>
            <a:ext cx="2743200" cy="838200"/>
          </a:xfrm>
          <a:prstGeom prst="rect">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b="1">
              <a:solidFill>
                <a:prstClr val="white"/>
              </a:solidFill>
              <a:latin typeface="Calibri"/>
            </a:endParaRPr>
          </a:p>
        </p:txBody>
      </p:sp>
      <p:sp>
        <p:nvSpPr>
          <p:cNvPr id="6" name="Rectangle 5">
            <a:extLst>
              <a:ext uri="{FF2B5EF4-FFF2-40B4-BE49-F238E27FC236}">
                <a16:creationId xmlns:a16="http://schemas.microsoft.com/office/drawing/2014/main" id="{19195D10-C3E1-0228-3799-6FB12C9AB0AF}"/>
              </a:ext>
            </a:extLst>
          </p:cNvPr>
          <p:cNvSpPr/>
          <p:nvPr/>
        </p:nvSpPr>
        <p:spPr>
          <a:xfrm>
            <a:off x="4648200" y="2667000"/>
            <a:ext cx="2819400" cy="8382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eaLnBrk="0" fontAlgn="base" hangingPunct="0">
              <a:spcBef>
                <a:spcPct val="0"/>
              </a:spcBef>
              <a:spcAft>
                <a:spcPct val="0"/>
              </a:spcAft>
            </a:pPr>
            <a:endParaRPr lang="en-US" b="1">
              <a:solidFill>
                <a:prstClr val="black"/>
              </a:solidFill>
              <a:latin typeface="Calibri"/>
            </a:endParaRPr>
          </a:p>
        </p:txBody>
      </p:sp>
      <p:pic>
        <p:nvPicPr>
          <p:cNvPr id="4" name="Picture 10" descr="Graphical user interface, text, application, email&#10;&#10;Description automatically generated">
            <a:extLst>
              <a:ext uri="{FF2B5EF4-FFF2-40B4-BE49-F238E27FC236}">
                <a16:creationId xmlns:a16="http://schemas.microsoft.com/office/drawing/2014/main" id="{36805118-F798-3031-FD05-AF71E9C21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990600"/>
            <a:ext cx="8229600" cy="527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58894E6-9A8F-3CCD-B206-83570611E6DB}"/>
              </a:ext>
            </a:extLst>
          </p:cNvPr>
          <p:cNvSpPr/>
          <p:nvPr/>
        </p:nvSpPr>
        <p:spPr>
          <a:xfrm>
            <a:off x="4648200" y="2646600"/>
            <a:ext cx="2743200" cy="7824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b="1">
              <a:solidFill>
                <a:prstClr val="white"/>
              </a:solidFill>
              <a:latin typeface="Calibri"/>
            </a:endParaRPr>
          </a:p>
        </p:txBody>
      </p:sp>
    </p:spTree>
    <p:extLst>
      <p:ext uri="{BB962C8B-B14F-4D97-AF65-F5344CB8AC3E}">
        <p14:creationId xmlns:p14="http://schemas.microsoft.com/office/powerpoint/2010/main" val="2393151817"/>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5BD26B-9B73-4B45-91B0-C07C1060639F}"/>
              </a:ext>
            </a:extLst>
          </p:cNvPr>
          <p:cNvSpPr/>
          <p:nvPr/>
        </p:nvSpPr>
        <p:spPr>
          <a:xfrm>
            <a:off x="2171700" y="533401"/>
            <a:ext cx="8305800" cy="523875"/>
          </a:xfrm>
          <a:prstGeom prst="rect">
            <a:avLst/>
          </a:prstGeom>
        </p:spPr>
        <p:txBody>
          <a:bodyPr>
            <a:spAutoFit/>
          </a:bodyPr>
          <a:lstStyle/>
          <a:p>
            <a:pPr algn="ctr" eaLnBrk="0" fontAlgn="base" hangingPunct="0">
              <a:spcBef>
                <a:spcPct val="0"/>
              </a:spcBef>
              <a:spcAft>
                <a:spcPct val="0"/>
              </a:spcAft>
              <a:defRPr/>
            </a:pPr>
            <a:r>
              <a:rPr lang="en-US" sz="2800" b="1" dirty="0">
                <a:solidFill>
                  <a:srgbClr val="F79646">
                    <a:lumMod val="50000"/>
                  </a:srgbClr>
                </a:solidFill>
                <a:latin typeface="Arial" panose="020B0604020202020204" pitchFamily="34" charset="0"/>
                <a:cs typeface="Arial" panose="020B0604020202020204" pitchFamily="34" charset="0"/>
              </a:rPr>
              <a:t>CERTIFICATION TIME</a:t>
            </a:r>
          </a:p>
        </p:txBody>
      </p:sp>
      <p:sp>
        <p:nvSpPr>
          <p:cNvPr id="6" name="Rectangle 5">
            <a:extLst>
              <a:ext uri="{FF2B5EF4-FFF2-40B4-BE49-F238E27FC236}">
                <a16:creationId xmlns:a16="http://schemas.microsoft.com/office/drawing/2014/main" id="{2417AAB6-9319-4845-B68D-81D3CF4ADC1C}"/>
              </a:ext>
            </a:extLst>
          </p:cNvPr>
          <p:cNvSpPr/>
          <p:nvPr/>
        </p:nvSpPr>
        <p:spPr>
          <a:xfrm>
            <a:off x="3733800" y="1295400"/>
            <a:ext cx="4876800" cy="3416300"/>
          </a:xfrm>
          <a:prstGeom prst="rect">
            <a:avLst/>
          </a:prstGeom>
          <a:solidFill>
            <a:schemeClr val="accent6">
              <a:lumMod val="60000"/>
              <a:lumOff val="40000"/>
            </a:schemeClr>
          </a:solidFill>
          <a:ln w="28575">
            <a:solidFill>
              <a:schemeClr val="accent6">
                <a:lumMod val="50000"/>
              </a:schemeClr>
            </a:solidFill>
          </a:ln>
        </p:spPr>
        <p:style>
          <a:lnRef idx="3">
            <a:schemeClr val="lt1"/>
          </a:lnRef>
          <a:fillRef idx="1">
            <a:schemeClr val="accent1"/>
          </a:fillRef>
          <a:effectRef idx="1">
            <a:schemeClr val="accent1"/>
          </a:effectRef>
          <a:fontRef idx="minor">
            <a:schemeClr val="lt1"/>
          </a:fontRef>
        </p:style>
        <p:txBody>
          <a:bodyPr>
            <a:spAutoFit/>
          </a:bodyPr>
          <a:lstStyle/>
          <a:p>
            <a:pPr algn="ctr" fontAlgn="base">
              <a:lnSpc>
                <a:spcPct val="150000"/>
              </a:lnSpc>
              <a:spcBef>
                <a:spcPct val="0"/>
              </a:spcBef>
              <a:spcAft>
                <a:spcPct val="0"/>
              </a:spcAft>
              <a:defRPr/>
            </a:pPr>
            <a:r>
              <a:rPr lang="en-US" sz="2400" b="1" dirty="0">
                <a:solidFill>
                  <a:prstClr val="black"/>
                </a:solidFill>
                <a:latin typeface="Arial" panose="020B0604020202020204" pitchFamily="34" charset="0"/>
                <a:cs typeface="Arial" panose="020B0604020202020204" pitchFamily="34" charset="0"/>
              </a:rPr>
              <a:t>Once a complete application package has been received,</a:t>
            </a:r>
          </a:p>
          <a:p>
            <a:pPr algn="ctr" fontAlgn="base">
              <a:lnSpc>
                <a:spcPct val="150000"/>
              </a:lnSpc>
              <a:spcBef>
                <a:spcPct val="0"/>
              </a:spcBef>
              <a:spcAft>
                <a:spcPct val="0"/>
              </a:spcAft>
              <a:defRPr/>
            </a:pPr>
            <a:r>
              <a:rPr lang="en-US" sz="2400" b="1" dirty="0">
                <a:solidFill>
                  <a:prstClr val="black"/>
                </a:solidFill>
                <a:latin typeface="Arial" panose="020B0604020202020204" pitchFamily="34" charset="0"/>
                <a:cs typeface="Arial" panose="020B0604020202020204" pitchFamily="34" charset="0"/>
              </a:rPr>
              <a:t>it takes an average of</a:t>
            </a:r>
          </a:p>
          <a:p>
            <a:pPr algn="ctr" fontAlgn="base">
              <a:lnSpc>
                <a:spcPct val="150000"/>
              </a:lnSpc>
              <a:spcBef>
                <a:spcPct val="0"/>
              </a:spcBef>
              <a:spcAft>
                <a:spcPct val="0"/>
              </a:spcAft>
              <a:defRPr/>
            </a:pPr>
            <a:r>
              <a:rPr lang="en-US" sz="2400" b="1" dirty="0">
                <a:solidFill>
                  <a:prstClr val="black"/>
                </a:solidFill>
                <a:latin typeface="Arial" panose="020B0604020202020204" pitchFamily="34" charset="0"/>
                <a:cs typeface="Arial" panose="020B0604020202020204" pitchFamily="34" charset="0"/>
              </a:rPr>
              <a:t>90 days to complete</a:t>
            </a:r>
          </a:p>
          <a:p>
            <a:pPr algn="ctr" fontAlgn="base">
              <a:lnSpc>
                <a:spcPct val="150000"/>
              </a:lnSpc>
              <a:spcBef>
                <a:spcPct val="0"/>
              </a:spcBef>
              <a:spcAft>
                <a:spcPct val="0"/>
              </a:spcAft>
              <a:defRPr/>
            </a:pPr>
            <a:r>
              <a:rPr lang="en-US" sz="2400" b="1" dirty="0">
                <a:solidFill>
                  <a:prstClr val="black"/>
                </a:solidFill>
                <a:latin typeface="Arial" panose="020B0604020202020204" pitchFamily="34" charset="0"/>
                <a:cs typeface="Arial" panose="020B0604020202020204" pitchFamily="34" charset="0"/>
              </a:rPr>
              <a:t>the certification</a:t>
            </a:r>
          </a:p>
          <a:p>
            <a:pPr algn="ctr" fontAlgn="base">
              <a:lnSpc>
                <a:spcPct val="150000"/>
              </a:lnSpc>
              <a:spcBef>
                <a:spcPct val="0"/>
              </a:spcBef>
              <a:spcAft>
                <a:spcPct val="0"/>
              </a:spcAft>
              <a:defRPr/>
            </a:pPr>
            <a:r>
              <a:rPr lang="en-US" sz="2400" b="1" dirty="0">
                <a:solidFill>
                  <a:prstClr val="black"/>
                </a:solidFill>
                <a:latin typeface="Arial" panose="020B0604020202020204" pitchFamily="34" charset="0"/>
                <a:cs typeface="Arial" panose="020B0604020202020204" pitchFamily="34" charset="0"/>
              </a:rPr>
              <a:t>process</a:t>
            </a:r>
          </a:p>
        </p:txBody>
      </p:sp>
      <p:sp>
        <p:nvSpPr>
          <p:cNvPr id="4" name="Rectangle 3">
            <a:extLst>
              <a:ext uri="{FF2B5EF4-FFF2-40B4-BE49-F238E27FC236}">
                <a16:creationId xmlns:a16="http://schemas.microsoft.com/office/drawing/2014/main" id="{168E1FA6-57DD-404D-ADF6-E687D831C589}"/>
              </a:ext>
            </a:extLst>
          </p:cNvPr>
          <p:cNvSpPr/>
          <p:nvPr/>
        </p:nvSpPr>
        <p:spPr>
          <a:xfrm>
            <a:off x="2133600" y="5486400"/>
            <a:ext cx="8153400" cy="369332"/>
          </a:xfrm>
          <a:prstGeom prst="rect">
            <a:avLst/>
          </a:prstGeom>
          <a:solidFill>
            <a:schemeClr val="bg1"/>
          </a:solidFill>
          <a:effectLst>
            <a:glow rad="139700">
              <a:schemeClr val="accent2">
                <a:satMod val="175000"/>
                <a:alpha val="40000"/>
              </a:schemeClr>
            </a:glow>
          </a:effectLst>
        </p:spPr>
        <p:txBody>
          <a:bodyPr>
            <a:spAutoFit/>
          </a:bodyPr>
          <a:lstStyle/>
          <a:p>
            <a:pPr algn="ctr" eaLnBrk="0" fontAlgn="base" hangingPunct="0">
              <a:spcBef>
                <a:spcPct val="0"/>
              </a:spcBef>
              <a:spcAft>
                <a:spcPct val="0"/>
              </a:spcAft>
              <a:defRPr/>
            </a:pPr>
            <a:r>
              <a:rPr lang="en-US" b="1" dirty="0">
                <a:solidFill>
                  <a:prstClr val="black"/>
                </a:solidFill>
                <a:latin typeface="Arial" charset="0"/>
                <a:cs typeface="Arial" panose="020B0604020202020204" pitchFamily="34" charset="0"/>
              </a:rPr>
              <a:t>If you do need assistance, please call the OMBE office at 410-865-1269</a:t>
            </a:r>
            <a:r>
              <a:rPr lang="en-US" dirty="0">
                <a:solidFill>
                  <a:prstClr val="black"/>
                </a:solidFill>
                <a:latin typeface="Arial"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4">
            <a:extLst>
              <a:ext uri="{FF2B5EF4-FFF2-40B4-BE49-F238E27FC236}">
                <a16:creationId xmlns:a16="http://schemas.microsoft.com/office/drawing/2014/main" id="{27BBF0CB-3E1B-4A45-88FD-35F4EFCA42EB}"/>
              </a:ext>
            </a:extLst>
          </p:cNvPr>
          <p:cNvSpPr>
            <a:spLocks noChangeArrowheads="1"/>
          </p:cNvSpPr>
          <p:nvPr/>
        </p:nvSpPr>
        <p:spPr bwMode="auto">
          <a:xfrm>
            <a:off x="1752600" y="3976710"/>
            <a:ext cx="8686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en-US" altLang="en-US" sz="2400" b="1" dirty="0">
                <a:solidFill>
                  <a:prstClr val="black"/>
                </a:solidFill>
                <a:latin typeface="Arial" panose="020B0604020202020204" pitchFamily="34" charset="0"/>
                <a:cs typeface="Arial" panose="020B0604020202020204" pitchFamily="34" charset="0"/>
              </a:rPr>
              <a:t>410.865.1269</a:t>
            </a:r>
          </a:p>
          <a:p>
            <a:pPr algn="ctr" eaLnBrk="0" fontAlgn="base" hangingPunct="0">
              <a:spcBef>
                <a:spcPct val="0"/>
              </a:spcBef>
              <a:spcAft>
                <a:spcPct val="0"/>
              </a:spcAft>
              <a:buNone/>
            </a:pPr>
            <a:r>
              <a:rPr lang="en-US" altLang="en-US" sz="2400" dirty="0">
                <a:solidFill>
                  <a:prstClr val="black"/>
                </a:solidFill>
                <a:latin typeface="Arial" panose="020B0604020202020204" pitchFamily="34" charset="0"/>
                <a:cs typeface="Arial" panose="020B0604020202020204" pitchFamily="34" charset="0"/>
                <a:hlinkClick r:id="rId3"/>
              </a:rPr>
              <a:t>mbe@mdot.maryland.gov</a:t>
            </a:r>
            <a:r>
              <a:rPr lang="en-US" altLang="en-US" sz="2400" dirty="0">
                <a:solidFill>
                  <a:prstClr val="black"/>
                </a:solidFill>
                <a:latin typeface="Arial" panose="020B0604020202020204" pitchFamily="34" charset="0"/>
                <a:cs typeface="Arial" panose="020B0604020202020204" pitchFamily="34" charset="0"/>
              </a:rPr>
              <a:t> </a:t>
            </a:r>
          </a:p>
          <a:p>
            <a:pPr algn="ctr" eaLnBrk="0" fontAlgn="base" hangingPunct="0">
              <a:spcBef>
                <a:spcPct val="0"/>
              </a:spcBef>
              <a:spcAft>
                <a:spcPct val="0"/>
              </a:spcAft>
              <a:buNone/>
            </a:pPr>
            <a:r>
              <a:rPr lang="en-US" altLang="en-US" sz="2400" dirty="0">
                <a:solidFill>
                  <a:prstClr val="black"/>
                </a:solidFill>
                <a:latin typeface="Arial" panose="020B0604020202020204" pitchFamily="34" charset="0"/>
                <a:cs typeface="Arial" panose="020B0604020202020204" pitchFamily="34" charset="0"/>
                <a:hlinkClick r:id="rId4"/>
              </a:rPr>
              <a:t>www.mdot.maryland.gov</a:t>
            </a:r>
            <a:endParaRPr lang="en-US" altLang="en-US" sz="2400" dirty="0">
              <a:solidFill>
                <a:prstClr val="black"/>
              </a:solidFill>
              <a:latin typeface="Arial" panose="020B0604020202020204" pitchFamily="34" charset="0"/>
              <a:cs typeface="Arial" panose="020B0604020202020204" pitchFamily="34" charset="0"/>
            </a:endParaRPr>
          </a:p>
        </p:txBody>
      </p:sp>
      <p:sp>
        <p:nvSpPr>
          <p:cNvPr id="43011" name="Rectangle 16">
            <a:extLst>
              <a:ext uri="{FF2B5EF4-FFF2-40B4-BE49-F238E27FC236}">
                <a16:creationId xmlns:a16="http://schemas.microsoft.com/office/drawing/2014/main" id="{682F1CBD-028A-478E-9BD3-1B05989B3A98}"/>
              </a:ext>
            </a:extLst>
          </p:cNvPr>
          <p:cNvSpPr>
            <a:spLocks noGrp="1" noChangeArrowheads="1"/>
          </p:cNvSpPr>
          <p:nvPr>
            <p:ph idx="1"/>
          </p:nvPr>
        </p:nvSpPr>
        <p:spPr>
          <a:xfrm>
            <a:off x="2057400" y="152400"/>
            <a:ext cx="8305800" cy="990600"/>
          </a:xfrm>
        </p:spPr>
        <p:txBody>
          <a:bodyPr rtlCol="0">
            <a:normAutofit lnSpcReduction="10000"/>
          </a:bodyPr>
          <a:lstStyle/>
          <a:p>
            <a:pPr algn="ctr" eaLnBrk="1" fontAlgn="auto" hangingPunct="1">
              <a:spcAft>
                <a:spcPts val="0"/>
              </a:spcAft>
              <a:buNone/>
              <a:defRPr/>
            </a:pPr>
            <a:r>
              <a:rPr lang="en-US" dirty="0"/>
              <a:t>As you go through the certification process… </a:t>
            </a:r>
            <a:r>
              <a:rPr lang="en-US" b="1" dirty="0"/>
              <a:t>talk with the experts!</a:t>
            </a:r>
          </a:p>
        </p:txBody>
      </p:sp>
      <p:pic>
        <p:nvPicPr>
          <p:cNvPr id="70660" name="Picture 5">
            <a:extLst>
              <a:ext uri="{FF2B5EF4-FFF2-40B4-BE49-F238E27FC236}">
                <a16:creationId xmlns:a16="http://schemas.microsoft.com/office/drawing/2014/main" id="{7E61BB9E-F182-47EE-8AC5-40B8632029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9612" y="1122364"/>
            <a:ext cx="5676900" cy="284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9FB2B30-F252-89D3-236B-4A964BF1FCE5}"/>
              </a:ext>
            </a:extLst>
          </p:cNvPr>
          <p:cNvSpPr/>
          <p:nvPr/>
        </p:nvSpPr>
        <p:spPr>
          <a:xfrm>
            <a:off x="2063151" y="5334001"/>
            <a:ext cx="8153400" cy="646331"/>
          </a:xfrm>
          <a:prstGeom prst="rect">
            <a:avLst/>
          </a:prstGeom>
          <a:solidFill>
            <a:schemeClr val="bg1"/>
          </a:solidFill>
          <a:effectLst>
            <a:glow rad="139700">
              <a:schemeClr val="accent2">
                <a:satMod val="175000"/>
                <a:alpha val="40000"/>
              </a:schemeClr>
            </a:glow>
          </a:effectLst>
        </p:spPr>
        <p:txBody>
          <a:bodyPr>
            <a:spAutoFit/>
          </a:bodyPr>
          <a:lstStyle/>
          <a:p>
            <a:pPr algn="ctr" eaLnBrk="0" fontAlgn="base" hangingPunct="0">
              <a:spcBef>
                <a:spcPct val="0"/>
              </a:spcBef>
              <a:spcAft>
                <a:spcPct val="0"/>
              </a:spcAft>
              <a:defRPr/>
            </a:pPr>
            <a:r>
              <a:rPr lang="en-US" dirty="0">
                <a:solidFill>
                  <a:prstClr val="black"/>
                </a:solidFill>
                <a:latin typeface="Arial" charset="0"/>
                <a:cs typeface="Arial" panose="020B0604020202020204" pitchFamily="34" charset="0"/>
              </a:rPr>
              <a:t>For individual guidance on your application, please contact the Office of Minority Business Enterprise using the contact information above.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BECB4C-17AB-384B-1701-BF17296E390E}"/>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800" b="1" kern="1200" dirty="0">
                <a:solidFill>
                  <a:schemeClr val="tx1"/>
                </a:solidFill>
                <a:latin typeface="+mj-lt"/>
                <a:ea typeface="+mj-ea"/>
                <a:cs typeface="+mj-cs"/>
              </a:rPr>
              <a:t>Welcome Remarks</a:t>
            </a:r>
          </a:p>
        </p:txBody>
      </p:sp>
      <p:sp>
        <p:nvSpPr>
          <p:cNvPr id="3" name="Text Placeholder 2">
            <a:extLst>
              <a:ext uri="{FF2B5EF4-FFF2-40B4-BE49-F238E27FC236}">
                <a16:creationId xmlns:a16="http://schemas.microsoft.com/office/drawing/2014/main" id="{2D2E196A-03B8-D508-3AE3-9A94BA0D16F0}"/>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sz="3800" kern="1200" dirty="0">
                <a:solidFill>
                  <a:schemeClr val="tx1"/>
                </a:solidFill>
                <a:latin typeface="+mn-lt"/>
                <a:ea typeface="+mn-ea"/>
                <a:cs typeface="+mn-cs"/>
              </a:rPr>
              <a:t>County Executive Marc Elrich</a:t>
            </a:r>
          </a:p>
        </p:txBody>
      </p:sp>
    </p:spTree>
    <p:extLst>
      <p:ext uri="{BB962C8B-B14F-4D97-AF65-F5344CB8AC3E}">
        <p14:creationId xmlns:p14="http://schemas.microsoft.com/office/powerpoint/2010/main" val="807407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16">
            <a:extLst>
              <a:ext uri="{FF2B5EF4-FFF2-40B4-BE49-F238E27FC236}">
                <a16:creationId xmlns:a16="http://schemas.microsoft.com/office/drawing/2014/main" id="{682F1CBD-028A-478E-9BD3-1B05989B3A98}"/>
              </a:ext>
            </a:extLst>
          </p:cNvPr>
          <p:cNvSpPr>
            <a:spLocks noGrp="1" noChangeArrowheads="1"/>
          </p:cNvSpPr>
          <p:nvPr>
            <p:ph idx="1"/>
          </p:nvPr>
        </p:nvSpPr>
        <p:spPr>
          <a:xfrm>
            <a:off x="1943099" y="381000"/>
            <a:ext cx="8305800" cy="990600"/>
          </a:xfrm>
        </p:spPr>
        <p:txBody>
          <a:bodyPr rtlCol="0">
            <a:normAutofit/>
          </a:bodyPr>
          <a:lstStyle/>
          <a:p>
            <a:pPr algn="ctr" eaLnBrk="1" fontAlgn="auto" hangingPunct="1">
              <a:spcAft>
                <a:spcPts val="0"/>
              </a:spcAft>
              <a:buNone/>
              <a:defRPr/>
            </a:pPr>
            <a:r>
              <a:rPr lang="en-US" sz="3600" b="1" dirty="0"/>
              <a:t>Office of Small &amp; Minority Business Policy</a:t>
            </a:r>
          </a:p>
        </p:txBody>
      </p:sp>
      <p:sp>
        <p:nvSpPr>
          <p:cNvPr id="5" name="TextBox 1">
            <a:extLst>
              <a:ext uri="{FF2B5EF4-FFF2-40B4-BE49-F238E27FC236}">
                <a16:creationId xmlns:a16="http://schemas.microsoft.com/office/drawing/2014/main" id="{D0752729-EF59-60DE-6128-4D9C5957BDB8}"/>
              </a:ext>
            </a:extLst>
          </p:cNvPr>
          <p:cNvSpPr txBox="1"/>
          <p:nvPr/>
        </p:nvSpPr>
        <p:spPr>
          <a:xfrm>
            <a:off x="2497014" y="3591050"/>
            <a:ext cx="7010400" cy="2585323"/>
          </a:xfrm>
          <a:prstGeom prst="rect">
            <a:avLst/>
          </a:prstGeom>
          <a:noFill/>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algn="ctr"/>
            <a:endParaRPr lang="en-US" altLang="en-US" dirty="0">
              <a:solidFill>
                <a:prstClr val="black"/>
              </a:solidFill>
            </a:endParaRPr>
          </a:p>
          <a:p>
            <a:pPr algn="ctr"/>
            <a:endParaRPr lang="en-US" altLang="en-US" dirty="0">
              <a:solidFill>
                <a:prstClr val="black"/>
              </a:solidFill>
            </a:endParaRPr>
          </a:p>
          <a:p>
            <a:pPr algn="ctr"/>
            <a:endParaRPr lang="en-US" altLang="en-US" dirty="0">
              <a:solidFill>
                <a:prstClr val="black"/>
              </a:solidFill>
            </a:endParaRPr>
          </a:p>
          <a:p>
            <a:pPr algn="ctr"/>
            <a:endParaRPr lang="en-US" altLang="en-US" dirty="0">
              <a:solidFill>
                <a:prstClr val="black"/>
              </a:solidFill>
            </a:endParaRPr>
          </a:p>
          <a:p>
            <a:pPr algn="ctr"/>
            <a:endParaRPr lang="en-US" altLang="en-US" dirty="0">
              <a:solidFill>
                <a:prstClr val="black"/>
              </a:solidFill>
            </a:endParaRPr>
          </a:p>
          <a:p>
            <a:pPr algn="ctr"/>
            <a:endParaRPr lang="en-US" altLang="en-US" dirty="0">
              <a:solidFill>
                <a:prstClr val="black"/>
              </a:solidFill>
            </a:endParaRPr>
          </a:p>
          <a:p>
            <a:pPr algn="ctr"/>
            <a:r>
              <a:rPr lang="en-US" altLang="en-US" dirty="0">
                <a:solidFill>
                  <a:prstClr val="black"/>
                </a:solidFill>
              </a:rPr>
              <a:t>Contact:</a:t>
            </a:r>
          </a:p>
          <a:p>
            <a:pPr algn="ctr"/>
            <a:r>
              <a:rPr lang="en-US" altLang="en-US" dirty="0">
                <a:solidFill>
                  <a:prstClr val="black"/>
                </a:solidFill>
              </a:rPr>
              <a:t>Eun Young Hong: </a:t>
            </a:r>
            <a:r>
              <a:rPr lang="en-US" altLang="en-US" b="0" dirty="0">
                <a:solidFill>
                  <a:prstClr val="black"/>
                </a:solidFill>
                <a:hlinkClick r:id="rId3"/>
              </a:rPr>
              <a:t>ehong@mdot.maryland.gov</a:t>
            </a:r>
            <a:endParaRPr lang="en-US" altLang="en-US" b="0" dirty="0">
              <a:solidFill>
                <a:prstClr val="black"/>
              </a:solidFill>
            </a:endParaRPr>
          </a:p>
          <a:p>
            <a:pPr algn="ctr"/>
            <a:r>
              <a:rPr lang="en-US" dirty="0">
                <a:solidFill>
                  <a:prstClr val="black"/>
                </a:solidFill>
                <a:hlinkClick r:id="rId4"/>
              </a:rPr>
              <a:t>Office of Small &amp; Minority Business Policy</a:t>
            </a:r>
            <a:endParaRPr lang="en-US" dirty="0">
              <a:solidFill>
                <a:prstClr val="black"/>
              </a:solidFill>
            </a:endParaRPr>
          </a:p>
        </p:txBody>
      </p:sp>
      <p:sp>
        <p:nvSpPr>
          <p:cNvPr id="2" name="Rectangle 1">
            <a:extLst>
              <a:ext uri="{FF2B5EF4-FFF2-40B4-BE49-F238E27FC236}">
                <a16:creationId xmlns:a16="http://schemas.microsoft.com/office/drawing/2014/main" id="{1CB7CCF8-2A81-7152-E359-8446EA13D445}"/>
              </a:ext>
            </a:extLst>
          </p:cNvPr>
          <p:cNvSpPr/>
          <p:nvPr/>
        </p:nvSpPr>
        <p:spPr>
          <a:xfrm>
            <a:off x="3086099" y="1510623"/>
            <a:ext cx="6019801" cy="1131848"/>
          </a:xfrm>
          <a:prstGeom prst="rect">
            <a:avLst/>
          </a:prstGeom>
          <a:solidFill>
            <a:schemeClr val="accent6">
              <a:lumMod val="60000"/>
              <a:lumOff val="40000"/>
            </a:schemeClr>
          </a:solidFill>
          <a:ln w="28575">
            <a:solidFill>
              <a:schemeClr val="accent6">
                <a:lumMod val="50000"/>
              </a:schemeClr>
            </a:solidFill>
          </a:ln>
        </p:spPr>
        <p:style>
          <a:lnRef idx="3">
            <a:schemeClr val="lt1"/>
          </a:lnRef>
          <a:fillRef idx="1">
            <a:schemeClr val="accent1"/>
          </a:fillRef>
          <a:effectRef idx="1">
            <a:schemeClr val="accent1"/>
          </a:effectRef>
          <a:fontRef idx="minor">
            <a:schemeClr val="lt1"/>
          </a:fontRef>
        </p:style>
        <p:txBody>
          <a:bodyPr wrap="square">
            <a:spAutoFit/>
          </a:bodyPr>
          <a:lstStyle/>
          <a:p>
            <a:pPr algn="ctr" fontAlgn="base">
              <a:lnSpc>
                <a:spcPct val="150000"/>
              </a:lnSpc>
              <a:spcBef>
                <a:spcPct val="0"/>
              </a:spcBef>
              <a:spcAft>
                <a:spcPct val="0"/>
              </a:spcAft>
              <a:defRPr/>
            </a:pPr>
            <a:r>
              <a:rPr lang="en-US" sz="2400" b="1" dirty="0">
                <a:solidFill>
                  <a:prstClr val="black"/>
                </a:solidFill>
                <a:latin typeface="Arial" panose="020B0604020202020204" pitchFamily="34" charset="0"/>
                <a:cs typeface="Arial" panose="020B0604020202020204" pitchFamily="34" charset="0"/>
              </a:rPr>
              <a:t>December 5, 2023, 10:00 AM &amp; 5:30 PM </a:t>
            </a:r>
          </a:p>
          <a:p>
            <a:pPr algn="ctr" fontAlgn="base">
              <a:lnSpc>
                <a:spcPct val="150000"/>
              </a:lnSpc>
              <a:spcBef>
                <a:spcPct val="0"/>
              </a:spcBef>
              <a:spcAft>
                <a:spcPct val="0"/>
              </a:spcAft>
              <a:defRPr/>
            </a:pPr>
            <a:r>
              <a:rPr lang="de-DE" sz="2400" b="1" dirty="0">
                <a:solidFill>
                  <a:prstClr val="black"/>
                </a:solidFill>
                <a:latin typeface="Arial" panose="020B0604020202020204" pitchFamily="34" charset="0"/>
                <a:cs typeface="Arial" panose="020B0604020202020204" pitchFamily="34" charset="0"/>
                <a:hlinkClick r:id="rId5"/>
              </a:rPr>
              <a:t>Registration is now open online!</a:t>
            </a:r>
            <a:endParaRPr lang="en-US" sz="2400" b="1" dirty="0">
              <a:solidFill>
                <a:prstClr val="black"/>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6A17AE2-1CAD-7F5E-D598-74E64721E0D1}"/>
              </a:ext>
            </a:extLst>
          </p:cNvPr>
          <p:cNvSpPr txBox="1"/>
          <p:nvPr/>
        </p:nvSpPr>
        <p:spPr>
          <a:xfrm>
            <a:off x="3809999" y="6215390"/>
            <a:ext cx="4572000" cy="523220"/>
          </a:xfrm>
          <a:prstGeom prst="rect">
            <a:avLst/>
          </a:prstGeom>
          <a:noFill/>
        </p:spPr>
        <p:txBody>
          <a:bodyPr wrap="square">
            <a:spAutoFit/>
          </a:bodyPr>
          <a:lstStyle/>
          <a:p>
            <a:pPr algn="ctr" eaLnBrk="0" fontAlgn="base" hangingPunct="0">
              <a:spcBef>
                <a:spcPct val="0"/>
              </a:spcBef>
              <a:spcAft>
                <a:spcPct val="0"/>
              </a:spcAft>
            </a:pPr>
            <a:r>
              <a:rPr lang="en-US" sz="2800" b="1" dirty="0">
                <a:solidFill>
                  <a:srgbClr val="002060"/>
                </a:solidFill>
                <a:latin typeface="Arial" panose="020B0604020202020204" pitchFamily="34" charset="0"/>
                <a:cs typeface="Arial" panose="020B0604020202020204" pitchFamily="34" charset="0"/>
              </a:rPr>
              <a:t>www.mdot.maryland.gov</a:t>
            </a:r>
          </a:p>
        </p:txBody>
      </p:sp>
      <p:pic>
        <p:nvPicPr>
          <p:cNvPr id="6" name="Picture 5" descr="A qr code on a yellow background&#10;&#10;Description automatically generated">
            <a:extLst>
              <a:ext uri="{FF2B5EF4-FFF2-40B4-BE49-F238E27FC236}">
                <a16:creationId xmlns:a16="http://schemas.microsoft.com/office/drawing/2014/main" id="{F64B65D4-B5EA-C2E3-3537-8F8136BBDB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201" y="2771447"/>
            <a:ext cx="1781529" cy="2315435"/>
          </a:xfrm>
          <a:prstGeom prst="rect">
            <a:avLst/>
          </a:prstGeom>
        </p:spPr>
      </p:pic>
    </p:spTree>
    <p:extLst>
      <p:ext uri="{BB962C8B-B14F-4D97-AF65-F5344CB8AC3E}">
        <p14:creationId xmlns:p14="http://schemas.microsoft.com/office/powerpoint/2010/main" val="1130459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16">
            <a:extLst>
              <a:ext uri="{FF2B5EF4-FFF2-40B4-BE49-F238E27FC236}">
                <a16:creationId xmlns:a16="http://schemas.microsoft.com/office/drawing/2014/main" id="{682F1CBD-028A-478E-9BD3-1B05989B3A98}"/>
              </a:ext>
            </a:extLst>
          </p:cNvPr>
          <p:cNvSpPr>
            <a:spLocks noGrp="1" noChangeArrowheads="1"/>
          </p:cNvSpPr>
          <p:nvPr>
            <p:ph idx="1"/>
          </p:nvPr>
        </p:nvSpPr>
        <p:spPr>
          <a:xfrm>
            <a:off x="1943100" y="35943"/>
            <a:ext cx="8305800" cy="990600"/>
          </a:xfrm>
        </p:spPr>
        <p:txBody>
          <a:bodyPr rtlCol="0">
            <a:normAutofit/>
          </a:bodyPr>
          <a:lstStyle/>
          <a:p>
            <a:pPr algn="ctr" eaLnBrk="1" fontAlgn="auto" hangingPunct="1">
              <a:spcAft>
                <a:spcPts val="0"/>
              </a:spcAft>
              <a:buNone/>
              <a:defRPr/>
            </a:pPr>
            <a:r>
              <a:rPr lang="en-US" sz="3600" b="1" dirty="0"/>
              <a:t>Disparity Study</a:t>
            </a:r>
          </a:p>
        </p:txBody>
      </p:sp>
      <p:graphicFrame>
        <p:nvGraphicFramePr>
          <p:cNvPr id="3" name="Object 2">
            <a:extLst>
              <a:ext uri="{FF2B5EF4-FFF2-40B4-BE49-F238E27FC236}">
                <a16:creationId xmlns:a16="http://schemas.microsoft.com/office/drawing/2014/main" id="{C82C7143-8C63-943C-348B-3F84667FE25F}"/>
              </a:ext>
            </a:extLst>
          </p:cNvPr>
          <p:cNvGraphicFramePr>
            <a:graphicFrameLocks noChangeAspect="1"/>
          </p:cNvGraphicFramePr>
          <p:nvPr/>
        </p:nvGraphicFramePr>
        <p:xfrm>
          <a:off x="1956040" y="762001"/>
          <a:ext cx="4239100" cy="5486399"/>
        </p:xfrm>
        <a:graphic>
          <a:graphicData uri="http://schemas.openxmlformats.org/presentationml/2006/ole">
            <mc:AlternateContent xmlns:mc="http://schemas.openxmlformats.org/markup-compatibility/2006">
              <mc:Choice xmlns:v="urn:schemas-microsoft-com:vml" Requires="v">
                <p:oleObj name="Acrobat Document" r:id="rId3" imgW="5829075" imgH="7543506" progId="Acrobat.Document.DC">
                  <p:embed/>
                </p:oleObj>
              </mc:Choice>
              <mc:Fallback>
                <p:oleObj name="Acrobat Document" r:id="rId3" imgW="5829075" imgH="7543506" progId="Acrobat.Document.DC">
                  <p:embed/>
                  <p:pic>
                    <p:nvPicPr>
                      <p:cNvPr id="3" name="Object 2">
                        <a:extLst>
                          <a:ext uri="{FF2B5EF4-FFF2-40B4-BE49-F238E27FC236}">
                            <a16:creationId xmlns:a16="http://schemas.microsoft.com/office/drawing/2014/main" id="{C82C7143-8C63-943C-348B-3F84667FE25F}"/>
                          </a:ext>
                        </a:extLst>
                      </p:cNvPr>
                      <p:cNvPicPr/>
                      <p:nvPr/>
                    </p:nvPicPr>
                    <p:blipFill>
                      <a:blip r:embed="rId4"/>
                      <a:stretch>
                        <a:fillRect/>
                      </a:stretch>
                    </p:blipFill>
                    <p:spPr>
                      <a:xfrm>
                        <a:off x="1956040" y="762001"/>
                        <a:ext cx="4239100" cy="5486399"/>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5764C80A-552C-538F-6419-91FE83BEE362}"/>
              </a:ext>
            </a:extLst>
          </p:cNvPr>
          <p:cNvSpPr txBox="1"/>
          <p:nvPr/>
        </p:nvSpPr>
        <p:spPr>
          <a:xfrm>
            <a:off x="1524000" y="6115561"/>
            <a:ext cx="9144000" cy="923330"/>
          </a:xfrm>
          <a:prstGeom prst="rect">
            <a:avLst/>
          </a:prstGeom>
          <a:noFill/>
        </p:spPr>
        <p:txBody>
          <a:bodyPr wrap="square" rtlCol="0">
            <a:spAutoFit/>
          </a:bodyPr>
          <a:lstStyle/>
          <a:p>
            <a:pPr eaLnBrk="0" fontAlgn="base" hangingPunct="0">
              <a:spcBef>
                <a:spcPct val="0"/>
              </a:spcBef>
              <a:spcAft>
                <a:spcPct val="0"/>
              </a:spcAft>
            </a:pPr>
            <a:endParaRPr lang="en-US"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b="1" dirty="0">
                <a:solidFill>
                  <a:prstClr val="black"/>
                </a:solidFill>
                <a:latin typeface="Arial" panose="020B0604020202020204" pitchFamily="34" charset="0"/>
                <a:cs typeface="Arial" panose="020B0604020202020204" pitchFamily="34" charset="0"/>
              </a:rPr>
              <a:t>To learn more about this study, please visit: </a:t>
            </a:r>
            <a:r>
              <a:rPr lang="en-US" b="1" dirty="0">
                <a:solidFill>
                  <a:prstClr val="black"/>
                </a:solidFill>
                <a:latin typeface="Arial" panose="020B0604020202020204" pitchFamily="34" charset="0"/>
                <a:cs typeface="Arial" panose="020B0604020202020204" pitchFamily="34" charset="0"/>
                <a:hlinkClick r:id="rId5"/>
              </a:rPr>
              <a:t>https://stateofmddisparitystudy.com</a:t>
            </a:r>
            <a:endParaRPr lang="en-US"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en-US" b="1" dirty="0">
              <a:solidFill>
                <a:prstClr val="black"/>
              </a:solidFill>
              <a:latin typeface="Arial" panose="020B0604020202020204" pitchFamily="34" charset="0"/>
              <a:cs typeface="Arial" panose="020B0604020202020204" pitchFamily="34" charset="0"/>
            </a:endParaRPr>
          </a:p>
        </p:txBody>
      </p:sp>
      <p:sp>
        <p:nvSpPr>
          <p:cNvPr id="6" name="Circle: Hollow 5">
            <a:extLst>
              <a:ext uri="{FF2B5EF4-FFF2-40B4-BE49-F238E27FC236}">
                <a16:creationId xmlns:a16="http://schemas.microsoft.com/office/drawing/2014/main" id="{70FE52F8-80E9-11C7-285C-169E0345AEAA}"/>
              </a:ext>
            </a:extLst>
          </p:cNvPr>
          <p:cNvSpPr/>
          <p:nvPr/>
        </p:nvSpPr>
        <p:spPr>
          <a:xfrm>
            <a:off x="4110096" y="3889006"/>
            <a:ext cx="1066800" cy="726962"/>
          </a:xfrm>
          <a:prstGeom prst="donut">
            <a:avLst>
              <a:gd name="adj" fmla="val 379"/>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b="1">
              <a:solidFill>
                <a:prstClr val="black"/>
              </a:solidFill>
              <a:latin typeface="Calibri"/>
            </a:endParaRPr>
          </a:p>
        </p:txBody>
      </p:sp>
      <p:sp>
        <p:nvSpPr>
          <p:cNvPr id="8" name="Callout: Left Arrow 7">
            <a:extLst>
              <a:ext uri="{FF2B5EF4-FFF2-40B4-BE49-F238E27FC236}">
                <a16:creationId xmlns:a16="http://schemas.microsoft.com/office/drawing/2014/main" id="{43F00DD2-3CCD-7988-6C87-0A25AE0894EE}"/>
              </a:ext>
            </a:extLst>
          </p:cNvPr>
          <p:cNvSpPr/>
          <p:nvPr/>
        </p:nvSpPr>
        <p:spPr>
          <a:xfrm>
            <a:off x="5257800" y="3692638"/>
            <a:ext cx="5181600" cy="923330"/>
          </a:xfrm>
          <a:prstGeom prst="leftArrowCallout">
            <a:avLst/>
          </a:prstGeom>
          <a:solidFill>
            <a:schemeClr val="accent6">
              <a:lumMod val="60000"/>
              <a:lumOff val="40000"/>
            </a:schemeClr>
          </a:solidFill>
          <a:ln>
            <a:solidFill>
              <a:schemeClr val="accent6">
                <a:lumMod val="50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eaLnBrk="0" fontAlgn="base" hangingPunct="0">
              <a:spcBef>
                <a:spcPct val="0"/>
              </a:spcBef>
              <a:spcAft>
                <a:spcPct val="0"/>
              </a:spcAft>
            </a:pPr>
            <a:r>
              <a:rPr lang="en-US" b="1" dirty="0">
                <a:solidFill>
                  <a:prstClr val="black"/>
                </a:solidFill>
                <a:latin typeface="Arial" panose="020B0604020202020204" pitchFamily="34" charset="0"/>
                <a:cs typeface="Arial" panose="020B0604020202020204" pitchFamily="34" charset="0"/>
                <a:hlinkClick r:id="rId6"/>
              </a:rPr>
              <a:t>Vendor Survey is Now Open</a:t>
            </a:r>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074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BECB4C-17AB-384B-1701-BF17296E390E}"/>
              </a:ext>
            </a:extLst>
          </p:cNvPr>
          <p:cNvSpPr>
            <a:spLocks noGrp="1"/>
          </p:cNvSpPr>
          <p:nvPr>
            <p:ph type="title"/>
          </p:nvPr>
        </p:nvSpPr>
        <p:spPr>
          <a:xfrm>
            <a:off x="3586038" y="1939159"/>
            <a:ext cx="8097189" cy="2696451"/>
          </a:xfrm>
        </p:spPr>
        <p:txBody>
          <a:bodyPr vert="horz" lIns="91440" tIns="45720" rIns="91440" bIns="45720" rtlCol="0" anchor="b">
            <a:normAutofit/>
          </a:bodyPr>
          <a:lstStyle/>
          <a:p>
            <a:pPr algn="r"/>
            <a:r>
              <a:rPr lang="en-US" sz="6000" b="1" kern="1200" dirty="0">
                <a:solidFill>
                  <a:schemeClr val="tx1"/>
                </a:solidFill>
                <a:latin typeface="+mj-lt"/>
                <a:ea typeface="+mj-ea"/>
                <a:cs typeface="+mj-cs"/>
              </a:rPr>
              <a:t>Women’s Business Enterprise National Council</a:t>
            </a:r>
          </a:p>
        </p:txBody>
      </p:sp>
      <p:sp>
        <p:nvSpPr>
          <p:cNvPr id="3" name="Text Placeholder 2">
            <a:extLst>
              <a:ext uri="{FF2B5EF4-FFF2-40B4-BE49-F238E27FC236}">
                <a16:creationId xmlns:a16="http://schemas.microsoft.com/office/drawing/2014/main" id="{2D2E196A-03B8-D508-3AE3-9A94BA0D16F0}"/>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sz="2400" kern="1200" dirty="0">
                <a:solidFill>
                  <a:schemeClr val="tx1"/>
                </a:solidFill>
                <a:latin typeface="+mn-lt"/>
                <a:ea typeface="+mn-ea"/>
                <a:cs typeface="+mn-cs"/>
              </a:rPr>
              <a:t>Vanessa Foster</a:t>
            </a:r>
          </a:p>
        </p:txBody>
      </p:sp>
    </p:spTree>
    <p:extLst>
      <p:ext uri="{BB962C8B-B14F-4D97-AF65-F5344CB8AC3E}">
        <p14:creationId xmlns:p14="http://schemas.microsoft.com/office/powerpoint/2010/main" val="75733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591AC6-9507-BF38-3280-CE733670179E}"/>
              </a:ext>
            </a:extLst>
          </p:cNvPr>
          <p:cNvSpPr>
            <a:spLocks noGrp="1"/>
          </p:cNvSpPr>
          <p:nvPr>
            <p:ph type="body" sz="quarter" idx="11"/>
          </p:nvPr>
        </p:nvSpPr>
        <p:spPr>
          <a:xfrm>
            <a:off x="1573340" y="4497168"/>
            <a:ext cx="6948868" cy="631031"/>
          </a:xfrm>
        </p:spPr>
        <p:txBody>
          <a:bodyPr/>
          <a:lstStyle/>
          <a:p>
            <a:r>
              <a:rPr lang="en-US" dirty="0"/>
              <a:t>WBEC Greater DMV</a:t>
            </a:r>
          </a:p>
        </p:txBody>
      </p:sp>
      <p:sp>
        <p:nvSpPr>
          <p:cNvPr id="4" name="Title 3">
            <a:extLst>
              <a:ext uri="{FF2B5EF4-FFF2-40B4-BE49-F238E27FC236}">
                <a16:creationId xmlns:a16="http://schemas.microsoft.com/office/drawing/2014/main" id="{038206F3-B7D2-503E-7B83-9B31C8CE31E5}"/>
              </a:ext>
            </a:extLst>
          </p:cNvPr>
          <p:cNvSpPr>
            <a:spLocks noGrp="1"/>
          </p:cNvSpPr>
          <p:nvPr>
            <p:ph type="title"/>
          </p:nvPr>
        </p:nvSpPr>
        <p:spPr>
          <a:xfrm>
            <a:off x="1343882" y="2902024"/>
            <a:ext cx="7407783" cy="1231454"/>
          </a:xfrm>
        </p:spPr>
        <p:txBody>
          <a:bodyPr>
            <a:normAutofit fontScale="90000"/>
          </a:bodyPr>
          <a:lstStyle/>
          <a:p>
            <a:r>
              <a:rPr lang="en-US" sz="5400" dirty="0">
                <a:latin typeface="Playfair Display Black" panose="020F0502020204030204" pitchFamily="2" charset="0"/>
              </a:rPr>
              <a:t>Why to Get </a:t>
            </a:r>
            <a:br>
              <a:rPr lang="en-US" sz="5400" dirty="0">
                <a:latin typeface="Playfair Display Black" panose="020F0502020204030204" pitchFamily="2" charset="0"/>
              </a:rPr>
            </a:br>
            <a:r>
              <a:rPr lang="en-US" sz="5400" dirty="0">
                <a:latin typeface="Playfair Display Black" panose="020F0502020204030204" pitchFamily="2" charset="0"/>
              </a:rPr>
              <a:t>WBENC Certified</a:t>
            </a:r>
          </a:p>
        </p:txBody>
      </p:sp>
      <p:pic>
        <p:nvPicPr>
          <p:cNvPr id="6" name="Picture 5">
            <a:extLst>
              <a:ext uri="{FF2B5EF4-FFF2-40B4-BE49-F238E27FC236}">
                <a16:creationId xmlns:a16="http://schemas.microsoft.com/office/drawing/2014/main" id="{04E9BB64-0C3B-9CF2-6716-C9F2EA3ADF5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0623" y="3104835"/>
            <a:ext cx="3136073" cy="825833"/>
          </a:xfrm>
          <a:prstGeom prst="rect">
            <a:avLst/>
          </a:prstGeom>
        </p:spPr>
      </p:pic>
    </p:spTree>
    <p:extLst>
      <p:ext uri="{BB962C8B-B14F-4D97-AF65-F5344CB8AC3E}">
        <p14:creationId xmlns:p14="http://schemas.microsoft.com/office/powerpoint/2010/main" val="3660489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pic>
        <p:nvPicPr>
          <p:cNvPr id="2" name="Picture 1">
            <a:extLst>
              <a:ext uri="{FF2B5EF4-FFF2-40B4-BE49-F238E27FC236}">
                <a16:creationId xmlns:a16="http://schemas.microsoft.com/office/drawing/2014/main" id="{BE91B35A-2526-1584-89FF-DF1A3A9B6CA6}"/>
              </a:ext>
            </a:extLst>
          </p:cNvPr>
          <p:cNvPicPr>
            <a:picLocks noChangeAspect="1"/>
          </p:cNvPicPr>
          <p:nvPr/>
        </p:nvPicPr>
        <p:blipFill rotWithShape="1">
          <a:blip r:embed="rId3"/>
          <a:srcRect l="1462" r="10414"/>
          <a:stretch/>
        </p:blipFill>
        <p:spPr>
          <a:xfrm>
            <a:off x="2895466" y="46730"/>
            <a:ext cx="9233947" cy="6548982"/>
          </a:xfrm>
          <a:prstGeom prst="rect">
            <a:avLst/>
          </a:prstGeom>
        </p:spPr>
      </p:pic>
      <p:sp>
        <p:nvSpPr>
          <p:cNvPr id="82" name="Rectangle 8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sp>
        <p:nvSpPr>
          <p:cNvPr id="8" name="Title 7">
            <a:extLst>
              <a:ext uri="{FF2B5EF4-FFF2-40B4-BE49-F238E27FC236}">
                <a16:creationId xmlns:a16="http://schemas.microsoft.com/office/drawing/2014/main" id="{C39D5E54-9CDB-418C-828E-9EDB369A3289}"/>
              </a:ext>
            </a:extLst>
          </p:cNvPr>
          <p:cNvSpPr>
            <a:spLocks noGrp="1"/>
          </p:cNvSpPr>
          <p:nvPr>
            <p:ph type="title"/>
          </p:nvPr>
        </p:nvSpPr>
        <p:spPr>
          <a:xfrm>
            <a:off x="395983" y="280873"/>
            <a:ext cx="4626935" cy="995843"/>
          </a:xfrm>
        </p:spPr>
        <p:txBody>
          <a:bodyPr vert="horz" lIns="91440" tIns="45720" rIns="91440" bIns="45720" rtlCol="0" anchor="ctr">
            <a:normAutofit/>
          </a:bodyPr>
          <a:lstStyle/>
          <a:p>
            <a:r>
              <a:rPr lang="en-US" dirty="0"/>
              <a:t>What is WBENC? </a:t>
            </a:r>
          </a:p>
        </p:txBody>
      </p:sp>
      <p:sp>
        <p:nvSpPr>
          <p:cNvPr id="4" name="TextBox 3">
            <a:extLst>
              <a:ext uri="{FF2B5EF4-FFF2-40B4-BE49-F238E27FC236}">
                <a16:creationId xmlns:a16="http://schemas.microsoft.com/office/drawing/2014/main" id="{F9B2D52E-FF6B-98BA-C572-F9812583DD5D}"/>
              </a:ext>
            </a:extLst>
          </p:cNvPr>
          <p:cNvSpPr txBox="1"/>
          <p:nvPr/>
        </p:nvSpPr>
        <p:spPr>
          <a:xfrm>
            <a:off x="519038" y="1960528"/>
            <a:ext cx="3822189" cy="4107763"/>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0"/>
              </a:spcBef>
              <a:spcAft>
                <a:spcPts val="600"/>
              </a:spcAft>
              <a:buClr>
                <a:srgbClr val="0070C0"/>
              </a:buClr>
              <a:buSzPct val="125000"/>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Roboto"/>
                <a:ea typeface="+mn-ea"/>
                <a:cs typeface="+mn-cs"/>
              </a:rPr>
              <a:t>The Women’s Business Enterprise National Council (WBENC) is the nation’s leading third-party certifier of business owned and operated by women</a:t>
            </a:r>
            <a:endParaRPr kumimoji="0" lang="en-US" sz="1700" b="0" i="0" u="none" strike="noStrike" kern="1200" cap="none" spc="0" normalizeH="0" baseline="0" noProof="0">
              <a:ln>
                <a:noFill/>
              </a:ln>
              <a:solidFill>
                <a:srgbClr val="000000"/>
              </a:solidFill>
              <a:effectLst/>
              <a:uLnTx/>
              <a:uFillTx/>
              <a:latin typeface="Roboto"/>
              <a:ea typeface="+mn-ea"/>
              <a:cs typeface="+mn-cs"/>
            </a:endParaRPr>
          </a:p>
          <a:p>
            <a:pPr marL="228600" marR="0" lvl="0" indent="-228600" algn="l" defTabSz="914400" rtl="0" eaLnBrk="1" fontAlgn="auto" latinLnBrk="0" hangingPunct="1">
              <a:lnSpc>
                <a:spcPct val="90000"/>
              </a:lnSpc>
              <a:spcBef>
                <a:spcPts val="0"/>
              </a:spcBef>
              <a:spcAft>
                <a:spcPts val="600"/>
              </a:spcAft>
              <a:buClr>
                <a:srgbClr val="0070C0"/>
              </a:buClr>
              <a:buSzPct val="125000"/>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Roboto"/>
                <a:ea typeface="+mn-ea"/>
                <a:cs typeface="+mn-cs"/>
              </a:rPr>
              <a:t>Founded in 1997 </a:t>
            </a:r>
            <a:endParaRPr kumimoji="0" lang="en-US" sz="1700" b="0" i="0" u="none" strike="noStrike" kern="1200" cap="none" spc="0" normalizeH="0" baseline="0" noProof="0">
              <a:ln>
                <a:noFill/>
              </a:ln>
              <a:solidFill>
                <a:srgbClr val="000000"/>
              </a:solidFill>
              <a:effectLst/>
              <a:uLnTx/>
              <a:uFillTx/>
              <a:latin typeface="Roboto"/>
              <a:ea typeface="+mn-ea"/>
              <a:cs typeface="+mn-cs"/>
            </a:endParaRPr>
          </a:p>
          <a:p>
            <a:pPr marL="228600" marR="0" lvl="0" indent="-228600" algn="l" defTabSz="914400" rtl="0" eaLnBrk="1" fontAlgn="auto" latinLnBrk="0" hangingPunct="1">
              <a:lnSpc>
                <a:spcPct val="90000"/>
              </a:lnSpc>
              <a:spcBef>
                <a:spcPts val="0"/>
              </a:spcBef>
              <a:spcAft>
                <a:spcPts val="600"/>
              </a:spcAft>
              <a:buClr>
                <a:srgbClr val="0070C0"/>
              </a:buClr>
              <a:buSzPct val="125000"/>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Roboto"/>
                <a:ea typeface="+mn-ea"/>
                <a:cs typeface="+mn-cs"/>
              </a:rPr>
              <a:t>14 Regional Partner Organizations (RPO) who deliver the WBENC Certification</a:t>
            </a:r>
            <a:endParaRPr kumimoji="0" lang="en-US" sz="1700" b="0" i="0" u="none" strike="noStrike" kern="1200" cap="none" spc="0" normalizeH="0" baseline="0" noProof="0">
              <a:ln>
                <a:noFill/>
              </a:ln>
              <a:solidFill>
                <a:srgbClr val="000000"/>
              </a:solidFill>
              <a:effectLst/>
              <a:uLnTx/>
              <a:uFillTx/>
              <a:latin typeface="Roboto"/>
              <a:ea typeface="+mn-ea"/>
              <a:cs typeface="+mn-cs"/>
            </a:endParaRPr>
          </a:p>
          <a:p>
            <a:pPr marL="228600" marR="0" lvl="0" indent="-228600" algn="l" defTabSz="914400" rtl="0" eaLnBrk="1" fontAlgn="auto" latinLnBrk="0" hangingPunct="1">
              <a:lnSpc>
                <a:spcPct val="90000"/>
              </a:lnSpc>
              <a:spcBef>
                <a:spcPts val="0"/>
              </a:spcBef>
              <a:spcAft>
                <a:spcPts val="600"/>
              </a:spcAft>
              <a:buClr>
                <a:srgbClr val="0070C0"/>
              </a:buClr>
              <a:buSzPct val="125000"/>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Roboto"/>
                <a:ea typeface="+mn-ea"/>
                <a:cs typeface="+mn-cs"/>
              </a:rPr>
              <a:t>The leading advocate of </a:t>
            </a:r>
            <a:r>
              <a:rPr kumimoji="0" lang="en-US" sz="1700" b="1" i="0" u="none" strike="noStrike" kern="1200" cap="none" spc="0" normalizeH="0" baseline="0" noProof="0" dirty="0">
                <a:ln>
                  <a:noFill/>
                </a:ln>
                <a:solidFill>
                  <a:srgbClr val="000000"/>
                </a:solidFill>
                <a:effectLst/>
                <a:uLnTx/>
                <a:uFillTx/>
                <a:latin typeface="Roboto"/>
                <a:ea typeface="+mn-ea"/>
                <a:cs typeface="+mn-cs"/>
              </a:rPr>
              <a:t>WBEs &amp; WOSBs </a:t>
            </a:r>
            <a:r>
              <a:rPr kumimoji="0" lang="en-US" sz="1700" b="0" i="0" u="none" strike="noStrike" kern="1200" cap="none" spc="0" normalizeH="0" baseline="0" noProof="0" dirty="0">
                <a:ln>
                  <a:noFill/>
                </a:ln>
                <a:solidFill>
                  <a:srgbClr val="000000"/>
                </a:solidFill>
                <a:effectLst/>
                <a:uLnTx/>
                <a:uFillTx/>
                <a:latin typeface="Roboto"/>
                <a:ea typeface="+mn-ea"/>
                <a:cs typeface="+mn-cs"/>
              </a:rPr>
              <a:t>as suppliers to Corporate America and Government Agencies</a:t>
            </a:r>
            <a:endParaRPr kumimoji="0" lang="en-US" sz="1700" b="0" i="0" u="none" strike="noStrike" kern="1200" cap="none" spc="0" normalizeH="0" baseline="0" noProof="0">
              <a:ln>
                <a:noFill/>
              </a:ln>
              <a:solidFill>
                <a:srgbClr val="000000"/>
              </a:solidFill>
              <a:effectLst/>
              <a:uLnTx/>
              <a:uFillTx/>
              <a:latin typeface="Roboto"/>
              <a:ea typeface="+mn-ea"/>
              <a:cs typeface="+mn-cs"/>
            </a:endParaRPr>
          </a:p>
          <a:p>
            <a:pPr marL="228600" marR="0" lvl="0" indent="-228600" algn="l" defTabSz="914400" rtl="0" eaLnBrk="1" fontAlgn="auto" latinLnBrk="0" hangingPunct="1">
              <a:lnSpc>
                <a:spcPct val="90000"/>
              </a:lnSpc>
              <a:spcBef>
                <a:spcPts val="0"/>
              </a:spcBef>
              <a:spcAft>
                <a:spcPts val="600"/>
              </a:spcAft>
              <a:buClr>
                <a:srgbClr val="0070C0"/>
              </a:buClr>
              <a:buSzPct val="125000"/>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Roboto"/>
                <a:ea typeface="+mn-ea"/>
                <a:cs typeface="+mn-cs"/>
              </a:rPr>
              <a:t>Corporate Membership Organization</a:t>
            </a:r>
            <a:endParaRPr kumimoji="0" lang="en-US" sz="1700" b="0" i="0" u="none" strike="noStrike" kern="1200" cap="none" spc="0" normalizeH="0" baseline="0" noProof="0">
              <a:ln>
                <a:noFill/>
              </a:ln>
              <a:solidFill>
                <a:srgbClr val="000000"/>
              </a:solidFill>
              <a:effectLst/>
              <a:uLnTx/>
              <a:uFillTx/>
              <a:latin typeface="Roboto"/>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srgbClr val="000000"/>
              </a:solidFill>
              <a:effectLst/>
              <a:uLnTx/>
              <a:uFillTx/>
              <a:latin typeface="Roboto"/>
              <a:ea typeface="+mn-ea"/>
              <a:cs typeface="+mn-cs"/>
            </a:endParaRPr>
          </a:p>
          <a:p>
            <a:pPr marL="9144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srgbClr val="000000"/>
              </a:solidFill>
              <a:effectLst/>
              <a:uLnTx/>
              <a:uFillTx/>
              <a:latin typeface="Roboto"/>
              <a:ea typeface="+mn-ea"/>
              <a:cs typeface="+mn-cs"/>
            </a:endParaRPr>
          </a:p>
        </p:txBody>
      </p:sp>
      <p:grpSp>
        <p:nvGrpSpPr>
          <p:cNvPr id="59" name="Group 58">
            <a:extLst>
              <a:ext uri="{FF2B5EF4-FFF2-40B4-BE49-F238E27FC236}">
                <a16:creationId xmlns:a16="http://schemas.microsoft.com/office/drawing/2014/main" id="{31F04099-65DB-4001-A530-545722BB7F7C}"/>
              </a:ext>
            </a:extLst>
          </p:cNvPr>
          <p:cNvGrpSpPr/>
          <p:nvPr/>
        </p:nvGrpSpPr>
        <p:grpSpPr>
          <a:xfrm>
            <a:off x="1578037" y="1124360"/>
            <a:ext cx="874080" cy="109588"/>
            <a:chOff x="679917" y="4664728"/>
            <a:chExt cx="1072123" cy="134472"/>
          </a:xfrm>
          <a:solidFill>
            <a:srgbClr val="0066CC"/>
          </a:solidFill>
        </p:grpSpPr>
        <p:sp>
          <p:nvSpPr>
            <p:cNvPr id="60" name="Oval 59">
              <a:extLst>
                <a:ext uri="{FF2B5EF4-FFF2-40B4-BE49-F238E27FC236}">
                  <a16:creationId xmlns:a16="http://schemas.microsoft.com/office/drawing/2014/main" id="{E12ADBFA-6094-4BDE-8E46-0F0979931B29}"/>
                </a:ext>
              </a:extLst>
            </p:cNvPr>
            <p:cNvSpPr/>
            <p:nvPr/>
          </p:nvSpPr>
          <p:spPr>
            <a:xfrm>
              <a:off x="679917"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sp>
          <p:nvSpPr>
            <p:cNvPr id="61" name="Oval 60">
              <a:extLst>
                <a:ext uri="{FF2B5EF4-FFF2-40B4-BE49-F238E27FC236}">
                  <a16:creationId xmlns:a16="http://schemas.microsoft.com/office/drawing/2014/main" id="{51EB763C-0387-4F6E-BA7A-716D704CDE23}"/>
                </a:ext>
              </a:extLst>
            </p:cNvPr>
            <p:cNvSpPr/>
            <p:nvPr/>
          </p:nvSpPr>
          <p:spPr>
            <a:xfrm>
              <a:off x="989479"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sp>
          <p:nvSpPr>
            <p:cNvPr id="62" name="Oval 61">
              <a:extLst>
                <a:ext uri="{FF2B5EF4-FFF2-40B4-BE49-F238E27FC236}">
                  <a16:creationId xmlns:a16="http://schemas.microsoft.com/office/drawing/2014/main" id="{F906BF96-E6B7-43E0-96C1-1E38DE5AA003}"/>
                </a:ext>
              </a:extLst>
            </p:cNvPr>
            <p:cNvSpPr/>
            <p:nvPr/>
          </p:nvSpPr>
          <p:spPr>
            <a:xfrm>
              <a:off x="1299041"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Roboto"/>
                <a:ea typeface="+mn-ea"/>
                <a:cs typeface="+mn-cs"/>
              </a:endParaRPr>
            </a:p>
          </p:txBody>
        </p:sp>
        <p:sp>
          <p:nvSpPr>
            <p:cNvPr id="63" name="Oval 62">
              <a:extLst>
                <a:ext uri="{FF2B5EF4-FFF2-40B4-BE49-F238E27FC236}">
                  <a16:creationId xmlns:a16="http://schemas.microsoft.com/office/drawing/2014/main" id="{77451DF1-271F-4FFD-9739-55B1CF3A8893}"/>
                </a:ext>
              </a:extLst>
            </p:cNvPr>
            <p:cNvSpPr/>
            <p:nvPr/>
          </p:nvSpPr>
          <p:spPr>
            <a:xfrm>
              <a:off x="1617568"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grpSp>
      <p:grpSp>
        <p:nvGrpSpPr>
          <p:cNvPr id="64" name="Group 63">
            <a:extLst>
              <a:ext uri="{FF2B5EF4-FFF2-40B4-BE49-F238E27FC236}">
                <a16:creationId xmlns:a16="http://schemas.microsoft.com/office/drawing/2014/main" id="{694C1B73-2472-493C-A8FC-B5B1D8A57D8B}"/>
              </a:ext>
            </a:extLst>
          </p:cNvPr>
          <p:cNvGrpSpPr/>
          <p:nvPr/>
        </p:nvGrpSpPr>
        <p:grpSpPr>
          <a:xfrm>
            <a:off x="469393" y="1123352"/>
            <a:ext cx="874080" cy="109588"/>
            <a:chOff x="679917" y="4969528"/>
            <a:chExt cx="1072122" cy="134472"/>
          </a:xfrm>
          <a:solidFill>
            <a:schemeClr val="tx1"/>
          </a:solidFill>
        </p:grpSpPr>
        <p:sp>
          <p:nvSpPr>
            <p:cNvPr id="65" name="Oval 64">
              <a:extLst>
                <a:ext uri="{FF2B5EF4-FFF2-40B4-BE49-F238E27FC236}">
                  <a16:creationId xmlns:a16="http://schemas.microsoft.com/office/drawing/2014/main" id="{1748411E-82BB-450E-92F4-83DAA0513077}"/>
                </a:ext>
              </a:extLst>
            </p:cNvPr>
            <p:cNvSpPr/>
            <p:nvPr/>
          </p:nvSpPr>
          <p:spPr>
            <a:xfrm>
              <a:off x="679917"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sp>
          <p:nvSpPr>
            <p:cNvPr id="66" name="Oval 65">
              <a:extLst>
                <a:ext uri="{FF2B5EF4-FFF2-40B4-BE49-F238E27FC236}">
                  <a16:creationId xmlns:a16="http://schemas.microsoft.com/office/drawing/2014/main" id="{693D4BE6-CFB3-4CC0-9DCB-BB5A61E6AD4B}"/>
                </a:ext>
              </a:extLst>
            </p:cNvPr>
            <p:cNvSpPr/>
            <p:nvPr/>
          </p:nvSpPr>
          <p:spPr>
            <a:xfrm>
              <a:off x="989479"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sp>
          <p:nvSpPr>
            <p:cNvPr id="67" name="Oval 66">
              <a:extLst>
                <a:ext uri="{FF2B5EF4-FFF2-40B4-BE49-F238E27FC236}">
                  <a16:creationId xmlns:a16="http://schemas.microsoft.com/office/drawing/2014/main" id="{2EDA6FC9-E4CB-423F-AC96-0D9F606DD6D1}"/>
                </a:ext>
              </a:extLst>
            </p:cNvPr>
            <p:cNvSpPr/>
            <p:nvPr/>
          </p:nvSpPr>
          <p:spPr>
            <a:xfrm>
              <a:off x="1299041"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sp>
          <p:nvSpPr>
            <p:cNvPr id="68" name="Oval 67">
              <a:extLst>
                <a:ext uri="{FF2B5EF4-FFF2-40B4-BE49-F238E27FC236}">
                  <a16:creationId xmlns:a16="http://schemas.microsoft.com/office/drawing/2014/main" id="{2E1E49BD-1312-4026-A782-7DA4A55CFCFA}"/>
                </a:ext>
              </a:extLst>
            </p:cNvPr>
            <p:cNvSpPr/>
            <p:nvPr/>
          </p:nvSpPr>
          <p:spPr>
            <a:xfrm>
              <a:off x="1617567"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grpSp>
    </p:spTree>
    <p:extLst>
      <p:ext uri="{BB962C8B-B14F-4D97-AF65-F5344CB8AC3E}">
        <p14:creationId xmlns:p14="http://schemas.microsoft.com/office/powerpoint/2010/main" val="2363122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555AB"/>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86D679FE-FAB2-ECF2-D44B-667E4FF0521D}"/>
              </a:ext>
            </a:extLst>
          </p:cNvPr>
          <p:cNvSpPr txBox="1"/>
          <p:nvPr/>
        </p:nvSpPr>
        <p:spPr>
          <a:xfrm>
            <a:off x="3917721" y="3974418"/>
            <a:ext cx="38636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Roboto"/>
                <a:ea typeface="+mn-ea"/>
                <a:cs typeface="+mn-cs"/>
              </a:rPr>
              <a:t>SUPPORTING </a:t>
            </a:r>
          </a:p>
        </p:txBody>
      </p:sp>
      <p:pic>
        <p:nvPicPr>
          <p:cNvPr id="2" name="Picture 1" descr="Icon&#10;&#10;Description automatically generated">
            <a:extLst>
              <a:ext uri="{FF2B5EF4-FFF2-40B4-BE49-F238E27FC236}">
                <a16:creationId xmlns:a16="http://schemas.microsoft.com/office/drawing/2014/main" id="{E2E30D76-0FE1-C07C-6F85-DB3273CD21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887" y="4809368"/>
            <a:ext cx="1551976" cy="1108554"/>
          </a:xfrm>
          <a:prstGeom prst="rect">
            <a:avLst/>
          </a:prstGeom>
        </p:spPr>
      </p:pic>
      <p:pic>
        <p:nvPicPr>
          <p:cNvPr id="3" name="Picture 2" descr="A picture containing nature, cave, silhouette&#10;&#10;Description automatically generated">
            <a:extLst>
              <a:ext uri="{FF2B5EF4-FFF2-40B4-BE49-F238E27FC236}">
                <a16:creationId xmlns:a16="http://schemas.microsoft.com/office/drawing/2014/main" id="{96EA3720-A4BF-F0F7-5F64-98E1A8704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6633" y="4834187"/>
            <a:ext cx="1313337" cy="938098"/>
          </a:xfrm>
          <a:prstGeom prst="rect">
            <a:avLst/>
          </a:prstGeom>
        </p:spPr>
      </p:pic>
      <p:pic>
        <p:nvPicPr>
          <p:cNvPr id="6" name="Picture 5" descr="A picture containing silhouette&#10;&#10;Description automatically generated">
            <a:extLst>
              <a:ext uri="{FF2B5EF4-FFF2-40B4-BE49-F238E27FC236}">
                <a16:creationId xmlns:a16="http://schemas.microsoft.com/office/drawing/2014/main" id="{902ADE28-F518-F3E3-1CF4-23467FB3AB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325" y="4878902"/>
            <a:ext cx="1313333" cy="938095"/>
          </a:xfrm>
          <a:prstGeom prst="rect">
            <a:avLst/>
          </a:prstGeom>
        </p:spPr>
      </p:pic>
      <p:sp>
        <p:nvSpPr>
          <p:cNvPr id="7" name="TextBox 6">
            <a:extLst>
              <a:ext uri="{FF2B5EF4-FFF2-40B4-BE49-F238E27FC236}">
                <a16:creationId xmlns:a16="http://schemas.microsoft.com/office/drawing/2014/main" id="{5FABFCB2-EA7A-1F57-7206-F81E33D52F11}"/>
              </a:ext>
            </a:extLst>
          </p:cNvPr>
          <p:cNvSpPr txBox="1"/>
          <p:nvPr/>
        </p:nvSpPr>
        <p:spPr>
          <a:xfrm>
            <a:off x="1913309" y="5975054"/>
            <a:ext cx="209501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New York</a:t>
            </a:r>
          </a:p>
        </p:txBody>
      </p:sp>
      <p:sp>
        <p:nvSpPr>
          <p:cNvPr id="8" name="TextBox 7">
            <a:extLst>
              <a:ext uri="{FF2B5EF4-FFF2-40B4-BE49-F238E27FC236}">
                <a16:creationId xmlns:a16="http://schemas.microsoft.com/office/drawing/2014/main" id="{79E0243D-9797-7FFE-DFD2-46043EC49796}"/>
              </a:ext>
            </a:extLst>
          </p:cNvPr>
          <p:cNvSpPr txBox="1"/>
          <p:nvPr/>
        </p:nvSpPr>
        <p:spPr>
          <a:xfrm>
            <a:off x="3336290" y="5989400"/>
            <a:ext cx="282243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Northern New Jersey </a:t>
            </a:r>
          </a:p>
        </p:txBody>
      </p:sp>
      <p:pic>
        <p:nvPicPr>
          <p:cNvPr id="9" name="Picture 8">
            <a:extLst>
              <a:ext uri="{FF2B5EF4-FFF2-40B4-BE49-F238E27FC236}">
                <a16:creationId xmlns:a16="http://schemas.microsoft.com/office/drawing/2014/main" id="{4F790A41-2D9B-0B14-3276-8BF53DBC39C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49467" y="2383831"/>
            <a:ext cx="4043264" cy="949467"/>
          </a:xfrm>
          <a:prstGeom prst="rect">
            <a:avLst/>
          </a:prstGeom>
        </p:spPr>
      </p:pic>
      <p:pic>
        <p:nvPicPr>
          <p:cNvPr id="10" name="Picture 9" descr="Text&#10;&#10;Description automatically generated">
            <a:extLst>
              <a:ext uri="{FF2B5EF4-FFF2-40B4-BE49-F238E27FC236}">
                <a16:creationId xmlns:a16="http://schemas.microsoft.com/office/drawing/2014/main" id="{D4E5783A-05D8-0E82-09D1-488B0C9A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5009" y="2365107"/>
            <a:ext cx="3459982" cy="883400"/>
          </a:xfrm>
          <a:prstGeom prst="rect">
            <a:avLst/>
          </a:prstGeom>
        </p:spPr>
      </p:pic>
      <p:pic>
        <p:nvPicPr>
          <p:cNvPr id="11" name="Picture 10" descr="A picture containing silhouette&#10;&#10;Description automatically generated">
            <a:extLst>
              <a:ext uri="{FF2B5EF4-FFF2-40B4-BE49-F238E27FC236}">
                <a16:creationId xmlns:a16="http://schemas.microsoft.com/office/drawing/2014/main" id="{55F6735B-1AC7-0E2F-8520-301C3882D0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2823" y="4878902"/>
            <a:ext cx="1329255" cy="949468"/>
          </a:xfrm>
          <a:prstGeom prst="rect">
            <a:avLst/>
          </a:prstGeom>
        </p:spPr>
      </p:pic>
      <p:pic>
        <p:nvPicPr>
          <p:cNvPr id="12" name="Picture 11" descr="A picture containing text, mountain, dark, silhouette&#10;&#10;Description automatically generated">
            <a:extLst>
              <a:ext uri="{FF2B5EF4-FFF2-40B4-BE49-F238E27FC236}">
                <a16:creationId xmlns:a16="http://schemas.microsoft.com/office/drawing/2014/main" id="{034A0284-AC41-E7F4-8E62-0DF96A9131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9561" y="4878902"/>
            <a:ext cx="1329255" cy="949468"/>
          </a:xfrm>
          <a:prstGeom prst="rect">
            <a:avLst/>
          </a:prstGeom>
        </p:spPr>
      </p:pic>
      <p:pic>
        <p:nvPicPr>
          <p:cNvPr id="13" name="Picture 12" descr="A picture containing nature, silhouette&#10;&#10;Description automatically generated">
            <a:extLst>
              <a:ext uri="{FF2B5EF4-FFF2-40B4-BE49-F238E27FC236}">
                <a16:creationId xmlns:a16="http://schemas.microsoft.com/office/drawing/2014/main" id="{9A096A62-E82E-5C34-3259-9A31DF80D9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97580" y="4878902"/>
            <a:ext cx="1590302" cy="1135930"/>
          </a:xfrm>
          <a:prstGeom prst="rect">
            <a:avLst/>
          </a:prstGeom>
        </p:spPr>
      </p:pic>
      <p:sp>
        <p:nvSpPr>
          <p:cNvPr id="14" name="TextBox 13">
            <a:extLst>
              <a:ext uri="{FF2B5EF4-FFF2-40B4-BE49-F238E27FC236}">
                <a16:creationId xmlns:a16="http://schemas.microsoft.com/office/drawing/2014/main" id="{2B663877-9330-2CF5-8800-EEE38AFD00C5}"/>
              </a:ext>
            </a:extLst>
          </p:cNvPr>
          <p:cNvSpPr txBox="1"/>
          <p:nvPr/>
        </p:nvSpPr>
        <p:spPr>
          <a:xfrm>
            <a:off x="5849552" y="5902989"/>
            <a:ext cx="282243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District of Columbia</a:t>
            </a:r>
          </a:p>
        </p:txBody>
      </p:sp>
      <p:sp>
        <p:nvSpPr>
          <p:cNvPr id="15" name="TextBox 14">
            <a:extLst>
              <a:ext uri="{FF2B5EF4-FFF2-40B4-BE49-F238E27FC236}">
                <a16:creationId xmlns:a16="http://schemas.microsoft.com/office/drawing/2014/main" id="{5C517350-1735-8FDB-56F3-B605C330B91D}"/>
              </a:ext>
            </a:extLst>
          </p:cNvPr>
          <p:cNvSpPr txBox="1"/>
          <p:nvPr/>
        </p:nvSpPr>
        <p:spPr>
          <a:xfrm>
            <a:off x="8235486" y="5902988"/>
            <a:ext cx="19434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Maryland</a:t>
            </a:r>
          </a:p>
        </p:txBody>
      </p:sp>
      <p:sp>
        <p:nvSpPr>
          <p:cNvPr id="17" name="TextBox 16">
            <a:extLst>
              <a:ext uri="{FF2B5EF4-FFF2-40B4-BE49-F238E27FC236}">
                <a16:creationId xmlns:a16="http://schemas.microsoft.com/office/drawing/2014/main" id="{F22AE839-D0BA-7F40-A9A5-D70CE731C98D}"/>
              </a:ext>
            </a:extLst>
          </p:cNvPr>
          <p:cNvSpPr txBox="1"/>
          <p:nvPr/>
        </p:nvSpPr>
        <p:spPr>
          <a:xfrm>
            <a:off x="10019106" y="5915703"/>
            <a:ext cx="19434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Virginia</a:t>
            </a:r>
          </a:p>
        </p:txBody>
      </p:sp>
      <p:sp>
        <p:nvSpPr>
          <p:cNvPr id="24" name="TextBox 23">
            <a:extLst>
              <a:ext uri="{FF2B5EF4-FFF2-40B4-BE49-F238E27FC236}">
                <a16:creationId xmlns:a16="http://schemas.microsoft.com/office/drawing/2014/main" id="{8433B5C8-4AAC-C88A-02E1-21B812C6FCD7}"/>
              </a:ext>
            </a:extLst>
          </p:cNvPr>
          <p:cNvSpPr txBox="1"/>
          <p:nvPr/>
        </p:nvSpPr>
        <p:spPr>
          <a:xfrm>
            <a:off x="129689" y="5975053"/>
            <a:ext cx="22200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Southern Connecticut </a:t>
            </a:r>
          </a:p>
        </p:txBody>
      </p:sp>
      <p:pic>
        <p:nvPicPr>
          <p:cNvPr id="5" name="Picture 4" descr="A black and white sign with white text&#10;&#10;Description automatically generated">
            <a:extLst>
              <a:ext uri="{FF2B5EF4-FFF2-40B4-BE49-F238E27FC236}">
                <a16:creationId xmlns:a16="http://schemas.microsoft.com/office/drawing/2014/main" id="{5B90DEFC-3FC6-6699-47EA-26A250C41F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39461" y="316942"/>
            <a:ext cx="3886208" cy="1286259"/>
          </a:xfrm>
          <a:prstGeom prst="rect">
            <a:avLst/>
          </a:prstGeom>
        </p:spPr>
      </p:pic>
    </p:spTree>
    <p:extLst>
      <p:ext uri="{BB962C8B-B14F-4D97-AF65-F5344CB8AC3E}">
        <p14:creationId xmlns:p14="http://schemas.microsoft.com/office/powerpoint/2010/main" val="1926556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37967A2-DD54-49DF-97B7-DA97390E313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1983346" y="1196976"/>
            <a:ext cx="2343955" cy="2159347"/>
          </a:xfrm>
        </p:spPr>
      </p:pic>
      <p:sp>
        <p:nvSpPr>
          <p:cNvPr id="10" name="TextBox 9">
            <a:extLst>
              <a:ext uri="{FF2B5EF4-FFF2-40B4-BE49-F238E27FC236}">
                <a16:creationId xmlns:a16="http://schemas.microsoft.com/office/drawing/2014/main" id="{3644801D-D71A-47A4-8F7C-2A2A8EEA7622}"/>
              </a:ext>
            </a:extLst>
          </p:cNvPr>
          <p:cNvSpPr txBox="1"/>
          <p:nvPr/>
        </p:nvSpPr>
        <p:spPr>
          <a:xfrm>
            <a:off x="4598341" y="1004352"/>
            <a:ext cx="3705904" cy="769441"/>
          </a:xfrm>
          <a:prstGeom prst="rect">
            <a:avLst/>
          </a:prstGeom>
          <a:noFill/>
        </p:spPr>
        <p:txBody>
          <a:bodyPr wrap="square" rtlCol="0" anchor="b">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IN" sz="4400" b="1" i="0" u="none" strike="noStrike" kern="1200" cap="none" spc="0" normalizeH="0" baseline="0" noProof="0" dirty="0">
                <a:ln>
                  <a:noFill/>
                </a:ln>
                <a:solidFill>
                  <a:srgbClr val="555657"/>
                </a:solidFill>
                <a:effectLst/>
                <a:uLnTx/>
                <a:uFillTx/>
                <a:latin typeface="Playfair Display Black" panose="00000A00000000000000" pitchFamily="2" charset="0"/>
                <a:ea typeface="+mn-ea"/>
                <a:cs typeface="+mn-cs"/>
              </a:rPr>
              <a:t>Who We Are</a:t>
            </a:r>
          </a:p>
        </p:txBody>
      </p:sp>
      <p:cxnSp>
        <p:nvCxnSpPr>
          <p:cNvPr id="11" name="Straight Connector 10">
            <a:extLst>
              <a:ext uri="{FF2B5EF4-FFF2-40B4-BE49-F238E27FC236}">
                <a16:creationId xmlns:a16="http://schemas.microsoft.com/office/drawing/2014/main" id="{2DD2D6C5-5E06-49B0-9D3F-A11C204DF62D}"/>
              </a:ext>
            </a:extLst>
          </p:cNvPr>
          <p:cNvCxnSpPr>
            <a:cxnSpLocks/>
          </p:cNvCxnSpPr>
          <p:nvPr/>
        </p:nvCxnSpPr>
        <p:spPr>
          <a:xfrm>
            <a:off x="4663528" y="1961034"/>
            <a:ext cx="1512168"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F28DBD3-C716-469C-8336-7A63D9FFE893}"/>
              </a:ext>
            </a:extLst>
          </p:cNvPr>
          <p:cNvSpPr txBox="1"/>
          <p:nvPr/>
        </p:nvSpPr>
        <p:spPr>
          <a:xfrm>
            <a:off x="4598341" y="2280238"/>
            <a:ext cx="7082005" cy="3776675"/>
          </a:xfrm>
          <a:prstGeom prst="rect">
            <a:avLst/>
          </a:prstGeom>
          <a:noFill/>
        </p:spPr>
        <p:txBody>
          <a:bodyPr wrap="square" rtlCol="0">
            <a:spAutoFit/>
          </a:bodyPr>
          <a:lstStyle/>
          <a:p>
            <a:pPr marL="0" marR="0" lvl="0" indent="0" algn="just" defTabSz="914400" rtl="0" eaLnBrk="1" fontAlgn="base" latinLnBrk="0" hangingPunct="1">
              <a:lnSpc>
                <a:spcPct val="114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85000"/>
                    <a:lumOff val="15000"/>
                  </a:prstClr>
                </a:solidFill>
                <a:effectLst/>
                <a:uLnTx/>
                <a:uFillTx/>
                <a:latin typeface="Arial Nova" panose="020B0504020202020204" pitchFamily="34" charset="0"/>
                <a:ea typeface="Times New Roman" panose="02020603050405020304" pitchFamily="18" charset="0"/>
                <a:cs typeface="+mn-cs"/>
              </a:rPr>
              <a:t>WBEC Metro NY and Greater DMV Inc DBA WBEC Metro NY and WBEC Greater DMV </a:t>
            </a:r>
            <a:r>
              <a:rPr kumimoji="0" lang="en-US" sz="1400" b="0" i="0" u="none" strike="noStrike" kern="1200" cap="none" spc="0" normalizeH="0" baseline="0" noProof="0">
                <a:ln>
                  <a:noFill/>
                </a:ln>
                <a:solidFill>
                  <a:prstClr val="black">
                    <a:lumMod val="85000"/>
                    <a:lumOff val="15000"/>
                  </a:prstClr>
                </a:solidFill>
                <a:effectLst/>
                <a:uLnTx/>
                <a:uFillTx/>
                <a:latin typeface="Arial Nova" panose="020B0504020202020204" pitchFamily="34" charset="0"/>
                <a:ea typeface="Calibri" panose="020F0502020204030204" pitchFamily="34" charset="0"/>
                <a:cs typeface="Calibri" panose="020F0502020204030204" pitchFamily="34" charset="0"/>
              </a:rPr>
              <a:t>are two of the </a:t>
            </a:r>
            <a:r>
              <a:rPr kumimoji="0" lang="en-US" sz="1400" b="0" i="0" u="none" strike="noStrike" kern="1200" cap="none" spc="0" normalizeH="0" baseline="0" noProof="0">
                <a:ln>
                  <a:noFill/>
                </a:ln>
                <a:solidFill>
                  <a:prstClr val="black">
                    <a:lumMod val="85000"/>
                    <a:lumOff val="15000"/>
                  </a:prstClr>
                </a:solidFill>
                <a:effectLst/>
                <a:uLnTx/>
                <a:uFillTx/>
                <a:latin typeface="Arial Nova" panose="020B0504020202020204" pitchFamily="34" charset="0"/>
                <a:ea typeface="Times New Roman" panose="02020603050405020304" pitchFamily="18" charset="0"/>
                <a:cs typeface="Calibri" panose="020F0502020204030204" pitchFamily="34" charset="0"/>
              </a:rPr>
              <a:t>14 R</a:t>
            </a:r>
            <a:r>
              <a:rPr kumimoji="0" lang="en-US" sz="1400" b="0" i="0" u="none" strike="noStrike" kern="1200" cap="none" spc="0" normalizeH="0" baseline="0" noProof="0">
                <a:ln>
                  <a:noFill/>
                </a:ln>
                <a:solidFill>
                  <a:prstClr val="black">
                    <a:lumMod val="85000"/>
                    <a:lumOff val="15000"/>
                  </a:prstClr>
                </a:solidFill>
                <a:effectLst/>
                <a:uLnTx/>
                <a:uFillTx/>
                <a:latin typeface="Arial Nova" panose="020B0504020202020204" pitchFamily="34" charset="0"/>
                <a:ea typeface="Calibri" panose="020F0502020204030204" pitchFamily="34" charset="0"/>
                <a:cs typeface="Calibri" panose="020F0502020204030204" pitchFamily="34" charset="0"/>
              </a:rPr>
              <a:t>egional </a:t>
            </a:r>
            <a:r>
              <a:rPr kumimoji="0" lang="en-US" sz="1400" b="0" i="0" u="none" strike="noStrike" kern="1200" cap="none" spc="0" normalizeH="0" baseline="0" noProof="0">
                <a:ln>
                  <a:noFill/>
                </a:ln>
                <a:solidFill>
                  <a:prstClr val="black">
                    <a:lumMod val="85000"/>
                    <a:lumOff val="15000"/>
                  </a:prstClr>
                </a:solidFill>
                <a:effectLst/>
                <a:uLnTx/>
                <a:uFillTx/>
                <a:latin typeface="Arial Nova" panose="020B0504020202020204" pitchFamily="34" charset="0"/>
                <a:ea typeface="Times New Roman" panose="02020603050405020304" pitchFamily="18" charset="0"/>
                <a:cs typeface="Calibri" panose="020F0502020204030204" pitchFamily="34" charset="0"/>
              </a:rPr>
              <a:t>P</a:t>
            </a:r>
            <a:r>
              <a:rPr kumimoji="0" lang="en-US" sz="1400" b="0" i="0" u="none" strike="noStrike" kern="1200" cap="none" spc="0" normalizeH="0" baseline="0" noProof="0">
                <a:ln>
                  <a:noFill/>
                </a:ln>
                <a:solidFill>
                  <a:prstClr val="black">
                    <a:lumMod val="85000"/>
                    <a:lumOff val="15000"/>
                  </a:prstClr>
                </a:solidFill>
                <a:effectLst/>
                <a:uLnTx/>
                <a:uFillTx/>
                <a:latin typeface="Arial Nova" panose="020B0504020202020204" pitchFamily="34" charset="0"/>
                <a:ea typeface="Calibri" panose="020F0502020204030204" pitchFamily="34" charset="0"/>
                <a:cs typeface="Calibri" panose="020F0502020204030204" pitchFamily="34" charset="0"/>
              </a:rPr>
              <a:t>artner </a:t>
            </a:r>
            <a:r>
              <a:rPr kumimoji="0" lang="en-US" sz="1400" b="0" i="0" u="none" strike="noStrike" kern="1200" cap="none" spc="0" normalizeH="0" baseline="0" noProof="0">
                <a:ln>
                  <a:noFill/>
                </a:ln>
                <a:solidFill>
                  <a:prstClr val="black">
                    <a:lumMod val="85000"/>
                    <a:lumOff val="15000"/>
                  </a:prstClr>
                </a:solidFill>
                <a:effectLst/>
                <a:uLnTx/>
                <a:uFillTx/>
                <a:latin typeface="Arial Nova" panose="020B0504020202020204" pitchFamily="34" charset="0"/>
                <a:ea typeface="Times New Roman" panose="02020603050405020304" pitchFamily="18" charset="0"/>
                <a:cs typeface="Calibri" panose="020F0502020204030204" pitchFamily="34" charset="0"/>
              </a:rPr>
              <a:t>O</a:t>
            </a:r>
            <a:r>
              <a:rPr kumimoji="0" lang="en-US" sz="1400" b="0" i="0" u="none" strike="noStrike" kern="1200" cap="none" spc="0" normalizeH="0" baseline="0" noProof="0">
                <a:ln>
                  <a:noFill/>
                </a:ln>
                <a:solidFill>
                  <a:prstClr val="black">
                    <a:lumMod val="85000"/>
                    <a:lumOff val="15000"/>
                  </a:prstClr>
                </a:solidFill>
                <a:effectLst/>
                <a:uLnTx/>
                <a:uFillTx/>
                <a:latin typeface="Arial Nova" panose="020B0504020202020204" pitchFamily="34" charset="0"/>
                <a:ea typeface="Calibri" panose="020F0502020204030204" pitchFamily="34" charset="0"/>
                <a:cs typeface="Calibri" panose="020F0502020204030204" pitchFamily="34" charset="0"/>
              </a:rPr>
              <a:t>rganizations </a:t>
            </a:r>
            <a:r>
              <a:rPr kumimoji="0" lang="en-US" sz="1400" b="0" i="0" u="none" strike="noStrike" kern="1200" cap="none" spc="0" normalizeH="0" baseline="0" noProof="0">
                <a:ln>
                  <a:noFill/>
                </a:ln>
                <a:solidFill>
                  <a:prstClr val="black">
                    <a:lumMod val="85000"/>
                    <a:lumOff val="15000"/>
                  </a:prstClr>
                </a:solidFill>
                <a:effectLst/>
                <a:uLnTx/>
                <a:uFillTx/>
                <a:latin typeface="Arial Nova" panose="020B0504020202020204" pitchFamily="34" charset="0"/>
                <a:ea typeface="Times New Roman" panose="02020603050405020304" pitchFamily="18" charset="0"/>
                <a:cs typeface="Calibri" panose="020F0502020204030204" pitchFamily="34" charset="0"/>
              </a:rPr>
              <a:t>of </a:t>
            </a:r>
            <a:r>
              <a:rPr kumimoji="0" lang="en-US" sz="1400" b="0" i="0" u="none" strike="noStrike" kern="1200" cap="none" spc="0" normalizeH="0" baseline="0" noProof="0">
                <a:ln>
                  <a:noFill/>
                </a:ln>
                <a:solidFill>
                  <a:prstClr val="black">
                    <a:lumMod val="85000"/>
                    <a:lumOff val="15000"/>
                  </a:prstClr>
                </a:solidFill>
                <a:effectLst/>
                <a:uLnTx/>
                <a:uFillTx/>
                <a:latin typeface="Arial Nova" panose="020B0504020202020204" pitchFamily="34" charset="0"/>
                <a:ea typeface="Calibri" panose="020F0502020204030204" pitchFamily="34" charset="0"/>
                <a:cs typeface="Calibri" panose="020F0502020204030204" pitchFamily="34" charset="0"/>
              </a:rPr>
              <a:t>the </a:t>
            </a:r>
            <a:r>
              <a:rPr kumimoji="0" lang="en-US" sz="1400" b="0" i="0" u="none" strike="noStrike" kern="1200" cap="none" spc="0" normalizeH="0" baseline="0" noProof="0">
                <a:ln>
                  <a:noFill/>
                </a:ln>
                <a:solidFill>
                  <a:prstClr val="black">
                    <a:lumMod val="85000"/>
                    <a:lumOff val="15000"/>
                  </a:prstClr>
                </a:solidFill>
                <a:effectLst/>
                <a:uLnTx/>
                <a:uFillTx/>
                <a:latin typeface="Arial Nova" panose="020B0504020202020204" pitchFamily="34" charset="0"/>
                <a:ea typeface="Times New Roman" panose="02020603050405020304" pitchFamily="18" charset="0"/>
                <a:cs typeface="Calibri" panose="020F0502020204030204" pitchFamily="34" charset="0"/>
              </a:rPr>
              <a:t>W</a:t>
            </a:r>
            <a:r>
              <a:rPr kumimoji="0" lang="en-US" sz="1400" b="0" i="0" u="none" strike="noStrike" kern="1200" cap="none" spc="0" normalizeH="0" baseline="0" noProof="0">
                <a:ln>
                  <a:noFill/>
                </a:ln>
                <a:solidFill>
                  <a:prstClr val="black">
                    <a:lumMod val="85000"/>
                    <a:lumOff val="15000"/>
                  </a:prstClr>
                </a:solidFill>
                <a:effectLst/>
                <a:uLnTx/>
                <a:uFillTx/>
                <a:latin typeface="Arial Nova" panose="020B0504020202020204" pitchFamily="34" charset="0"/>
                <a:ea typeface="Calibri" panose="020F0502020204030204" pitchFamily="34" charset="0"/>
                <a:cs typeface="Calibri" panose="020F0502020204030204" pitchFamily="34" charset="0"/>
              </a:rPr>
              <a:t>omen’s </a:t>
            </a:r>
            <a:r>
              <a:rPr kumimoji="0" lang="en-US" sz="1400" b="0" i="0" u="none" strike="noStrike" kern="1200" cap="none" spc="0" normalizeH="0" baseline="0" noProof="0">
                <a:ln>
                  <a:noFill/>
                </a:ln>
                <a:solidFill>
                  <a:prstClr val="black">
                    <a:lumMod val="85000"/>
                    <a:lumOff val="15000"/>
                  </a:prstClr>
                </a:solidFill>
                <a:effectLst/>
                <a:uLnTx/>
                <a:uFillTx/>
                <a:latin typeface="Arial Nova" panose="020B0504020202020204" pitchFamily="34" charset="0"/>
                <a:ea typeface="Times New Roman" panose="02020603050405020304" pitchFamily="18" charset="0"/>
                <a:cs typeface="Calibri" panose="020F0502020204030204" pitchFamily="34" charset="0"/>
              </a:rPr>
              <a:t>B</a:t>
            </a:r>
            <a:r>
              <a:rPr kumimoji="0" lang="en-US" sz="1400" b="0" i="0" u="none" strike="noStrike" kern="1200" cap="none" spc="0" normalizeH="0" baseline="0" noProof="0">
                <a:ln>
                  <a:noFill/>
                </a:ln>
                <a:solidFill>
                  <a:prstClr val="black">
                    <a:lumMod val="85000"/>
                    <a:lumOff val="15000"/>
                  </a:prstClr>
                </a:solidFill>
                <a:effectLst/>
                <a:uLnTx/>
                <a:uFillTx/>
                <a:latin typeface="Arial Nova" panose="020B0504020202020204" pitchFamily="34" charset="0"/>
                <a:ea typeface="Calibri" panose="020F0502020204030204" pitchFamily="34" charset="0"/>
                <a:cs typeface="Calibri" panose="020F0502020204030204" pitchFamily="34" charset="0"/>
              </a:rPr>
              <a:t>usiness </a:t>
            </a:r>
            <a:r>
              <a:rPr kumimoji="0" lang="en-US" sz="1400" b="0" i="0" u="none" strike="noStrike" kern="1200" cap="none" spc="0" normalizeH="0" baseline="0" noProof="0">
                <a:ln>
                  <a:noFill/>
                </a:ln>
                <a:solidFill>
                  <a:prstClr val="black">
                    <a:lumMod val="85000"/>
                    <a:lumOff val="15000"/>
                  </a:prstClr>
                </a:solidFill>
                <a:effectLst/>
                <a:uLnTx/>
                <a:uFillTx/>
                <a:latin typeface="Arial Nova" panose="020B0504020202020204" pitchFamily="34" charset="0"/>
                <a:ea typeface="Times New Roman" panose="02020603050405020304" pitchFamily="18" charset="0"/>
                <a:cs typeface="Calibri" panose="020F0502020204030204" pitchFamily="34" charset="0"/>
              </a:rPr>
              <a:t>E</a:t>
            </a:r>
            <a:r>
              <a:rPr kumimoji="0" lang="en-US" sz="1400" b="0" i="0" u="none" strike="noStrike" kern="1200" cap="none" spc="0" normalizeH="0" baseline="0" noProof="0">
                <a:ln>
                  <a:noFill/>
                </a:ln>
                <a:solidFill>
                  <a:prstClr val="black">
                    <a:lumMod val="85000"/>
                    <a:lumOff val="15000"/>
                  </a:prstClr>
                </a:solidFill>
                <a:effectLst/>
                <a:uLnTx/>
                <a:uFillTx/>
                <a:latin typeface="Arial Nova" panose="020B0504020202020204" pitchFamily="34" charset="0"/>
                <a:ea typeface="Calibri" panose="020F0502020204030204" pitchFamily="34" charset="0"/>
                <a:cs typeface="Calibri" panose="020F0502020204030204" pitchFamily="34" charset="0"/>
              </a:rPr>
              <a:t>nterprise </a:t>
            </a:r>
            <a:r>
              <a:rPr kumimoji="0" lang="en-US" sz="1400" b="0" i="0" u="none" strike="noStrike" kern="1200" cap="none" spc="0" normalizeH="0" baseline="0" noProof="0">
                <a:ln>
                  <a:noFill/>
                </a:ln>
                <a:solidFill>
                  <a:prstClr val="black">
                    <a:lumMod val="85000"/>
                    <a:lumOff val="15000"/>
                  </a:prstClr>
                </a:solidFill>
                <a:effectLst/>
                <a:uLnTx/>
                <a:uFillTx/>
                <a:latin typeface="Arial Nova" panose="020B0504020202020204" pitchFamily="34" charset="0"/>
                <a:ea typeface="Times New Roman" panose="02020603050405020304" pitchFamily="18" charset="0"/>
                <a:cs typeface="Calibri" panose="020F0502020204030204" pitchFamily="34" charset="0"/>
              </a:rPr>
              <a:t>N</a:t>
            </a:r>
            <a:r>
              <a:rPr kumimoji="0" lang="en-US" sz="1400" b="0" i="0" u="none" strike="noStrike" kern="1200" cap="none" spc="0" normalizeH="0" baseline="0" noProof="0">
                <a:ln>
                  <a:noFill/>
                </a:ln>
                <a:solidFill>
                  <a:prstClr val="black">
                    <a:lumMod val="85000"/>
                    <a:lumOff val="15000"/>
                  </a:prstClr>
                </a:solidFill>
                <a:effectLst/>
                <a:uLnTx/>
                <a:uFillTx/>
                <a:latin typeface="Arial Nova" panose="020B0504020202020204" pitchFamily="34" charset="0"/>
                <a:ea typeface="Calibri" panose="020F0502020204030204" pitchFamily="34" charset="0"/>
                <a:cs typeface="Calibri" panose="020F0502020204030204" pitchFamily="34" charset="0"/>
              </a:rPr>
              <a:t>ational </a:t>
            </a:r>
            <a:r>
              <a:rPr kumimoji="0" lang="en-US" sz="1400" b="0" i="0" u="none" strike="noStrike" kern="1200" cap="none" spc="0" normalizeH="0" baseline="0" noProof="0">
                <a:ln>
                  <a:noFill/>
                </a:ln>
                <a:solidFill>
                  <a:prstClr val="black">
                    <a:lumMod val="85000"/>
                    <a:lumOff val="15000"/>
                  </a:prstClr>
                </a:solidFill>
                <a:effectLst/>
                <a:uLnTx/>
                <a:uFillTx/>
                <a:latin typeface="Arial Nova" panose="020B0504020202020204" pitchFamily="34" charset="0"/>
                <a:ea typeface="Times New Roman" panose="02020603050405020304" pitchFamily="18" charset="0"/>
                <a:cs typeface="Calibri" panose="020F0502020204030204" pitchFamily="34" charset="0"/>
              </a:rPr>
              <a:t>C</a:t>
            </a:r>
            <a:r>
              <a:rPr kumimoji="0" lang="en-US" sz="1400" b="0" i="0" u="none" strike="noStrike" kern="1200" cap="none" spc="0" normalizeH="0" baseline="0" noProof="0">
                <a:ln>
                  <a:noFill/>
                </a:ln>
                <a:solidFill>
                  <a:prstClr val="black">
                    <a:lumMod val="85000"/>
                    <a:lumOff val="15000"/>
                  </a:prstClr>
                </a:solidFill>
                <a:effectLst/>
                <a:uLnTx/>
                <a:uFillTx/>
                <a:latin typeface="Arial Nova" panose="020B0504020202020204" pitchFamily="34" charset="0"/>
                <a:ea typeface="Calibri" panose="020F0502020204030204" pitchFamily="34" charset="0"/>
                <a:cs typeface="Calibri" panose="020F0502020204030204" pitchFamily="34" charset="0"/>
              </a:rPr>
              <a:t>ouncil (WBENC). Metro NY and Greater DMV provides WBENC certification—the gold standard in diversity certification—at the regional level and serve as an advocate for certified women-owned businesses in Southern Connecticut, New York, Southern New Jersey, District of Columbia, Maryland and Virginia, offering professionally executed educational programs, high-level networking opportunities, recognition, and an entrée to corporate supplier diversity programs.</a:t>
            </a:r>
          </a:p>
          <a:p>
            <a:pPr marL="0" marR="0" lvl="0" indent="0" algn="just" defTabSz="914400" rtl="0" eaLnBrk="1" fontAlgn="base" latinLnBrk="0" hangingPunct="1">
              <a:lnSpc>
                <a:spcPct val="114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85000"/>
                  <a:lumOff val="15000"/>
                </a:prstClr>
              </a:solidFill>
              <a:effectLst/>
              <a:uLnTx/>
              <a:uFillTx/>
              <a:latin typeface="Arial Nova" panose="020B0504020202020204" pitchFamily="34" charset="0"/>
              <a:ea typeface="Calibri" panose="020F0502020204030204" pitchFamily="34" charset="0"/>
              <a:cs typeface="Calibri" panose="020F0502020204030204" pitchFamily="34" charset="0"/>
            </a:endParaRPr>
          </a:p>
          <a:p>
            <a:pPr marL="0" marR="0" lvl="0" indent="0" algn="just" defTabSz="914400" rtl="0" eaLnBrk="1" fontAlgn="base"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Arial Nova" panose="020B0504020202020204" pitchFamily="34" charset="0"/>
                <a:ea typeface="Times New Roman" panose="02020603050405020304" pitchFamily="18" charset="0"/>
                <a:cs typeface="+mn-cs"/>
              </a:rPr>
              <a:t>Metro NY and Greater DMV’s corporate membership provides access to the vast WBENC data base of certified Women Business Entrepreneurs (WBEs), custom curated procurement lists, match maker events, corporate networking opportunities, custom programming, signature events, award recognition and additional opportunities for engagement.</a:t>
            </a:r>
            <a:endParaRPr kumimoji="0" lang="en-US" sz="1400" b="1" i="0" u="none" strike="noStrike" kern="1200" cap="none" spc="0" normalizeH="0" baseline="0" noProof="0">
              <a:ln>
                <a:noFill/>
              </a:ln>
              <a:solidFill>
                <a:prstClr val="black">
                  <a:lumMod val="85000"/>
                  <a:lumOff val="15000"/>
                </a:prstClr>
              </a:solidFill>
              <a:effectLst/>
              <a:uLnTx/>
              <a:uFillTx/>
              <a:latin typeface="Arial Nova" panose="020B0504020202020204" pitchFamily="34" charset="0"/>
              <a:ea typeface="Times New Roman" panose="02020603050405020304" pitchFamily="18" charset="0"/>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lumMod val="50000"/>
                  <a:lumOff val="50000"/>
                </a:prstClr>
              </a:solidFill>
              <a:effectLst/>
              <a:uLnTx/>
              <a:uFillTx/>
              <a:latin typeface="Open Sans" panose="020B0606030504020204" pitchFamily="34" charset="0"/>
              <a:ea typeface="+mn-ea"/>
              <a:cs typeface="Arial" panose="020B060402020202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966FB402-F8DC-25F9-3BFA-D9FF142A2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8268" y="6211748"/>
            <a:ext cx="3473003" cy="484842"/>
          </a:xfrm>
          <a:prstGeom prst="rect">
            <a:avLst/>
          </a:prstGeom>
        </p:spPr>
      </p:pic>
      <p:sp>
        <p:nvSpPr>
          <p:cNvPr id="2" name="TextBox 1">
            <a:extLst>
              <a:ext uri="{FF2B5EF4-FFF2-40B4-BE49-F238E27FC236}">
                <a16:creationId xmlns:a16="http://schemas.microsoft.com/office/drawing/2014/main" id="{A398F74D-C31D-8C1F-9C8E-EA337E4C8317}"/>
              </a:ext>
            </a:extLst>
          </p:cNvPr>
          <p:cNvSpPr txBox="1"/>
          <p:nvPr/>
        </p:nvSpPr>
        <p:spPr>
          <a:xfrm>
            <a:off x="1983345" y="3429000"/>
            <a:ext cx="19760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rade Gothic Next Light" panose="020B0403040303020004" pitchFamily="34" charset="0"/>
                <a:ea typeface="+mn-ea"/>
                <a:cs typeface="+mn-cs"/>
              </a:rPr>
              <a:t>Sandra Eberhard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rade Gothic Next Light" panose="020B0403040303020004" pitchFamily="34" charset="0"/>
                <a:ea typeface="+mn-ea"/>
                <a:cs typeface="+mn-cs"/>
              </a:rPr>
              <a:t>President &amp; CEO</a:t>
            </a:r>
          </a:p>
        </p:txBody>
      </p:sp>
    </p:spTree>
    <p:extLst>
      <p:ext uri="{BB962C8B-B14F-4D97-AF65-F5344CB8AC3E}">
        <p14:creationId xmlns:p14="http://schemas.microsoft.com/office/powerpoint/2010/main" val="1196187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8FAC5C4-2CCB-407E-B514-9AFA822EB06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5023418" y="0"/>
            <a:ext cx="7168582" cy="6858000"/>
          </a:xfrm>
        </p:spPr>
      </p:pic>
      <p:grpSp>
        <p:nvGrpSpPr>
          <p:cNvPr id="53" name="Group 52">
            <a:extLst>
              <a:ext uri="{FF2B5EF4-FFF2-40B4-BE49-F238E27FC236}">
                <a16:creationId xmlns:a16="http://schemas.microsoft.com/office/drawing/2014/main" id="{BC0F869C-2A3E-486B-B842-DDBDD9FEF605}"/>
              </a:ext>
            </a:extLst>
          </p:cNvPr>
          <p:cNvGrpSpPr/>
          <p:nvPr/>
        </p:nvGrpSpPr>
        <p:grpSpPr>
          <a:xfrm>
            <a:off x="262095" y="1029640"/>
            <a:ext cx="5028996" cy="3488505"/>
            <a:chOff x="2141602" y="3247694"/>
            <a:chExt cx="3245879" cy="1119054"/>
          </a:xfrm>
        </p:grpSpPr>
        <p:sp>
          <p:nvSpPr>
            <p:cNvPr id="54" name="TextBox 53">
              <a:extLst>
                <a:ext uri="{FF2B5EF4-FFF2-40B4-BE49-F238E27FC236}">
                  <a16:creationId xmlns:a16="http://schemas.microsoft.com/office/drawing/2014/main" id="{76344310-CBF8-4B63-A41F-D7DF5A87F536}"/>
                </a:ext>
              </a:extLst>
            </p:cNvPr>
            <p:cNvSpPr txBox="1"/>
            <p:nvPr/>
          </p:nvSpPr>
          <p:spPr>
            <a:xfrm>
              <a:off x="2141602" y="3247694"/>
              <a:ext cx="3245879" cy="36933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66CC"/>
                  </a:solidFill>
                  <a:effectLst>
                    <a:outerShdw blurRad="38100" dist="38100" dir="2700000" algn="tl">
                      <a:srgbClr val="000000">
                        <a:alpha val="43137"/>
                      </a:srgbClr>
                    </a:outerShdw>
                  </a:effectLst>
                  <a:uLnTx/>
                  <a:uFillTx/>
                  <a:latin typeface="Segoe UI"/>
                  <a:cs typeface="+mn-cs"/>
                </a:rPr>
                <a:t>960+ WBEs</a:t>
              </a:r>
            </a:p>
          </p:txBody>
        </p:sp>
        <p:sp>
          <p:nvSpPr>
            <p:cNvPr id="55" name="TextBox 54">
              <a:extLst>
                <a:ext uri="{FF2B5EF4-FFF2-40B4-BE49-F238E27FC236}">
                  <a16:creationId xmlns:a16="http://schemas.microsoft.com/office/drawing/2014/main" id="{0E247F33-0D95-4167-8195-288B62B06338}"/>
                </a:ext>
              </a:extLst>
            </p:cNvPr>
            <p:cNvSpPr txBox="1"/>
            <p:nvPr/>
          </p:nvSpPr>
          <p:spPr>
            <a:xfrm>
              <a:off x="2407913" y="3482638"/>
              <a:ext cx="2979568" cy="88411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66CC"/>
                  </a:solidFill>
                  <a:effectLst>
                    <a:outerShdw blurRad="38100" dist="38100" dir="2700000" algn="tl">
                      <a:srgbClr val="000000">
                        <a:alpha val="43137"/>
                      </a:srgbClr>
                    </a:outerShdw>
                  </a:effectLst>
                  <a:uLnTx/>
                  <a:uFillTx/>
                  <a:latin typeface="Segoe UI"/>
                  <a:cs typeface="+mn-cs"/>
                </a:rPr>
                <a:t>163</a:t>
              </a:r>
              <a:r>
                <a:rPr kumimoji="0" lang="en-GB" sz="2400" b="0" i="0" u="none" strike="noStrike" kern="1200" cap="none" spc="0" normalizeH="0" baseline="0" noProof="0" dirty="0">
                  <a:ln>
                    <a:noFill/>
                  </a:ln>
                  <a:solidFill>
                    <a:prstClr val="black"/>
                  </a:solidFill>
                  <a:effectLst/>
                  <a:uLnTx/>
                  <a:uFillTx/>
                  <a:latin typeface="Segoe UI"/>
                  <a:cs typeface="+mn-cs"/>
                </a:rPr>
                <a:t> </a:t>
              </a:r>
              <a:r>
                <a:rPr kumimoji="0" lang="en-GB" sz="2000" b="0" i="0" u="none" strike="noStrike" kern="1200" cap="none" spc="0" normalizeH="0" baseline="0" noProof="0" dirty="0">
                  <a:ln>
                    <a:noFill/>
                  </a:ln>
                  <a:solidFill>
                    <a:prstClr val="black"/>
                  </a:solidFill>
                  <a:effectLst/>
                  <a:uLnTx/>
                  <a:uFillTx/>
                  <a:latin typeface="Segoe UI"/>
                  <a:cs typeface="+mn-cs"/>
                </a:rPr>
                <a:t>New WBEs added in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66CC"/>
                  </a:solidFill>
                  <a:effectLst>
                    <a:outerShdw blurRad="38100" dist="38100" dir="2700000" algn="tl">
                      <a:srgbClr val="000000">
                        <a:alpha val="43137"/>
                      </a:srgbClr>
                    </a:outerShdw>
                  </a:effectLst>
                  <a:uLnTx/>
                  <a:uFillTx/>
                  <a:latin typeface="Segoe UI"/>
                  <a:cs typeface="+mn-cs"/>
                </a:rPr>
                <a:t>$7 Billion </a:t>
              </a:r>
              <a:r>
                <a:rPr kumimoji="0" lang="en-GB" sz="2000" b="0" i="0" u="none" strike="noStrike" kern="1200" cap="none" spc="0" normalizeH="0" baseline="0" noProof="0" dirty="0">
                  <a:ln>
                    <a:noFill/>
                  </a:ln>
                  <a:solidFill>
                    <a:prstClr val="black"/>
                  </a:solidFill>
                  <a:effectLst/>
                  <a:uLnTx/>
                  <a:uFillTx/>
                  <a:latin typeface="Segoe UI"/>
                  <a:cs typeface="+mn-cs"/>
                </a:rPr>
                <a:t>in Aggregate Revenue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Segoe UI"/>
                  <a:cs typeface="+mn-cs"/>
                </a:rPr>
                <a:t>Employing</a:t>
              </a:r>
              <a:r>
                <a:rPr kumimoji="0" lang="en-GB" sz="2400" b="0" i="0" u="none" strike="noStrike" kern="1200" cap="none" spc="0" normalizeH="0" baseline="0" noProof="0" dirty="0">
                  <a:ln>
                    <a:noFill/>
                  </a:ln>
                  <a:solidFill>
                    <a:prstClr val="black"/>
                  </a:solidFill>
                  <a:effectLst/>
                  <a:uLnTx/>
                  <a:uFillTx/>
                  <a:latin typeface="Segoe UI"/>
                  <a:cs typeface="+mn-cs"/>
                </a:rPr>
                <a:t> </a:t>
              </a:r>
              <a:r>
                <a:rPr kumimoji="0" lang="en-GB" sz="2800" b="1" i="0" u="none" strike="noStrike" kern="1200" cap="none" spc="0" normalizeH="0" baseline="0" noProof="0" dirty="0">
                  <a:ln>
                    <a:noFill/>
                  </a:ln>
                  <a:solidFill>
                    <a:srgbClr val="0066CC"/>
                  </a:solidFill>
                  <a:effectLst>
                    <a:outerShdw blurRad="38100" dist="38100" dir="2700000" algn="tl">
                      <a:srgbClr val="000000">
                        <a:alpha val="43137"/>
                      </a:srgbClr>
                    </a:outerShdw>
                  </a:effectLst>
                  <a:uLnTx/>
                  <a:uFillTx/>
                  <a:latin typeface="Segoe UI"/>
                  <a:cs typeface="+mn-cs"/>
                </a:rPr>
                <a:t>54,000+</a:t>
              </a:r>
              <a:r>
                <a:rPr kumimoji="0" lang="en-GB"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egoe UI"/>
                  <a:cs typeface="+mn-cs"/>
                </a:rPr>
                <a:t> </a:t>
              </a:r>
              <a:r>
                <a:rPr kumimoji="0" lang="en-GB" sz="2000" b="0" i="0" u="none" strike="noStrike" kern="1200" cap="none" spc="0" normalizeH="0" baseline="0" noProof="0" dirty="0">
                  <a:ln>
                    <a:noFill/>
                  </a:ln>
                  <a:solidFill>
                    <a:prstClr val="black"/>
                  </a:solidFill>
                  <a:effectLst/>
                  <a:uLnTx/>
                  <a:uFillTx/>
                  <a:latin typeface="Segoe UI"/>
                  <a:cs typeface="+mn-cs"/>
                </a:rPr>
                <a:t>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Segoe UI"/>
                  <a:cs typeface="+mn-cs"/>
                </a:rPr>
                <a:t>Averaging </a:t>
              </a:r>
              <a:r>
                <a:rPr kumimoji="0" lang="en-GB" sz="2800" b="1" i="0" u="none" strike="noStrike" kern="1200" cap="none" spc="0" normalizeH="0" baseline="0" noProof="0" dirty="0">
                  <a:ln>
                    <a:noFill/>
                  </a:ln>
                  <a:solidFill>
                    <a:srgbClr val="0066CC"/>
                  </a:solidFill>
                  <a:effectLst>
                    <a:outerShdw blurRad="38100" dist="38100" dir="2700000" algn="tl">
                      <a:srgbClr val="000000">
                        <a:alpha val="43137"/>
                      </a:srgbClr>
                    </a:outerShdw>
                  </a:effectLst>
                  <a:uLnTx/>
                  <a:uFillTx/>
                  <a:latin typeface="Segoe UI"/>
                  <a:cs typeface="+mn-cs"/>
                </a:rPr>
                <a:t>15 Years </a:t>
              </a:r>
              <a:r>
                <a:rPr kumimoji="0" lang="en-GB" sz="2000" b="0" i="0" u="none" strike="noStrike" kern="1200" cap="none" spc="0" normalizeH="0" baseline="0" noProof="0" dirty="0">
                  <a:ln>
                    <a:noFill/>
                  </a:ln>
                  <a:solidFill>
                    <a:prstClr val="black"/>
                  </a:solidFill>
                  <a:effectLst/>
                  <a:uLnTx/>
                  <a:uFillTx/>
                  <a:latin typeface="Segoe UI"/>
                  <a:cs typeface="+mn-cs"/>
                </a:rPr>
                <a:t>in Business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66CC"/>
                  </a:solidFill>
                  <a:effectLst>
                    <a:outerShdw blurRad="38100" dist="38100" dir="2700000" algn="tl">
                      <a:srgbClr val="000000">
                        <a:alpha val="43137"/>
                      </a:srgbClr>
                    </a:outerShdw>
                  </a:effectLst>
                  <a:uLnTx/>
                  <a:uFillTx/>
                  <a:latin typeface="Segoe UI"/>
                  <a:cs typeface="+mn-cs"/>
                </a:rPr>
                <a:t>57% </a:t>
              </a:r>
              <a:r>
                <a:rPr kumimoji="0" lang="en-GB" sz="2400" b="0" i="0" u="none" strike="noStrike" kern="1200" cap="none" spc="0" normalizeH="0" baseline="0" noProof="0" dirty="0">
                  <a:ln>
                    <a:noFill/>
                  </a:ln>
                  <a:solidFill>
                    <a:prstClr val="black"/>
                  </a:solidFill>
                  <a:effectLst/>
                  <a:uLnTx/>
                  <a:uFillTx/>
                  <a:latin typeface="Segoe UI"/>
                  <a:cs typeface="+mn-cs"/>
                </a:rPr>
                <a:t>are WOSB Certified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66CC"/>
                  </a:solidFill>
                  <a:effectLst>
                    <a:outerShdw blurRad="38100" dist="38100" dir="2700000" algn="tl">
                      <a:srgbClr val="000000">
                        <a:alpha val="43137"/>
                      </a:srgbClr>
                    </a:outerShdw>
                  </a:effectLst>
                  <a:uLnTx/>
                  <a:uFillTx/>
                  <a:latin typeface="Segoe UI"/>
                  <a:cs typeface="+mn-cs"/>
                </a:rPr>
                <a:t>46% </a:t>
              </a:r>
              <a:r>
                <a:rPr kumimoji="0" lang="en-GB" sz="2400" b="0" i="0" u="none" strike="noStrike" kern="1200" cap="none" spc="0" normalizeH="0" baseline="0" noProof="0" dirty="0">
                  <a:ln>
                    <a:noFill/>
                  </a:ln>
                  <a:solidFill>
                    <a:prstClr val="black"/>
                  </a:solidFill>
                  <a:effectLst/>
                  <a:uLnTx/>
                  <a:uFillTx/>
                  <a:latin typeface="Segoe UI"/>
                  <a:cs typeface="+mn-cs"/>
                </a:rPr>
                <a:t>Minority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Segoe UI"/>
                <a:cs typeface="+mn-cs"/>
              </a:endParaRPr>
            </a:p>
          </p:txBody>
        </p:sp>
      </p:grpSp>
      <p:grpSp>
        <p:nvGrpSpPr>
          <p:cNvPr id="121" name="Group 120">
            <a:extLst>
              <a:ext uri="{FF2B5EF4-FFF2-40B4-BE49-F238E27FC236}">
                <a16:creationId xmlns:a16="http://schemas.microsoft.com/office/drawing/2014/main" id="{B7D87DD6-7135-44CF-8CBC-A89899B8CD72}"/>
              </a:ext>
            </a:extLst>
          </p:cNvPr>
          <p:cNvGrpSpPr/>
          <p:nvPr/>
        </p:nvGrpSpPr>
        <p:grpSpPr>
          <a:xfrm>
            <a:off x="8269710" y="4908331"/>
            <a:ext cx="1072553" cy="1449200"/>
            <a:chOff x="680190" y="4664728"/>
            <a:chExt cx="1072553" cy="1449200"/>
          </a:xfrm>
          <a:solidFill>
            <a:schemeClr val="accent1"/>
          </a:solidFill>
        </p:grpSpPr>
        <p:grpSp>
          <p:nvGrpSpPr>
            <p:cNvPr id="122" name="Group 121">
              <a:extLst>
                <a:ext uri="{FF2B5EF4-FFF2-40B4-BE49-F238E27FC236}">
                  <a16:creationId xmlns:a16="http://schemas.microsoft.com/office/drawing/2014/main" id="{A5945046-402B-4C57-944D-066AF46F9EEC}"/>
                </a:ext>
              </a:extLst>
            </p:cNvPr>
            <p:cNvGrpSpPr/>
            <p:nvPr/>
          </p:nvGrpSpPr>
          <p:grpSpPr>
            <a:xfrm>
              <a:off x="680190" y="4664728"/>
              <a:ext cx="1072553" cy="134472"/>
              <a:chOff x="679917" y="4664728"/>
              <a:chExt cx="1072122" cy="134472"/>
            </a:xfrm>
            <a:grpFill/>
          </p:grpSpPr>
          <p:sp>
            <p:nvSpPr>
              <p:cNvPr id="143" name="Oval 142">
                <a:extLst>
                  <a:ext uri="{FF2B5EF4-FFF2-40B4-BE49-F238E27FC236}">
                    <a16:creationId xmlns:a16="http://schemas.microsoft.com/office/drawing/2014/main" id="{AF96358B-0B6B-4699-9CF2-0972785B668D}"/>
                  </a:ext>
                </a:extLst>
              </p:cNvPr>
              <p:cNvSpPr/>
              <p:nvPr/>
            </p:nvSpPr>
            <p:spPr>
              <a:xfrm>
                <a:off x="679917"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3AEFE"/>
                  </a:solidFill>
                  <a:effectLst/>
                  <a:uLnTx/>
                  <a:uFillTx/>
                  <a:latin typeface="Segoe UI"/>
                  <a:cs typeface="+mn-cs"/>
                </a:endParaRPr>
              </a:p>
            </p:txBody>
          </p:sp>
          <p:sp>
            <p:nvSpPr>
              <p:cNvPr id="144" name="Oval 143">
                <a:extLst>
                  <a:ext uri="{FF2B5EF4-FFF2-40B4-BE49-F238E27FC236}">
                    <a16:creationId xmlns:a16="http://schemas.microsoft.com/office/drawing/2014/main" id="{08816B2B-D4AE-44E3-A198-DE6CDD515692}"/>
                  </a:ext>
                </a:extLst>
              </p:cNvPr>
              <p:cNvSpPr/>
              <p:nvPr/>
            </p:nvSpPr>
            <p:spPr>
              <a:xfrm>
                <a:off x="989479"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3AEFE"/>
                  </a:solidFill>
                  <a:effectLst/>
                  <a:uLnTx/>
                  <a:uFillTx/>
                  <a:latin typeface="Segoe UI"/>
                  <a:cs typeface="+mn-cs"/>
                </a:endParaRPr>
              </a:p>
            </p:txBody>
          </p:sp>
          <p:sp>
            <p:nvSpPr>
              <p:cNvPr id="145" name="Oval 144">
                <a:extLst>
                  <a:ext uri="{FF2B5EF4-FFF2-40B4-BE49-F238E27FC236}">
                    <a16:creationId xmlns:a16="http://schemas.microsoft.com/office/drawing/2014/main" id="{9C30A845-A931-422C-AF7D-2CC3AE53AAFF}"/>
                  </a:ext>
                </a:extLst>
              </p:cNvPr>
              <p:cNvSpPr/>
              <p:nvPr/>
            </p:nvSpPr>
            <p:spPr>
              <a:xfrm>
                <a:off x="1299041"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3AEFE"/>
                  </a:solidFill>
                  <a:effectLst/>
                  <a:uLnTx/>
                  <a:uFillTx/>
                  <a:latin typeface="Segoe UI"/>
                  <a:cs typeface="+mn-cs"/>
                </a:endParaRPr>
              </a:p>
            </p:txBody>
          </p:sp>
          <p:sp>
            <p:nvSpPr>
              <p:cNvPr id="146" name="Oval 145">
                <a:extLst>
                  <a:ext uri="{FF2B5EF4-FFF2-40B4-BE49-F238E27FC236}">
                    <a16:creationId xmlns:a16="http://schemas.microsoft.com/office/drawing/2014/main" id="{3C2B700C-0FDB-4EE8-A82A-F59357563F85}"/>
                  </a:ext>
                </a:extLst>
              </p:cNvPr>
              <p:cNvSpPr/>
              <p:nvPr/>
            </p:nvSpPr>
            <p:spPr>
              <a:xfrm>
                <a:off x="1617567"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3AEFE"/>
                  </a:solidFill>
                  <a:effectLst/>
                  <a:uLnTx/>
                  <a:uFillTx/>
                  <a:latin typeface="Segoe UI"/>
                  <a:cs typeface="+mn-cs"/>
                </a:endParaRPr>
              </a:p>
            </p:txBody>
          </p:sp>
        </p:grpSp>
        <p:grpSp>
          <p:nvGrpSpPr>
            <p:cNvPr id="123" name="Group 122">
              <a:extLst>
                <a:ext uri="{FF2B5EF4-FFF2-40B4-BE49-F238E27FC236}">
                  <a16:creationId xmlns:a16="http://schemas.microsoft.com/office/drawing/2014/main" id="{1DD3C7D3-241F-4206-90D1-BB67558C54A5}"/>
                </a:ext>
              </a:extLst>
            </p:cNvPr>
            <p:cNvGrpSpPr/>
            <p:nvPr/>
          </p:nvGrpSpPr>
          <p:grpSpPr>
            <a:xfrm>
              <a:off x="680190" y="4993410"/>
              <a:ext cx="1072553" cy="134472"/>
              <a:chOff x="679917" y="4969528"/>
              <a:chExt cx="1072122" cy="134472"/>
            </a:xfrm>
            <a:grpFill/>
          </p:grpSpPr>
          <p:sp>
            <p:nvSpPr>
              <p:cNvPr id="139" name="Oval 138">
                <a:extLst>
                  <a:ext uri="{FF2B5EF4-FFF2-40B4-BE49-F238E27FC236}">
                    <a16:creationId xmlns:a16="http://schemas.microsoft.com/office/drawing/2014/main" id="{6DEFE14A-6AEC-494A-8AC7-CBBA950A85B2}"/>
                  </a:ext>
                </a:extLst>
              </p:cNvPr>
              <p:cNvSpPr/>
              <p:nvPr/>
            </p:nvSpPr>
            <p:spPr>
              <a:xfrm>
                <a:off x="679917"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3AEFE"/>
                  </a:solidFill>
                  <a:effectLst/>
                  <a:uLnTx/>
                  <a:uFillTx/>
                  <a:latin typeface="Segoe UI"/>
                  <a:cs typeface="+mn-cs"/>
                </a:endParaRPr>
              </a:p>
            </p:txBody>
          </p:sp>
          <p:sp>
            <p:nvSpPr>
              <p:cNvPr id="140" name="Oval 139">
                <a:extLst>
                  <a:ext uri="{FF2B5EF4-FFF2-40B4-BE49-F238E27FC236}">
                    <a16:creationId xmlns:a16="http://schemas.microsoft.com/office/drawing/2014/main" id="{5358F046-B678-4955-AC91-F7BAEAD0194B}"/>
                  </a:ext>
                </a:extLst>
              </p:cNvPr>
              <p:cNvSpPr/>
              <p:nvPr/>
            </p:nvSpPr>
            <p:spPr>
              <a:xfrm>
                <a:off x="989479"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3AEFE"/>
                  </a:solidFill>
                  <a:effectLst/>
                  <a:uLnTx/>
                  <a:uFillTx/>
                  <a:latin typeface="Segoe UI"/>
                  <a:cs typeface="+mn-cs"/>
                </a:endParaRPr>
              </a:p>
            </p:txBody>
          </p:sp>
          <p:sp>
            <p:nvSpPr>
              <p:cNvPr id="141" name="Oval 140">
                <a:extLst>
                  <a:ext uri="{FF2B5EF4-FFF2-40B4-BE49-F238E27FC236}">
                    <a16:creationId xmlns:a16="http://schemas.microsoft.com/office/drawing/2014/main" id="{BC156B12-DBE9-44E2-83CC-F813F765987D}"/>
                  </a:ext>
                </a:extLst>
              </p:cNvPr>
              <p:cNvSpPr/>
              <p:nvPr/>
            </p:nvSpPr>
            <p:spPr>
              <a:xfrm>
                <a:off x="1299041"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3AEFE"/>
                  </a:solidFill>
                  <a:effectLst/>
                  <a:uLnTx/>
                  <a:uFillTx/>
                  <a:latin typeface="Segoe UI"/>
                  <a:cs typeface="+mn-cs"/>
                </a:endParaRPr>
              </a:p>
            </p:txBody>
          </p:sp>
          <p:sp>
            <p:nvSpPr>
              <p:cNvPr id="142" name="Oval 141">
                <a:extLst>
                  <a:ext uri="{FF2B5EF4-FFF2-40B4-BE49-F238E27FC236}">
                    <a16:creationId xmlns:a16="http://schemas.microsoft.com/office/drawing/2014/main" id="{6CCC13BA-E8CA-40A3-A95B-C02C1B4A6D55}"/>
                  </a:ext>
                </a:extLst>
              </p:cNvPr>
              <p:cNvSpPr/>
              <p:nvPr/>
            </p:nvSpPr>
            <p:spPr>
              <a:xfrm>
                <a:off x="1617567"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3AEFE"/>
                  </a:solidFill>
                  <a:effectLst/>
                  <a:uLnTx/>
                  <a:uFillTx/>
                  <a:latin typeface="Segoe UI"/>
                  <a:cs typeface="+mn-cs"/>
                </a:endParaRPr>
              </a:p>
            </p:txBody>
          </p:sp>
        </p:grpSp>
        <p:grpSp>
          <p:nvGrpSpPr>
            <p:cNvPr id="124" name="Group 123">
              <a:extLst>
                <a:ext uri="{FF2B5EF4-FFF2-40B4-BE49-F238E27FC236}">
                  <a16:creationId xmlns:a16="http://schemas.microsoft.com/office/drawing/2014/main" id="{E1CAD8BE-31DB-4843-9F9E-D2BDD5583051}"/>
                </a:ext>
              </a:extLst>
            </p:cNvPr>
            <p:cNvGrpSpPr/>
            <p:nvPr/>
          </p:nvGrpSpPr>
          <p:grpSpPr>
            <a:xfrm>
              <a:off x="680190" y="5322092"/>
              <a:ext cx="1072553" cy="134472"/>
              <a:chOff x="679917" y="5274328"/>
              <a:chExt cx="1072122" cy="134472"/>
            </a:xfrm>
            <a:grpFill/>
          </p:grpSpPr>
          <p:sp>
            <p:nvSpPr>
              <p:cNvPr id="135" name="Oval 134">
                <a:extLst>
                  <a:ext uri="{FF2B5EF4-FFF2-40B4-BE49-F238E27FC236}">
                    <a16:creationId xmlns:a16="http://schemas.microsoft.com/office/drawing/2014/main" id="{4816E58C-5574-44E6-A1F0-C45721DA3C67}"/>
                  </a:ext>
                </a:extLst>
              </p:cNvPr>
              <p:cNvSpPr/>
              <p:nvPr/>
            </p:nvSpPr>
            <p:spPr>
              <a:xfrm>
                <a:off x="679917" y="52743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3AEFE"/>
                  </a:solidFill>
                  <a:effectLst/>
                  <a:uLnTx/>
                  <a:uFillTx/>
                  <a:latin typeface="Segoe UI"/>
                  <a:cs typeface="+mn-cs"/>
                </a:endParaRPr>
              </a:p>
            </p:txBody>
          </p:sp>
          <p:sp>
            <p:nvSpPr>
              <p:cNvPr id="136" name="Oval 135">
                <a:extLst>
                  <a:ext uri="{FF2B5EF4-FFF2-40B4-BE49-F238E27FC236}">
                    <a16:creationId xmlns:a16="http://schemas.microsoft.com/office/drawing/2014/main" id="{557D45BE-59AE-4DDB-9D28-1871F1479DDC}"/>
                  </a:ext>
                </a:extLst>
              </p:cNvPr>
              <p:cNvSpPr/>
              <p:nvPr/>
            </p:nvSpPr>
            <p:spPr>
              <a:xfrm>
                <a:off x="989479" y="52743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3AEFE"/>
                  </a:solidFill>
                  <a:effectLst/>
                  <a:uLnTx/>
                  <a:uFillTx/>
                  <a:latin typeface="Segoe UI"/>
                  <a:cs typeface="+mn-cs"/>
                </a:endParaRPr>
              </a:p>
            </p:txBody>
          </p:sp>
          <p:sp>
            <p:nvSpPr>
              <p:cNvPr id="137" name="Oval 136">
                <a:extLst>
                  <a:ext uri="{FF2B5EF4-FFF2-40B4-BE49-F238E27FC236}">
                    <a16:creationId xmlns:a16="http://schemas.microsoft.com/office/drawing/2014/main" id="{BF6BF3F9-E82A-43D4-A523-E2722EA73E4F}"/>
                  </a:ext>
                </a:extLst>
              </p:cNvPr>
              <p:cNvSpPr/>
              <p:nvPr/>
            </p:nvSpPr>
            <p:spPr>
              <a:xfrm>
                <a:off x="1299041" y="52743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3AEFE"/>
                  </a:solidFill>
                  <a:effectLst/>
                  <a:uLnTx/>
                  <a:uFillTx/>
                  <a:latin typeface="Segoe UI"/>
                  <a:cs typeface="+mn-cs"/>
                </a:endParaRPr>
              </a:p>
            </p:txBody>
          </p:sp>
          <p:sp>
            <p:nvSpPr>
              <p:cNvPr id="138" name="Oval 137">
                <a:extLst>
                  <a:ext uri="{FF2B5EF4-FFF2-40B4-BE49-F238E27FC236}">
                    <a16:creationId xmlns:a16="http://schemas.microsoft.com/office/drawing/2014/main" id="{5262921B-7F47-496C-9F82-50EA245C4C9F}"/>
                  </a:ext>
                </a:extLst>
              </p:cNvPr>
              <p:cNvSpPr/>
              <p:nvPr/>
            </p:nvSpPr>
            <p:spPr>
              <a:xfrm>
                <a:off x="1617567" y="52743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3AEFE"/>
                  </a:solidFill>
                  <a:effectLst/>
                  <a:uLnTx/>
                  <a:uFillTx/>
                  <a:latin typeface="Segoe UI"/>
                  <a:cs typeface="+mn-cs"/>
                </a:endParaRPr>
              </a:p>
            </p:txBody>
          </p:sp>
        </p:grpSp>
        <p:grpSp>
          <p:nvGrpSpPr>
            <p:cNvPr id="125" name="Group 124">
              <a:extLst>
                <a:ext uri="{FF2B5EF4-FFF2-40B4-BE49-F238E27FC236}">
                  <a16:creationId xmlns:a16="http://schemas.microsoft.com/office/drawing/2014/main" id="{CA6FB161-D27F-42C8-8A20-6AB69EBE7E4F}"/>
                </a:ext>
              </a:extLst>
            </p:cNvPr>
            <p:cNvGrpSpPr/>
            <p:nvPr/>
          </p:nvGrpSpPr>
          <p:grpSpPr>
            <a:xfrm>
              <a:off x="680190" y="5650774"/>
              <a:ext cx="1072553" cy="134472"/>
              <a:chOff x="679917" y="5626892"/>
              <a:chExt cx="1072122" cy="134472"/>
            </a:xfrm>
            <a:grpFill/>
          </p:grpSpPr>
          <p:sp>
            <p:nvSpPr>
              <p:cNvPr id="131" name="Oval 130">
                <a:extLst>
                  <a:ext uri="{FF2B5EF4-FFF2-40B4-BE49-F238E27FC236}">
                    <a16:creationId xmlns:a16="http://schemas.microsoft.com/office/drawing/2014/main" id="{F6037FBA-E72E-4C6F-ACFD-306859023651}"/>
                  </a:ext>
                </a:extLst>
              </p:cNvPr>
              <p:cNvSpPr/>
              <p:nvPr/>
            </p:nvSpPr>
            <p:spPr>
              <a:xfrm>
                <a:off x="679917" y="5626892"/>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3AEFE"/>
                  </a:solidFill>
                  <a:effectLst/>
                  <a:uLnTx/>
                  <a:uFillTx/>
                  <a:latin typeface="Segoe UI"/>
                  <a:cs typeface="+mn-cs"/>
                </a:endParaRPr>
              </a:p>
            </p:txBody>
          </p:sp>
          <p:sp>
            <p:nvSpPr>
              <p:cNvPr id="132" name="Oval 131">
                <a:extLst>
                  <a:ext uri="{FF2B5EF4-FFF2-40B4-BE49-F238E27FC236}">
                    <a16:creationId xmlns:a16="http://schemas.microsoft.com/office/drawing/2014/main" id="{1E131E8F-4C20-4B09-BF37-69C17923276B}"/>
                  </a:ext>
                </a:extLst>
              </p:cNvPr>
              <p:cNvSpPr/>
              <p:nvPr/>
            </p:nvSpPr>
            <p:spPr>
              <a:xfrm>
                <a:off x="989479" y="5626892"/>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3AEFE"/>
                  </a:solidFill>
                  <a:effectLst/>
                  <a:uLnTx/>
                  <a:uFillTx/>
                  <a:latin typeface="Segoe UI"/>
                  <a:cs typeface="+mn-cs"/>
                </a:endParaRPr>
              </a:p>
            </p:txBody>
          </p:sp>
          <p:sp>
            <p:nvSpPr>
              <p:cNvPr id="133" name="Oval 132">
                <a:extLst>
                  <a:ext uri="{FF2B5EF4-FFF2-40B4-BE49-F238E27FC236}">
                    <a16:creationId xmlns:a16="http://schemas.microsoft.com/office/drawing/2014/main" id="{82C547F1-E907-4F51-96B7-93A4555094E8}"/>
                  </a:ext>
                </a:extLst>
              </p:cNvPr>
              <p:cNvSpPr/>
              <p:nvPr/>
            </p:nvSpPr>
            <p:spPr>
              <a:xfrm>
                <a:off x="1299041" y="5626892"/>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3AEFE"/>
                  </a:solidFill>
                  <a:effectLst/>
                  <a:uLnTx/>
                  <a:uFillTx/>
                  <a:latin typeface="Segoe UI"/>
                  <a:cs typeface="+mn-cs"/>
                </a:endParaRPr>
              </a:p>
            </p:txBody>
          </p:sp>
          <p:sp>
            <p:nvSpPr>
              <p:cNvPr id="134" name="Oval 133">
                <a:extLst>
                  <a:ext uri="{FF2B5EF4-FFF2-40B4-BE49-F238E27FC236}">
                    <a16:creationId xmlns:a16="http://schemas.microsoft.com/office/drawing/2014/main" id="{60D41030-3CB8-416B-AE5B-260FC7E10CDE}"/>
                  </a:ext>
                </a:extLst>
              </p:cNvPr>
              <p:cNvSpPr/>
              <p:nvPr/>
            </p:nvSpPr>
            <p:spPr>
              <a:xfrm>
                <a:off x="1617567" y="5626892"/>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3AEFE"/>
                  </a:solidFill>
                  <a:effectLst/>
                  <a:uLnTx/>
                  <a:uFillTx/>
                  <a:latin typeface="Segoe UI"/>
                  <a:cs typeface="+mn-cs"/>
                </a:endParaRPr>
              </a:p>
            </p:txBody>
          </p:sp>
        </p:grpSp>
        <p:grpSp>
          <p:nvGrpSpPr>
            <p:cNvPr id="126" name="Group 125">
              <a:extLst>
                <a:ext uri="{FF2B5EF4-FFF2-40B4-BE49-F238E27FC236}">
                  <a16:creationId xmlns:a16="http://schemas.microsoft.com/office/drawing/2014/main" id="{CDBC5DC2-7CB5-4A9F-A504-086350501541}"/>
                </a:ext>
              </a:extLst>
            </p:cNvPr>
            <p:cNvGrpSpPr/>
            <p:nvPr/>
          </p:nvGrpSpPr>
          <p:grpSpPr>
            <a:xfrm>
              <a:off x="680190" y="5979456"/>
              <a:ext cx="1072553" cy="134472"/>
              <a:chOff x="679917" y="5979456"/>
              <a:chExt cx="1072122" cy="134472"/>
            </a:xfrm>
            <a:grpFill/>
          </p:grpSpPr>
          <p:sp>
            <p:nvSpPr>
              <p:cNvPr id="127" name="Oval 126">
                <a:extLst>
                  <a:ext uri="{FF2B5EF4-FFF2-40B4-BE49-F238E27FC236}">
                    <a16:creationId xmlns:a16="http://schemas.microsoft.com/office/drawing/2014/main" id="{318BAAB3-C1E4-4A1D-94CD-4CFF30B0FA00}"/>
                  </a:ext>
                </a:extLst>
              </p:cNvPr>
              <p:cNvSpPr/>
              <p:nvPr/>
            </p:nvSpPr>
            <p:spPr>
              <a:xfrm>
                <a:off x="679917" y="5979456"/>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3AEFE"/>
                  </a:solidFill>
                  <a:effectLst/>
                  <a:uLnTx/>
                  <a:uFillTx/>
                  <a:latin typeface="Segoe UI"/>
                  <a:cs typeface="+mn-cs"/>
                </a:endParaRPr>
              </a:p>
            </p:txBody>
          </p:sp>
          <p:sp>
            <p:nvSpPr>
              <p:cNvPr id="128" name="Oval 127">
                <a:extLst>
                  <a:ext uri="{FF2B5EF4-FFF2-40B4-BE49-F238E27FC236}">
                    <a16:creationId xmlns:a16="http://schemas.microsoft.com/office/drawing/2014/main" id="{1C4A434C-1F29-44AD-B7B1-9EDEDE33343A}"/>
                  </a:ext>
                </a:extLst>
              </p:cNvPr>
              <p:cNvSpPr/>
              <p:nvPr/>
            </p:nvSpPr>
            <p:spPr>
              <a:xfrm>
                <a:off x="989479" y="5979456"/>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3AEFE"/>
                  </a:solidFill>
                  <a:effectLst/>
                  <a:uLnTx/>
                  <a:uFillTx/>
                  <a:latin typeface="Segoe UI"/>
                  <a:cs typeface="+mn-cs"/>
                </a:endParaRPr>
              </a:p>
            </p:txBody>
          </p:sp>
          <p:sp>
            <p:nvSpPr>
              <p:cNvPr id="129" name="Oval 128">
                <a:extLst>
                  <a:ext uri="{FF2B5EF4-FFF2-40B4-BE49-F238E27FC236}">
                    <a16:creationId xmlns:a16="http://schemas.microsoft.com/office/drawing/2014/main" id="{D19BC50D-029C-465F-8D07-3AB1D6958243}"/>
                  </a:ext>
                </a:extLst>
              </p:cNvPr>
              <p:cNvSpPr/>
              <p:nvPr/>
            </p:nvSpPr>
            <p:spPr>
              <a:xfrm>
                <a:off x="1299041" y="5979456"/>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3AEFE"/>
                  </a:solidFill>
                  <a:effectLst/>
                  <a:uLnTx/>
                  <a:uFillTx/>
                  <a:latin typeface="Segoe UI"/>
                  <a:cs typeface="+mn-cs"/>
                </a:endParaRPr>
              </a:p>
            </p:txBody>
          </p:sp>
          <p:sp>
            <p:nvSpPr>
              <p:cNvPr id="130" name="Oval 129">
                <a:extLst>
                  <a:ext uri="{FF2B5EF4-FFF2-40B4-BE49-F238E27FC236}">
                    <a16:creationId xmlns:a16="http://schemas.microsoft.com/office/drawing/2014/main" id="{F9146AC2-022D-4668-BC0F-7AB70B7B4C55}"/>
                  </a:ext>
                </a:extLst>
              </p:cNvPr>
              <p:cNvSpPr/>
              <p:nvPr/>
            </p:nvSpPr>
            <p:spPr>
              <a:xfrm>
                <a:off x="1617567" y="5979456"/>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3AEFE"/>
                  </a:solidFill>
                  <a:effectLst/>
                  <a:uLnTx/>
                  <a:uFillTx/>
                  <a:latin typeface="Segoe UI"/>
                  <a:cs typeface="+mn-cs"/>
                </a:endParaRPr>
              </a:p>
            </p:txBody>
          </p:sp>
        </p:grpSp>
      </p:grpSp>
      <p:cxnSp>
        <p:nvCxnSpPr>
          <p:cNvPr id="49" name="Straight Connector 48">
            <a:extLst>
              <a:ext uri="{FF2B5EF4-FFF2-40B4-BE49-F238E27FC236}">
                <a16:creationId xmlns:a16="http://schemas.microsoft.com/office/drawing/2014/main" id="{B38D4C21-AA3A-4081-86E6-98BCF122803F}"/>
              </a:ext>
            </a:extLst>
          </p:cNvPr>
          <p:cNvCxnSpPr>
            <a:cxnSpLocks/>
          </p:cNvCxnSpPr>
          <p:nvPr/>
        </p:nvCxnSpPr>
        <p:spPr>
          <a:xfrm>
            <a:off x="348818" y="881024"/>
            <a:ext cx="161708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8688177-4BB7-4BBE-9F47-2CB9397A65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8818" y="349343"/>
            <a:ext cx="4120607" cy="439157"/>
          </a:xfrm>
          <a:prstGeom prst="rect">
            <a:avLst/>
          </a:prstGeom>
        </p:spPr>
      </p:pic>
      <p:sp>
        <p:nvSpPr>
          <p:cNvPr id="4" name="TextBox 3">
            <a:extLst>
              <a:ext uri="{FF2B5EF4-FFF2-40B4-BE49-F238E27FC236}">
                <a16:creationId xmlns:a16="http://schemas.microsoft.com/office/drawing/2014/main" id="{DBFFFAE5-A082-7A69-26CE-C5563BC6797B}"/>
              </a:ext>
            </a:extLst>
          </p:cNvPr>
          <p:cNvSpPr txBox="1"/>
          <p:nvPr/>
        </p:nvSpPr>
        <p:spPr>
          <a:xfrm>
            <a:off x="194227" y="4779542"/>
            <a:ext cx="5694822" cy="1815882"/>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66CC"/>
                </a:solidFill>
                <a:effectLst>
                  <a:outerShdw blurRad="38100" dist="38100" dir="2700000" algn="tl">
                    <a:srgbClr val="000000">
                      <a:alpha val="43137"/>
                    </a:srgbClr>
                  </a:outerShdw>
                </a:effectLst>
                <a:uLnTx/>
                <a:uFillTx/>
                <a:latin typeface="Roboto"/>
                <a:cs typeface="+mn-cs"/>
              </a:rPr>
              <a:t>Top Industries Represented</a:t>
            </a:r>
            <a:endParaRPr kumimoji="0" lang="en-US" sz="2800" b="1" i="0" u="none" strike="noStrike" kern="1200" cap="none" spc="0" normalizeH="0" baseline="0" noProof="0" dirty="0">
              <a:ln>
                <a:noFill/>
              </a:ln>
              <a:solidFill>
                <a:srgbClr val="0066CC"/>
              </a:solidFill>
              <a:effectLst>
                <a:outerShdw blurRad="38100" dist="38100" dir="2700000" algn="tl">
                  <a:srgbClr val="000000">
                    <a:alpha val="43137"/>
                  </a:srgbClr>
                </a:outerShdw>
              </a:effectLst>
              <a:uLnTx/>
              <a:uFillTx/>
              <a:latin typeface="Roboto"/>
              <a:ea typeface="Calibri" panose="020F0502020204030204" pitchFamily="34" charset="0"/>
              <a:cs typeface="Times New Roman" panose="02020603050405020304" pitchFamily="18" charset="0"/>
            </a:endParaRPr>
          </a:p>
          <a:p>
            <a:pPr marL="342900" marR="0" lvl="0" indent="-2270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tab pos="342900" algn="l"/>
              </a:tabLst>
              <a:defRPr/>
            </a:pPr>
            <a:r>
              <a:rPr kumimoji="0" lang="en-US" sz="1400" b="0" i="0" u="none" strike="noStrike" kern="1200" cap="none" spc="0" normalizeH="0" baseline="0" noProof="0" dirty="0">
                <a:ln>
                  <a:noFill/>
                </a:ln>
                <a:solidFill>
                  <a:srgbClr val="0066CC"/>
                </a:solidFill>
                <a:effectLst/>
                <a:uLnTx/>
                <a:uFillTx/>
                <a:latin typeface="Roboto"/>
                <a:cs typeface="+mn-cs"/>
              </a:rPr>
              <a:t>Professional, Scientific, and Technical Services</a:t>
            </a:r>
            <a:endParaRPr kumimoji="0" lang="en-US" sz="1400" b="0" i="0" u="none" strike="noStrike" kern="1200" cap="none" spc="0" normalizeH="0" baseline="0" noProof="0" dirty="0">
              <a:ln>
                <a:noFill/>
              </a:ln>
              <a:solidFill>
                <a:srgbClr val="0066CC"/>
              </a:solidFill>
              <a:effectLst/>
              <a:uLnTx/>
              <a:uFillTx/>
              <a:latin typeface="Roboto"/>
              <a:ea typeface="Calibri" panose="020F0502020204030204" pitchFamily="34" charset="0"/>
              <a:cs typeface="Times New Roman" panose="02020603050405020304" pitchFamily="18" charset="0"/>
            </a:endParaRPr>
          </a:p>
          <a:p>
            <a:pPr marL="342900" marR="0" lvl="0" indent="-2270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tab pos="342900" algn="l"/>
              </a:tabLst>
              <a:defRPr/>
            </a:pPr>
            <a:r>
              <a:rPr kumimoji="0" lang="en-US" sz="1400" b="0" i="0" u="none" strike="noStrike" kern="1200" cap="none" spc="0" normalizeH="0" baseline="0" noProof="0" dirty="0">
                <a:ln>
                  <a:noFill/>
                </a:ln>
                <a:solidFill>
                  <a:srgbClr val="0066CC"/>
                </a:solidFill>
                <a:effectLst/>
                <a:uLnTx/>
                <a:uFillTx/>
                <a:latin typeface="Roboto"/>
                <a:cs typeface="+mn-cs"/>
              </a:rPr>
              <a:t>Administrative Support, Waste Management and Remediation Services</a:t>
            </a:r>
            <a:endParaRPr kumimoji="0" lang="en-US" sz="1400" b="0" i="0" u="none" strike="noStrike" kern="1200" cap="none" spc="0" normalizeH="0" baseline="0" noProof="0" dirty="0">
              <a:ln>
                <a:noFill/>
              </a:ln>
              <a:solidFill>
                <a:srgbClr val="0066CC"/>
              </a:solidFill>
              <a:effectLst/>
              <a:uLnTx/>
              <a:uFillTx/>
              <a:latin typeface="Roboto"/>
              <a:ea typeface="Calibri" panose="020F0502020204030204" pitchFamily="34" charset="0"/>
              <a:cs typeface="Times New Roman" panose="02020603050405020304" pitchFamily="18" charset="0"/>
            </a:endParaRPr>
          </a:p>
          <a:p>
            <a:pPr marL="342900" marR="0" lvl="0" indent="-2270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tab pos="342900" algn="l"/>
              </a:tabLst>
              <a:defRPr/>
            </a:pPr>
            <a:r>
              <a:rPr kumimoji="0" lang="en-US" sz="1400" b="0" i="0" u="none" strike="noStrike" kern="1200" cap="none" spc="0" normalizeH="0" baseline="0" noProof="0" dirty="0">
                <a:ln>
                  <a:noFill/>
                </a:ln>
                <a:solidFill>
                  <a:srgbClr val="0066CC"/>
                </a:solidFill>
                <a:effectLst/>
                <a:uLnTx/>
                <a:uFillTx/>
                <a:latin typeface="Roboto"/>
                <a:cs typeface="+mn-cs"/>
              </a:rPr>
              <a:t>Construction</a:t>
            </a:r>
            <a:endParaRPr kumimoji="0" lang="en-US" sz="1400" b="0" i="0" u="none" strike="noStrike" kern="1200" cap="none" spc="0" normalizeH="0" baseline="0" noProof="0" dirty="0">
              <a:ln>
                <a:noFill/>
              </a:ln>
              <a:solidFill>
                <a:srgbClr val="0066CC"/>
              </a:solidFill>
              <a:effectLst/>
              <a:uLnTx/>
              <a:uFillTx/>
              <a:latin typeface="Roboto"/>
              <a:ea typeface="Calibri" panose="020F0502020204030204" pitchFamily="34" charset="0"/>
              <a:cs typeface="Times New Roman" panose="02020603050405020304" pitchFamily="18" charset="0"/>
            </a:endParaRPr>
          </a:p>
          <a:p>
            <a:pPr marL="342900" marR="0" lvl="0" indent="-2270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tab pos="342900" algn="l"/>
              </a:tabLst>
              <a:defRPr/>
            </a:pPr>
            <a:r>
              <a:rPr kumimoji="0" lang="en-US" sz="1400" b="0" i="0" u="none" strike="noStrike" kern="1200" cap="none" spc="0" normalizeH="0" baseline="0" noProof="0" dirty="0">
                <a:ln>
                  <a:noFill/>
                </a:ln>
                <a:solidFill>
                  <a:srgbClr val="0066CC"/>
                </a:solidFill>
                <a:effectLst/>
                <a:uLnTx/>
                <a:uFillTx/>
                <a:latin typeface="Roboto"/>
                <a:cs typeface="+mn-cs"/>
              </a:rPr>
              <a:t>Wholesale Trade</a:t>
            </a:r>
          </a:p>
          <a:p>
            <a:pPr marL="342900" marR="0" lvl="0" indent="-2270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tab pos="342900" algn="l"/>
              </a:tabLst>
              <a:defRPr/>
            </a:pPr>
            <a:r>
              <a:rPr kumimoji="0" lang="en-US" sz="1400" b="0" i="0" u="none" strike="noStrike" kern="1200" cap="none" spc="0" normalizeH="0" baseline="0" noProof="0" dirty="0">
                <a:ln>
                  <a:noFill/>
                </a:ln>
                <a:solidFill>
                  <a:srgbClr val="0066CC"/>
                </a:solidFill>
                <a:effectLst/>
                <a:uLnTx/>
                <a:uFillTx/>
                <a:latin typeface="Roboto"/>
                <a:cs typeface="+mn-cs"/>
              </a:rPr>
              <a:t>Educational Services</a:t>
            </a:r>
          </a:p>
        </p:txBody>
      </p:sp>
    </p:spTree>
    <p:extLst>
      <p:ext uri="{BB962C8B-B14F-4D97-AF65-F5344CB8AC3E}">
        <p14:creationId xmlns:p14="http://schemas.microsoft.com/office/powerpoint/2010/main" val="4081949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BENC Women's Business Enterprise National Council - WBENC.org : WBENC">
            <a:extLst>
              <a:ext uri="{FF2B5EF4-FFF2-40B4-BE49-F238E27FC236}">
                <a16:creationId xmlns:a16="http://schemas.microsoft.com/office/drawing/2014/main" id="{9E179438-E239-6046-8C60-94939D009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9069" y="6120723"/>
            <a:ext cx="1860680" cy="3927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458FDA3E-F8C4-64E8-0EF0-F13455DEAC7D}"/>
              </a:ext>
            </a:extLst>
          </p:cNvPr>
          <p:cNvSpPr txBox="1">
            <a:spLocks/>
          </p:cNvSpPr>
          <p:nvPr/>
        </p:nvSpPr>
        <p:spPr>
          <a:xfrm>
            <a:off x="219791" y="132637"/>
            <a:ext cx="10638210" cy="667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Playfair Display" panose="00000500000000000000" pitchFamily="2" charset="0"/>
                <a:ea typeface="Roboto Condensed" panose="02000000000000000000" pitchFamily="2" charset="0"/>
                <a:cs typeface="Roboto Condensed" panose="02000000000000000000" pitchFamily="2" charset="0"/>
              </a:rPr>
              <a:t>Our Certifications</a:t>
            </a:r>
          </a:p>
        </p:txBody>
      </p:sp>
      <p:pic>
        <p:nvPicPr>
          <p:cNvPr id="4" name="Picture 3" descr="A group of people sitting in chairs&#10;&#10;Description automatically generated with low confidence">
            <a:extLst>
              <a:ext uri="{FF2B5EF4-FFF2-40B4-BE49-F238E27FC236}">
                <a16:creationId xmlns:a16="http://schemas.microsoft.com/office/drawing/2014/main" id="{9A28C5EC-5B64-1768-25D0-E63C12C3976A}"/>
              </a:ext>
            </a:extLst>
          </p:cNvPr>
          <p:cNvPicPr>
            <a:picLocks noChangeAspect="1"/>
          </p:cNvPicPr>
          <p:nvPr/>
        </p:nvPicPr>
        <p:blipFill>
          <a:blip r:embed="rId3"/>
          <a:stretch>
            <a:fillRect/>
          </a:stretch>
        </p:blipFill>
        <p:spPr>
          <a:xfrm>
            <a:off x="9148664" y="1659578"/>
            <a:ext cx="2823545" cy="2823545"/>
          </a:xfrm>
          <a:prstGeom prst="rect">
            <a:avLst/>
          </a:prstGeom>
        </p:spPr>
      </p:pic>
      <p:sp>
        <p:nvSpPr>
          <p:cNvPr id="5" name="TextBox 4">
            <a:extLst>
              <a:ext uri="{FF2B5EF4-FFF2-40B4-BE49-F238E27FC236}">
                <a16:creationId xmlns:a16="http://schemas.microsoft.com/office/drawing/2014/main" id="{DD870F17-80DE-0A93-0DCF-8D8458150A89}"/>
              </a:ext>
            </a:extLst>
          </p:cNvPr>
          <p:cNvSpPr txBox="1"/>
          <p:nvPr/>
        </p:nvSpPr>
        <p:spPr>
          <a:xfrm>
            <a:off x="388259" y="1100934"/>
            <a:ext cx="7976634" cy="2339102"/>
          </a:xfrm>
          <a:prstGeom prst="rect">
            <a:avLst/>
          </a:prstGeom>
          <a:noFill/>
        </p:spPr>
        <p:txBody>
          <a:bodyPr wrap="square" numCol="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lumMod val="85000"/>
                    <a:lumOff val="15000"/>
                  </a:prstClr>
                </a:solidFill>
                <a:effectLst>
                  <a:outerShdw blurRad="38100" dist="38100" dir="2700000" algn="tl">
                    <a:srgbClr val="000000">
                      <a:alpha val="43137"/>
                    </a:srgbClr>
                  </a:outerShdw>
                </a:effectLst>
                <a:uLnTx/>
                <a:uFillTx/>
                <a:latin typeface="Trade Gothic Next Rounded" panose="020F0503040303020004" pitchFamily="34" charset="0"/>
                <a:ea typeface="+mn-ea"/>
                <a:cs typeface="+mn-cs"/>
              </a:rPr>
              <a:t>WBE Certification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85000"/>
                    <a:lumOff val="15000"/>
                  </a:prstClr>
                </a:solidFill>
                <a:effectLst/>
                <a:uLnTx/>
                <a:uFillTx/>
                <a:latin typeface="Trade Gothic Next Rounded" panose="020F0503040303020004" pitchFamily="34" charset="0"/>
                <a:ea typeface="+mn-ea"/>
                <a:cs typeface="+mn-cs"/>
              </a:rPr>
              <a:t>Ownership</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a:ln>
                  <a:noFill/>
                </a:ln>
                <a:solidFill>
                  <a:prstClr val="black">
                    <a:lumMod val="85000"/>
                    <a:lumOff val="15000"/>
                  </a:prstClr>
                </a:solidFill>
                <a:effectLst/>
                <a:uLnTx/>
                <a:uFillTx/>
                <a:latin typeface="Trade Gothic Next Rounded" panose="020F0503040303020004" pitchFamily="34" charset="0"/>
                <a:ea typeface="+mn-ea"/>
                <a:cs typeface="+mn-cs"/>
              </a:rPr>
              <a:t>At least 51% owned by a woman/women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a:ln>
                  <a:noFill/>
                </a:ln>
                <a:solidFill>
                  <a:prstClr val="black">
                    <a:lumMod val="85000"/>
                    <a:lumOff val="15000"/>
                  </a:prstClr>
                </a:solidFill>
                <a:effectLst/>
                <a:uLnTx/>
                <a:uFillTx/>
                <a:latin typeface="Trade Gothic Next Rounded" panose="020F0503040303020004" pitchFamily="34" charset="0"/>
                <a:ea typeface="+mn-ea"/>
                <a:cs typeface="+mn-cs"/>
              </a:rPr>
              <a:t>U.S. citizen or legal resident status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85000"/>
                  <a:lumOff val="15000"/>
                </a:prstClr>
              </a:solidFill>
              <a:effectLst/>
              <a:uLnTx/>
              <a:uFillTx/>
              <a:latin typeface="Trade Gothic Next Rounded" panose="020F050304030302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85000"/>
                  <a:lumOff val="15000"/>
                </a:prstClr>
              </a:solidFill>
              <a:effectLst/>
              <a:uLnTx/>
              <a:uFillTx/>
              <a:latin typeface="Trade Gothic Next Rounded" panose="020F050304030302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85000"/>
                  <a:lumOff val="15000"/>
                </a:prstClr>
              </a:solidFill>
              <a:effectLst/>
              <a:uLnTx/>
              <a:uFillTx/>
              <a:latin typeface="Trade Gothic Next Rounded" panose="020F050304030302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85000"/>
                  <a:lumOff val="15000"/>
                </a:prstClr>
              </a:solidFill>
              <a:effectLst/>
              <a:uLnTx/>
              <a:uFillTx/>
              <a:latin typeface="Trade Gothic Next Rounded" panose="020F050304030302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85000"/>
                  <a:lumOff val="15000"/>
                </a:prstClr>
              </a:solidFill>
              <a:effectLst/>
              <a:uLnTx/>
              <a:uFillTx/>
              <a:latin typeface="Trade Gothic Next Rounded" panose="020F050304030302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lumMod val="85000"/>
                  <a:lumOff val="15000"/>
                </a:prstClr>
              </a:solidFill>
              <a:effectLst/>
              <a:uLnTx/>
              <a:uFillTx/>
              <a:latin typeface="Trade Gothic Next Rounded" panose="020F050304030302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85000"/>
                    <a:lumOff val="15000"/>
                  </a:prstClr>
                </a:solidFill>
                <a:effectLst/>
                <a:uLnTx/>
                <a:uFillTx/>
                <a:latin typeface="Trade Gothic Next Rounded" panose="020F0503040303020004" pitchFamily="34" charset="0"/>
                <a:ea typeface="+mn-ea"/>
                <a:cs typeface="+mn-cs"/>
              </a:rPr>
              <a:t>Control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a:ln>
                  <a:noFill/>
                </a:ln>
                <a:solidFill>
                  <a:prstClr val="black">
                    <a:lumMod val="85000"/>
                    <a:lumOff val="15000"/>
                  </a:prstClr>
                </a:solidFill>
                <a:effectLst/>
                <a:uLnTx/>
                <a:uFillTx/>
                <a:latin typeface="Trade Gothic Next Rounded" panose="020F0503040303020004" pitchFamily="34" charset="0"/>
                <a:ea typeface="+mn-ea"/>
                <a:cs typeface="+mn-cs"/>
              </a:rPr>
              <a:t>Governance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a:ln>
                  <a:noFill/>
                </a:ln>
                <a:solidFill>
                  <a:prstClr val="black">
                    <a:lumMod val="85000"/>
                    <a:lumOff val="15000"/>
                  </a:prstClr>
                </a:solidFill>
                <a:effectLst/>
                <a:uLnTx/>
                <a:uFillTx/>
                <a:latin typeface="Trade Gothic Next Rounded" panose="020F0503040303020004" pitchFamily="34" charset="0"/>
                <a:ea typeface="+mn-ea"/>
                <a:cs typeface="+mn-cs"/>
              </a:rPr>
              <a:t>Operations &amp; Management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a:ln>
                  <a:noFill/>
                </a:ln>
                <a:solidFill>
                  <a:prstClr val="black">
                    <a:lumMod val="85000"/>
                    <a:lumOff val="15000"/>
                  </a:prstClr>
                </a:solidFill>
                <a:effectLst/>
                <a:uLnTx/>
                <a:uFillTx/>
                <a:latin typeface="Trade Gothic Next Rounded" panose="020F0503040303020004" pitchFamily="34" charset="0"/>
                <a:ea typeface="+mn-ea"/>
                <a:cs typeface="+mn-cs"/>
              </a:rPr>
              <a:t>Independence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85000"/>
                  <a:lumOff val="15000"/>
                </a:prstClr>
              </a:solidFill>
              <a:effectLst/>
              <a:uLnTx/>
              <a:uFillTx/>
              <a:latin typeface="Trade Gothic Next Rounded" panose="020F0503040303020004" pitchFamily="34" charset="0"/>
              <a:ea typeface="+mn-ea"/>
              <a:cs typeface="+mn-cs"/>
            </a:endParaRPr>
          </a:p>
        </p:txBody>
      </p:sp>
      <p:sp>
        <p:nvSpPr>
          <p:cNvPr id="7" name="TextBox 6">
            <a:extLst>
              <a:ext uri="{FF2B5EF4-FFF2-40B4-BE49-F238E27FC236}">
                <a16:creationId xmlns:a16="http://schemas.microsoft.com/office/drawing/2014/main" id="{6A581C81-D70C-3976-747D-B4899FB99448}"/>
              </a:ext>
            </a:extLst>
          </p:cNvPr>
          <p:cNvSpPr txBox="1"/>
          <p:nvPr/>
        </p:nvSpPr>
        <p:spPr>
          <a:xfrm>
            <a:off x="388259" y="3988732"/>
            <a:ext cx="8055945" cy="1908215"/>
          </a:xfrm>
          <a:prstGeom prst="rect">
            <a:avLst/>
          </a:prstGeom>
          <a:noFill/>
        </p:spPr>
        <p:txBody>
          <a:bodyPr wrap="square" numCol="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lumMod val="85000"/>
                    <a:lumOff val="15000"/>
                  </a:srgbClr>
                </a:solidFill>
                <a:effectLst>
                  <a:outerShdw blurRad="38100" dist="38100" dir="2700000" algn="tl">
                    <a:srgbClr val="000000">
                      <a:alpha val="43137"/>
                    </a:srgbClr>
                  </a:outerShdw>
                </a:effectLst>
                <a:uLnTx/>
                <a:uFillTx/>
                <a:latin typeface="Trade Gothic Next Rounded" panose="020F0503040303020004" pitchFamily="34" charset="0"/>
                <a:ea typeface="+mn-ea"/>
                <a:cs typeface="+mn-cs"/>
              </a:rPr>
              <a:t>WOSB Certification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lumMod val="85000"/>
                    <a:lumOff val="15000"/>
                  </a:srgbClr>
                </a:solidFill>
                <a:effectLst/>
                <a:uLnTx/>
                <a:uFillTx/>
                <a:latin typeface="Trade Gothic Next Rounded" panose="020F0503040303020004" pitchFamily="34" charset="0"/>
                <a:ea typeface="+mn-ea"/>
                <a:cs typeface="+mn-cs"/>
              </a:rPr>
              <a:t>Ownership</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a:ln>
                  <a:noFill/>
                </a:ln>
                <a:solidFill>
                  <a:srgbClr val="000000">
                    <a:lumMod val="85000"/>
                    <a:lumOff val="15000"/>
                  </a:srgbClr>
                </a:solidFill>
                <a:effectLst/>
                <a:uLnTx/>
                <a:uFillTx/>
                <a:latin typeface="Trade Gothic Next Rounded" panose="020F0503040303020004" pitchFamily="34" charset="0"/>
                <a:ea typeface="+mn-ea"/>
                <a:cs typeface="+mn-cs"/>
              </a:rPr>
              <a:t>At least 51% owned by a women/women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a:ln>
                  <a:noFill/>
                </a:ln>
                <a:solidFill>
                  <a:srgbClr val="000000">
                    <a:lumMod val="85000"/>
                    <a:lumOff val="15000"/>
                  </a:srgbClr>
                </a:solidFill>
                <a:effectLst/>
                <a:uLnTx/>
                <a:uFillTx/>
                <a:latin typeface="Trade Gothic Next Rounded" panose="020F0503040303020004" pitchFamily="34" charset="0"/>
                <a:ea typeface="+mn-ea"/>
                <a:cs typeface="+mn-cs"/>
              </a:rPr>
              <a:t>U.S. citizen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lumMod val="85000"/>
                  <a:lumOff val="15000"/>
                </a:srgbClr>
              </a:solidFill>
              <a:effectLst/>
              <a:uLnTx/>
              <a:uFillTx/>
              <a:latin typeface="Trade Gothic Next Rounded" panose="020F050304030302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lumMod val="85000"/>
                  <a:lumOff val="15000"/>
                </a:srgbClr>
              </a:solidFill>
              <a:effectLst/>
              <a:uLnTx/>
              <a:uFillTx/>
              <a:latin typeface="Trade Gothic Next Rounded" panose="020F050304030302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lumMod val="85000"/>
                  <a:lumOff val="15000"/>
                </a:srgbClr>
              </a:solidFill>
              <a:effectLst/>
              <a:uLnTx/>
              <a:uFillTx/>
              <a:latin typeface="Trade Gothic Next Rounded" panose="020F050304030302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lumMod val="85000"/>
                  <a:lumOff val="15000"/>
                </a:srgbClr>
              </a:solidFill>
              <a:effectLst/>
              <a:uLnTx/>
              <a:uFillTx/>
              <a:latin typeface="Trade Gothic Next Rounded" panose="020F050304030302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lumMod val="85000"/>
                    <a:lumOff val="15000"/>
                  </a:srgbClr>
                </a:solidFill>
                <a:effectLst/>
                <a:uLnTx/>
                <a:uFillTx/>
                <a:latin typeface="Trade Gothic Next Rounded" panose="020F0503040303020004" pitchFamily="34" charset="0"/>
                <a:ea typeface="+mn-ea"/>
                <a:cs typeface="+mn-cs"/>
              </a:rPr>
              <a:t>Size Standard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a:ln>
                  <a:noFill/>
                </a:ln>
                <a:solidFill>
                  <a:srgbClr val="000000">
                    <a:lumMod val="85000"/>
                    <a:lumOff val="15000"/>
                  </a:srgbClr>
                </a:solidFill>
                <a:effectLst/>
                <a:uLnTx/>
                <a:uFillTx/>
                <a:latin typeface="Trade Gothic Next Rounded" panose="020F0503040303020004" pitchFamily="34" charset="0"/>
                <a:ea typeface="+mn-ea"/>
                <a:cs typeface="+mn-cs"/>
              </a:rPr>
              <a:t>Revenue Threshold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a:ln>
                  <a:noFill/>
                </a:ln>
                <a:solidFill>
                  <a:srgbClr val="000000">
                    <a:lumMod val="85000"/>
                    <a:lumOff val="15000"/>
                  </a:srgbClr>
                </a:solidFill>
                <a:effectLst/>
                <a:uLnTx/>
                <a:uFillTx/>
                <a:latin typeface="Trade Gothic Next Rounded" panose="020F0503040303020004" pitchFamily="34" charset="0"/>
                <a:ea typeface="+mn-ea"/>
                <a:cs typeface="+mn-cs"/>
              </a:rPr>
              <a:t>Number of Employee Threshold</a:t>
            </a:r>
          </a:p>
        </p:txBody>
      </p:sp>
      <p:sp>
        <p:nvSpPr>
          <p:cNvPr id="9" name="TextBox 8">
            <a:extLst>
              <a:ext uri="{FF2B5EF4-FFF2-40B4-BE49-F238E27FC236}">
                <a16:creationId xmlns:a16="http://schemas.microsoft.com/office/drawing/2014/main" id="{70F66FCC-2CC8-9CC5-03F4-54EAD3E66C67}"/>
              </a:ext>
            </a:extLst>
          </p:cNvPr>
          <p:cNvSpPr txBox="1"/>
          <p:nvPr/>
        </p:nvSpPr>
        <p:spPr>
          <a:xfrm>
            <a:off x="219791" y="2917436"/>
            <a:ext cx="876040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30A0"/>
                </a:solidFill>
                <a:effectLst>
                  <a:outerShdw blurRad="38100" dist="38100" dir="2700000" algn="tl">
                    <a:srgbClr val="000000">
                      <a:alpha val="43137"/>
                    </a:srgbClr>
                  </a:outerShdw>
                </a:effectLst>
                <a:uLnTx/>
                <a:uFillTx/>
                <a:latin typeface="Trade Gothic Next Rounded" panose="020F0503040303020004" pitchFamily="34" charset="0"/>
                <a:ea typeface="+mn-ea"/>
                <a:cs typeface="+mn-cs"/>
              </a:rPr>
              <a:t>WBENC is also an approved third-party certifier for the SBA’s Women-Owned Small Business (WOSB) Federal Contracting Program</a:t>
            </a:r>
          </a:p>
        </p:txBody>
      </p:sp>
      <p:sp>
        <p:nvSpPr>
          <p:cNvPr id="11" name="TextBox 10">
            <a:extLst>
              <a:ext uri="{FF2B5EF4-FFF2-40B4-BE49-F238E27FC236}">
                <a16:creationId xmlns:a16="http://schemas.microsoft.com/office/drawing/2014/main" id="{431D39F9-1D62-742B-9C26-A4454AF659D9}"/>
              </a:ext>
            </a:extLst>
          </p:cNvPr>
          <p:cNvSpPr txBox="1"/>
          <p:nvPr/>
        </p:nvSpPr>
        <p:spPr>
          <a:xfrm>
            <a:off x="7472022" y="4418485"/>
            <a:ext cx="3064068"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Control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Governance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Operations &amp; Management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Independence</a:t>
            </a:r>
          </a:p>
        </p:txBody>
      </p:sp>
      <p:pic>
        <p:nvPicPr>
          <p:cNvPr id="3076" name="Picture 4" descr="Urgent: Apply immediately for federal loans and grants through the Small  Business Administration - California Academy of Family Physicians">
            <a:extLst>
              <a:ext uri="{FF2B5EF4-FFF2-40B4-BE49-F238E27FC236}">
                <a16:creationId xmlns:a16="http://schemas.microsoft.com/office/drawing/2014/main" id="{08AFD404-D97B-9DF6-5BE7-C5045F55F4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520" b="12644"/>
          <a:stretch/>
        </p:blipFill>
        <p:spPr bwMode="auto">
          <a:xfrm>
            <a:off x="5280740" y="5914190"/>
            <a:ext cx="2550108" cy="8057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2045187-353A-48F2-6A24-23473FC08140}"/>
              </a:ext>
            </a:extLst>
          </p:cNvPr>
          <p:cNvSpPr txBox="1"/>
          <p:nvPr/>
        </p:nvSpPr>
        <p:spPr>
          <a:xfrm>
            <a:off x="7472022" y="1625367"/>
            <a:ext cx="306406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Headquarters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USA Domestic</a:t>
            </a:r>
          </a:p>
        </p:txBody>
      </p:sp>
      <p:grpSp>
        <p:nvGrpSpPr>
          <p:cNvPr id="8" name="Group 7">
            <a:extLst>
              <a:ext uri="{FF2B5EF4-FFF2-40B4-BE49-F238E27FC236}">
                <a16:creationId xmlns:a16="http://schemas.microsoft.com/office/drawing/2014/main" id="{1EA67963-CE10-52FF-9526-BDF77978B85E}"/>
              </a:ext>
            </a:extLst>
          </p:cNvPr>
          <p:cNvGrpSpPr/>
          <p:nvPr/>
        </p:nvGrpSpPr>
        <p:grpSpPr>
          <a:xfrm>
            <a:off x="1413743" y="800394"/>
            <a:ext cx="874077" cy="109588"/>
            <a:chOff x="679917" y="4664728"/>
            <a:chExt cx="1072122" cy="134472"/>
          </a:xfrm>
          <a:solidFill>
            <a:srgbClr val="0066CC"/>
          </a:solidFill>
        </p:grpSpPr>
        <p:sp>
          <p:nvSpPr>
            <p:cNvPr id="10" name="Oval 9">
              <a:extLst>
                <a:ext uri="{FF2B5EF4-FFF2-40B4-BE49-F238E27FC236}">
                  <a16:creationId xmlns:a16="http://schemas.microsoft.com/office/drawing/2014/main" id="{141B60D8-989C-0EEB-8F03-214136EE798F}"/>
                </a:ext>
              </a:extLst>
            </p:cNvPr>
            <p:cNvSpPr/>
            <p:nvPr/>
          </p:nvSpPr>
          <p:spPr>
            <a:xfrm>
              <a:off x="679917" y="46647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12" name="Oval 11">
              <a:extLst>
                <a:ext uri="{FF2B5EF4-FFF2-40B4-BE49-F238E27FC236}">
                  <a16:creationId xmlns:a16="http://schemas.microsoft.com/office/drawing/2014/main" id="{914E0A10-98AB-FC44-2DFF-1F11D17B4806}"/>
                </a:ext>
              </a:extLst>
            </p:cNvPr>
            <p:cNvSpPr/>
            <p:nvPr/>
          </p:nvSpPr>
          <p:spPr>
            <a:xfrm>
              <a:off x="989479" y="46647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13" name="Oval 12">
              <a:extLst>
                <a:ext uri="{FF2B5EF4-FFF2-40B4-BE49-F238E27FC236}">
                  <a16:creationId xmlns:a16="http://schemas.microsoft.com/office/drawing/2014/main" id="{DC7ED729-9DE1-5419-EDA3-911E81AC7F29}"/>
                </a:ext>
              </a:extLst>
            </p:cNvPr>
            <p:cNvSpPr/>
            <p:nvPr/>
          </p:nvSpPr>
          <p:spPr>
            <a:xfrm>
              <a:off x="1299041" y="46647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14" name="Oval 13">
              <a:extLst>
                <a:ext uri="{FF2B5EF4-FFF2-40B4-BE49-F238E27FC236}">
                  <a16:creationId xmlns:a16="http://schemas.microsoft.com/office/drawing/2014/main" id="{D551A262-FFC3-6C64-ADAB-CE13FFECDA6C}"/>
                </a:ext>
              </a:extLst>
            </p:cNvPr>
            <p:cNvSpPr/>
            <p:nvPr/>
          </p:nvSpPr>
          <p:spPr>
            <a:xfrm>
              <a:off x="1617567" y="46647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grpSp>
      <p:grpSp>
        <p:nvGrpSpPr>
          <p:cNvPr id="15" name="Group 14">
            <a:extLst>
              <a:ext uri="{FF2B5EF4-FFF2-40B4-BE49-F238E27FC236}">
                <a16:creationId xmlns:a16="http://schemas.microsoft.com/office/drawing/2014/main" id="{FE5F586E-C968-04A8-4665-B665A73A69AC}"/>
              </a:ext>
            </a:extLst>
          </p:cNvPr>
          <p:cNvGrpSpPr/>
          <p:nvPr/>
        </p:nvGrpSpPr>
        <p:grpSpPr>
          <a:xfrm>
            <a:off x="389607" y="800394"/>
            <a:ext cx="874077" cy="109588"/>
            <a:chOff x="679917" y="4969528"/>
            <a:chExt cx="1072122" cy="134472"/>
          </a:xfrm>
          <a:solidFill>
            <a:srgbClr val="000000"/>
          </a:solidFill>
        </p:grpSpPr>
        <p:sp>
          <p:nvSpPr>
            <p:cNvPr id="16" name="Oval 15">
              <a:extLst>
                <a:ext uri="{FF2B5EF4-FFF2-40B4-BE49-F238E27FC236}">
                  <a16:creationId xmlns:a16="http://schemas.microsoft.com/office/drawing/2014/main" id="{79441920-19CA-3044-955A-1C0799898855}"/>
                </a:ext>
              </a:extLst>
            </p:cNvPr>
            <p:cNvSpPr/>
            <p:nvPr/>
          </p:nvSpPr>
          <p:spPr>
            <a:xfrm>
              <a:off x="679917" y="49695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17" name="Oval 16">
              <a:extLst>
                <a:ext uri="{FF2B5EF4-FFF2-40B4-BE49-F238E27FC236}">
                  <a16:creationId xmlns:a16="http://schemas.microsoft.com/office/drawing/2014/main" id="{47A75608-C43A-596D-524D-E1B0CA73998E}"/>
                </a:ext>
              </a:extLst>
            </p:cNvPr>
            <p:cNvSpPr/>
            <p:nvPr/>
          </p:nvSpPr>
          <p:spPr>
            <a:xfrm>
              <a:off x="989479" y="49695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18" name="Oval 17">
              <a:extLst>
                <a:ext uri="{FF2B5EF4-FFF2-40B4-BE49-F238E27FC236}">
                  <a16:creationId xmlns:a16="http://schemas.microsoft.com/office/drawing/2014/main" id="{A3672A21-C714-58E5-E82C-26B364EE2204}"/>
                </a:ext>
              </a:extLst>
            </p:cNvPr>
            <p:cNvSpPr/>
            <p:nvPr/>
          </p:nvSpPr>
          <p:spPr>
            <a:xfrm>
              <a:off x="1299041" y="49695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19" name="Oval 18">
              <a:extLst>
                <a:ext uri="{FF2B5EF4-FFF2-40B4-BE49-F238E27FC236}">
                  <a16:creationId xmlns:a16="http://schemas.microsoft.com/office/drawing/2014/main" id="{3FE52B90-18E7-9A0C-939F-C6140C7360BE}"/>
                </a:ext>
              </a:extLst>
            </p:cNvPr>
            <p:cNvSpPr/>
            <p:nvPr/>
          </p:nvSpPr>
          <p:spPr>
            <a:xfrm>
              <a:off x="1617567" y="49695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grpSp>
    </p:spTree>
    <p:extLst>
      <p:ext uri="{BB962C8B-B14F-4D97-AF65-F5344CB8AC3E}">
        <p14:creationId xmlns:p14="http://schemas.microsoft.com/office/powerpoint/2010/main" val="1583811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BENC Women's Business Enterprise National Council - WBENC.org : WBENC">
            <a:extLst>
              <a:ext uri="{FF2B5EF4-FFF2-40B4-BE49-F238E27FC236}">
                <a16:creationId xmlns:a16="http://schemas.microsoft.com/office/drawing/2014/main" id="{9E179438-E239-6046-8C60-94939D009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9069" y="6120723"/>
            <a:ext cx="1860680" cy="3927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458FDA3E-F8C4-64E8-0EF0-F13455DEAC7D}"/>
              </a:ext>
            </a:extLst>
          </p:cNvPr>
          <p:cNvSpPr txBox="1">
            <a:spLocks/>
          </p:cNvSpPr>
          <p:nvPr/>
        </p:nvSpPr>
        <p:spPr>
          <a:xfrm>
            <a:off x="319418" y="110313"/>
            <a:ext cx="10638210" cy="667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Playfair Display" panose="00000500000000000000" pitchFamily="2" charset="0"/>
                <a:ea typeface="Roboto Condensed" panose="02000000000000000000" pitchFamily="2" charset="0"/>
                <a:cs typeface="Roboto Condensed" panose="02000000000000000000" pitchFamily="2" charset="0"/>
              </a:rPr>
              <a:t>Benefits of Certification</a:t>
            </a:r>
          </a:p>
        </p:txBody>
      </p:sp>
      <p:sp>
        <p:nvSpPr>
          <p:cNvPr id="6" name="Text Placeholder 1">
            <a:extLst>
              <a:ext uri="{FF2B5EF4-FFF2-40B4-BE49-F238E27FC236}">
                <a16:creationId xmlns:a16="http://schemas.microsoft.com/office/drawing/2014/main" id="{21A28DD1-9D47-81BE-2E5F-877A1425DBFD}"/>
              </a:ext>
            </a:extLst>
          </p:cNvPr>
          <p:cNvSpPr txBox="1">
            <a:spLocks/>
          </p:cNvSpPr>
          <p:nvPr/>
        </p:nvSpPr>
        <p:spPr>
          <a:xfrm>
            <a:off x="303366" y="1170863"/>
            <a:ext cx="11606383" cy="4651469"/>
          </a:xfrm>
          <a:prstGeom prst="rect">
            <a:avLst/>
          </a:prstGeom>
        </p:spPr>
        <p:txBody>
          <a:bodyPr vert="horz" lIns="0" tIns="45720" rIns="0" bIns="45720" rtlCol="0">
            <a:normAutofit fontScale="92500" lnSpcReduction="20000"/>
          </a:bodyPr>
          <a:lstStyle>
            <a:lvl1pPr marL="342900" marR="0" indent="-342900" algn="l" defTabSz="457200" rtl="0" eaLnBrk="1" fontAlgn="auto" latinLnBrk="0" hangingPunct="1">
              <a:lnSpc>
                <a:spcPct val="100000"/>
              </a:lnSpc>
              <a:spcBef>
                <a:spcPct val="20000"/>
              </a:spcBef>
              <a:spcAft>
                <a:spcPts val="0"/>
              </a:spcAft>
              <a:buClrTx/>
              <a:buSzTx/>
              <a:buFont typeface="Arial"/>
              <a:buNone/>
              <a:tabLst/>
              <a:defRPr sz="1100" kern="1200" baseline="0">
                <a:solidFill>
                  <a:srgbClr val="646464"/>
                </a:solidFill>
                <a:latin typeface="+mn-lt"/>
                <a:ea typeface="+mn-ea"/>
                <a:cs typeface="+mn-cs"/>
              </a:defRPr>
            </a:lvl1pPr>
            <a:lvl2pPr marL="502920" indent="-285750" algn="l" defTabSz="457200" rtl="0" eaLnBrk="1" latinLnBrk="0" hangingPunct="1">
              <a:spcBef>
                <a:spcPct val="20000"/>
              </a:spcBef>
              <a:buFont typeface="Arial" charset="0"/>
              <a:buChar char="•"/>
              <a:defRPr sz="1100" kern="1200" baseline="0">
                <a:solidFill>
                  <a:srgbClr val="646464"/>
                </a:solidFill>
                <a:latin typeface="+mn-lt"/>
                <a:ea typeface="+mn-ea"/>
                <a:cs typeface="+mn-cs"/>
              </a:defRPr>
            </a:lvl2pPr>
            <a:lvl3pPr marL="960120" indent="-228600" algn="l" defTabSz="457200" rtl="0" eaLnBrk="1" latinLnBrk="0" hangingPunct="1">
              <a:spcBef>
                <a:spcPct val="20000"/>
              </a:spcBef>
              <a:buFont typeface="Arial" charset="0"/>
              <a:buChar char="•"/>
              <a:defRPr sz="1100" kern="1200" baseline="0">
                <a:solidFill>
                  <a:srgbClr val="646464"/>
                </a:solidFill>
                <a:latin typeface="+mn-lt"/>
                <a:ea typeface="+mn-ea"/>
                <a:cs typeface="+mn-cs"/>
              </a:defRPr>
            </a:lvl3pPr>
            <a:lvl4pPr marL="1417320" indent="-228600" algn="l" defTabSz="457200" rtl="0" eaLnBrk="1" latinLnBrk="0" hangingPunct="1">
              <a:spcBef>
                <a:spcPct val="20000"/>
              </a:spcBef>
              <a:buFont typeface="Arial" charset="0"/>
              <a:buChar char="•"/>
              <a:defRPr sz="1100" kern="1200" baseline="0">
                <a:solidFill>
                  <a:srgbClr val="646464"/>
                </a:solidFill>
                <a:latin typeface="+mn-lt"/>
                <a:ea typeface="+mn-ea"/>
                <a:cs typeface="+mn-cs"/>
              </a:defRPr>
            </a:lvl4pPr>
            <a:lvl5pPr marL="1874520" indent="-228600" algn="l" defTabSz="457200" rtl="0" eaLnBrk="1" latinLnBrk="0" hangingPunct="1">
              <a:spcBef>
                <a:spcPct val="20000"/>
              </a:spcBef>
              <a:buFont typeface="Arial" charset="0"/>
              <a:buChar char="•"/>
              <a:defRPr sz="1100" kern="1200" baseline="0">
                <a:solidFill>
                  <a:srgbClr val="64646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230188"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15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Access to supplier diversity and procurement executives at hundreds of major U.S. corporations and federal, state, and local government entities that accept WBENC Certification</a:t>
            </a:r>
          </a:p>
          <a:p>
            <a:pPr marL="342900" marR="0" lvl="0" indent="-230188"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15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endParaRPr>
          </a:p>
          <a:p>
            <a:pPr marL="342900" marR="0" lvl="0" indent="-230188"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15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endParaRPr>
          </a:p>
          <a:p>
            <a:pPr marL="342900" marR="0" lvl="0" indent="-230188"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15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Formal and informal opportunities to pursue business with Corporate and Government Members, as well as other WBENC-Certified WBEs</a:t>
            </a:r>
          </a:p>
          <a:p>
            <a:pPr marL="342900" marR="0" lvl="0" indent="-230188"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15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endParaRPr>
          </a:p>
          <a:p>
            <a:pPr marL="342900" marR="0" lvl="0" indent="-230188"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15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endParaRPr>
          </a:p>
          <a:p>
            <a:pPr marL="342900" marR="0" lvl="0" indent="-230188"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15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Access to networking events and programs, procurement opportunities, mentoring, executive education, capacity development programs, and other business tools and resources</a:t>
            </a:r>
          </a:p>
          <a:p>
            <a:pPr marL="342900" marR="0" lvl="0" indent="-230188"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15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endParaRPr>
          </a:p>
          <a:p>
            <a:pPr marL="342900" marR="0" lvl="0" indent="-230188"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15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endParaRPr>
          </a:p>
          <a:p>
            <a:pPr marL="342900" marR="0" lvl="0" indent="-230188"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15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Eligibility for regional and national awards and recognition</a:t>
            </a:r>
          </a:p>
          <a:p>
            <a:pPr marL="342900" marR="0" lvl="0" indent="-230188"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15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endParaRPr>
          </a:p>
          <a:p>
            <a:pPr marL="342900" marR="0" lvl="0" indent="-230188"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15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endParaRPr>
          </a:p>
          <a:p>
            <a:pPr marL="342900" marR="0" lvl="0" indent="-230188"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15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Use of Women Owned Logo and Women’s Business Enterprise Seal as a marketing tool to promote your business and expand your company’s visibility</a:t>
            </a:r>
          </a:p>
          <a:p>
            <a:pPr marL="342900" marR="0" lvl="0" indent="-230188"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15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endParaRPr>
          </a:p>
          <a:p>
            <a:pPr marL="342900" marR="0" lvl="0" indent="-230188"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15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endParaRPr>
          </a:p>
          <a:p>
            <a:pPr marL="342900" marR="0" lvl="0" indent="-230188"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15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endParaRPr>
          </a:p>
          <a:p>
            <a:pPr marL="342900" marR="0" lvl="0" indent="-230188"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15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endParaRPr>
          </a:p>
          <a:p>
            <a:pPr marL="342900" marR="0" lvl="0" indent="-230188" algn="l" defTabSz="4572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15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Community of support from other female business owners and like-minded professionals all dedicated to the growth and success of women-owned businesses</a:t>
            </a:r>
          </a:p>
        </p:txBody>
      </p:sp>
      <p:pic>
        <p:nvPicPr>
          <p:cNvPr id="10" name="Picture 9" descr="A logo with black text&#10;&#10;Description automatically generated">
            <a:extLst>
              <a:ext uri="{FF2B5EF4-FFF2-40B4-BE49-F238E27FC236}">
                <a16:creationId xmlns:a16="http://schemas.microsoft.com/office/drawing/2014/main" id="{83374689-FB28-2328-67BF-31CE494D39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289" y="4420250"/>
            <a:ext cx="1362271" cy="601258"/>
          </a:xfrm>
          <a:prstGeom prst="rect">
            <a:avLst/>
          </a:prstGeom>
        </p:spPr>
      </p:pic>
      <p:pic>
        <p:nvPicPr>
          <p:cNvPr id="15" name="Picture 14" descr="A white sign with black text&#10;&#10;Description automatically generated">
            <a:extLst>
              <a:ext uri="{FF2B5EF4-FFF2-40B4-BE49-F238E27FC236}">
                <a16:creationId xmlns:a16="http://schemas.microsoft.com/office/drawing/2014/main" id="{48C171C0-99D1-5504-973D-1C94F8DAD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6484" y="4424176"/>
            <a:ext cx="1054202" cy="597332"/>
          </a:xfrm>
          <a:prstGeom prst="rect">
            <a:avLst/>
          </a:prstGeom>
        </p:spPr>
      </p:pic>
      <p:grpSp>
        <p:nvGrpSpPr>
          <p:cNvPr id="4" name="Group 3">
            <a:extLst>
              <a:ext uri="{FF2B5EF4-FFF2-40B4-BE49-F238E27FC236}">
                <a16:creationId xmlns:a16="http://schemas.microsoft.com/office/drawing/2014/main" id="{03AD08EA-733E-1E01-FB11-14D6BA72AB8E}"/>
              </a:ext>
            </a:extLst>
          </p:cNvPr>
          <p:cNvGrpSpPr/>
          <p:nvPr/>
        </p:nvGrpSpPr>
        <p:grpSpPr>
          <a:xfrm>
            <a:off x="1448245" y="872472"/>
            <a:ext cx="874077" cy="109588"/>
            <a:chOff x="679917" y="4664728"/>
            <a:chExt cx="1072122" cy="134472"/>
          </a:xfrm>
          <a:solidFill>
            <a:srgbClr val="0066CC"/>
          </a:solidFill>
        </p:grpSpPr>
        <p:sp>
          <p:nvSpPr>
            <p:cNvPr id="5" name="Oval 4">
              <a:extLst>
                <a:ext uri="{FF2B5EF4-FFF2-40B4-BE49-F238E27FC236}">
                  <a16:creationId xmlns:a16="http://schemas.microsoft.com/office/drawing/2014/main" id="{18A20371-F8F8-EB0B-377E-B95B03DC9662}"/>
                </a:ext>
              </a:extLst>
            </p:cNvPr>
            <p:cNvSpPr/>
            <p:nvPr/>
          </p:nvSpPr>
          <p:spPr>
            <a:xfrm>
              <a:off x="679917" y="46647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7" name="Oval 6">
              <a:extLst>
                <a:ext uri="{FF2B5EF4-FFF2-40B4-BE49-F238E27FC236}">
                  <a16:creationId xmlns:a16="http://schemas.microsoft.com/office/drawing/2014/main" id="{B4EDA344-C1D4-5A5F-8112-4D5F09C56569}"/>
                </a:ext>
              </a:extLst>
            </p:cNvPr>
            <p:cNvSpPr/>
            <p:nvPr/>
          </p:nvSpPr>
          <p:spPr>
            <a:xfrm>
              <a:off x="989479" y="46647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8" name="Oval 7">
              <a:extLst>
                <a:ext uri="{FF2B5EF4-FFF2-40B4-BE49-F238E27FC236}">
                  <a16:creationId xmlns:a16="http://schemas.microsoft.com/office/drawing/2014/main" id="{4BCCCE41-38A9-82CF-353B-40F594A12278}"/>
                </a:ext>
              </a:extLst>
            </p:cNvPr>
            <p:cNvSpPr/>
            <p:nvPr/>
          </p:nvSpPr>
          <p:spPr>
            <a:xfrm>
              <a:off x="1299041" y="46647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9" name="Oval 8">
              <a:extLst>
                <a:ext uri="{FF2B5EF4-FFF2-40B4-BE49-F238E27FC236}">
                  <a16:creationId xmlns:a16="http://schemas.microsoft.com/office/drawing/2014/main" id="{06C23149-A285-C878-06F9-58039B977E28}"/>
                </a:ext>
              </a:extLst>
            </p:cNvPr>
            <p:cNvSpPr/>
            <p:nvPr/>
          </p:nvSpPr>
          <p:spPr>
            <a:xfrm>
              <a:off x="1617567" y="46647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grpSp>
      <p:grpSp>
        <p:nvGrpSpPr>
          <p:cNvPr id="11" name="Group 10">
            <a:extLst>
              <a:ext uri="{FF2B5EF4-FFF2-40B4-BE49-F238E27FC236}">
                <a16:creationId xmlns:a16="http://schemas.microsoft.com/office/drawing/2014/main" id="{E452E809-3FF8-52FE-61A8-E71C288A5A4A}"/>
              </a:ext>
            </a:extLst>
          </p:cNvPr>
          <p:cNvGrpSpPr/>
          <p:nvPr/>
        </p:nvGrpSpPr>
        <p:grpSpPr>
          <a:xfrm>
            <a:off x="424109" y="872472"/>
            <a:ext cx="874077" cy="109588"/>
            <a:chOff x="679917" y="4969528"/>
            <a:chExt cx="1072122" cy="134472"/>
          </a:xfrm>
          <a:solidFill>
            <a:srgbClr val="000000"/>
          </a:solidFill>
        </p:grpSpPr>
        <p:sp>
          <p:nvSpPr>
            <p:cNvPr id="12" name="Oval 11">
              <a:extLst>
                <a:ext uri="{FF2B5EF4-FFF2-40B4-BE49-F238E27FC236}">
                  <a16:creationId xmlns:a16="http://schemas.microsoft.com/office/drawing/2014/main" id="{EFC7FCAA-3A96-51CC-24AC-F038E8789AA1}"/>
                </a:ext>
              </a:extLst>
            </p:cNvPr>
            <p:cNvSpPr/>
            <p:nvPr/>
          </p:nvSpPr>
          <p:spPr>
            <a:xfrm>
              <a:off x="679917" y="49695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13" name="Oval 12">
              <a:extLst>
                <a:ext uri="{FF2B5EF4-FFF2-40B4-BE49-F238E27FC236}">
                  <a16:creationId xmlns:a16="http://schemas.microsoft.com/office/drawing/2014/main" id="{C49CA7FB-74CD-B908-F009-A8671D540E86}"/>
                </a:ext>
              </a:extLst>
            </p:cNvPr>
            <p:cNvSpPr/>
            <p:nvPr/>
          </p:nvSpPr>
          <p:spPr>
            <a:xfrm>
              <a:off x="989479" y="49695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14" name="Oval 13">
              <a:extLst>
                <a:ext uri="{FF2B5EF4-FFF2-40B4-BE49-F238E27FC236}">
                  <a16:creationId xmlns:a16="http://schemas.microsoft.com/office/drawing/2014/main" id="{5307DCB1-6E6F-49B6-5364-DA06AF94F359}"/>
                </a:ext>
              </a:extLst>
            </p:cNvPr>
            <p:cNvSpPr/>
            <p:nvPr/>
          </p:nvSpPr>
          <p:spPr>
            <a:xfrm>
              <a:off x="1299041" y="49695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16" name="Oval 15">
              <a:extLst>
                <a:ext uri="{FF2B5EF4-FFF2-40B4-BE49-F238E27FC236}">
                  <a16:creationId xmlns:a16="http://schemas.microsoft.com/office/drawing/2014/main" id="{6F9AC6F6-FBDA-C199-1483-B135E99F0885}"/>
                </a:ext>
              </a:extLst>
            </p:cNvPr>
            <p:cNvSpPr/>
            <p:nvPr/>
          </p:nvSpPr>
          <p:spPr>
            <a:xfrm>
              <a:off x="1617567" y="49695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grpSp>
    </p:spTree>
    <p:extLst>
      <p:ext uri="{BB962C8B-B14F-4D97-AF65-F5344CB8AC3E}">
        <p14:creationId xmlns:p14="http://schemas.microsoft.com/office/powerpoint/2010/main" val="2656980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66243C57-A70E-F57B-BBBB-99A7ACABAFD2}"/>
              </a:ext>
            </a:extLst>
          </p:cNvPr>
          <p:cNvSpPr>
            <a:spLocks noGrp="1"/>
          </p:cNvSpPr>
          <p:nvPr>
            <p:ph type="ctrTitle"/>
          </p:nvPr>
        </p:nvSpPr>
        <p:spPr>
          <a:xfrm>
            <a:off x="3315031" y="1380754"/>
            <a:ext cx="5561938" cy="2513516"/>
          </a:xfrm>
        </p:spPr>
        <p:txBody>
          <a:bodyPr>
            <a:normAutofit/>
          </a:bodyPr>
          <a:lstStyle/>
          <a:p>
            <a:r>
              <a:rPr lang="en-US" b="1" dirty="0"/>
              <a:t>MFD Certifying Agencies Panel</a:t>
            </a:r>
          </a:p>
        </p:txBody>
      </p:sp>
      <p:sp>
        <p:nvSpPr>
          <p:cNvPr id="3" name="Subtitle 2">
            <a:extLst>
              <a:ext uri="{FF2B5EF4-FFF2-40B4-BE49-F238E27FC236}">
                <a16:creationId xmlns:a16="http://schemas.microsoft.com/office/drawing/2014/main" id="{4092CA22-95C9-B41D-076C-17A1EA6987F8}"/>
              </a:ext>
            </a:extLst>
          </p:cNvPr>
          <p:cNvSpPr>
            <a:spLocks noGrp="1"/>
          </p:cNvSpPr>
          <p:nvPr>
            <p:ph type="subTitle" idx="1"/>
          </p:nvPr>
        </p:nvSpPr>
        <p:spPr>
          <a:xfrm>
            <a:off x="3315031" y="4076802"/>
            <a:ext cx="5561938" cy="1534587"/>
          </a:xfrm>
        </p:spPr>
        <p:txBody>
          <a:bodyPr>
            <a:normAutofit/>
          </a:bodyPr>
          <a:lstStyle/>
          <a:p>
            <a:r>
              <a:rPr lang="en-US" sz="3400" dirty="0"/>
              <a:t>9:30 a.m. – 10:30 a.m.</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23956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BENC Women's Business Enterprise National Council - WBENC.org : WBENC">
            <a:extLst>
              <a:ext uri="{FF2B5EF4-FFF2-40B4-BE49-F238E27FC236}">
                <a16:creationId xmlns:a16="http://schemas.microsoft.com/office/drawing/2014/main" id="{9E179438-E239-6046-8C60-94939D009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9069" y="6120723"/>
            <a:ext cx="1860680" cy="3927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66261C15-9DBE-65DF-1FCC-1D151C852C1E}"/>
              </a:ext>
            </a:extLst>
          </p:cNvPr>
          <p:cNvSpPr txBox="1">
            <a:spLocks/>
          </p:cNvSpPr>
          <p:nvPr/>
        </p:nvSpPr>
        <p:spPr>
          <a:xfrm>
            <a:off x="341199" y="120168"/>
            <a:ext cx="10638210" cy="667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Playfair Display" panose="00000500000000000000" pitchFamily="2" charset="0"/>
                <a:ea typeface="Roboto Condensed" panose="02000000000000000000" pitchFamily="2" charset="0"/>
                <a:cs typeface="Roboto Condensed" panose="02000000000000000000" pitchFamily="2" charset="0"/>
              </a:rPr>
              <a:t>Application Fees</a:t>
            </a:r>
          </a:p>
        </p:txBody>
      </p:sp>
      <p:sp>
        <p:nvSpPr>
          <p:cNvPr id="4" name="Text Placeholder 1">
            <a:extLst>
              <a:ext uri="{FF2B5EF4-FFF2-40B4-BE49-F238E27FC236}">
                <a16:creationId xmlns:a16="http://schemas.microsoft.com/office/drawing/2014/main" id="{09C236A0-4981-ABB6-A99D-1C856D85CA2A}"/>
              </a:ext>
            </a:extLst>
          </p:cNvPr>
          <p:cNvSpPr txBox="1">
            <a:spLocks/>
          </p:cNvSpPr>
          <p:nvPr/>
        </p:nvSpPr>
        <p:spPr>
          <a:xfrm>
            <a:off x="5279571" y="1240971"/>
            <a:ext cx="6172200" cy="4376057"/>
          </a:xfrm>
          <a:prstGeom prst="rect">
            <a:avLst/>
          </a:prstGeom>
        </p:spPr>
        <p:txBody>
          <a:bodyPr vert="horz" lIns="0" tIns="45720" rIns="0" bIns="45720" rtlCol="0">
            <a:noAutofit/>
          </a:bodyPr>
          <a:lstStyle>
            <a:lvl1pPr marL="342900" marR="0" indent="-342900" algn="l" defTabSz="457200" rtl="0" eaLnBrk="1" fontAlgn="auto" latinLnBrk="0" hangingPunct="1">
              <a:lnSpc>
                <a:spcPct val="100000"/>
              </a:lnSpc>
              <a:spcBef>
                <a:spcPct val="20000"/>
              </a:spcBef>
              <a:spcAft>
                <a:spcPts val="0"/>
              </a:spcAft>
              <a:buClrTx/>
              <a:buSzTx/>
              <a:buFont typeface="Arial"/>
              <a:buNone/>
              <a:tabLst/>
              <a:defRPr sz="1100" kern="1200" baseline="0">
                <a:solidFill>
                  <a:srgbClr val="646464"/>
                </a:solidFill>
                <a:latin typeface="+mn-lt"/>
                <a:ea typeface="+mn-ea"/>
                <a:cs typeface="+mn-cs"/>
              </a:defRPr>
            </a:lvl1pPr>
            <a:lvl2pPr marL="502920" indent="-285750" algn="l" defTabSz="457200" rtl="0" eaLnBrk="1" latinLnBrk="0" hangingPunct="1">
              <a:spcBef>
                <a:spcPct val="20000"/>
              </a:spcBef>
              <a:buFont typeface="Arial" charset="0"/>
              <a:buChar char="•"/>
              <a:defRPr sz="1100" kern="1200" baseline="0">
                <a:solidFill>
                  <a:srgbClr val="646464"/>
                </a:solidFill>
                <a:latin typeface="+mn-lt"/>
                <a:ea typeface="+mn-ea"/>
                <a:cs typeface="+mn-cs"/>
              </a:defRPr>
            </a:lvl2pPr>
            <a:lvl3pPr marL="960120" indent="-228600" algn="l" defTabSz="457200" rtl="0" eaLnBrk="1" latinLnBrk="0" hangingPunct="1">
              <a:spcBef>
                <a:spcPct val="20000"/>
              </a:spcBef>
              <a:buFont typeface="Arial" charset="0"/>
              <a:buChar char="•"/>
              <a:defRPr sz="1100" kern="1200" baseline="0">
                <a:solidFill>
                  <a:srgbClr val="646464"/>
                </a:solidFill>
                <a:latin typeface="+mn-lt"/>
                <a:ea typeface="+mn-ea"/>
                <a:cs typeface="+mn-cs"/>
              </a:defRPr>
            </a:lvl3pPr>
            <a:lvl4pPr marL="1417320" indent="-228600" algn="l" defTabSz="457200" rtl="0" eaLnBrk="1" latinLnBrk="0" hangingPunct="1">
              <a:spcBef>
                <a:spcPct val="20000"/>
              </a:spcBef>
              <a:buFont typeface="Arial" charset="0"/>
              <a:buChar char="•"/>
              <a:defRPr sz="1100" kern="1200" baseline="0">
                <a:solidFill>
                  <a:srgbClr val="646464"/>
                </a:solidFill>
                <a:latin typeface="+mn-lt"/>
                <a:ea typeface="+mn-ea"/>
                <a:cs typeface="+mn-cs"/>
              </a:defRPr>
            </a:lvl4pPr>
            <a:lvl5pPr marL="1874520" indent="-228600" algn="l" defTabSz="457200" rtl="0" eaLnBrk="1" latinLnBrk="0" hangingPunct="1">
              <a:spcBef>
                <a:spcPct val="20000"/>
              </a:spcBef>
              <a:buFont typeface="Arial" charset="0"/>
              <a:buChar char="•"/>
              <a:defRPr sz="1100" kern="1200" baseline="0">
                <a:solidFill>
                  <a:srgbClr val="64646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Trade Gothic Next Rounded" panose="020F0503040303020004" pitchFamily="34" charset="0"/>
                <a:ea typeface="+mn-ea"/>
                <a:cs typeface="+mn-cs"/>
              </a:rPr>
              <a:t>The non-refundable processing fee for new applications and recertification is based on annual gross revenue as reported on Federal Taxes and is divided into five (5) tiers. Please identify which range your company’s revenues fall within to identify the required fee.</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a:ln>
                <a:noFill/>
              </a:ln>
              <a:solidFill>
                <a:prstClr val="black">
                  <a:lumMod val="85000"/>
                  <a:lumOff val="15000"/>
                </a:prstClr>
              </a:solidFill>
              <a:effectLst/>
              <a:uLnTx/>
              <a:uFillTx/>
              <a:latin typeface="Trade Gothic Next Rounded" panose="020F05030403030200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000" b="1" i="0" u="sng" strike="noStrike" kern="1200" cap="none" spc="0" normalizeH="0" baseline="0" noProof="0">
                <a:ln>
                  <a:noFill/>
                </a:ln>
                <a:solidFill>
                  <a:prstClr val="black">
                    <a:lumMod val="85000"/>
                    <a:lumOff val="15000"/>
                  </a:prstClr>
                </a:solidFill>
                <a:effectLst/>
                <a:uLnTx/>
                <a:uFillTx/>
                <a:latin typeface="Trade Gothic Next Rounded" panose="020F0503040303020004" pitchFamily="34" charset="0"/>
                <a:ea typeface="+mn-ea"/>
                <a:cs typeface="+mn-cs"/>
              </a:rPr>
              <a:t>Revenue Range Category</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Trade Gothic Next Rounded" panose="020F0503040303020004" pitchFamily="34" charset="0"/>
                <a:ea typeface="+mn-ea"/>
                <a:cs typeface="+mn-cs"/>
              </a:rPr>
              <a:t>Under $1 million: $350</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Trade Gothic Next Rounded" panose="020F0503040303020004" pitchFamily="34" charset="0"/>
                <a:ea typeface="+mn-ea"/>
                <a:cs typeface="+mn-cs"/>
              </a:rPr>
              <a:t>$1M &lt; $5M: $500</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Trade Gothic Next Rounded" panose="020F0503040303020004" pitchFamily="34" charset="0"/>
                <a:ea typeface="+mn-ea"/>
                <a:cs typeface="+mn-cs"/>
              </a:rPr>
              <a:t>$5M &lt; $10M: $750</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Trade Gothic Next Rounded" panose="020F0503040303020004" pitchFamily="34" charset="0"/>
                <a:ea typeface="+mn-ea"/>
                <a:cs typeface="+mn-cs"/>
              </a:rPr>
              <a:t>$10M &lt; $50M: $1,000</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Trade Gothic Next Rounded" panose="020F0503040303020004" pitchFamily="34" charset="0"/>
                <a:ea typeface="+mn-ea"/>
                <a:cs typeface="+mn-cs"/>
              </a:rPr>
              <a:t>$50M+: $1,250</a:t>
            </a:r>
          </a:p>
        </p:txBody>
      </p:sp>
      <p:pic>
        <p:nvPicPr>
          <p:cNvPr id="5" name="Picture 4">
            <a:extLst>
              <a:ext uri="{FF2B5EF4-FFF2-40B4-BE49-F238E27FC236}">
                <a16:creationId xmlns:a16="http://schemas.microsoft.com/office/drawing/2014/main" id="{97DE08AD-D3FD-DA1C-22E2-E46D2E79A895}"/>
              </a:ext>
            </a:extLst>
          </p:cNvPr>
          <p:cNvPicPr>
            <a:picLocks noChangeAspect="1"/>
          </p:cNvPicPr>
          <p:nvPr/>
        </p:nvPicPr>
        <p:blipFill>
          <a:blip r:embed="rId3"/>
          <a:stretch>
            <a:fillRect/>
          </a:stretch>
        </p:blipFill>
        <p:spPr>
          <a:xfrm>
            <a:off x="546035" y="1289508"/>
            <a:ext cx="4017724" cy="4017724"/>
          </a:xfrm>
          <a:prstGeom prst="rect">
            <a:avLst/>
          </a:prstGeom>
        </p:spPr>
      </p:pic>
      <p:grpSp>
        <p:nvGrpSpPr>
          <p:cNvPr id="6" name="Group 5">
            <a:extLst>
              <a:ext uri="{FF2B5EF4-FFF2-40B4-BE49-F238E27FC236}">
                <a16:creationId xmlns:a16="http://schemas.microsoft.com/office/drawing/2014/main" id="{1D23B88D-6434-E966-3195-C48BCA85CEDD}"/>
              </a:ext>
            </a:extLst>
          </p:cNvPr>
          <p:cNvGrpSpPr/>
          <p:nvPr/>
        </p:nvGrpSpPr>
        <p:grpSpPr>
          <a:xfrm>
            <a:off x="1486019" y="844510"/>
            <a:ext cx="874077" cy="109588"/>
            <a:chOff x="679917" y="4664728"/>
            <a:chExt cx="1072122" cy="134472"/>
          </a:xfrm>
          <a:solidFill>
            <a:srgbClr val="0066CC"/>
          </a:solidFill>
        </p:grpSpPr>
        <p:sp>
          <p:nvSpPr>
            <p:cNvPr id="7" name="Oval 6">
              <a:extLst>
                <a:ext uri="{FF2B5EF4-FFF2-40B4-BE49-F238E27FC236}">
                  <a16:creationId xmlns:a16="http://schemas.microsoft.com/office/drawing/2014/main" id="{A807B778-1650-3EBA-F2BE-1A9D923DA8C7}"/>
                </a:ext>
              </a:extLst>
            </p:cNvPr>
            <p:cNvSpPr/>
            <p:nvPr/>
          </p:nvSpPr>
          <p:spPr>
            <a:xfrm>
              <a:off x="679917" y="46647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8" name="Oval 7">
              <a:extLst>
                <a:ext uri="{FF2B5EF4-FFF2-40B4-BE49-F238E27FC236}">
                  <a16:creationId xmlns:a16="http://schemas.microsoft.com/office/drawing/2014/main" id="{CAB3E24B-F63C-4C97-D1F0-3F6B8ABBA280}"/>
                </a:ext>
              </a:extLst>
            </p:cNvPr>
            <p:cNvSpPr/>
            <p:nvPr/>
          </p:nvSpPr>
          <p:spPr>
            <a:xfrm>
              <a:off x="989479" y="46647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9" name="Oval 8">
              <a:extLst>
                <a:ext uri="{FF2B5EF4-FFF2-40B4-BE49-F238E27FC236}">
                  <a16:creationId xmlns:a16="http://schemas.microsoft.com/office/drawing/2014/main" id="{8554EB59-1CB4-29DC-65FC-100E73781C2C}"/>
                </a:ext>
              </a:extLst>
            </p:cNvPr>
            <p:cNvSpPr/>
            <p:nvPr/>
          </p:nvSpPr>
          <p:spPr>
            <a:xfrm>
              <a:off x="1299041" y="46647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10" name="Oval 9">
              <a:extLst>
                <a:ext uri="{FF2B5EF4-FFF2-40B4-BE49-F238E27FC236}">
                  <a16:creationId xmlns:a16="http://schemas.microsoft.com/office/drawing/2014/main" id="{710C7054-A393-C5A8-8FE6-76850214CE67}"/>
                </a:ext>
              </a:extLst>
            </p:cNvPr>
            <p:cNvSpPr/>
            <p:nvPr/>
          </p:nvSpPr>
          <p:spPr>
            <a:xfrm>
              <a:off x="1617567" y="46647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grpSp>
      <p:grpSp>
        <p:nvGrpSpPr>
          <p:cNvPr id="11" name="Group 10">
            <a:extLst>
              <a:ext uri="{FF2B5EF4-FFF2-40B4-BE49-F238E27FC236}">
                <a16:creationId xmlns:a16="http://schemas.microsoft.com/office/drawing/2014/main" id="{6EC95D58-C219-8325-8CA6-2AD2D3A03CA1}"/>
              </a:ext>
            </a:extLst>
          </p:cNvPr>
          <p:cNvGrpSpPr/>
          <p:nvPr/>
        </p:nvGrpSpPr>
        <p:grpSpPr>
          <a:xfrm>
            <a:off x="461883" y="844510"/>
            <a:ext cx="874077" cy="109588"/>
            <a:chOff x="679917" y="4969528"/>
            <a:chExt cx="1072122" cy="134472"/>
          </a:xfrm>
          <a:solidFill>
            <a:srgbClr val="000000"/>
          </a:solidFill>
        </p:grpSpPr>
        <p:sp>
          <p:nvSpPr>
            <p:cNvPr id="12" name="Oval 11">
              <a:extLst>
                <a:ext uri="{FF2B5EF4-FFF2-40B4-BE49-F238E27FC236}">
                  <a16:creationId xmlns:a16="http://schemas.microsoft.com/office/drawing/2014/main" id="{5870F9FE-8685-EDC6-F52F-59D7CE972FC1}"/>
                </a:ext>
              </a:extLst>
            </p:cNvPr>
            <p:cNvSpPr/>
            <p:nvPr/>
          </p:nvSpPr>
          <p:spPr>
            <a:xfrm>
              <a:off x="679917" y="49695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13" name="Oval 12">
              <a:extLst>
                <a:ext uri="{FF2B5EF4-FFF2-40B4-BE49-F238E27FC236}">
                  <a16:creationId xmlns:a16="http://schemas.microsoft.com/office/drawing/2014/main" id="{6CC43921-31E8-5824-B4B9-C4C90A4B39D7}"/>
                </a:ext>
              </a:extLst>
            </p:cNvPr>
            <p:cNvSpPr/>
            <p:nvPr/>
          </p:nvSpPr>
          <p:spPr>
            <a:xfrm>
              <a:off x="989479" y="49695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14" name="Oval 13">
              <a:extLst>
                <a:ext uri="{FF2B5EF4-FFF2-40B4-BE49-F238E27FC236}">
                  <a16:creationId xmlns:a16="http://schemas.microsoft.com/office/drawing/2014/main" id="{8D6D42FF-1532-867A-51E2-BC27F911A691}"/>
                </a:ext>
              </a:extLst>
            </p:cNvPr>
            <p:cNvSpPr/>
            <p:nvPr/>
          </p:nvSpPr>
          <p:spPr>
            <a:xfrm>
              <a:off x="1299041" y="49695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15" name="Oval 14">
              <a:extLst>
                <a:ext uri="{FF2B5EF4-FFF2-40B4-BE49-F238E27FC236}">
                  <a16:creationId xmlns:a16="http://schemas.microsoft.com/office/drawing/2014/main" id="{CB6EF31B-F283-48C3-A49C-DCBF772FB888}"/>
                </a:ext>
              </a:extLst>
            </p:cNvPr>
            <p:cNvSpPr/>
            <p:nvPr/>
          </p:nvSpPr>
          <p:spPr>
            <a:xfrm>
              <a:off x="1617567" y="49695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grpSp>
    </p:spTree>
    <p:extLst>
      <p:ext uri="{BB962C8B-B14F-4D97-AF65-F5344CB8AC3E}">
        <p14:creationId xmlns:p14="http://schemas.microsoft.com/office/powerpoint/2010/main" val="2671295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BENC Women's Business Enterprise National Council - WBENC.org : WBENC">
            <a:extLst>
              <a:ext uri="{FF2B5EF4-FFF2-40B4-BE49-F238E27FC236}">
                <a16:creationId xmlns:a16="http://schemas.microsoft.com/office/drawing/2014/main" id="{9E179438-E239-6046-8C60-94939D009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9069" y="6120723"/>
            <a:ext cx="1860680" cy="3927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AFAA7D5B-5F15-8F96-2E65-CA4BF0CBE8E2}"/>
              </a:ext>
            </a:extLst>
          </p:cNvPr>
          <p:cNvSpPr txBox="1">
            <a:spLocks/>
          </p:cNvSpPr>
          <p:nvPr/>
        </p:nvSpPr>
        <p:spPr>
          <a:xfrm>
            <a:off x="334920" y="179998"/>
            <a:ext cx="10638210" cy="667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Playfair Display" panose="00000500000000000000" pitchFamily="2" charset="0"/>
                <a:ea typeface="Roboto Condensed" panose="02000000000000000000" pitchFamily="2" charset="0"/>
                <a:cs typeface="Roboto Condensed" panose="02000000000000000000" pitchFamily="2" charset="0"/>
              </a:rPr>
              <a:t>The Process</a:t>
            </a:r>
          </a:p>
        </p:txBody>
      </p:sp>
      <p:pic>
        <p:nvPicPr>
          <p:cNvPr id="28" name="Picture 27">
            <a:extLst>
              <a:ext uri="{FF2B5EF4-FFF2-40B4-BE49-F238E27FC236}">
                <a16:creationId xmlns:a16="http://schemas.microsoft.com/office/drawing/2014/main" id="{55457990-336C-A764-B8EA-CA51F3006E10}"/>
              </a:ext>
            </a:extLst>
          </p:cNvPr>
          <p:cNvPicPr>
            <a:picLocks noChangeAspect="1"/>
          </p:cNvPicPr>
          <p:nvPr/>
        </p:nvPicPr>
        <p:blipFill>
          <a:blip r:embed="rId3"/>
          <a:stretch>
            <a:fillRect/>
          </a:stretch>
        </p:blipFill>
        <p:spPr>
          <a:xfrm>
            <a:off x="633849" y="2103324"/>
            <a:ext cx="1015533" cy="914401"/>
          </a:xfrm>
          <a:prstGeom prst="rect">
            <a:avLst/>
          </a:prstGeom>
        </p:spPr>
      </p:pic>
      <p:pic>
        <p:nvPicPr>
          <p:cNvPr id="29" name="Picture 28">
            <a:extLst>
              <a:ext uri="{FF2B5EF4-FFF2-40B4-BE49-F238E27FC236}">
                <a16:creationId xmlns:a16="http://schemas.microsoft.com/office/drawing/2014/main" id="{044B9EFB-BDBB-2721-F060-DE8E62BF0D35}"/>
              </a:ext>
            </a:extLst>
          </p:cNvPr>
          <p:cNvPicPr>
            <a:picLocks noChangeAspect="1"/>
          </p:cNvPicPr>
          <p:nvPr/>
        </p:nvPicPr>
        <p:blipFill>
          <a:blip r:embed="rId4"/>
          <a:stretch>
            <a:fillRect/>
          </a:stretch>
        </p:blipFill>
        <p:spPr>
          <a:xfrm>
            <a:off x="2330401" y="1872747"/>
            <a:ext cx="1380265" cy="1337617"/>
          </a:xfrm>
          <a:prstGeom prst="rect">
            <a:avLst/>
          </a:prstGeom>
        </p:spPr>
      </p:pic>
      <p:pic>
        <p:nvPicPr>
          <p:cNvPr id="30" name="Picture 29">
            <a:extLst>
              <a:ext uri="{FF2B5EF4-FFF2-40B4-BE49-F238E27FC236}">
                <a16:creationId xmlns:a16="http://schemas.microsoft.com/office/drawing/2014/main" id="{7378AED8-4AA3-37A2-30AD-1531E8B20B0B}"/>
              </a:ext>
            </a:extLst>
          </p:cNvPr>
          <p:cNvPicPr>
            <a:picLocks noChangeAspect="1"/>
          </p:cNvPicPr>
          <p:nvPr/>
        </p:nvPicPr>
        <p:blipFill>
          <a:blip r:embed="rId5"/>
          <a:stretch>
            <a:fillRect/>
          </a:stretch>
        </p:blipFill>
        <p:spPr>
          <a:xfrm>
            <a:off x="4561033" y="1950848"/>
            <a:ext cx="1020628" cy="1079285"/>
          </a:xfrm>
          <a:prstGeom prst="rect">
            <a:avLst/>
          </a:prstGeom>
        </p:spPr>
      </p:pic>
      <p:pic>
        <p:nvPicPr>
          <p:cNvPr id="31" name="Picture 30">
            <a:extLst>
              <a:ext uri="{FF2B5EF4-FFF2-40B4-BE49-F238E27FC236}">
                <a16:creationId xmlns:a16="http://schemas.microsoft.com/office/drawing/2014/main" id="{9C4562CD-396D-5A5A-4339-02FE663A4E77}"/>
              </a:ext>
            </a:extLst>
          </p:cNvPr>
          <p:cNvPicPr>
            <a:picLocks noChangeAspect="1"/>
          </p:cNvPicPr>
          <p:nvPr/>
        </p:nvPicPr>
        <p:blipFill>
          <a:blip r:embed="rId6"/>
          <a:stretch>
            <a:fillRect/>
          </a:stretch>
        </p:blipFill>
        <p:spPr>
          <a:xfrm>
            <a:off x="6340935" y="1824017"/>
            <a:ext cx="1124256" cy="1079285"/>
          </a:xfrm>
          <a:prstGeom prst="rect">
            <a:avLst/>
          </a:prstGeom>
        </p:spPr>
      </p:pic>
      <p:pic>
        <p:nvPicPr>
          <p:cNvPr id="32" name="Picture 31">
            <a:extLst>
              <a:ext uri="{FF2B5EF4-FFF2-40B4-BE49-F238E27FC236}">
                <a16:creationId xmlns:a16="http://schemas.microsoft.com/office/drawing/2014/main" id="{F764BF8C-00DD-8BC7-C955-3DB45EFD0EA1}"/>
              </a:ext>
            </a:extLst>
          </p:cNvPr>
          <p:cNvPicPr>
            <a:picLocks noChangeAspect="1"/>
          </p:cNvPicPr>
          <p:nvPr/>
        </p:nvPicPr>
        <p:blipFill>
          <a:blip r:embed="rId7"/>
          <a:stretch>
            <a:fillRect/>
          </a:stretch>
        </p:blipFill>
        <p:spPr>
          <a:xfrm>
            <a:off x="8442829" y="1887638"/>
            <a:ext cx="873125" cy="1040868"/>
          </a:xfrm>
          <a:prstGeom prst="rect">
            <a:avLst/>
          </a:prstGeom>
        </p:spPr>
      </p:pic>
      <p:pic>
        <p:nvPicPr>
          <p:cNvPr id="33" name="Picture 32">
            <a:extLst>
              <a:ext uri="{FF2B5EF4-FFF2-40B4-BE49-F238E27FC236}">
                <a16:creationId xmlns:a16="http://schemas.microsoft.com/office/drawing/2014/main" id="{ED53D679-9F0D-06D7-82BD-3B159AB1F9B6}"/>
              </a:ext>
            </a:extLst>
          </p:cNvPr>
          <p:cNvPicPr>
            <a:picLocks noChangeAspect="1"/>
          </p:cNvPicPr>
          <p:nvPr/>
        </p:nvPicPr>
        <p:blipFill>
          <a:blip r:embed="rId8"/>
          <a:stretch>
            <a:fillRect/>
          </a:stretch>
        </p:blipFill>
        <p:spPr>
          <a:xfrm>
            <a:off x="10168965" y="1653259"/>
            <a:ext cx="1402603" cy="1337617"/>
          </a:xfrm>
          <a:prstGeom prst="rect">
            <a:avLst/>
          </a:prstGeom>
        </p:spPr>
      </p:pic>
      <p:sp>
        <p:nvSpPr>
          <p:cNvPr id="34" name="TextBox 33">
            <a:extLst>
              <a:ext uri="{FF2B5EF4-FFF2-40B4-BE49-F238E27FC236}">
                <a16:creationId xmlns:a16="http://schemas.microsoft.com/office/drawing/2014/main" id="{D4952229-16B5-DA1B-F6BA-3E7B02FB27BA}"/>
              </a:ext>
            </a:extLst>
          </p:cNvPr>
          <p:cNvSpPr txBox="1"/>
          <p:nvPr/>
        </p:nvSpPr>
        <p:spPr>
          <a:xfrm>
            <a:off x="415280" y="1355149"/>
            <a:ext cx="1361960" cy="502573"/>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black"/>
                </a:solidFill>
                <a:effectLst/>
                <a:uLnTx/>
                <a:uFillTx/>
                <a:latin typeface="Roboto"/>
                <a:ea typeface="+mn-ea"/>
                <a:cs typeface="+mn-cs"/>
              </a:rPr>
              <a:t>Determine if you are eligible</a:t>
            </a:r>
          </a:p>
        </p:txBody>
      </p:sp>
      <p:sp>
        <p:nvSpPr>
          <p:cNvPr id="35" name="TextBox 34">
            <a:extLst>
              <a:ext uri="{FF2B5EF4-FFF2-40B4-BE49-F238E27FC236}">
                <a16:creationId xmlns:a16="http://schemas.microsoft.com/office/drawing/2014/main" id="{23D43433-CAE5-C20E-BE71-4F7FFD974E65}"/>
              </a:ext>
            </a:extLst>
          </p:cNvPr>
          <p:cNvSpPr txBox="1"/>
          <p:nvPr/>
        </p:nvSpPr>
        <p:spPr>
          <a:xfrm>
            <a:off x="2322816" y="1306283"/>
            <a:ext cx="1402601" cy="70769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black"/>
                </a:solidFill>
                <a:effectLst/>
                <a:uLnTx/>
                <a:uFillTx/>
                <a:latin typeface="Roboto"/>
                <a:ea typeface="+mn-ea"/>
                <a:cs typeface="+mn-cs"/>
              </a:rPr>
              <a:t>Compile Required Documentation</a:t>
            </a:r>
          </a:p>
        </p:txBody>
      </p:sp>
      <p:sp>
        <p:nvSpPr>
          <p:cNvPr id="36" name="TextBox 35">
            <a:extLst>
              <a:ext uri="{FF2B5EF4-FFF2-40B4-BE49-F238E27FC236}">
                <a16:creationId xmlns:a16="http://schemas.microsoft.com/office/drawing/2014/main" id="{33406EC6-878C-3E0D-6A5F-DC490C09D6FD}"/>
              </a:ext>
            </a:extLst>
          </p:cNvPr>
          <p:cNvSpPr txBox="1"/>
          <p:nvPr/>
        </p:nvSpPr>
        <p:spPr>
          <a:xfrm>
            <a:off x="4506811" y="1299412"/>
            <a:ext cx="1090819" cy="70769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black"/>
                </a:solidFill>
                <a:effectLst/>
                <a:uLnTx/>
                <a:uFillTx/>
                <a:latin typeface="Roboto"/>
                <a:ea typeface="+mn-ea"/>
                <a:cs typeface="+mn-cs"/>
              </a:rPr>
              <a:t>Complete Online Application</a:t>
            </a:r>
          </a:p>
        </p:txBody>
      </p:sp>
      <p:sp>
        <p:nvSpPr>
          <p:cNvPr id="37" name="TextBox 36">
            <a:extLst>
              <a:ext uri="{FF2B5EF4-FFF2-40B4-BE49-F238E27FC236}">
                <a16:creationId xmlns:a16="http://schemas.microsoft.com/office/drawing/2014/main" id="{16A18274-BBEF-740C-59D3-0F785D67010C}"/>
              </a:ext>
            </a:extLst>
          </p:cNvPr>
          <p:cNvSpPr txBox="1"/>
          <p:nvPr/>
        </p:nvSpPr>
        <p:spPr>
          <a:xfrm>
            <a:off x="6405930" y="1480244"/>
            <a:ext cx="1035160" cy="502573"/>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Roboto"/>
                <a:ea typeface="+mn-ea"/>
                <a:cs typeface="+mn-cs"/>
              </a:rPr>
              <a:t>Review &amp; Site Visit</a:t>
            </a:r>
          </a:p>
        </p:txBody>
      </p:sp>
      <p:sp>
        <p:nvSpPr>
          <p:cNvPr id="38" name="TextBox 37">
            <a:extLst>
              <a:ext uri="{FF2B5EF4-FFF2-40B4-BE49-F238E27FC236}">
                <a16:creationId xmlns:a16="http://schemas.microsoft.com/office/drawing/2014/main" id="{4EBF546E-C48C-4800-2E14-66DADDFB92B5}"/>
              </a:ext>
            </a:extLst>
          </p:cNvPr>
          <p:cNvSpPr txBox="1"/>
          <p:nvPr/>
        </p:nvSpPr>
        <p:spPr>
          <a:xfrm>
            <a:off x="8249391" y="1459214"/>
            <a:ext cx="1281471" cy="502573"/>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Roboto"/>
                <a:ea typeface="+mn-ea"/>
                <a:cs typeface="+mn-cs"/>
              </a:rPr>
              <a:t>Certification Determination</a:t>
            </a:r>
          </a:p>
        </p:txBody>
      </p:sp>
      <p:sp>
        <p:nvSpPr>
          <p:cNvPr id="39" name="TextBox 38">
            <a:extLst>
              <a:ext uri="{FF2B5EF4-FFF2-40B4-BE49-F238E27FC236}">
                <a16:creationId xmlns:a16="http://schemas.microsoft.com/office/drawing/2014/main" id="{D034E97F-F66A-AE4A-E2AE-99E08B69CD86}"/>
              </a:ext>
            </a:extLst>
          </p:cNvPr>
          <p:cNvSpPr txBox="1"/>
          <p:nvPr/>
        </p:nvSpPr>
        <p:spPr>
          <a:xfrm>
            <a:off x="10410416" y="1417702"/>
            <a:ext cx="1035160" cy="29745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black"/>
                </a:solidFill>
                <a:effectLst/>
                <a:uLnTx/>
                <a:uFillTx/>
                <a:latin typeface="Roboto"/>
                <a:ea typeface="+mn-ea"/>
                <a:cs typeface="+mn-cs"/>
              </a:rPr>
              <a:t>You’re In!</a:t>
            </a:r>
          </a:p>
        </p:txBody>
      </p:sp>
      <p:sp>
        <p:nvSpPr>
          <p:cNvPr id="40" name="TextBox 39">
            <a:extLst>
              <a:ext uri="{FF2B5EF4-FFF2-40B4-BE49-F238E27FC236}">
                <a16:creationId xmlns:a16="http://schemas.microsoft.com/office/drawing/2014/main" id="{4BFA5749-B339-8A68-0BD4-38A8D4D59042}"/>
              </a:ext>
            </a:extLst>
          </p:cNvPr>
          <p:cNvSpPr txBox="1"/>
          <p:nvPr/>
        </p:nvSpPr>
        <p:spPr>
          <a:xfrm>
            <a:off x="10367267" y="2984645"/>
            <a:ext cx="1430113" cy="25160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Trade Gothic Next Rounded" panose="020F0503040303020004" pitchFamily="34" charset="0"/>
                <a:ea typeface="+mn-ea"/>
                <a:cs typeface="+mn-cs"/>
              </a:rPr>
              <a:t>As a WBENC-Certified WBE, you will have access to a wide range of</a:t>
            </a:r>
            <a:r>
              <a:rPr kumimoji="0" lang="en-US" sz="1050" b="0" i="0" u="none" strike="noStrike" kern="1200" cap="none" spc="0" normalizeH="0" baseline="0" noProof="0">
                <a:ln>
                  <a:noFill/>
                </a:ln>
                <a:solidFill>
                  <a:srgbClr val="0070C0"/>
                </a:solidFill>
                <a:effectLst/>
                <a:uLnTx/>
                <a:uFillTx/>
                <a:latin typeface="Trade Gothic Next Rounded" panose="020F0503040303020004" pitchFamily="34" charset="0"/>
                <a:ea typeface="+mn-ea"/>
                <a:cs typeface="+mn-cs"/>
              </a:rPr>
              <a:t> </a:t>
            </a:r>
            <a:r>
              <a:rPr kumimoji="0" lang="en-US" sz="1050" b="0" i="0" u="none" strike="noStrike" kern="1200" cap="none" spc="0" normalizeH="0" baseline="0" noProof="0">
                <a:ln>
                  <a:noFill/>
                </a:ln>
                <a:solidFill>
                  <a:srgbClr val="0070C0"/>
                </a:solidFill>
                <a:effectLst/>
                <a:uLnTx/>
                <a:uFillTx/>
                <a:latin typeface="Trade Gothic Next Rounded" panose="020F0503040303020004" pitchFamily="34" charset="0"/>
                <a:ea typeface="+mn-ea"/>
                <a:cs typeface="+mn-cs"/>
                <a:hlinkClick r:id="rId9">
                  <a:extLst>
                    <a:ext uri="{A12FA001-AC4F-418D-AE19-62706E023703}">
                      <ahyp:hlinkClr xmlns:ahyp="http://schemas.microsoft.com/office/drawing/2018/hyperlinkcolor" val="tx"/>
                    </a:ext>
                  </a:extLst>
                </a:hlinkClick>
              </a:rPr>
              <a:t>benefits</a:t>
            </a:r>
            <a:r>
              <a:rPr kumimoji="0" lang="en-US" sz="1050" b="0" i="0" u="none" strike="noStrike" kern="1200" cap="none" spc="0" normalizeH="0" baseline="0" noProof="0">
                <a:ln>
                  <a:noFill/>
                </a:ln>
                <a:solidFill>
                  <a:srgbClr val="000000"/>
                </a:solidFill>
                <a:effectLst/>
                <a:uLnTx/>
                <a:uFillTx/>
                <a:latin typeface="Trade Gothic Next Rounded" panose="020F0503040303020004" pitchFamily="34" charset="0"/>
                <a:ea typeface="+mn-ea"/>
                <a:cs typeface="+mn-cs"/>
              </a:rPr>
              <a:t>. Once you are certified, use our </a:t>
            </a:r>
            <a:r>
              <a:rPr kumimoji="0" lang="en-US" sz="1050" b="0" i="0" u="none" strike="noStrike" kern="1200" cap="none" spc="0" normalizeH="0" baseline="0" noProof="0">
                <a:ln>
                  <a:noFill/>
                </a:ln>
                <a:solidFill>
                  <a:srgbClr val="0070C0"/>
                </a:solidFill>
                <a:effectLst/>
                <a:uLnTx/>
                <a:uFillTx/>
                <a:latin typeface="Trade Gothic Next Rounded" panose="020F0503040303020004" pitchFamily="34" charset="0"/>
                <a:ea typeface="+mn-ea"/>
                <a:cs typeface="+mn-cs"/>
                <a:hlinkClick r:id="rId10">
                  <a:extLst>
                    <a:ext uri="{A12FA001-AC4F-418D-AE19-62706E023703}">
                      <ahyp:hlinkClr xmlns:ahyp="http://schemas.microsoft.com/office/drawing/2018/hyperlinkcolor" val="tx"/>
                    </a:ext>
                  </a:extLst>
                </a:hlinkClick>
              </a:rPr>
              <a:t>checklist</a:t>
            </a:r>
            <a:r>
              <a:rPr kumimoji="0" lang="en-US" sz="1050" b="0" i="0" u="none" strike="noStrike" kern="1200" cap="none" spc="0" normalizeH="0" baseline="0" noProof="0">
                <a:ln>
                  <a:noFill/>
                </a:ln>
                <a:solidFill>
                  <a:srgbClr val="000000"/>
                </a:solidFill>
                <a:effectLst/>
                <a:uLnTx/>
                <a:uFillTx/>
                <a:latin typeface="Trade Gothic Next Rounded" panose="020F0503040303020004" pitchFamily="34" charset="0"/>
                <a:ea typeface="+mn-ea"/>
                <a:cs typeface="+mn-cs"/>
              </a:rPr>
              <a:t> to get acquainted with the network, download logos, and best leverage your certification. And don’t forget to set a calendar reminder for recertification!</a:t>
            </a:r>
            <a:endParaRPr kumimoji="0" lang="en-US" sz="105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endParaRPr>
          </a:p>
        </p:txBody>
      </p:sp>
      <p:sp>
        <p:nvSpPr>
          <p:cNvPr id="41" name="TextBox 40">
            <a:extLst>
              <a:ext uri="{FF2B5EF4-FFF2-40B4-BE49-F238E27FC236}">
                <a16:creationId xmlns:a16="http://schemas.microsoft.com/office/drawing/2014/main" id="{8907154D-875A-EEE6-F96D-F1B210B3F061}"/>
              </a:ext>
            </a:extLst>
          </p:cNvPr>
          <p:cNvSpPr txBox="1"/>
          <p:nvPr/>
        </p:nvSpPr>
        <p:spPr>
          <a:xfrm>
            <a:off x="8214604" y="2984645"/>
            <a:ext cx="1728549" cy="33239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Trade Gothic Next Rounded" panose="020F0503040303020004" pitchFamily="34" charset="0"/>
                <a:ea typeface="+mn-ea"/>
                <a:cs typeface="+mn-cs"/>
              </a:rPr>
              <a:t>The Certification Committee at your </a:t>
            </a:r>
            <a:r>
              <a:rPr kumimoji="0" lang="en-US" sz="1050" b="0" i="0" u="none" strike="noStrike" kern="1200" cap="none" spc="0" normalizeH="0" baseline="0" noProof="0">
                <a:ln>
                  <a:noFill/>
                </a:ln>
                <a:solidFill>
                  <a:srgbClr val="0070C0"/>
                </a:solidFill>
                <a:effectLst/>
                <a:uLnTx/>
                <a:uFillTx/>
                <a:latin typeface="Trade Gothic Next Rounded" panose="020F0503040303020004" pitchFamily="34" charset="0"/>
                <a:ea typeface="+mn-ea"/>
                <a:cs typeface="+mn-cs"/>
                <a:hlinkClick r:id="rId11">
                  <a:extLst>
                    <a:ext uri="{A12FA001-AC4F-418D-AE19-62706E023703}">
                      <ahyp:hlinkClr xmlns:ahyp="http://schemas.microsoft.com/office/drawing/2018/hyperlinkcolor" val="tx"/>
                    </a:ext>
                  </a:extLst>
                </a:hlinkClick>
              </a:rPr>
              <a:t>Regional Partner Organization</a:t>
            </a:r>
            <a:r>
              <a:rPr kumimoji="0" lang="en-US" sz="1050" b="0" i="0" u="none" strike="noStrike" kern="1200" cap="none" spc="0" normalizeH="0" baseline="0" noProof="0">
                <a:ln>
                  <a:noFill/>
                </a:ln>
                <a:solidFill>
                  <a:srgbClr val="0070C0"/>
                </a:solidFill>
                <a:effectLst/>
                <a:uLnTx/>
                <a:uFillTx/>
                <a:latin typeface="Trade Gothic Next Rounded" panose="020F0503040303020004" pitchFamily="34" charset="0"/>
                <a:ea typeface="+mn-ea"/>
                <a:cs typeface="+mn-cs"/>
              </a:rPr>
              <a:t> </a:t>
            </a:r>
            <a:r>
              <a:rPr kumimoji="0" lang="en-US" sz="1050" b="0" i="0" u="none" strike="noStrike" kern="1200" cap="none" spc="0" normalizeH="0" baseline="0" noProof="0">
                <a:ln>
                  <a:noFill/>
                </a:ln>
                <a:solidFill>
                  <a:srgbClr val="000000"/>
                </a:solidFill>
                <a:effectLst/>
                <a:uLnTx/>
                <a:uFillTx/>
                <a:latin typeface="Trade Gothic Next Rounded" panose="020F0503040303020004" pitchFamily="34" charset="0"/>
                <a:ea typeface="+mn-ea"/>
                <a:cs typeface="+mn-cs"/>
              </a:rPr>
              <a:t>will complete a thorough review of your application, ensuring your business meets our certification criteria. Certification Committees are trained and confidential groups of volunteers from Certified WBEs, corporations, government or community organizations.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Trade Gothic Next Rounded" panose="020F0503040303020004" pitchFamily="34" charset="0"/>
                <a:ea typeface="+mn-ea"/>
                <a:cs typeface="+mn-cs"/>
              </a:rPr>
              <a:t>Your Regional Partner Organization will notify you via email and letter when a determination has been made.</a:t>
            </a:r>
          </a:p>
        </p:txBody>
      </p:sp>
      <p:sp>
        <p:nvSpPr>
          <p:cNvPr id="42" name="TextBox 41">
            <a:extLst>
              <a:ext uri="{FF2B5EF4-FFF2-40B4-BE49-F238E27FC236}">
                <a16:creationId xmlns:a16="http://schemas.microsoft.com/office/drawing/2014/main" id="{95F22AC6-3FC5-CAD7-6E0F-ABDEE76B210B}"/>
              </a:ext>
            </a:extLst>
          </p:cNvPr>
          <p:cNvSpPr txBox="1"/>
          <p:nvPr/>
        </p:nvSpPr>
        <p:spPr>
          <a:xfrm>
            <a:off x="6094439" y="2925334"/>
            <a:ext cx="1835611" cy="36471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Trade Gothic Next Rounded" panose="020F0503040303020004" pitchFamily="34" charset="0"/>
                <a:ea typeface="+mn-ea"/>
                <a:cs typeface="+mn-cs"/>
              </a:rPr>
              <a:t>The WBENC process includes a thorough review of the documentation presented and a site visit interview with the female owner(s). The</a:t>
            </a:r>
            <a:r>
              <a:rPr kumimoji="0" lang="en-US" sz="1050" b="0" i="0" u="none" strike="noStrike" kern="1200" cap="none" spc="0" normalizeH="0" baseline="0" noProof="0">
                <a:ln>
                  <a:noFill/>
                </a:ln>
                <a:solidFill>
                  <a:srgbClr val="0070C0"/>
                </a:solidFill>
                <a:effectLst/>
                <a:uLnTx/>
                <a:uFillTx/>
                <a:latin typeface="Trade Gothic Next Rounded" panose="020F0503040303020004" pitchFamily="34" charset="0"/>
                <a:ea typeface="+mn-ea"/>
                <a:cs typeface="+mn-cs"/>
              </a:rPr>
              <a:t> </a:t>
            </a:r>
            <a:r>
              <a:rPr kumimoji="0" lang="en-US" sz="1050" b="0" i="0" u="none" strike="noStrike" kern="1200" cap="none" spc="0" normalizeH="0" baseline="0" noProof="0">
                <a:ln>
                  <a:noFill/>
                </a:ln>
                <a:solidFill>
                  <a:srgbClr val="0070C0"/>
                </a:solidFill>
                <a:effectLst/>
                <a:uLnTx/>
                <a:uFillTx/>
                <a:latin typeface="Trade Gothic Next Rounded" panose="020F0503040303020004" pitchFamily="34" charset="0"/>
                <a:ea typeface="+mn-ea"/>
                <a:cs typeface="+mn-cs"/>
                <a:hlinkClick r:id="rId11">
                  <a:extLst>
                    <a:ext uri="{A12FA001-AC4F-418D-AE19-62706E023703}">
                      <ahyp:hlinkClr xmlns:ahyp="http://schemas.microsoft.com/office/drawing/2018/hyperlinkcolor" val="tx"/>
                    </a:ext>
                  </a:extLst>
                </a:hlinkClick>
              </a:rPr>
              <a:t>Regional Partner Organization</a:t>
            </a:r>
            <a:r>
              <a:rPr kumimoji="0" lang="en-US" sz="1050" b="0" i="0" u="none" strike="noStrike" kern="1200" cap="none" spc="0" normalizeH="0" baseline="0" noProof="0">
                <a:ln>
                  <a:noFill/>
                </a:ln>
                <a:solidFill>
                  <a:srgbClr val="0070C0"/>
                </a:solidFill>
                <a:effectLst/>
                <a:uLnTx/>
                <a:uFillTx/>
                <a:latin typeface="Trade Gothic Next Rounded" panose="020F0503040303020004" pitchFamily="34" charset="0"/>
                <a:ea typeface="+mn-ea"/>
                <a:cs typeface="+mn-cs"/>
              </a:rPr>
              <a:t> </a:t>
            </a:r>
            <a:r>
              <a:rPr kumimoji="0" lang="en-US" sz="1050" b="0" i="0" u="none" strike="noStrike" kern="1200" cap="none" spc="0" normalizeH="0" baseline="0" noProof="0">
                <a:ln>
                  <a:noFill/>
                </a:ln>
                <a:solidFill>
                  <a:srgbClr val="000000"/>
                </a:solidFill>
                <a:effectLst/>
                <a:uLnTx/>
                <a:uFillTx/>
                <a:latin typeface="Trade Gothic Next Rounded" panose="020F0503040303020004" pitchFamily="34" charset="0"/>
                <a:ea typeface="+mn-ea"/>
                <a:cs typeface="+mn-cs"/>
              </a:rPr>
              <a:t>near you will process your application, which includes ensuring all documentation is complete, reviewing your application with a Certification Committee, and arranging a site visit with the owner.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Trade Gothic Next Rounded" panose="020F0503040303020004" pitchFamily="34" charset="0"/>
                <a:ea typeface="+mn-ea"/>
                <a:cs typeface="+mn-cs"/>
              </a:rPr>
              <a:t>The review process takes approximately 90 days from the date your file is deemed complete. WOSB certification takes approximately 30 additional days.</a:t>
            </a:r>
            <a:endParaRPr kumimoji="0" lang="en-US" sz="1050" b="0" i="0" u="none" strike="noStrike" kern="1200" cap="none" spc="0" normalizeH="0" baseline="0" noProof="0">
              <a:ln>
                <a:noFill/>
              </a:ln>
              <a:solidFill>
                <a:srgbClr val="000000"/>
              </a:solidFill>
              <a:effectLst/>
              <a:uLnTx/>
              <a:uFillTx/>
              <a:latin typeface="Trade Gothic Next Rounded" panose="020F0503040303020004" pitchFamily="34" charset="0"/>
              <a:ea typeface="+mn-ea"/>
              <a:cs typeface="+mn-cs"/>
            </a:endParaRPr>
          </a:p>
        </p:txBody>
      </p:sp>
      <p:sp>
        <p:nvSpPr>
          <p:cNvPr id="43" name="TextBox 42">
            <a:extLst>
              <a:ext uri="{FF2B5EF4-FFF2-40B4-BE49-F238E27FC236}">
                <a16:creationId xmlns:a16="http://schemas.microsoft.com/office/drawing/2014/main" id="{C9DCD9F6-911F-9EB4-2AFF-A821C893F8F7}"/>
              </a:ext>
            </a:extLst>
          </p:cNvPr>
          <p:cNvSpPr txBox="1"/>
          <p:nvPr/>
        </p:nvSpPr>
        <p:spPr>
          <a:xfrm>
            <a:off x="4385401" y="2972829"/>
            <a:ext cx="1380265" cy="28392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Trade Gothic Next Rounded" panose="020F0503040303020004" pitchFamily="34" charset="0"/>
                <a:ea typeface="+mn-ea"/>
                <a:cs typeface="+mn-cs"/>
              </a:rPr>
              <a:t>Once you have ensured you meet the certification criteria and gathered your documentation, the next step is to register and complete an online application on </a:t>
            </a:r>
            <a:r>
              <a:rPr kumimoji="0" lang="en-US" sz="1050" b="0" i="0" u="none" strike="noStrike" kern="1200" cap="none" spc="0" normalizeH="0" baseline="0" noProof="0">
                <a:ln>
                  <a:noFill/>
                </a:ln>
                <a:solidFill>
                  <a:srgbClr val="0070C0"/>
                </a:solidFill>
                <a:effectLst/>
                <a:uLnTx/>
                <a:uFillTx/>
                <a:latin typeface="Trade Gothic Next Rounded" panose="020F0503040303020004" pitchFamily="34" charset="0"/>
                <a:ea typeface="+mn-ea"/>
                <a:cs typeface="+mn-cs"/>
                <a:hlinkClick r:id="rId12">
                  <a:extLst>
                    <a:ext uri="{A12FA001-AC4F-418D-AE19-62706E023703}">
                      <ahyp:hlinkClr xmlns:ahyp="http://schemas.microsoft.com/office/drawing/2018/hyperlinkcolor" val="tx"/>
                    </a:ext>
                  </a:extLst>
                </a:hlinkClick>
              </a:rPr>
              <a:t>WBENCLink2.0</a:t>
            </a:r>
            <a:r>
              <a:rPr kumimoji="0" lang="en-US" sz="1050" b="0" i="0" u="none" strike="noStrike" kern="1200" cap="none" spc="0" normalizeH="0" baseline="0" noProof="0">
                <a:ln>
                  <a:noFill/>
                </a:ln>
                <a:solidFill>
                  <a:srgbClr val="000000"/>
                </a:solidFill>
                <a:effectLst/>
                <a:uLnTx/>
                <a:uFillTx/>
                <a:latin typeface="Trade Gothic Next Rounded" panose="020F05030403030200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Trade Gothic Next Rounded" panose="020F0503040303020004" pitchFamily="34" charset="0"/>
                <a:ea typeface="+mn-ea"/>
                <a:cs typeface="+mn-cs"/>
              </a:rPr>
              <a:t>Review your application carefully before submitting. Be prepared to pay a certification application fee.</a:t>
            </a:r>
            <a:endParaRPr kumimoji="0" lang="en-US" sz="105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endParaRPr>
          </a:p>
        </p:txBody>
      </p:sp>
      <p:sp>
        <p:nvSpPr>
          <p:cNvPr id="44" name="TextBox 43">
            <a:extLst>
              <a:ext uri="{FF2B5EF4-FFF2-40B4-BE49-F238E27FC236}">
                <a16:creationId xmlns:a16="http://schemas.microsoft.com/office/drawing/2014/main" id="{8A90B897-7EEF-2E29-E21E-BAE8A3DDCAA4}"/>
              </a:ext>
            </a:extLst>
          </p:cNvPr>
          <p:cNvSpPr txBox="1"/>
          <p:nvPr/>
        </p:nvSpPr>
        <p:spPr>
          <a:xfrm>
            <a:off x="2362792" y="3016574"/>
            <a:ext cx="1447157" cy="25160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Trade Gothic Next Rounded" panose="020F0503040303020004" pitchFamily="34" charset="0"/>
                <a:ea typeface="+mn-ea"/>
                <a:cs typeface="+mn-cs"/>
              </a:rPr>
              <a:t>Before applying for certification online, we recommend gathering all of the required documents in advance.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Trade Gothic Next Rounded" panose="020F0503040303020004" pitchFamily="34" charset="0"/>
                <a:ea typeface="+mn-ea"/>
                <a:cs typeface="+mn-cs"/>
              </a:rPr>
              <a:t>You will be providing general business information, owner eligibility, financial structure, personnel &amp; management information, and governance information.</a:t>
            </a:r>
          </a:p>
        </p:txBody>
      </p:sp>
      <p:sp>
        <p:nvSpPr>
          <p:cNvPr id="45" name="TextBox 44">
            <a:extLst>
              <a:ext uri="{FF2B5EF4-FFF2-40B4-BE49-F238E27FC236}">
                <a16:creationId xmlns:a16="http://schemas.microsoft.com/office/drawing/2014/main" id="{C2CED594-1F9A-B1D7-47C5-9C274739F85F}"/>
              </a:ext>
            </a:extLst>
          </p:cNvPr>
          <p:cNvSpPr txBox="1"/>
          <p:nvPr/>
        </p:nvSpPr>
        <p:spPr>
          <a:xfrm>
            <a:off x="334920" y="3028989"/>
            <a:ext cx="1582031" cy="28392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Trade Gothic Next Rounded" panose="020F0503040303020004" pitchFamily="34" charset="0"/>
                <a:ea typeface="+mn-ea"/>
                <a:cs typeface="+mn-cs"/>
              </a:rPr>
              <a:t>WBENC Certification validates that a business is at least 51 percent owned, controlled, operated, and managed by a woman or women. This means one or more women must have unrestricted control of the business, a demonstrated management of day-to-day operations, and a proportionate investment of capital or expertise.</a:t>
            </a:r>
          </a:p>
        </p:txBody>
      </p:sp>
      <p:pic>
        <p:nvPicPr>
          <p:cNvPr id="46" name="Graphic 45" descr="Badge 6 with solid fill">
            <a:extLst>
              <a:ext uri="{FF2B5EF4-FFF2-40B4-BE49-F238E27FC236}">
                <a16:creationId xmlns:a16="http://schemas.microsoft.com/office/drawing/2014/main" id="{6E3823C5-1549-6F20-A426-59346323E22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761700" y="1042701"/>
            <a:ext cx="332592" cy="332592"/>
          </a:xfrm>
          <a:prstGeom prst="rect">
            <a:avLst/>
          </a:prstGeom>
        </p:spPr>
      </p:pic>
      <p:pic>
        <p:nvPicPr>
          <p:cNvPr id="47" name="Graphic 46" descr="Badge with solid fill">
            <a:extLst>
              <a:ext uri="{FF2B5EF4-FFF2-40B4-BE49-F238E27FC236}">
                <a16:creationId xmlns:a16="http://schemas.microsoft.com/office/drawing/2014/main" id="{1C3D40BA-D4C7-85CC-4BDB-FC7B130F20D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834063" y="1010292"/>
            <a:ext cx="332592" cy="332592"/>
          </a:xfrm>
          <a:prstGeom prst="rect">
            <a:avLst/>
          </a:prstGeom>
        </p:spPr>
      </p:pic>
      <p:pic>
        <p:nvPicPr>
          <p:cNvPr id="48" name="Graphic 47" descr="Badge 3 with solid fill">
            <a:extLst>
              <a:ext uri="{FF2B5EF4-FFF2-40B4-BE49-F238E27FC236}">
                <a16:creationId xmlns:a16="http://schemas.microsoft.com/office/drawing/2014/main" id="{0CCBBAC9-F5D1-E517-EFB9-F2FE882EE7C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815202" y="1006000"/>
            <a:ext cx="332592" cy="332592"/>
          </a:xfrm>
          <a:prstGeom prst="rect">
            <a:avLst/>
          </a:prstGeom>
        </p:spPr>
      </p:pic>
      <p:pic>
        <p:nvPicPr>
          <p:cNvPr id="49" name="Graphic 48" descr="Badge 1 with solid fill">
            <a:extLst>
              <a:ext uri="{FF2B5EF4-FFF2-40B4-BE49-F238E27FC236}">
                <a16:creationId xmlns:a16="http://schemas.microsoft.com/office/drawing/2014/main" id="{BD855333-2827-4FCD-1987-032CA21A1C6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12528" y="1050675"/>
            <a:ext cx="332592" cy="332592"/>
          </a:xfrm>
          <a:prstGeom prst="rect">
            <a:avLst/>
          </a:prstGeom>
        </p:spPr>
      </p:pic>
      <p:pic>
        <p:nvPicPr>
          <p:cNvPr id="50" name="Graphic 49" descr="Badge 5 with solid fill">
            <a:extLst>
              <a:ext uri="{FF2B5EF4-FFF2-40B4-BE49-F238E27FC236}">
                <a16:creationId xmlns:a16="http://schemas.microsoft.com/office/drawing/2014/main" id="{CBE8E5E3-FEB0-88C5-DEAB-AC7BB6EFC3C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764813" y="996927"/>
            <a:ext cx="332592" cy="332592"/>
          </a:xfrm>
          <a:prstGeom prst="rect">
            <a:avLst/>
          </a:prstGeom>
        </p:spPr>
      </p:pic>
      <p:pic>
        <p:nvPicPr>
          <p:cNvPr id="51" name="Graphic 50" descr="Badge 4 with solid fill">
            <a:extLst>
              <a:ext uri="{FF2B5EF4-FFF2-40B4-BE49-F238E27FC236}">
                <a16:creationId xmlns:a16="http://schemas.microsoft.com/office/drawing/2014/main" id="{8DF29303-3E62-5E41-DF0B-71B49A66E36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691098" y="1003294"/>
            <a:ext cx="332592" cy="332592"/>
          </a:xfrm>
          <a:prstGeom prst="rect">
            <a:avLst/>
          </a:prstGeom>
        </p:spPr>
      </p:pic>
      <p:grpSp>
        <p:nvGrpSpPr>
          <p:cNvPr id="4" name="Group 3">
            <a:extLst>
              <a:ext uri="{FF2B5EF4-FFF2-40B4-BE49-F238E27FC236}">
                <a16:creationId xmlns:a16="http://schemas.microsoft.com/office/drawing/2014/main" id="{123016E1-1B7E-D08A-3FEE-1C31BAC5AAE1}"/>
              </a:ext>
            </a:extLst>
          </p:cNvPr>
          <p:cNvGrpSpPr/>
          <p:nvPr/>
        </p:nvGrpSpPr>
        <p:grpSpPr>
          <a:xfrm>
            <a:off x="1448734" y="851774"/>
            <a:ext cx="874077" cy="109588"/>
            <a:chOff x="679917" y="4664728"/>
            <a:chExt cx="1072122" cy="134472"/>
          </a:xfrm>
          <a:solidFill>
            <a:srgbClr val="0066CC"/>
          </a:solidFill>
        </p:grpSpPr>
        <p:sp>
          <p:nvSpPr>
            <p:cNvPr id="5" name="Oval 4">
              <a:extLst>
                <a:ext uri="{FF2B5EF4-FFF2-40B4-BE49-F238E27FC236}">
                  <a16:creationId xmlns:a16="http://schemas.microsoft.com/office/drawing/2014/main" id="{40BB8B2F-4EFC-0D03-554B-7F94D135223E}"/>
                </a:ext>
              </a:extLst>
            </p:cNvPr>
            <p:cNvSpPr/>
            <p:nvPr/>
          </p:nvSpPr>
          <p:spPr>
            <a:xfrm>
              <a:off x="679917" y="46647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6" name="Oval 5">
              <a:extLst>
                <a:ext uri="{FF2B5EF4-FFF2-40B4-BE49-F238E27FC236}">
                  <a16:creationId xmlns:a16="http://schemas.microsoft.com/office/drawing/2014/main" id="{95128945-9075-563C-5E35-06430CA9144F}"/>
                </a:ext>
              </a:extLst>
            </p:cNvPr>
            <p:cNvSpPr/>
            <p:nvPr/>
          </p:nvSpPr>
          <p:spPr>
            <a:xfrm>
              <a:off x="989479" y="46647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7" name="Oval 6">
              <a:extLst>
                <a:ext uri="{FF2B5EF4-FFF2-40B4-BE49-F238E27FC236}">
                  <a16:creationId xmlns:a16="http://schemas.microsoft.com/office/drawing/2014/main" id="{92FBF18A-872A-3987-4821-1B510D85E363}"/>
                </a:ext>
              </a:extLst>
            </p:cNvPr>
            <p:cNvSpPr/>
            <p:nvPr/>
          </p:nvSpPr>
          <p:spPr>
            <a:xfrm>
              <a:off x="1299041" y="46647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8" name="Oval 7">
              <a:extLst>
                <a:ext uri="{FF2B5EF4-FFF2-40B4-BE49-F238E27FC236}">
                  <a16:creationId xmlns:a16="http://schemas.microsoft.com/office/drawing/2014/main" id="{71CFAFFA-BC75-E86F-EAC7-4397D225461B}"/>
                </a:ext>
              </a:extLst>
            </p:cNvPr>
            <p:cNvSpPr/>
            <p:nvPr/>
          </p:nvSpPr>
          <p:spPr>
            <a:xfrm>
              <a:off x="1617567" y="46647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grpSp>
      <p:grpSp>
        <p:nvGrpSpPr>
          <p:cNvPr id="9" name="Group 8">
            <a:extLst>
              <a:ext uri="{FF2B5EF4-FFF2-40B4-BE49-F238E27FC236}">
                <a16:creationId xmlns:a16="http://schemas.microsoft.com/office/drawing/2014/main" id="{1591DBF5-E01D-4927-891B-208EBB71769A}"/>
              </a:ext>
            </a:extLst>
          </p:cNvPr>
          <p:cNvGrpSpPr/>
          <p:nvPr/>
        </p:nvGrpSpPr>
        <p:grpSpPr>
          <a:xfrm>
            <a:off x="424598" y="851774"/>
            <a:ext cx="874077" cy="109588"/>
            <a:chOff x="679917" y="4969528"/>
            <a:chExt cx="1072122" cy="134472"/>
          </a:xfrm>
          <a:solidFill>
            <a:srgbClr val="000000"/>
          </a:solidFill>
        </p:grpSpPr>
        <p:sp>
          <p:nvSpPr>
            <p:cNvPr id="10" name="Oval 9">
              <a:extLst>
                <a:ext uri="{FF2B5EF4-FFF2-40B4-BE49-F238E27FC236}">
                  <a16:creationId xmlns:a16="http://schemas.microsoft.com/office/drawing/2014/main" id="{7020419C-7BF9-6C94-5A41-655DE036DEAC}"/>
                </a:ext>
              </a:extLst>
            </p:cNvPr>
            <p:cNvSpPr/>
            <p:nvPr/>
          </p:nvSpPr>
          <p:spPr>
            <a:xfrm>
              <a:off x="679917" y="49695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11" name="Oval 10">
              <a:extLst>
                <a:ext uri="{FF2B5EF4-FFF2-40B4-BE49-F238E27FC236}">
                  <a16:creationId xmlns:a16="http://schemas.microsoft.com/office/drawing/2014/main" id="{83BF6756-DAC9-9390-BC98-6513E518D956}"/>
                </a:ext>
              </a:extLst>
            </p:cNvPr>
            <p:cNvSpPr/>
            <p:nvPr/>
          </p:nvSpPr>
          <p:spPr>
            <a:xfrm>
              <a:off x="989479" y="49695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12" name="Oval 11">
              <a:extLst>
                <a:ext uri="{FF2B5EF4-FFF2-40B4-BE49-F238E27FC236}">
                  <a16:creationId xmlns:a16="http://schemas.microsoft.com/office/drawing/2014/main" id="{F6CBCE4A-AD75-65D1-1184-91C58DBC25D4}"/>
                </a:ext>
              </a:extLst>
            </p:cNvPr>
            <p:cNvSpPr/>
            <p:nvPr/>
          </p:nvSpPr>
          <p:spPr>
            <a:xfrm>
              <a:off x="1299041" y="49695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13" name="Oval 12">
              <a:extLst>
                <a:ext uri="{FF2B5EF4-FFF2-40B4-BE49-F238E27FC236}">
                  <a16:creationId xmlns:a16="http://schemas.microsoft.com/office/drawing/2014/main" id="{EE031579-E732-F504-86B2-28FCC71F27F7}"/>
                </a:ext>
              </a:extLst>
            </p:cNvPr>
            <p:cNvSpPr/>
            <p:nvPr/>
          </p:nvSpPr>
          <p:spPr>
            <a:xfrm>
              <a:off x="1617567" y="49695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grpSp>
    </p:spTree>
    <p:extLst>
      <p:ext uri="{BB962C8B-B14F-4D97-AF65-F5344CB8AC3E}">
        <p14:creationId xmlns:p14="http://schemas.microsoft.com/office/powerpoint/2010/main" val="25916529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39D5E54-9CDB-418C-828E-9EDB369A3289}"/>
              </a:ext>
            </a:extLst>
          </p:cNvPr>
          <p:cNvSpPr>
            <a:spLocks noGrp="1"/>
          </p:cNvSpPr>
          <p:nvPr>
            <p:ph type="title"/>
          </p:nvPr>
        </p:nvSpPr>
        <p:spPr>
          <a:xfrm>
            <a:off x="838200" y="168114"/>
            <a:ext cx="10515600" cy="612000"/>
          </a:xfrm>
        </p:spPr>
        <p:txBody>
          <a:bodyPr>
            <a:noAutofit/>
          </a:bodyPr>
          <a:lstStyle/>
          <a:p>
            <a:pPr algn="ctr"/>
            <a:r>
              <a:rPr lang="en-US" dirty="0"/>
              <a:t>Documentation requirements</a:t>
            </a:r>
            <a:endParaRPr lang="en-IN" dirty="0">
              <a:solidFill>
                <a:schemeClr val="tx1"/>
              </a:solidFill>
            </a:endParaRPr>
          </a:p>
        </p:txBody>
      </p:sp>
      <p:sp>
        <p:nvSpPr>
          <p:cNvPr id="4" name="TextBox 3">
            <a:extLst>
              <a:ext uri="{FF2B5EF4-FFF2-40B4-BE49-F238E27FC236}">
                <a16:creationId xmlns:a16="http://schemas.microsoft.com/office/drawing/2014/main" id="{F9B2D52E-FF6B-98BA-C572-F9812583DD5D}"/>
              </a:ext>
            </a:extLst>
          </p:cNvPr>
          <p:cNvSpPr txBox="1"/>
          <p:nvPr/>
        </p:nvSpPr>
        <p:spPr>
          <a:xfrm>
            <a:off x="838200" y="1145296"/>
            <a:ext cx="10515600"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Roboto"/>
                <a:ea typeface="+mn-ea"/>
                <a:cs typeface="+mn-cs"/>
              </a:rPr>
              <a:t>General: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History of Business</a:t>
            </a:r>
            <a:endParaRPr kumimoji="0" lang="en-US" sz="1600" b="0" i="0" u="none" strike="noStrike" kern="1200" cap="none" spc="0" normalizeH="0" baseline="0" noProof="0" dirty="0">
              <a:ln>
                <a:noFill/>
              </a:ln>
              <a:solidFill>
                <a:prstClr val="black"/>
              </a:solidFill>
              <a:effectLst/>
              <a:uLnTx/>
              <a:uFillTx/>
              <a:latin typeface="Roboto"/>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Calibri"/>
              <a:buChar char="-"/>
              <a:tabLst/>
              <a:defRPr/>
            </a:pPr>
            <a:r>
              <a:rPr kumimoji="0" lang="en-US" sz="1600" b="0" i="0" u="none" strike="noStrike" kern="1200" cap="none" spc="0" normalizeH="0" baseline="0" noProof="0" dirty="0">
                <a:ln>
                  <a:noFill/>
                </a:ln>
                <a:solidFill>
                  <a:prstClr val="black"/>
                </a:solidFill>
                <a:effectLst/>
                <a:uLnTx/>
                <a:uFillTx/>
                <a:latin typeface="Roboto"/>
                <a:ea typeface="Roboto"/>
                <a:cs typeface="Roboto"/>
              </a:rPr>
              <a:t>(Explain the start and history of your business, including when, where, why, with whom, and how the business was started/acquired)</a:t>
            </a:r>
            <a:endParaRPr kumimoji="0" lang="en-US" sz="1600" b="0" i="0" u="none" strike="noStrike" kern="1200" cap="none" spc="0" normalizeH="0" baseline="0" noProof="0" dirty="0">
              <a:ln>
                <a:noFill/>
              </a:ln>
              <a:solidFill>
                <a:prstClr val="black"/>
              </a:solidFill>
              <a:effectLst/>
              <a:uLnTx/>
              <a:uFillTx/>
              <a:latin typeface="Roboto"/>
              <a:ea typeface="+mn-ea"/>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Professional and business license(s) (if applicable)</a:t>
            </a:r>
            <a:endParaRPr kumimoji="0" lang="en-US" sz="1600" b="0" i="0" u="none" strike="noStrike" kern="1200" cap="none" spc="0" normalizeH="0" baseline="0" noProof="0" dirty="0">
              <a:ln>
                <a:noFill/>
              </a:ln>
              <a:solidFill>
                <a:prstClr val="black"/>
              </a:solidFill>
              <a:effectLst/>
              <a:uLnTx/>
              <a:uFillTx/>
              <a:latin typeface="Roboto"/>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Resumes of all owners, board of directors, and key management team</a:t>
            </a:r>
            <a:endParaRPr kumimoji="0" lang="en-US" sz="1600" b="0" i="0" u="none" strike="noStrike" kern="1200" cap="none" spc="0" normalizeH="0" baseline="0" noProof="0" dirty="0">
              <a:ln>
                <a:noFill/>
              </a:ln>
              <a:solidFill>
                <a:prstClr val="black"/>
              </a:solidFill>
              <a:effectLst/>
              <a:uLnTx/>
              <a:uFillTx/>
              <a:latin typeface="Roboto"/>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Roboto"/>
                <a:ea typeface="+mn-ea"/>
                <a:cs typeface="+mn-cs"/>
              </a:rPr>
              <a:t>OWNER ELIGIBILITY</a:t>
            </a:r>
            <a:endParaRPr kumimoji="0" lang="en-US" sz="1600" b="1" i="0" u="none" strike="noStrike" kern="1200" cap="none" spc="0" normalizeH="0" baseline="0" noProof="0" dirty="0">
              <a:ln>
                <a:noFill/>
              </a:ln>
              <a:solidFill>
                <a:prstClr val="black"/>
              </a:solidFill>
              <a:effectLst/>
              <a:uLnTx/>
              <a:uFillTx/>
              <a:latin typeface="Roboto"/>
              <a:ea typeface="+mn-ea"/>
              <a:cs typeface="Calibri"/>
            </a:endParaRP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Evidence of gender for female owner(s):</a:t>
            </a:r>
            <a:endParaRPr kumimoji="0" lang="en-US" sz="1600" b="0" i="0" u="none" strike="noStrike" kern="1200" cap="none" spc="0" normalizeH="0" baseline="0" noProof="0" dirty="0">
              <a:ln>
                <a:noFill/>
              </a:ln>
              <a:solidFill>
                <a:prstClr val="black"/>
              </a:solidFill>
              <a:effectLst/>
              <a:uLnTx/>
              <a:uFillTx/>
              <a:latin typeface="Roboto"/>
              <a:ea typeface="+mn-ea"/>
              <a:cs typeface="Calibri"/>
            </a:endParaRPr>
          </a:p>
          <a:p>
            <a:pPr marL="171450" marR="0" lvl="0" indent="-171450" algn="l" defTabSz="914400" rtl="0" eaLnBrk="1" fontAlgn="auto" latinLnBrk="0" hangingPunct="1">
              <a:lnSpc>
                <a:spcPct val="90000"/>
              </a:lnSpc>
              <a:spcBef>
                <a:spcPts val="0"/>
              </a:spcBef>
              <a:spcAft>
                <a:spcPts val="0"/>
              </a:spcAft>
              <a:buClrTx/>
              <a:buSzTx/>
              <a:buFont typeface="Calibri"/>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Copy of current U.S. Passport, U.S. Birth Certificate, or Driver’s License</a:t>
            </a:r>
            <a:endParaRPr kumimoji="0" lang="en-US" sz="1600" b="0" i="0" u="none" strike="noStrike" kern="1200" cap="none" spc="0" normalizeH="0" baseline="0" noProof="0" dirty="0">
              <a:ln>
                <a:noFill/>
              </a:ln>
              <a:solidFill>
                <a:prstClr val="black"/>
              </a:solidFill>
              <a:effectLst/>
              <a:uLnTx/>
              <a:uFillTx/>
              <a:latin typeface="Roboto"/>
              <a:ea typeface="+mn-ea"/>
              <a:cs typeface="Calibri" panose="020F0502020204030204"/>
            </a:endParaRP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Evidence of U.S. citizenship or Permanent Legal Resident Alien status for female owner(s):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Roboto"/>
                <a:ea typeface="+mn-ea"/>
                <a:cs typeface="+mn-cs"/>
              </a:rPr>
              <a:t>FINANCIAL STRUCTURE FOR THE BUISNESS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Three years’ Federal Income Tax returns</a:t>
            </a: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Profit and loss statement and Balance sheet that aligns with the most recent tax return submitted.</a:t>
            </a:r>
            <a:endParaRPr kumimoji="0" lang="en-US" sz="1600" b="0" i="0" u="none" strike="noStrike" kern="1200" cap="none" spc="0" normalizeH="0" baseline="0" noProof="0" dirty="0">
              <a:ln>
                <a:noFill/>
              </a:ln>
              <a:solidFill>
                <a:prstClr val="black"/>
              </a:solidFill>
              <a:effectLst/>
              <a:uLnTx/>
              <a:uFillTx/>
              <a:latin typeface="Roboto"/>
              <a:ea typeface="+mn-ea"/>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Copies of any loan documents that are currently active (listed under the Liabilities section of the company’s Balance Sheet)</a:t>
            </a:r>
            <a:endParaRPr kumimoji="0" lang="en-US" sz="1600" b="0" i="0" u="none" strike="noStrike" kern="1200" cap="none" spc="0" normalizeH="0" baseline="0" noProof="0" dirty="0">
              <a:ln>
                <a:noFill/>
              </a:ln>
              <a:solidFill>
                <a:prstClr val="black"/>
              </a:solidFill>
              <a:effectLst/>
              <a:uLnTx/>
              <a:uFillTx/>
              <a:latin typeface="Roboto"/>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Copy of bank signature authorization card {mandatory}</a:t>
            </a:r>
            <a:endParaRPr kumimoji="0" lang="en-US" sz="1600" b="0" i="0" u="none" strike="noStrike" kern="1200" cap="none" spc="0" normalizeH="0" baseline="0" noProof="0" dirty="0">
              <a:ln>
                <a:noFill/>
              </a:ln>
              <a:solidFill>
                <a:prstClr val="black"/>
              </a:solidFill>
              <a:effectLst/>
              <a:uLnTx/>
              <a:uFillTx/>
              <a:latin typeface="Roboto"/>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Proof of capital and/or equity investment by female owner(s</a:t>
            </a:r>
            <a:r>
              <a:rPr kumimoji="0" lang="en-US" sz="1600" b="1" i="0" u="none" strike="noStrike" kern="1200" cap="none" spc="0" normalizeH="0" baseline="0" noProof="0" dirty="0">
                <a:ln>
                  <a:noFill/>
                </a:ln>
                <a:solidFill>
                  <a:prstClr val="black"/>
                </a:solidFill>
                <a:effectLst/>
                <a:uLnTx/>
                <a:uFillTx/>
                <a:latin typeface="Roboto"/>
                <a:ea typeface="+mn-ea"/>
                <a:cs typeface="+mn-cs"/>
              </a:rPr>
              <a:t>): cancelled checks, opening bank statement, proof of stock purchase, written statement by owner, list of contributed equipment/expertise, etc.)</a:t>
            </a:r>
            <a:endParaRPr kumimoji="0" lang="en-US" sz="1600" b="1" i="0" u="none" strike="noStrike" kern="1200" cap="none" spc="0" normalizeH="0" baseline="0" noProof="0" dirty="0">
              <a:ln>
                <a:noFill/>
              </a:ln>
              <a:solidFill>
                <a:prstClr val="black"/>
              </a:solidFill>
              <a:effectLst/>
              <a:uLnTx/>
              <a:uFillTx/>
              <a:latin typeface="Roboto"/>
              <a:ea typeface="+mn-ea"/>
              <a:cs typeface="Calibri" panose="020F0502020204030204"/>
            </a:endParaRPr>
          </a:p>
        </p:txBody>
      </p:sp>
    </p:spTree>
    <p:extLst>
      <p:ext uri="{BB962C8B-B14F-4D97-AF65-F5344CB8AC3E}">
        <p14:creationId xmlns:p14="http://schemas.microsoft.com/office/powerpoint/2010/main" val="936823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39D5E54-9CDB-418C-828E-9EDB369A3289}"/>
              </a:ext>
            </a:extLst>
          </p:cNvPr>
          <p:cNvSpPr>
            <a:spLocks noGrp="1"/>
          </p:cNvSpPr>
          <p:nvPr>
            <p:ph type="title"/>
          </p:nvPr>
        </p:nvSpPr>
        <p:spPr>
          <a:xfrm>
            <a:off x="838200" y="98841"/>
            <a:ext cx="10515600" cy="612000"/>
          </a:xfrm>
        </p:spPr>
        <p:txBody>
          <a:bodyPr>
            <a:noAutofit/>
          </a:bodyPr>
          <a:lstStyle/>
          <a:p>
            <a:pPr algn="ctr"/>
            <a:r>
              <a:rPr lang="en-US" dirty="0"/>
              <a:t>Documentation requirements</a:t>
            </a:r>
            <a:endParaRPr lang="en-IN" dirty="0">
              <a:solidFill>
                <a:schemeClr val="tx1"/>
              </a:solidFill>
            </a:endParaRPr>
          </a:p>
        </p:txBody>
      </p:sp>
      <p:sp>
        <p:nvSpPr>
          <p:cNvPr id="4" name="TextBox 3">
            <a:extLst>
              <a:ext uri="{FF2B5EF4-FFF2-40B4-BE49-F238E27FC236}">
                <a16:creationId xmlns:a16="http://schemas.microsoft.com/office/drawing/2014/main" id="{F9B2D52E-FF6B-98BA-C572-F9812583DD5D}"/>
              </a:ext>
            </a:extLst>
          </p:cNvPr>
          <p:cNvSpPr txBox="1"/>
          <p:nvPr/>
        </p:nvSpPr>
        <p:spPr>
          <a:xfrm>
            <a:off x="235528" y="856357"/>
            <a:ext cx="11956472"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Roboto"/>
                <a:ea typeface="+mn-ea"/>
                <a:cs typeface="+mn-cs"/>
              </a:rPr>
              <a:t>PERSONNEL &amp;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List of all full- and part-time employees by name, position, and length of service or date of hire, including all owners {mandatory}</a:t>
            </a:r>
            <a:endParaRPr kumimoji="0" lang="en-US" sz="1600" b="0" i="0" u="none" strike="noStrike" kern="1200" cap="none" spc="0" normalizeH="0" baseline="0" noProof="0" dirty="0">
              <a:ln>
                <a:noFill/>
              </a:ln>
              <a:solidFill>
                <a:prstClr val="black"/>
              </a:solidFill>
              <a:effectLst/>
              <a:uLnTx/>
              <a:uFillTx/>
              <a:latin typeface="Roboto"/>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Employee payroll for the month prior to submitting the application {mandatory}</a:t>
            </a:r>
            <a:endParaRPr kumimoji="0" lang="en-US" sz="1600" b="0" i="0" u="none" strike="noStrike" kern="1200" cap="none" spc="0" normalizeH="0" baseline="0" noProof="0" dirty="0">
              <a:ln>
                <a:noFill/>
              </a:ln>
              <a:solidFill>
                <a:prstClr val="black"/>
              </a:solidFill>
              <a:effectLst/>
              <a:uLnTx/>
              <a:uFillTx/>
              <a:latin typeface="Roboto"/>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W-2s and/or 1099 forms from every officer, director, or owner receiving compensation from the company for the most recent year {mandatory}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Roboto"/>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a:ea typeface="+mn-ea"/>
                <a:cs typeface="Calibri"/>
              </a:rPr>
              <a:t> </a:t>
            </a:r>
            <a:r>
              <a:rPr kumimoji="0" lang="en-US" sz="1600" b="1" i="0" u="none" strike="noStrike" kern="1200" cap="none" spc="0" normalizeH="0" baseline="0" noProof="0" dirty="0">
                <a:ln>
                  <a:noFill/>
                </a:ln>
                <a:solidFill>
                  <a:prstClr val="black"/>
                </a:solidFill>
                <a:effectLst/>
                <a:uLnTx/>
                <a:uFillTx/>
                <a:latin typeface="Roboto"/>
                <a:ea typeface="+mn-ea"/>
                <a:cs typeface="Calibri"/>
              </a:rPr>
              <a:t>Only if this applies to you: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Trust agreement(s) that involve the majority female owner(s)</a:t>
            </a:r>
            <a:endParaRPr kumimoji="0" lang="en-US" sz="1600" b="0" i="0" u="none" strike="noStrike" kern="1200" cap="none" spc="0" normalizeH="0" baseline="0" noProof="0" dirty="0">
              <a:ln>
                <a:noFill/>
              </a:ln>
              <a:solidFill>
                <a:prstClr val="black"/>
              </a:solidFill>
              <a:effectLst/>
              <a:uLnTx/>
              <a:uFillTx/>
              <a:latin typeface="Roboto"/>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Employee Stock Ownership Plan Agreements (ESOPs)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Submit copies of the following documents that are currently active:</a:t>
            </a:r>
            <a:endParaRPr kumimoji="0" lang="en-US" sz="1600" b="0" i="0" u="none" strike="noStrike" kern="1200" cap="none" spc="0" normalizeH="0" baseline="0" noProof="0" dirty="0">
              <a:ln>
                <a:noFill/>
              </a:ln>
              <a:solidFill>
                <a:prstClr val="black"/>
              </a:solidFill>
              <a:effectLst/>
              <a:uLnTx/>
              <a:uFillTx/>
              <a:latin typeface="Roboto"/>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Management/consulting agreements</a:t>
            </a:r>
            <a:endParaRPr kumimoji="0" lang="en-US" sz="1600" b="0" i="0" u="none" strike="noStrike" kern="1200" cap="none" spc="0" normalizeH="0" baseline="0" noProof="0" dirty="0">
              <a:ln>
                <a:noFill/>
              </a:ln>
              <a:solidFill>
                <a:prstClr val="black"/>
              </a:solidFill>
              <a:effectLst/>
              <a:uLnTx/>
              <a:uFillTx/>
              <a:latin typeface="Roboto"/>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Service agreements</a:t>
            </a:r>
            <a:endParaRPr kumimoji="0" lang="en-US" sz="1600" b="0" i="0" u="none" strike="noStrike" kern="1200" cap="none" spc="0" normalizeH="0" baseline="0" noProof="0" dirty="0">
              <a:ln>
                <a:noFill/>
              </a:ln>
              <a:solidFill>
                <a:prstClr val="black"/>
              </a:solidFill>
              <a:effectLst/>
              <a:uLnTx/>
              <a:uFillTx/>
              <a:latin typeface="Roboto"/>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Affiliate/subsidiary agreements</a:t>
            </a:r>
            <a:endParaRPr kumimoji="0" lang="en-US" sz="1600" b="0" i="0" u="none" strike="noStrike" kern="1200" cap="none" spc="0" normalizeH="0" baseline="0" noProof="0" dirty="0">
              <a:ln>
                <a:noFill/>
              </a:ln>
              <a:solidFill>
                <a:prstClr val="black"/>
              </a:solidFill>
              <a:effectLst/>
              <a:uLnTx/>
              <a:uFillTx/>
              <a:latin typeface="Roboto"/>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Franchise Agreements (if applicable)</a:t>
            </a:r>
            <a:endParaRPr kumimoji="0" lang="en-US" sz="1600" b="0" i="0" u="none" strike="noStrike" kern="1200" cap="none" spc="0" normalizeH="0" baseline="0" noProof="0" dirty="0">
              <a:ln>
                <a:noFill/>
              </a:ln>
              <a:solidFill>
                <a:prstClr val="black"/>
              </a:solidFill>
              <a:effectLst/>
              <a:uLnTx/>
              <a:uFillTx/>
              <a:latin typeface="Roboto"/>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Union Agreement (if applicable)</a:t>
            </a:r>
            <a:endParaRPr kumimoji="0" lang="en-US" sz="1600" b="0" i="0" u="none" strike="noStrike" kern="1200" cap="none" spc="0" normalizeH="0" baseline="0" noProof="0" dirty="0">
              <a:ln>
                <a:noFill/>
              </a:ln>
              <a:solidFill>
                <a:prstClr val="black"/>
              </a:solidFill>
              <a:effectLst/>
              <a:uLnTx/>
              <a:uFillTx/>
              <a:latin typeface="Roboto"/>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Roboto"/>
                <a:ea typeface="+mn-ea"/>
                <a:cs typeface="+mn-cs"/>
              </a:rPr>
              <a:t>GOVERNANCE</a:t>
            </a:r>
            <a:endParaRPr kumimoji="0" lang="en-US" sz="1600" b="1" i="0" u="none" strike="noStrike" kern="1200" cap="none" spc="0" normalizeH="0" baseline="0" noProof="0" dirty="0">
              <a:ln>
                <a:noFill/>
              </a:ln>
              <a:solidFill>
                <a:prstClr val="black"/>
              </a:solidFill>
              <a:effectLst/>
              <a:uLnTx/>
              <a:uFillTx/>
              <a:latin typeface="Roboto"/>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NOTE: REQUIREMENTS DIFFER BY BUSINESS STRUCTURE. Ex. Operating Agreement/bylaws, Articles of Organization, Minutes from shareholders’ first organizational meeting , Minutes from first meeting of board of directors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Roboto"/>
                <a:ea typeface="+mn-ea"/>
                <a:cs typeface="+mn-cs"/>
              </a:rPr>
              <a:t>WOSB</a:t>
            </a:r>
            <a:endParaRPr kumimoji="0" lang="en-US" sz="1600" b="1" i="0" u="none" strike="noStrike" kern="1200" cap="none" spc="0" normalizeH="0" baseline="0" noProof="0" dirty="0">
              <a:ln>
                <a:noFill/>
              </a:ln>
              <a:solidFill>
                <a:prstClr val="black"/>
              </a:solidFill>
              <a:effectLst/>
              <a:uLnTx/>
              <a:uFillTx/>
              <a:latin typeface="Roboto"/>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All businesses seeking WOSB Certification in addition to WBENC WBE certification must also submit:</a:t>
            </a:r>
            <a:r>
              <a:rPr kumimoji="0" lang="en-US" sz="1600" b="0" i="0" u="none" strike="noStrike" kern="1200" cap="none" spc="0" normalizeH="0" baseline="0" noProof="0" dirty="0">
                <a:ln>
                  <a:noFill/>
                </a:ln>
                <a:solidFill>
                  <a:prstClr val="black"/>
                </a:solidFill>
                <a:effectLst/>
                <a:uLnTx/>
                <a:uFillTx/>
                <a:latin typeface="Roboto"/>
                <a:ea typeface="+mn-ea"/>
                <a:cs typeface="Calibri"/>
              </a:rPr>
              <a:t> </a:t>
            </a:r>
            <a:r>
              <a:rPr kumimoji="0" lang="en-US" sz="1600" b="0" i="0" u="none" strike="noStrike" kern="1200" cap="none" spc="0" normalizeH="0" baseline="0" noProof="0" dirty="0">
                <a:ln>
                  <a:noFill/>
                </a:ln>
                <a:solidFill>
                  <a:prstClr val="black"/>
                </a:solidFill>
                <a:effectLst/>
                <a:uLnTx/>
                <a:uFillTx/>
                <a:latin typeface="Roboto"/>
                <a:ea typeface="+mn-ea"/>
                <a:cs typeface="+mn-cs"/>
              </a:rPr>
              <a:t>Printout of the first page of System Award Management (SAM) Registration showing an “Active” status.</a:t>
            </a:r>
            <a:endParaRPr kumimoji="0" lang="en-US" sz="1600" b="0" i="0" u="none" strike="noStrike" kern="1200" cap="none" spc="0" normalizeH="0" baseline="0" noProof="0" dirty="0">
              <a:ln>
                <a:noFill/>
              </a:ln>
              <a:solidFill>
                <a:prstClr val="black"/>
              </a:solidFill>
              <a:effectLst/>
              <a:uLnTx/>
              <a:uFillTx/>
              <a:latin typeface="Roboto"/>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Roboto"/>
                <a:ea typeface="+mn-ea"/>
                <a:cs typeface="+mn-cs"/>
              </a:rPr>
              <a:t>Partnerships, Corporations, and LLCs must submit additional documents</a:t>
            </a:r>
            <a:endParaRPr kumimoji="0" lang="en-US" sz="1600" b="0" i="0" u="none" strike="noStrike" kern="1200" cap="none" spc="0" normalizeH="0" baseline="0" noProof="0" dirty="0">
              <a:ln>
                <a:noFill/>
              </a:ln>
              <a:solidFill>
                <a:prstClr val="black"/>
              </a:solidFill>
              <a:effectLst/>
              <a:uLnTx/>
              <a:uFillTx/>
              <a:latin typeface="Roboto"/>
              <a:ea typeface="+mn-ea"/>
              <a:cs typeface="Calibri"/>
            </a:endParaRPr>
          </a:p>
        </p:txBody>
      </p:sp>
    </p:spTree>
    <p:extLst>
      <p:ext uri="{BB962C8B-B14F-4D97-AF65-F5344CB8AC3E}">
        <p14:creationId xmlns:p14="http://schemas.microsoft.com/office/powerpoint/2010/main" val="32127530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39D5E54-9CDB-418C-828E-9EDB369A3289}"/>
              </a:ext>
            </a:extLst>
          </p:cNvPr>
          <p:cNvSpPr>
            <a:spLocks noGrp="1"/>
          </p:cNvSpPr>
          <p:nvPr>
            <p:ph type="title"/>
          </p:nvPr>
        </p:nvSpPr>
        <p:spPr>
          <a:xfrm>
            <a:off x="433943" y="582130"/>
            <a:ext cx="10515600" cy="612000"/>
          </a:xfrm>
        </p:spPr>
        <p:txBody>
          <a:bodyPr>
            <a:noAutofit/>
          </a:bodyPr>
          <a:lstStyle/>
          <a:p>
            <a:r>
              <a:rPr lang="en-US" dirty="0"/>
              <a:t>Leadership Development Programs</a:t>
            </a:r>
            <a:endParaRPr lang="en-IN" dirty="0">
              <a:solidFill>
                <a:schemeClr val="tx1"/>
              </a:solidFill>
            </a:endParaRPr>
          </a:p>
        </p:txBody>
      </p:sp>
      <p:grpSp>
        <p:nvGrpSpPr>
          <p:cNvPr id="59" name="Group 58">
            <a:extLst>
              <a:ext uri="{FF2B5EF4-FFF2-40B4-BE49-F238E27FC236}">
                <a16:creationId xmlns:a16="http://schemas.microsoft.com/office/drawing/2014/main" id="{31F04099-65DB-4001-A530-545722BB7F7C}"/>
              </a:ext>
            </a:extLst>
          </p:cNvPr>
          <p:cNvGrpSpPr/>
          <p:nvPr/>
        </p:nvGrpSpPr>
        <p:grpSpPr>
          <a:xfrm>
            <a:off x="1458079" y="1402472"/>
            <a:ext cx="874080" cy="109588"/>
            <a:chOff x="679917" y="4664728"/>
            <a:chExt cx="1072122" cy="134472"/>
          </a:xfrm>
          <a:solidFill>
            <a:srgbClr val="0066CC"/>
          </a:solidFill>
        </p:grpSpPr>
        <p:sp>
          <p:nvSpPr>
            <p:cNvPr id="60" name="Oval 59">
              <a:extLst>
                <a:ext uri="{FF2B5EF4-FFF2-40B4-BE49-F238E27FC236}">
                  <a16:creationId xmlns:a16="http://schemas.microsoft.com/office/drawing/2014/main" id="{E12ADBFA-6094-4BDE-8E46-0F0979931B29}"/>
                </a:ext>
              </a:extLst>
            </p:cNvPr>
            <p:cNvSpPr/>
            <p:nvPr/>
          </p:nvSpPr>
          <p:spPr>
            <a:xfrm>
              <a:off x="679917"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sp>
          <p:nvSpPr>
            <p:cNvPr id="61" name="Oval 60">
              <a:extLst>
                <a:ext uri="{FF2B5EF4-FFF2-40B4-BE49-F238E27FC236}">
                  <a16:creationId xmlns:a16="http://schemas.microsoft.com/office/drawing/2014/main" id="{51EB763C-0387-4F6E-BA7A-716D704CDE23}"/>
                </a:ext>
              </a:extLst>
            </p:cNvPr>
            <p:cNvSpPr/>
            <p:nvPr/>
          </p:nvSpPr>
          <p:spPr>
            <a:xfrm>
              <a:off x="989479"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sp>
          <p:nvSpPr>
            <p:cNvPr id="62" name="Oval 61">
              <a:extLst>
                <a:ext uri="{FF2B5EF4-FFF2-40B4-BE49-F238E27FC236}">
                  <a16:creationId xmlns:a16="http://schemas.microsoft.com/office/drawing/2014/main" id="{F906BF96-E6B7-43E0-96C1-1E38DE5AA003}"/>
                </a:ext>
              </a:extLst>
            </p:cNvPr>
            <p:cNvSpPr/>
            <p:nvPr/>
          </p:nvSpPr>
          <p:spPr>
            <a:xfrm>
              <a:off x="1299041"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sp>
          <p:nvSpPr>
            <p:cNvPr id="63" name="Oval 62">
              <a:extLst>
                <a:ext uri="{FF2B5EF4-FFF2-40B4-BE49-F238E27FC236}">
                  <a16:creationId xmlns:a16="http://schemas.microsoft.com/office/drawing/2014/main" id="{77451DF1-271F-4FFD-9739-55B1CF3A8893}"/>
                </a:ext>
              </a:extLst>
            </p:cNvPr>
            <p:cNvSpPr/>
            <p:nvPr/>
          </p:nvSpPr>
          <p:spPr>
            <a:xfrm>
              <a:off x="1617567"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grpSp>
      <p:grpSp>
        <p:nvGrpSpPr>
          <p:cNvPr id="64" name="Group 63">
            <a:extLst>
              <a:ext uri="{FF2B5EF4-FFF2-40B4-BE49-F238E27FC236}">
                <a16:creationId xmlns:a16="http://schemas.microsoft.com/office/drawing/2014/main" id="{694C1B73-2472-493C-A8FC-B5B1D8A57D8B}"/>
              </a:ext>
            </a:extLst>
          </p:cNvPr>
          <p:cNvGrpSpPr/>
          <p:nvPr/>
        </p:nvGrpSpPr>
        <p:grpSpPr>
          <a:xfrm>
            <a:off x="433943" y="1402472"/>
            <a:ext cx="874080" cy="109588"/>
            <a:chOff x="679917" y="4969528"/>
            <a:chExt cx="1072122" cy="134472"/>
          </a:xfrm>
          <a:solidFill>
            <a:schemeClr val="tx1"/>
          </a:solidFill>
        </p:grpSpPr>
        <p:sp>
          <p:nvSpPr>
            <p:cNvPr id="65" name="Oval 64">
              <a:extLst>
                <a:ext uri="{FF2B5EF4-FFF2-40B4-BE49-F238E27FC236}">
                  <a16:creationId xmlns:a16="http://schemas.microsoft.com/office/drawing/2014/main" id="{1748411E-82BB-450E-92F4-83DAA0513077}"/>
                </a:ext>
              </a:extLst>
            </p:cNvPr>
            <p:cNvSpPr/>
            <p:nvPr/>
          </p:nvSpPr>
          <p:spPr>
            <a:xfrm>
              <a:off x="679917"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sp>
          <p:nvSpPr>
            <p:cNvPr id="66" name="Oval 65">
              <a:extLst>
                <a:ext uri="{FF2B5EF4-FFF2-40B4-BE49-F238E27FC236}">
                  <a16:creationId xmlns:a16="http://schemas.microsoft.com/office/drawing/2014/main" id="{693D4BE6-CFB3-4CC0-9DCB-BB5A61E6AD4B}"/>
                </a:ext>
              </a:extLst>
            </p:cNvPr>
            <p:cNvSpPr/>
            <p:nvPr/>
          </p:nvSpPr>
          <p:spPr>
            <a:xfrm>
              <a:off x="989479"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sp>
          <p:nvSpPr>
            <p:cNvPr id="67" name="Oval 66">
              <a:extLst>
                <a:ext uri="{FF2B5EF4-FFF2-40B4-BE49-F238E27FC236}">
                  <a16:creationId xmlns:a16="http://schemas.microsoft.com/office/drawing/2014/main" id="{2EDA6FC9-E4CB-423F-AC96-0D9F606DD6D1}"/>
                </a:ext>
              </a:extLst>
            </p:cNvPr>
            <p:cNvSpPr/>
            <p:nvPr/>
          </p:nvSpPr>
          <p:spPr>
            <a:xfrm>
              <a:off x="1299041"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sp>
          <p:nvSpPr>
            <p:cNvPr id="68" name="Oval 67">
              <a:extLst>
                <a:ext uri="{FF2B5EF4-FFF2-40B4-BE49-F238E27FC236}">
                  <a16:creationId xmlns:a16="http://schemas.microsoft.com/office/drawing/2014/main" id="{2E1E49BD-1312-4026-A782-7DA4A55CFCFA}"/>
                </a:ext>
              </a:extLst>
            </p:cNvPr>
            <p:cNvSpPr/>
            <p:nvPr/>
          </p:nvSpPr>
          <p:spPr>
            <a:xfrm>
              <a:off x="1617567"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grpSp>
      <p:sp>
        <p:nvSpPr>
          <p:cNvPr id="4" name="TextBox 3">
            <a:extLst>
              <a:ext uri="{FF2B5EF4-FFF2-40B4-BE49-F238E27FC236}">
                <a16:creationId xmlns:a16="http://schemas.microsoft.com/office/drawing/2014/main" id="{F9B2D52E-FF6B-98BA-C572-F9812583DD5D}"/>
              </a:ext>
            </a:extLst>
          </p:cNvPr>
          <p:cNvSpPr txBox="1"/>
          <p:nvPr/>
        </p:nvSpPr>
        <p:spPr>
          <a:xfrm>
            <a:off x="485312" y="2218082"/>
            <a:ext cx="11221375" cy="298543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lumMod val="85000"/>
                    <a:lumOff val="15000"/>
                  </a:srgbClr>
                </a:solidFill>
                <a:effectLst/>
                <a:uLnTx/>
                <a:uFillTx/>
                <a:latin typeface="Arial Nova Light" panose="020B0304020202020204" pitchFamily="34" charset="0"/>
                <a:ea typeface="+mn-ea"/>
                <a:cs typeface="+mn-cs"/>
              </a:rPr>
              <a:t>We offer Leadership Development programs to support the reclamation and future growth of the women owned businesses in the WBEC Metro NY and Greater DMV network.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lumMod val="85000"/>
                  <a:lumOff val="15000"/>
                </a:srgbClr>
              </a:solidFill>
              <a:effectLst/>
              <a:uLnTx/>
              <a:uFillTx/>
              <a:latin typeface="Arial Nova Light" panose="020B03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lumMod val="85000"/>
                    <a:lumOff val="15000"/>
                  </a:srgbClr>
                </a:solidFill>
                <a:effectLst/>
                <a:uLnTx/>
                <a:uFillTx/>
                <a:latin typeface="Arial Nova Light" panose="020B0304020202020204" pitchFamily="34" charset="0"/>
                <a:ea typeface="+mn-ea"/>
                <a:cs typeface="+mn-cs"/>
              </a:rPr>
              <a:t>Some curriculums have the capacity to be delivered as a single program, but most are offered and designed to support business owners through multiple classes.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lumMod val="85000"/>
                  <a:lumOff val="15000"/>
                </a:srgbClr>
              </a:solidFill>
              <a:effectLst/>
              <a:uLnTx/>
              <a:uFillTx/>
              <a:latin typeface="Arial Nova Light" panose="020B03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lumMod val="85000"/>
                    <a:lumOff val="15000"/>
                  </a:srgbClr>
                </a:solidFill>
                <a:effectLst/>
                <a:uLnTx/>
                <a:uFillTx/>
                <a:latin typeface="Arial Nova Light" panose="020B0304020202020204" pitchFamily="34" charset="0"/>
                <a:ea typeface="+mn-ea"/>
                <a:cs typeface="+mn-cs"/>
              </a:rPr>
              <a:t>(Program content is delivered virtually.) These extended curriculums also include online tools, peer-to-peer engagement, and coaching/mentorship support opportunities throughout the program and possibly beyond.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Arial Nova Light" panose="020B03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Arial Nova Light" panose="020B0304020202020204" pitchFamily="34" charset="0"/>
              <a:ea typeface="+mn-ea"/>
              <a:cs typeface="+mn-cs"/>
            </a:endParaRPr>
          </a:p>
          <a:p>
            <a:pPr marL="91440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lumMod val="85000"/>
                  <a:lumOff val="15000"/>
                </a:srgbClr>
              </a:solidFill>
              <a:effectLst/>
              <a:uLnTx/>
              <a:uFillTx/>
              <a:latin typeface="Arial Nova Light" panose="020B0304020202020204" pitchFamily="34" charset="0"/>
              <a:ea typeface="+mn-ea"/>
              <a:cs typeface="+mn-cs"/>
            </a:endParaRPr>
          </a:p>
        </p:txBody>
      </p:sp>
      <p:pic>
        <p:nvPicPr>
          <p:cNvPr id="6" name="Picture 5" descr="A picture containing text&#10;&#10;Description automatically generated">
            <a:extLst>
              <a:ext uri="{FF2B5EF4-FFF2-40B4-BE49-F238E27FC236}">
                <a16:creationId xmlns:a16="http://schemas.microsoft.com/office/drawing/2014/main" id="{A4C7696F-5952-77F8-AD69-7A7E3F26D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943" y="6122972"/>
            <a:ext cx="3473003" cy="484842"/>
          </a:xfrm>
          <a:prstGeom prst="rect">
            <a:avLst/>
          </a:prstGeom>
        </p:spPr>
      </p:pic>
    </p:spTree>
    <p:extLst>
      <p:ext uri="{BB962C8B-B14F-4D97-AF65-F5344CB8AC3E}">
        <p14:creationId xmlns:p14="http://schemas.microsoft.com/office/powerpoint/2010/main" val="4261455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949DA5-642E-71E4-DE4D-788C72D07D03}"/>
              </a:ext>
            </a:extLst>
          </p:cNvPr>
          <p:cNvSpPr>
            <a:spLocks noGrp="1"/>
          </p:cNvSpPr>
          <p:nvPr>
            <p:ph type="title"/>
          </p:nvPr>
        </p:nvSpPr>
        <p:spPr>
          <a:xfrm>
            <a:off x="133083" y="59414"/>
            <a:ext cx="11922068" cy="667757"/>
          </a:xfrm>
        </p:spPr>
        <p:txBody>
          <a:bodyPr>
            <a:normAutofit fontScale="90000"/>
          </a:bodyPr>
          <a:lstStyle/>
          <a:p>
            <a:pPr algn="r"/>
            <a:r>
              <a:rPr lang="en-US" sz="4400"/>
              <a:t>SAGE Advice</a:t>
            </a:r>
          </a:p>
        </p:txBody>
      </p:sp>
      <p:sp>
        <p:nvSpPr>
          <p:cNvPr id="5" name="Rectangle 4">
            <a:extLst>
              <a:ext uri="{FF2B5EF4-FFF2-40B4-BE49-F238E27FC236}">
                <a16:creationId xmlns:a16="http://schemas.microsoft.com/office/drawing/2014/main" id="{677CEE6C-136D-993A-BE91-339FDDE5D8F1}"/>
              </a:ext>
            </a:extLst>
          </p:cNvPr>
          <p:cNvSpPr/>
          <p:nvPr/>
        </p:nvSpPr>
        <p:spPr>
          <a:xfrm>
            <a:off x="0" y="672237"/>
            <a:ext cx="12192000" cy="830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cs typeface="+mn-cs"/>
            </a:endParaRPr>
          </a:p>
        </p:txBody>
      </p:sp>
      <p:sp>
        <p:nvSpPr>
          <p:cNvPr id="49" name="Google Shape;135;p2">
            <a:extLst>
              <a:ext uri="{FF2B5EF4-FFF2-40B4-BE49-F238E27FC236}">
                <a16:creationId xmlns:a16="http://schemas.microsoft.com/office/drawing/2014/main" id="{43C8A4DB-F5AC-7B72-8C2F-DD1233EACB54}"/>
              </a:ext>
            </a:extLst>
          </p:cNvPr>
          <p:cNvSpPr/>
          <p:nvPr/>
        </p:nvSpPr>
        <p:spPr>
          <a:xfrm>
            <a:off x="3802763" y="1698725"/>
            <a:ext cx="4847199" cy="415478"/>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212121"/>
              </a:buClr>
              <a:buSzPts val="4800"/>
              <a:buFontTx/>
              <a:buNone/>
              <a:tabLst/>
              <a:defRPr/>
            </a:pPr>
            <a:r>
              <a:rPr kumimoji="0" lang="en-US" sz="2400" b="1" i="0" u="none" strike="noStrike" kern="0" cap="none" spc="0" normalizeH="0" baseline="0" noProof="0">
                <a:ln>
                  <a:noFill/>
                </a:ln>
                <a:solidFill>
                  <a:srgbClr val="212121"/>
                </a:solidFill>
                <a:effectLst/>
                <a:uLnTx/>
                <a:uFillTx/>
                <a:latin typeface="Proxima Nova"/>
                <a:ea typeface="Proxima Nova"/>
                <a:cs typeface="Proxima Nova"/>
                <a:sym typeface="Proxima Nova"/>
              </a:rPr>
              <a:t>Six-Month Program Roadmap</a:t>
            </a: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0" name="Google Shape;148;p2">
            <a:extLst>
              <a:ext uri="{FF2B5EF4-FFF2-40B4-BE49-F238E27FC236}">
                <a16:creationId xmlns:a16="http://schemas.microsoft.com/office/drawing/2014/main" id="{2D0D15DB-AA3F-1035-230A-C61668B3F78B}"/>
              </a:ext>
            </a:extLst>
          </p:cNvPr>
          <p:cNvGrpSpPr/>
          <p:nvPr/>
        </p:nvGrpSpPr>
        <p:grpSpPr>
          <a:xfrm>
            <a:off x="246570" y="2190240"/>
            <a:ext cx="2860252" cy="692501"/>
            <a:chOff x="16337459" y="4162135"/>
            <a:chExt cx="7306812" cy="1398991"/>
          </a:xfrm>
        </p:grpSpPr>
        <p:sp>
          <p:nvSpPr>
            <p:cNvPr id="51" name="Google Shape;149;p2">
              <a:extLst>
                <a:ext uri="{FF2B5EF4-FFF2-40B4-BE49-F238E27FC236}">
                  <a16:creationId xmlns:a16="http://schemas.microsoft.com/office/drawing/2014/main" id="{AC104759-BC2A-F37F-67A5-2D9C6DC0056D}"/>
                </a:ext>
              </a:extLst>
            </p:cNvPr>
            <p:cNvSpPr/>
            <p:nvPr/>
          </p:nvSpPr>
          <p:spPr>
            <a:xfrm>
              <a:off x="16337459" y="4162135"/>
              <a:ext cx="6936770" cy="1398991"/>
            </a:xfrm>
            <a:prstGeom prst="rect">
              <a:avLst/>
            </a:prstGeom>
            <a:solidFill>
              <a:srgbClr val="559341"/>
            </a:solidFill>
            <a:ln>
              <a:noFill/>
            </a:ln>
          </p:spPr>
          <p:txBody>
            <a:bodyPr spcFirstLastPara="1" wrap="square" lIns="45713" tIns="22850" rIns="45713" bIns="2285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5600"/>
                <a:buFontTx/>
                <a:buNone/>
                <a:tabLst/>
                <a:defRPr/>
              </a:pPr>
              <a:r>
                <a:rPr kumimoji="0" lang="en-US" sz="2800" b="0" i="0" u="none" strike="noStrike" kern="0" cap="none" spc="0" normalizeH="0" baseline="0" noProof="0">
                  <a:ln>
                    <a:noFill/>
                  </a:ln>
                  <a:solidFill>
                    <a:srgbClr val="000000"/>
                  </a:solidFill>
                  <a:effectLst/>
                  <a:uLnTx/>
                  <a:uFillTx/>
                  <a:latin typeface="Gill Sans"/>
                  <a:ea typeface="Gill Sans"/>
                  <a:cs typeface="Gill Sans"/>
                  <a:sym typeface="Gill Sans"/>
                </a:rPr>
                <a:t>  </a:t>
              </a: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 name="Google Shape;150;p2">
              <a:extLst>
                <a:ext uri="{FF2B5EF4-FFF2-40B4-BE49-F238E27FC236}">
                  <a16:creationId xmlns:a16="http://schemas.microsoft.com/office/drawing/2014/main" id="{47836E71-489F-B6CF-3F80-DB7D676408C6}"/>
                </a:ext>
              </a:extLst>
            </p:cNvPr>
            <p:cNvSpPr/>
            <p:nvPr/>
          </p:nvSpPr>
          <p:spPr>
            <a:xfrm>
              <a:off x="18299045" y="4402915"/>
              <a:ext cx="5345226" cy="917430"/>
            </a:xfrm>
            <a:prstGeom prst="rect">
              <a:avLst/>
            </a:prstGeom>
            <a:noFill/>
            <a:ln>
              <a:noFill/>
            </a:ln>
          </p:spPr>
          <p:txBody>
            <a:bodyPr spcFirstLastPara="1" wrap="square" lIns="0" tIns="0" rIns="0" bIns="0" anchor="ctr"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3200"/>
                <a:buFontTx/>
                <a:buNone/>
                <a:tabLst/>
                <a:defRPr/>
              </a:pPr>
              <a:r>
                <a:rPr kumimoji="0" lang="en-US" sz="1600" b="1" i="0" u="none" strike="noStrike" kern="0" cap="none" spc="0" normalizeH="0" baseline="0" noProof="0">
                  <a:ln>
                    <a:noFill/>
                  </a:ln>
                  <a:solidFill>
                    <a:srgbClr val="FFFFFF"/>
                  </a:solidFill>
                  <a:effectLst/>
                  <a:uLnTx/>
                  <a:uFillTx/>
                  <a:latin typeface="Calibri"/>
                  <a:ea typeface="Calibri"/>
                  <a:cs typeface="Calibri"/>
                  <a:sym typeface="Calibri"/>
                </a:rPr>
                <a:t>The Corporate Connection</a:t>
              </a: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53" name="Google Shape;157;p2">
            <a:extLst>
              <a:ext uri="{FF2B5EF4-FFF2-40B4-BE49-F238E27FC236}">
                <a16:creationId xmlns:a16="http://schemas.microsoft.com/office/drawing/2014/main" id="{783478E4-8C52-F28F-8AF9-38B463B54A9E}"/>
              </a:ext>
            </a:extLst>
          </p:cNvPr>
          <p:cNvPicPr preferRelativeResize="0"/>
          <p:nvPr/>
        </p:nvPicPr>
        <p:blipFill rotWithShape="1">
          <a:blip r:embed="rId2">
            <a:alphaModFix amt="96000"/>
          </a:blip>
          <a:srcRect/>
          <a:stretch/>
        </p:blipFill>
        <p:spPr>
          <a:xfrm>
            <a:off x="319859" y="2276997"/>
            <a:ext cx="575061" cy="569326"/>
          </a:xfrm>
          <a:prstGeom prst="rect">
            <a:avLst/>
          </a:prstGeom>
          <a:noFill/>
          <a:ln>
            <a:noFill/>
          </a:ln>
        </p:spPr>
      </p:pic>
      <p:grpSp>
        <p:nvGrpSpPr>
          <p:cNvPr id="54" name="Google Shape;145;p2">
            <a:extLst>
              <a:ext uri="{FF2B5EF4-FFF2-40B4-BE49-F238E27FC236}">
                <a16:creationId xmlns:a16="http://schemas.microsoft.com/office/drawing/2014/main" id="{5A93190B-F2CE-8BA1-F817-443FB8BD043C}"/>
              </a:ext>
            </a:extLst>
          </p:cNvPr>
          <p:cNvGrpSpPr/>
          <p:nvPr/>
        </p:nvGrpSpPr>
        <p:grpSpPr>
          <a:xfrm>
            <a:off x="3221156" y="2190240"/>
            <a:ext cx="2715399" cy="692501"/>
            <a:chOff x="8951640" y="4193704"/>
            <a:chExt cx="6936770" cy="1398991"/>
          </a:xfrm>
          <a:solidFill>
            <a:srgbClr val="0070C0"/>
          </a:solidFill>
        </p:grpSpPr>
        <p:sp>
          <p:nvSpPr>
            <p:cNvPr id="55" name="Google Shape;146;p2">
              <a:extLst>
                <a:ext uri="{FF2B5EF4-FFF2-40B4-BE49-F238E27FC236}">
                  <a16:creationId xmlns:a16="http://schemas.microsoft.com/office/drawing/2014/main" id="{EA92D141-0161-1F69-F766-52596E12971D}"/>
                </a:ext>
              </a:extLst>
            </p:cNvPr>
            <p:cNvSpPr/>
            <p:nvPr/>
          </p:nvSpPr>
          <p:spPr>
            <a:xfrm>
              <a:off x="8951640" y="4193704"/>
              <a:ext cx="6936770" cy="1398991"/>
            </a:xfrm>
            <a:prstGeom prst="rect">
              <a:avLst/>
            </a:prstGeom>
            <a:grpFill/>
            <a:ln>
              <a:noFill/>
            </a:ln>
          </p:spPr>
          <p:txBody>
            <a:bodyPr spcFirstLastPara="1" wrap="square" lIns="45713" tIns="22850" rIns="45713" bIns="2285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5600"/>
                <a:buFontTx/>
                <a:buNone/>
                <a:tabLst/>
                <a:defRPr/>
              </a:pPr>
              <a:r>
                <a:rPr kumimoji="0" lang="en-US" sz="2800" b="0" i="0" u="none" strike="noStrike" kern="0" cap="none" spc="0" normalizeH="0" baseline="0" noProof="0">
                  <a:ln>
                    <a:noFill/>
                  </a:ln>
                  <a:solidFill>
                    <a:srgbClr val="000000"/>
                  </a:solidFill>
                  <a:effectLst/>
                  <a:uLnTx/>
                  <a:uFillTx/>
                  <a:latin typeface="Gill Sans"/>
                  <a:ea typeface="Gill Sans"/>
                  <a:cs typeface="Gill Sans"/>
                  <a:sym typeface="Gill Sans"/>
                </a:rPr>
                <a:t> </a:t>
              </a: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 name="Google Shape;147;p2">
              <a:extLst>
                <a:ext uri="{FF2B5EF4-FFF2-40B4-BE49-F238E27FC236}">
                  <a16:creationId xmlns:a16="http://schemas.microsoft.com/office/drawing/2014/main" id="{9ED89BF0-CEE3-82CD-2B37-FCC551B336C7}"/>
                </a:ext>
              </a:extLst>
            </p:cNvPr>
            <p:cNvSpPr/>
            <p:nvPr/>
          </p:nvSpPr>
          <p:spPr>
            <a:xfrm>
              <a:off x="10949775" y="4383988"/>
              <a:ext cx="4480481" cy="917430"/>
            </a:xfrm>
            <a:prstGeom prst="rect">
              <a:avLst/>
            </a:prstGeom>
            <a:grpFill/>
            <a:ln>
              <a:noFill/>
            </a:ln>
          </p:spPr>
          <p:txBody>
            <a:bodyPr spcFirstLastPara="1" wrap="square" lIns="0" tIns="0" rIns="0" bIns="0" anchor="ctr"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3600"/>
                <a:buFontTx/>
                <a:buNone/>
                <a:tabLst/>
                <a:defRPr/>
              </a:pPr>
              <a:r>
                <a:rPr kumimoji="0" lang="en-US" sz="1800" b="1" i="0" u="none" strike="noStrike" kern="0" cap="none" spc="0" normalizeH="0" baseline="0" noProof="0">
                  <a:ln>
                    <a:noFill/>
                  </a:ln>
                  <a:solidFill>
                    <a:srgbClr val="FFFFFF"/>
                  </a:solidFill>
                  <a:effectLst/>
                  <a:uLnTx/>
                  <a:uFillTx/>
                  <a:latin typeface="Calibri"/>
                  <a:ea typeface="Calibri"/>
                  <a:cs typeface="Calibri"/>
                  <a:sym typeface="Calibri"/>
                </a:rPr>
                <a:t>Your Financial Picture</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57" name="Google Shape;155;p2">
            <a:extLst>
              <a:ext uri="{FF2B5EF4-FFF2-40B4-BE49-F238E27FC236}">
                <a16:creationId xmlns:a16="http://schemas.microsoft.com/office/drawing/2014/main" id="{702C7C05-A774-F7EA-CFB7-E9AF4BB68C1A}"/>
              </a:ext>
            </a:extLst>
          </p:cNvPr>
          <p:cNvPicPr preferRelativeResize="0"/>
          <p:nvPr/>
        </p:nvPicPr>
        <p:blipFill rotWithShape="1">
          <a:blip r:embed="rId3">
            <a:alphaModFix/>
          </a:blip>
          <a:srcRect/>
          <a:stretch/>
        </p:blipFill>
        <p:spPr>
          <a:xfrm>
            <a:off x="3304101" y="2201490"/>
            <a:ext cx="626255" cy="620009"/>
          </a:xfrm>
          <a:prstGeom prst="rect">
            <a:avLst/>
          </a:prstGeom>
          <a:noFill/>
          <a:ln>
            <a:noFill/>
          </a:ln>
        </p:spPr>
      </p:pic>
      <p:sp>
        <p:nvSpPr>
          <p:cNvPr id="58" name="Google Shape;151;p2">
            <a:extLst>
              <a:ext uri="{FF2B5EF4-FFF2-40B4-BE49-F238E27FC236}">
                <a16:creationId xmlns:a16="http://schemas.microsoft.com/office/drawing/2014/main" id="{888859FD-DBE3-614D-4D1B-93B014CAFB3F}"/>
              </a:ext>
            </a:extLst>
          </p:cNvPr>
          <p:cNvSpPr/>
          <p:nvPr/>
        </p:nvSpPr>
        <p:spPr>
          <a:xfrm>
            <a:off x="6195742" y="2226485"/>
            <a:ext cx="2715450" cy="692400"/>
          </a:xfrm>
          <a:prstGeom prst="rect">
            <a:avLst/>
          </a:prstGeom>
          <a:solidFill>
            <a:srgbClr val="3D6CF1"/>
          </a:solidFill>
          <a:ln>
            <a:noFill/>
          </a:ln>
        </p:spPr>
        <p:txBody>
          <a:bodyPr spcFirstLastPara="1" wrap="square" lIns="45713" tIns="22850" rIns="45713" bIns="2285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5600"/>
              <a:buFontTx/>
              <a:buNone/>
              <a:tabLst/>
              <a:defRPr/>
            </a:pPr>
            <a:r>
              <a:rPr kumimoji="0" lang="en-US" sz="2800" b="0" i="0" u="none" strike="noStrike" kern="0" cap="none" spc="0" normalizeH="0" baseline="0" noProof="0">
                <a:ln>
                  <a:noFill/>
                </a:ln>
                <a:solidFill>
                  <a:srgbClr val="000000"/>
                </a:solidFill>
                <a:effectLst/>
                <a:uLnTx/>
                <a:uFillTx/>
                <a:latin typeface="Gill Sans"/>
                <a:ea typeface="Gill Sans"/>
                <a:cs typeface="Gill Sans"/>
                <a:sym typeface="Gill Sans"/>
              </a:rPr>
              <a:t> </a:t>
            </a: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 name="Google Shape;154;p2">
            <a:extLst>
              <a:ext uri="{FF2B5EF4-FFF2-40B4-BE49-F238E27FC236}">
                <a16:creationId xmlns:a16="http://schemas.microsoft.com/office/drawing/2014/main" id="{5E3BB0CA-5F5B-2AA4-0F07-6DDE3014ED9A}"/>
              </a:ext>
            </a:extLst>
          </p:cNvPr>
          <p:cNvSpPr/>
          <p:nvPr/>
        </p:nvSpPr>
        <p:spPr>
          <a:xfrm>
            <a:off x="6944529" y="2317090"/>
            <a:ext cx="1952400" cy="454200"/>
          </a:xfrm>
          <a:prstGeom prst="rect">
            <a:avLst/>
          </a:prstGeom>
          <a:noFill/>
          <a:ln>
            <a:noFill/>
          </a:ln>
        </p:spPr>
        <p:txBody>
          <a:bodyPr spcFirstLastPara="1" wrap="square" lIns="0" tIns="0" rIns="0" bIns="0" anchor="ctr"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3200"/>
              <a:buFontTx/>
              <a:buNone/>
              <a:tabLst/>
              <a:defRPr/>
            </a:pPr>
            <a:r>
              <a:rPr kumimoji="0" lang="en-US" sz="1600" b="1" i="0" u="none" strike="noStrike" kern="0" cap="none" spc="0" normalizeH="0" baseline="0" noProof="0">
                <a:ln>
                  <a:noFill/>
                </a:ln>
                <a:solidFill>
                  <a:srgbClr val="FFFFFF"/>
                </a:solidFill>
                <a:effectLst/>
                <a:uLnTx/>
                <a:uFillTx/>
                <a:latin typeface="Calibri"/>
                <a:ea typeface="Calibri"/>
                <a:cs typeface="Calibri"/>
                <a:sym typeface="Calibri"/>
              </a:rPr>
              <a:t>Marketing for Success</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0" name="Google Shape;152;p2">
            <a:extLst>
              <a:ext uri="{FF2B5EF4-FFF2-40B4-BE49-F238E27FC236}">
                <a16:creationId xmlns:a16="http://schemas.microsoft.com/office/drawing/2014/main" id="{18C98ED9-5F56-E842-7114-A77BDFF2BE52}"/>
              </a:ext>
            </a:extLst>
          </p:cNvPr>
          <p:cNvPicPr preferRelativeResize="0"/>
          <p:nvPr/>
        </p:nvPicPr>
        <p:blipFill rotWithShape="1">
          <a:blip r:embed="rId4">
            <a:alphaModFix/>
          </a:blip>
          <a:srcRect/>
          <a:stretch/>
        </p:blipFill>
        <p:spPr>
          <a:xfrm>
            <a:off x="6195742" y="2240600"/>
            <a:ext cx="626255" cy="620009"/>
          </a:xfrm>
          <a:prstGeom prst="rect">
            <a:avLst/>
          </a:prstGeom>
          <a:noFill/>
          <a:ln>
            <a:noFill/>
          </a:ln>
        </p:spPr>
      </p:pic>
      <p:sp>
        <p:nvSpPr>
          <p:cNvPr id="61" name="Google Shape;141;p2">
            <a:extLst>
              <a:ext uri="{FF2B5EF4-FFF2-40B4-BE49-F238E27FC236}">
                <a16:creationId xmlns:a16="http://schemas.microsoft.com/office/drawing/2014/main" id="{7869E154-3316-687D-2708-229E87398044}"/>
              </a:ext>
            </a:extLst>
          </p:cNvPr>
          <p:cNvSpPr/>
          <p:nvPr/>
        </p:nvSpPr>
        <p:spPr>
          <a:xfrm>
            <a:off x="9229980" y="2202471"/>
            <a:ext cx="2715450" cy="692400"/>
          </a:xfrm>
          <a:prstGeom prst="rect">
            <a:avLst/>
          </a:prstGeom>
          <a:solidFill>
            <a:srgbClr val="1A46D4"/>
          </a:solidFill>
          <a:ln>
            <a:noFill/>
          </a:ln>
        </p:spPr>
        <p:txBody>
          <a:bodyPr spcFirstLastPara="1" wrap="square" lIns="45713" tIns="22850" rIns="45713" bIns="2285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5600"/>
              <a:buFontTx/>
              <a:buNone/>
              <a:tabLst/>
              <a:defRPr/>
            </a:pPr>
            <a:endParaRPr kumimoji="0" sz="28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
        <p:nvSpPr>
          <p:cNvPr id="62" name="Google Shape;153;p2">
            <a:extLst>
              <a:ext uri="{FF2B5EF4-FFF2-40B4-BE49-F238E27FC236}">
                <a16:creationId xmlns:a16="http://schemas.microsoft.com/office/drawing/2014/main" id="{F5E93EB2-771A-2636-FFB3-5E15CB6D923A}"/>
              </a:ext>
            </a:extLst>
          </p:cNvPr>
          <p:cNvSpPr/>
          <p:nvPr/>
        </p:nvSpPr>
        <p:spPr>
          <a:xfrm>
            <a:off x="9862271" y="2291017"/>
            <a:ext cx="2096850" cy="454200"/>
          </a:xfrm>
          <a:prstGeom prst="rect">
            <a:avLst/>
          </a:prstGeom>
          <a:noFill/>
          <a:ln>
            <a:noFill/>
          </a:ln>
        </p:spPr>
        <p:txBody>
          <a:bodyPr spcFirstLastPara="1" wrap="square" lIns="0" tIns="0" rIns="0" bIns="0" anchor="ctr"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3200"/>
              <a:buFontTx/>
              <a:buNone/>
              <a:tabLst/>
              <a:defRPr/>
            </a:pPr>
            <a:r>
              <a:rPr kumimoji="0" lang="en-US" sz="1600" b="1" i="0" u="none" strike="noStrike" kern="0" cap="none" spc="0" normalizeH="0" baseline="0" noProof="0">
                <a:ln>
                  <a:noFill/>
                </a:ln>
                <a:solidFill>
                  <a:srgbClr val="FFFFFF"/>
                </a:solidFill>
                <a:effectLst/>
                <a:uLnTx/>
                <a:uFillTx/>
                <a:latin typeface="Calibri"/>
                <a:ea typeface="Calibri"/>
                <a:cs typeface="Calibri"/>
                <a:sym typeface="Calibri"/>
              </a:rPr>
              <a:t>Building Your “A Team”</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3" name="Google Shape;142;p2">
            <a:extLst>
              <a:ext uri="{FF2B5EF4-FFF2-40B4-BE49-F238E27FC236}">
                <a16:creationId xmlns:a16="http://schemas.microsoft.com/office/drawing/2014/main" id="{23E89B29-FE07-3E5E-A4D1-4BEA39411F10}"/>
              </a:ext>
            </a:extLst>
          </p:cNvPr>
          <p:cNvPicPr preferRelativeResize="0"/>
          <p:nvPr/>
        </p:nvPicPr>
        <p:blipFill rotWithShape="1">
          <a:blip r:embed="rId5">
            <a:alphaModFix/>
          </a:blip>
          <a:srcRect/>
          <a:stretch/>
        </p:blipFill>
        <p:spPr>
          <a:xfrm>
            <a:off x="9236016" y="2226485"/>
            <a:ext cx="626255" cy="620009"/>
          </a:xfrm>
          <a:prstGeom prst="rect">
            <a:avLst/>
          </a:prstGeom>
          <a:noFill/>
          <a:ln>
            <a:noFill/>
          </a:ln>
        </p:spPr>
      </p:pic>
      <p:sp>
        <p:nvSpPr>
          <p:cNvPr id="64" name="Google Shape;144;p2">
            <a:extLst>
              <a:ext uri="{FF2B5EF4-FFF2-40B4-BE49-F238E27FC236}">
                <a16:creationId xmlns:a16="http://schemas.microsoft.com/office/drawing/2014/main" id="{30CC53E9-B3BB-BA33-EB15-FABD137B40C7}"/>
              </a:ext>
            </a:extLst>
          </p:cNvPr>
          <p:cNvSpPr txBox="1"/>
          <p:nvPr/>
        </p:nvSpPr>
        <p:spPr>
          <a:xfrm>
            <a:off x="228229" y="2925955"/>
            <a:ext cx="2715399" cy="3350256"/>
          </a:xfrm>
          <a:prstGeom prst="rect">
            <a:avLst/>
          </a:prstGeom>
          <a:noFill/>
          <a:ln>
            <a:noFill/>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3600"/>
              <a:buFontTx/>
              <a:buNone/>
              <a:tabLst/>
              <a:defRPr/>
            </a:pPr>
            <a:r>
              <a:rPr kumimoji="0" lang="en-US" sz="1600" b="1" i="0" u="none" strike="noStrike" kern="0" cap="none" spc="0" normalizeH="0" baseline="0" noProof="0">
                <a:ln>
                  <a:noFill/>
                </a:ln>
                <a:solidFill>
                  <a:srgbClr val="000000"/>
                </a:solidFill>
                <a:effectLst/>
                <a:uLnTx/>
                <a:uFillTx/>
                <a:latin typeface="Trade Gothic Next Rounded" panose="020F0503040303020004" pitchFamily="34" charset="0"/>
                <a:ea typeface="Calibri"/>
                <a:cs typeface="Calibri"/>
                <a:sym typeface="Calibri"/>
              </a:rPr>
              <a:t>Maximizing the WBENC certification</a:t>
            </a:r>
          </a:p>
          <a:p>
            <a:pPr marL="0" marR="0" lvl="0" indent="0" algn="l" defTabSz="457200" rtl="0" eaLnBrk="1" fontAlgn="auto" latinLnBrk="0" hangingPunct="1">
              <a:lnSpc>
                <a:spcPct val="100000"/>
              </a:lnSpc>
              <a:spcBef>
                <a:spcPts val="0"/>
              </a:spcBef>
              <a:spcAft>
                <a:spcPts val="0"/>
              </a:spcAft>
              <a:buClr>
                <a:srgbClr val="000000"/>
              </a:buClr>
              <a:buSzPts val="3600"/>
              <a:buFontTx/>
              <a:buNone/>
              <a:tabLst/>
              <a:defRPr/>
            </a:pPr>
            <a:endParaRPr kumimoji="0" lang="en-US" sz="1400" b="0" i="0" u="none" strike="noStrike" kern="0" cap="none" spc="0" normalizeH="0" baseline="0" noProof="0">
              <a:ln>
                <a:noFill/>
              </a:ln>
              <a:solidFill>
                <a:srgbClr val="000000"/>
              </a:solidFill>
              <a:effectLst/>
              <a:uLnTx/>
              <a:uFillTx/>
              <a:latin typeface="Trade Gothic Next Rounded" panose="020F0503040303020004" pitchFamily="34" charset="0"/>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
                <a:srgbClr val="000000"/>
              </a:buClr>
              <a:buSzPts val="3600"/>
              <a:buFontTx/>
              <a:buNone/>
              <a:tabLst/>
              <a:defRPr/>
            </a:pPr>
            <a:endParaRPr kumimoji="0" lang="en-US" sz="1400" b="0" i="0" u="none" strike="noStrike" kern="0" cap="none" spc="0" normalizeH="0" baseline="0" noProof="0">
              <a:ln>
                <a:noFill/>
              </a:ln>
              <a:solidFill>
                <a:srgbClr val="000000"/>
              </a:solidFill>
              <a:effectLst/>
              <a:uLnTx/>
              <a:uFillTx/>
              <a:latin typeface="Trade Gothic Next Rounded" panose="020F0503040303020004" pitchFamily="34" charset="0"/>
              <a:ea typeface="Calibri"/>
              <a:cs typeface="Calibri"/>
              <a:sym typeface="Calibri"/>
            </a:endParaRPr>
          </a:p>
          <a:p>
            <a:pPr marL="285750" marR="0" lvl="0" indent="-285750" algn="l" defTabSz="457200" rtl="0" eaLnBrk="1" fontAlgn="auto" latinLnBrk="0" hangingPunct="1">
              <a:lnSpc>
                <a:spcPct val="114000"/>
              </a:lnSpc>
              <a:spcBef>
                <a:spcPts val="600"/>
              </a:spcBef>
              <a:spcAft>
                <a:spcPts val="0"/>
              </a:spcAft>
              <a:buClr>
                <a:srgbClr val="009900"/>
              </a:buClr>
              <a:buSzPct val="2000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Trade Gothic Next Rounded" panose="020F0503040303020004" pitchFamily="34" charset="0"/>
                <a:ea typeface="Calibri"/>
                <a:cs typeface="Calibri"/>
                <a:sym typeface="Calibri"/>
              </a:rPr>
              <a:t>Navigating Corporate Procurement Process</a:t>
            </a:r>
          </a:p>
          <a:p>
            <a:pPr marL="285750" marR="0" lvl="0" indent="-285750" algn="l" defTabSz="457200" rtl="0" eaLnBrk="1" fontAlgn="auto" latinLnBrk="0" hangingPunct="1">
              <a:lnSpc>
                <a:spcPct val="114000"/>
              </a:lnSpc>
              <a:spcBef>
                <a:spcPts val="600"/>
              </a:spcBef>
              <a:spcAft>
                <a:spcPts val="0"/>
              </a:spcAft>
              <a:buClr>
                <a:srgbClr val="009900"/>
              </a:buClr>
              <a:buSzPct val="2000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Trade Gothic Next Rounded" panose="020F0503040303020004" pitchFamily="34" charset="0"/>
                <a:ea typeface="Calibri"/>
                <a:cs typeface="Calibri"/>
                <a:sym typeface="Calibri"/>
              </a:rPr>
              <a:t>Negotiating the Deal</a:t>
            </a:r>
          </a:p>
          <a:p>
            <a:pPr marL="285750" marR="0" lvl="0" indent="-285750" algn="l" defTabSz="457200" rtl="0" eaLnBrk="1" fontAlgn="auto" latinLnBrk="0" hangingPunct="1">
              <a:lnSpc>
                <a:spcPct val="114000"/>
              </a:lnSpc>
              <a:spcBef>
                <a:spcPts val="600"/>
              </a:spcBef>
              <a:spcAft>
                <a:spcPts val="0"/>
              </a:spcAft>
              <a:buClr>
                <a:srgbClr val="009900"/>
              </a:buClr>
              <a:buSzPct val="2000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Trade Gothic Next Rounded" panose="020F0503040303020004" pitchFamily="34" charset="0"/>
                <a:ea typeface="Calibri"/>
                <a:cs typeface="Calibri"/>
                <a:sym typeface="Calibri"/>
              </a:rPr>
              <a:t>Relationship Management</a:t>
            </a:r>
          </a:p>
          <a:p>
            <a:pPr marL="285750" marR="0" lvl="0" indent="-285750" algn="l" defTabSz="457200" rtl="0" eaLnBrk="1" fontAlgn="auto" latinLnBrk="0" hangingPunct="1">
              <a:lnSpc>
                <a:spcPct val="114000"/>
              </a:lnSpc>
              <a:spcBef>
                <a:spcPts val="600"/>
              </a:spcBef>
              <a:spcAft>
                <a:spcPts val="0"/>
              </a:spcAft>
              <a:buClr>
                <a:srgbClr val="009900"/>
              </a:buClr>
              <a:buSzPct val="2000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Trade Gothic Next Rounded" panose="020F0503040303020004" pitchFamily="34" charset="0"/>
                <a:ea typeface="Calibri"/>
                <a:cs typeface="Calibri"/>
                <a:sym typeface="Calibri"/>
              </a:rPr>
              <a:t>Supplier Management</a:t>
            </a:r>
          </a:p>
          <a:p>
            <a:pPr marL="285750" marR="0" lvl="0" indent="-285750" algn="l" defTabSz="457200" rtl="0" eaLnBrk="1" fontAlgn="auto" latinLnBrk="0" hangingPunct="1">
              <a:lnSpc>
                <a:spcPct val="114000"/>
              </a:lnSpc>
              <a:spcBef>
                <a:spcPts val="600"/>
              </a:spcBef>
              <a:spcAft>
                <a:spcPts val="0"/>
              </a:spcAft>
              <a:buClr>
                <a:srgbClr val="009900"/>
              </a:buClr>
              <a:buSzPct val="2000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Trade Gothic Next Rounded" panose="020F0503040303020004" pitchFamily="34" charset="0"/>
                <a:ea typeface="Calibri"/>
                <a:cs typeface="Calibri"/>
                <a:sym typeface="Calibri"/>
              </a:rPr>
              <a:t>Introduction to the One Page Business Plan</a:t>
            </a:r>
          </a:p>
          <a:p>
            <a:pPr marL="0" marR="0" lvl="0" indent="0" algn="l" defTabSz="457200" rtl="0" eaLnBrk="1" fontAlgn="auto" latinLnBrk="0" hangingPunct="1">
              <a:lnSpc>
                <a:spcPct val="100000"/>
              </a:lnSpc>
              <a:spcBef>
                <a:spcPts val="0"/>
              </a:spcBef>
              <a:spcAft>
                <a:spcPts val="0"/>
              </a:spcAft>
              <a:buClr>
                <a:srgbClr val="000000"/>
              </a:buClr>
              <a:buSzPts val="3600"/>
              <a:buFontTx/>
              <a:buNone/>
              <a:tabLst/>
              <a:defRPr/>
            </a:pPr>
            <a:endParaRPr kumimoji="0" lang="en-US" sz="1800" b="0" i="0" u="none" strike="noStrike" kern="0" cap="none" spc="0" normalizeH="0" baseline="0" noProof="0">
              <a:ln>
                <a:noFill/>
              </a:ln>
              <a:solidFill>
                <a:srgbClr val="000000"/>
              </a:solidFill>
              <a:effectLst/>
              <a:uLnTx/>
              <a:uFillTx/>
              <a:latin typeface="Arial Nova Light" panose="020B0304020202020204" pitchFamily="34" charset="0"/>
              <a:ea typeface="Calibri"/>
              <a:cs typeface="Calibri"/>
              <a:sym typeface="Calibri"/>
            </a:endParaRPr>
          </a:p>
        </p:txBody>
      </p:sp>
      <p:sp>
        <p:nvSpPr>
          <p:cNvPr id="65" name="Google Shape;143;p2">
            <a:extLst>
              <a:ext uri="{FF2B5EF4-FFF2-40B4-BE49-F238E27FC236}">
                <a16:creationId xmlns:a16="http://schemas.microsoft.com/office/drawing/2014/main" id="{EE96E9DA-D2DA-7051-3F88-DC1C2873C527}"/>
              </a:ext>
            </a:extLst>
          </p:cNvPr>
          <p:cNvSpPr txBox="1"/>
          <p:nvPr/>
        </p:nvSpPr>
        <p:spPr>
          <a:xfrm>
            <a:off x="3193607" y="2921252"/>
            <a:ext cx="2715450" cy="2781510"/>
          </a:xfrm>
          <a:prstGeom prst="rect">
            <a:avLst/>
          </a:prstGeom>
          <a:noFill/>
          <a:ln>
            <a:noFill/>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3600"/>
              <a:buFontTx/>
              <a:buNone/>
              <a:tabLst/>
              <a:defRPr/>
            </a:pPr>
            <a:r>
              <a:rPr kumimoji="0" lang="en-US" sz="1600" b="1" i="0" u="none" strike="noStrike" kern="0" cap="none" spc="0" normalizeH="0" baseline="0" noProof="0">
                <a:ln>
                  <a:noFill/>
                </a:ln>
                <a:solidFill>
                  <a:srgbClr val="000000"/>
                </a:solidFill>
                <a:effectLst/>
                <a:uLnTx/>
                <a:uFillTx/>
                <a:latin typeface="Trade Gothic Next Rounded" panose="020F0503040303020004" pitchFamily="34" charset="0"/>
                <a:ea typeface="Calibri"/>
                <a:cs typeface="Calibri"/>
                <a:sym typeface="Calibri"/>
              </a:rPr>
              <a:t>Finding and managing the money needed to run a successful business</a:t>
            </a:r>
            <a:endParaRPr kumimoji="0" sz="1600" b="1" i="0" u="none" strike="noStrike" kern="0" cap="none" spc="0" normalizeH="0" baseline="0" noProof="0">
              <a:ln>
                <a:noFill/>
              </a:ln>
              <a:solidFill>
                <a:srgbClr val="2F4859"/>
              </a:solidFill>
              <a:effectLst/>
              <a:uLnTx/>
              <a:uFillTx/>
              <a:latin typeface="Trade Gothic Next Rounded" panose="020F0503040303020004" pitchFamily="34" charset="0"/>
              <a:ea typeface="Calibri"/>
              <a:cs typeface="Calibri"/>
              <a:sym typeface="Calibri"/>
            </a:endParaRPr>
          </a:p>
          <a:p>
            <a:pPr marL="128588" marR="0" lvl="0" indent="-14288" algn="l" defTabSz="457200" rtl="0" eaLnBrk="1" fontAlgn="auto" latinLnBrk="0" hangingPunct="1">
              <a:lnSpc>
                <a:spcPct val="100000"/>
              </a:lnSpc>
              <a:spcBef>
                <a:spcPts val="0"/>
              </a:spcBef>
              <a:spcAft>
                <a:spcPts val="0"/>
              </a:spcAft>
              <a:buClr>
                <a:srgbClr val="000000"/>
              </a:buClr>
              <a:buSzPts val="3600"/>
              <a:buFontTx/>
              <a:buNone/>
              <a:tabLst/>
              <a:defRPr/>
            </a:pPr>
            <a:endParaRPr kumimoji="0" lang="en-US" sz="1400" b="0" i="0" u="none" strike="noStrike" kern="0" cap="none" spc="0" normalizeH="0" baseline="0" noProof="0">
              <a:ln>
                <a:noFill/>
              </a:ln>
              <a:solidFill>
                <a:srgbClr val="2F4859"/>
              </a:solidFill>
              <a:effectLst/>
              <a:uLnTx/>
              <a:uFillTx/>
              <a:latin typeface="Arial Nova Light" panose="020B0304020202020204" pitchFamily="34" charset="0"/>
              <a:ea typeface="Calibri"/>
              <a:cs typeface="Calibri"/>
              <a:sym typeface="Calibri"/>
            </a:endParaRPr>
          </a:p>
          <a:p>
            <a:pPr marL="400050" marR="0" lvl="0" indent="-285750" algn="l" defTabSz="457200" rtl="0" eaLnBrk="1" fontAlgn="auto" latinLnBrk="0" hangingPunct="1">
              <a:lnSpc>
                <a:spcPct val="114000"/>
              </a:lnSpc>
              <a:spcBef>
                <a:spcPts val="600"/>
              </a:spcBef>
              <a:spcAft>
                <a:spcPts val="0"/>
              </a:spcAft>
              <a:buClr>
                <a:srgbClr val="1C7DC6"/>
              </a:buClr>
              <a:buSzPct val="200000"/>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latin typeface="Trade Gothic Next Rounded" panose="020F0503040303020004" pitchFamily="34" charset="0"/>
                <a:ea typeface="Calibri"/>
                <a:cs typeface="Calibri"/>
                <a:sym typeface="Calibri"/>
              </a:rPr>
              <a:t>Financial &amp; Cash Flow Statement</a:t>
            </a:r>
          </a:p>
          <a:p>
            <a:pPr marL="400050" marR="0" lvl="0" indent="-285750" algn="l" defTabSz="457200" rtl="0" eaLnBrk="1" fontAlgn="auto" latinLnBrk="0" hangingPunct="1">
              <a:lnSpc>
                <a:spcPct val="114000"/>
              </a:lnSpc>
              <a:spcBef>
                <a:spcPts val="600"/>
              </a:spcBef>
              <a:spcAft>
                <a:spcPts val="0"/>
              </a:spcAft>
              <a:buClr>
                <a:srgbClr val="1C7DC6"/>
              </a:buClr>
              <a:buSzPct val="200000"/>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latin typeface="Trade Gothic Next Rounded" panose="020F0503040303020004" pitchFamily="34" charset="0"/>
                <a:ea typeface="Calibri"/>
                <a:cs typeface="Calibri"/>
                <a:sym typeface="Calibri"/>
              </a:rPr>
              <a:t>Access to Capital – Panel Discussion</a:t>
            </a:r>
          </a:p>
          <a:p>
            <a:pPr marL="400050" marR="0" lvl="0" indent="-285750" algn="l" defTabSz="457200" rtl="0" eaLnBrk="1" fontAlgn="auto" latinLnBrk="0" hangingPunct="1">
              <a:lnSpc>
                <a:spcPct val="114000"/>
              </a:lnSpc>
              <a:spcBef>
                <a:spcPts val="600"/>
              </a:spcBef>
              <a:spcAft>
                <a:spcPts val="0"/>
              </a:spcAft>
              <a:buClr>
                <a:srgbClr val="1C7DC6"/>
              </a:buClr>
              <a:buSzPct val="200000"/>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latin typeface="Trade Gothic Next Rounded" panose="020F0503040303020004" pitchFamily="34" charset="0"/>
                <a:ea typeface="Calibri"/>
                <a:cs typeface="Calibri"/>
                <a:sym typeface="Calibri"/>
              </a:rPr>
              <a:t>Individual Banker Session</a:t>
            </a:r>
          </a:p>
          <a:p>
            <a:pPr marL="400050" marR="0" lvl="0" indent="-285750" algn="l" defTabSz="457200" rtl="0" eaLnBrk="1" fontAlgn="auto" latinLnBrk="0" hangingPunct="1">
              <a:lnSpc>
                <a:spcPct val="114000"/>
              </a:lnSpc>
              <a:spcBef>
                <a:spcPts val="600"/>
              </a:spcBef>
              <a:spcAft>
                <a:spcPts val="0"/>
              </a:spcAft>
              <a:buClr>
                <a:srgbClr val="1C7DC6"/>
              </a:buClr>
              <a:buSzPct val="200000"/>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latin typeface="Trade Gothic Next Rounded" panose="020F0503040303020004" pitchFamily="34" charset="0"/>
                <a:ea typeface="Calibri"/>
                <a:cs typeface="Calibri"/>
                <a:sym typeface="Calibri"/>
              </a:rPr>
              <a:t>Budgeting</a:t>
            </a:r>
            <a:endParaRPr kumimoji="0" sz="1400" b="0" i="0" u="none" strike="noStrike" kern="0" cap="none" spc="0" normalizeH="0" baseline="0" noProof="0">
              <a:ln>
                <a:noFill/>
              </a:ln>
              <a:solidFill>
                <a:prstClr val="black"/>
              </a:solidFill>
              <a:effectLst/>
              <a:uLnTx/>
              <a:uFillTx/>
              <a:latin typeface="Trade Gothic Next Rounded" panose="020F0503040303020004" pitchFamily="34" charset="0"/>
              <a:ea typeface="Calibri"/>
              <a:cs typeface="Calibri"/>
              <a:sym typeface="Calibri"/>
            </a:endParaRPr>
          </a:p>
        </p:txBody>
      </p:sp>
      <p:sp>
        <p:nvSpPr>
          <p:cNvPr id="66" name="Google Shape;156;p2">
            <a:extLst>
              <a:ext uri="{FF2B5EF4-FFF2-40B4-BE49-F238E27FC236}">
                <a16:creationId xmlns:a16="http://schemas.microsoft.com/office/drawing/2014/main" id="{68E4C76E-792B-C7BE-8E62-6DA28B8A9F92}"/>
              </a:ext>
            </a:extLst>
          </p:cNvPr>
          <p:cNvSpPr txBox="1"/>
          <p:nvPr/>
        </p:nvSpPr>
        <p:spPr>
          <a:xfrm>
            <a:off x="6132981" y="2933000"/>
            <a:ext cx="2808372" cy="2331387"/>
          </a:xfrm>
          <a:prstGeom prst="rect">
            <a:avLst/>
          </a:prstGeom>
          <a:noFill/>
          <a:ln>
            <a:noFill/>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3600"/>
              <a:buFontTx/>
              <a:buNone/>
              <a:tabLst/>
              <a:defRPr/>
            </a:pPr>
            <a:r>
              <a:rPr kumimoji="0" lang="en-US" sz="1600" b="1" i="0" u="none" strike="noStrike" kern="0" cap="none" spc="0" normalizeH="0" baseline="0" noProof="0">
                <a:ln>
                  <a:noFill/>
                </a:ln>
                <a:solidFill>
                  <a:srgbClr val="000000"/>
                </a:solidFill>
                <a:effectLst/>
                <a:uLnTx/>
                <a:uFillTx/>
                <a:latin typeface="Trade Gothic Next Rounded" panose="020F0503040303020004" pitchFamily="34" charset="0"/>
                <a:ea typeface="Calibri"/>
                <a:cs typeface="Calibri"/>
                <a:sym typeface="Calibri"/>
              </a:rPr>
              <a:t>Marketing and Selling to maximize your profits</a:t>
            </a:r>
            <a:endParaRPr kumimoji="0" sz="1600" b="1" i="0" u="none" strike="noStrike" kern="0" cap="none" spc="0" normalizeH="0" baseline="0" noProof="0">
              <a:ln>
                <a:noFill/>
              </a:ln>
              <a:solidFill>
                <a:srgbClr val="000000"/>
              </a:solidFill>
              <a:effectLst/>
              <a:uLnTx/>
              <a:uFillTx/>
              <a:latin typeface="Trade Gothic Next Rounded" panose="020F0503040303020004" pitchFamily="34" charset="0"/>
              <a:ea typeface="Arial"/>
              <a:cs typeface="Arial"/>
              <a:sym typeface="Arial"/>
            </a:endParaRPr>
          </a:p>
          <a:p>
            <a:pPr marL="0" marR="0" lvl="0" indent="0" algn="l" defTabSz="457200" rtl="0" eaLnBrk="1" fontAlgn="auto" latinLnBrk="0" hangingPunct="1">
              <a:lnSpc>
                <a:spcPct val="100000"/>
              </a:lnSpc>
              <a:spcBef>
                <a:spcPts val="900"/>
              </a:spcBef>
              <a:spcAft>
                <a:spcPts val="0"/>
              </a:spcAft>
              <a:buClr>
                <a:srgbClr val="2F4859"/>
              </a:buClr>
              <a:buSzPts val="3200"/>
              <a:buFontTx/>
              <a:buNone/>
              <a:tabLst/>
              <a:defRPr/>
            </a:pPr>
            <a:endParaRPr kumimoji="0" lang="en-US" sz="1400" b="0" i="0" u="none" strike="noStrike" kern="0" cap="none" spc="0" normalizeH="0" baseline="0" noProof="0">
              <a:ln>
                <a:noFill/>
              </a:ln>
              <a:solidFill>
                <a:srgbClr val="2F4859"/>
              </a:solidFill>
              <a:effectLst/>
              <a:uLnTx/>
              <a:uFillTx/>
              <a:latin typeface="Trade Gothic Next Rounded" panose="020F0503040303020004" pitchFamily="34" charset="0"/>
              <a:ea typeface="Calibri"/>
              <a:cs typeface="Calibri"/>
              <a:sym typeface="Calibri"/>
            </a:endParaRPr>
          </a:p>
          <a:p>
            <a:pPr marL="285750" marR="0" lvl="0" indent="-285750" algn="l" defTabSz="457200" rtl="0" eaLnBrk="1" fontAlgn="auto" latinLnBrk="0" hangingPunct="1">
              <a:lnSpc>
                <a:spcPct val="100000"/>
              </a:lnSpc>
              <a:spcBef>
                <a:spcPts val="600"/>
              </a:spcBef>
              <a:spcAft>
                <a:spcPts val="0"/>
              </a:spcAft>
              <a:buClr>
                <a:srgbClr val="3333FF"/>
              </a:buClr>
              <a:buSzPct val="200000"/>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latin typeface="Trade Gothic Next Rounded" panose="020F0503040303020004" pitchFamily="34" charset="0"/>
                <a:ea typeface="Calibri"/>
                <a:cs typeface="Calibri"/>
                <a:sym typeface="Calibri"/>
              </a:rPr>
              <a:t>Brand Analysis &amp; Positioning</a:t>
            </a:r>
          </a:p>
          <a:p>
            <a:pPr marL="285750" marR="0" lvl="0" indent="-285750" algn="l" defTabSz="457200" rtl="0" eaLnBrk="1" fontAlgn="auto" latinLnBrk="0" hangingPunct="1">
              <a:lnSpc>
                <a:spcPct val="100000"/>
              </a:lnSpc>
              <a:spcBef>
                <a:spcPts val="600"/>
              </a:spcBef>
              <a:spcAft>
                <a:spcPts val="0"/>
              </a:spcAft>
              <a:buClr>
                <a:srgbClr val="3333FF"/>
              </a:buClr>
              <a:buSzPct val="200000"/>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latin typeface="Trade Gothic Next Rounded" panose="020F0503040303020004" pitchFamily="34" charset="0"/>
                <a:ea typeface="Calibri"/>
                <a:cs typeface="Calibri"/>
                <a:sym typeface="Calibri"/>
              </a:rPr>
              <a:t>Developing a Marketing Plan</a:t>
            </a:r>
          </a:p>
          <a:p>
            <a:pPr marL="285750" marR="0" lvl="0" indent="-285750" algn="l" defTabSz="457200" rtl="0" eaLnBrk="1" fontAlgn="auto" latinLnBrk="0" hangingPunct="1">
              <a:lnSpc>
                <a:spcPct val="100000"/>
              </a:lnSpc>
              <a:spcBef>
                <a:spcPts val="600"/>
              </a:spcBef>
              <a:spcAft>
                <a:spcPts val="0"/>
              </a:spcAft>
              <a:buClr>
                <a:srgbClr val="3333FF"/>
              </a:buClr>
              <a:buSzPct val="200000"/>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latin typeface="Trade Gothic Next Rounded" panose="020F0503040303020004" pitchFamily="34" charset="0"/>
                <a:ea typeface="Calibri"/>
                <a:cs typeface="Calibri"/>
                <a:sym typeface="Calibri"/>
              </a:rPr>
              <a:t>Social Media Strategy</a:t>
            </a:r>
          </a:p>
          <a:p>
            <a:pPr marL="285750" marR="0" lvl="0" indent="-285750" algn="l" defTabSz="457200" rtl="0" eaLnBrk="1" fontAlgn="auto" latinLnBrk="0" hangingPunct="1">
              <a:lnSpc>
                <a:spcPct val="100000"/>
              </a:lnSpc>
              <a:spcBef>
                <a:spcPts val="600"/>
              </a:spcBef>
              <a:spcAft>
                <a:spcPts val="0"/>
              </a:spcAft>
              <a:buClr>
                <a:srgbClr val="3333FF"/>
              </a:buClr>
              <a:buSzPct val="200000"/>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latin typeface="Trade Gothic Next Rounded" panose="020F0503040303020004" pitchFamily="34" charset="0"/>
                <a:ea typeface="Calibri"/>
                <a:cs typeface="Calibri"/>
                <a:sym typeface="Calibri"/>
              </a:rPr>
              <a:t>Selling Panel</a:t>
            </a:r>
          </a:p>
          <a:p>
            <a:pPr marL="285750" marR="0" lvl="0" indent="-285750" algn="l" defTabSz="457200" rtl="0" eaLnBrk="1" fontAlgn="auto" latinLnBrk="0" hangingPunct="1">
              <a:lnSpc>
                <a:spcPct val="100000"/>
              </a:lnSpc>
              <a:spcBef>
                <a:spcPts val="600"/>
              </a:spcBef>
              <a:spcAft>
                <a:spcPts val="0"/>
              </a:spcAft>
              <a:buClr>
                <a:srgbClr val="3333FF"/>
              </a:buClr>
              <a:buSzPct val="200000"/>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latin typeface="Trade Gothic Next Rounded" panose="020F0503040303020004" pitchFamily="34" charset="0"/>
                <a:ea typeface="Calibri"/>
                <a:cs typeface="Calibri"/>
                <a:sym typeface="Calibri"/>
              </a:rPr>
              <a:t>Scaling Your Business</a:t>
            </a:r>
          </a:p>
        </p:txBody>
      </p:sp>
      <p:sp>
        <p:nvSpPr>
          <p:cNvPr id="67" name="Google Shape;140;p2">
            <a:extLst>
              <a:ext uri="{FF2B5EF4-FFF2-40B4-BE49-F238E27FC236}">
                <a16:creationId xmlns:a16="http://schemas.microsoft.com/office/drawing/2014/main" id="{7F4D3C7B-7F5E-5558-6652-321F1D3D5072}"/>
              </a:ext>
            </a:extLst>
          </p:cNvPr>
          <p:cNvSpPr txBox="1"/>
          <p:nvPr/>
        </p:nvSpPr>
        <p:spPr>
          <a:xfrm>
            <a:off x="9229980" y="2911026"/>
            <a:ext cx="2695650" cy="3191879"/>
          </a:xfrm>
          <a:prstGeom prst="rect">
            <a:avLst/>
          </a:prstGeom>
          <a:noFill/>
          <a:ln>
            <a:noFill/>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3600"/>
              <a:buFontTx/>
              <a:buNone/>
              <a:tabLst/>
              <a:defRPr/>
            </a:pPr>
            <a:r>
              <a:rPr kumimoji="0" lang="en-US" sz="1600" b="1" i="0" u="none" strike="noStrike" kern="0" cap="none" spc="0" normalizeH="0" baseline="0" noProof="0">
                <a:ln>
                  <a:noFill/>
                </a:ln>
                <a:solidFill>
                  <a:srgbClr val="000000"/>
                </a:solidFill>
                <a:effectLst/>
                <a:uLnTx/>
                <a:uFillTx/>
                <a:latin typeface="Trade Gothic Next Rounded"/>
                <a:ea typeface="Calibri"/>
                <a:cs typeface="Calibri"/>
                <a:sym typeface="Calibri"/>
              </a:rPr>
              <a:t>Making the case for who, when and how to get help for your company</a:t>
            </a:r>
          </a:p>
          <a:p>
            <a:pPr marL="0" marR="0" lvl="0" indent="0" algn="l" defTabSz="457200" rtl="0" eaLnBrk="1" fontAlgn="auto" latinLnBrk="0" hangingPunct="1">
              <a:lnSpc>
                <a:spcPct val="100000"/>
              </a:lnSpc>
              <a:spcBef>
                <a:spcPts val="0"/>
              </a:spcBef>
              <a:spcAft>
                <a:spcPts val="0"/>
              </a:spcAft>
              <a:buClr>
                <a:srgbClr val="000000"/>
              </a:buClr>
              <a:buSzPts val="3600"/>
              <a:buFontTx/>
              <a:buNone/>
              <a:tabLst/>
              <a:defRPr/>
            </a:pPr>
            <a:endParaRPr kumimoji="0" lang="en-US" sz="1400" b="0" i="0" u="none" strike="noStrike" kern="0" cap="none" spc="0" normalizeH="0" baseline="0" noProof="0">
              <a:ln>
                <a:noFill/>
              </a:ln>
              <a:solidFill>
                <a:srgbClr val="000000"/>
              </a:solidFill>
              <a:effectLst/>
              <a:uLnTx/>
              <a:uFillTx/>
              <a:latin typeface="Arial Nova Light" panose="020B0304020202020204" pitchFamily="34" charset="0"/>
              <a:cs typeface="Calibri"/>
              <a:sym typeface="Calibri"/>
            </a:endParaRPr>
          </a:p>
          <a:p>
            <a:pPr marL="285750" marR="0" lvl="0" indent="-285750" algn="l" defTabSz="457200" rtl="0" eaLnBrk="1" fontAlgn="auto" latinLnBrk="0" hangingPunct="1">
              <a:lnSpc>
                <a:spcPct val="114000"/>
              </a:lnSpc>
              <a:spcBef>
                <a:spcPts val="600"/>
              </a:spcBef>
              <a:spcAft>
                <a:spcPts val="0"/>
              </a:spcAft>
              <a:buClr>
                <a:srgbClr val="0000FF"/>
              </a:buClr>
              <a:buSzPct val="2000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Trade Gothic Next Rounded"/>
                <a:cs typeface="Calibri"/>
                <a:sym typeface="Calibri"/>
              </a:rPr>
              <a:t>You Must Have Advisors</a:t>
            </a:r>
            <a:endParaRPr kumimoji="0" lang="en-US" sz="1400" b="0" i="0" u="none" strike="noStrike" kern="0" cap="none" spc="0" normalizeH="0" baseline="0" noProof="0">
              <a:ln>
                <a:noFill/>
              </a:ln>
              <a:solidFill>
                <a:srgbClr val="000000"/>
              </a:solidFill>
              <a:effectLst/>
              <a:uLnTx/>
              <a:uFillTx/>
              <a:latin typeface="Trade Gothic Next Rounded"/>
              <a:cs typeface="Calibri"/>
            </a:endParaRPr>
          </a:p>
          <a:p>
            <a:pPr marL="285750" marR="0" lvl="0" indent="-285750" algn="l" defTabSz="457200" rtl="0" eaLnBrk="1" fontAlgn="auto" latinLnBrk="0" hangingPunct="1">
              <a:lnSpc>
                <a:spcPct val="114000"/>
              </a:lnSpc>
              <a:spcBef>
                <a:spcPts val="600"/>
              </a:spcBef>
              <a:spcAft>
                <a:spcPts val="0"/>
              </a:spcAft>
              <a:buClr>
                <a:srgbClr val="0000FF"/>
              </a:buClr>
              <a:buSzPct val="2000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Trade Gothic Next Rounded"/>
                <a:cs typeface="Calibri"/>
                <a:sym typeface="Calibri"/>
              </a:rPr>
              <a:t>Building Your Advisory Board</a:t>
            </a:r>
            <a:endParaRPr kumimoji="0" lang="en-US" sz="1400" b="0" i="0" u="none" strike="noStrike" kern="0" cap="none" spc="0" normalizeH="0" baseline="0" noProof="0">
              <a:ln>
                <a:noFill/>
              </a:ln>
              <a:solidFill>
                <a:srgbClr val="000000"/>
              </a:solidFill>
              <a:effectLst/>
              <a:uLnTx/>
              <a:uFillTx/>
              <a:latin typeface="Trade Gothic Next Rounded"/>
              <a:cs typeface="Calibri"/>
            </a:endParaRPr>
          </a:p>
          <a:p>
            <a:pPr marL="285750" marR="0" lvl="0" indent="-285750" algn="l" defTabSz="457200" rtl="0" eaLnBrk="1" fontAlgn="auto" latinLnBrk="0" hangingPunct="1">
              <a:lnSpc>
                <a:spcPct val="114000"/>
              </a:lnSpc>
              <a:spcBef>
                <a:spcPts val="600"/>
              </a:spcBef>
              <a:spcAft>
                <a:spcPts val="0"/>
              </a:spcAft>
              <a:buClr>
                <a:srgbClr val="0000FF"/>
              </a:buClr>
              <a:buSzPct val="2000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Trade Gothic Next Rounded"/>
                <a:cs typeface="Calibri"/>
                <a:sym typeface="Calibri"/>
              </a:rPr>
              <a:t>HR and the Current Workforce</a:t>
            </a:r>
            <a:endParaRPr kumimoji="0" lang="en-US" sz="1400" b="0" i="0" u="none" strike="noStrike" kern="0" cap="none" spc="0" normalizeH="0" baseline="0" noProof="0">
              <a:ln>
                <a:noFill/>
              </a:ln>
              <a:solidFill>
                <a:srgbClr val="000000"/>
              </a:solidFill>
              <a:effectLst/>
              <a:uLnTx/>
              <a:uFillTx/>
              <a:latin typeface="Trade Gothic Next Rounded"/>
              <a:cs typeface="Calibri"/>
            </a:endParaRPr>
          </a:p>
          <a:p>
            <a:pPr marL="285750" marR="0" lvl="0" indent="-285750" algn="l" defTabSz="457200" rtl="0" eaLnBrk="1" fontAlgn="auto" latinLnBrk="0" hangingPunct="1">
              <a:lnSpc>
                <a:spcPct val="114000"/>
              </a:lnSpc>
              <a:spcBef>
                <a:spcPts val="600"/>
              </a:spcBef>
              <a:spcAft>
                <a:spcPts val="0"/>
              </a:spcAft>
              <a:buClr>
                <a:srgbClr val="0000FF"/>
              </a:buClr>
              <a:buSzPct val="2000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Trade Gothic Next Rounded"/>
                <a:cs typeface="Calibri"/>
                <a:sym typeface="Calibri"/>
              </a:rPr>
              <a:t>Hiring Well and Managing with Ease</a:t>
            </a:r>
            <a:endParaRPr kumimoji="0" lang="en-US" sz="1400" b="0" i="0" u="none" strike="noStrike" kern="0" cap="none" spc="0" normalizeH="0" baseline="0" noProof="0">
              <a:ln>
                <a:noFill/>
              </a:ln>
              <a:solidFill>
                <a:srgbClr val="000000"/>
              </a:solidFill>
              <a:effectLst/>
              <a:uLnTx/>
              <a:uFillTx/>
              <a:latin typeface="Trade Gothic Next Rounded"/>
              <a:cs typeface="Calibri"/>
            </a:endParaRPr>
          </a:p>
          <a:p>
            <a:pPr marL="0" marR="0" lvl="0" indent="0" algn="l" defTabSz="457200" rtl="0" eaLnBrk="1" fontAlgn="auto" latinLnBrk="0" hangingPunct="1">
              <a:lnSpc>
                <a:spcPct val="100000"/>
              </a:lnSpc>
              <a:spcBef>
                <a:spcPts val="0"/>
              </a:spcBef>
              <a:spcAft>
                <a:spcPts val="0"/>
              </a:spcAft>
              <a:buClr>
                <a:srgbClr val="000000"/>
              </a:buClr>
              <a:buSzPts val="3600"/>
              <a:buFontTx/>
              <a:buNone/>
              <a:tabLst/>
              <a:defRPr/>
            </a:pPr>
            <a:endParaRPr kumimoji="0" sz="700" b="0" i="0" u="none" strike="noStrike" kern="0" cap="none" spc="0" normalizeH="0" baseline="0" noProof="0">
              <a:ln>
                <a:noFill/>
              </a:ln>
              <a:solidFill>
                <a:srgbClr val="000000"/>
              </a:solidFill>
              <a:effectLst/>
              <a:uLnTx/>
              <a:uFillTx/>
              <a:latin typeface="Arial Nova Light" panose="020B0304020202020204" pitchFamily="34" charset="0"/>
              <a:ea typeface="Arial"/>
              <a:cs typeface="Arial"/>
              <a:sym typeface="Arial"/>
            </a:endParaRPr>
          </a:p>
          <a:p>
            <a:pPr marL="0" marR="0" lvl="0" indent="0" algn="ctr" defTabSz="457200" rtl="0" eaLnBrk="1" fontAlgn="auto" latinLnBrk="0" hangingPunct="1">
              <a:lnSpc>
                <a:spcPct val="100000"/>
              </a:lnSpc>
              <a:spcBef>
                <a:spcPts val="225"/>
              </a:spcBef>
              <a:spcAft>
                <a:spcPts val="0"/>
              </a:spcAft>
              <a:buClr>
                <a:srgbClr val="000000"/>
              </a:buClr>
              <a:buSzPts val="3600"/>
              <a:buFontTx/>
              <a:buNone/>
              <a:tabLst/>
              <a:defRPr/>
            </a:pPr>
            <a:endParaRPr kumimoji="0" sz="1800" b="0" i="0" u="none" strike="noStrike" kern="0" cap="none" spc="0" normalizeH="0" baseline="0" noProof="0">
              <a:ln>
                <a:noFill/>
              </a:ln>
              <a:solidFill>
                <a:srgbClr val="000000"/>
              </a:solidFill>
              <a:effectLst/>
              <a:uLnTx/>
              <a:uFillTx/>
              <a:latin typeface="Arial Nova Light" panose="020B0304020202020204" pitchFamily="34" charset="0"/>
              <a:ea typeface="Gill Sans"/>
              <a:cs typeface="Gill Sans"/>
              <a:sym typeface="Gill Sans"/>
            </a:endParaRPr>
          </a:p>
        </p:txBody>
      </p:sp>
      <p:sp>
        <p:nvSpPr>
          <p:cNvPr id="68" name="Google Shape;134;p2">
            <a:extLst>
              <a:ext uri="{FF2B5EF4-FFF2-40B4-BE49-F238E27FC236}">
                <a16:creationId xmlns:a16="http://schemas.microsoft.com/office/drawing/2014/main" id="{339AF368-D873-F9AC-561F-8A7DF7EFC408}"/>
              </a:ext>
            </a:extLst>
          </p:cNvPr>
          <p:cNvSpPr/>
          <p:nvPr/>
        </p:nvSpPr>
        <p:spPr>
          <a:xfrm>
            <a:off x="900220" y="601639"/>
            <a:ext cx="10405200" cy="1146468"/>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uLnTx/>
                <a:uFillTx/>
                <a:latin typeface="Arial Nova Cond" panose="020B0506020202020204" pitchFamily="34" charset="0"/>
                <a:ea typeface="Calibri" panose="020F0502020204030204" pitchFamily="34" charset="0"/>
                <a:cs typeface="+mn-cs"/>
              </a:rPr>
              <a:t>S</a:t>
            </a:r>
            <a:r>
              <a:rPr kumimoji="0" lang="en-US" sz="3600" b="1" i="0" u="none" strike="noStrike" kern="1200" cap="none" spc="0" normalizeH="0" baseline="0" noProof="0">
                <a:ln>
                  <a:noFill/>
                </a:ln>
                <a:solidFill>
                  <a:srgbClr val="5B9BD5">
                    <a:lumMod val="75000"/>
                  </a:srgbClr>
                </a:solidFill>
                <a:effectLst/>
                <a:uLnTx/>
                <a:uFillTx/>
                <a:latin typeface="Arial Nova Cond" panose="020B0506020202020204" pitchFamily="34" charset="0"/>
                <a:ea typeface="Calibri" panose="020F0502020204030204" pitchFamily="34" charset="0"/>
                <a:cs typeface="+mn-cs"/>
              </a:rPr>
              <a:t>trategies to </a:t>
            </a:r>
            <a:r>
              <a:rPr kumimoji="0" lang="en-US" sz="4800" b="1" i="0" u="none" strike="noStrike" kern="1200" cap="none" spc="0" normalizeH="0" baseline="0" noProof="0">
                <a:ln>
                  <a:noFill/>
                </a:ln>
                <a:solidFill>
                  <a:srgbClr val="5B9BD5">
                    <a:lumMod val="75000"/>
                  </a:srgbClr>
                </a:solidFill>
                <a:effectLst/>
                <a:uLnTx/>
                <a:uFillTx/>
                <a:latin typeface="Arial Nova Cond" panose="020B0506020202020204" pitchFamily="34" charset="0"/>
                <a:ea typeface="Calibri" panose="020F0502020204030204" pitchFamily="34" charset="0"/>
                <a:cs typeface="+mn-cs"/>
              </a:rPr>
              <a:t>A</a:t>
            </a:r>
            <a:r>
              <a:rPr kumimoji="0" lang="en-US" sz="3600" b="1" i="0" u="none" strike="noStrike" kern="1200" cap="none" spc="0" normalizeH="0" baseline="0" noProof="0">
                <a:ln>
                  <a:noFill/>
                </a:ln>
                <a:solidFill>
                  <a:srgbClr val="5B9BD5">
                    <a:lumMod val="75000"/>
                  </a:srgbClr>
                </a:solidFill>
                <a:effectLst/>
                <a:uLnTx/>
                <a:uFillTx/>
                <a:latin typeface="Arial Nova Cond" panose="020B0506020202020204" pitchFamily="34" charset="0"/>
                <a:ea typeface="Calibri" panose="020F0502020204030204" pitchFamily="34" charset="0"/>
                <a:cs typeface="+mn-cs"/>
              </a:rPr>
              <a:t>dvance and </a:t>
            </a:r>
            <a:r>
              <a:rPr kumimoji="0" lang="en-US" sz="4800" b="1" i="0" u="none" strike="noStrike" kern="1200" cap="none" spc="0" normalizeH="0" baseline="0" noProof="0">
                <a:ln>
                  <a:noFill/>
                </a:ln>
                <a:solidFill>
                  <a:srgbClr val="5B9BD5">
                    <a:lumMod val="75000"/>
                  </a:srgbClr>
                </a:solidFill>
                <a:effectLst/>
                <a:uLnTx/>
                <a:uFillTx/>
                <a:latin typeface="Arial Nova Cond" panose="020B0506020202020204" pitchFamily="34" charset="0"/>
                <a:ea typeface="Calibri" panose="020F0502020204030204" pitchFamily="34" charset="0"/>
                <a:cs typeface="+mn-cs"/>
              </a:rPr>
              <a:t>G</a:t>
            </a:r>
            <a:r>
              <a:rPr kumimoji="0" lang="en-US" sz="3600" b="1" i="0" u="none" strike="noStrike" kern="1200" cap="none" spc="0" normalizeH="0" baseline="0" noProof="0">
                <a:ln>
                  <a:noFill/>
                </a:ln>
                <a:solidFill>
                  <a:srgbClr val="5B9BD5">
                    <a:lumMod val="75000"/>
                  </a:srgbClr>
                </a:solidFill>
                <a:effectLst/>
                <a:uLnTx/>
                <a:uFillTx/>
                <a:latin typeface="Arial Nova Cond" panose="020B0506020202020204" pitchFamily="34" charset="0"/>
                <a:ea typeface="Calibri" panose="020F0502020204030204" pitchFamily="34" charset="0"/>
                <a:cs typeface="+mn-cs"/>
              </a:rPr>
              <a:t>row </a:t>
            </a:r>
            <a:r>
              <a:rPr kumimoji="0" lang="en-US" sz="4800" b="1" i="0" u="none" strike="noStrike" kern="1200" cap="none" spc="0" normalizeH="0" baseline="0" noProof="0">
                <a:ln>
                  <a:noFill/>
                </a:ln>
                <a:solidFill>
                  <a:srgbClr val="5B9BD5">
                    <a:lumMod val="75000"/>
                  </a:srgbClr>
                </a:solidFill>
                <a:effectLst/>
                <a:uLnTx/>
                <a:uFillTx/>
                <a:latin typeface="Arial Nova Cond" panose="020B0506020202020204" pitchFamily="34" charset="0"/>
                <a:ea typeface="Calibri" panose="020F0502020204030204" pitchFamily="34" charset="0"/>
                <a:cs typeface="+mn-cs"/>
              </a:rPr>
              <a:t>E</a:t>
            </a:r>
            <a:r>
              <a:rPr kumimoji="0" lang="en-US" sz="3600" b="1" i="0" u="none" strike="noStrike" kern="1200" cap="none" spc="0" normalizeH="0" baseline="0" noProof="0">
                <a:ln>
                  <a:noFill/>
                </a:ln>
                <a:solidFill>
                  <a:srgbClr val="5B9BD5">
                    <a:lumMod val="75000"/>
                  </a:srgbClr>
                </a:solidFill>
                <a:effectLst/>
                <a:uLnTx/>
                <a:uFillTx/>
                <a:latin typeface="Arial Nova Cond" panose="020B0506020202020204" pitchFamily="34" charset="0"/>
                <a:ea typeface="Calibri" panose="020F0502020204030204" pitchFamily="34" charset="0"/>
                <a:cs typeface="+mn-cs"/>
              </a:rPr>
              <a:t>nterprises</a:t>
            </a:r>
          </a:p>
          <a:p>
            <a:pPr marL="0" marR="0" lvl="0" indent="0" algn="l" defTabSz="457200" rtl="0" eaLnBrk="1" fontAlgn="auto" latinLnBrk="0" hangingPunct="1">
              <a:lnSpc>
                <a:spcPct val="100263"/>
              </a:lnSpc>
              <a:spcBef>
                <a:spcPts val="0"/>
              </a:spcBef>
              <a:spcAft>
                <a:spcPts val="0"/>
              </a:spcAft>
              <a:buClr>
                <a:srgbClr val="212121"/>
              </a:buClr>
              <a:buSzPts val="7600"/>
              <a:buFontTx/>
              <a:buNone/>
              <a:tabLst/>
              <a:defRPr/>
            </a:pPr>
            <a:endParaRPr kumimoji="0" lang="en-US" sz="1050" b="0" i="0" u="none" strike="noStrike" kern="0" cap="none" spc="0" normalizeH="0" baseline="0" noProof="0">
              <a:ln>
                <a:noFill/>
              </a:ln>
              <a:solidFill>
                <a:srgbClr val="212121"/>
              </a:solidFill>
              <a:effectLst/>
              <a:uLnTx/>
              <a:uFillTx/>
              <a:latin typeface="Proxima Nova"/>
              <a:ea typeface="Proxima Nova"/>
              <a:cs typeface="Proxima Nova"/>
              <a:sym typeface="Proxima Nova"/>
            </a:endParaRPr>
          </a:p>
          <a:p>
            <a:pPr marL="0" marR="0" lvl="0" indent="0" algn="ctr" defTabSz="457200" rtl="0" eaLnBrk="1" fontAlgn="auto" latinLnBrk="0" hangingPunct="1">
              <a:lnSpc>
                <a:spcPct val="100263"/>
              </a:lnSpc>
              <a:spcBef>
                <a:spcPts val="0"/>
              </a:spcBef>
              <a:spcAft>
                <a:spcPts val="0"/>
              </a:spcAft>
              <a:buClr>
                <a:srgbClr val="212121"/>
              </a:buClr>
              <a:buSzPts val="7600"/>
              <a:buFontTx/>
              <a:buNone/>
              <a:tabLst/>
              <a:defRPr/>
            </a:pPr>
            <a:r>
              <a:rPr kumimoji="0" lang="en-US" sz="1600" b="0" i="0" u="none" strike="noStrike" kern="0" cap="none" spc="0" normalizeH="0" baseline="0" noProof="0">
                <a:ln>
                  <a:noFill/>
                </a:ln>
                <a:solidFill>
                  <a:srgbClr val="212121"/>
                </a:solidFill>
                <a:effectLst/>
                <a:uLnTx/>
                <a:uFillTx/>
                <a:latin typeface="Proxima Nova"/>
                <a:ea typeface="Proxima Nova"/>
                <a:cs typeface="Proxima Nova"/>
                <a:sym typeface="Proxima Nova"/>
              </a:rPr>
              <a:t>The SAGE program takes participants on a transformative journey</a:t>
            </a:r>
            <a:endParaRPr kumimoji="0" sz="1600" b="0" i="0" u="none" strike="noStrike" kern="0" cap="none" spc="0" normalizeH="0" baseline="0" noProof="0">
              <a:ln>
                <a:noFill/>
              </a:ln>
              <a:solidFill>
                <a:srgbClr val="212121"/>
              </a:solidFill>
              <a:effectLst/>
              <a:uLnTx/>
              <a:uFillTx/>
              <a:latin typeface="Proxima Nova"/>
              <a:ea typeface="Proxima Nova"/>
              <a:cs typeface="Proxima Nova"/>
              <a:sym typeface="Proxima Nova"/>
            </a:endParaRPr>
          </a:p>
        </p:txBody>
      </p:sp>
      <p:sp>
        <p:nvSpPr>
          <p:cNvPr id="2" name="Title 1">
            <a:extLst>
              <a:ext uri="{FF2B5EF4-FFF2-40B4-BE49-F238E27FC236}">
                <a16:creationId xmlns:a16="http://schemas.microsoft.com/office/drawing/2014/main" id="{4219C88E-A861-5EDD-35AA-EA55937CC522}"/>
              </a:ext>
            </a:extLst>
          </p:cNvPr>
          <p:cNvSpPr txBox="1">
            <a:spLocks/>
          </p:cNvSpPr>
          <p:nvPr/>
        </p:nvSpPr>
        <p:spPr>
          <a:xfrm>
            <a:off x="0" y="203258"/>
            <a:ext cx="5125266" cy="300350"/>
          </a:xfrm>
          <a:prstGeom prst="rect">
            <a:avLst/>
          </a:prstGeom>
        </p:spPr>
        <p:txBody>
          <a:bodyPr/>
          <a:lstStyle>
            <a:lvl1pPr algn="l" defTabSz="914400" rtl="0" eaLnBrk="1" latinLnBrk="0" hangingPunct="1">
              <a:lnSpc>
                <a:spcPct val="90000"/>
              </a:lnSpc>
              <a:spcBef>
                <a:spcPct val="0"/>
              </a:spcBef>
              <a:buNone/>
              <a:defRPr sz="4800" b="1" i="0" kern="1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January – June  </a:t>
            </a:r>
          </a:p>
        </p:txBody>
      </p:sp>
      <p:pic>
        <p:nvPicPr>
          <p:cNvPr id="6" name="Picture 5" descr="Logo, company name&#10;&#10;Description automatically generated">
            <a:extLst>
              <a:ext uri="{FF2B5EF4-FFF2-40B4-BE49-F238E27FC236}">
                <a16:creationId xmlns:a16="http://schemas.microsoft.com/office/drawing/2014/main" id="{FA88ED1B-F647-227B-7D4B-8512D28F2E94}"/>
              </a:ext>
            </a:extLst>
          </p:cNvPr>
          <p:cNvPicPr>
            <a:picLocks noChangeAspect="1"/>
          </p:cNvPicPr>
          <p:nvPr/>
        </p:nvPicPr>
        <p:blipFill rotWithShape="1">
          <a:blip r:embed="rId6">
            <a:extLst>
              <a:ext uri="{28A0092B-C50C-407E-A947-70E740481C1C}">
                <a14:useLocalDpi xmlns:a14="http://schemas.microsoft.com/office/drawing/2010/main" val="0"/>
              </a:ext>
            </a:extLst>
          </a:blip>
          <a:srcRect t="7075" b="11476"/>
          <a:stretch/>
        </p:blipFill>
        <p:spPr>
          <a:xfrm>
            <a:off x="8941353" y="5702762"/>
            <a:ext cx="2984277" cy="1095824"/>
          </a:xfrm>
          <a:prstGeom prst="rect">
            <a:avLst/>
          </a:prstGeom>
        </p:spPr>
      </p:pic>
    </p:spTree>
    <p:extLst>
      <p:ext uri="{BB962C8B-B14F-4D97-AF65-F5344CB8AC3E}">
        <p14:creationId xmlns:p14="http://schemas.microsoft.com/office/powerpoint/2010/main" val="13465746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Diagram&#10;&#10;Description automatically generated with medium confidence">
            <a:extLst>
              <a:ext uri="{FF2B5EF4-FFF2-40B4-BE49-F238E27FC236}">
                <a16:creationId xmlns:a16="http://schemas.microsoft.com/office/drawing/2014/main" id="{5FE006AF-472A-5C06-5D51-A67FEB747F75}"/>
              </a:ext>
            </a:extLst>
          </p:cNvPr>
          <p:cNvPicPr>
            <a:picLocks noChangeAspect="1"/>
          </p:cNvPicPr>
          <p:nvPr/>
        </p:nvPicPr>
        <p:blipFill rotWithShape="1">
          <a:blip r:embed="rId2">
            <a:extLst>
              <a:ext uri="{28A0092B-C50C-407E-A947-70E740481C1C}">
                <a14:useLocalDpi xmlns:a14="http://schemas.microsoft.com/office/drawing/2010/main" val="0"/>
              </a:ext>
            </a:extLst>
          </a:blip>
          <a:srcRect t="20226"/>
          <a:stretch/>
        </p:blipFill>
        <p:spPr>
          <a:xfrm>
            <a:off x="0" y="523220"/>
            <a:ext cx="12192000" cy="4376691"/>
          </a:xfrm>
          <a:prstGeom prst="rect">
            <a:avLst/>
          </a:prstGeom>
        </p:spPr>
      </p:pic>
      <p:sp>
        <p:nvSpPr>
          <p:cNvPr id="45" name="TextBox 44">
            <a:extLst>
              <a:ext uri="{FF2B5EF4-FFF2-40B4-BE49-F238E27FC236}">
                <a16:creationId xmlns:a16="http://schemas.microsoft.com/office/drawing/2014/main" id="{2D1979FF-A948-6730-CB20-83E1DD2928B5}"/>
              </a:ext>
            </a:extLst>
          </p:cNvPr>
          <p:cNvSpPr txBox="1"/>
          <p:nvPr/>
        </p:nvSpPr>
        <p:spPr>
          <a:xfrm>
            <a:off x="0" y="0"/>
            <a:ext cx="12192000" cy="523220"/>
          </a:xfrm>
          <a:prstGeom prst="rect">
            <a:avLst/>
          </a:prstGeom>
          <a:solidFill>
            <a:srgbClr val="1D4487"/>
          </a:solidFill>
        </p:spPr>
        <p:txBody>
          <a:bodyPr wrap="square" rtlCol="0">
            <a:spAutoFit/>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a:cs typeface="+mn-cs"/>
              </a:rPr>
              <a:t>Amplify Mastermind</a:t>
            </a:r>
          </a:p>
        </p:txBody>
      </p:sp>
      <p:sp>
        <p:nvSpPr>
          <p:cNvPr id="2" name="Rectangle 1">
            <a:extLst>
              <a:ext uri="{FF2B5EF4-FFF2-40B4-BE49-F238E27FC236}">
                <a16:creationId xmlns:a16="http://schemas.microsoft.com/office/drawing/2014/main" id="{F7CC1ACD-C783-4792-6D0C-79B1F787093D}"/>
              </a:ext>
            </a:extLst>
          </p:cNvPr>
          <p:cNvSpPr/>
          <p:nvPr/>
        </p:nvSpPr>
        <p:spPr>
          <a:xfrm>
            <a:off x="9401452" y="523220"/>
            <a:ext cx="2681057" cy="160361"/>
          </a:xfrm>
          <a:prstGeom prst="rect">
            <a:avLst/>
          </a:prstGeom>
          <a:solidFill>
            <a:srgbClr val="1E1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cs typeface="+mn-cs"/>
            </a:endParaRPr>
          </a:p>
        </p:txBody>
      </p:sp>
      <p:pic>
        <p:nvPicPr>
          <p:cNvPr id="25" name="Picture 24" descr="Graphical user interface&#10;&#10;Description automatically generated with medium confidence">
            <a:extLst>
              <a:ext uri="{FF2B5EF4-FFF2-40B4-BE49-F238E27FC236}">
                <a16:creationId xmlns:a16="http://schemas.microsoft.com/office/drawing/2014/main" id="{734A99E9-283F-6B56-878B-44794EE56174}"/>
              </a:ext>
            </a:extLst>
          </p:cNvPr>
          <p:cNvPicPr>
            <a:picLocks noChangeAspect="1"/>
          </p:cNvPicPr>
          <p:nvPr/>
        </p:nvPicPr>
        <p:blipFill rotWithShape="1">
          <a:blip r:embed="rId3">
            <a:extLst>
              <a:ext uri="{28A0092B-C50C-407E-A947-70E740481C1C}">
                <a14:useLocalDpi xmlns:a14="http://schemas.microsoft.com/office/drawing/2010/main" val="0"/>
              </a:ext>
            </a:extLst>
          </a:blip>
          <a:srcRect t="925" b="56190"/>
          <a:stretch/>
        </p:blipFill>
        <p:spPr>
          <a:xfrm>
            <a:off x="92006" y="2495626"/>
            <a:ext cx="6203907" cy="3496490"/>
          </a:xfrm>
          <a:prstGeom prst="rect">
            <a:avLst/>
          </a:prstGeom>
        </p:spPr>
      </p:pic>
      <p:pic>
        <p:nvPicPr>
          <p:cNvPr id="26" name="Picture 25" descr="Graphical user interface&#10;&#10;Description automatically generated with medium confidence">
            <a:extLst>
              <a:ext uri="{FF2B5EF4-FFF2-40B4-BE49-F238E27FC236}">
                <a16:creationId xmlns:a16="http://schemas.microsoft.com/office/drawing/2014/main" id="{8316812C-AC70-326A-B02A-5F0ACB66D97F}"/>
              </a:ext>
            </a:extLst>
          </p:cNvPr>
          <p:cNvPicPr>
            <a:picLocks noChangeAspect="1"/>
          </p:cNvPicPr>
          <p:nvPr/>
        </p:nvPicPr>
        <p:blipFill rotWithShape="1">
          <a:blip r:embed="rId4">
            <a:extLst>
              <a:ext uri="{28A0092B-C50C-407E-A947-70E740481C1C}">
                <a14:useLocalDpi xmlns:a14="http://schemas.microsoft.com/office/drawing/2010/main" val="0"/>
              </a:ext>
            </a:extLst>
          </a:blip>
          <a:srcRect t="45206" r="5852"/>
          <a:stretch/>
        </p:blipFill>
        <p:spPr>
          <a:xfrm>
            <a:off x="6295913" y="2495625"/>
            <a:ext cx="5831432" cy="3496491"/>
          </a:xfrm>
          <a:prstGeom prst="rect">
            <a:avLst/>
          </a:prstGeom>
        </p:spPr>
      </p:pic>
      <p:sp>
        <p:nvSpPr>
          <p:cNvPr id="3" name="TextBox 2">
            <a:extLst>
              <a:ext uri="{FF2B5EF4-FFF2-40B4-BE49-F238E27FC236}">
                <a16:creationId xmlns:a16="http://schemas.microsoft.com/office/drawing/2014/main" id="{60D45691-BBD4-3838-17FC-320ECF7B7EF6}"/>
              </a:ext>
            </a:extLst>
          </p:cNvPr>
          <p:cNvSpPr txBox="1"/>
          <p:nvPr/>
        </p:nvSpPr>
        <p:spPr>
          <a:xfrm>
            <a:off x="4066393" y="6027003"/>
            <a:ext cx="8016116"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D4487"/>
                </a:solidFill>
                <a:effectLst/>
                <a:uLnTx/>
                <a:uFillTx/>
                <a:latin typeface="Trade Gothic Next Light" panose="020B0403040303020004" pitchFamily="34" charset="0"/>
                <a:cs typeface="+mn-cs"/>
              </a:rPr>
              <a:t>DELIVERY: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D4487"/>
                </a:solidFill>
                <a:effectLst/>
                <a:uLnTx/>
                <a:uFillTx/>
                <a:latin typeface="Trade Gothic Next Light" panose="020B0403040303020004" pitchFamily="34" charset="0"/>
                <a:cs typeface="+mn-cs"/>
              </a:rPr>
              <a:t>One 90-minute session each month. WBEs paired with each other WBEs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D4487"/>
                </a:solidFill>
                <a:effectLst/>
                <a:uLnTx/>
                <a:uFillTx/>
                <a:latin typeface="Trade Gothic Next Light" panose="020B0403040303020004" pitchFamily="34" charset="0"/>
                <a:cs typeface="+mn-cs"/>
              </a:rPr>
              <a:t> in a mastermind group and a dedicated corporate business resource partner (BRP).</a:t>
            </a:r>
            <a:r>
              <a:rPr kumimoji="0" lang="en-US" sz="1800" b="1" i="0" u="none" strike="noStrike" kern="1200" cap="none" spc="0" normalizeH="0" baseline="0" noProof="0">
                <a:ln>
                  <a:noFill/>
                </a:ln>
                <a:solidFill>
                  <a:srgbClr val="1D4487"/>
                </a:solidFill>
                <a:effectLst/>
                <a:uLnTx/>
                <a:uFillTx/>
                <a:latin typeface="Trade Gothic Next Light" panose="020B0403040303020004" pitchFamily="34" charset="0"/>
                <a:cs typeface="+mn-cs"/>
              </a:rPr>
              <a:t> </a:t>
            </a:r>
          </a:p>
        </p:txBody>
      </p:sp>
      <p:sp>
        <p:nvSpPr>
          <p:cNvPr id="4" name="TextBox 3">
            <a:extLst>
              <a:ext uri="{FF2B5EF4-FFF2-40B4-BE49-F238E27FC236}">
                <a16:creationId xmlns:a16="http://schemas.microsoft.com/office/drawing/2014/main" id="{F8A7807E-39E0-E21A-751D-0FED9ADF1373}"/>
              </a:ext>
            </a:extLst>
          </p:cNvPr>
          <p:cNvSpPr txBox="1"/>
          <p:nvPr/>
        </p:nvSpPr>
        <p:spPr>
          <a:xfrm>
            <a:off x="8300621" y="106532"/>
            <a:ext cx="3891379"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rade Gothic Next Light" panose="020B0403040303020004" pitchFamily="34" charset="0"/>
                <a:cs typeface="+mn-cs"/>
              </a:rPr>
              <a:t>DURATION: 6 months</a:t>
            </a:r>
          </a:p>
        </p:txBody>
      </p:sp>
    </p:spTree>
    <p:extLst>
      <p:ext uri="{BB962C8B-B14F-4D97-AF65-F5344CB8AC3E}">
        <p14:creationId xmlns:p14="http://schemas.microsoft.com/office/powerpoint/2010/main" val="18195397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1259AE-9792-9949-BD86-D05C32966011}"/>
              </a:ext>
            </a:extLst>
          </p:cNvPr>
          <p:cNvSpPr/>
          <p:nvPr/>
        </p:nvSpPr>
        <p:spPr>
          <a:xfrm>
            <a:off x="0" y="705065"/>
            <a:ext cx="12192000" cy="778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cs typeface="+mn-cs"/>
            </a:endParaRPr>
          </a:p>
        </p:txBody>
      </p:sp>
      <p:sp>
        <p:nvSpPr>
          <p:cNvPr id="5" name="TextBox 4">
            <a:extLst>
              <a:ext uri="{FF2B5EF4-FFF2-40B4-BE49-F238E27FC236}">
                <a16:creationId xmlns:a16="http://schemas.microsoft.com/office/drawing/2014/main" id="{53CA9642-8EE7-1FC1-7E02-CC0924C9C005}"/>
              </a:ext>
            </a:extLst>
          </p:cNvPr>
          <p:cNvSpPr txBox="1"/>
          <p:nvPr/>
        </p:nvSpPr>
        <p:spPr>
          <a:xfrm>
            <a:off x="4110037" y="1069895"/>
            <a:ext cx="3971925" cy="19697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2F6"/>
                </a:solidFill>
                <a:effectLst/>
                <a:uLnTx/>
                <a:uFillTx/>
                <a:latin typeface="Arial Nova Light" panose="020B0304020202020204" pitchFamily="34" charset="0"/>
                <a:ea typeface="Calibri" panose="020F0502020204030204" pitchFamily="34" charset="0"/>
                <a:cs typeface="Times New Roman" panose="02020603050405020304" pitchFamily="18" charset="0"/>
              </a:rPr>
              <a:t>Lunch with the Experts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Nova Light" panose="020B0304020202020204" pitchFamily="34" charset="0"/>
                <a:ea typeface="Calibri" panose="020F0502020204030204" pitchFamily="34" charset="0"/>
                <a:cs typeface="Times New Roman" panose="02020603050405020304" pitchFamily="18" charset="0"/>
              </a:rPr>
              <a:t>Invites Corporate Members to give an interactive presentation at an online program for WBEs.  Delivered over lunchtime, allows WBEs to step away from regular business to gain insight about corporate involvement without intruding on their workday and learn about Corporate Members’ supplier diversity programs and how to navigate their sourcing/procurement processes.</a:t>
            </a:r>
            <a:endParaRPr kumimoji="0" lang="en-US" sz="1300" b="0" i="0" u="none" strike="noStrike" kern="1200" cap="none" spc="0" normalizeH="0" baseline="0" noProof="0">
              <a:ln>
                <a:noFill/>
              </a:ln>
              <a:solidFill>
                <a:srgbClr val="677480"/>
              </a:solidFill>
              <a:effectLst/>
              <a:uLnTx/>
              <a:uFillTx/>
              <a:latin typeface="Arial Nova Light" panose="020B030402020202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81C9EEA-A1D1-9970-E902-532918B3CB07}"/>
              </a:ext>
            </a:extLst>
          </p:cNvPr>
          <p:cNvSpPr txBox="1"/>
          <p:nvPr/>
        </p:nvSpPr>
        <p:spPr>
          <a:xfrm>
            <a:off x="2808338" y="3395630"/>
            <a:ext cx="6096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2F6"/>
                </a:solidFill>
                <a:effectLst/>
                <a:uLnTx/>
                <a:uFillTx/>
                <a:latin typeface="Arial Nova Light" panose="020B0304020202020204" pitchFamily="34" charset="0"/>
                <a:ea typeface="Calibri" panose="020F0502020204030204" pitchFamily="34" charset="0"/>
                <a:cs typeface="Times New Roman" panose="02020603050405020304" pitchFamily="18" charset="0"/>
              </a:rPr>
              <a:t>Webinars</a:t>
            </a:r>
            <a:r>
              <a:rPr kumimoji="0" lang="en-US" sz="1800" b="1" i="0" u="none" strike="noStrike" kern="1200" cap="none" spc="0" normalizeH="0" baseline="0" noProof="0">
                <a:ln>
                  <a:noFill/>
                </a:ln>
                <a:solidFill>
                  <a:srgbClr val="1D4487"/>
                </a:solidFill>
                <a:effectLst/>
                <a:uLnTx/>
                <a:uFillTx/>
                <a:latin typeface="Arial Nova Light" panose="020B0304020202020204" pitchFamily="34"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Nova Light" panose="020B0304020202020204" pitchFamily="34" charset="0"/>
                <a:ea typeface="Calibri" panose="020F0502020204030204" pitchFamily="34" charset="0"/>
                <a:cs typeface="Times New Roman" panose="02020603050405020304" pitchFamily="18" charset="0"/>
              </a:rPr>
              <a:t>Provide more detailed information to WBEs about WBEC Greater DMV and WBENC, and how to maximize WBENC Certification and local RPO support.</a:t>
            </a:r>
            <a:endParaRPr kumimoji="0" lang="en-US" sz="1300" b="0" i="0" u="none" strike="noStrike" kern="1200" cap="none" spc="0" normalizeH="0" baseline="0" noProof="0">
              <a:ln>
                <a:noFill/>
              </a:ln>
              <a:solidFill>
                <a:srgbClr val="677480"/>
              </a:solidFill>
              <a:effectLst/>
              <a:uLnTx/>
              <a:uFillTx/>
              <a:latin typeface="Arial Nova Light" panose="020B0304020202020204" pitchFamily="34" charset="0"/>
              <a:ea typeface="Calibri" panose="020F0502020204030204" pitchFamily="34" charset="0"/>
              <a:cs typeface="Times New Roman" panose="02020603050405020304" pitchFamily="18" charset="0"/>
            </a:endParaRPr>
          </a:p>
        </p:txBody>
      </p:sp>
      <p:pic>
        <p:nvPicPr>
          <p:cNvPr id="7" name="Picture 6" descr="Graphical user interface, application, website&#10;&#10;Description automatically generated">
            <a:extLst>
              <a:ext uri="{FF2B5EF4-FFF2-40B4-BE49-F238E27FC236}">
                <a16:creationId xmlns:a16="http://schemas.microsoft.com/office/drawing/2014/main" id="{366ADC03-8CDA-8986-6196-4C9637B82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378" y="938435"/>
            <a:ext cx="3267075" cy="245030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52D9BB1-EC1A-478D-3840-E5D0FCE185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35546" y="1009854"/>
            <a:ext cx="3435842" cy="2576881"/>
          </a:xfrm>
          <a:prstGeom prst="rect">
            <a:avLst/>
          </a:prstGeom>
          <a:ln>
            <a:noFill/>
          </a:ln>
          <a:effectLst>
            <a:outerShdw blurRad="292100" dist="139700" dir="2700000" algn="tl" rotWithShape="0">
              <a:srgbClr val="333333">
                <a:alpha val="65000"/>
              </a:srgbClr>
            </a:outerShdw>
          </a:effectLst>
        </p:spPr>
      </p:pic>
      <p:pic>
        <p:nvPicPr>
          <p:cNvPr id="9" name="Picture 2">
            <a:extLst>
              <a:ext uri="{FF2B5EF4-FFF2-40B4-BE49-F238E27FC236}">
                <a16:creationId xmlns:a16="http://schemas.microsoft.com/office/drawing/2014/main" id="{E3B74E04-1BCC-A04B-E27B-8D1832D58C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889"/>
          <a:stretch/>
        </p:blipFill>
        <p:spPr bwMode="auto">
          <a:xfrm>
            <a:off x="3302283" y="4171960"/>
            <a:ext cx="1849400" cy="21756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A800AF5-D754-E58B-9593-B73EEE0555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1156" y="4334228"/>
            <a:ext cx="3333750" cy="1666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9CE1663C-1EE2-2C21-D431-1C7C614BC574}"/>
              </a:ext>
            </a:extLst>
          </p:cNvPr>
          <p:cNvSpPr>
            <a:spLocks noGrp="1"/>
          </p:cNvSpPr>
          <p:nvPr>
            <p:ph type="title"/>
          </p:nvPr>
        </p:nvSpPr>
        <p:spPr>
          <a:xfrm>
            <a:off x="1486022" y="47329"/>
            <a:ext cx="10638210" cy="667757"/>
          </a:xfrm>
        </p:spPr>
        <p:txBody>
          <a:bodyPr/>
          <a:lstStyle/>
          <a:p>
            <a:pPr algn="r"/>
            <a:r>
              <a:rPr lang="en-US" sz="4000" dirty="0"/>
              <a:t>Content &amp; Connections</a:t>
            </a:r>
          </a:p>
        </p:txBody>
      </p:sp>
    </p:spTree>
    <p:extLst>
      <p:ext uri="{BB962C8B-B14F-4D97-AF65-F5344CB8AC3E}">
        <p14:creationId xmlns:p14="http://schemas.microsoft.com/office/powerpoint/2010/main" val="16104478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BENC Women's Business Enterprise National Council - WBENC.org : WBENC">
            <a:extLst>
              <a:ext uri="{FF2B5EF4-FFF2-40B4-BE49-F238E27FC236}">
                <a16:creationId xmlns:a16="http://schemas.microsoft.com/office/drawing/2014/main" id="{9E179438-E239-6046-8C60-94939D009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9069" y="6120723"/>
            <a:ext cx="1860680" cy="3927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458FDA3E-F8C4-64E8-0EF0-F13455DEAC7D}"/>
              </a:ext>
            </a:extLst>
          </p:cNvPr>
          <p:cNvSpPr txBox="1">
            <a:spLocks/>
          </p:cNvSpPr>
          <p:nvPr/>
        </p:nvSpPr>
        <p:spPr>
          <a:xfrm>
            <a:off x="341199" y="138803"/>
            <a:ext cx="10638210" cy="667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Playfair Display" panose="00000500000000000000" pitchFamily="2" charset="0"/>
                <a:ea typeface="Roboto Condensed" panose="02000000000000000000" pitchFamily="2" charset="0"/>
                <a:cs typeface="Roboto Condensed" panose="02000000000000000000" pitchFamily="2" charset="0"/>
              </a:rPr>
              <a:t>Recertification</a:t>
            </a:r>
          </a:p>
        </p:txBody>
      </p:sp>
      <p:sp>
        <p:nvSpPr>
          <p:cNvPr id="5" name="Text Placeholder 1">
            <a:extLst>
              <a:ext uri="{FF2B5EF4-FFF2-40B4-BE49-F238E27FC236}">
                <a16:creationId xmlns:a16="http://schemas.microsoft.com/office/drawing/2014/main" id="{597D49C4-27AE-F386-02B8-981C3A74F7E2}"/>
              </a:ext>
            </a:extLst>
          </p:cNvPr>
          <p:cNvSpPr txBox="1">
            <a:spLocks/>
          </p:cNvSpPr>
          <p:nvPr/>
        </p:nvSpPr>
        <p:spPr>
          <a:xfrm>
            <a:off x="1486021" y="1357475"/>
            <a:ext cx="9319042" cy="3960974"/>
          </a:xfrm>
          <a:prstGeom prst="rect">
            <a:avLst/>
          </a:prstGeom>
        </p:spPr>
        <p:txBody>
          <a:bodyPr vert="horz" lIns="0" tIns="45720" rIns="0" bIns="45720" rtlCol="0" anchor="t">
            <a:noAutofit/>
          </a:bodyPr>
          <a:lstStyle>
            <a:lvl1pPr marL="342900" marR="0" indent="-342900" algn="l" defTabSz="457200" rtl="0" eaLnBrk="1" fontAlgn="auto" latinLnBrk="0" hangingPunct="1">
              <a:lnSpc>
                <a:spcPct val="100000"/>
              </a:lnSpc>
              <a:spcBef>
                <a:spcPct val="20000"/>
              </a:spcBef>
              <a:spcAft>
                <a:spcPts val="0"/>
              </a:spcAft>
              <a:buClrTx/>
              <a:buSzTx/>
              <a:buFont typeface="Arial"/>
              <a:buNone/>
              <a:tabLst/>
              <a:defRPr sz="1100" kern="1200" baseline="0">
                <a:solidFill>
                  <a:srgbClr val="646464"/>
                </a:solidFill>
                <a:latin typeface="+mn-lt"/>
                <a:ea typeface="+mn-ea"/>
                <a:cs typeface="+mn-cs"/>
              </a:defRPr>
            </a:lvl1pPr>
            <a:lvl2pPr marL="502920" indent="-285750" algn="l" defTabSz="457200" rtl="0" eaLnBrk="1" latinLnBrk="0" hangingPunct="1">
              <a:spcBef>
                <a:spcPct val="20000"/>
              </a:spcBef>
              <a:buFont typeface="Arial" charset="0"/>
              <a:buChar char="•"/>
              <a:defRPr sz="1100" kern="1200" baseline="0">
                <a:solidFill>
                  <a:srgbClr val="646464"/>
                </a:solidFill>
                <a:latin typeface="+mn-lt"/>
                <a:ea typeface="+mn-ea"/>
                <a:cs typeface="+mn-cs"/>
              </a:defRPr>
            </a:lvl2pPr>
            <a:lvl3pPr marL="960120" indent="-228600" algn="l" defTabSz="457200" rtl="0" eaLnBrk="1" latinLnBrk="0" hangingPunct="1">
              <a:spcBef>
                <a:spcPct val="20000"/>
              </a:spcBef>
              <a:buFont typeface="Arial" charset="0"/>
              <a:buChar char="•"/>
              <a:defRPr sz="1100" kern="1200" baseline="0">
                <a:solidFill>
                  <a:srgbClr val="646464"/>
                </a:solidFill>
                <a:latin typeface="+mn-lt"/>
                <a:ea typeface="+mn-ea"/>
                <a:cs typeface="+mn-cs"/>
              </a:defRPr>
            </a:lvl3pPr>
            <a:lvl4pPr marL="1417320" indent="-228600" algn="l" defTabSz="457200" rtl="0" eaLnBrk="1" latinLnBrk="0" hangingPunct="1">
              <a:spcBef>
                <a:spcPct val="20000"/>
              </a:spcBef>
              <a:buFont typeface="Arial" charset="0"/>
              <a:buChar char="•"/>
              <a:defRPr sz="1100" kern="1200" baseline="0">
                <a:solidFill>
                  <a:srgbClr val="646464"/>
                </a:solidFill>
                <a:latin typeface="+mn-lt"/>
                <a:ea typeface="+mn-ea"/>
                <a:cs typeface="+mn-cs"/>
              </a:defRPr>
            </a:lvl4pPr>
            <a:lvl5pPr marL="1874520" indent="-228600" algn="l" defTabSz="457200" rtl="0" eaLnBrk="1" latinLnBrk="0" hangingPunct="1">
              <a:spcBef>
                <a:spcPct val="20000"/>
              </a:spcBef>
              <a:buFont typeface="Arial" charset="0"/>
              <a:buChar char="•"/>
              <a:defRPr sz="1100" kern="1200" baseline="0">
                <a:solidFill>
                  <a:srgbClr val="64646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Re-certify every year </a:t>
            </a: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endParaRPr>
          </a:p>
          <a:p>
            <a:pPr marL="4572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Notified 120 days prior to expiration date</a:t>
            </a:r>
          </a:p>
          <a:p>
            <a:pPr marL="4572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ü"/>
              <a:tabLst/>
              <a:defRPr/>
            </a:pPr>
            <a:endParaRPr kumimoji="0" lang="en-US" sz="14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Calibri"/>
            </a:endParaRPr>
          </a:p>
          <a:p>
            <a:pPr marL="4572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Provide current year supporting documentation</a:t>
            </a:r>
          </a:p>
          <a:p>
            <a:pPr marL="4572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ü"/>
              <a:tabLst/>
              <a:defRPr/>
            </a:pPr>
            <a:endParaRPr kumimoji="0" lang="en-US" sz="14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Calibri"/>
            </a:endParaRPr>
          </a:p>
          <a:p>
            <a:pPr marL="4572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Site Visit conducted every 3 years (or annually if substantive changes have occurred in the company)</a:t>
            </a:r>
            <a:endParaRPr kumimoji="0" lang="en-US" sz="14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Calibri"/>
            </a:endParaRPr>
          </a:p>
          <a:p>
            <a:pPr marL="4572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ü"/>
              <a:tabLst/>
              <a:defRPr/>
            </a:pPr>
            <a:endParaRPr kumimoji="0" lang="en-US" sz="1400" b="1"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1"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WOSB certification </a:t>
            </a:r>
            <a:endParaRPr kumimoji="0" lang="en-US" sz="2800" b="1"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Calibri"/>
            </a:endParaRPr>
          </a:p>
          <a:p>
            <a:pPr marL="502920" marR="0" lvl="1"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Calibri"/>
            </a:endParaRPr>
          </a:p>
          <a:p>
            <a:pPr marL="457200" marR="0" lvl="1" indent="-344488" algn="l" defTabSz="4572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WBENC certified WOSB will use their annual WBENC certification certificate as proof of attestation</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endParaRPr>
          </a:p>
        </p:txBody>
      </p:sp>
      <p:grpSp>
        <p:nvGrpSpPr>
          <p:cNvPr id="4" name="Group 3">
            <a:extLst>
              <a:ext uri="{FF2B5EF4-FFF2-40B4-BE49-F238E27FC236}">
                <a16:creationId xmlns:a16="http://schemas.microsoft.com/office/drawing/2014/main" id="{85165D73-DE9C-B2E3-B103-E5DE7B6272B3}"/>
              </a:ext>
            </a:extLst>
          </p:cNvPr>
          <p:cNvGrpSpPr/>
          <p:nvPr/>
        </p:nvGrpSpPr>
        <p:grpSpPr>
          <a:xfrm>
            <a:off x="1428580" y="933288"/>
            <a:ext cx="874077" cy="109588"/>
            <a:chOff x="679917" y="4664728"/>
            <a:chExt cx="1072122" cy="134472"/>
          </a:xfrm>
          <a:solidFill>
            <a:srgbClr val="0066CC"/>
          </a:solidFill>
        </p:grpSpPr>
        <p:sp>
          <p:nvSpPr>
            <p:cNvPr id="6" name="Oval 5">
              <a:extLst>
                <a:ext uri="{FF2B5EF4-FFF2-40B4-BE49-F238E27FC236}">
                  <a16:creationId xmlns:a16="http://schemas.microsoft.com/office/drawing/2014/main" id="{EE682A41-9B92-CDAE-781A-107BAB12AFD8}"/>
                </a:ext>
              </a:extLst>
            </p:cNvPr>
            <p:cNvSpPr/>
            <p:nvPr/>
          </p:nvSpPr>
          <p:spPr>
            <a:xfrm>
              <a:off x="679917" y="46647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7" name="Oval 6">
              <a:extLst>
                <a:ext uri="{FF2B5EF4-FFF2-40B4-BE49-F238E27FC236}">
                  <a16:creationId xmlns:a16="http://schemas.microsoft.com/office/drawing/2014/main" id="{B9C95A06-710D-6DB4-41DD-3FADE0D05E05}"/>
                </a:ext>
              </a:extLst>
            </p:cNvPr>
            <p:cNvSpPr/>
            <p:nvPr/>
          </p:nvSpPr>
          <p:spPr>
            <a:xfrm>
              <a:off x="989479" y="46647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8" name="Oval 7">
              <a:extLst>
                <a:ext uri="{FF2B5EF4-FFF2-40B4-BE49-F238E27FC236}">
                  <a16:creationId xmlns:a16="http://schemas.microsoft.com/office/drawing/2014/main" id="{805E41BA-8418-B37C-2CA0-4C8B080B4CF7}"/>
                </a:ext>
              </a:extLst>
            </p:cNvPr>
            <p:cNvSpPr/>
            <p:nvPr/>
          </p:nvSpPr>
          <p:spPr>
            <a:xfrm>
              <a:off x="1299041" y="46647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9" name="Oval 8">
              <a:extLst>
                <a:ext uri="{FF2B5EF4-FFF2-40B4-BE49-F238E27FC236}">
                  <a16:creationId xmlns:a16="http://schemas.microsoft.com/office/drawing/2014/main" id="{F418C553-C59C-B360-E7B1-D6555E5814C1}"/>
                </a:ext>
              </a:extLst>
            </p:cNvPr>
            <p:cNvSpPr/>
            <p:nvPr/>
          </p:nvSpPr>
          <p:spPr>
            <a:xfrm>
              <a:off x="1617567" y="46647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grpSp>
      <p:grpSp>
        <p:nvGrpSpPr>
          <p:cNvPr id="10" name="Group 9">
            <a:extLst>
              <a:ext uri="{FF2B5EF4-FFF2-40B4-BE49-F238E27FC236}">
                <a16:creationId xmlns:a16="http://schemas.microsoft.com/office/drawing/2014/main" id="{94D5AA44-5F5B-F3E0-D15E-6C27698D2696}"/>
              </a:ext>
            </a:extLst>
          </p:cNvPr>
          <p:cNvGrpSpPr/>
          <p:nvPr/>
        </p:nvGrpSpPr>
        <p:grpSpPr>
          <a:xfrm>
            <a:off x="404444" y="933288"/>
            <a:ext cx="874077" cy="109588"/>
            <a:chOff x="679917" y="4969528"/>
            <a:chExt cx="1072122" cy="134472"/>
          </a:xfrm>
          <a:solidFill>
            <a:srgbClr val="000000"/>
          </a:solidFill>
        </p:grpSpPr>
        <p:sp>
          <p:nvSpPr>
            <p:cNvPr id="11" name="Oval 10">
              <a:extLst>
                <a:ext uri="{FF2B5EF4-FFF2-40B4-BE49-F238E27FC236}">
                  <a16:creationId xmlns:a16="http://schemas.microsoft.com/office/drawing/2014/main" id="{8DD5F6C6-D4FE-DA6C-77E3-BF87FFD8F7C1}"/>
                </a:ext>
              </a:extLst>
            </p:cNvPr>
            <p:cNvSpPr/>
            <p:nvPr/>
          </p:nvSpPr>
          <p:spPr>
            <a:xfrm>
              <a:off x="679917" y="49695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12" name="Oval 11">
              <a:extLst>
                <a:ext uri="{FF2B5EF4-FFF2-40B4-BE49-F238E27FC236}">
                  <a16:creationId xmlns:a16="http://schemas.microsoft.com/office/drawing/2014/main" id="{37C02D49-C88F-D2ED-D828-DAC0C0A51B0D}"/>
                </a:ext>
              </a:extLst>
            </p:cNvPr>
            <p:cNvSpPr/>
            <p:nvPr/>
          </p:nvSpPr>
          <p:spPr>
            <a:xfrm>
              <a:off x="989479" y="49695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13" name="Oval 12">
              <a:extLst>
                <a:ext uri="{FF2B5EF4-FFF2-40B4-BE49-F238E27FC236}">
                  <a16:creationId xmlns:a16="http://schemas.microsoft.com/office/drawing/2014/main" id="{2C75793B-E4DA-C768-1F70-78A55FB81C5F}"/>
                </a:ext>
              </a:extLst>
            </p:cNvPr>
            <p:cNvSpPr/>
            <p:nvPr/>
          </p:nvSpPr>
          <p:spPr>
            <a:xfrm>
              <a:off x="1299041" y="49695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sp>
          <p:nvSpPr>
            <p:cNvPr id="14" name="Oval 13">
              <a:extLst>
                <a:ext uri="{FF2B5EF4-FFF2-40B4-BE49-F238E27FC236}">
                  <a16:creationId xmlns:a16="http://schemas.microsoft.com/office/drawing/2014/main" id="{86423F59-2443-53F5-4184-1EBB1EFA2A90}"/>
                </a:ext>
              </a:extLst>
            </p:cNvPr>
            <p:cNvSpPr/>
            <p:nvPr/>
          </p:nvSpPr>
          <p:spPr>
            <a:xfrm>
              <a:off x="1617567" y="4969528"/>
              <a:ext cx="134472" cy="1344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Roboto"/>
                <a:ea typeface="+mn-ea"/>
                <a:cs typeface="+mn-cs"/>
              </a:endParaRPr>
            </a:p>
          </p:txBody>
        </p:sp>
      </p:grpSp>
    </p:spTree>
    <p:extLst>
      <p:ext uri="{BB962C8B-B14F-4D97-AF65-F5344CB8AC3E}">
        <p14:creationId xmlns:p14="http://schemas.microsoft.com/office/powerpoint/2010/main" val="24888641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4C596F-78D9-ADCB-EDC1-8D75001A4D8B}"/>
              </a:ext>
            </a:extLst>
          </p:cNvPr>
          <p:cNvSpPr/>
          <p:nvPr/>
        </p:nvSpPr>
        <p:spPr>
          <a:xfrm>
            <a:off x="0" y="0"/>
            <a:ext cx="12192000" cy="1492049"/>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7" name="TextBox 6">
            <a:extLst>
              <a:ext uri="{FF2B5EF4-FFF2-40B4-BE49-F238E27FC236}">
                <a16:creationId xmlns:a16="http://schemas.microsoft.com/office/drawing/2014/main" id="{B7E26F84-306A-80E2-8612-7D06BE94A21C}"/>
              </a:ext>
            </a:extLst>
          </p:cNvPr>
          <p:cNvSpPr txBox="1"/>
          <p:nvPr/>
        </p:nvSpPr>
        <p:spPr>
          <a:xfrm>
            <a:off x="99804" y="989786"/>
            <a:ext cx="12192000" cy="5303520"/>
          </a:xfrm>
          <a:prstGeom prst="rect">
            <a:avLst/>
          </a:prstGeom>
          <a:noFill/>
        </p:spPr>
        <p:txBody>
          <a:bodyPr wrap="square" numCol="5">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1"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Arts, Entertainment, Recreation</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A+E Networks</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AMC Networks</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050"/>
                </a:solidFill>
                <a:effectLst/>
                <a:uLnTx/>
                <a:uFillTx/>
                <a:latin typeface="Trade Gothic Next" panose="020B0503040303020004" pitchFamily="34" charset="0"/>
                <a:ea typeface="Calibri" panose="020F0502020204030204" pitchFamily="34" charset="0"/>
                <a:cs typeface="Times New Roman" panose="02020603050405020304" pitchFamily="18" charset="0"/>
              </a:rPr>
              <a:t>Major League Baseball</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7030A0"/>
                </a:solidFill>
                <a:effectLst/>
                <a:uLnTx/>
                <a:uFillTx/>
                <a:latin typeface="Trade Gothic Next" panose="020B0503040303020004" pitchFamily="34" charset="0"/>
                <a:ea typeface="Calibri" panose="020F0502020204030204" pitchFamily="34" charset="0"/>
                <a:cs typeface="Times New Roman" panose="02020603050405020304" pitchFamily="18" charset="0"/>
              </a:rPr>
              <a:t>MGM Empire City</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Monumental Sports &amp; Entertainment</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NBC Universal</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050"/>
                </a:solidFill>
                <a:effectLst/>
                <a:uLnTx/>
                <a:uFillTx/>
                <a:latin typeface="Trade Gothic Next" panose="020B0503040303020004" pitchFamily="34" charset="0"/>
                <a:ea typeface="Calibri" panose="020F0502020204030204" pitchFamily="34" charset="0"/>
                <a:cs typeface="Times New Roman" panose="02020603050405020304" pitchFamily="18" charset="0"/>
              </a:rPr>
              <a:t>Paramount</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The Metropolitan Museum of Art</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US Tennis Association (USTA)</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Warner Media</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1"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Biotech &amp; Pharmaceutical</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2F6"/>
                </a:solidFill>
                <a:effectLst/>
                <a:uLnTx/>
                <a:uFillTx/>
                <a:latin typeface="Trade Gothic Next" panose="020B0503040303020004" pitchFamily="34" charset="0"/>
                <a:ea typeface="Calibri" panose="020F0502020204030204" pitchFamily="34" charset="0"/>
                <a:cs typeface="Times New Roman" panose="02020603050405020304" pitchFamily="18" charset="0"/>
              </a:rPr>
              <a:t>AstraZeneca</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050"/>
                </a:solidFill>
                <a:effectLst/>
                <a:uLnTx/>
                <a:uFillTx/>
                <a:latin typeface="Trade Gothic Next" panose="020B0503040303020004" pitchFamily="34" charset="0"/>
                <a:ea typeface="Calibri" panose="020F0502020204030204" pitchFamily="34" charset="0"/>
                <a:cs typeface="Times New Roman" panose="02020603050405020304" pitchFamily="18" charset="0"/>
              </a:rPr>
              <a:t>Bayer US LLC</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050"/>
                </a:solidFill>
                <a:effectLst/>
                <a:uLnTx/>
                <a:uFillTx/>
                <a:latin typeface="Trade Gothic Next" panose="020B0503040303020004" pitchFamily="34" charset="0"/>
                <a:ea typeface="Calibri" panose="020F0502020204030204" pitchFamily="34" charset="0"/>
                <a:cs typeface="Times New Roman" panose="02020603050405020304" pitchFamily="18" charset="0"/>
              </a:rPr>
              <a:t>Bristol Myers Squibb</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Johnson &amp; Johnson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Merck &amp; Company</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Novartis Pharmaceuticals Corp</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Novo Nordisk</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050"/>
                </a:solidFill>
                <a:effectLst/>
                <a:uLnTx/>
                <a:uFillTx/>
                <a:latin typeface="Trade Gothic Next" panose="020B0503040303020004" pitchFamily="34" charset="0"/>
                <a:ea typeface="Calibri" panose="020F0502020204030204" pitchFamily="34" charset="0"/>
                <a:cs typeface="Times New Roman" panose="02020603050405020304" pitchFamily="18" charset="0"/>
              </a:rPr>
              <a:t>Organon</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Pfizer Inc.</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Sanofi</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Teva Pharmaceuticals</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150" b="1"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1"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Consumer Products</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2F6"/>
                </a:solidFill>
                <a:effectLst/>
                <a:uLnTx/>
                <a:uFillTx/>
                <a:latin typeface="Trade Gothic Next" panose="020B0503040303020004" pitchFamily="34" charset="0"/>
                <a:ea typeface="Calibri" panose="020F0502020204030204" pitchFamily="34" charset="0"/>
                <a:cs typeface="Times New Roman" panose="02020603050405020304" pitchFamily="18" charset="0"/>
              </a:rPr>
              <a:t>Altria Client Services</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Colgate-Palmolive</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1"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Education</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New York University</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1"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Engineering</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2F6"/>
                </a:solidFill>
                <a:effectLst/>
                <a:uLnTx/>
                <a:uFillTx/>
                <a:latin typeface="Trade Gothic Next" panose="020B0503040303020004" pitchFamily="34" charset="0"/>
                <a:ea typeface="Calibri" panose="020F0502020204030204" pitchFamily="34" charset="0"/>
                <a:cs typeface="Times New Roman" panose="02020603050405020304" pitchFamily="18" charset="0"/>
              </a:rPr>
              <a:t>Leidos</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2F6"/>
                </a:solidFill>
                <a:effectLst/>
                <a:uLnTx/>
                <a:uFillTx/>
                <a:latin typeface="Trade Gothic Next" panose="020B0503040303020004" pitchFamily="34" charset="0"/>
                <a:ea typeface="Calibri" panose="020F0502020204030204" pitchFamily="34" charset="0"/>
                <a:cs typeface="Times New Roman" panose="02020603050405020304" pitchFamily="18" charset="0"/>
              </a:rPr>
              <a:t>Raytheon Technologies</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1"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Financial Services</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050"/>
                </a:solidFill>
                <a:effectLst/>
                <a:uLnTx/>
                <a:uFillTx/>
                <a:latin typeface="Trade Gothic Next" panose="020B0503040303020004" pitchFamily="34" charset="0"/>
                <a:ea typeface="Calibri" panose="020F0502020204030204" pitchFamily="34" charset="0"/>
                <a:cs typeface="Times New Roman" panose="02020603050405020304" pitchFamily="18" charset="0"/>
              </a:rPr>
              <a:t>Bank of America</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BNY Mellon</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050"/>
                </a:solidFill>
                <a:effectLst/>
                <a:uLnTx/>
                <a:uFillTx/>
                <a:latin typeface="Trade Gothic Next" panose="020B0503040303020004" pitchFamily="34" charset="0"/>
                <a:ea typeface="Calibri" panose="020F0502020204030204" pitchFamily="34" charset="0"/>
                <a:cs typeface="Times New Roman" panose="02020603050405020304" pitchFamily="18" charset="0"/>
              </a:rPr>
              <a:t>Capital One</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Citigroup</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Federal Home Loan Bank of New York</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Federal Reserve Bank of New York</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2F6"/>
                </a:solidFill>
                <a:effectLst/>
                <a:uLnTx/>
                <a:uFillTx/>
                <a:latin typeface="Trade Gothic Next" panose="020B0503040303020004" pitchFamily="34" charset="0"/>
                <a:ea typeface="Calibri" panose="020F0502020204030204" pitchFamily="34" charset="0"/>
                <a:cs typeface="Times New Roman" panose="02020603050405020304" pitchFamily="18" charset="0"/>
              </a:rPr>
              <a:t>Federal Reserve Bank of Richmond</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FIS Global</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2F6"/>
                </a:solidFill>
                <a:effectLst/>
                <a:uLnTx/>
                <a:uFillTx/>
                <a:latin typeface="Trade Gothic Next" panose="020B0503040303020004" pitchFamily="34" charset="0"/>
                <a:ea typeface="Calibri" panose="020F0502020204030204" pitchFamily="34" charset="0"/>
                <a:cs typeface="Times New Roman" panose="02020603050405020304" pitchFamily="18" charset="0"/>
              </a:rPr>
              <a:t>Freddie Mac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Guggenheim Partners</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HSBC Bank</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050"/>
                </a:solidFill>
                <a:effectLst/>
                <a:uLnTx/>
                <a:uFillTx/>
                <a:latin typeface="Trade Gothic Next" panose="020B0503040303020004" pitchFamily="34" charset="0"/>
                <a:ea typeface="Calibri" panose="020F0502020204030204" pitchFamily="34" charset="0"/>
                <a:cs typeface="Times New Roman" panose="02020603050405020304" pitchFamily="18" charset="0"/>
              </a:rPr>
              <a:t>JP Morgan Chase &amp; Co.</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7030A0"/>
                </a:solidFill>
                <a:effectLst/>
                <a:uLnTx/>
                <a:uFillTx/>
                <a:latin typeface="Trade Gothic Next" panose="020B0503040303020004" pitchFamily="34" charset="0"/>
                <a:ea typeface="Calibri" panose="020F0502020204030204" pitchFamily="34" charset="0"/>
                <a:cs typeface="Times New Roman" panose="02020603050405020304" pitchFamily="18" charset="0"/>
              </a:rPr>
              <a:t>KPMG</a:t>
            </a:r>
          </a:p>
          <a:p>
            <a:pPr marL="11430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Moody's Corporation</a:t>
            </a:r>
          </a:p>
          <a:p>
            <a:pPr marL="11430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Morgan Stanley</a:t>
            </a:r>
          </a:p>
          <a:p>
            <a:pPr marL="11430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2F6"/>
                </a:solidFill>
                <a:effectLst/>
                <a:uLnTx/>
                <a:uFillTx/>
                <a:latin typeface="Trade Gothic Next" panose="020B0503040303020004" pitchFamily="34" charset="0"/>
                <a:ea typeface="Calibri" panose="020F0502020204030204" pitchFamily="34" charset="0"/>
                <a:cs typeface="Times New Roman" panose="02020603050405020304" pitchFamily="18" charset="0"/>
              </a:rPr>
              <a:t>T. Rowe Price</a:t>
            </a:r>
          </a:p>
          <a:p>
            <a:pPr marL="11430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Webster Bank</a:t>
            </a:r>
          </a:p>
          <a:p>
            <a:pPr marL="11430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050"/>
                </a:solidFill>
                <a:effectLst/>
                <a:uLnTx/>
                <a:uFillTx/>
                <a:latin typeface="Trade Gothic Next" panose="020B0503040303020004" pitchFamily="34" charset="0"/>
                <a:ea typeface="Calibri" panose="020F0502020204030204" pitchFamily="34" charset="0"/>
                <a:cs typeface="Times New Roman" panose="02020603050405020304" pitchFamily="18" charset="0"/>
              </a:rPr>
              <a:t>Wells Fargo</a:t>
            </a:r>
          </a:p>
          <a:p>
            <a:pPr marL="11430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 </a:t>
            </a:r>
          </a:p>
          <a:p>
            <a:pPr marL="114300" marR="0" lvl="0" indent="0" algn="l" defTabSz="914400" rtl="0" eaLnBrk="1" fontAlgn="auto" latinLnBrk="0" hangingPunct="1">
              <a:lnSpc>
                <a:spcPct val="115000"/>
              </a:lnSpc>
              <a:spcBef>
                <a:spcPts val="0"/>
              </a:spcBef>
              <a:spcAft>
                <a:spcPts val="0"/>
              </a:spcAft>
              <a:buClrTx/>
              <a:buSzTx/>
              <a:buFontTx/>
              <a:buNone/>
              <a:tabLst/>
              <a:defRPr/>
            </a:pPr>
            <a:r>
              <a:rPr kumimoji="0" lang="en-US" sz="1150" b="1"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Financial Services &amp; Insurance</a:t>
            </a:r>
          </a:p>
          <a:p>
            <a:pPr marL="11430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AIG</a:t>
            </a:r>
          </a:p>
          <a:p>
            <a:pPr marL="11430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NEA Member Benefits</a:t>
            </a:r>
          </a:p>
          <a:p>
            <a:pPr marL="11430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Prudential</a:t>
            </a:r>
          </a:p>
          <a:p>
            <a:pPr marL="11430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 </a:t>
            </a:r>
          </a:p>
          <a:p>
            <a:pPr marL="114300" marR="0" lvl="0" indent="0" algn="l" defTabSz="914400" rtl="0" eaLnBrk="1" fontAlgn="auto" latinLnBrk="0" hangingPunct="1">
              <a:lnSpc>
                <a:spcPct val="115000"/>
              </a:lnSpc>
              <a:spcBef>
                <a:spcPts val="0"/>
              </a:spcBef>
              <a:spcAft>
                <a:spcPts val="0"/>
              </a:spcAft>
              <a:buClrTx/>
              <a:buSzTx/>
              <a:buFontTx/>
              <a:buNone/>
              <a:tabLst/>
              <a:defRPr/>
            </a:pPr>
            <a:r>
              <a:rPr kumimoji="0" lang="en-US" sz="1150" b="1"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Food &amp; Beverage</a:t>
            </a:r>
          </a:p>
          <a:p>
            <a:pPr marL="11430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Mars Inc.</a:t>
            </a:r>
          </a:p>
          <a:p>
            <a:pPr marL="11430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2F6"/>
                </a:solidFill>
                <a:effectLst/>
                <a:uLnTx/>
                <a:uFillTx/>
                <a:latin typeface="Trade Gothic Next" panose="020B0503040303020004" pitchFamily="34" charset="0"/>
                <a:ea typeface="Calibri" panose="020F0502020204030204" pitchFamily="34" charset="0"/>
                <a:cs typeface="Times New Roman" panose="02020603050405020304" pitchFamily="18" charset="0"/>
              </a:rPr>
              <a:t>McCormick &amp; Co.</a:t>
            </a:r>
          </a:p>
          <a:p>
            <a:pPr marL="11430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050"/>
                </a:solidFill>
                <a:effectLst/>
                <a:uLnTx/>
                <a:uFillTx/>
                <a:latin typeface="Trade Gothic Next" panose="020B0503040303020004" pitchFamily="34" charset="0"/>
                <a:ea typeface="Calibri" panose="020F0502020204030204" pitchFamily="34" charset="0"/>
                <a:cs typeface="Times New Roman" panose="02020603050405020304" pitchFamily="18" charset="0"/>
              </a:rPr>
              <a:t>PepsiCo</a:t>
            </a:r>
          </a:p>
          <a:p>
            <a:pPr marL="11430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 </a:t>
            </a:r>
          </a:p>
          <a:p>
            <a:pPr marL="114300" marR="0" lvl="0" indent="0" algn="l" defTabSz="914400" rtl="0" eaLnBrk="1" fontAlgn="auto" latinLnBrk="0" hangingPunct="1">
              <a:lnSpc>
                <a:spcPct val="115000"/>
              </a:lnSpc>
              <a:spcBef>
                <a:spcPts val="0"/>
              </a:spcBef>
              <a:spcAft>
                <a:spcPts val="0"/>
              </a:spcAft>
              <a:buClrTx/>
              <a:buSzTx/>
              <a:buFontTx/>
              <a:buNone/>
              <a:tabLst/>
              <a:defRPr/>
            </a:pPr>
            <a:r>
              <a:rPr kumimoji="0" lang="en-US" sz="1150" b="1"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Food &amp; Facilities Management</a:t>
            </a:r>
          </a:p>
          <a:p>
            <a:pPr marL="11430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2F6"/>
                </a:solidFill>
                <a:effectLst/>
                <a:uLnTx/>
                <a:uFillTx/>
                <a:latin typeface="Trade Gothic Next" panose="020B0503040303020004" pitchFamily="34" charset="0"/>
                <a:ea typeface="Calibri" panose="020F0502020204030204" pitchFamily="34" charset="0"/>
                <a:cs typeface="Times New Roman" panose="02020603050405020304" pitchFamily="18" charset="0"/>
              </a:rPr>
              <a:t>Sodexo</a:t>
            </a:r>
          </a:p>
          <a:p>
            <a:pPr marL="11430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 </a:t>
            </a:r>
          </a:p>
          <a:p>
            <a:pPr marL="114300" marR="0" lvl="0" indent="0" algn="l" defTabSz="914400" rtl="0" eaLnBrk="1" fontAlgn="auto" latinLnBrk="0" hangingPunct="1">
              <a:lnSpc>
                <a:spcPct val="115000"/>
              </a:lnSpc>
              <a:spcBef>
                <a:spcPts val="0"/>
              </a:spcBef>
              <a:spcAft>
                <a:spcPts val="0"/>
              </a:spcAft>
              <a:buClrTx/>
              <a:buSzTx/>
              <a:buFontTx/>
              <a:buNone/>
              <a:tabLst/>
              <a:defRPr/>
            </a:pPr>
            <a:r>
              <a:rPr kumimoji="0" lang="en-US" sz="1150" b="1"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HealthCare</a:t>
            </a:r>
          </a:p>
          <a:p>
            <a:pPr marL="11430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Northwell Health</a:t>
            </a:r>
          </a:p>
          <a:p>
            <a:pPr marL="11430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050"/>
                </a:solidFill>
                <a:effectLst/>
                <a:uLnTx/>
                <a:uFillTx/>
                <a:latin typeface="Trade Gothic Next" panose="020B0503040303020004" pitchFamily="34" charset="0"/>
                <a:ea typeface="Calibri" panose="020F0502020204030204" pitchFamily="34" charset="0"/>
                <a:cs typeface="Times New Roman" panose="02020603050405020304" pitchFamily="18" charset="0"/>
              </a:rPr>
              <a:t>MassMutual</a:t>
            </a:r>
          </a:p>
          <a:p>
            <a:pPr marL="11430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MetLife</a:t>
            </a:r>
          </a:p>
          <a:p>
            <a:pPr marL="11430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New York Life</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150" b="1"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1"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Manufacturing</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7030A0"/>
                </a:solidFill>
                <a:effectLst/>
                <a:uLnTx/>
                <a:uFillTx/>
                <a:latin typeface="Trade Gothic Next" panose="020B0503040303020004" pitchFamily="34" charset="0"/>
                <a:ea typeface="Calibri" panose="020F0502020204030204" pitchFamily="34" charset="0"/>
                <a:cs typeface="Times New Roman" panose="02020603050405020304" pitchFamily="18" charset="0"/>
              </a:rPr>
              <a:t>Micron Technology</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1"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Non-Profit</a:t>
            </a:r>
            <a:endParaRPr kumimoji="0" lang="en-US" sz="1150" b="0"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050"/>
                </a:solidFill>
                <a:effectLst/>
                <a:uLnTx/>
                <a:uFillTx/>
                <a:latin typeface="Trade Gothic Next" panose="020B0503040303020004" pitchFamily="34" charset="0"/>
                <a:ea typeface="Calibri" panose="020F0502020204030204" pitchFamily="34" charset="0"/>
                <a:cs typeface="Times New Roman" panose="02020603050405020304" pitchFamily="18" charset="0"/>
              </a:rPr>
              <a:t>AARP</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1"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Professional Services</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050"/>
                </a:solidFill>
                <a:effectLst/>
                <a:uLnTx/>
                <a:uFillTx/>
                <a:latin typeface="Trade Gothic Next" panose="020B0503040303020004" pitchFamily="34" charset="0"/>
                <a:ea typeface="Calibri" panose="020F0502020204030204" pitchFamily="34" charset="0"/>
                <a:cs typeface="Times New Roman" panose="02020603050405020304" pitchFamily="18" charset="0"/>
              </a:rPr>
              <a:t>Accenture</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err="1">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Ampcus</a:t>
            </a:r>
            <a:r>
              <a:rPr kumimoji="0" lang="en-US" sz="1150" b="0"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 Inc.</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050"/>
                </a:solidFill>
                <a:effectLst/>
                <a:uLnTx/>
                <a:uFillTx/>
                <a:latin typeface="Trade Gothic Next" panose="020B0503040303020004" pitchFamily="34" charset="0"/>
                <a:ea typeface="Calibri" panose="020F0502020204030204" pitchFamily="34" charset="0"/>
                <a:cs typeface="Times New Roman" panose="02020603050405020304" pitchFamily="18" charset="0"/>
              </a:rPr>
              <a:t>EY</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050"/>
                </a:solidFill>
                <a:effectLst/>
                <a:uLnTx/>
                <a:uFillTx/>
                <a:latin typeface="Trade Gothic Next" panose="020B0503040303020004" pitchFamily="34" charset="0"/>
                <a:ea typeface="Calibri" panose="020F0502020204030204" pitchFamily="34" charset="0"/>
                <a:cs typeface="Times New Roman" panose="02020603050405020304" pitchFamily="18" charset="0"/>
              </a:rPr>
              <a:t>Fairfax County EDA</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Marsh &amp; McLennan</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PricewaterhouseCoopers (PwC)</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1"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Real Estate &amp; Management</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Tishman Speyer</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err="1">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Veris</a:t>
            </a: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 Residential</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1"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Retail</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2F6"/>
                </a:solidFill>
                <a:effectLst/>
                <a:uLnTx/>
                <a:uFillTx/>
                <a:latin typeface="Trade Gothic Next" panose="020B0503040303020004" pitchFamily="34" charset="0"/>
                <a:ea typeface="Calibri" panose="020F0502020204030204" pitchFamily="34" charset="0"/>
                <a:cs typeface="Times New Roman" panose="02020603050405020304" pitchFamily="18" charset="0"/>
              </a:rPr>
              <a:t>Peapod Digital Labs</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1"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Technology &amp; Connectivity</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050"/>
                </a:solidFill>
                <a:effectLst/>
                <a:uLnTx/>
                <a:uFillTx/>
                <a:latin typeface="Trade Gothic Next" panose="020B0503040303020004" pitchFamily="34" charset="0"/>
                <a:ea typeface="Calibri" panose="020F0502020204030204" pitchFamily="34" charset="0"/>
                <a:cs typeface="Times New Roman" panose="02020603050405020304" pitchFamily="18" charset="0"/>
              </a:rPr>
              <a:t>Amazon</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050"/>
                </a:solidFill>
                <a:effectLst/>
                <a:uLnTx/>
                <a:uFillTx/>
                <a:latin typeface="Trade Gothic Next" panose="020B0503040303020004" pitchFamily="34" charset="0"/>
                <a:ea typeface="Calibri" panose="020F0502020204030204" pitchFamily="34" charset="0"/>
                <a:cs typeface="Times New Roman" panose="02020603050405020304" pitchFamily="18" charset="0"/>
              </a:rPr>
              <a:t>AT&amp;T</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IBM</a:t>
            </a:r>
            <a:r>
              <a:rPr kumimoji="0" lang="en-US" sz="1150" b="0"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1"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Transportation &amp; Logistics</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2F6"/>
                </a:solidFill>
                <a:effectLst/>
                <a:uLnTx/>
                <a:uFillTx/>
                <a:latin typeface="Trade Gothic Next" panose="020B0503040303020004" pitchFamily="34" charset="0"/>
                <a:ea typeface="Calibri" panose="020F0502020204030204" pitchFamily="34" charset="0"/>
                <a:cs typeface="Times New Roman" panose="02020603050405020304" pitchFamily="18" charset="0"/>
              </a:rPr>
              <a:t>MWAA</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1"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Travel &amp; Hospitality</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050"/>
                </a:solidFill>
                <a:effectLst/>
                <a:uLnTx/>
                <a:uFillTx/>
                <a:latin typeface="Trade Gothic Next" panose="020B0503040303020004" pitchFamily="34" charset="0"/>
                <a:ea typeface="Calibri" panose="020F0502020204030204" pitchFamily="34" charset="0"/>
                <a:cs typeface="Times New Roman" panose="02020603050405020304" pitchFamily="18" charset="0"/>
              </a:rPr>
              <a:t>Marriott International</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Wyndham Hotels &amp; Resorts</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1"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Utilities</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Con Edison</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7030A0"/>
                </a:solidFill>
                <a:effectLst/>
                <a:uLnTx/>
                <a:uFillTx/>
                <a:latin typeface="Trade Gothic Next" panose="020B0503040303020004" pitchFamily="34" charset="0"/>
                <a:ea typeface="Calibri" panose="020F0502020204030204" pitchFamily="34" charset="0"/>
                <a:cs typeface="Times New Roman" panose="02020603050405020304" pitchFamily="18" charset="0"/>
              </a:rPr>
              <a:t>Constellation</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2F6"/>
                </a:solidFill>
                <a:effectLst/>
                <a:uLnTx/>
                <a:uFillTx/>
                <a:latin typeface="Trade Gothic Next" panose="020B0503040303020004" pitchFamily="34" charset="0"/>
                <a:ea typeface="Calibri" panose="020F0502020204030204" pitchFamily="34" charset="0"/>
                <a:cs typeface="Times New Roman" panose="02020603050405020304" pitchFamily="18" charset="0"/>
              </a:rPr>
              <a:t>DC Water</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050"/>
                </a:solidFill>
                <a:effectLst/>
                <a:uLnTx/>
                <a:uFillTx/>
                <a:latin typeface="Trade Gothic Next" panose="020B0503040303020004" pitchFamily="34" charset="0"/>
                <a:ea typeface="Calibri" panose="020F0502020204030204" pitchFamily="34" charset="0"/>
                <a:cs typeface="Times New Roman" panose="02020603050405020304" pitchFamily="18" charset="0"/>
              </a:rPr>
              <a:t>Dominion Energy</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National Grid</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New York Power Authority</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2F6"/>
                </a:solidFill>
                <a:effectLst/>
                <a:uLnTx/>
                <a:uFillTx/>
                <a:latin typeface="Trade Gothic Next" panose="020B0503040303020004" pitchFamily="34" charset="0"/>
                <a:ea typeface="Calibri" panose="020F0502020204030204" pitchFamily="34" charset="0"/>
                <a:cs typeface="Times New Roman" panose="02020603050405020304" pitchFamily="18" charset="0"/>
              </a:rPr>
              <a:t>Pepco, an Exelon Company</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PSEG</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2F6"/>
                </a:solidFill>
                <a:effectLst/>
                <a:uLnTx/>
                <a:uFillTx/>
                <a:latin typeface="Trade Gothic Next" panose="020B0503040303020004" pitchFamily="34" charset="0"/>
                <a:ea typeface="Calibri" panose="020F0502020204030204" pitchFamily="34" charset="0"/>
                <a:cs typeface="Times New Roman" panose="02020603050405020304" pitchFamily="18" charset="0"/>
              </a:rPr>
              <a:t>SMECO</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err="1">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Vistra</a:t>
            </a:r>
            <a:r>
              <a:rPr kumimoji="0" lang="en-US" sz="1150" b="0" i="0" u="none" strike="noStrike" kern="100" cap="none" spc="0" normalizeH="0" baseline="0" noProof="0" dirty="0">
                <a:ln>
                  <a:noFill/>
                </a:ln>
                <a:solidFill>
                  <a:srgbClr val="1D4487"/>
                </a:solidFill>
                <a:effectLst/>
                <a:uLnTx/>
                <a:uFillTx/>
                <a:latin typeface="Trade Gothic Next" panose="020B0503040303020004" pitchFamily="34" charset="0"/>
                <a:ea typeface="Calibri" panose="020F0502020204030204" pitchFamily="34" charset="0"/>
                <a:cs typeface="Times New Roman" panose="02020603050405020304" pitchFamily="18" charset="0"/>
              </a:rPr>
              <a:t> Corp.</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2F6"/>
                </a:solidFill>
                <a:effectLst/>
                <a:uLnTx/>
                <a:uFillTx/>
                <a:latin typeface="Trade Gothic Next" panose="020B0503040303020004" pitchFamily="34" charset="0"/>
                <a:ea typeface="Calibri" panose="020F0502020204030204" pitchFamily="34" charset="0"/>
                <a:cs typeface="Times New Roman" panose="02020603050405020304" pitchFamily="18" charset="0"/>
              </a:rPr>
              <a:t>Washington Gas</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50" b="0" i="0" u="none" strike="noStrike" kern="100" cap="none" spc="0" normalizeH="0" baseline="0" noProof="0" dirty="0">
                <a:ln>
                  <a:noFill/>
                </a:ln>
                <a:solidFill>
                  <a:srgbClr val="00B2F6"/>
                </a:solidFill>
                <a:effectLst/>
                <a:uLnTx/>
                <a:uFillTx/>
                <a:latin typeface="Trade Gothic Next" panose="020B0503040303020004" pitchFamily="34" charset="0"/>
                <a:ea typeface="Calibri" panose="020F0502020204030204" pitchFamily="34" charset="0"/>
                <a:cs typeface="Times New Roman" panose="02020603050405020304" pitchFamily="18" charset="0"/>
              </a:rPr>
              <a:t>WSSC Water</a:t>
            </a:r>
          </a:p>
        </p:txBody>
      </p:sp>
      <p:sp>
        <p:nvSpPr>
          <p:cNvPr id="8" name="TextBox 7">
            <a:extLst>
              <a:ext uri="{FF2B5EF4-FFF2-40B4-BE49-F238E27FC236}">
                <a16:creationId xmlns:a16="http://schemas.microsoft.com/office/drawing/2014/main" id="{9C30F84B-332E-D4E6-F8F0-1AEE9D68AD22}"/>
              </a:ext>
            </a:extLst>
          </p:cNvPr>
          <p:cNvSpPr txBox="1"/>
          <p:nvPr/>
        </p:nvSpPr>
        <p:spPr>
          <a:xfrm>
            <a:off x="9925050" y="5791043"/>
            <a:ext cx="215265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4487"/>
                </a:solidFill>
                <a:effectLst/>
                <a:uLnTx/>
                <a:uFillTx/>
                <a:latin typeface="Roboto"/>
                <a:ea typeface="+mn-ea"/>
                <a:cs typeface="+mn-cs"/>
              </a:rPr>
              <a:t>Metro NY Member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2F6"/>
                </a:solidFill>
                <a:effectLst/>
                <a:uLnTx/>
                <a:uFillTx/>
                <a:latin typeface="Roboto"/>
                <a:ea typeface="+mn-ea"/>
                <a:cs typeface="+mn-cs"/>
              </a:rPr>
              <a:t>Greater DMV Member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Roboto"/>
                <a:ea typeface="+mn-ea"/>
                <a:cs typeface="+mn-cs"/>
              </a:rPr>
              <a:t>Dual Member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30A0"/>
                </a:solidFill>
                <a:effectLst/>
                <a:uLnTx/>
                <a:uFillTx/>
                <a:latin typeface="Roboto"/>
                <a:ea typeface="+mn-ea"/>
                <a:cs typeface="+mn-cs"/>
              </a:rPr>
              <a:t>New Member 2023</a:t>
            </a:r>
          </a:p>
        </p:txBody>
      </p:sp>
      <p:sp>
        <p:nvSpPr>
          <p:cNvPr id="9" name="Title 1">
            <a:extLst>
              <a:ext uri="{FF2B5EF4-FFF2-40B4-BE49-F238E27FC236}">
                <a16:creationId xmlns:a16="http://schemas.microsoft.com/office/drawing/2014/main" id="{4F8B0D91-C33B-233F-9F50-B70E87FEF24D}"/>
              </a:ext>
            </a:extLst>
          </p:cNvPr>
          <p:cNvSpPr>
            <a:spLocks noGrp="1"/>
          </p:cNvSpPr>
          <p:nvPr>
            <p:ph type="title"/>
          </p:nvPr>
        </p:nvSpPr>
        <p:spPr>
          <a:xfrm>
            <a:off x="99804" y="0"/>
            <a:ext cx="10638210" cy="667757"/>
          </a:xfrm>
        </p:spPr>
        <p:txBody>
          <a:bodyPr/>
          <a:lstStyle/>
          <a:p>
            <a:r>
              <a:rPr lang="en-US" sz="4000" dirty="0">
                <a:solidFill>
                  <a:schemeClr val="tx1"/>
                </a:solidFill>
                <a:latin typeface="Playfair Display" panose="00000500000000000000" pitchFamily="2" charset="0"/>
              </a:rPr>
              <a:t>Our Corporate Members</a:t>
            </a:r>
          </a:p>
        </p:txBody>
      </p:sp>
      <p:grpSp>
        <p:nvGrpSpPr>
          <p:cNvPr id="2" name="Group 1">
            <a:extLst>
              <a:ext uri="{FF2B5EF4-FFF2-40B4-BE49-F238E27FC236}">
                <a16:creationId xmlns:a16="http://schemas.microsoft.com/office/drawing/2014/main" id="{7120D733-0D9C-8468-6613-26AEC6E3A097}"/>
              </a:ext>
            </a:extLst>
          </p:cNvPr>
          <p:cNvGrpSpPr/>
          <p:nvPr/>
        </p:nvGrpSpPr>
        <p:grpSpPr>
          <a:xfrm>
            <a:off x="1261432" y="746024"/>
            <a:ext cx="874077" cy="109588"/>
            <a:chOff x="679917" y="4664728"/>
            <a:chExt cx="1072122" cy="134472"/>
          </a:xfrm>
          <a:solidFill>
            <a:srgbClr val="0066CC"/>
          </a:solidFill>
        </p:grpSpPr>
        <p:sp>
          <p:nvSpPr>
            <p:cNvPr id="3" name="Oval 2">
              <a:extLst>
                <a:ext uri="{FF2B5EF4-FFF2-40B4-BE49-F238E27FC236}">
                  <a16:creationId xmlns:a16="http://schemas.microsoft.com/office/drawing/2014/main" id="{37C82B5E-7235-D8A9-4F65-9DB61BBD7520}"/>
                </a:ext>
              </a:extLst>
            </p:cNvPr>
            <p:cNvSpPr/>
            <p:nvPr/>
          </p:nvSpPr>
          <p:spPr>
            <a:xfrm>
              <a:off x="679917"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sp>
          <p:nvSpPr>
            <p:cNvPr id="5" name="Oval 4">
              <a:extLst>
                <a:ext uri="{FF2B5EF4-FFF2-40B4-BE49-F238E27FC236}">
                  <a16:creationId xmlns:a16="http://schemas.microsoft.com/office/drawing/2014/main" id="{353C4FE7-ABD2-FD83-B9F7-FF4D134734FC}"/>
                </a:ext>
              </a:extLst>
            </p:cNvPr>
            <p:cNvSpPr/>
            <p:nvPr/>
          </p:nvSpPr>
          <p:spPr>
            <a:xfrm>
              <a:off x="989479"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sp>
          <p:nvSpPr>
            <p:cNvPr id="6" name="Oval 5">
              <a:extLst>
                <a:ext uri="{FF2B5EF4-FFF2-40B4-BE49-F238E27FC236}">
                  <a16:creationId xmlns:a16="http://schemas.microsoft.com/office/drawing/2014/main" id="{4301EF36-77A8-C292-B0B2-627344E53B22}"/>
                </a:ext>
              </a:extLst>
            </p:cNvPr>
            <p:cNvSpPr/>
            <p:nvPr/>
          </p:nvSpPr>
          <p:spPr>
            <a:xfrm>
              <a:off x="1299041"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sp>
          <p:nvSpPr>
            <p:cNvPr id="10" name="Oval 9">
              <a:extLst>
                <a:ext uri="{FF2B5EF4-FFF2-40B4-BE49-F238E27FC236}">
                  <a16:creationId xmlns:a16="http://schemas.microsoft.com/office/drawing/2014/main" id="{24EA24A0-45F1-C9B7-D8B2-C9762A6C4048}"/>
                </a:ext>
              </a:extLst>
            </p:cNvPr>
            <p:cNvSpPr/>
            <p:nvPr/>
          </p:nvSpPr>
          <p:spPr>
            <a:xfrm>
              <a:off x="1617567"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grpSp>
      <p:grpSp>
        <p:nvGrpSpPr>
          <p:cNvPr id="11" name="Group 10">
            <a:extLst>
              <a:ext uri="{FF2B5EF4-FFF2-40B4-BE49-F238E27FC236}">
                <a16:creationId xmlns:a16="http://schemas.microsoft.com/office/drawing/2014/main" id="{974CF7F5-0A41-03E3-21D1-45BF079DAC82}"/>
              </a:ext>
            </a:extLst>
          </p:cNvPr>
          <p:cNvGrpSpPr/>
          <p:nvPr/>
        </p:nvGrpSpPr>
        <p:grpSpPr>
          <a:xfrm>
            <a:off x="237296" y="746024"/>
            <a:ext cx="874077" cy="109588"/>
            <a:chOff x="679917" y="4969528"/>
            <a:chExt cx="1072122" cy="134472"/>
          </a:xfrm>
          <a:solidFill>
            <a:schemeClr val="tx1"/>
          </a:solidFill>
        </p:grpSpPr>
        <p:sp>
          <p:nvSpPr>
            <p:cNvPr id="12" name="Oval 11">
              <a:extLst>
                <a:ext uri="{FF2B5EF4-FFF2-40B4-BE49-F238E27FC236}">
                  <a16:creationId xmlns:a16="http://schemas.microsoft.com/office/drawing/2014/main" id="{841CFB6A-5405-E1F0-DCE3-437E9198A196}"/>
                </a:ext>
              </a:extLst>
            </p:cNvPr>
            <p:cNvSpPr/>
            <p:nvPr/>
          </p:nvSpPr>
          <p:spPr>
            <a:xfrm>
              <a:off x="679917"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sp>
          <p:nvSpPr>
            <p:cNvPr id="13" name="Oval 12">
              <a:extLst>
                <a:ext uri="{FF2B5EF4-FFF2-40B4-BE49-F238E27FC236}">
                  <a16:creationId xmlns:a16="http://schemas.microsoft.com/office/drawing/2014/main" id="{9B6416FD-63EA-6ADE-4A73-9808B39F3742}"/>
                </a:ext>
              </a:extLst>
            </p:cNvPr>
            <p:cNvSpPr/>
            <p:nvPr/>
          </p:nvSpPr>
          <p:spPr>
            <a:xfrm>
              <a:off x="989479"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sp>
          <p:nvSpPr>
            <p:cNvPr id="14" name="Oval 13">
              <a:extLst>
                <a:ext uri="{FF2B5EF4-FFF2-40B4-BE49-F238E27FC236}">
                  <a16:creationId xmlns:a16="http://schemas.microsoft.com/office/drawing/2014/main" id="{D8D04ED8-B343-EFDC-28F1-ECE66C78C577}"/>
                </a:ext>
              </a:extLst>
            </p:cNvPr>
            <p:cNvSpPr/>
            <p:nvPr/>
          </p:nvSpPr>
          <p:spPr>
            <a:xfrm>
              <a:off x="1299041"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sp>
          <p:nvSpPr>
            <p:cNvPr id="15" name="Oval 14">
              <a:extLst>
                <a:ext uri="{FF2B5EF4-FFF2-40B4-BE49-F238E27FC236}">
                  <a16:creationId xmlns:a16="http://schemas.microsoft.com/office/drawing/2014/main" id="{DDE08CB7-B4F2-C597-1A74-AC1CC59D2D23}"/>
                </a:ext>
              </a:extLst>
            </p:cNvPr>
            <p:cNvSpPr/>
            <p:nvPr/>
          </p:nvSpPr>
          <p:spPr>
            <a:xfrm>
              <a:off x="1617567"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grpSp>
    </p:spTree>
    <p:extLst>
      <p:ext uri="{BB962C8B-B14F-4D97-AF65-F5344CB8AC3E}">
        <p14:creationId xmlns:p14="http://schemas.microsoft.com/office/powerpoint/2010/main" val="2416641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BECB4C-17AB-384B-1701-BF17296E390E}"/>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b="1" kern="1200" dirty="0">
                <a:solidFill>
                  <a:schemeClr val="tx1"/>
                </a:solidFill>
                <a:latin typeface="+mj-lt"/>
                <a:ea typeface="+mj-ea"/>
                <a:cs typeface="+mj-cs"/>
              </a:rPr>
              <a:t>Maryland Dept. of Transportation</a:t>
            </a:r>
          </a:p>
        </p:txBody>
      </p:sp>
      <p:sp>
        <p:nvSpPr>
          <p:cNvPr id="3" name="Text Placeholder 2">
            <a:extLst>
              <a:ext uri="{FF2B5EF4-FFF2-40B4-BE49-F238E27FC236}">
                <a16:creationId xmlns:a16="http://schemas.microsoft.com/office/drawing/2014/main" id="{2D2E196A-03B8-D508-3AE3-9A94BA0D16F0}"/>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sz="2400" kern="1200" dirty="0">
                <a:solidFill>
                  <a:schemeClr val="tx1"/>
                </a:solidFill>
                <a:latin typeface="+mn-lt"/>
                <a:ea typeface="+mn-ea"/>
                <a:cs typeface="+mn-cs"/>
              </a:rPr>
              <a:t>Eun Young Hong</a:t>
            </a:r>
          </a:p>
        </p:txBody>
      </p:sp>
    </p:spTree>
    <p:extLst>
      <p:ext uri="{BB962C8B-B14F-4D97-AF65-F5344CB8AC3E}">
        <p14:creationId xmlns:p14="http://schemas.microsoft.com/office/powerpoint/2010/main" val="21778229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39D5E54-9CDB-418C-828E-9EDB369A3289}"/>
              </a:ext>
            </a:extLst>
          </p:cNvPr>
          <p:cNvSpPr>
            <a:spLocks noGrp="1"/>
          </p:cNvSpPr>
          <p:nvPr>
            <p:ph type="title"/>
          </p:nvPr>
        </p:nvSpPr>
        <p:spPr>
          <a:xfrm>
            <a:off x="359468" y="306660"/>
            <a:ext cx="10515600" cy="612000"/>
          </a:xfrm>
        </p:spPr>
        <p:txBody>
          <a:bodyPr>
            <a:noAutofit/>
          </a:bodyPr>
          <a:lstStyle/>
          <a:p>
            <a:r>
              <a:rPr lang="en-US" dirty="0"/>
              <a:t>Is Certification Right For You?</a:t>
            </a:r>
            <a:endParaRPr lang="en-IN" dirty="0">
              <a:solidFill>
                <a:schemeClr val="tx1"/>
              </a:solidFill>
            </a:endParaRPr>
          </a:p>
        </p:txBody>
      </p:sp>
      <p:grpSp>
        <p:nvGrpSpPr>
          <p:cNvPr id="59" name="Group 58">
            <a:extLst>
              <a:ext uri="{FF2B5EF4-FFF2-40B4-BE49-F238E27FC236}">
                <a16:creationId xmlns:a16="http://schemas.microsoft.com/office/drawing/2014/main" id="{31F04099-65DB-4001-A530-545722BB7F7C}"/>
              </a:ext>
            </a:extLst>
          </p:cNvPr>
          <p:cNvGrpSpPr/>
          <p:nvPr/>
        </p:nvGrpSpPr>
        <p:grpSpPr>
          <a:xfrm>
            <a:off x="1555182" y="1208406"/>
            <a:ext cx="874080" cy="109588"/>
            <a:chOff x="679917" y="4664728"/>
            <a:chExt cx="1072122" cy="134472"/>
          </a:xfrm>
          <a:solidFill>
            <a:srgbClr val="0066CC"/>
          </a:solidFill>
        </p:grpSpPr>
        <p:sp>
          <p:nvSpPr>
            <p:cNvPr id="60" name="Oval 59">
              <a:extLst>
                <a:ext uri="{FF2B5EF4-FFF2-40B4-BE49-F238E27FC236}">
                  <a16:creationId xmlns:a16="http://schemas.microsoft.com/office/drawing/2014/main" id="{E12ADBFA-6094-4BDE-8E46-0F0979931B29}"/>
                </a:ext>
              </a:extLst>
            </p:cNvPr>
            <p:cNvSpPr/>
            <p:nvPr/>
          </p:nvSpPr>
          <p:spPr>
            <a:xfrm>
              <a:off x="679917"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sp>
          <p:nvSpPr>
            <p:cNvPr id="61" name="Oval 60">
              <a:extLst>
                <a:ext uri="{FF2B5EF4-FFF2-40B4-BE49-F238E27FC236}">
                  <a16:creationId xmlns:a16="http://schemas.microsoft.com/office/drawing/2014/main" id="{51EB763C-0387-4F6E-BA7A-716D704CDE23}"/>
                </a:ext>
              </a:extLst>
            </p:cNvPr>
            <p:cNvSpPr/>
            <p:nvPr/>
          </p:nvSpPr>
          <p:spPr>
            <a:xfrm>
              <a:off x="989479"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sp>
          <p:nvSpPr>
            <p:cNvPr id="62" name="Oval 61">
              <a:extLst>
                <a:ext uri="{FF2B5EF4-FFF2-40B4-BE49-F238E27FC236}">
                  <a16:creationId xmlns:a16="http://schemas.microsoft.com/office/drawing/2014/main" id="{F906BF96-E6B7-43E0-96C1-1E38DE5AA003}"/>
                </a:ext>
              </a:extLst>
            </p:cNvPr>
            <p:cNvSpPr/>
            <p:nvPr/>
          </p:nvSpPr>
          <p:spPr>
            <a:xfrm>
              <a:off x="1299041"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sp>
          <p:nvSpPr>
            <p:cNvPr id="63" name="Oval 62">
              <a:extLst>
                <a:ext uri="{FF2B5EF4-FFF2-40B4-BE49-F238E27FC236}">
                  <a16:creationId xmlns:a16="http://schemas.microsoft.com/office/drawing/2014/main" id="{77451DF1-271F-4FFD-9739-55B1CF3A8893}"/>
                </a:ext>
              </a:extLst>
            </p:cNvPr>
            <p:cNvSpPr/>
            <p:nvPr/>
          </p:nvSpPr>
          <p:spPr>
            <a:xfrm>
              <a:off x="1617567" y="46647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grpSp>
      <p:grpSp>
        <p:nvGrpSpPr>
          <p:cNvPr id="64" name="Group 63">
            <a:extLst>
              <a:ext uri="{FF2B5EF4-FFF2-40B4-BE49-F238E27FC236}">
                <a16:creationId xmlns:a16="http://schemas.microsoft.com/office/drawing/2014/main" id="{694C1B73-2472-493C-A8FC-B5B1D8A57D8B}"/>
              </a:ext>
            </a:extLst>
          </p:cNvPr>
          <p:cNvGrpSpPr/>
          <p:nvPr/>
        </p:nvGrpSpPr>
        <p:grpSpPr>
          <a:xfrm>
            <a:off x="531046" y="1208406"/>
            <a:ext cx="874080" cy="109588"/>
            <a:chOff x="679917" y="4969528"/>
            <a:chExt cx="1072122" cy="134472"/>
          </a:xfrm>
          <a:solidFill>
            <a:schemeClr val="tx1"/>
          </a:solidFill>
        </p:grpSpPr>
        <p:sp>
          <p:nvSpPr>
            <p:cNvPr id="65" name="Oval 64">
              <a:extLst>
                <a:ext uri="{FF2B5EF4-FFF2-40B4-BE49-F238E27FC236}">
                  <a16:creationId xmlns:a16="http://schemas.microsoft.com/office/drawing/2014/main" id="{1748411E-82BB-450E-92F4-83DAA0513077}"/>
                </a:ext>
              </a:extLst>
            </p:cNvPr>
            <p:cNvSpPr/>
            <p:nvPr/>
          </p:nvSpPr>
          <p:spPr>
            <a:xfrm>
              <a:off x="679917"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sp>
          <p:nvSpPr>
            <p:cNvPr id="66" name="Oval 65">
              <a:extLst>
                <a:ext uri="{FF2B5EF4-FFF2-40B4-BE49-F238E27FC236}">
                  <a16:creationId xmlns:a16="http://schemas.microsoft.com/office/drawing/2014/main" id="{693D4BE6-CFB3-4CC0-9DCB-BB5A61E6AD4B}"/>
                </a:ext>
              </a:extLst>
            </p:cNvPr>
            <p:cNvSpPr/>
            <p:nvPr/>
          </p:nvSpPr>
          <p:spPr>
            <a:xfrm>
              <a:off x="989479"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sp>
          <p:nvSpPr>
            <p:cNvPr id="67" name="Oval 66">
              <a:extLst>
                <a:ext uri="{FF2B5EF4-FFF2-40B4-BE49-F238E27FC236}">
                  <a16:creationId xmlns:a16="http://schemas.microsoft.com/office/drawing/2014/main" id="{2EDA6FC9-E4CB-423F-AC96-0D9F606DD6D1}"/>
                </a:ext>
              </a:extLst>
            </p:cNvPr>
            <p:cNvSpPr/>
            <p:nvPr/>
          </p:nvSpPr>
          <p:spPr>
            <a:xfrm>
              <a:off x="1299041"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sp>
          <p:nvSpPr>
            <p:cNvPr id="68" name="Oval 67">
              <a:extLst>
                <a:ext uri="{FF2B5EF4-FFF2-40B4-BE49-F238E27FC236}">
                  <a16:creationId xmlns:a16="http://schemas.microsoft.com/office/drawing/2014/main" id="{2E1E49BD-1312-4026-A782-7DA4A55CFCFA}"/>
                </a:ext>
              </a:extLst>
            </p:cNvPr>
            <p:cNvSpPr/>
            <p:nvPr/>
          </p:nvSpPr>
          <p:spPr>
            <a:xfrm>
              <a:off x="1617567" y="4969528"/>
              <a:ext cx="134472" cy="134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Roboto"/>
                <a:ea typeface="+mn-ea"/>
                <a:cs typeface="+mn-cs"/>
              </a:endParaRPr>
            </a:p>
          </p:txBody>
        </p:sp>
      </p:grpSp>
      <p:sp>
        <p:nvSpPr>
          <p:cNvPr id="4" name="TextBox 3">
            <a:extLst>
              <a:ext uri="{FF2B5EF4-FFF2-40B4-BE49-F238E27FC236}">
                <a16:creationId xmlns:a16="http://schemas.microsoft.com/office/drawing/2014/main" id="{F9B2D52E-FF6B-98BA-C572-F9812583DD5D}"/>
              </a:ext>
            </a:extLst>
          </p:cNvPr>
          <p:cNvSpPr txBox="1"/>
          <p:nvPr/>
        </p:nvSpPr>
        <p:spPr>
          <a:xfrm>
            <a:off x="359468" y="1679276"/>
            <a:ext cx="11221375"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a:ea typeface="+mn-ea"/>
                <a:cs typeface="+mn-cs"/>
              </a:rPr>
              <a:t>You should consider going through the certification process if: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a:p>
            <a:pPr marL="225425" marR="0" lvl="0" indent="-225425" algn="l" defTabSz="914400" rtl="0" eaLnBrk="1" fontAlgn="auto" latinLnBrk="0" hangingPunct="1">
              <a:lnSpc>
                <a:spcPct val="100000"/>
              </a:lnSpc>
              <a:spcBef>
                <a:spcPts val="0"/>
              </a:spcBef>
              <a:spcAft>
                <a:spcPts val="0"/>
              </a:spcAft>
              <a:buClr>
                <a:srgbClr val="0070C0"/>
              </a:buClr>
              <a:buSzPct val="125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Roboto"/>
                <a:ea typeface="+mn-ea"/>
                <a:cs typeface="+mn-cs"/>
              </a:rPr>
              <a:t>You would like your company to have access to more business opportunities and services</a:t>
            </a:r>
          </a:p>
          <a:p>
            <a:pPr marL="225425" marR="0" lvl="0" indent="-225425" algn="l" defTabSz="914400" rtl="0" eaLnBrk="1" fontAlgn="auto" latinLnBrk="0" hangingPunct="1">
              <a:lnSpc>
                <a:spcPct val="100000"/>
              </a:lnSpc>
              <a:spcBef>
                <a:spcPts val="0"/>
              </a:spcBef>
              <a:spcAft>
                <a:spcPts val="0"/>
              </a:spcAft>
              <a:buClr>
                <a:srgbClr val="0070C0"/>
              </a:buClr>
              <a:buSzPct val="125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Roboto"/>
                <a:ea typeface="+mn-ea"/>
                <a:cs typeface="+mn-cs"/>
              </a:rPr>
              <a:t>You want to validate to corporations, government entities and other buying entities that you are, in fact, a   woman-owned, controlled and managed company</a:t>
            </a:r>
          </a:p>
          <a:p>
            <a:pPr marL="225425" marR="0" lvl="0" indent="-225425" algn="l" defTabSz="914400" rtl="0" eaLnBrk="1" fontAlgn="auto" latinLnBrk="0" hangingPunct="1">
              <a:lnSpc>
                <a:spcPct val="100000"/>
              </a:lnSpc>
              <a:spcBef>
                <a:spcPts val="0"/>
              </a:spcBef>
              <a:spcAft>
                <a:spcPts val="0"/>
              </a:spcAft>
              <a:buClr>
                <a:srgbClr val="0070C0"/>
              </a:buClr>
              <a:buSzPct val="125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Roboto"/>
                <a:ea typeface="+mn-ea"/>
                <a:cs typeface="+mn-cs"/>
              </a:rPr>
              <a:t>You would like access to programs that will provide you with knowledge and skills to develop your business</a:t>
            </a:r>
          </a:p>
          <a:p>
            <a:pPr marL="225425" marR="0" lvl="0" indent="-225425" algn="l" defTabSz="914400" rtl="0" eaLnBrk="1" fontAlgn="auto" latinLnBrk="0" hangingPunct="1">
              <a:lnSpc>
                <a:spcPct val="100000"/>
              </a:lnSpc>
              <a:spcBef>
                <a:spcPts val="0"/>
              </a:spcBef>
              <a:spcAft>
                <a:spcPts val="0"/>
              </a:spcAft>
              <a:buClr>
                <a:srgbClr val="0070C0"/>
              </a:buClr>
              <a:buSzPct val="125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Roboto"/>
                <a:ea typeface="+mn-ea"/>
                <a:cs typeface="+mn-cs"/>
              </a:rPr>
              <a:t>You enjoy building relationships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a:ea typeface="+mn-ea"/>
                <a:cs typeface="+mn-cs"/>
              </a:rPr>
              <a:t>When WBENC Certification may not be right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a:p>
            <a:pPr marL="225425" marR="0" lvl="0" indent="-225425" algn="l" defTabSz="914400" rtl="0" eaLnBrk="1" fontAlgn="auto" latinLnBrk="0" hangingPunct="1">
              <a:lnSpc>
                <a:spcPct val="100000"/>
              </a:lnSpc>
              <a:spcBef>
                <a:spcPts val="0"/>
              </a:spcBef>
              <a:spcAft>
                <a:spcPts val="0"/>
              </a:spcAft>
              <a:buClr>
                <a:srgbClr val="0070C0"/>
              </a:buClr>
              <a:buSzPct val="125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Roboto"/>
                <a:ea typeface="+mn-ea"/>
                <a:cs typeface="+mn-cs"/>
              </a:rPr>
              <a:t>You do not meet WBENC’s Certification Standards</a:t>
            </a:r>
          </a:p>
          <a:p>
            <a:pPr marL="225425" marR="0" lvl="0" indent="-225425" algn="l" defTabSz="914400" rtl="0" eaLnBrk="1" fontAlgn="auto" latinLnBrk="0" hangingPunct="1">
              <a:lnSpc>
                <a:spcPct val="100000"/>
              </a:lnSpc>
              <a:spcBef>
                <a:spcPts val="0"/>
              </a:spcBef>
              <a:spcAft>
                <a:spcPts val="0"/>
              </a:spcAft>
              <a:buClr>
                <a:srgbClr val="0070C0"/>
              </a:buClr>
              <a:buSzPct val="125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Roboto"/>
                <a:ea typeface="+mn-ea"/>
                <a:cs typeface="+mn-cs"/>
              </a:rPr>
              <a:t>You think certification will guarantee contracts</a:t>
            </a:r>
          </a:p>
          <a:p>
            <a:pPr marL="225425" marR="0" lvl="0" indent="-225425" algn="l" defTabSz="914400" rtl="0" eaLnBrk="1" fontAlgn="auto" latinLnBrk="0" hangingPunct="1">
              <a:lnSpc>
                <a:spcPct val="100000"/>
              </a:lnSpc>
              <a:spcBef>
                <a:spcPts val="0"/>
              </a:spcBef>
              <a:spcAft>
                <a:spcPts val="0"/>
              </a:spcAft>
              <a:buClr>
                <a:srgbClr val="0070C0"/>
              </a:buClr>
              <a:buSzPct val="125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Roboto"/>
                <a:ea typeface="+mn-ea"/>
                <a:cs typeface="+mn-cs"/>
              </a:rPr>
              <a:t>You think certification will grant you or your company preferential treatment</a:t>
            </a:r>
          </a:p>
        </p:txBody>
      </p:sp>
      <p:pic>
        <p:nvPicPr>
          <p:cNvPr id="6" name="Picture 5" descr="A picture containing text&#10;&#10;Description automatically generated">
            <a:extLst>
              <a:ext uri="{FF2B5EF4-FFF2-40B4-BE49-F238E27FC236}">
                <a16:creationId xmlns:a16="http://schemas.microsoft.com/office/drawing/2014/main" id="{A4C7696F-5952-77F8-AD69-7A7E3F26D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943" y="6122972"/>
            <a:ext cx="3473003" cy="484842"/>
          </a:xfrm>
          <a:prstGeom prst="rect">
            <a:avLst/>
          </a:prstGeom>
        </p:spPr>
      </p:pic>
    </p:spTree>
    <p:extLst>
      <p:ext uri="{BB962C8B-B14F-4D97-AF65-F5344CB8AC3E}">
        <p14:creationId xmlns:p14="http://schemas.microsoft.com/office/powerpoint/2010/main" val="13390582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2" descr="Text&#10;&#10;Description automatically generated with medium confidence">
            <a:extLst>
              <a:ext uri="{FF2B5EF4-FFF2-40B4-BE49-F238E27FC236}">
                <a16:creationId xmlns:a16="http://schemas.microsoft.com/office/drawing/2014/main" id="{3318B9E0-518F-E55E-4C2C-3ACBE194E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9600" y="207491"/>
            <a:ext cx="3452799" cy="1013046"/>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3" descr="Qr code&#10;&#10;Description automatically generated">
            <a:extLst>
              <a:ext uri="{FF2B5EF4-FFF2-40B4-BE49-F238E27FC236}">
                <a16:creationId xmlns:a16="http://schemas.microsoft.com/office/drawing/2014/main" id="{D9D8AAD4-B8A9-91A6-1F31-957F2E629D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6413" y="3520567"/>
            <a:ext cx="3068316" cy="30683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a:extLst>
              <a:ext uri="{FF2B5EF4-FFF2-40B4-BE49-F238E27FC236}">
                <a16:creationId xmlns:a16="http://schemas.microsoft.com/office/drawing/2014/main" id="{6C6F0BAA-C4E4-F6E2-2D21-0F07ADBBBAA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oboto"/>
              <a:ea typeface="+mn-ea"/>
              <a:cs typeface="+mn-cs"/>
            </a:endParaRPr>
          </a:p>
        </p:txBody>
      </p:sp>
      <p:sp>
        <p:nvSpPr>
          <p:cNvPr id="7" name="Rectangle 8">
            <a:extLst>
              <a:ext uri="{FF2B5EF4-FFF2-40B4-BE49-F238E27FC236}">
                <a16:creationId xmlns:a16="http://schemas.microsoft.com/office/drawing/2014/main" id="{24707DDD-77C6-984B-FCDD-90ADD5C4AD3C}"/>
              </a:ext>
            </a:extLst>
          </p:cNvPr>
          <p:cNvSpPr>
            <a:spLocks noChangeArrowheads="1"/>
          </p:cNvSpPr>
          <p:nvPr/>
        </p:nvSpPr>
        <p:spPr bwMode="auto">
          <a:xfrm>
            <a:off x="119957" y="297006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0" name="Rectangle 12">
            <a:extLst>
              <a:ext uri="{FF2B5EF4-FFF2-40B4-BE49-F238E27FC236}">
                <a16:creationId xmlns:a16="http://schemas.microsoft.com/office/drawing/2014/main" id="{95F35532-DF3B-EA81-DADD-CE8950BEE375}"/>
              </a:ext>
            </a:extLst>
          </p:cNvPr>
          <p:cNvSpPr>
            <a:spLocks noChangeArrowheads="1"/>
          </p:cNvSpPr>
          <p:nvPr/>
        </p:nvSpPr>
        <p:spPr bwMode="auto">
          <a:xfrm>
            <a:off x="0" y="32194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 name="Rectangle 13">
            <a:extLst>
              <a:ext uri="{FF2B5EF4-FFF2-40B4-BE49-F238E27FC236}">
                <a16:creationId xmlns:a16="http://schemas.microsoft.com/office/drawing/2014/main" id="{770D9630-0251-8453-0A9D-547C0CE9B87D}"/>
              </a:ext>
            </a:extLst>
          </p:cNvPr>
          <p:cNvSpPr>
            <a:spLocks noChangeArrowheads="1"/>
          </p:cNvSpPr>
          <p:nvPr/>
        </p:nvSpPr>
        <p:spPr bwMode="auto">
          <a:xfrm>
            <a:off x="0" y="7124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 name="Rectangle 14">
            <a:extLst>
              <a:ext uri="{FF2B5EF4-FFF2-40B4-BE49-F238E27FC236}">
                <a16:creationId xmlns:a16="http://schemas.microsoft.com/office/drawing/2014/main" id="{85EF3144-2BE2-237C-E58F-D240612D9402}"/>
              </a:ext>
            </a:extLst>
          </p:cNvPr>
          <p:cNvSpPr>
            <a:spLocks noChangeArrowheads="1"/>
          </p:cNvSpPr>
          <p:nvPr/>
        </p:nvSpPr>
        <p:spPr bwMode="auto">
          <a:xfrm>
            <a:off x="0" y="10420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000000"/>
              </a:solidFill>
              <a:effectLst/>
              <a:uLnTx/>
              <a:uFillTx/>
              <a:latin typeface="Roboto"/>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5" name="Picture 14">
            <a:extLst>
              <a:ext uri="{FF2B5EF4-FFF2-40B4-BE49-F238E27FC236}">
                <a16:creationId xmlns:a16="http://schemas.microsoft.com/office/drawing/2014/main" id="{631B86F3-2936-EF47-9394-6D5C37472E62}"/>
              </a:ext>
            </a:extLst>
          </p:cNvPr>
          <p:cNvPicPr>
            <a:picLocks noChangeAspect="1"/>
          </p:cNvPicPr>
          <p:nvPr/>
        </p:nvPicPr>
        <p:blipFill>
          <a:blip r:embed="rId5"/>
          <a:stretch>
            <a:fillRect/>
          </a:stretch>
        </p:blipFill>
        <p:spPr>
          <a:xfrm>
            <a:off x="7441438" y="1459963"/>
            <a:ext cx="2840982" cy="1164437"/>
          </a:xfrm>
          <a:prstGeom prst="rect">
            <a:avLst/>
          </a:prstGeom>
        </p:spPr>
      </p:pic>
      <p:sp>
        <p:nvSpPr>
          <p:cNvPr id="14" name="Title 13">
            <a:extLst>
              <a:ext uri="{FF2B5EF4-FFF2-40B4-BE49-F238E27FC236}">
                <a16:creationId xmlns:a16="http://schemas.microsoft.com/office/drawing/2014/main" id="{E394EC7A-8046-8903-4F73-18EDF81D13FC}"/>
              </a:ext>
            </a:extLst>
          </p:cNvPr>
          <p:cNvSpPr>
            <a:spLocks noGrp="1"/>
          </p:cNvSpPr>
          <p:nvPr>
            <p:ph type="title"/>
          </p:nvPr>
        </p:nvSpPr>
        <p:spPr>
          <a:xfrm>
            <a:off x="686323" y="4406475"/>
            <a:ext cx="8961530" cy="318512"/>
          </a:xfrm>
        </p:spPr>
        <p:txBody>
          <a:bodyPr/>
          <a:lstStyle/>
          <a:p>
            <a:br>
              <a:rPr lang="en-US" dirty="0"/>
            </a:br>
            <a:endParaRPr lang="en-US" dirty="0"/>
          </a:p>
        </p:txBody>
      </p:sp>
      <p:sp>
        <p:nvSpPr>
          <p:cNvPr id="16" name="TextBox 15">
            <a:extLst>
              <a:ext uri="{FF2B5EF4-FFF2-40B4-BE49-F238E27FC236}">
                <a16:creationId xmlns:a16="http://schemas.microsoft.com/office/drawing/2014/main" id="{7B243DC7-D747-A7D6-0A7C-A3FB4E655A06}"/>
              </a:ext>
            </a:extLst>
          </p:cNvPr>
          <p:cNvSpPr txBox="1"/>
          <p:nvPr/>
        </p:nvSpPr>
        <p:spPr>
          <a:xfrm>
            <a:off x="6542139" y="2766876"/>
            <a:ext cx="51256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a:ea typeface="+mn-ea"/>
                <a:cs typeface="+mn-cs"/>
              </a:rPr>
              <a:t>Scan the QR Code to visit our event calendar.</a:t>
            </a:r>
          </a:p>
        </p:txBody>
      </p:sp>
      <p:sp>
        <p:nvSpPr>
          <p:cNvPr id="17" name="TextBox 16">
            <a:extLst>
              <a:ext uri="{FF2B5EF4-FFF2-40B4-BE49-F238E27FC236}">
                <a16:creationId xmlns:a16="http://schemas.microsoft.com/office/drawing/2014/main" id="{9EBFC0F4-D0D7-52AF-2CDB-D9C32192EDC8}"/>
              </a:ext>
            </a:extLst>
          </p:cNvPr>
          <p:cNvSpPr txBox="1"/>
          <p:nvPr/>
        </p:nvSpPr>
        <p:spPr>
          <a:xfrm>
            <a:off x="8811473" y="3014961"/>
            <a:ext cx="57126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Roboto"/>
                <a:ea typeface="+mn-ea"/>
                <a:cs typeface="+mn-cs"/>
              </a:rPr>
            </a:b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p:txBody>
      </p:sp>
      <p:sp>
        <p:nvSpPr>
          <p:cNvPr id="18" name="TextBox 17">
            <a:extLst>
              <a:ext uri="{FF2B5EF4-FFF2-40B4-BE49-F238E27FC236}">
                <a16:creationId xmlns:a16="http://schemas.microsoft.com/office/drawing/2014/main" id="{A13C80D0-5B99-F6DD-2F04-292E3D7CB2F4}"/>
              </a:ext>
            </a:extLst>
          </p:cNvPr>
          <p:cNvSpPr txBox="1"/>
          <p:nvPr/>
        </p:nvSpPr>
        <p:spPr>
          <a:xfrm>
            <a:off x="1094944" y="1478170"/>
            <a:ext cx="4507338" cy="1851341"/>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00" cap="none" spc="0" normalizeH="0" baseline="0" noProof="0" dirty="0">
                <a:ln>
                  <a:noFill/>
                </a:ln>
                <a:solidFill>
                  <a:srgbClr val="000000"/>
                </a:solidFill>
                <a:effectLst/>
                <a:uLnTx/>
                <a:uFillTx/>
                <a:latin typeface="Arial Nova" panose="020B0504020202020204" pitchFamily="34" charset="0"/>
                <a:ea typeface="Calibri" panose="020F0502020204030204" pitchFamily="34" charset="0"/>
                <a:cs typeface="Times New Roman" panose="02020603050405020304" pitchFamily="18" charset="0"/>
              </a:rPr>
              <a:t>Interested in WBENC certification or </a:t>
            </a:r>
            <a:endParaRPr kumimoji="0" lang="en-US" sz="1800" b="0"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00" cap="none" spc="0" normalizeH="0" baseline="0" noProof="0" dirty="0">
                <a:ln>
                  <a:noFill/>
                </a:ln>
                <a:solidFill>
                  <a:srgbClr val="000000"/>
                </a:solidFill>
                <a:effectLst/>
                <a:uLnTx/>
                <a:uFillTx/>
                <a:latin typeface="Arial Nova" panose="020B0504020202020204" pitchFamily="34" charset="0"/>
                <a:ea typeface="Calibri" panose="020F0502020204030204" pitchFamily="34" charset="0"/>
                <a:cs typeface="Times New Roman" panose="02020603050405020304" pitchFamily="18" charset="0"/>
              </a:rPr>
              <a:t>WBEC Greater DMV programming?</a:t>
            </a:r>
            <a:endParaRPr kumimoji="0" lang="en-US" sz="1800" b="0"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00" cap="none" spc="0" normalizeH="0" baseline="0" noProof="0" dirty="0">
                <a:ln>
                  <a:noFill/>
                </a:ln>
                <a:solidFill>
                  <a:srgbClr val="000000"/>
                </a:solidFill>
                <a:effectLst/>
                <a:uLnTx/>
                <a:uFillTx/>
                <a:latin typeface="Arial Nova" panose="020B0504020202020204" pitchFamily="34" charset="0"/>
                <a:ea typeface="Calibri" panose="020F0502020204030204" pitchFamily="34" charset="0"/>
                <a:cs typeface="Times New Roman" panose="02020603050405020304" pitchFamily="18" charset="0"/>
              </a:rPr>
              <a:t> </a:t>
            </a:r>
            <a:endParaRPr kumimoji="0" lang="en-US" sz="1800" b="0"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00" cap="none" spc="0" normalizeH="0" baseline="0" noProof="0" dirty="0">
                <a:ln>
                  <a:noFill/>
                </a:ln>
                <a:solidFill>
                  <a:srgbClr val="000000"/>
                </a:solidFill>
                <a:effectLst/>
                <a:uLnTx/>
                <a:uFillTx/>
                <a:latin typeface="Arial Nova" panose="020B0504020202020204" pitchFamily="34" charset="0"/>
                <a:ea typeface="Calibri" panose="020F0502020204030204" pitchFamily="34" charset="0"/>
                <a:cs typeface="Times New Roman" panose="02020603050405020304" pitchFamily="18" charset="0"/>
              </a:rPr>
              <a:t>Scan the QR Code, submit your information and someone from our team will reach out to you.</a:t>
            </a:r>
            <a:endParaRPr kumimoji="0" lang="en-US" sz="1800" b="0" i="0" u="none" strike="noStrike" kern="100" cap="none" spc="0" normalizeH="0" baseline="0" noProof="0" dirty="0">
              <a:ln>
                <a:noFill/>
              </a:ln>
              <a:solidFill>
                <a:srgbClr val="000000"/>
              </a:solidFill>
              <a:effectLst/>
              <a:uLnTx/>
              <a:uFillTx/>
              <a:latin typeface="Trade Gothic Next" panose="020B0503040303020004" pitchFamily="34"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35F47415-E689-82DA-C1AD-ABA32226F3EA}"/>
              </a:ext>
            </a:extLst>
          </p:cNvPr>
          <p:cNvPicPr>
            <a:picLocks noChangeAspect="1"/>
          </p:cNvPicPr>
          <p:nvPr/>
        </p:nvPicPr>
        <p:blipFill>
          <a:blip r:embed="rId6"/>
          <a:stretch>
            <a:fillRect/>
          </a:stretch>
        </p:blipFill>
        <p:spPr>
          <a:xfrm>
            <a:off x="1716550" y="3520567"/>
            <a:ext cx="3104889" cy="3104889"/>
          </a:xfrm>
          <a:prstGeom prst="rect">
            <a:avLst/>
          </a:prstGeom>
        </p:spPr>
      </p:pic>
    </p:spTree>
    <p:extLst>
      <p:ext uri="{BB962C8B-B14F-4D97-AF65-F5344CB8AC3E}">
        <p14:creationId xmlns:p14="http://schemas.microsoft.com/office/powerpoint/2010/main" val="35328595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E9BB64-0C3B-9CF2-6716-C9F2EA3ADF5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1853" y="5576068"/>
            <a:ext cx="3136073" cy="825833"/>
          </a:xfrm>
          <a:prstGeom prst="rect">
            <a:avLst/>
          </a:prstGeom>
        </p:spPr>
      </p:pic>
      <p:sp>
        <p:nvSpPr>
          <p:cNvPr id="7" name="TextBox 6">
            <a:extLst>
              <a:ext uri="{FF2B5EF4-FFF2-40B4-BE49-F238E27FC236}">
                <a16:creationId xmlns:a16="http://schemas.microsoft.com/office/drawing/2014/main" id="{E6108A5A-372A-2DB7-D039-49539C9252C8}"/>
              </a:ext>
            </a:extLst>
          </p:cNvPr>
          <p:cNvSpPr txBox="1"/>
          <p:nvPr/>
        </p:nvSpPr>
        <p:spPr>
          <a:xfrm>
            <a:off x="1094509" y="3047609"/>
            <a:ext cx="10418617" cy="22262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Roboto"/>
                <a:ea typeface="+mn-ea"/>
                <a:cs typeface="+mn-cs"/>
              </a:rPr>
              <a:t>For more information please contact: Vanessa Foster, Growth and Retention Specialist   </a:t>
            </a:r>
            <a:r>
              <a:rPr kumimoji="0" lang="en-US" sz="3200" b="0" i="0" u="none" strike="noStrike" kern="1200" cap="none" spc="0" normalizeH="0" baseline="0" noProof="0" dirty="0">
                <a:ln>
                  <a:noFill/>
                </a:ln>
                <a:solidFill>
                  <a:prstClr val="white"/>
                </a:solidFill>
                <a:effectLst/>
                <a:uLnTx/>
                <a:uFillTx/>
                <a:latin typeface="Roboto"/>
                <a:ea typeface="+mn-ea"/>
                <a:cs typeface="+mn-cs"/>
                <a:hlinkClick r:id="rId3">
                  <a:extLst>
                    <a:ext uri="{A12FA001-AC4F-418D-AE19-62706E023703}">
                      <ahyp:hlinkClr xmlns:ahyp="http://schemas.microsoft.com/office/drawing/2018/hyperlinkcolor" val="tx"/>
                    </a:ext>
                  </a:extLst>
                </a:hlinkClick>
              </a:rPr>
              <a:t>vfoster@wbecgreaterdmv.org</a:t>
            </a:r>
            <a:r>
              <a:rPr kumimoji="0" lang="en-US" sz="3200" b="0" i="0" u="none" strike="noStrike" kern="1200" cap="none" spc="0" normalizeH="0" baseline="0" noProof="0" dirty="0">
                <a:ln>
                  <a:noFill/>
                </a:ln>
                <a:solidFill>
                  <a:prstClr val="white"/>
                </a:solidFill>
                <a:effectLst/>
                <a:uLnTx/>
                <a:uFillTx/>
                <a:latin typeface="Roboto"/>
                <a:ea typeface="+mn-ea"/>
                <a:cs typeface="+mn-cs"/>
              </a:rPr>
              <a:t> </a:t>
            </a:r>
          </a:p>
        </p:txBody>
      </p:sp>
      <p:sp>
        <p:nvSpPr>
          <p:cNvPr id="2" name="TextBox 1">
            <a:extLst>
              <a:ext uri="{FF2B5EF4-FFF2-40B4-BE49-F238E27FC236}">
                <a16:creationId xmlns:a16="http://schemas.microsoft.com/office/drawing/2014/main" id="{31A70E35-1089-F52B-C16B-488E4DDA4432}"/>
              </a:ext>
            </a:extLst>
          </p:cNvPr>
          <p:cNvSpPr txBox="1"/>
          <p:nvPr/>
        </p:nvSpPr>
        <p:spPr>
          <a:xfrm>
            <a:off x="1642035" y="1707615"/>
            <a:ext cx="97258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Visit Our Website: https://www.wbecnydmv.org/</a:t>
            </a:r>
          </a:p>
        </p:txBody>
      </p:sp>
    </p:spTree>
    <p:extLst>
      <p:ext uri="{BB962C8B-B14F-4D97-AF65-F5344CB8AC3E}">
        <p14:creationId xmlns:p14="http://schemas.microsoft.com/office/powerpoint/2010/main" val="34163595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BECB4C-17AB-384B-1701-BF17296E390E}"/>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b="1" kern="1200" dirty="0">
                <a:solidFill>
                  <a:schemeClr val="tx1"/>
                </a:solidFill>
                <a:latin typeface="+mj-lt"/>
                <a:ea typeface="+mj-ea"/>
                <a:cs typeface="+mj-cs"/>
              </a:rPr>
              <a:t>City of Baltimore</a:t>
            </a:r>
          </a:p>
        </p:txBody>
      </p:sp>
      <p:sp>
        <p:nvSpPr>
          <p:cNvPr id="3" name="Text Placeholder 2">
            <a:extLst>
              <a:ext uri="{FF2B5EF4-FFF2-40B4-BE49-F238E27FC236}">
                <a16:creationId xmlns:a16="http://schemas.microsoft.com/office/drawing/2014/main" id="{2D2E196A-03B8-D508-3AE3-9A94BA0D16F0}"/>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sz="2400" kern="1200" dirty="0">
                <a:solidFill>
                  <a:schemeClr val="tx1"/>
                </a:solidFill>
                <a:latin typeface="+mn-lt"/>
                <a:ea typeface="+mn-ea"/>
                <a:cs typeface="+mn-cs"/>
              </a:rPr>
              <a:t>Christopher Lundy</a:t>
            </a:r>
          </a:p>
        </p:txBody>
      </p:sp>
    </p:spTree>
    <p:extLst>
      <p:ext uri="{BB962C8B-B14F-4D97-AF65-F5344CB8AC3E}">
        <p14:creationId xmlns:p14="http://schemas.microsoft.com/office/powerpoint/2010/main" val="1854543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2" name="Rectangle 2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4" name="Title 1">
            <a:extLst>
              <a:ext uri="{FF2B5EF4-FFF2-40B4-BE49-F238E27FC236}">
                <a16:creationId xmlns:a16="http://schemas.microsoft.com/office/drawing/2014/main" id="{2BB24DDC-E13D-435B-86D6-CB497F140578}"/>
              </a:ext>
            </a:extLst>
          </p:cNvPr>
          <p:cNvSpPr>
            <a:spLocks noGrp="1"/>
          </p:cNvSpPr>
          <p:nvPr>
            <p:ph type="title"/>
          </p:nvPr>
        </p:nvSpPr>
        <p:spPr>
          <a:xfrm>
            <a:off x="2231136" y="467418"/>
            <a:ext cx="7729728" cy="1188720"/>
          </a:xfrm>
          <a:solidFill>
            <a:srgbClr val="FFFFFF"/>
          </a:solidFill>
        </p:spPr>
        <p:txBody>
          <a:bodyPr>
            <a:normAutofit/>
          </a:bodyPr>
          <a:lstStyle/>
          <a:p>
            <a:r>
              <a:rPr lang="en-US" dirty="0">
                <a:latin typeface="Times New Roman" panose="02020603050405020304" pitchFamily="18" charset="0"/>
                <a:cs typeface="Times New Roman" panose="02020603050405020304" pitchFamily="18" charset="0"/>
              </a:rPr>
              <a:t>City code article 5, subtitle 28</a:t>
            </a:r>
          </a:p>
        </p:txBody>
      </p:sp>
      <p:sp>
        <p:nvSpPr>
          <p:cNvPr id="3" name="Content Placeholder 2">
            <a:extLst>
              <a:ext uri="{FF2B5EF4-FFF2-40B4-BE49-F238E27FC236}">
                <a16:creationId xmlns:a16="http://schemas.microsoft.com/office/drawing/2014/main" id="{7FEDF008-9FC8-4766-B807-EAC1A0DEEEB2}"/>
              </a:ext>
            </a:extLst>
          </p:cNvPr>
          <p:cNvSpPr>
            <a:spLocks noGrp="1"/>
          </p:cNvSpPr>
          <p:nvPr>
            <p:ph idx="1"/>
          </p:nvPr>
        </p:nvSpPr>
        <p:spPr>
          <a:xfrm>
            <a:off x="1706244" y="1941408"/>
            <a:ext cx="8779512" cy="3668435"/>
          </a:xfrm>
        </p:spPr>
        <p:txBody>
          <a:bodyPr>
            <a:noAutofit/>
          </a:bodyPr>
          <a:lstStyle/>
          <a:p>
            <a:pPr>
              <a:lnSpc>
                <a:spcPct val="90000"/>
              </a:lnSpc>
              <a:spcBef>
                <a:spcPts val="0"/>
              </a:spcBef>
            </a:pPr>
            <a:r>
              <a:rPr lang="en-US" sz="2000" dirty="0">
                <a:solidFill>
                  <a:srgbClr val="404040"/>
                </a:solidFill>
                <a:latin typeface="Times New Roman" panose="02020603050405020304" pitchFamily="18" charset="0"/>
                <a:cs typeface="Times New Roman" panose="02020603050405020304" pitchFamily="18" charset="0"/>
              </a:rPr>
              <a:t>SMBA&amp;D oversees compliance with Subtitle 28 the Minority &amp; Women’s Business Program (MWB Program) and Small Local Business Enterprises. </a:t>
            </a:r>
          </a:p>
          <a:p>
            <a:pPr>
              <a:lnSpc>
                <a:spcPct val="90000"/>
              </a:lnSpc>
              <a:spcBef>
                <a:spcPts val="0"/>
              </a:spcBef>
            </a:pPr>
            <a:endParaRPr lang="en-US" sz="2000" dirty="0">
              <a:solidFill>
                <a:srgbClr val="404040"/>
              </a:solidFill>
              <a:latin typeface="Times New Roman" panose="02020603050405020304" pitchFamily="18" charset="0"/>
              <a:cs typeface="Times New Roman" panose="02020603050405020304" pitchFamily="18" charset="0"/>
            </a:endParaRPr>
          </a:p>
          <a:p>
            <a:pPr>
              <a:lnSpc>
                <a:spcPct val="90000"/>
              </a:lnSpc>
              <a:spcBef>
                <a:spcPts val="0"/>
              </a:spcBef>
            </a:pPr>
            <a:r>
              <a:rPr lang="en-US" sz="2000" dirty="0">
                <a:solidFill>
                  <a:srgbClr val="404040"/>
                </a:solidFill>
                <a:latin typeface="Times New Roman" panose="02020603050405020304" pitchFamily="18" charset="0"/>
                <a:cs typeface="Times New Roman" panose="02020603050405020304" pitchFamily="18" charset="0"/>
              </a:rPr>
              <a:t>This subtitle applies to all contracts awarded by the City.  Article 5, § 28-4.</a:t>
            </a:r>
          </a:p>
          <a:p>
            <a:pPr marL="0" indent="0">
              <a:lnSpc>
                <a:spcPct val="90000"/>
              </a:lnSpc>
              <a:spcBef>
                <a:spcPts val="0"/>
              </a:spcBef>
              <a:buNone/>
            </a:pPr>
            <a:endParaRPr lang="en-US" sz="2000" dirty="0">
              <a:solidFill>
                <a:srgbClr val="404040"/>
              </a:solidFill>
              <a:latin typeface="Times New Roman" panose="02020603050405020304" pitchFamily="18" charset="0"/>
              <a:cs typeface="Times New Roman" panose="02020603050405020304" pitchFamily="18" charset="0"/>
            </a:endParaRPr>
          </a:p>
          <a:p>
            <a:pPr>
              <a:lnSpc>
                <a:spcPct val="90000"/>
              </a:lnSpc>
              <a:spcBef>
                <a:spcPts val="0"/>
              </a:spcBef>
            </a:pPr>
            <a:r>
              <a:rPr lang="en-US" sz="2000" dirty="0">
                <a:solidFill>
                  <a:srgbClr val="404040"/>
                </a:solidFill>
                <a:latin typeface="Times New Roman" panose="02020603050405020304" pitchFamily="18" charset="0"/>
                <a:cs typeface="Times New Roman" panose="02020603050405020304" pitchFamily="18" charset="0"/>
              </a:rPr>
              <a:t>This </a:t>
            </a:r>
            <a:r>
              <a:rPr lang="en-US" sz="2000">
                <a:solidFill>
                  <a:srgbClr val="404040"/>
                </a:solidFill>
                <a:latin typeface="Times New Roman" panose="02020603050405020304" pitchFamily="18" charset="0"/>
                <a:cs typeface="Times New Roman" panose="02020603050405020304" pitchFamily="18" charset="0"/>
              </a:rPr>
              <a:t>civil rights </a:t>
            </a:r>
            <a:r>
              <a:rPr lang="en-US" sz="2000" dirty="0">
                <a:solidFill>
                  <a:srgbClr val="404040"/>
                </a:solidFill>
                <a:latin typeface="Times New Roman" panose="02020603050405020304" pitchFamily="18" charset="0"/>
                <a:cs typeface="Times New Roman" panose="02020603050405020304" pitchFamily="18" charset="0"/>
              </a:rPr>
              <a:t>program works to remedy past discrimination in the City’s contracting process by prime contractors against minority and women’s business enterprises.</a:t>
            </a:r>
          </a:p>
          <a:p>
            <a:pPr marL="0" indent="0">
              <a:lnSpc>
                <a:spcPct val="90000"/>
              </a:lnSpc>
              <a:spcBef>
                <a:spcPts val="0"/>
              </a:spcBef>
              <a:buNone/>
            </a:pPr>
            <a:endParaRPr lang="en-US" sz="2000" dirty="0">
              <a:solidFill>
                <a:srgbClr val="404040"/>
              </a:solidFill>
              <a:latin typeface="Times New Roman" panose="02020603050405020304" pitchFamily="18" charset="0"/>
              <a:cs typeface="Times New Roman" panose="02020603050405020304" pitchFamily="18" charset="0"/>
            </a:endParaRPr>
          </a:p>
          <a:p>
            <a:pPr>
              <a:lnSpc>
                <a:spcPct val="90000"/>
              </a:lnSpc>
              <a:spcBef>
                <a:spcPts val="0"/>
              </a:spcBef>
            </a:pPr>
            <a:r>
              <a:rPr lang="en-US" sz="2000" dirty="0">
                <a:solidFill>
                  <a:srgbClr val="404040"/>
                </a:solidFill>
                <a:latin typeface="Times New Roman" panose="02020603050405020304" pitchFamily="18" charset="0"/>
                <a:cs typeface="Times New Roman" panose="02020603050405020304" pitchFamily="18" charset="0"/>
              </a:rPr>
              <a:t>This has resulted in the significant underutilization of minority and women’s business enterprises in contracts awarded by the City in the major contracting markets: construction, commodities, architectural, engineering, and professional services.</a:t>
            </a:r>
          </a:p>
          <a:p>
            <a:pPr marL="0" indent="0">
              <a:lnSpc>
                <a:spcPct val="90000"/>
              </a:lnSpc>
              <a:spcBef>
                <a:spcPts val="0"/>
              </a:spcBef>
              <a:buNone/>
            </a:pPr>
            <a:endParaRPr lang="en-US" dirty="0">
              <a:solidFill>
                <a:srgbClr val="40404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8721051"/>
      </p:ext>
    </p:extLst>
  </p:cSld>
  <p:clrMapOvr>
    <a:overrideClrMapping bg1="lt1" tx1="dk1" bg2="lt2" tx2="dk2" accent1="accent1" accent2="accent2" accent3="accent3" accent4="accent4" accent5="accent5" accent6="accent6" hlink="hlink" folHlink="folHlink"/>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anim calcmode="lin" valueType="num">
                                      <p:cBhvr>
                                        <p:cTn id="2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385CE-9A3F-435E-95D0-0A1B432A05C7}"/>
              </a:ext>
            </a:extLst>
          </p:cNvPr>
          <p:cNvSpPr>
            <a:spLocks noGrp="1"/>
          </p:cNvSpPr>
          <p:nvPr>
            <p:ph type="title"/>
          </p:nvPr>
        </p:nvSpPr>
        <p:spPr>
          <a:xfrm>
            <a:off x="2231136" y="503053"/>
            <a:ext cx="7729728" cy="1188720"/>
          </a:xfrm>
        </p:spPr>
        <p:txBody>
          <a:bodyPr/>
          <a:lstStyle/>
          <a:p>
            <a:r>
              <a:rPr lang="en-US" dirty="0">
                <a:latin typeface="Times New Roman" panose="02020603050405020304" pitchFamily="18" charset="0"/>
                <a:cs typeface="Times New Roman" panose="02020603050405020304" pitchFamily="18" charset="0"/>
              </a:rPr>
              <a:t>MBE/WBE Contract Participation </a:t>
            </a:r>
          </a:p>
        </p:txBody>
      </p:sp>
      <p:sp>
        <p:nvSpPr>
          <p:cNvPr id="3" name="Content Placeholder 2">
            <a:extLst>
              <a:ext uri="{FF2B5EF4-FFF2-40B4-BE49-F238E27FC236}">
                <a16:creationId xmlns:a16="http://schemas.microsoft.com/office/drawing/2014/main" id="{8400774C-1FC3-4DA3-B134-F28AD88BCC21}"/>
              </a:ext>
            </a:extLst>
          </p:cNvPr>
          <p:cNvSpPr>
            <a:spLocks noGrp="1"/>
          </p:cNvSpPr>
          <p:nvPr>
            <p:ph idx="1"/>
          </p:nvPr>
        </p:nvSpPr>
        <p:spPr>
          <a:xfrm>
            <a:off x="2231136" y="2254435"/>
            <a:ext cx="7729728" cy="4100512"/>
          </a:xfrm>
        </p:spPr>
        <p:txBody>
          <a:bodyPr>
            <a:normAutofit/>
          </a:bodyPr>
          <a:lstStyle/>
          <a:p>
            <a:r>
              <a:rPr lang="en-US" sz="2400" dirty="0">
                <a:latin typeface="Times New Roman" panose="02020603050405020304" pitchFamily="18" charset="0"/>
                <a:cs typeface="Times New Roman" panose="02020603050405020304" pitchFamily="18" charset="0"/>
              </a:rPr>
              <a:t>MBE/WBE participation is a top priority of the City.  It is mandated by the City Code and is incorporated into every City contract.</a:t>
            </a:r>
          </a:p>
          <a:p>
            <a:r>
              <a:rPr lang="en-US" sz="2400" dirty="0">
                <a:latin typeface="Times New Roman" panose="02020603050405020304" pitchFamily="18" charset="0"/>
                <a:cs typeface="Times New Roman" panose="02020603050405020304" pitchFamily="18" charset="0"/>
              </a:rPr>
              <a:t>Certification allows you to participate on City contracts and have your work count towards the MBE/WBE goals on the contract.</a:t>
            </a:r>
          </a:p>
          <a:p>
            <a:r>
              <a:rPr lang="en-US" sz="2400" dirty="0">
                <a:latin typeface="Times New Roman" panose="02020603050405020304" pitchFamily="18" charset="0"/>
                <a:cs typeface="Times New Roman" panose="02020603050405020304" pitchFamily="18" charset="0"/>
              </a:rPr>
              <a:t>The City does not want to renew or extend contracts where there has not been compliance with the MBE/WBE contract participation goals.  </a:t>
            </a:r>
          </a:p>
          <a:p>
            <a:endParaRPr lang="en-US" sz="1100" dirty="0"/>
          </a:p>
          <a:p>
            <a:endParaRPr lang="en-US" dirty="0"/>
          </a:p>
        </p:txBody>
      </p:sp>
    </p:spTree>
    <p:extLst>
      <p:ext uri="{BB962C8B-B14F-4D97-AF65-F5344CB8AC3E}">
        <p14:creationId xmlns:p14="http://schemas.microsoft.com/office/powerpoint/2010/main" val="28585159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E0FBA5A9-E9C3-4F5A-88A8-69D105304F2A}"/>
              </a:ext>
            </a:extLst>
          </p:cNvPr>
          <p:cNvSpPr>
            <a:spLocks noGrp="1"/>
          </p:cNvSpPr>
          <p:nvPr>
            <p:ph type="title"/>
          </p:nvPr>
        </p:nvSpPr>
        <p:spPr>
          <a:xfrm>
            <a:off x="2231136" y="467418"/>
            <a:ext cx="7729728" cy="1188720"/>
          </a:xfrm>
          <a:solidFill>
            <a:srgbClr val="FFFFFF"/>
          </a:solidFill>
        </p:spPr>
        <p:txBody>
          <a:bodyPr>
            <a:normAutofit/>
          </a:bodyPr>
          <a:lstStyle/>
          <a:p>
            <a:r>
              <a:rPr lang="en-US" dirty="0"/>
              <a:t>What are MBE’s / WBE’s ?</a:t>
            </a:r>
          </a:p>
        </p:txBody>
      </p:sp>
      <p:sp>
        <p:nvSpPr>
          <p:cNvPr id="3" name="Content Placeholder 2">
            <a:extLst>
              <a:ext uri="{FF2B5EF4-FFF2-40B4-BE49-F238E27FC236}">
                <a16:creationId xmlns:a16="http://schemas.microsoft.com/office/drawing/2014/main" id="{03A6243A-4A4E-4A6D-9A9F-4C0BE0FFF187}"/>
              </a:ext>
            </a:extLst>
          </p:cNvPr>
          <p:cNvSpPr>
            <a:spLocks noGrp="1"/>
          </p:cNvSpPr>
          <p:nvPr>
            <p:ph idx="1"/>
          </p:nvPr>
        </p:nvSpPr>
        <p:spPr>
          <a:xfrm>
            <a:off x="1706062" y="1979801"/>
            <a:ext cx="8779512" cy="3347207"/>
          </a:xfrm>
        </p:spPr>
        <p:txBody>
          <a:bodyPr>
            <a:normAutofit lnSpcReduction="10000"/>
          </a:bodyPr>
          <a:lstStyle/>
          <a:p>
            <a:r>
              <a:rPr lang="en-US" sz="2000" dirty="0">
                <a:solidFill>
                  <a:srgbClr val="404040"/>
                </a:solidFill>
                <a:latin typeface="Times New Roman" panose="02020603050405020304" pitchFamily="18" charset="0"/>
                <a:cs typeface="Times New Roman" panose="02020603050405020304" pitchFamily="18" charset="0"/>
              </a:rPr>
              <a:t>Minority Business Enterprise is defined as a business enterprise owned and controlled by an African-American, Hispanic-American, Asian-American, or Native-American. </a:t>
            </a:r>
          </a:p>
          <a:p>
            <a:r>
              <a:rPr lang="en-US" sz="2000" dirty="0">
                <a:solidFill>
                  <a:srgbClr val="404040"/>
                </a:solidFill>
                <a:latin typeface="Times New Roman" panose="02020603050405020304" pitchFamily="18" charset="0"/>
                <a:cs typeface="Times New Roman" panose="02020603050405020304" pitchFamily="18" charset="0"/>
              </a:rPr>
              <a:t>A Women’s Business Enterprise is defined as a business enterprise owned and controlled by a woman (WBE), which includes non-minority females as well as a woman who is part of any of the above-mentioned minority groups (M/WBE). </a:t>
            </a:r>
          </a:p>
          <a:p>
            <a:r>
              <a:rPr lang="en-US" sz="2000" dirty="0">
                <a:solidFill>
                  <a:srgbClr val="404040"/>
                </a:solidFill>
                <a:latin typeface="Times New Roman" panose="02020603050405020304" pitchFamily="18" charset="0"/>
                <a:cs typeface="Times New Roman" panose="02020603050405020304" pitchFamily="18" charset="0"/>
              </a:rPr>
              <a:t>Non-profits are ineligible for certification.  The Code defines business enterprise as a </a:t>
            </a:r>
            <a:r>
              <a:rPr lang="en-US" dirty="0">
                <a:latin typeface="Times New Roman" panose="02020603050405020304" pitchFamily="18" charset="0"/>
                <a:cs typeface="Times New Roman" panose="02020603050405020304" pitchFamily="18" charset="0"/>
              </a:rPr>
              <a:t>legal entity operated for profit.</a:t>
            </a:r>
            <a:r>
              <a:rPr lang="en-US" sz="2000" dirty="0">
                <a:solidFill>
                  <a:srgbClr val="404040"/>
                </a:solidFill>
                <a:latin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cs typeface="Times New Roman" panose="02020603050405020304" pitchFamily="18" charset="0"/>
              </a:rPr>
              <a:t>However, the participation of a MBE/WBE is limited to being designated as counting towards a single contract goal. </a:t>
            </a:r>
          </a:p>
          <a:p>
            <a:endParaRPr lang="en-US" sz="2000" dirty="0">
              <a:solidFill>
                <a:srgbClr val="404040"/>
              </a:solidFill>
              <a:latin typeface="Times New Roman" panose="02020603050405020304" pitchFamily="18" charset="0"/>
              <a:cs typeface="Times New Roman" panose="02020603050405020304" pitchFamily="18" charset="0"/>
            </a:endParaRPr>
          </a:p>
          <a:p>
            <a:endParaRPr lang="en-US" dirty="0">
              <a:solidFill>
                <a:srgbClr val="404040"/>
              </a:solidFill>
            </a:endParaRPr>
          </a:p>
        </p:txBody>
      </p:sp>
    </p:spTree>
    <p:extLst>
      <p:ext uri="{BB962C8B-B14F-4D97-AF65-F5344CB8AC3E}">
        <p14:creationId xmlns:p14="http://schemas.microsoft.com/office/powerpoint/2010/main" val="35320545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1EFD6-F394-4514-A28F-05EF687D1009}"/>
              </a:ext>
            </a:extLst>
          </p:cNvPr>
          <p:cNvSpPr>
            <a:spLocks noGrp="1"/>
          </p:cNvSpPr>
          <p:nvPr>
            <p:ph type="title"/>
          </p:nvPr>
        </p:nvSpPr>
        <p:spPr>
          <a:xfrm>
            <a:off x="829781" y="1564640"/>
            <a:ext cx="3698803" cy="3576320"/>
          </a:xfrm>
          <a:noFill/>
          <a:ln>
            <a:solidFill>
              <a:schemeClr val="tx1"/>
            </a:solidFill>
          </a:ln>
        </p:spPr>
        <p:txBody>
          <a:bodyPr>
            <a:normAutofit/>
          </a:bodyPr>
          <a:lstStyle/>
          <a:p>
            <a:r>
              <a:rPr lang="en-US" dirty="0">
                <a:solidFill>
                  <a:schemeClr val="tx1"/>
                </a:solidFill>
                <a:latin typeface="Times New Roman" panose="02020603050405020304" pitchFamily="18" charset="0"/>
                <a:cs typeface="Times New Roman" panose="02020603050405020304" pitchFamily="18" charset="0"/>
              </a:rPr>
              <a:t>MBE/WBE Certification Application Criteria</a:t>
            </a:r>
          </a:p>
        </p:txBody>
      </p:sp>
      <p:sp>
        <p:nvSpPr>
          <p:cNvPr id="22"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3" name="Content Placeholder 2">
            <a:extLst>
              <a:ext uri="{FF2B5EF4-FFF2-40B4-BE49-F238E27FC236}">
                <a16:creationId xmlns:a16="http://schemas.microsoft.com/office/drawing/2014/main" id="{DF545A5B-338E-48D2-A43B-D0BBDE72558E}"/>
              </a:ext>
            </a:extLst>
          </p:cNvPr>
          <p:cNvSpPr>
            <a:spLocks noGrp="1"/>
          </p:cNvSpPr>
          <p:nvPr>
            <p:ph idx="1"/>
          </p:nvPr>
        </p:nvSpPr>
        <p:spPr>
          <a:xfrm>
            <a:off x="5831577" y="218439"/>
            <a:ext cx="6067425" cy="6725920"/>
          </a:xfrm>
        </p:spPr>
        <p:txBody>
          <a:bodyPr anchor="ctr">
            <a:normAutofit lnSpcReduction="10000"/>
          </a:bodyPr>
          <a:lstStyle/>
          <a:p>
            <a:pPr>
              <a:lnSpc>
                <a:spcPct val="90000"/>
              </a:lnSpc>
              <a:buFont typeface="Wingdings" panose="05000000000000000000" pitchFamily="2" charset="2"/>
              <a:buChar char="q"/>
            </a:pPr>
            <a:r>
              <a:rPr lang="en-US" sz="2400" dirty="0">
                <a:solidFill>
                  <a:schemeClr val="bg1"/>
                </a:solidFill>
                <a:latin typeface="Times New Roman" panose="02020603050405020304" pitchFamily="18" charset="0"/>
                <a:cs typeface="Times New Roman" panose="02020603050405020304" pitchFamily="18" charset="0"/>
              </a:rPr>
              <a:t>The minority and/or women must own at least 51% of the company and have operational and managerial control</a:t>
            </a:r>
          </a:p>
          <a:p>
            <a:pPr>
              <a:lnSpc>
                <a:spcPct val="90000"/>
              </a:lnSpc>
              <a:buFont typeface="Wingdings" panose="05000000000000000000" pitchFamily="2" charset="2"/>
              <a:buChar char="q"/>
            </a:pPr>
            <a:r>
              <a:rPr lang="en-US" sz="2400" dirty="0">
                <a:solidFill>
                  <a:schemeClr val="bg1"/>
                </a:solidFill>
                <a:latin typeface="Times New Roman" panose="02020603050405020304" pitchFamily="18" charset="0"/>
                <a:cs typeface="Times New Roman" panose="02020603050405020304" pitchFamily="18" charset="0"/>
              </a:rPr>
              <a:t>Be an independent, operating, small business </a:t>
            </a:r>
          </a:p>
          <a:p>
            <a:pPr>
              <a:lnSpc>
                <a:spcPct val="90000"/>
              </a:lnSpc>
              <a:buFont typeface="Wingdings" panose="05000000000000000000" pitchFamily="2" charset="2"/>
              <a:buChar char="q"/>
            </a:pPr>
            <a:r>
              <a:rPr lang="en-US" sz="2400" dirty="0">
                <a:solidFill>
                  <a:schemeClr val="bg1"/>
                </a:solidFill>
                <a:latin typeface="Times New Roman" panose="02020603050405020304" pitchFamily="18" charset="0"/>
                <a:cs typeface="Times New Roman" panose="02020603050405020304" pitchFamily="18" charset="0"/>
              </a:rPr>
              <a:t>Have been in operation for at least 12 months before applying for certification</a:t>
            </a:r>
          </a:p>
          <a:p>
            <a:pPr>
              <a:lnSpc>
                <a:spcPct val="90000"/>
              </a:lnSpc>
              <a:buFont typeface="Wingdings" panose="05000000000000000000" pitchFamily="2" charset="2"/>
              <a:buChar char="q"/>
            </a:pPr>
            <a:r>
              <a:rPr lang="en-US" sz="2400" dirty="0">
                <a:solidFill>
                  <a:schemeClr val="bg1"/>
                </a:solidFill>
                <a:latin typeface="Times New Roman" panose="02020603050405020304" pitchFamily="18" charset="0"/>
                <a:cs typeface="Times New Roman" panose="02020603050405020304" pitchFamily="18" charset="0"/>
              </a:rPr>
              <a:t>Have been minority or women-owned for at least 12 months before applying for certification </a:t>
            </a:r>
          </a:p>
          <a:p>
            <a:pPr>
              <a:lnSpc>
                <a:spcPct val="90000"/>
              </a:lnSpc>
              <a:buFont typeface="Wingdings" panose="05000000000000000000" pitchFamily="2" charset="2"/>
              <a:buChar char="q"/>
            </a:pPr>
            <a:r>
              <a:rPr lang="en-US" sz="2400" dirty="0">
                <a:solidFill>
                  <a:schemeClr val="bg1"/>
                </a:solidFill>
                <a:latin typeface="Times New Roman" panose="02020603050405020304" pitchFamily="18" charset="0"/>
                <a:cs typeface="Times New Roman" panose="02020603050405020304" pitchFamily="18" charset="0"/>
              </a:rPr>
              <a:t>Have an operating office in the Baltimore City Market Area</a:t>
            </a:r>
          </a:p>
          <a:p>
            <a:pPr>
              <a:lnSpc>
                <a:spcPct val="90000"/>
              </a:lnSpc>
              <a:buFont typeface="Times New Roman" panose="02020603050405020304" pitchFamily="18" charset="0"/>
              <a:buChar char="⸺"/>
            </a:pPr>
            <a:r>
              <a:rPr lang="en-US" sz="2400" dirty="0">
                <a:solidFill>
                  <a:schemeClr val="bg1"/>
                </a:solidFill>
                <a:latin typeface="Times New Roman" panose="02020603050405020304" pitchFamily="18" charset="0"/>
                <a:cs typeface="Times New Roman" panose="02020603050405020304" pitchFamily="18" charset="0"/>
              </a:rPr>
              <a:t>You can now complete the entire application and submit it via the website.</a:t>
            </a:r>
          </a:p>
          <a:p>
            <a:pPr>
              <a:lnSpc>
                <a:spcPct val="90000"/>
              </a:lnSpc>
              <a:buFont typeface="Times New Roman" panose="02020603050405020304" pitchFamily="18" charset="0"/>
              <a:buChar char="⸺"/>
            </a:pPr>
            <a:r>
              <a:rPr lang="en-US" sz="2400" dirty="0">
                <a:solidFill>
                  <a:schemeClr val="bg1"/>
                </a:solidFill>
                <a:latin typeface="Times New Roman" panose="02020603050405020304" pitchFamily="18" charset="0"/>
                <a:cs typeface="Times New Roman" panose="02020603050405020304" pitchFamily="18" charset="0"/>
              </a:rPr>
              <a:t>If you have a pending renewal application you remain certified until a final determination has been made.  Please contact SMBA&amp;D if you require an extension of your certification date.</a:t>
            </a:r>
          </a:p>
          <a:p>
            <a:pPr>
              <a:lnSpc>
                <a:spcPct val="90000"/>
              </a:lnSpc>
              <a:buFont typeface="Wingdings" panose="05000000000000000000" pitchFamily="2" charset="2"/>
              <a:buChar char="Ø"/>
            </a:pPr>
            <a:endParaRPr lang="en-US" dirty="0">
              <a:solidFill>
                <a:schemeClr val="bg1"/>
              </a:solidFill>
            </a:endParaRPr>
          </a:p>
        </p:txBody>
      </p:sp>
    </p:spTree>
    <p:extLst>
      <p:ext uri="{BB962C8B-B14F-4D97-AF65-F5344CB8AC3E}">
        <p14:creationId xmlns:p14="http://schemas.microsoft.com/office/powerpoint/2010/main" val="1887213513"/>
      </p:ext>
    </p:extLst>
  </p:cSld>
  <p:clrMapOvr>
    <a:overrideClrMapping bg1="dk1" tx1="lt1" bg2="dk2" tx2="lt2" accent1="accent1" accent2="accent2" accent3="accent3" accent4="accent4" accent5="accent5" accent6="accent6" hlink="hlink" folHlink="folHlink"/>
  </p:clrMapOvr>
  <p:transition spd="med">
    <p:pull/>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693325C4-54ED-48F2-B473-AAF4C1B82678}"/>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3000">
                <a:solidFill>
                  <a:srgbClr val="FFFFFF"/>
                </a:solidFill>
              </a:rPr>
              <a:t>Baltimore Market Area Defined</a:t>
            </a:r>
          </a:p>
        </p:txBody>
      </p:sp>
      <p:sp>
        <p:nvSpPr>
          <p:cNvPr id="3" name="Content Placeholder 2">
            <a:extLst>
              <a:ext uri="{FF2B5EF4-FFF2-40B4-BE49-F238E27FC236}">
                <a16:creationId xmlns:a16="http://schemas.microsoft.com/office/drawing/2014/main" id="{597C2C61-0361-4375-A49F-B559D23D210F}"/>
              </a:ext>
            </a:extLst>
          </p:cNvPr>
          <p:cNvSpPr>
            <a:spLocks noGrp="1"/>
          </p:cNvSpPr>
          <p:nvPr>
            <p:ph idx="1"/>
          </p:nvPr>
        </p:nvSpPr>
        <p:spPr>
          <a:xfrm>
            <a:off x="5591695" y="371475"/>
            <a:ext cx="5320696" cy="6143625"/>
          </a:xfrm>
        </p:spPr>
        <p:txBody>
          <a:bodyPr anchor="ctr">
            <a:normAutofit/>
          </a:bodyPr>
          <a:lstStyle/>
          <a:p>
            <a:pPr marL="0" indent="0">
              <a:buNone/>
            </a:pPr>
            <a:r>
              <a:rPr lang="en-US" sz="2400" dirty="0"/>
              <a:t>Baltimore Market Area includes the following areas: </a:t>
            </a:r>
          </a:p>
          <a:p>
            <a:r>
              <a:rPr lang="en-US" sz="2400" dirty="0"/>
              <a:t>Baltimore City </a:t>
            </a:r>
          </a:p>
          <a:p>
            <a:r>
              <a:rPr lang="en-US" sz="2400" dirty="0"/>
              <a:t>Baltimore County </a:t>
            </a:r>
          </a:p>
          <a:p>
            <a:r>
              <a:rPr lang="en-US" sz="2400" dirty="0"/>
              <a:t>Anne Arundel County </a:t>
            </a:r>
          </a:p>
          <a:p>
            <a:r>
              <a:rPr lang="en-US" sz="2400" dirty="0"/>
              <a:t>Carroll County </a:t>
            </a:r>
          </a:p>
          <a:p>
            <a:r>
              <a:rPr lang="en-US" sz="2400" dirty="0"/>
              <a:t>Harford County </a:t>
            </a:r>
          </a:p>
          <a:p>
            <a:r>
              <a:rPr lang="en-US" sz="2400" dirty="0"/>
              <a:t>Howard County </a:t>
            </a:r>
          </a:p>
          <a:p>
            <a:r>
              <a:rPr lang="en-US" sz="2400" dirty="0"/>
              <a:t>Queen Anne’s County</a:t>
            </a:r>
          </a:p>
          <a:p>
            <a:endParaRPr lang="en-US" dirty="0"/>
          </a:p>
        </p:txBody>
      </p:sp>
    </p:spTree>
    <p:extLst>
      <p:ext uri="{BB962C8B-B14F-4D97-AF65-F5344CB8AC3E}">
        <p14:creationId xmlns:p14="http://schemas.microsoft.com/office/powerpoint/2010/main" val="25566034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D2ED89-5AE9-4E9E-B74C-07803A862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9948" y="0"/>
            <a:ext cx="673210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D1BF5369-AA27-4FA0-8A5D-4713AAE987D3}"/>
              </a:ext>
            </a:extLst>
          </p:cNvPr>
          <p:cNvSpPr>
            <a:spLocks noGrp="1"/>
          </p:cNvSpPr>
          <p:nvPr>
            <p:ph type="title"/>
          </p:nvPr>
        </p:nvSpPr>
        <p:spPr>
          <a:xfrm>
            <a:off x="1761066" y="387643"/>
            <a:ext cx="8669868" cy="1188720"/>
          </a:xfrm>
          <a:solidFill>
            <a:srgbClr val="FFFFFF"/>
          </a:solidFill>
          <a:ln>
            <a:solidFill>
              <a:srgbClr val="404040"/>
            </a:solidFill>
          </a:ln>
        </p:spPr>
        <p:txBody>
          <a:bodyPr>
            <a:normAutofit/>
          </a:bodyPr>
          <a:lstStyle/>
          <a:p>
            <a:r>
              <a:rPr lang="en-US" dirty="0">
                <a:solidFill>
                  <a:srgbClr val="404040"/>
                </a:solidFill>
                <a:latin typeface="Times New Roman" panose="02020603050405020304" pitchFamily="18" charset="0"/>
                <a:cs typeface="Times New Roman" panose="02020603050405020304" pitchFamily="18" charset="0"/>
              </a:rPr>
              <a:t>M/WBE  Application Timeframe</a:t>
            </a:r>
          </a:p>
        </p:txBody>
      </p:sp>
      <p:sp>
        <p:nvSpPr>
          <p:cNvPr id="3" name="Content Placeholder 2">
            <a:extLst>
              <a:ext uri="{FF2B5EF4-FFF2-40B4-BE49-F238E27FC236}">
                <a16:creationId xmlns:a16="http://schemas.microsoft.com/office/drawing/2014/main" id="{E1BBA097-E4EA-4365-ACE9-C97C121F5950}"/>
              </a:ext>
            </a:extLst>
          </p:cNvPr>
          <p:cNvSpPr>
            <a:spLocks noGrp="1"/>
          </p:cNvSpPr>
          <p:nvPr>
            <p:ph idx="1"/>
          </p:nvPr>
        </p:nvSpPr>
        <p:spPr>
          <a:xfrm>
            <a:off x="3238831" y="1677881"/>
            <a:ext cx="5714338" cy="4937232"/>
          </a:xfrm>
        </p:spPr>
        <p:txBody>
          <a:bodyPr>
            <a:normAutofit/>
          </a:bodyPr>
          <a:lstStyle/>
          <a:p>
            <a:pPr>
              <a:lnSpc>
                <a:spcPct val="90000"/>
              </a:lnSpc>
            </a:pPr>
            <a:r>
              <a:rPr lang="en-US" sz="2000" dirty="0">
                <a:latin typeface="Times New Roman" panose="02020603050405020304" pitchFamily="18" charset="0"/>
                <a:cs typeface="Times New Roman" panose="02020603050405020304" pitchFamily="18" charset="0"/>
              </a:rPr>
              <a:t>The application is now in a fillable form on the website: </a:t>
            </a:r>
            <a:r>
              <a:rPr lang="en-US" sz="2000" dirty="0">
                <a:latin typeface="Times New Roman" panose="02020603050405020304" pitchFamily="18" charset="0"/>
                <a:cs typeface="Times New Roman" panose="02020603050405020304" pitchFamily="18" charset="0"/>
                <a:hlinkClick r:id="rId2"/>
              </a:rPr>
              <a:t>https://baltimorecity.diversitycompliance.com/</a:t>
            </a:r>
            <a:r>
              <a:rPr lang="en-US" sz="2000" dirty="0">
                <a:latin typeface="Times New Roman" panose="02020603050405020304" pitchFamily="18" charset="0"/>
                <a:cs typeface="Times New Roman" panose="02020603050405020304" pitchFamily="18" charset="0"/>
              </a:rPr>
              <a:t> </a:t>
            </a:r>
          </a:p>
          <a:p>
            <a:pPr>
              <a:lnSpc>
                <a:spcPct val="90000"/>
              </a:lnSpc>
            </a:pPr>
            <a:r>
              <a:rPr lang="en-US" sz="2000" dirty="0">
                <a:latin typeface="Times New Roman" panose="02020603050405020304" pitchFamily="18" charset="0"/>
                <a:cs typeface="Times New Roman" panose="02020603050405020304" pitchFamily="18" charset="0"/>
              </a:rPr>
              <a:t>Training &amp; Events are also listed on the site.</a:t>
            </a:r>
          </a:p>
          <a:p>
            <a:pPr>
              <a:lnSpc>
                <a:spcPct val="90000"/>
              </a:lnSpc>
            </a:pPr>
            <a:r>
              <a:rPr lang="en-US" sz="2000" dirty="0">
                <a:latin typeface="Times New Roman" panose="02020603050405020304" pitchFamily="18" charset="0"/>
                <a:cs typeface="Times New Roman" panose="02020603050405020304" pitchFamily="18" charset="0"/>
              </a:rPr>
              <a:t>Please allow between 60 days for processing of your application. Any missing documentation will delay this process! </a:t>
            </a:r>
          </a:p>
          <a:p>
            <a:pPr>
              <a:lnSpc>
                <a:spcPct val="90000"/>
              </a:lnSpc>
            </a:pPr>
            <a:r>
              <a:rPr lang="en-US" sz="2000" dirty="0">
                <a:latin typeface="Times New Roman" panose="02020603050405020304" pitchFamily="18" charset="0"/>
                <a:cs typeface="Times New Roman" panose="02020603050405020304" pitchFamily="18" charset="0"/>
              </a:rPr>
              <a:t>Once approved, certifications are valid for two years. </a:t>
            </a:r>
          </a:p>
          <a:p>
            <a:pPr>
              <a:lnSpc>
                <a:spcPct val="90000"/>
              </a:lnSpc>
            </a:pPr>
            <a:r>
              <a:rPr lang="en-US" sz="2000" dirty="0">
                <a:latin typeface="Times New Roman" panose="02020603050405020304" pitchFamily="18" charset="0"/>
                <a:cs typeface="Times New Roman" panose="02020603050405020304" pitchFamily="18" charset="0"/>
              </a:rPr>
              <a:t>Remember when being used to achieve the goals, you MUST be certified to provide the services being performed on the contract!</a:t>
            </a:r>
          </a:p>
          <a:p>
            <a:pPr>
              <a:lnSpc>
                <a:spcPct val="90000"/>
              </a:lnSpc>
            </a:pPr>
            <a:r>
              <a:rPr lang="en-US" sz="2000" dirty="0">
                <a:latin typeface="Times New Roman" panose="02020603050405020304" pitchFamily="18" charset="0"/>
                <a:cs typeface="Times New Roman" panose="02020603050405020304" pitchFamily="18" charset="0"/>
              </a:rPr>
              <a:t>Lastly but certainly not least, CERTIFICATION IS NOT A GUARANTEE OF BUSINESS! YOU MUST MARKET YOUR OWN COMPANY!</a:t>
            </a:r>
          </a:p>
          <a:p>
            <a:pPr>
              <a:lnSpc>
                <a:spcPct val="90000"/>
              </a:lnSpc>
            </a:pPr>
            <a:endParaRPr lang="en-US" sz="1500" dirty="0"/>
          </a:p>
        </p:txBody>
      </p:sp>
    </p:spTree>
    <p:extLst>
      <p:ext uri="{BB962C8B-B14F-4D97-AF65-F5344CB8AC3E}">
        <p14:creationId xmlns:p14="http://schemas.microsoft.com/office/powerpoint/2010/main" val="397948571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ECD66519-F2E1-4E56-8743-527B92F80258}"/>
              </a:ext>
            </a:extLst>
          </p:cNvPr>
          <p:cNvSpPr>
            <a:spLocks noGrp="1" noChangeArrowheads="1"/>
          </p:cNvSpPr>
          <p:nvPr>
            <p:ph type="subTitle" idx="1"/>
          </p:nvPr>
        </p:nvSpPr>
        <p:spPr/>
        <p:txBody>
          <a:bodyPr rtlCol="0">
            <a:normAutofit/>
          </a:bodyPr>
          <a:lstStyle/>
          <a:p>
            <a:pPr eaLnBrk="1" fontAlgn="auto" hangingPunct="1">
              <a:spcAft>
                <a:spcPts val="0"/>
              </a:spcAft>
              <a:defRPr/>
            </a:pPr>
            <a:br>
              <a:rPr lang="en-US" dirty="0"/>
            </a:br>
            <a:br>
              <a:rPr lang="en-US" dirty="0"/>
            </a:br>
            <a:endParaRPr lang="en-US" dirty="0"/>
          </a:p>
        </p:txBody>
      </p:sp>
      <p:sp>
        <p:nvSpPr>
          <p:cNvPr id="7" name="TextBox 6">
            <a:extLst>
              <a:ext uri="{FF2B5EF4-FFF2-40B4-BE49-F238E27FC236}">
                <a16:creationId xmlns:a16="http://schemas.microsoft.com/office/drawing/2014/main" id="{CB95E0C8-3289-418D-98FB-DE75B8DC3A25}"/>
              </a:ext>
            </a:extLst>
          </p:cNvPr>
          <p:cNvSpPr txBox="1"/>
          <p:nvPr/>
        </p:nvSpPr>
        <p:spPr>
          <a:xfrm>
            <a:off x="1524000" y="2962120"/>
            <a:ext cx="9144000" cy="3908762"/>
          </a:xfrm>
          <a:prstGeom prst="rect">
            <a:avLst/>
          </a:prstGeom>
          <a:noFill/>
        </p:spPr>
        <p:txBody>
          <a:bodyPr>
            <a:spAutoFit/>
          </a:bodyPr>
          <a:lstStyle/>
          <a:p>
            <a:pPr algn="ctr" eaLnBrk="0" fontAlgn="base" hangingPunct="0">
              <a:spcBef>
                <a:spcPct val="0"/>
              </a:spcBef>
              <a:spcAft>
                <a:spcPct val="0"/>
              </a:spcAft>
              <a:defRPr/>
            </a:pPr>
            <a:r>
              <a:rPr lang="en-US" sz="3200" b="1" dirty="0">
                <a:solidFill>
                  <a:srgbClr val="F79646">
                    <a:lumMod val="50000"/>
                  </a:srgbClr>
                </a:solidFill>
                <a:latin typeface="Arial" panose="020B0604020202020204" pitchFamily="34" charset="0"/>
                <a:cs typeface="Arial" panose="020B0604020202020204" pitchFamily="34" charset="0"/>
              </a:rPr>
              <a:t>MBE/DBE/ACDBE/SBE Overview</a:t>
            </a:r>
            <a:endParaRPr lang="en-US" sz="4000" b="1" dirty="0">
              <a:solidFill>
                <a:srgbClr val="F79646">
                  <a:lumMod val="50000"/>
                </a:srgbClr>
              </a:solidFill>
              <a:latin typeface="Arial" panose="020B0604020202020204" pitchFamily="34" charset="0"/>
              <a:cs typeface="Arial" panose="020B0604020202020204" pitchFamily="34" charset="0"/>
            </a:endParaRPr>
          </a:p>
          <a:p>
            <a:pPr algn="ctr" eaLnBrk="0" fontAlgn="base" hangingPunct="0">
              <a:spcBef>
                <a:spcPct val="0"/>
              </a:spcBef>
              <a:spcAft>
                <a:spcPct val="0"/>
              </a:spcAft>
              <a:defRPr/>
            </a:pPr>
            <a:endParaRPr lang="en-US" sz="2400" b="1" dirty="0">
              <a:solidFill>
                <a:srgbClr val="F79646">
                  <a:lumMod val="50000"/>
                </a:srgbClr>
              </a:solidFill>
              <a:latin typeface="Arial" panose="020B0604020202020204" pitchFamily="34" charset="0"/>
              <a:cs typeface="Arial" panose="020B0604020202020204" pitchFamily="34" charset="0"/>
            </a:endParaRPr>
          </a:p>
          <a:p>
            <a:pPr algn="ctr" eaLnBrk="0" fontAlgn="base" hangingPunct="0">
              <a:spcBef>
                <a:spcPct val="0"/>
              </a:spcBef>
              <a:spcAft>
                <a:spcPct val="0"/>
              </a:spcAft>
              <a:defRPr/>
            </a:pPr>
            <a:r>
              <a:rPr lang="en-US" sz="2400" b="1" dirty="0">
                <a:solidFill>
                  <a:srgbClr val="F79646">
                    <a:lumMod val="50000"/>
                  </a:srgbClr>
                </a:solidFill>
                <a:latin typeface="Arial" panose="020B0604020202020204" pitchFamily="34" charset="0"/>
                <a:cs typeface="Arial" panose="020B0604020202020204" pitchFamily="34" charset="0"/>
              </a:rPr>
              <a:t>Montgomery County Procurement Fair</a:t>
            </a:r>
          </a:p>
          <a:p>
            <a:pPr algn="ctr" eaLnBrk="0" fontAlgn="base" hangingPunct="0">
              <a:spcBef>
                <a:spcPct val="0"/>
              </a:spcBef>
              <a:spcAft>
                <a:spcPct val="0"/>
              </a:spcAft>
              <a:defRPr/>
            </a:pPr>
            <a:endParaRPr lang="en-US" sz="2000" b="1" dirty="0">
              <a:solidFill>
                <a:srgbClr val="F79646">
                  <a:lumMod val="50000"/>
                </a:srgbClr>
              </a:solidFill>
              <a:latin typeface="Arial" panose="020B0604020202020204" pitchFamily="34" charset="0"/>
              <a:cs typeface="Arial" panose="020B0604020202020204" pitchFamily="34" charset="0"/>
            </a:endParaRPr>
          </a:p>
          <a:p>
            <a:pPr algn="ctr" eaLnBrk="0" fontAlgn="base" hangingPunct="0">
              <a:spcBef>
                <a:spcPct val="0"/>
              </a:spcBef>
              <a:spcAft>
                <a:spcPct val="0"/>
              </a:spcAft>
              <a:defRPr/>
            </a:pPr>
            <a:r>
              <a:rPr lang="en-US" sz="2000" b="1" dirty="0">
                <a:solidFill>
                  <a:srgbClr val="F79646">
                    <a:lumMod val="50000"/>
                  </a:srgbClr>
                </a:solidFill>
                <a:latin typeface="Arial" panose="020B0604020202020204" pitchFamily="34" charset="0"/>
                <a:cs typeface="Arial" panose="020B0604020202020204" pitchFamily="34" charset="0"/>
              </a:rPr>
              <a:t>Eun Young Hong</a:t>
            </a:r>
          </a:p>
          <a:p>
            <a:pPr algn="ctr" eaLnBrk="0" fontAlgn="base" hangingPunct="0">
              <a:spcBef>
                <a:spcPct val="0"/>
              </a:spcBef>
              <a:spcAft>
                <a:spcPct val="0"/>
              </a:spcAft>
              <a:defRPr/>
            </a:pPr>
            <a:endParaRPr lang="en-US" sz="2000" b="1" dirty="0">
              <a:solidFill>
                <a:srgbClr val="F79646">
                  <a:lumMod val="50000"/>
                </a:srgbClr>
              </a:solidFill>
              <a:latin typeface="Arial" panose="020B0604020202020204" pitchFamily="34" charset="0"/>
              <a:cs typeface="Arial" panose="020B0604020202020204" pitchFamily="34" charset="0"/>
            </a:endParaRPr>
          </a:p>
          <a:p>
            <a:pPr algn="ctr" eaLnBrk="0" fontAlgn="base" hangingPunct="0">
              <a:spcBef>
                <a:spcPct val="0"/>
              </a:spcBef>
              <a:spcAft>
                <a:spcPct val="0"/>
              </a:spcAft>
              <a:defRPr/>
            </a:pPr>
            <a:r>
              <a:rPr lang="en-US" sz="2000" b="1" i="1" dirty="0">
                <a:solidFill>
                  <a:srgbClr val="F79646">
                    <a:lumMod val="50000"/>
                  </a:srgbClr>
                </a:solidFill>
                <a:latin typeface="Arial" panose="020B0604020202020204" pitchFamily="34" charset="0"/>
                <a:cs typeface="Arial" panose="020B0604020202020204" pitchFamily="34" charset="0"/>
              </a:rPr>
              <a:t>November 16, 2023</a:t>
            </a:r>
          </a:p>
          <a:p>
            <a:pPr algn="ctr" eaLnBrk="0" fontAlgn="base" hangingPunct="0">
              <a:spcBef>
                <a:spcPct val="0"/>
              </a:spcBef>
              <a:spcAft>
                <a:spcPct val="0"/>
              </a:spcAft>
              <a:defRPr/>
            </a:pPr>
            <a:endParaRPr lang="en-US" sz="2000" b="1" dirty="0">
              <a:solidFill>
                <a:srgbClr val="F79646">
                  <a:lumMod val="50000"/>
                </a:srgbClr>
              </a:solidFill>
              <a:latin typeface="Arial" panose="020B0604020202020204" pitchFamily="34" charset="0"/>
              <a:cs typeface="Arial" panose="020B0604020202020204" pitchFamily="34" charset="0"/>
            </a:endParaRPr>
          </a:p>
          <a:p>
            <a:pPr eaLnBrk="0" fontAlgn="base" hangingPunct="0">
              <a:spcBef>
                <a:spcPct val="0"/>
              </a:spcBef>
              <a:spcAft>
                <a:spcPct val="0"/>
              </a:spcAft>
              <a:defRPr/>
            </a:pPr>
            <a:r>
              <a:rPr lang="en-US" sz="1600" b="1" dirty="0">
                <a:solidFill>
                  <a:prstClr val="black"/>
                </a:solidFill>
                <a:latin typeface="Arial" panose="020B0604020202020204" pitchFamily="34" charset="0"/>
                <a:cs typeface="Arial" panose="020B0604020202020204" pitchFamily="34" charset="0"/>
              </a:rPr>
              <a:t>   Wes Moore	                                    Aruna Miller	                           Paul J. </a:t>
            </a:r>
            <a:r>
              <a:rPr lang="en-US" sz="1600" b="1" dirty="0" err="1">
                <a:solidFill>
                  <a:prstClr val="black"/>
                </a:solidFill>
                <a:latin typeface="Arial" panose="020B0604020202020204" pitchFamily="34" charset="0"/>
                <a:cs typeface="Arial" panose="020B0604020202020204" pitchFamily="34" charset="0"/>
              </a:rPr>
              <a:t>Wiedefeld</a:t>
            </a:r>
            <a:r>
              <a:rPr lang="en-US" sz="1600" b="1" dirty="0">
                <a:solidFill>
                  <a:prstClr val="black"/>
                </a:solidFill>
                <a:latin typeface="Arial" panose="020B0604020202020204" pitchFamily="34" charset="0"/>
                <a:cs typeface="Arial" panose="020B0604020202020204" pitchFamily="34" charset="0"/>
              </a:rPr>
              <a:t>              </a:t>
            </a:r>
          </a:p>
          <a:p>
            <a:pPr eaLnBrk="0" fontAlgn="base" hangingPunct="0">
              <a:spcBef>
                <a:spcPct val="0"/>
              </a:spcBef>
              <a:spcAft>
                <a:spcPct val="0"/>
              </a:spcAft>
              <a:defRPr/>
            </a:pPr>
            <a:r>
              <a:rPr lang="en-US" sz="1200" b="1" i="1" dirty="0">
                <a:solidFill>
                  <a:prstClr val="black"/>
                </a:solidFill>
                <a:latin typeface="Arial" panose="020B0604020202020204" pitchFamily="34" charset="0"/>
                <a:cs typeface="Arial" panose="020B0604020202020204" pitchFamily="34" charset="0"/>
              </a:rPr>
              <a:t>    Governor</a:t>
            </a:r>
            <a:r>
              <a:rPr lang="en-US" sz="1200" b="1" dirty="0">
                <a:solidFill>
                  <a:prstClr val="black"/>
                </a:solidFill>
                <a:latin typeface="Arial" panose="020B0604020202020204" pitchFamily="34" charset="0"/>
                <a:cs typeface="Arial" panose="020B0604020202020204" pitchFamily="34" charset="0"/>
              </a:rPr>
              <a:t> 	                                                                     </a:t>
            </a:r>
            <a:r>
              <a:rPr lang="en-US" sz="1200" b="1" i="1" dirty="0">
                <a:solidFill>
                  <a:prstClr val="black"/>
                </a:solidFill>
                <a:latin typeface="Arial" panose="020B0604020202020204" pitchFamily="34" charset="0"/>
                <a:cs typeface="Arial" panose="020B0604020202020204" pitchFamily="34" charset="0"/>
              </a:rPr>
              <a:t>Lt. Governor</a:t>
            </a:r>
            <a:r>
              <a:rPr lang="en-US" sz="1200" b="1" dirty="0">
                <a:solidFill>
                  <a:prstClr val="black"/>
                </a:solidFill>
                <a:latin typeface="Arial" panose="020B0604020202020204" pitchFamily="34" charset="0"/>
                <a:cs typeface="Arial" panose="020B0604020202020204" pitchFamily="34" charset="0"/>
              </a:rPr>
              <a:t>	                                    </a:t>
            </a:r>
            <a:r>
              <a:rPr lang="en-US" sz="1200" b="1" i="1" dirty="0">
                <a:solidFill>
                  <a:prstClr val="black"/>
                </a:solidFill>
                <a:latin typeface="Arial" panose="020B0604020202020204" pitchFamily="34" charset="0"/>
                <a:cs typeface="Arial" panose="020B0604020202020204" pitchFamily="34" charset="0"/>
              </a:rPr>
              <a:t>Secretary</a:t>
            </a:r>
            <a:r>
              <a:rPr lang="en-US" sz="1200" b="1" dirty="0">
                <a:solidFill>
                  <a:prstClr val="black"/>
                </a:solidFill>
                <a:latin typeface="Arial" panose="020B0604020202020204" pitchFamily="34" charset="0"/>
                <a:cs typeface="Arial" panose="020B0604020202020204" pitchFamily="34" charset="0"/>
              </a:rPr>
              <a:t>                 </a:t>
            </a:r>
          </a:p>
          <a:p>
            <a:pPr algn="ctr" eaLnBrk="0" fontAlgn="base" hangingPunct="0">
              <a:spcBef>
                <a:spcPct val="0"/>
              </a:spcBef>
              <a:spcAft>
                <a:spcPct val="0"/>
              </a:spcAft>
              <a:defRPr/>
            </a:pPr>
            <a:endParaRPr lang="en-US" sz="4000" b="1" dirty="0">
              <a:solidFill>
                <a:srgbClr val="F79646">
                  <a:lumMod val="50000"/>
                </a:srgbClr>
              </a:solidFill>
              <a:latin typeface="Arial" panose="020B0604020202020204" pitchFamily="34" charset="0"/>
              <a:cs typeface="Arial" panose="020B0604020202020204" pitchFamily="34" charset="0"/>
            </a:endParaRPr>
          </a:p>
        </p:txBody>
      </p:sp>
      <p:sp>
        <p:nvSpPr>
          <p:cNvPr id="4100" name="TextBox 1">
            <a:extLst>
              <a:ext uri="{FF2B5EF4-FFF2-40B4-BE49-F238E27FC236}">
                <a16:creationId xmlns:a16="http://schemas.microsoft.com/office/drawing/2014/main" id="{0914DB72-FD42-41FF-AAD5-100E1E98F843}"/>
              </a:ext>
            </a:extLst>
          </p:cNvPr>
          <p:cNvSpPr txBox="1">
            <a:spLocks noChangeArrowheads="1"/>
          </p:cNvSpPr>
          <p:nvPr/>
        </p:nvSpPr>
        <p:spPr bwMode="auto">
          <a:xfrm>
            <a:off x="1676400" y="2217374"/>
            <a:ext cx="8839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b="1" dirty="0">
                <a:solidFill>
                  <a:prstClr val="black"/>
                </a:solidFill>
                <a:latin typeface="Arial" panose="020B0604020202020204" pitchFamily="34" charset="0"/>
                <a:cs typeface="Arial" panose="020B0604020202020204" pitchFamily="34" charset="0"/>
              </a:rPr>
              <a:t>Office of Small and Minority Business Policy</a:t>
            </a:r>
          </a:p>
        </p:txBody>
      </p:sp>
      <p:pic>
        <p:nvPicPr>
          <p:cNvPr id="4101" name="Picture 8">
            <a:extLst>
              <a:ext uri="{FF2B5EF4-FFF2-40B4-BE49-F238E27FC236}">
                <a16:creationId xmlns:a16="http://schemas.microsoft.com/office/drawing/2014/main" id="{6545E868-919C-495A-AB79-520EF6D0E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457201"/>
            <a:ext cx="3810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328BB-52FF-41AA-939C-E10B515B7BBF}"/>
              </a:ext>
            </a:extLst>
          </p:cNvPr>
          <p:cNvSpPr>
            <a:spLocks noGrp="1"/>
          </p:cNvSpPr>
          <p:nvPr>
            <p:ph type="title"/>
          </p:nvPr>
        </p:nvSpPr>
        <p:spPr>
          <a:xfrm>
            <a:off x="804672" y="1191290"/>
            <a:ext cx="4486656" cy="2194036"/>
          </a:xfrm>
        </p:spPr>
        <p:txBody>
          <a:bodyPr>
            <a:normAutofit/>
          </a:bodyPr>
          <a:lstStyle/>
          <a:p>
            <a:r>
              <a:rPr lang="en-US" sz="2800" dirty="0">
                <a:latin typeface="Times New Roman" panose="02020603050405020304" pitchFamily="18" charset="0"/>
                <a:cs typeface="Times New Roman" panose="02020603050405020304" pitchFamily="18" charset="0"/>
              </a:rPr>
              <a:t>Annual Participation Goals</a:t>
            </a:r>
          </a:p>
        </p:txBody>
      </p:sp>
      <p:sp>
        <p:nvSpPr>
          <p:cNvPr id="3" name="Content Placeholder 2">
            <a:extLst>
              <a:ext uri="{FF2B5EF4-FFF2-40B4-BE49-F238E27FC236}">
                <a16:creationId xmlns:a16="http://schemas.microsoft.com/office/drawing/2014/main" id="{27C2CD0D-F5CB-4D4D-BD38-DB32E55B3520}"/>
              </a:ext>
            </a:extLst>
          </p:cNvPr>
          <p:cNvSpPr>
            <a:spLocks noGrp="1"/>
          </p:cNvSpPr>
          <p:nvPr>
            <p:ph idx="1"/>
          </p:nvPr>
        </p:nvSpPr>
        <p:spPr>
          <a:xfrm>
            <a:off x="6736080" y="223520"/>
            <a:ext cx="4815840" cy="6461760"/>
          </a:xfrm>
        </p:spPr>
        <p:txBody>
          <a:bodyPr>
            <a:normAutofit fontScale="92500" lnSpcReduction="10000"/>
          </a:bodyPr>
          <a:lstStyle/>
          <a:p>
            <a:r>
              <a:rPr lang="en-US" sz="2400" dirty="0">
                <a:latin typeface="Times New Roman" panose="02020603050405020304" pitchFamily="18" charset="0"/>
                <a:cs typeface="Times New Roman" panose="02020603050405020304" pitchFamily="18" charset="0"/>
              </a:rPr>
              <a:t>These goals are not universally applicable.</a:t>
            </a:r>
          </a:p>
          <a:p>
            <a:r>
              <a:rPr lang="en-US" sz="2400" dirty="0">
                <a:latin typeface="Times New Roman" panose="02020603050405020304" pitchFamily="18" charset="0"/>
                <a:cs typeface="Times New Roman" panose="02020603050405020304" pitchFamily="18" charset="0"/>
              </a:rPr>
              <a:t>Annual participation goals are aspirational goals that aid the City in its annual evaluation of the effectiveness of the Minority and Women’s Business Enterprise Program.  </a:t>
            </a:r>
          </a:p>
          <a:p>
            <a:r>
              <a:rPr lang="en-US" sz="2400" dirty="0">
                <a:latin typeface="Times New Roman" panose="02020603050405020304" pitchFamily="18" charset="0"/>
                <a:cs typeface="Times New Roman" panose="02020603050405020304" pitchFamily="18" charset="0"/>
              </a:rPr>
              <a:t>Goals or waivers remain applicable and typically are not changed during the contract term.  To change or impose goals upon a contract it must be resolicited.</a:t>
            </a:r>
          </a:p>
          <a:p>
            <a:r>
              <a:rPr lang="en-US" sz="2400" dirty="0">
                <a:latin typeface="Times New Roman" panose="02020603050405020304" pitchFamily="18" charset="0"/>
                <a:cs typeface="Times New Roman" panose="02020603050405020304" pitchFamily="18" charset="0"/>
              </a:rPr>
              <a:t>Goals can be negotiated on a contract with an existing waiver via the contractor/vendor voluntarily entering into a Commitment to Comply with contract participation goals.  </a:t>
            </a:r>
          </a:p>
          <a:p>
            <a:pPr marL="0" indent="0">
              <a:buNone/>
            </a:pPr>
            <a:endParaRPr lang="en-US" sz="2400" dirty="0"/>
          </a:p>
          <a:p>
            <a:endParaRPr lang="en-US" sz="2400" dirty="0"/>
          </a:p>
          <a:p>
            <a:pPr marL="0" indent="0">
              <a:buNone/>
            </a:pPr>
            <a:endParaRPr lang="en-US" dirty="0"/>
          </a:p>
          <a:p>
            <a:endParaRPr lang="en-US" dirty="0"/>
          </a:p>
        </p:txBody>
      </p:sp>
      <p:sp>
        <p:nvSpPr>
          <p:cNvPr id="4" name="Text Placeholder 3">
            <a:extLst>
              <a:ext uri="{FF2B5EF4-FFF2-40B4-BE49-F238E27FC236}">
                <a16:creationId xmlns:a16="http://schemas.microsoft.com/office/drawing/2014/main" id="{5BBE992B-B313-4930-92C2-82D7C44012E7}"/>
              </a:ext>
            </a:extLst>
          </p:cNvPr>
          <p:cNvSpPr>
            <a:spLocks noGrp="1"/>
          </p:cNvSpPr>
          <p:nvPr>
            <p:ph type="body" sz="half" idx="2"/>
          </p:nvPr>
        </p:nvSpPr>
        <p:spPr/>
        <p:txBody>
          <a:bodyPr/>
          <a:lstStyle/>
          <a:p>
            <a:r>
              <a:rPr lang="en-US" sz="3600" dirty="0">
                <a:latin typeface="Times New Roman" panose="02020603050405020304" pitchFamily="18" charset="0"/>
                <a:cs typeface="Times New Roman" panose="02020603050405020304" pitchFamily="18" charset="0"/>
              </a:rPr>
              <a:t>MBE 27%</a:t>
            </a:r>
          </a:p>
          <a:p>
            <a:r>
              <a:rPr lang="en-US" sz="3600" dirty="0">
                <a:latin typeface="Times New Roman" panose="02020603050405020304" pitchFamily="18" charset="0"/>
                <a:cs typeface="Times New Roman" panose="02020603050405020304" pitchFamily="18" charset="0"/>
              </a:rPr>
              <a:t>WBE 10%</a:t>
            </a:r>
          </a:p>
          <a:p>
            <a:endParaRPr lang="en-US" dirty="0"/>
          </a:p>
          <a:p>
            <a:endParaRPr lang="en-US" dirty="0"/>
          </a:p>
        </p:txBody>
      </p:sp>
    </p:spTree>
    <p:extLst>
      <p:ext uri="{BB962C8B-B14F-4D97-AF65-F5344CB8AC3E}">
        <p14:creationId xmlns:p14="http://schemas.microsoft.com/office/powerpoint/2010/main" val="3595733277"/>
      </p:ext>
    </p:extLst>
  </p:cSld>
  <p:clrMapOvr>
    <a:masterClrMapping/>
  </p:clrMapOvr>
  <p:transition spd="med">
    <p:pull/>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C9F9EF0-93D5-4D4B-BAFE-477002814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27CADAEA-9018-47DC-8D20-60FC66D31E49}"/>
              </a:ext>
            </a:extLst>
          </p:cNvPr>
          <p:cNvSpPr>
            <a:spLocks noGrp="1"/>
          </p:cNvSpPr>
          <p:nvPr>
            <p:ph type="title"/>
          </p:nvPr>
        </p:nvSpPr>
        <p:spPr>
          <a:xfrm>
            <a:off x="2231136" y="964692"/>
            <a:ext cx="7729728" cy="1188720"/>
          </a:xfrm>
          <a:solidFill>
            <a:srgbClr val="FFFFFF">
              <a:alpha val="10000"/>
            </a:srgbClr>
          </a:solidFill>
          <a:ln>
            <a:solidFill>
              <a:schemeClr val="tx1"/>
            </a:solidFill>
          </a:ln>
        </p:spPr>
        <p:txBody>
          <a:bodyPr>
            <a:normAutofit/>
          </a:bodyPr>
          <a:lstStyle/>
          <a:p>
            <a:r>
              <a:rPr lang="en-US">
                <a:solidFill>
                  <a:schemeClr val="tx1"/>
                </a:solidFill>
              </a:rPr>
              <a:t>Stay Current</a:t>
            </a:r>
          </a:p>
        </p:txBody>
      </p:sp>
      <p:sp>
        <p:nvSpPr>
          <p:cNvPr id="3" name="Content Placeholder 2">
            <a:extLst>
              <a:ext uri="{FF2B5EF4-FFF2-40B4-BE49-F238E27FC236}">
                <a16:creationId xmlns:a16="http://schemas.microsoft.com/office/drawing/2014/main" id="{AC7FF620-3AC5-4E4E-8E0D-28050AC1D8F6}"/>
              </a:ext>
            </a:extLst>
          </p:cNvPr>
          <p:cNvSpPr>
            <a:spLocks noGrp="1"/>
          </p:cNvSpPr>
          <p:nvPr>
            <p:ph idx="1"/>
          </p:nvPr>
        </p:nvSpPr>
        <p:spPr>
          <a:xfrm>
            <a:off x="2231136" y="2638044"/>
            <a:ext cx="7729728" cy="3101983"/>
          </a:xfrm>
        </p:spPr>
        <p:txBody>
          <a:bodyPr>
            <a:normAutofit/>
          </a:bodyPr>
          <a:lstStyle/>
          <a:p>
            <a:pPr lvl="0"/>
            <a:r>
              <a:rPr lang="en-US" sz="3600" dirty="0">
                <a:latin typeface="Times New Roman" panose="02020603050405020304" pitchFamily="18" charset="0"/>
                <a:cs typeface="Times New Roman" panose="02020603050405020304" pitchFamily="18" charset="0"/>
              </a:rPr>
              <a:t>Once certified it is critical that you keep all of your contact information current with SMBA&amp;D</a:t>
            </a:r>
          </a:p>
          <a:p>
            <a:endParaRPr lang="en-US" dirty="0"/>
          </a:p>
        </p:txBody>
      </p:sp>
    </p:spTree>
    <p:extLst>
      <p:ext uri="{BB962C8B-B14F-4D97-AF65-F5344CB8AC3E}">
        <p14:creationId xmlns:p14="http://schemas.microsoft.com/office/powerpoint/2010/main" val="443184163"/>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C9F9EF0-93D5-4D4B-BAFE-477002814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27CADAEA-9018-47DC-8D20-60FC66D31E49}"/>
              </a:ext>
            </a:extLst>
          </p:cNvPr>
          <p:cNvSpPr>
            <a:spLocks noGrp="1"/>
          </p:cNvSpPr>
          <p:nvPr>
            <p:ph type="title"/>
          </p:nvPr>
        </p:nvSpPr>
        <p:spPr>
          <a:xfrm>
            <a:off x="2138857" y="427796"/>
            <a:ext cx="7729728" cy="1188720"/>
          </a:xfrm>
          <a:solidFill>
            <a:srgbClr val="FFFFFF">
              <a:alpha val="10000"/>
            </a:srgbClr>
          </a:solidFill>
          <a:ln>
            <a:solidFill>
              <a:schemeClr val="tx1"/>
            </a:solidFill>
          </a:ln>
        </p:spPr>
        <p:txBody>
          <a:bodyPr>
            <a:normAutofit/>
          </a:bodyPr>
          <a:lstStyle/>
          <a:p>
            <a:r>
              <a:rPr lang="en-US" dirty="0">
                <a:solidFill>
                  <a:schemeClr val="tx1"/>
                </a:solidFill>
              </a:rPr>
              <a:t>Statement of Intent</a:t>
            </a:r>
          </a:p>
        </p:txBody>
      </p:sp>
      <p:sp>
        <p:nvSpPr>
          <p:cNvPr id="3" name="Content Placeholder 2">
            <a:extLst>
              <a:ext uri="{FF2B5EF4-FFF2-40B4-BE49-F238E27FC236}">
                <a16:creationId xmlns:a16="http://schemas.microsoft.com/office/drawing/2014/main" id="{AC7FF620-3AC5-4E4E-8E0D-28050AC1D8F6}"/>
              </a:ext>
            </a:extLst>
          </p:cNvPr>
          <p:cNvSpPr>
            <a:spLocks noGrp="1"/>
          </p:cNvSpPr>
          <p:nvPr>
            <p:ph idx="1"/>
          </p:nvPr>
        </p:nvSpPr>
        <p:spPr>
          <a:xfrm>
            <a:off x="2231136" y="2044312"/>
            <a:ext cx="7729728" cy="4171930"/>
          </a:xfrm>
        </p:spPr>
        <p:txBody>
          <a:bodyPr>
            <a:normAutofit/>
          </a:bodyPr>
          <a:lstStyle/>
          <a:p>
            <a:r>
              <a:rPr lang="en-US" sz="2400" dirty="0"/>
              <a:t>Do not sign any incomplete documents</a:t>
            </a:r>
          </a:p>
          <a:p>
            <a:r>
              <a:rPr lang="en-US" sz="2400" dirty="0"/>
              <a:t>Ensure that your business is correctly listed, as it is in the active certification directory</a:t>
            </a:r>
          </a:p>
          <a:p>
            <a:r>
              <a:rPr lang="en-US" sz="2400" dirty="0"/>
              <a:t>Be sure to list your certification number</a:t>
            </a:r>
          </a:p>
          <a:p>
            <a:r>
              <a:rPr lang="en-US" sz="2400" dirty="0"/>
              <a:t>If M/WBE, ensure you select which designation you are working under for the contract</a:t>
            </a:r>
          </a:p>
          <a:p>
            <a:r>
              <a:rPr lang="en-US" sz="2400" dirty="0"/>
              <a:t>Ensure the dollar amount &amp; percentage are correct</a:t>
            </a:r>
          </a:p>
          <a:p>
            <a:r>
              <a:rPr lang="en-US" sz="2400" dirty="0"/>
              <a:t>List the certified services you will be providing</a:t>
            </a:r>
          </a:p>
          <a:p>
            <a:r>
              <a:rPr lang="en-US" sz="2400" dirty="0"/>
              <a:t>Post award: All changes must be approved by SMBA&amp;D</a:t>
            </a:r>
          </a:p>
        </p:txBody>
      </p:sp>
    </p:spTree>
    <p:extLst>
      <p:ext uri="{BB962C8B-B14F-4D97-AF65-F5344CB8AC3E}">
        <p14:creationId xmlns:p14="http://schemas.microsoft.com/office/powerpoint/2010/main" val="2649854480"/>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C9F9EF0-93D5-4D4B-BAFE-477002814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27CADAEA-9018-47DC-8D20-60FC66D31E49}"/>
              </a:ext>
            </a:extLst>
          </p:cNvPr>
          <p:cNvSpPr>
            <a:spLocks noGrp="1"/>
          </p:cNvSpPr>
          <p:nvPr>
            <p:ph type="title"/>
          </p:nvPr>
        </p:nvSpPr>
        <p:spPr>
          <a:xfrm>
            <a:off x="1805850" y="498527"/>
            <a:ext cx="8580299" cy="1188720"/>
          </a:xfrm>
          <a:solidFill>
            <a:srgbClr val="FFFFFF">
              <a:alpha val="10000"/>
            </a:srgbClr>
          </a:solidFill>
          <a:ln>
            <a:solidFill>
              <a:schemeClr val="tx1"/>
            </a:solidFill>
          </a:ln>
        </p:spPr>
        <p:txBody>
          <a:bodyPr>
            <a:normAutofit/>
          </a:bodyPr>
          <a:lstStyle/>
          <a:p>
            <a:r>
              <a:rPr lang="en-US" dirty="0">
                <a:solidFill>
                  <a:schemeClr val="tx1"/>
                </a:solidFill>
              </a:rPr>
              <a:t>Supplier Diversity Management system</a:t>
            </a:r>
          </a:p>
        </p:txBody>
      </p:sp>
      <p:sp>
        <p:nvSpPr>
          <p:cNvPr id="3" name="Content Placeholder 2">
            <a:extLst>
              <a:ext uri="{FF2B5EF4-FFF2-40B4-BE49-F238E27FC236}">
                <a16:creationId xmlns:a16="http://schemas.microsoft.com/office/drawing/2014/main" id="{AC7FF620-3AC5-4E4E-8E0D-28050AC1D8F6}"/>
              </a:ext>
            </a:extLst>
          </p:cNvPr>
          <p:cNvSpPr>
            <a:spLocks noGrp="1"/>
          </p:cNvSpPr>
          <p:nvPr>
            <p:ph idx="1"/>
          </p:nvPr>
        </p:nvSpPr>
        <p:spPr>
          <a:xfrm>
            <a:off x="2231136" y="2185774"/>
            <a:ext cx="7729728" cy="4492932"/>
          </a:xfrm>
        </p:spPr>
        <p:txBody>
          <a:bodyPr>
            <a:noAutofit/>
          </a:bodyPr>
          <a:lstStyle/>
          <a:p>
            <a:r>
              <a:rPr lang="en-US" sz="2400" dirty="0"/>
              <a:t>Contract Compliance Reporting training via webinar on </a:t>
            </a:r>
            <a:r>
              <a:rPr lang="en-US" sz="2400" b="1" dirty="0">
                <a:solidFill>
                  <a:srgbClr val="FF0000"/>
                </a:solidFill>
              </a:rPr>
              <a:t>November 14</a:t>
            </a:r>
            <a:r>
              <a:rPr lang="en-US" sz="2400" b="1" baseline="30000" dirty="0">
                <a:solidFill>
                  <a:srgbClr val="FF0000"/>
                </a:solidFill>
              </a:rPr>
              <a:t>th</a:t>
            </a:r>
            <a:r>
              <a:rPr lang="en-US" sz="2400" b="1" dirty="0">
                <a:solidFill>
                  <a:srgbClr val="FF0000"/>
                </a:solidFill>
              </a:rPr>
              <a:t> &amp; 16</a:t>
            </a:r>
            <a:r>
              <a:rPr lang="en-US" sz="2400" b="1" baseline="30000" dirty="0">
                <a:solidFill>
                  <a:srgbClr val="FF0000"/>
                </a:solidFill>
              </a:rPr>
              <a:t>th</a:t>
            </a:r>
            <a:r>
              <a:rPr lang="en-US" sz="2400" b="1" dirty="0">
                <a:solidFill>
                  <a:srgbClr val="FF0000"/>
                </a:solidFill>
              </a:rPr>
              <a:t> </a:t>
            </a:r>
          </a:p>
          <a:p>
            <a:r>
              <a:rPr lang="en-US" sz="2400" dirty="0"/>
              <a:t>This will be a component of compliance when working on City contracts</a:t>
            </a:r>
          </a:p>
          <a:p>
            <a:r>
              <a:rPr lang="en-US" sz="2400" dirty="0"/>
              <a:t>If you have previously reported in the B2G now platform this will be a familiar process</a:t>
            </a:r>
          </a:p>
          <a:p>
            <a:r>
              <a:rPr lang="en-US" sz="2400" dirty="0"/>
              <a:t>The project manager and staff at the end user agency will be available to assist you in understanding the requirements</a:t>
            </a:r>
          </a:p>
          <a:p>
            <a:r>
              <a:rPr lang="en-US" sz="2400" dirty="0"/>
              <a:t>There are on demand trainings on Baltimore Diversity Compliance website that is identical to the live training </a:t>
            </a:r>
          </a:p>
        </p:txBody>
      </p:sp>
    </p:spTree>
    <p:extLst>
      <p:ext uri="{BB962C8B-B14F-4D97-AF65-F5344CB8AC3E}">
        <p14:creationId xmlns:p14="http://schemas.microsoft.com/office/powerpoint/2010/main" val="1790679684"/>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035" name="Rectangle 103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D1BF5369-AA27-4FA0-8A5D-4713AAE987D3}"/>
              </a:ext>
            </a:extLst>
          </p:cNvPr>
          <p:cNvSpPr>
            <a:spLocks noGrp="1"/>
          </p:cNvSpPr>
          <p:nvPr>
            <p:ph type="title"/>
          </p:nvPr>
        </p:nvSpPr>
        <p:spPr>
          <a:xfrm>
            <a:off x="8268534" y="1324600"/>
            <a:ext cx="3363974" cy="3527317"/>
          </a:xfrm>
          <a:noFill/>
          <a:ln>
            <a:solidFill>
              <a:schemeClr val="bg1"/>
            </a:solidFill>
          </a:ln>
        </p:spPr>
        <p:txBody>
          <a:bodyPr wrap="square">
            <a:normAutofit/>
          </a:bodyPr>
          <a:lstStyle/>
          <a:p>
            <a:r>
              <a:rPr lang="en-US" dirty="0">
                <a:solidFill>
                  <a:schemeClr val="bg1"/>
                </a:solidFill>
                <a:latin typeface="Times New Roman" panose="02020603050405020304" pitchFamily="18" charset="0"/>
                <a:cs typeface="Times New Roman" panose="02020603050405020304" pitchFamily="18" charset="0"/>
              </a:rPr>
              <a:t>Develop &amp; grow your business</a:t>
            </a:r>
          </a:p>
        </p:txBody>
      </p:sp>
      <p:pic>
        <p:nvPicPr>
          <p:cNvPr id="1026" name="Picture 2" descr="Stylized letters SBRC with text &quot;Small Business Resource Center&quot;">
            <a:extLst>
              <a:ext uri="{FF2B5EF4-FFF2-40B4-BE49-F238E27FC236}">
                <a16:creationId xmlns:a16="http://schemas.microsoft.com/office/drawing/2014/main" id="{200D8E5D-4C0F-A849-F499-4C9C0C08AA2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8" y="1692113"/>
            <a:ext cx="6250769" cy="3312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8177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C9F9EF0-93D5-4D4B-BAFE-477002814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27CADAEA-9018-47DC-8D20-60FC66D31E49}"/>
              </a:ext>
            </a:extLst>
          </p:cNvPr>
          <p:cNvSpPr>
            <a:spLocks noGrp="1"/>
          </p:cNvSpPr>
          <p:nvPr>
            <p:ph type="title"/>
          </p:nvPr>
        </p:nvSpPr>
        <p:spPr>
          <a:xfrm>
            <a:off x="2231136" y="167738"/>
            <a:ext cx="7729728" cy="1188720"/>
          </a:xfrm>
          <a:solidFill>
            <a:srgbClr val="FFFFFF">
              <a:alpha val="10000"/>
            </a:srgbClr>
          </a:solidFill>
          <a:ln>
            <a:solidFill>
              <a:schemeClr val="tx1"/>
            </a:solidFill>
          </a:ln>
        </p:spPr>
        <p:txBody>
          <a:bodyPr>
            <a:normAutofit/>
          </a:bodyPr>
          <a:lstStyle/>
          <a:p>
            <a:r>
              <a:rPr lang="en-US" dirty="0">
                <a:solidFill>
                  <a:schemeClr val="tx1"/>
                </a:solidFill>
              </a:rPr>
              <a:t>Speaker Series</a:t>
            </a:r>
          </a:p>
        </p:txBody>
      </p:sp>
      <p:sp>
        <p:nvSpPr>
          <p:cNvPr id="3" name="Content Placeholder 2">
            <a:extLst>
              <a:ext uri="{FF2B5EF4-FFF2-40B4-BE49-F238E27FC236}">
                <a16:creationId xmlns:a16="http://schemas.microsoft.com/office/drawing/2014/main" id="{AC7FF620-3AC5-4E4E-8E0D-28050AC1D8F6}"/>
              </a:ext>
            </a:extLst>
          </p:cNvPr>
          <p:cNvSpPr>
            <a:spLocks noGrp="1"/>
          </p:cNvSpPr>
          <p:nvPr>
            <p:ph idx="1"/>
          </p:nvPr>
        </p:nvSpPr>
        <p:spPr>
          <a:xfrm>
            <a:off x="939567" y="1423570"/>
            <a:ext cx="10075177" cy="5501542"/>
          </a:xfrm>
        </p:spPr>
        <p:txBody>
          <a:bodyPr>
            <a:normAutofit/>
          </a:bodyPr>
          <a:lstStyle/>
          <a:p>
            <a:pPr marL="0" indent="0">
              <a:buNone/>
            </a:pPr>
            <a:endParaRPr lang="en-US" dirty="0"/>
          </a:p>
          <a:p>
            <a:pPr marL="0" indent="0" algn="l">
              <a:buNone/>
            </a:pPr>
            <a:endParaRPr lang="en-US" sz="4000" b="0" i="0" dirty="0">
              <a:solidFill>
                <a:schemeClr val="tx1"/>
              </a:solidFill>
              <a:effectLst/>
              <a:latin typeface="Times New Roman" panose="02020603050405020304" pitchFamily="18" charset="0"/>
            </a:endParaRPr>
          </a:p>
          <a:p>
            <a:pPr lvl="2">
              <a:buFont typeface="Wingdings" panose="05000000000000000000" pitchFamily="2" charset="2"/>
              <a:buChar char="q"/>
            </a:pPr>
            <a:r>
              <a:rPr lang="en-US" sz="2800" b="1" i="0" dirty="0">
                <a:solidFill>
                  <a:schemeClr val="tx1"/>
                </a:solidFill>
                <a:effectLst/>
                <a:latin typeface="Times New Roman" panose="02020603050405020304" pitchFamily="18" charset="0"/>
              </a:rPr>
              <a:t>December Session: Estimating</a:t>
            </a:r>
          </a:p>
          <a:p>
            <a:pPr marL="685800" lvl="3" indent="0">
              <a:buNone/>
            </a:pPr>
            <a:r>
              <a:rPr lang="en-US" sz="2800" b="1" i="0" dirty="0">
                <a:solidFill>
                  <a:schemeClr val="tx1"/>
                </a:solidFill>
                <a:effectLst/>
                <a:latin typeface="Times New Roman" panose="02020603050405020304" pitchFamily="18" charset="0"/>
              </a:rPr>
              <a:t>Date: Tuesday, December 5, 2023</a:t>
            </a:r>
          </a:p>
          <a:p>
            <a:pPr marL="685800" lvl="3" indent="0">
              <a:buNone/>
            </a:pPr>
            <a:r>
              <a:rPr lang="en-US" sz="2800" b="1" i="0" dirty="0">
                <a:solidFill>
                  <a:schemeClr val="tx1"/>
                </a:solidFill>
                <a:effectLst/>
                <a:latin typeface="Times New Roman" panose="02020603050405020304" pitchFamily="18" charset="0"/>
              </a:rPr>
              <a:t>Time: 10:00 a.m. – 12:00 noon</a:t>
            </a:r>
          </a:p>
          <a:p>
            <a:pPr marL="685800" lvl="3" indent="0">
              <a:buNone/>
            </a:pPr>
            <a:r>
              <a:rPr lang="en-US" sz="2800" b="0" i="0" dirty="0">
                <a:solidFill>
                  <a:schemeClr val="tx1"/>
                </a:solidFill>
                <a:effectLst/>
                <a:latin typeface="Times New Roman" panose="02020603050405020304" pitchFamily="18" charset="0"/>
              </a:rPr>
              <a:t>Speakers:</a:t>
            </a:r>
          </a:p>
          <a:p>
            <a:pPr marL="685800" lvl="3" indent="0">
              <a:buNone/>
            </a:pPr>
            <a:r>
              <a:rPr lang="en-US" sz="2800" b="0" i="0" dirty="0">
                <a:solidFill>
                  <a:schemeClr val="tx1"/>
                </a:solidFill>
                <a:effectLst/>
                <a:latin typeface="Times New Roman" panose="02020603050405020304" pitchFamily="18" charset="0"/>
              </a:rPr>
              <a:t>Andy Scherer</a:t>
            </a:r>
          </a:p>
          <a:p>
            <a:pPr marL="685800" lvl="3" indent="0">
              <a:buNone/>
            </a:pPr>
            <a:r>
              <a:rPr lang="en-US" sz="2800" b="0" i="0" dirty="0">
                <a:solidFill>
                  <a:schemeClr val="tx1"/>
                </a:solidFill>
                <a:effectLst/>
                <a:latin typeface="Times New Roman" panose="02020603050405020304" pitchFamily="18" charset="0"/>
              </a:rPr>
              <a:t>Vice President</a:t>
            </a:r>
          </a:p>
          <a:p>
            <a:pPr marL="685800" lvl="3" indent="0">
              <a:buNone/>
            </a:pPr>
            <a:r>
              <a:rPr lang="en-US" sz="2800" b="0" i="0" dirty="0">
                <a:solidFill>
                  <a:schemeClr val="tx1"/>
                </a:solidFill>
                <a:effectLst/>
                <a:latin typeface="Times New Roman" panose="02020603050405020304" pitchFamily="18" charset="0"/>
              </a:rPr>
              <a:t>The Whiting-Turner Contracting Company</a:t>
            </a:r>
          </a:p>
          <a:p>
            <a:pPr lvl="2">
              <a:buFont typeface="Wingdings" panose="05000000000000000000" pitchFamily="2" charset="2"/>
              <a:buChar char="q"/>
            </a:pPr>
            <a:endParaRPr lang="en-US" dirty="0"/>
          </a:p>
        </p:txBody>
      </p:sp>
    </p:spTree>
    <p:extLst>
      <p:ext uri="{BB962C8B-B14F-4D97-AF65-F5344CB8AC3E}">
        <p14:creationId xmlns:p14="http://schemas.microsoft.com/office/powerpoint/2010/main" val="955262041"/>
      </p:ext>
    </p:extLst>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2"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3" name="Content Placeholder 2">
            <a:extLst>
              <a:ext uri="{FF2B5EF4-FFF2-40B4-BE49-F238E27FC236}">
                <a16:creationId xmlns:a16="http://schemas.microsoft.com/office/drawing/2014/main" id="{DF545A5B-338E-48D2-A43B-D0BBDE72558E}"/>
              </a:ext>
            </a:extLst>
          </p:cNvPr>
          <p:cNvSpPr>
            <a:spLocks noGrp="1"/>
          </p:cNvSpPr>
          <p:nvPr>
            <p:ph idx="1"/>
          </p:nvPr>
        </p:nvSpPr>
        <p:spPr>
          <a:xfrm>
            <a:off x="5831577" y="218439"/>
            <a:ext cx="6067425" cy="6725920"/>
          </a:xfrm>
        </p:spPr>
        <p:txBody>
          <a:bodyPr anchor="ctr">
            <a:normAutofit/>
          </a:bodyPr>
          <a:lstStyle/>
          <a:p>
            <a:pPr marL="0" indent="0">
              <a:lnSpc>
                <a:spcPct val="90000"/>
              </a:lnSpc>
              <a:buNone/>
            </a:pPr>
            <a:r>
              <a:rPr lang="en-US" sz="3200" dirty="0">
                <a:solidFill>
                  <a:schemeClr val="bg1"/>
                </a:solidFill>
              </a:rPr>
              <a:t>Business Guidance &amp; Resources</a:t>
            </a:r>
          </a:p>
          <a:p>
            <a:pPr>
              <a:lnSpc>
                <a:spcPct val="90000"/>
              </a:lnSpc>
              <a:buFont typeface="Wingdings" panose="05000000000000000000" pitchFamily="2" charset="2"/>
              <a:buChar char="q"/>
            </a:pPr>
            <a:r>
              <a:rPr lang="en-US" sz="3200" dirty="0">
                <a:solidFill>
                  <a:schemeClr val="bg1"/>
                </a:solidFill>
              </a:rPr>
              <a:t>Startup</a:t>
            </a:r>
          </a:p>
          <a:p>
            <a:pPr>
              <a:lnSpc>
                <a:spcPct val="90000"/>
              </a:lnSpc>
              <a:buFont typeface="Wingdings" panose="05000000000000000000" pitchFamily="2" charset="2"/>
              <a:buChar char="q"/>
            </a:pPr>
            <a:r>
              <a:rPr lang="en-US" sz="3200" dirty="0">
                <a:solidFill>
                  <a:schemeClr val="bg1"/>
                </a:solidFill>
              </a:rPr>
              <a:t>Growth</a:t>
            </a:r>
          </a:p>
          <a:p>
            <a:pPr>
              <a:lnSpc>
                <a:spcPct val="90000"/>
              </a:lnSpc>
              <a:buFont typeface="Wingdings" panose="05000000000000000000" pitchFamily="2" charset="2"/>
              <a:buChar char="q"/>
            </a:pPr>
            <a:r>
              <a:rPr lang="en-US" sz="3200" dirty="0">
                <a:solidFill>
                  <a:schemeClr val="bg1"/>
                </a:solidFill>
              </a:rPr>
              <a:t>Funding</a:t>
            </a:r>
          </a:p>
          <a:p>
            <a:pPr>
              <a:lnSpc>
                <a:spcPct val="90000"/>
              </a:lnSpc>
              <a:buFont typeface="Wingdings" panose="05000000000000000000" pitchFamily="2" charset="2"/>
              <a:buChar char="q"/>
            </a:pPr>
            <a:r>
              <a:rPr lang="en-US" sz="3200" dirty="0">
                <a:solidFill>
                  <a:schemeClr val="bg1"/>
                </a:solidFill>
              </a:rPr>
              <a:t>Business Guides</a:t>
            </a:r>
          </a:p>
          <a:p>
            <a:pPr>
              <a:lnSpc>
                <a:spcPct val="90000"/>
              </a:lnSpc>
              <a:buFont typeface="Wingdings" panose="05000000000000000000" pitchFamily="2" charset="2"/>
              <a:buChar char="q"/>
            </a:pPr>
            <a:r>
              <a:rPr lang="en-US" sz="3200" dirty="0">
                <a:solidFill>
                  <a:schemeClr val="bg1"/>
                </a:solidFill>
              </a:rPr>
              <a:t>Info regarding licenses &amp; permits</a:t>
            </a:r>
          </a:p>
          <a:p>
            <a:pPr>
              <a:lnSpc>
                <a:spcPct val="90000"/>
              </a:lnSpc>
              <a:buFont typeface="Wingdings" panose="05000000000000000000" pitchFamily="2" charset="2"/>
              <a:buChar char="q"/>
            </a:pPr>
            <a:r>
              <a:rPr lang="en-US" sz="3200" dirty="0">
                <a:solidFill>
                  <a:schemeClr val="bg1"/>
                </a:solidFill>
              </a:rPr>
              <a:t>Sizeup Baltimore </a:t>
            </a:r>
          </a:p>
        </p:txBody>
      </p:sp>
      <p:pic>
        <p:nvPicPr>
          <p:cNvPr id="2052" name="Picture 4" descr="Baltimore City Source Link text with chain link icon and text &quot;A resource for small businesses&quot;">
            <a:extLst>
              <a:ext uri="{FF2B5EF4-FFF2-40B4-BE49-F238E27FC236}">
                <a16:creationId xmlns:a16="http://schemas.microsoft.com/office/drawing/2014/main" id="{FBDCE221-84F1-7A24-6EEA-EA2B41A34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052" y="1632856"/>
            <a:ext cx="4029269" cy="2453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354336"/>
      </p:ext>
    </p:extLst>
  </p:cSld>
  <p:clrMapOvr>
    <a:overrideClrMapping bg1="dk1" tx1="lt1" bg2="dk2" tx2="lt2" accent1="accent1" accent2="accent2" accent3="accent3" accent4="accent4" accent5="accent5" accent6="accent6" hlink="hlink" folHlink="folHlink"/>
  </p:clrMapOvr>
  <p:transition spd="med">
    <p:pull/>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033" name="Rectangle 103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3" name="Content Placeholder 2">
            <a:extLst>
              <a:ext uri="{FF2B5EF4-FFF2-40B4-BE49-F238E27FC236}">
                <a16:creationId xmlns:a16="http://schemas.microsoft.com/office/drawing/2014/main" id="{DF545A5B-338E-48D2-A43B-D0BBDE72558E}"/>
              </a:ext>
            </a:extLst>
          </p:cNvPr>
          <p:cNvSpPr>
            <a:spLocks noGrp="1"/>
          </p:cNvSpPr>
          <p:nvPr>
            <p:ph idx="1"/>
          </p:nvPr>
        </p:nvSpPr>
        <p:spPr>
          <a:xfrm>
            <a:off x="125835" y="234892"/>
            <a:ext cx="4420997" cy="6476301"/>
          </a:xfrm>
        </p:spPr>
        <p:txBody>
          <a:bodyPr>
            <a:normAutofit/>
          </a:bodyPr>
          <a:lstStyle/>
          <a:p>
            <a:pPr marL="0" indent="0">
              <a:buNone/>
            </a:pPr>
            <a:r>
              <a:rPr lang="en-US" sz="2400" dirty="0">
                <a:solidFill>
                  <a:schemeClr val="bg1"/>
                </a:solidFill>
              </a:rPr>
              <a:t>Current Main Street Districts:</a:t>
            </a:r>
          </a:p>
          <a:p>
            <a:pPr>
              <a:buFont typeface="Wingdings" panose="05000000000000000000" pitchFamily="2" charset="2"/>
              <a:buChar char="q"/>
            </a:pPr>
            <a:r>
              <a:rPr lang="en-US" sz="2400" dirty="0">
                <a:solidFill>
                  <a:schemeClr val="bg1"/>
                </a:solidFill>
              </a:rPr>
              <a:t>Belair-Edison </a:t>
            </a:r>
          </a:p>
          <a:p>
            <a:pPr>
              <a:buFont typeface="Wingdings" panose="05000000000000000000" pitchFamily="2" charset="2"/>
              <a:buChar char="q"/>
            </a:pPr>
            <a:r>
              <a:rPr lang="en-US" sz="2400" dirty="0">
                <a:solidFill>
                  <a:schemeClr val="bg1"/>
                </a:solidFill>
              </a:rPr>
              <a:t>Fell’s Point</a:t>
            </a:r>
          </a:p>
          <a:p>
            <a:pPr>
              <a:buFont typeface="Wingdings" panose="05000000000000000000" pitchFamily="2" charset="2"/>
              <a:buChar char="q"/>
            </a:pPr>
            <a:r>
              <a:rPr lang="en-US" sz="2400" dirty="0">
                <a:solidFill>
                  <a:schemeClr val="bg1"/>
                </a:solidFill>
              </a:rPr>
              <a:t>Hamilton-Lauraville</a:t>
            </a:r>
          </a:p>
          <a:p>
            <a:pPr>
              <a:buFont typeface="Wingdings" panose="05000000000000000000" pitchFamily="2" charset="2"/>
              <a:buChar char="q"/>
            </a:pPr>
            <a:r>
              <a:rPr lang="en-US" sz="2400" dirty="0">
                <a:solidFill>
                  <a:schemeClr val="bg1"/>
                </a:solidFill>
              </a:rPr>
              <a:t>Highlandtown</a:t>
            </a:r>
          </a:p>
          <a:p>
            <a:pPr>
              <a:buFont typeface="Wingdings" panose="05000000000000000000" pitchFamily="2" charset="2"/>
              <a:buChar char="q"/>
            </a:pPr>
            <a:r>
              <a:rPr lang="en-US" sz="2400" dirty="0">
                <a:solidFill>
                  <a:schemeClr val="bg1"/>
                </a:solidFill>
              </a:rPr>
              <a:t>Historic Federal Hill</a:t>
            </a:r>
          </a:p>
          <a:p>
            <a:pPr>
              <a:buFont typeface="Wingdings" panose="05000000000000000000" pitchFamily="2" charset="2"/>
              <a:buChar char="q"/>
            </a:pPr>
            <a:r>
              <a:rPr lang="en-US" sz="2400" dirty="0">
                <a:solidFill>
                  <a:schemeClr val="bg1"/>
                </a:solidFill>
              </a:rPr>
              <a:t>Pennsylvania Avenue</a:t>
            </a:r>
          </a:p>
          <a:p>
            <a:pPr>
              <a:buFont typeface="Wingdings" panose="05000000000000000000" pitchFamily="2" charset="2"/>
              <a:buChar char="q"/>
            </a:pPr>
            <a:r>
              <a:rPr lang="en-US" sz="2400" dirty="0">
                <a:solidFill>
                  <a:schemeClr val="bg1"/>
                </a:solidFill>
              </a:rPr>
              <a:t>Pigtown</a:t>
            </a:r>
          </a:p>
          <a:p>
            <a:pPr>
              <a:buFont typeface="Wingdings" panose="05000000000000000000" pitchFamily="2" charset="2"/>
              <a:buChar char="q"/>
            </a:pPr>
            <a:r>
              <a:rPr lang="en-US" sz="2400" dirty="0">
                <a:solidFill>
                  <a:schemeClr val="bg1"/>
                </a:solidFill>
              </a:rPr>
              <a:t>Waverly</a:t>
            </a:r>
          </a:p>
          <a:p>
            <a:pPr>
              <a:buFont typeface="Wingdings" panose="05000000000000000000" pitchFamily="2" charset="2"/>
              <a:buChar char="q"/>
            </a:pPr>
            <a:endParaRPr lang="en-US" sz="2400" dirty="0">
              <a:solidFill>
                <a:schemeClr val="bg1"/>
              </a:solidFill>
            </a:endParaRPr>
          </a:p>
          <a:p>
            <a:pPr>
              <a:buFont typeface="Wingdings" panose="05000000000000000000" pitchFamily="2" charset="2"/>
              <a:buChar char="Ø"/>
            </a:pPr>
            <a:r>
              <a:rPr lang="en-US" sz="2400" dirty="0">
                <a:solidFill>
                  <a:schemeClr val="bg1"/>
                </a:solidFill>
              </a:rPr>
              <a:t>Please keep these areas in mind to locate your brick &amp; mortar business</a:t>
            </a:r>
          </a:p>
        </p:txBody>
      </p:sp>
      <p:pic>
        <p:nvPicPr>
          <p:cNvPr id="1026" name="Picture 2">
            <a:extLst>
              <a:ext uri="{FF2B5EF4-FFF2-40B4-BE49-F238E27FC236}">
                <a16:creationId xmlns:a16="http://schemas.microsoft.com/office/drawing/2014/main" id="{09EA4300-1B6B-376A-BBA3-AA7811D2CF4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98790" y="643467"/>
            <a:ext cx="6048715" cy="54101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8250474"/>
      </p:ext>
    </p:extLst>
  </p:cSld>
  <p:clrMapOvr>
    <a:masterClrMapping/>
  </p:clrMapOvr>
  <p:transition spd="med">
    <p:pull/>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3CC36C-210F-452E-B0C6-CAE94609D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4900"/>
            <a:ext cx="12192000" cy="19431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12" name="Rectangle 11">
            <a:extLst>
              <a:ext uri="{FF2B5EF4-FFF2-40B4-BE49-F238E27FC236}">
                <a16:creationId xmlns:a16="http://schemas.microsoft.com/office/drawing/2014/main" id="{FD77E017-7BFF-4018-BF75-AF8C6DDF0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9185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8FBEE0A5-75D1-41AA-A8F2-3D2A9B046935}"/>
              </a:ext>
            </a:extLst>
          </p:cNvPr>
          <p:cNvSpPr>
            <a:spLocks noGrp="1"/>
          </p:cNvSpPr>
          <p:nvPr>
            <p:ph type="title"/>
          </p:nvPr>
        </p:nvSpPr>
        <p:spPr>
          <a:xfrm>
            <a:off x="2231136" y="4325791"/>
            <a:ext cx="7729728" cy="1188720"/>
          </a:xfrm>
        </p:spPr>
        <p:txBody>
          <a:bodyPr>
            <a:normAutofit/>
          </a:bodyPr>
          <a:lstStyle/>
          <a:p>
            <a:r>
              <a:rPr lang="en-US" dirty="0">
                <a:latin typeface="Times New Roman" panose="02020603050405020304" pitchFamily="18" charset="0"/>
                <a:cs typeface="Times New Roman" panose="02020603050405020304" pitchFamily="18" charset="0"/>
              </a:rPr>
              <a:t>Thank you for participating!</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graphicFrame>
        <p:nvGraphicFramePr>
          <p:cNvPr id="5" name="Content Placeholder 2">
            <a:extLst>
              <a:ext uri="{FF2B5EF4-FFF2-40B4-BE49-F238E27FC236}">
                <a16:creationId xmlns:a16="http://schemas.microsoft.com/office/drawing/2014/main" id="{8EB00DB9-585B-4C04-B645-4704E9D13C3A}"/>
              </a:ext>
            </a:extLst>
          </p:cNvPr>
          <p:cNvGraphicFramePr>
            <a:graphicFrameLocks noGrp="1"/>
          </p:cNvGraphicFramePr>
          <p:nvPr>
            <p:ph idx="1"/>
          </p:nvPr>
        </p:nvGraphicFramePr>
        <p:xfrm>
          <a:off x="921592" y="941466"/>
          <a:ext cx="10340658" cy="2788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01582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BECB4C-17AB-384B-1701-BF17296E390E}"/>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b="1" kern="1200" dirty="0">
                <a:solidFill>
                  <a:schemeClr val="tx1"/>
                </a:solidFill>
                <a:latin typeface="+mj-lt"/>
                <a:ea typeface="+mj-ea"/>
                <a:cs typeface="+mj-cs"/>
              </a:rPr>
              <a:t>U.S. Small Business Administration</a:t>
            </a:r>
          </a:p>
        </p:txBody>
      </p:sp>
      <p:sp>
        <p:nvSpPr>
          <p:cNvPr id="3" name="Text Placeholder 2">
            <a:extLst>
              <a:ext uri="{FF2B5EF4-FFF2-40B4-BE49-F238E27FC236}">
                <a16:creationId xmlns:a16="http://schemas.microsoft.com/office/drawing/2014/main" id="{2D2E196A-03B8-D508-3AE3-9A94BA0D16F0}"/>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sz="2400" kern="1200" dirty="0">
                <a:solidFill>
                  <a:schemeClr val="tx1"/>
                </a:solidFill>
                <a:latin typeface="+mn-lt"/>
                <a:ea typeface="+mn-ea"/>
                <a:cs typeface="+mn-cs"/>
              </a:rPr>
              <a:t>David Hincapie</a:t>
            </a:r>
          </a:p>
        </p:txBody>
      </p:sp>
    </p:spTree>
    <p:extLst>
      <p:ext uri="{BB962C8B-B14F-4D97-AF65-F5344CB8AC3E}">
        <p14:creationId xmlns:p14="http://schemas.microsoft.com/office/powerpoint/2010/main" val="3323760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AE9E37A4-08E0-4B4C-AD8A-AFB2B04809EA}"/>
              </a:ext>
            </a:extLst>
          </p:cNvPr>
          <p:cNvSpPr>
            <a:spLocks noGrp="1" noChangeArrowheads="1"/>
          </p:cNvSpPr>
          <p:nvPr>
            <p:ph type="title"/>
          </p:nvPr>
        </p:nvSpPr>
        <p:spPr>
          <a:xfrm>
            <a:off x="1905000" y="304800"/>
            <a:ext cx="8610600" cy="762000"/>
          </a:xfrm>
        </p:spPr>
        <p:txBody>
          <a:bodyPr rtlCol="0">
            <a:normAutofit fontScale="90000"/>
          </a:bodyPr>
          <a:lstStyle/>
          <a:p>
            <a:pPr eaLnBrk="1" fontAlgn="auto" hangingPunct="1">
              <a:spcAft>
                <a:spcPts val="0"/>
              </a:spcAft>
              <a:defRPr/>
            </a:pPr>
            <a:r>
              <a:rPr lang="en-US" sz="2800" b="1" dirty="0">
                <a:solidFill>
                  <a:schemeClr val="accent6">
                    <a:lumMod val="50000"/>
                  </a:schemeClr>
                </a:solidFill>
                <a:latin typeface="Arial" pitchFamily="34" charset="0"/>
                <a:cs typeface="Arial" pitchFamily="34" charset="0"/>
              </a:rPr>
              <a:t>OFFICE OF SMALL &amp; MINORITY BUSINESS POLICY</a:t>
            </a:r>
          </a:p>
        </p:txBody>
      </p:sp>
      <p:sp>
        <p:nvSpPr>
          <p:cNvPr id="4" name="Rectangle 14">
            <a:extLst>
              <a:ext uri="{FF2B5EF4-FFF2-40B4-BE49-F238E27FC236}">
                <a16:creationId xmlns:a16="http://schemas.microsoft.com/office/drawing/2014/main" id="{7A39C2DB-4872-47DA-28FA-978D5569F63C}"/>
              </a:ext>
            </a:extLst>
          </p:cNvPr>
          <p:cNvSpPr>
            <a:spLocks noChangeArrowheads="1"/>
          </p:cNvSpPr>
          <p:nvPr/>
        </p:nvSpPr>
        <p:spPr bwMode="auto">
          <a:xfrm>
            <a:off x="2099096" y="1283888"/>
            <a:ext cx="810164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sz="2400" b="1" dirty="0">
                <a:solidFill>
                  <a:prstClr val="black"/>
                </a:solidFill>
                <a:latin typeface="Arial" panose="020B0604020202020204" pitchFamily="34" charset="0"/>
                <a:cs typeface="Arial" panose="020B0604020202020204" pitchFamily="34" charset="0"/>
              </a:rPr>
              <a:t>We are responsible for the oversight and implementation of outreach activities related to the MBE/DBE/ACDBE/SBE programs including:</a:t>
            </a:r>
          </a:p>
          <a:p>
            <a:pPr eaLnBrk="0" fontAlgn="base" hangingPunct="0">
              <a:spcBef>
                <a:spcPct val="0"/>
              </a:spcBef>
              <a:spcAft>
                <a:spcPct val="0"/>
              </a:spcAft>
              <a:buNone/>
            </a:pPr>
            <a:endParaRPr lang="en-US" altLang="en-US" sz="2400" b="1" dirty="0">
              <a:solidFill>
                <a:prstClr val="black"/>
              </a:solidFill>
              <a:latin typeface="Arial" panose="020B0604020202020204" pitchFamily="34" charset="0"/>
              <a:cs typeface="Arial" panose="020B0604020202020204" pitchFamily="34" charset="0"/>
            </a:endParaRPr>
          </a:p>
          <a:p>
            <a:pPr marL="342900" indent="-342900" eaLnBrk="0" fontAlgn="base" hangingPunct="0">
              <a:spcBef>
                <a:spcPct val="0"/>
              </a:spcBef>
              <a:spcAft>
                <a:spcPct val="0"/>
              </a:spcAft>
            </a:pPr>
            <a:r>
              <a:rPr lang="en-US" altLang="en-US" sz="2400" b="1" dirty="0">
                <a:solidFill>
                  <a:prstClr val="black"/>
                </a:solidFill>
                <a:latin typeface="Arial" panose="020B0604020202020204" pitchFamily="34" charset="0"/>
                <a:cs typeface="Arial" panose="020B0604020202020204" pitchFamily="34" charset="0"/>
              </a:rPr>
              <a:t>Monthly workshops</a:t>
            </a:r>
          </a:p>
          <a:p>
            <a:pPr marL="342900" indent="-342900" eaLnBrk="0" fontAlgn="base" hangingPunct="0">
              <a:spcBef>
                <a:spcPct val="0"/>
              </a:spcBef>
              <a:spcAft>
                <a:spcPct val="0"/>
              </a:spcAft>
            </a:pPr>
            <a:r>
              <a:rPr lang="en-US" altLang="en-US" sz="2400" b="1" dirty="0">
                <a:solidFill>
                  <a:prstClr val="black"/>
                </a:solidFill>
                <a:latin typeface="Arial" panose="020B0604020202020204" pitchFamily="34" charset="0"/>
                <a:cs typeface="Arial" panose="020B0604020202020204" pitchFamily="34" charset="0"/>
              </a:rPr>
              <a:t>Internal and external events</a:t>
            </a:r>
          </a:p>
          <a:p>
            <a:pPr marL="342900" indent="-342900" eaLnBrk="0" fontAlgn="base" hangingPunct="0">
              <a:spcBef>
                <a:spcPct val="0"/>
              </a:spcBef>
              <a:spcAft>
                <a:spcPct val="0"/>
              </a:spcAft>
            </a:pPr>
            <a:r>
              <a:rPr lang="en-US" altLang="en-US" sz="2400" b="1" dirty="0">
                <a:solidFill>
                  <a:prstClr val="black"/>
                </a:solidFill>
                <a:latin typeface="Arial" panose="020B0604020202020204" pitchFamily="34" charset="0"/>
                <a:cs typeface="Arial" panose="020B0604020202020204" pitchFamily="34" charset="0"/>
              </a:rPr>
              <a:t>Communication strategies for program updates</a:t>
            </a:r>
          </a:p>
          <a:p>
            <a:pPr marL="342900" indent="-342900" eaLnBrk="0" fontAlgn="base" hangingPunct="0">
              <a:spcBef>
                <a:spcPct val="0"/>
              </a:spcBef>
              <a:spcAft>
                <a:spcPct val="0"/>
              </a:spcAft>
            </a:pPr>
            <a:r>
              <a:rPr lang="en-US" altLang="en-US" sz="2400" b="1" dirty="0">
                <a:solidFill>
                  <a:prstClr val="black"/>
                </a:solidFill>
                <a:latin typeface="Arial" panose="020B0604020202020204" pitchFamily="34" charset="0"/>
                <a:cs typeface="Arial" panose="020B0604020202020204" pitchFamily="34" charset="0"/>
              </a:rPr>
              <a:t>Development of training and outreach materials</a:t>
            </a:r>
          </a:p>
          <a:p>
            <a:pPr marL="342900" indent="-342900" eaLnBrk="0" fontAlgn="base" hangingPunct="0">
              <a:spcBef>
                <a:spcPct val="0"/>
              </a:spcBef>
              <a:spcAft>
                <a:spcPct val="0"/>
              </a:spcAft>
            </a:pPr>
            <a:r>
              <a:rPr lang="en-US" altLang="en-US" sz="2400" b="1" dirty="0">
                <a:solidFill>
                  <a:prstClr val="black"/>
                </a:solidFill>
                <a:latin typeface="Arial" panose="020B0604020202020204" pitchFamily="34" charset="0"/>
                <a:cs typeface="Arial" panose="020B0604020202020204" pitchFamily="34" charset="0"/>
              </a:rPr>
              <a:t>Management of MBE website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66243C57-A70E-F57B-BBBB-99A7ACABAFD2}"/>
              </a:ext>
            </a:extLst>
          </p:cNvPr>
          <p:cNvSpPr>
            <a:spLocks noGrp="1"/>
          </p:cNvSpPr>
          <p:nvPr>
            <p:ph type="ctrTitle"/>
          </p:nvPr>
        </p:nvSpPr>
        <p:spPr>
          <a:xfrm>
            <a:off x="3197352" y="2051679"/>
            <a:ext cx="5561938" cy="2513516"/>
          </a:xfrm>
        </p:spPr>
        <p:txBody>
          <a:bodyPr>
            <a:normAutofit/>
          </a:bodyPr>
          <a:lstStyle/>
          <a:p>
            <a:r>
              <a:rPr lang="en-US" b="1" dirty="0"/>
              <a:t>Questions?</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Help 3">
            <a:hlinkClick r:id="" action="ppaction://noaction" highlightClick="1"/>
            <a:extLst>
              <a:ext uri="{FF2B5EF4-FFF2-40B4-BE49-F238E27FC236}">
                <a16:creationId xmlns:a16="http://schemas.microsoft.com/office/drawing/2014/main" id="{272E3AAB-DADB-8515-4776-E8C8E3A39DD5}"/>
              </a:ext>
            </a:extLst>
          </p:cNvPr>
          <p:cNvSpPr/>
          <p:nvPr/>
        </p:nvSpPr>
        <p:spPr>
          <a:xfrm>
            <a:off x="4646676" y="707677"/>
            <a:ext cx="2898648" cy="2706624"/>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5">
            <a:extLst>
              <a:ext uri="{FF2B5EF4-FFF2-40B4-BE49-F238E27FC236}">
                <a16:creationId xmlns:a16="http://schemas.microsoft.com/office/drawing/2014/main" id="{D5EB9BA4-8CCB-4680-071A-8C0F949C823F}"/>
              </a:ext>
            </a:extLst>
          </p:cNvPr>
          <p:cNvSpPr>
            <a:spLocks noGrp="1"/>
          </p:cNvSpPr>
          <p:nvPr>
            <p:ph type="subTitle" idx="1"/>
          </p:nvPr>
        </p:nvSpPr>
        <p:spPr>
          <a:xfrm>
            <a:off x="1524000" y="4758303"/>
            <a:ext cx="9144000" cy="1655762"/>
          </a:xfrm>
        </p:spPr>
        <p:txBody>
          <a:bodyPr/>
          <a:lstStyle/>
          <a:p>
            <a:r>
              <a:rPr lang="en-US" dirty="0"/>
              <a:t>Please line up by the microphone</a:t>
            </a:r>
          </a:p>
        </p:txBody>
      </p:sp>
    </p:spTree>
    <p:extLst>
      <p:ext uri="{BB962C8B-B14F-4D97-AF65-F5344CB8AC3E}">
        <p14:creationId xmlns:p14="http://schemas.microsoft.com/office/powerpoint/2010/main" val="35381755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66243C57-A70E-F57B-BBBB-99A7ACABAFD2}"/>
              </a:ext>
            </a:extLst>
          </p:cNvPr>
          <p:cNvSpPr>
            <a:spLocks noGrp="1"/>
          </p:cNvSpPr>
          <p:nvPr>
            <p:ph type="ctrTitle"/>
          </p:nvPr>
        </p:nvSpPr>
        <p:spPr>
          <a:xfrm>
            <a:off x="3315031" y="1380754"/>
            <a:ext cx="5561938" cy="2513516"/>
          </a:xfrm>
        </p:spPr>
        <p:txBody>
          <a:bodyPr>
            <a:normAutofit/>
          </a:bodyPr>
          <a:lstStyle/>
          <a:p>
            <a:r>
              <a:rPr lang="en-US" b="1" dirty="0"/>
              <a:t>Networking Break</a:t>
            </a:r>
          </a:p>
        </p:txBody>
      </p:sp>
      <p:sp>
        <p:nvSpPr>
          <p:cNvPr id="3" name="Subtitle 2">
            <a:extLst>
              <a:ext uri="{FF2B5EF4-FFF2-40B4-BE49-F238E27FC236}">
                <a16:creationId xmlns:a16="http://schemas.microsoft.com/office/drawing/2014/main" id="{4092CA22-95C9-B41D-076C-17A1EA6987F8}"/>
              </a:ext>
            </a:extLst>
          </p:cNvPr>
          <p:cNvSpPr>
            <a:spLocks noGrp="1"/>
          </p:cNvSpPr>
          <p:nvPr>
            <p:ph type="subTitle" idx="1"/>
          </p:nvPr>
        </p:nvSpPr>
        <p:spPr>
          <a:xfrm>
            <a:off x="3315031" y="4076802"/>
            <a:ext cx="5561938" cy="1534587"/>
          </a:xfrm>
        </p:spPr>
        <p:txBody>
          <a:bodyPr>
            <a:normAutofit/>
          </a:bodyPr>
          <a:lstStyle/>
          <a:p>
            <a:r>
              <a:rPr lang="en-US" dirty="0"/>
              <a:t>10:30 a.m. – 10:45 a.m.</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04683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BECB4C-17AB-384B-1701-BF17296E390E}"/>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b="1" kern="1200" dirty="0">
                <a:solidFill>
                  <a:schemeClr val="tx1"/>
                </a:solidFill>
                <a:latin typeface="+mj-lt"/>
                <a:ea typeface="+mj-ea"/>
                <a:cs typeface="+mj-cs"/>
              </a:rPr>
              <a:t>Remarks</a:t>
            </a:r>
          </a:p>
        </p:txBody>
      </p:sp>
      <p:sp>
        <p:nvSpPr>
          <p:cNvPr id="3" name="Text Placeholder 2">
            <a:extLst>
              <a:ext uri="{FF2B5EF4-FFF2-40B4-BE49-F238E27FC236}">
                <a16:creationId xmlns:a16="http://schemas.microsoft.com/office/drawing/2014/main" id="{2D2E196A-03B8-D508-3AE3-9A94BA0D16F0}"/>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sz="2400" kern="1200" dirty="0">
                <a:solidFill>
                  <a:schemeClr val="tx1"/>
                </a:solidFill>
                <a:latin typeface="+mn-lt"/>
                <a:ea typeface="+mn-ea"/>
                <a:cs typeface="+mn-cs"/>
              </a:rPr>
              <a:t>County Council President Evan Glass</a:t>
            </a:r>
          </a:p>
        </p:txBody>
      </p:sp>
    </p:spTree>
    <p:extLst>
      <p:ext uri="{BB962C8B-B14F-4D97-AF65-F5344CB8AC3E}">
        <p14:creationId xmlns:p14="http://schemas.microsoft.com/office/powerpoint/2010/main" val="17118354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66243C57-A70E-F57B-BBBB-99A7ACABAFD2}"/>
              </a:ext>
            </a:extLst>
          </p:cNvPr>
          <p:cNvSpPr>
            <a:spLocks noGrp="1"/>
          </p:cNvSpPr>
          <p:nvPr>
            <p:ph type="ctrTitle"/>
          </p:nvPr>
        </p:nvSpPr>
        <p:spPr>
          <a:xfrm>
            <a:off x="3315031" y="1937864"/>
            <a:ext cx="5561938" cy="2513516"/>
          </a:xfrm>
        </p:spPr>
        <p:txBody>
          <a:bodyPr>
            <a:normAutofit fontScale="90000"/>
          </a:bodyPr>
          <a:lstStyle/>
          <a:p>
            <a:r>
              <a:rPr lang="en-US" b="1" dirty="0"/>
              <a:t>Upcoming Procurement Opportunities from Around the County</a:t>
            </a:r>
          </a:p>
        </p:txBody>
      </p:sp>
      <p:sp>
        <p:nvSpPr>
          <p:cNvPr id="3" name="Subtitle 2">
            <a:extLst>
              <a:ext uri="{FF2B5EF4-FFF2-40B4-BE49-F238E27FC236}">
                <a16:creationId xmlns:a16="http://schemas.microsoft.com/office/drawing/2014/main" id="{4092CA22-95C9-B41D-076C-17A1EA6987F8}"/>
              </a:ext>
            </a:extLst>
          </p:cNvPr>
          <p:cNvSpPr>
            <a:spLocks noGrp="1"/>
          </p:cNvSpPr>
          <p:nvPr>
            <p:ph type="subTitle" idx="1"/>
          </p:nvPr>
        </p:nvSpPr>
        <p:spPr>
          <a:xfrm>
            <a:off x="3315031" y="4630584"/>
            <a:ext cx="5561938" cy="1534587"/>
          </a:xfrm>
        </p:spPr>
        <p:txBody>
          <a:bodyPr>
            <a:normAutofit/>
          </a:bodyPr>
          <a:lstStyle/>
          <a:p>
            <a:r>
              <a:rPr lang="en-US" dirty="0"/>
              <a:t>10:50 a.m. – 11:45 a.m.</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84062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BECB4C-17AB-384B-1701-BF17296E390E}"/>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b="1" kern="1200" dirty="0">
                <a:solidFill>
                  <a:schemeClr val="tx1"/>
                </a:solidFill>
                <a:latin typeface="+mj-lt"/>
                <a:ea typeface="+mj-ea"/>
                <a:cs typeface="+mj-cs"/>
              </a:rPr>
              <a:t>Montgomery County Office of Procurement</a:t>
            </a:r>
          </a:p>
        </p:txBody>
      </p:sp>
      <p:sp>
        <p:nvSpPr>
          <p:cNvPr id="3" name="Text Placeholder 2">
            <a:extLst>
              <a:ext uri="{FF2B5EF4-FFF2-40B4-BE49-F238E27FC236}">
                <a16:creationId xmlns:a16="http://schemas.microsoft.com/office/drawing/2014/main" id="{2D2E196A-03B8-D508-3AE3-9A94BA0D16F0}"/>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sz="2400" kern="1200" dirty="0">
                <a:solidFill>
                  <a:schemeClr val="tx1"/>
                </a:solidFill>
                <a:latin typeface="+mn-lt"/>
                <a:ea typeface="+mn-ea"/>
                <a:cs typeface="+mn-cs"/>
              </a:rPr>
              <a:t>Bob Norris</a:t>
            </a:r>
          </a:p>
        </p:txBody>
      </p:sp>
    </p:spTree>
    <p:extLst>
      <p:ext uri="{BB962C8B-B14F-4D97-AF65-F5344CB8AC3E}">
        <p14:creationId xmlns:p14="http://schemas.microsoft.com/office/powerpoint/2010/main" val="26508637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07B2FE-B5FF-D236-01F3-603496D3B5F0}"/>
              </a:ext>
            </a:extLst>
          </p:cNvPr>
          <p:cNvSpPr>
            <a:spLocks noGrp="1"/>
          </p:cNvSpPr>
          <p:nvPr>
            <p:ph type="title"/>
          </p:nvPr>
        </p:nvSpPr>
        <p:spPr>
          <a:xfrm>
            <a:off x="838200" y="365125"/>
            <a:ext cx="10515600" cy="1325563"/>
          </a:xfrm>
        </p:spPr>
        <p:txBody>
          <a:bodyPr>
            <a:normAutofit fontScale="90000"/>
          </a:bodyPr>
          <a:lstStyle/>
          <a:p>
            <a:r>
              <a:rPr lang="en-US" sz="5400" dirty="0"/>
              <a:t>Montgomery County Office of Procurement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8C14E5-8869-4C3C-907F-CB4C41541671}"/>
              </a:ext>
            </a:extLst>
          </p:cNvPr>
          <p:cNvSpPr>
            <a:spLocks noGrp="1"/>
          </p:cNvSpPr>
          <p:nvPr>
            <p:ph idx="1"/>
          </p:nvPr>
        </p:nvSpPr>
        <p:spPr>
          <a:xfrm>
            <a:off x="838200" y="1929384"/>
            <a:ext cx="10515600" cy="4251960"/>
          </a:xfrm>
        </p:spPr>
        <p:txBody>
          <a:bodyPr>
            <a:normAutofit/>
          </a:bodyPr>
          <a:lstStyle/>
          <a:p>
            <a:pPr indent="-609585" defTabSz="1219170">
              <a:spcBef>
                <a:spcPts val="0"/>
              </a:spcBef>
              <a:buClrTx/>
              <a:buSzTx/>
              <a:buFont typeface="Arial" panose="020B0604020202020204" pitchFamily="34" charset="0"/>
              <a:buChar char="•"/>
              <a:defRPr/>
            </a:pPr>
            <a:r>
              <a:rPr lang="en-US" b="1" kern="1200" dirty="0">
                <a:solidFill>
                  <a:srgbClr val="1F497D"/>
                </a:solidFill>
                <a:latin typeface="+mj-lt"/>
                <a:ea typeface="+mn-ea"/>
                <a:cs typeface="Times New Roman" panose="02020603050405020304" pitchFamily="18" charset="0"/>
              </a:rPr>
              <a:t>Formal Solicitations (&gt;$100K)</a:t>
            </a:r>
          </a:p>
          <a:p>
            <a:pPr marL="990575" lvl="1" indent="-380990" defTabSz="1219170">
              <a:spcBef>
                <a:spcPts val="0"/>
              </a:spcBef>
              <a:buClrTx/>
              <a:buSzTx/>
              <a:buFont typeface="Arial" panose="020B0604020202020204" pitchFamily="34" charset="0"/>
              <a:buChar char="•"/>
              <a:defRPr/>
            </a:pPr>
            <a:r>
              <a:rPr lang="en-US" kern="1200" dirty="0">
                <a:solidFill>
                  <a:prstClr val="black"/>
                </a:solidFill>
                <a:latin typeface="+mj-lt"/>
                <a:ea typeface="+mn-ea"/>
                <a:cs typeface="Times New Roman" panose="02020603050405020304" pitchFamily="18" charset="0"/>
              </a:rPr>
              <a:t>IFBs – Invitations for Bids </a:t>
            </a:r>
          </a:p>
          <a:p>
            <a:pPr marL="990575" lvl="1" indent="-380990" defTabSz="1219170">
              <a:spcBef>
                <a:spcPts val="0"/>
              </a:spcBef>
              <a:buClrTx/>
              <a:buSzTx/>
              <a:buFont typeface="Arial" panose="020B0604020202020204" pitchFamily="34" charset="0"/>
              <a:buChar char="•"/>
              <a:defRPr/>
            </a:pPr>
            <a:r>
              <a:rPr lang="en-US" kern="1200" dirty="0">
                <a:solidFill>
                  <a:prstClr val="black"/>
                </a:solidFill>
                <a:latin typeface="+mj-lt"/>
                <a:ea typeface="+mn-ea"/>
                <a:cs typeface="Times New Roman" panose="02020603050405020304" pitchFamily="18" charset="0"/>
              </a:rPr>
              <a:t>RFPs -  Request for Proposals </a:t>
            </a:r>
          </a:p>
          <a:p>
            <a:pPr marL="990575" lvl="1" indent="-380990" defTabSz="1219170">
              <a:spcBef>
                <a:spcPts val="0"/>
              </a:spcBef>
              <a:buClrTx/>
              <a:buSzTx/>
              <a:buFont typeface="Arial" panose="020B0604020202020204" pitchFamily="34" charset="0"/>
              <a:buChar char="•"/>
              <a:defRPr/>
            </a:pPr>
            <a:r>
              <a:rPr lang="en-US" kern="1200" dirty="0">
                <a:solidFill>
                  <a:prstClr val="black"/>
                </a:solidFill>
                <a:latin typeface="+mj-lt"/>
                <a:ea typeface="+mn-ea"/>
                <a:cs typeface="Times New Roman" panose="02020603050405020304" pitchFamily="18" charset="0"/>
              </a:rPr>
              <a:t>REOIs – Request for Expressions of Interest</a:t>
            </a:r>
          </a:p>
          <a:p>
            <a:pPr marL="609585" lvl="1" indent="0" defTabSz="1219170">
              <a:spcBef>
                <a:spcPts val="0"/>
              </a:spcBef>
              <a:buClrTx/>
              <a:buSzTx/>
              <a:buNone/>
              <a:defRPr/>
            </a:pPr>
            <a:endParaRPr lang="en-US" kern="1200" dirty="0">
              <a:solidFill>
                <a:prstClr val="black"/>
              </a:solidFill>
              <a:latin typeface="+mj-lt"/>
              <a:ea typeface="+mn-ea"/>
              <a:cs typeface="Times New Roman" panose="02020603050405020304" pitchFamily="18" charset="0"/>
            </a:endParaRPr>
          </a:p>
          <a:p>
            <a:pPr indent="-609585" defTabSz="1219170">
              <a:spcBef>
                <a:spcPts val="0"/>
              </a:spcBef>
              <a:buClrTx/>
              <a:buSzTx/>
              <a:buFont typeface="Arial" panose="020B0604020202020204" pitchFamily="34" charset="0"/>
              <a:buChar char="•"/>
              <a:defRPr/>
            </a:pPr>
            <a:r>
              <a:rPr lang="en-US" b="1" kern="1200" dirty="0">
                <a:solidFill>
                  <a:srgbClr val="1F497D"/>
                </a:solidFill>
                <a:latin typeface="+mj-lt"/>
                <a:ea typeface="+mn-ea"/>
                <a:cs typeface="Times New Roman" panose="02020603050405020304" pitchFamily="18" charset="0"/>
              </a:rPr>
              <a:t>Informal Solicitations (&gt; $10K, &lt; $100K)</a:t>
            </a:r>
          </a:p>
          <a:p>
            <a:pPr marL="609585" lvl="1" indent="0" defTabSz="1219170">
              <a:spcBef>
                <a:spcPts val="0"/>
              </a:spcBef>
              <a:buClrTx/>
              <a:buSzTx/>
              <a:buNone/>
              <a:defRPr/>
            </a:pPr>
            <a:r>
              <a:rPr lang="en-US" kern="1200" dirty="0">
                <a:solidFill>
                  <a:prstClr val="black"/>
                </a:solidFill>
                <a:latin typeface="+mj-lt"/>
                <a:ea typeface="+mn-ea"/>
                <a:cs typeface="Times New Roman" panose="02020603050405020304" pitchFamily="18" charset="0"/>
              </a:rPr>
              <a:t>All reserved under the LSBRP</a:t>
            </a:r>
          </a:p>
          <a:p>
            <a:pPr marL="609585" lvl="1" indent="0" defTabSz="1219170">
              <a:spcBef>
                <a:spcPts val="0"/>
              </a:spcBef>
              <a:buClrTx/>
              <a:buSzTx/>
              <a:buNone/>
              <a:defRPr/>
            </a:pPr>
            <a:r>
              <a:rPr lang="en-US" kern="1200" dirty="0">
                <a:solidFill>
                  <a:prstClr val="black"/>
                </a:solidFill>
                <a:latin typeface="+mj-lt"/>
                <a:ea typeface="+mn-ea"/>
                <a:cs typeface="Times New Roman" panose="02020603050405020304" pitchFamily="18" charset="0"/>
              </a:rPr>
              <a:t>&gt;$50K all subject to MFD requirements</a:t>
            </a:r>
          </a:p>
          <a:p>
            <a:pPr marL="609585" lvl="1" indent="0" defTabSz="1219170">
              <a:spcBef>
                <a:spcPts val="0"/>
              </a:spcBef>
              <a:buClrTx/>
              <a:buSzTx/>
              <a:buNone/>
              <a:defRPr/>
            </a:pPr>
            <a:r>
              <a:rPr lang="en-US" kern="1200" dirty="0">
                <a:solidFill>
                  <a:prstClr val="black"/>
                </a:solidFill>
                <a:latin typeface="+mj-lt"/>
                <a:ea typeface="+mn-ea"/>
                <a:cs typeface="Times New Roman" panose="02020603050405020304" pitchFamily="18" charset="0"/>
              </a:rPr>
              <a:t>&gt;$50K services contracts subject to Wage Requirements Law</a:t>
            </a:r>
          </a:p>
          <a:p>
            <a:pPr marL="609585" lvl="1" indent="0" defTabSz="1219170">
              <a:spcBef>
                <a:spcPts val="0"/>
              </a:spcBef>
              <a:buClrTx/>
              <a:buSzTx/>
              <a:buNone/>
              <a:defRPr/>
            </a:pPr>
            <a:endParaRPr lang="en-US" kern="1200" dirty="0">
              <a:solidFill>
                <a:prstClr val="black"/>
              </a:solidFill>
              <a:latin typeface="+mj-lt"/>
              <a:ea typeface="+mn-ea"/>
              <a:cs typeface="Times New Roman" panose="02020603050405020304" pitchFamily="18" charset="0"/>
            </a:endParaRPr>
          </a:p>
          <a:p>
            <a:pPr indent="-609585" defTabSz="1219170">
              <a:spcBef>
                <a:spcPts val="0"/>
              </a:spcBef>
              <a:buClrTx/>
              <a:buSzTx/>
              <a:buFont typeface="Arial" panose="020B0604020202020204" pitchFamily="34" charset="0"/>
              <a:buChar char="•"/>
              <a:defRPr/>
            </a:pPr>
            <a:r>
              <a:rPr lang="en-US" b="1" kern="1200" dirty="0">
                <a:solidFill>
                  <a:srgbClr val="1F497D"/>
                </a:solidFill>
                <a:latin typeface="+mj-lt"/>
                <a:ea typeface="+mn-ea"/>
                <a:cs typeface="Times New Roman" panose="02020603050405020304" pitchFamily="18" charset="0"/>
              </a:rPr>
              <a:t>Direct Purchase (departments buy directly) (&lt; $10K)</a:t>
            </a:r>
          </a:p>
          <a:p>
            <a:endParaRPr lang="en-US" sz="2200" dirty="0"/>
          </a:p>
        </p:txBody>
      </p:sp>
    </p:spTree>
    <p:extLst>
      <p:ext uri="{BB962C8B-B14F-4D97-AF65-F5344CB8AC3E}">
        <p14:creationId xmlns:p14="http://schemas.microsoft.com/office/powerpoint/2010/main" val="9805891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1BFCEA0-3C64-33F2-C6F2-C2B4ADB50D72}"/>
              </a:ext>
            </a:extLst>
          </p:cNvPr>
          <p:cNvSpPr>
            <a:spLocks noGrp="1"/>
          </p:cNvSpPr>
          <p:nvPr>
            <p:ph type="title"/>
          </p:nvPr>
        </p:nvSpPr>
        <p:spPr>
          <a:xfrm>
            <a:off x="838200" y="401221"/>
            <a:ext cx="10515600" cy="1348065"/>
          </a:xfrm>
        </p:spPr>
        <p:txBody>
          <a:bodyPr>
            <a:normAutofit fontScale="90000"/>
          </a:bodyPr>
          <a:lstStyle/>
          <a:p>
            <a:r>
              <a:rPr lang="en-US" sz="5400" dirty="0">
                <a:solidFill>
                  <a:schemeClr val="bg1"/>
                </a:solidFill>
              </a:rPr>
              <a:t>Montgomery County Office of Procurement</a:t>
            </a:r>
          </a:p>
        </p:txBody>
      </p:sp>
      <p:sp>
        <p:nvSpPr>
          <p:cNvPr id="3" name="Content Placeholder 2">
            <a:extLst>
              <a:ext uri="{FF2B5EF4-FFF2-40B4-BE49-F238E27FC236}">
                <a16:creationId xmlns:a16="http://schemas.microsoft.com/office/drawing/2014/main" id="{4816571E-012B-D541-0661-4F4C24A5AAF0}"/>
              </a:ext>
            </a:extLst>
          </p:cNvPr>
          <p:cNvSpPr>
            <a:spLocks noGrp="1"/>
          </p:cNvSpPr>
          <p:nvPr>
            <p:ph idx="1"/>
          </p:nvPr>
        </p:nvSpPr>
        <p:spPr>
          <a:xfrm>
            <a:off x="838200" y="2586789"/>
            <a:ext cx="10515600" cy="3590174"/>
          </a:xfrm>
        </p:spPr>
        <p:txBody>
          <a:bodyPr>
            <a:normAutofit/>
          </a:bodyPr>
          <a:lstStyle/>
          <a:p>
            <a:pPr indent="-609585" defTabSz="1219170">
              <a:spcBef>
                <a:spcPts val="0"/>
              </a:spcBef>
              <a:buClrTx/>
              <a:buSzTx/>
              <a:buFont typeface="Arial" panose="020B0604020202020204" pitchFamily="34" charset="0"/>
              <a:buChar char="•"/>
              <a:defRPr/>
            </a:pPr>
            <a:r>
              <a:rPr lang="en-US" b="1" kern="1200" dirty="0">
                <a:solidFill>
                  <a:srgbClr val="1F497D"/>
                </a:solidFill>
                <a:latin typeface="+mj-lt"/>
                <a:ea typeface="+mn-ea"/>
                <a:cs typeface="Times New Roman" panose="02020603050405020304" pitchFamily="18" charset="0"/>
              </a:rPr>
              <a:t>Visit our website for current solicitations:</a:t>
            </a:r>
          </a:p>
          <a:p>
            <a:pPr marL="0" indent="0" defTabSz="1219170">
              <a:spcBef>
                <a:spcPts val="0"/>
              </a:spcBef>
              <a:buClrTx/>
              <a:buSzTx/>
              <a:buNone/>
              <a:defRPr/>
            </a:pPr>
            <a:endParaRPr lang="en-US" b="1" kern="1200" dirty="0">
              <a:solidFill>
                <a:srgbClr val="1F497D"/>
              </a:solidFill>
              <a:latin typeface="+mj-lt"/>
              <a:ea typeface="+mn-ea"/>
              <a:cs typeface="Times New Roman" panose="02020603050405020304" pitchFamily="18" charset="0"/>
            </a:endParaRPr>
          </a:p>
          <a:p>
            <a:pPr marL="0" indent="0" defTabSz="1219170">
              <a:spcBef>
                <a:spcPts val="0"/>
              </a:spcBef>
              <a:buClrTx/>
              <a:buSzTx/>
              <a:buNone/>
              <a:defRPr/>
            </a:pPr>
            <a:r>
              <a:rPr lang="en-US" b="1" kern="1200" dirty="0">
                <a:solidFill>
                  <a:srgbClr val="1F497D"/>
                </a:solidFill>
                <a:latin typeface="+mj-lt"/>
                <a:ea typeface="+mn-ea"/>
                <a:cs typeface="Times New Roman" panose="02020603050405020304" pitchFamily="18" charset="0"/>
                <a:hlinkClick r:id="rId2"/>
              </a:rPr>
              <a:t>www.montgomerycountymd.gov/PRO/solicitations</a:t>
            </a:r>
            <a:endParaRPr lang="en-US" b="1" kern="1200" dirty="0">
              <a:solidFill>
                <a:srgbClr val="1F497D"/>
              </a:solidFill>
              <a:latin typeface="+mj-lt"/>
              <a:ea typeface="+mn-ea"/>
              <a:cs typeface="Times New Roman" panose="02020603050405020304" pitchFamily="18" charset="0"/>
            </a:endParaRPr>
          </a:p>
          <a:p>
            <a:pPr marL="0" indent="0" defTabSz="1219170">
              <a:spcBef>
                <a:spcPts val="0"/>
              </a:spcBef>
              <a:buClrTx/>
              <a:buSzTx/>
              <a:buNone/>
              <a:defRPr/>
            </a:pPr>
            <a:endParaRPr lang="en-US" b="1" kern="1200" dirty="0">
              <a:solidFill>
                <a:srgbClr val="1F497D"/>
              </a:solidFill>
              <a:latin typeface="+mj-lt"/>
              <a:ea typeface="+mn-ea"/>
              <a:cs typeface="Times New Roman" panose="02020603050405020304" pitchFamily="18" charset="0"/>
            </a:endParaRPr>
          </a:p>
          <a:p>
            <a:pPr indent="-609585" defTabSz="1219170">
              <a:spcBef>
                <a:spcPts val="0"/>
              </a:spcBef>
              <a:buClrTx/>
              <a:buSzTx/>
              <a:buFont typeface="Arial" panose="020B0604020202020204" pitchFamily="34" charset="0"/>
              <a:buChar char="•"/>
              <a:defRPr/>
            </a:pPr>
            <a:r>
              <a:rPr lang="en-US" b="1" kern="1200" dirty="0">
                <a:solidFill>
                  <a:srgbClr val="1F497D"/>
                </a:solidFill>
                <a:latin typeface="+mj-lt"/>
                <a:ea typeface="+mn-ea"/>
                <a:cs typeface="Times New Roman" panose="02020603050405020304" pitchFamily="18" charset="0"/>
              </a:rPr>
              <a:t>Visit our </a:t>
            </a:r>
            <a:r>
              <a:rPr lang="en-US" b="1" kern="1200" dirty="0" err="1">
                <a:solidFill>
                  <a:srgbClr val="1F497D"/>
                </a:solidFill>
                <a:latin typeface="+mj-lt"/>
                <a:ea typeface="+mn-ea"/>
                <a:cs typeface="Times New Roman" panose="02020603050405020304" pitchFamily="18" charset="0"/>
              </a:rPr>
              <a:t>PROjections</a:t>
            </a:r>
            <a:r>
              <a:rPr lang="en-US" b="1" kern="1200" dirty="0">
                <a:solidFill>
                  <a:srgbClr val="1F497D"/>
                </a:solidFill>
                <a:latin typeface="+mj-lt"/>
                <a:ea typeface="+mn-ea"/>
                <a:cs typeface="Times New Roman" panose="02020603050405020304" pitchFamily="18" charset="0"/>
              </a:rPr>
              <a:t> page to find projected upcoming solicitations:</a:t>
            </a:r>
            <a:br>
              <a:rPr lang="en-US" b="1" kern="1200" dirty="0">
                <a:solidFill>
                  <a:srgbClr val="1F497D"/>
                </a:solidFill>
                <a:latin typeface="+mj-lt"/>
                <a:ea typeface="+mn-ea"/>
                <a:cs typeface="Times New Roman" panose="02020603050405020304" pitchFamily="18" charset="0"/>
              </a:rPr>
            </a:br>
            <a:r>
              <a:rPr lang="en-US" b="1" kern="1200" dirty="0">
                <a:solidFill>
                  <a:srgbClr val="1F497D"/>
                </a:solidFill>
                <a:latin typeface="+mj-lt"/>
                <a:ea typeface="+mn-ea"/>
                <a:cs typeface="Times New Roman" panose="02020603050405020304" pitchFamily="18" charset="0"/>
              </a:rPr>
              <a:t> </a:t>
            </a:r>
          </a:p>
          <a:p>
            <a:pPr marL="0" indent="0" defTabSz="1219170">
              <a:spcBef>
                <a:spcPts val="0"/>
              </a:spcBef>
              <a:buClrTx/>
              <a:buSzTx/>
              <a:buNone/>
              <a:defRPr/>
            </a:pPr>
            <a:r>
              <a:rPr lang="en-US" b="1" kern="1200" dirty="0">
                <a:solidFill>
                  <a:srgbClr val="1F497D"/>
                </a:solidFill>
                <a:latin typeface="+mj-lt"/>
                <a:ea typeface="+mn-ea"/>
                <a:cs typeface="Times New Roman" panose="02020603050405020304" pitchFamily="18" charset="0"/>
                <a:hlinkClick r:id="rId2"/>
              </a:rPr>
              <a:t>www.montgomerycountymd.gov/PRO/solicitations</a:t>
            </a:r>
            <a:endParaRPr lang="en-US" b="1" kern="1200" dirty="0">
              <a:solidFill>
                <a:srgbClr val="1F497D"/>
              </a:solidFill>
              <a:latin typeface="+mj-lt"/>
              <a:ea typeface="+mn-ea"/>
              <a:cs typeface="Times New Roman" panose="02020603050405020304" pitchFamily="18" charset="0"/>
            </a:endParaRPr>
          </a:p>
          <a:p>
            <a:endParaRPr lang="en-US" sz="2200" dirty="0"/>
          </a:p>
        </p:txBody>
      </p:sp>
    </p:spTree>
    <p:extLst>
      <p:ext uri="{BB962C8B-B14F-4D97-AF65-F5344CB8AC3E}">
        <p14:creationId xmlns:p14="http://schemas.microsoft.com/office/powerpoint/2010/main" val="1158970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07B2FE-B5FF-D236-01F3-603496D3B5F0}"/>
              </a:ext>
            </a:extLst>
          </p:cNvPr>
          <p:cNvSpPr>
            <a:spLocks noGrp="1"/>
          </p:cNvSpPr>
          <p:nvPr>
            <p:ph type="title"/>
          </p:nvPr>
        </p:nvSpPr>
        <p:spPr>
          <a:xfrm>
            <a:off x="838200" y="365125"/>
            <a:ext cx="10515600" cy="1325563"/>
          </a:xfrm>
        </p:spPr>
        <p:txBody>
          <a:bodyPr>
            <a:normAutofit fontScale="90000"/>
          </a:bodyPr>
          <a:lstStyle/>
          <a:p>
            <a:r>
              <a:rPr lang="en-US" sz="5400" dirty="0"/>
              <a:t>Montgomery County: Potential Upcoming Solicitations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a:extLst>
              <a:ext uri="{FF2B5EF4-FFF2-40B4-BE49-F238E27FC236}">
                <a16:creationId xmlns:a16="http://schemas.microsoft.com/office/drawing/2014/main" id="{F255BC94-4BC9-EE1E-FC82-F0C0573C654F}"/>
              </a:ext>
            </a:extLst>
          </p:cNvPr>
          <p:cNvPicPr>
            <a:picLocks noGrp="1" noChangeAspect="1"/>
          </p:cNvPicPr>
          <p:nvPr>
            <p:ph idx="1"/>
          </p:nvPr>
        </p:nvPicPr>
        <p:blipFill>
          <a:blip r:embed="rId2"/>
          <a:stretch>
            <a:fillRect/>
          </a:stretch>
        </p:blipFill>
        <p:spPr>
          <a:xfrm>
            <a:off x="426754" y="2220406"/>
            <a:ext cx="11338492" cy="3354871"/>
          </a:xfrm>
        </p:spPr>
      </p:pic>
    </p:spTree>
    <p:extLst>
      <p:ext uri="{BB962C8B-B14F-4D97-AF65-F5344CB8AC3E}">
        <p14:creationId xmlns:p14="http://schemas.microsoft.com/office/powerpoint/2010/main" val="23673853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07B2FE-B5FF-D236-01F3-603496D3B5F0}"/>
              </a:ext>
            </a:extLst>
          </p:cNvPr>
          <p:cNvSpPr>
            <a:spLocks noGrp="1"/>
          </p:cNvSpPr>
          <p:nvPr>
            <p:ph type="title"/>
          </p:nvPr>
        </p:nvSpPr>
        <p:spPr>
          <a:xfrm>
            <a:off x="838200" y="365125"/>
            <a:ext cx="10515600" cy="1325563"/>
          </a:xfrm>
        </p:spPr>
        <p:txBody>
          <a:bodyPr>
            <a:normAutofit fontScale="90000"/>
          </a:bodyPr>
          <a:lstStyle/>
          <a:p>
            <a:r>
              <a:rPr lang="en-US" sz="5400" dirty="0"/>
              <a:t>Montgomery County: Potential Upcoming Solicitations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17D8076F-0655-392C-740B-274955BD25ED}"/>
              </a:ext>
            </a:extLst>
          </p:cNvPr>
          <p:cNvPicPr>
            <a:picLocks noGrp="1" noChangeAspect="1"/>
          </p:cNvPicPr>
          <p:nvPr>
            <p:ph idx="1"/>
          </p:nvPr>
        </p:nvPicPr>
        <p:blipFill>
          <a:blip r:embed="rId2"/>
          <a:stretch>
            <a:fillRect/>
          </a:stretch>
        </p:blipFill>
        <p:spPr>
          <a:xfrm>
            <a:off x="233135" y="2119842"/>
            <a:ext cx="11958865" cy="3403124"/>
          </a:xfrm>
        </p:spPr>
      </p:pic>
    </p:spTree>
    <p:extLst>
      <p:ext uri="{BB962C8B-B14F-4D97-AF65-F5344CB8AC3E}">
        <p14:creationId xmlns:p14="http://schemas.microsoft.com/office/powerpoint/2010/main" val="32454388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07B2FE-B5FF-D236-01F3-603496D3B5F0}"/>
              </a:ext>
            </a:extLst>
          </p:cNvPr>
          <p:cNvSpPr>
            <a:spLocks noGrp="1"/>
          </p:cNvSpPr>
          <p:nvPr>
            <p:ph type="title"/>
          </p:nvPr>
        </p:nvSpPr>
        <p:spPr>
          <a:xfrm>
            <a:off x="838200" y="365125"/>
            <a:ext cx="10515600" cy="1325563"/>
          </a:xfrm>
        </p:spPr>
        <p:txBody>
          <a:bodyPr>
            <a:normAutofit fontScale="90000"/>
          </a:bodyPr>
          <a:lstStyle/>
          <a:p>
            <a:r>
              <a:rPr lang="en-US" sz="5400" dirty="0"/>
              <a:t>Montgomery County: Potential Upcoming Solicitations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19F3DD8-7B45-CAB5-5D0F-BFCE8BC1B42B}"/>
              </a:ext>
            </a:extLst>
          </p:cNvPr>
          <p:cNvPicPr>
            <a:picLocks noGrp="1" noChangeAspect="1"/>
          </p:cNvPicPr>
          <p:nvPr>
            <p:ph idx="1"/>
          </p:nvPr>
        </p:nvPicPr>
        <p:blipFill>
          <a:blip r:embed="rId2"/>
          <a:stretch>
            <a:fillRect/>
          </a:stretch>
        </p:blipFill>
        <p:spPr>
          <a:xfrm>
            <a:off x="332994" y="2256462"/>
            <a:ext cx="11522964" cy="3217746"/>
          </a:xfrm>
        </p:spPr>
      </p:pic>
    </p:spTree>
    <p:extLst>
      <p:ext uri="{BB962C8B-B14F-4D97-AF65-F5344CB8AC3E}">
        <p14:creationId xmlns:p14="http://schemas.microsoft.com/office/powerpoint/2010/main" val="4056362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AE9E37A4-08E0-4B4C-AD8A-AFB2B04809EA}"/>
              </a:ext>
            </a:extLst>
          </p:cNvPr>
          <p:cNvSpPr>
            <a:spLocks noGrp="1" noChangeArrowheads="1"/>
          </p:cNvSpPr>
          <p:nvPr>
            <p:ph type="title"/>
          </p:nvPr>
        </p:nvSpPr>
        <p:spPr>
          <a:xfrm>
            <a:off x="1905000" y="304800"/>
            <a:ext cx="8610600" cy="762000"/>
          </a:xfrm>
        </p:spPr>
        <p:txBody>
          <a:bodyPr rtlCol="0">
            <a:normAutofit/>
          </a:bodyPr>
          <a:lstStyle/>
          <a:p>
            <a:pPr eaLnBrk="1" fontAlgn="auto" hangingPunct="1">
              <a:spcAft>
                <a:spcPts val="0"/>
              </a:spcAft>
              <a:defRPr/>
            </a:pPr>
            <a:r>
              <a:rPr lang="en-US" sz="2800" b="1" dirty="0">
                <a:solidFill>
                  <a:schemeClr val="accent6">
                    <a:lumMod val="50000"/>
                  </a:schemeClr>
                </a:solidFill>
                <a:latin typeface="Arial" pitchFamily="34" charset="0"/>
                <a:cs typeface="Arial" pitchFamily="34" charset="0"/>
              </a:rPr>
              <a:t>MINORITY BUSINESS ENTERPRISE PROGRAM</a:t>
            </a:r>
          </a:p>
        </p:txBody>
      </p:sp>
      <p:sp>
        <p:nvSpPr>
          <p:cNvPr id="5123" name="Rectangle 3">
            <a:extLst>
              <a:ext uri="{FF2B5EF4-FFF2-40B4-BE49-F238E27FC236}">
                <a16:creationId xmlns:a16="http://schemas.microsoft.com/office/drawing/2014/main" id="{67CC2F86-9F7A-417A-AF59-36FF449AF0A2}"/>
              </a:ext>
            </a:extLst>
          </p:cNvPr>
          <p:cNvSpPr>
            <a:spLocks noGrp="1" noChangeArrowheads="1"/>
          </p:cNvSpPr>
          <p:nvPr>
            <p:ph idx="1"/>
          </p:nvPr>
        </p:nvSpPr>
        <p:spPr>
          <a:xfrm>
            <a:off x="2057400" y="1295400"/>
            <a:ext cx="8305800" cy="5257800"/>
          </a:xfrm>
        </p:spPr>
        <p:txBody>
          <a:bodyPr rtlCol="0">
            <a:normAutofit fontScale="62500" lnSpcReduction="20000"/>
          </a:bodyPr>
          <a:lstStyle/>
          <a:p>
            <a:pPr eaLnBrk="1" fontAlgn="auto" hangingPunct="1">
              <a:spcAft>
                <a:spcPts val="0"/>
              </a:spcAft>
              <a:buFont typeface="Wingdings" panose="05000000000000000000" pitchFamily="2" charset="2"/>
              <a:buChar char="§"/>
              <a:defRPr/>
            </a:pPr>
            <a:r>
              <a:rPr lang="en-US" sz="3800" b="1" dirty="0">
                <a:latin typeface="Arial" panose="020B0604020202020204" pitchFamily="34" charset="0"/>
                <a:cs typeface="Arial" panose="020B0604020202020204" pitchFamily="34" charset="0"/>
              </a:rPr>
              <a:t>The Maryland Department of Transportation (MDOT) is the official certification agency for the State</a:t>
            </a:r>
          </a:p>
          <a:p>
            <a:pPr eaLnBrk="1" fontAlgn="auto" hangingPunct="1">
              <a:spcAft>
                <a:spcPts val="0"/>
              </a:spcAft>
              <a:buNone/>
              <a:defRPr/>
            </a:pPr>
            <a:endParaRPr lang="en-US" sz="4000" dirty="0">
              <a:cs typeface="Times New Roman" pitchFamily="18" charset="0"/>
            </a:endParaRPr>
          </a:p>
          <a:p>
            <a:pPr marL="228600" indent="-228600" eaLnBrk="1" fontAlgn="auto" hangingPunct="1">
              <a:spcAft>
                <a:spcPts val="0"/>
              </a:spcAft>
              <a:buFont typeface="Wingdings" pitchFamily="2" charset="2"/>
              <a:buChar char="§"/>
              <a:defRPr/>
            </a:pPr>
            <a:r>
              <a:rPr lang="en-US" sz="3800" b="1" dirty="0">
                <a:latin typeface="Arial" panose="020B0604020202020204" pitchFamily="34" charset="0"/>
                <a:cs typeface="Arial" panose="020B0604020202020204" pitchFamily="34" charset="0"/>
              </a:rPr>
              <a:t>Established in 1978, Maryland’s Minority Business Enterprise (MBE) Program is known to be the oldest in the country</a:t>
            </a:r>
          </a:p>
          <a:p>
            <a:pPr marL="228600" indent="-228600" eaLnBrk="1" fontAlgn="auto" hangingPunct="1">
              <a:spcAft>
                <a:spcPts val="0"/>
              </a:spcAft>
              <a:buFont typeface="Wingdings" pitchFamily="2" charset="2"/>
              <a:buChar char="§"/>
              <a:defRPr/>
            </a:pPr>
            <a:endParaRPr lang="en-US" sz="3800" b="1" dirty="0">
              <a:latin typeface="Arial" panose="020B0604020202020204" pitchFamily="34" charset="0"/>
              <a:cs typeface="Arial" panose="020B0604020202020204" pitchFamily="34" charset="0"/>
            </a:endParaRPr>
          </a:p>
          <a:p>
            <a:pPr marL="228600" indent="-228600" eaLnBrk="1" fontAlgn="auto" hangingPunct="1">
              <a:spcAft>
                <a:spcPts val="0"/>
              </a:spcAft>
              <a:buFont typeface="Wingdings" pitchFamily="2" charset="2"/>
              <a:buChar char="§"/>
              <a:defRPr/>
            </a:pPr>
            <a:r>
              <a:rPr lang="en-US" sz="3800" b="1" dirty="0">
                <a:latin typeface="Arial" panose="020B0604020202020204" pitchFamily="34" charset="0"/>
                <a:cs typeface="Arial" panose="020B0604020202020204" pitchFamily="34" charset="0"/>
              </a:rPr>
              <a:t>Largest MBE program in the country</a:t>
            </a:r>
          </a:p>
          <a:p>
            <a:pPr marL="228600" indent="-228600" eaLnBrk="1" fontAlgn="auto" hangingPunct="1">
              <a:spcAft>
                <a:spcPts val="0"/>
              </a:spcAft>
              <a:buFont typeface="Wingdings" pitchFamily="2" charset="2"/>
              <a:buChar char="§"/>
              <a:defRPr/>
            </a:pPr>
            <a:endParaRPr lang="en-US" sz="3800" b="1" dirty="0">
              <a:latin typeface="Arial" panose="020B0604020202020204" pitchFamily="34" charset="0"/>
              <a:cs typeface="Arial" panose="020B0604020202020204" pitchFamily="34" charset="0"/>
            </a:endParaRPr>
          </a:p>
          <a:p>
            <a:pPr marL="228600" indent="-228600" eaLnBrk="1" fontAlgn="auto" hangingPunct="1">
              <a:spcAft>
                <a:spcPts val="0"/>
              </a:spcAft>
              <a:buFont typeface="Wingdings" pitchFamily="2" charset="2"/>
              <a:buChar char="§"/>
              <a:defRPr/>
            </a:pPr>
            <a:r>
              <a:rPr lang="en-US" sz="3800" b="1" dirty="0">
                <a:latin typeface="Arial" panose="020B0604020202020204" pitchFamily="34" charset="0"/>
                <a:cs typeface="Arial" panose="020B0604020202020204" pitchFamily="34" charset="0"/>
              </a:rPr>
              <a:t>One of the most aggressive in the nation with a 29% MBE participation goal and contract sub goals</a:t>
            </a:r>
          </a:p>
          <a:p>
            <a:pPr eaLnBrk="1" fontAlgn="auto" hangingPunct="1">
              <a:spcAft>
                <a:spcPts val="0"/>
              </a:spcAft>
              <a:buNone/>
              <a:defRPr/>
            </a:pPr>
            <a:endParaRPr lang="en-US" sz="3800" i="1" dirty="0"/>
          </a:p>
          <a:p>
            <a:pPr algn="ctr" eaLnBrk="1" fontAlgn="auto" hangingPunct="1">
              <a:spcAft>
                <a:spcPts val="0"/>
              </a:spcAft>
              <a:buNone/>
              <a:defRPr/>
            </a:pPr>
            <a:br>
              <a:rPr lang="en-US" sz="2800" i="1" dirty="0"/>
            </a:br>
            <a:endParaRPr lang="en-US" sz="4000" dirty="0"/>
          </a:p>
        </p:txBody>
      </p:sp>
    </p:spTree>
    <p:extLst>
      <p:ext uri="{BB962C8B-B14F-4D97-AF65-F5344CB8AC3E}">
        <p14:creationId xmlns:p14="http://schemas.microsoft.com/office/powerpoint/2010/main" val="2078601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07B2FE-B5FF-D236-01F3-603496D3B5F0}"/>
              </a:ext>
            </a:extLst>
          </p:cNvPr>
          <p:cNvSpPr>
            <a:spLocks noGrp="1"/>
          </p:cNvSpPr>
          <p:nvPr>
            <p:ph type="title"/>
          </p:nvPr>
        </p:nvSpPr>
        <p:spPr>
          <a:xfrm>
            <a:off x="838200" y="365125"/>
            <a:ext cx="10515600" cy="1325563"/>
          </a:xfrm>
        </p:spPr>
        <p:txBody>
          <a:bodyPr>
            <a:normAutofit fontScale="90000"/>
          </a:bodyPr>
          <a:lstStyle/>
          <a:p>
            <a:r>
              <a:rPr lang="en-US" sz="5400" dirty="0"/>
              <a:t>Montgomery County: Potential Upcoming Solicitations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a:extLst>
              <a:ext uri="{FF2B5EF4-FFF2-40B4-BE49-F238E27FC236}">
                <a16:creationId xmlns:a16="http://schemas.microsoft.com/office/drawing/2014/main" id="{3EA7303D-880B-8D65-C4C0-D0EAB9EB8B45}"/>
              </a:ext>
            </a:extLst>
          </p:cNvPr>
          <p:cNvPicPr>
            <a:picLocks noGrp="1" noChangeAspect="1"/>
          </p:cNvPicPr>
          <p:nvPr>
            <p:ph idx="1"/>
          </p:nvPr>
        </p:nvPicPr>
        <p:blipFill>
          <a:blip r:embed="rId2"/>
          <a:stretch>
            <a:fillRect/>
          </a:stretch>
        </p:blipFill>
        <p:spPr>
          <a:xfrm>
            <a:off x="0" y="2222356"/>
            <a:ext cx="12188952" cy="3143147"/>
          </a:xfrm>
        </p:spPr>
      </p:pic>
    </p:spTree>
    <p:extLst>
      <p:ext uri="{BB962C8B-B14F-4D97-AF65-F5344CB8AC3E}">
        <p14:creationId xmlns:p14="http://schemas.microsoft.com/office/powerpoint/2010/main" val="14927674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07B2FE-B5FF-D236-01F3-603496D3B5F0}"/>
              </a:ext>
            </a:extLst>
          </p:cNvPr>
          <p:cNvSpPr>
            <a:spLocks noGrp="1"/>
          </p:cNvSpPr>
          <p:nvPr>
            <p:ph type="title"/>
          </p:nvPr>
        </p:nvSpPr>
        <p:spPr>
          <a:xfrm>
            <a:off x="838200" y="365125"/>
            <a:ext cx="10515600" cy="1325563"/>
          </a:xfrm>
        </p:spPr>
        <p:txBody>
          <a:bodyPr>
            <a:normAutofit fontScale="90000"/>
          </a:bodyPr>
          <a:lstStyle/>
          <a:p>
            <a:r>
              <a:rPr lang="en-US" sz="5400" dirty="0"/>
              <a:t>Montgomery County: Potential Upcoming Solicitations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897F05-14A8-4BF7-D6D9-1C000951DCCA}"/>
              </a:ext>
            </a:extLst>
          </p:cNvPr>
          <p:cNvPicPr>
            <a:picLocks noGrp="1" noChangeAspect="1"/>
          </p:cNvPicPr>
          <p:nvPr>
            <p:ph idx="1"/>
          </p:nvPr>
        </p:nvPicPr>
        <p:blipFill>
          <a:blip r:embed="rId2"/>
          <a:stretch>
            <a:fillRect/>
          </a:stretch>
        </p:blipFill>
        <p:spPr>
          <a:xfrm>
            <a:off x="24190" y="2102035"/>
            <a:ext cx="12168892" cy="3713549"/>
          </a:xfrm>
        </p:spPr>
      </p:pic>
    </p:spTree>
    <p:extLst>
      <p:ext uri="{BB962C8B-B14F-4D97-AF65-F5344CB8AC3E}">
        <p14:creationId xmlns:p14="http://schemas.microsoft.com/office/powerpoint/2010/main" val="26047149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07B2FE-B5FF-D236-01F3-603496D3B5F0}"/>
              </a:ext>
            </a:extLst>
          </p:cNvPr>
          <p:cNvSpPr>
            <a:spLocks noGrp="1"/>
          </p:cNvSpPr>
          <p:nvPr>
            <p:ph type="title"/>
          </p:nvPr>
        </p:nvSpPr>
        <p:spPr>
          <a:xfrm>
            <a:off x="838200" y="365125"/>
            <a:ext cx="10515600" cy="1325563"/>
          </a:xfrm>
        </p:spPr>
        <p:txBody>
          <a:bodyPr>
            <a:normAutofit fontScale="90000"/>
          </a:bodyPr>
          <a:lstStyle/>
          <a:p>
            <a:r>
              <a:rPr lang="en-US" sz="5400" dirty="0"/>
              <a:t>Montgomery County: Potential Upcoming Solicitations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780865F-DF6C-6878-6001-5A95FDCD1D62}"/>
              </a:ext>
            </a:extLst>
          </p:cNvPr>
          <p:cNvPicPr>
            <a:picLocks noGrp="1" noChangeAspect="1"/>
          </p:cNvPicPr>
          <p:nvPr>
            <p:ph idx="1"/>
          </p:nvPr>
        </p:nvPicPr>
        <p:blipFill>
          <a:blip r:embed="rId2"/>
          <a:stretch>
            <a:fillRect/>
          </a:stretch>
        </p:blipFill>
        <p:spPr>
          <a:xfrm>
            <a:off x="0" y="2074101"/>
            <a:ext cx="12195939" cy="3259899"/>
          </a:xfrm>
        </p:spPr>
      </p:pic>
    </p:spTree>
    <p:extLst>
      <p:ext uri="{BB962C8B-B14F-4D97-AF65-F5344CB8AC3E}">
        <p14:creationId xmlns:p14="http://schemas.microsoft.com/office/powerpoint/2010/main" val="37382200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BECB4C-17AB-384B-1701-BF17296E390E}"/>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b="1" kern="1200" dirty="0">
                <a:solidFill>
                  <a:schemeClr val="tx1"/>
                </a:solidFill>
                <a:latin typeface="+mj-lt"/>
                <a:ea typeface="+mj-ea"/>
                <a:cs typeface="+mj-cs"/>
              </a:rPr>
              <a:t>Montgomery College</a:t>
            </a:r>
          </a:p>
        </p:txBody>
      </p:sp>
      <p:sp>
        <p:nvSpPr>
          <p:cNvPr id="3" name="Text Placeholder 2">
            <a:extLst>
              <a:ext uri="{FF2B5EF4-FFF2-40B4-BE49-F238E27FC236}">
                <a16:creationId xmlns:a16="http://schemas.microsoft.com/office/drawing/2014/main" id="{2D2E196A-03B8-D508-3AE3-9A94BA0D16F0}"/>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sz="2400" kern="1200" dirty="0">
                <a:solidFill>
                  <a:schemeClr val="tx1"/>
                </a:solidFill>
                <a:latin typeface="+mn-lt"/>
                <a:ea typeface="+mn-ea"/>
                <a:cs typeface="+mn-cs"/>
              </a:rPr>
              <a:t>Patrick Johnson</a:t>
            </a:r>
          </a:p>
        </p:txBody>
      </p:sp>
    </p:spTree>
    <p:extLst>
      <p:ext uri="{BB962C8B-B14F-4D97-AF65-F5344CB8AC3E}">
        <p14:creationId xmlns:p14="http://schemas.microsoft.com/office/powerpoint/2010/main" val="15596610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br>
              <a:rPr lang="en-US" dirty="0"/>
            </a:br>
            <a:r>
              <a:rPr lang="en-US" dirty="0"/>
              <a:t> Office of Procurement</a:t>
            </a:r>
          </a:p>
        </p:txBody>
      </p:sp>
      <p:sp>
        <p:nvSpPr>
          <p:cNvPr id="3" name="Subtitle 2"/>
          <p:cNvSpPr>
            <a:spLocks noGrp="1"/>
          </p:cNvSpPr>
          <p:nvPr>
            <p:ph type="subTitle" idx="1"/>
          </p:nvPr>
        </p:nvSpPr>
        <p:spPr>
          <a:xfrm>
            <a:off x="2133601" y="4050835"/>
            <a:ext cx="7162800" cy="1096899"/>
          </a:xfrm>
        </p:spPr>
        <p:txBody>
          <a:bodyPr>
            <a:normAutofit fontScale="25000" lnSpcReduction="20000"/>
          </a:bodyPr>
          <a:lstStyle/>
          <a:p>
            <a:pPr algn="ctr"/>
            <a:endParaRPr lang="en-US" sz="2800" dirty="0"/>
          </a:p>
          <a:p>
            <a:pPr algn="ctr"/>
            <a:endParaRPr lang="en-US" sz="2800" dirty="0"/>
          </a:p>
          <a:p>
            <a:pPr algn="ctr"/>
            <a:r>
              <a:rPr lang="en-US" sz="10000" dirty="0"/>
              <a:t>Patrick Johnson, Director of Procurement</a:t>
            </a:r>
          </a:p>
          <a:p>
            <a:pPr algn="ctr"/>
            <a:r>
              <a:rPr lang="en-US" sz="10000" dirty="0">
                <a:hlinkClick r:id="rId2"/>
              </a:rPr>
              <a:t>Patrick.johnson@montgomerycollege.edu</a:t>
            </a:r>
            <a:r>
              <a:rPr lang="en-US" sz="10000" dirty="0"/>
              <a:t>  </a:t>
            </a:r>
          </a:p>
          <a:p>
            <a:endParaRPr lang="en-US" sz="2800" dirty="0"/>
          </a:p>
          <a:p>
            <a:endParaRPr lang="en-US" sz="2800" dirty="0"/>
          </a:p>
          <a:p>
            <a:pPr algn="ctr"/>
            <a:endParaRPr lang="en-US" sz="2800" dirty="0"/>
          </a:p>
        </p:txBody>
      </p:sp>
      <p:pic>
        <p:nvPicPr>
          <p:cNvPr id="4" name="Picture 3"/>
          <p:cNvPicPr>
            <a:picLocks noChangeAspect="1"/>
          </p:cNvPicPr>
          <p:nvPr/>
        </p:nvPicPr>
        <p:blipFill>
          <a:blip r:embed="rId3"/>
          <a:stretch>
            <a:fillRect/>
          </a:stretch>
        </p:blipFill>
        <p:spPr>
          <a:xfrm>
            <a:off x="2362200" y="304801"/>
            <a:ext cx="1390650" cy="657225"/>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DB51D-25ED-45B4-8D8A-DDCD19C97653}"/>
              </a:ext>
            </a:extLst>
          </p:cNvPr>
          <p:cNvSpPr>
            <a:spLocks noGrp="1"/>
          </p:cNvSpPr>
          <p:nvPr>
            <p:ph type="title"/>
          </p:nvPr>
        </p:nvSpPr>
        <p:spPr/>
        <p:txBody>
          <a:bodyPr/>
          <a:lstStyle/>
          <a:p>
            <a:r>
              <a:rPr lang="en-US" dirty="0"/>
              <a:t>Procurement-related Resources </a:t>
            </a:r>
          </a:p>
        </p:txBody>
      </p:sp>
      <p:sp>
        <p:nvSpPr>
          <p:cNvPr id="3" name="Content Placeholder 2">
            <a:extLst>
              <a:ext uri="{FF2B5EF4-FFF2-40B4-BE49-F238E27FC236}">
                <a16:creationId xmlns:a16="http://schemas.microsoft.com/office/drawing/2014/main" id="{B512F9C8-4D4B-4890-A459-E787316419F7}"/>
              </a:ext>
            </a:extLst>
          </p:cNvPr>
          <p:cNvSpPr>
            <a:spLocks noGrp="1"/>
          </p:cNvSpPr>
          <p:nvPr>
            <p:ph idx="1"/>
          </p:nvPr>
        </p:nvSpPr>
        <p:spPr>
          <a:xfrm>
            <a:off x="2133599" y="2160591"/>
            <a:ext cx="6781801" cy="3880773"/>
          </a:xfrm>
        </p:spPr>
        <p:txBody>
          <a:bodyPr>
            <a:normAutofit fontScale="85000" lnSpcReduction="20000"/>
          </a:bodyPr>
          <a:lstStyle/>
          <a:p>
            <a:pPr marL="0" indent="0">
              <a:buNone/>
            </a:pPr>
            <a:r>
              <a:rPr lang="en-US" sz="2500" dirty="0"/>
              <a:t>Procurement website:</a:t>
            </a:r>
          </a:p>
          <a:p>
            <a:pPr marL="0" indent="0">
              <a:buNone/>
            </a:pPr>
            <a:r>
              <a:rPr lang="en-US" sz="2500" dirty="0">
                <a:hlinkClick r:id="rId2"/>
              </a:rPr>
              <a:t>https://info.montgomerycollege.edu/offices/procurement/index.html</a:t>
            </a:r>
            <a:endParaRPr lang="en-US" sz="2500" dirty="0"/>
          </a:p>
          <a:p>
            <a:pPr marL="0" indent="0">
              <a:buNone/>
            </a:pPr>
            <a:endParaRPr lang="en-US" sz="2500" dirty="0"/>
          </a:p>
          <a:p>
            <a:pPr marL="0" indent="0">
              <a:buNone/>
            </a:pPr>
            <a:r>
              <a:rPr lang="en-US" sz="2500" dirty="0"/>
              <a:t>The following information is available at website:</a:t>
            </a:r>
          </a:p>
          <a:p>
            <a:pPr marL="0" indent="0">
              <a:buNone/>
            </a:pPr>
            <a:endParaRPr lang="en-US" sz="2500" dirty="0"/>
          </a:p>
          <a:p>
            <a:r>
              <a:rPr lang="en-US" sz="2500" dirty="0"/>
              <a:t>Upcoming bid opportunities</a:t>
            </a:r>
          </a:p>
          <a:p>
            <a:r>
              <a:rPr lang="en-US" sz="2500" dirty="0"/>
              <a:t>Existing contract listing </a:t>
            </a:r>
          </a:p>
          <a:p>
            <a:r>
              <a:rPr lang="en-US" sz="2500" dirty="0"/>
              <a:t>Purchasing agent contact information</a:t>
            </a:r>
          </a:p>
          <a:p>
            <a:r>
              <a:rPr lang="en-US" sz="2500" dirty="0"/>
              <a:t>Procurement Process guide</a:t>
            </a:r>
          </a:p>
          <a:p>
            <a:pPr marL="0" indent="0">
              <a:buNone/>
            </a:pPr>
            <a:endParaRPr lang="en-US" sz="2500" dirty="0"/>
          </a:p>
        </p:txBody>
      </p:sp>
      <p:sp>
        <p:nvSpPr>
          <p:cNvPr id="4" name="Slide Number Placeholder 3">
            <a:extLst>
              <a:ext uri="{FF2B5EF4-FFF2-40B4-BE49-F238E27FC236}">
                <a16:creationId xmlns:a16="http://schemas.microsoft.com/office/drawing/2014/main" id="{1A3FA823-39BE-452A-ABF1-31174585138F}"/>
              </a:ext>
            </a:extLst>
          </p:cNvPr>
          <p:cNvSpPr>
            <a:spLocks noGrp="1"/>
          </p:cNvSpPr>
          <p:nvPr>
            <p:ph type="sldNum" sz="quarter" idx="12"/>
          </p:nvPr>
        </p:nvSpPr>
        <p:spPr/>
        <p:txBody>
          <a:bodyPr/>
          <a:lstStyle/>
          <a:p>
            <a:fld id="{91974DF9-AD47-4691-BA21-BBFCE3637A9A}" type="slidenum">
              <a:rPr lang="en-US">
                <a:solidFill>
                  <a:srgbClr val="92278F">
                    <a:lumMod val="75000"/>
                  </a:srgbClr>
                </a:solidFill>
                <a:latin typeface="Trebuchet MS" panose="020B0603020202020204"/>
              </a:rPr>
              <a:pPr/>
              <a:t>85</a:t>
            </a:fld>
            <a:endParaRPr lang="en-US" dirty="0">
              <a:solidFill>
                <a:srgbClr val="92278F">
                  <a:lumMod val="75000"/>
                </a:srgbClr>
              </a:solidFill>
              <a:latin typeface="Trebuchet MS" panose="020B0603020202020204"/>
            </a:endParaRPr>
          </a:p>
        </p:txBody>
      </p:sp>
    </p:spTree>
    <p:extLst>
      <p:ext uri="{BB962C8B-B14F-4D97-AF65-F5344CB8AC3E}">
        <p14:creationId xmlns:p14="http://schemas.microsoft.com/office/powerpoint/2010/main" val="15835057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28579-A84B-4A7E-A727-E84095B7B0A0}"/>
              </a:ext>
            </a:extLst>
          </p:cNvPr>
          <p:cNvSpPr>
            <a:spLocks noGrp="1"/>
          </p:cNvSpPr>
          <p:nvPr>
            <p:ph type="title"/>
          </p:nvPr>
        </p:nvSpPr>
        <p:spPr/>
        <p:txBody>
          <a:bodyPr/>
          <a:lstStyle/>
          <a:p>
            <a:r>
              <a:rPr lang="en-US" dirty="0"/>
              <a:t>Upcoming Bid Opportunities</a:t>
            </a:r>
          </a:p>
        </p:txBody>
      </p:sp>
      <p:graphicFrame>
        <p:nvGraphicFramePr>
          <p:cNvPr id="6" name="Content Placeholder 5">
            <a:extLst>
              <a:ext uri="{FF2B5EF4-FFF2-40B4-BE49-F238E27FC236}">
                <a16:creationId xmlns:a16="http://schemas.microsoft.com/office/drawing/2014/main" id="{3D2E18C9-19D5-4B8D-8369-74E7E1A0B636}"/>
              </a:ext>
            </a:extLst>
          </p:cNvPr>
          <p:cNvGraphicFramePr>
            <a:graphicFrameLocks noGrp="1"/>
          </p:cNvGraphicFramePr>
          <p:nvPr>
            <p:ph idx="1"/>
          </p:nvPr>
        </p:nvGraphicFramePr>
        <p:xfrm>
          <a:off x="2057400" y="1600200"/>
          <a:ext cx="7391400" cy="2966720"/>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693338549"/>
                    </a:ext>
                  </a:extLst>
                </a:gridCol>
                <a:gridCol w="2362200">
                  <a:extLst>
                    <a:ext uri="{9D8B030D-6E8A-4147-A177-3AD203B41FA5}">
                      <a16:colId xmlns:a16="http://schemas.microsoft.com/office/drawing/2014/main" val="2149180899"/>
                    </a:ext>
                  </a:extLst>
                </a:gridCol>
              </a:tblGrid>
              <a:tr h="370840">
                <a:tc>
                  <a:txBody>
                    <a:bodyPr/>
                    <a:lstStyle/>
                    <a:p>
                      <a:r>
                        <a:rPr lang="en-US" dirty="0"/>
                        <a:t>Description </a:t>
                      </a:r>
                    </a:p>
                  </a:txBody>
                  <a:tcPr/>
                </a:tc>
                <a:tc>
                  <a:txBody>
                    <a:bodyPr/>
                    <a:lstStyle/>
                    <a:p>
                      <a:r>
                        <a:rPr lang="en-US" dirty="0"/>
                        <a:t>Issue Date:</a:t>
                      </a:r>
                    </a:p>
                  </a:txBody>
                  <a:tcPr/>
                </a:tc>
                <a:extLst>
                  <a:ext uri="{0D108BD9-81ED-4DB2-BD59-A6C34878D82A}">
                    <a16:rowId xmlns:a16="http://schemas.microsoft.com/office/drawing/2014/main" val="2034002680"/>
                  </a:ext>
                </a:extLst>
              </a:tr>
              <a:tr h="370840">
                <a:tc>
                  <a:txBody>
                    <a:bodyPr/>
                    <a:lstStyle/>
                    <a:p>
                      <a:r>
                        <a:rPr lang="en-US" dirty="0"/>
                        <a:t>Athletics Transportation</a:t>
                      </a:r>
                    </a:p>
                  </a:txBody>
                  <a:tcPr/>
                </a:tc>
                <a:tc>
                  <a:txBody>
                    <a:bodyPr/>
                    <a:lstStyle/>
                    <a:p>
                      <a:r>
                        <a:rPr lang="en-US" dirty="0"/>
                        <a:t>Jan – Feb 2024</a:t>
                      </a:r>
                    </a:p>
                  </a:txBody>
                  <a:tcPr/>
                </a:tc>
                <a:extLst>
                  <a:ext uri="{0D108BD9-81ED-4DB2-BD59-A6C34878D82A}">
                    <a16:rowId xmlns:a16="http://schemas.microsoft.com/office/drawing/2014/main" val="785435005"/>
                  </a:ext>
                </a:extLst>
              </a:tr>
              <a:tr h="370840">
                <a:tc>
                  <a:txBody>
                    <a:bodyPr/>
                    <a:lstStyle/>
                    <a:p>
                      <a:r>
                        <a:rPr lang="en-US" dirty="0"/>
                        <a:t>Geese Management Services </a:t>
                      </a:r>
                    </a:p>
                  </a:txBody>
                  <a:tcPr/>
                </a:tc>
                <a:tc>
                  <a:txBody>
                    <a:bodyPr/>
                    <a:lstStyle/>
                    <a:p>
                      <a:r>
                        <a:rPr lang="en-US" dirty="0"/>
                        <a:t>August 2024</a:t>
                      </a:r>
                    </a:p>
                  </a:txBody>
                  <a:tcPr/>
                </a:tc>
                <a:extLst>
                  <a:ext uri="{0D108BD9-81ED-4DB2-BD59-A6C34878D82A}">
                    <a16:rowId xmlns:a16="http://schemas.microsoft.com/office/drawing/2014/main" val="677774918"/>
                  </a:ext>
                </a:extLst>
              </a:tr>
              <a:tr h="370840">
                <a:tc>
                  <a:txBody>
                    <a:bodyPr/>
                    <a:lstStyle/>
                    <a:p>
                      <a:r>
                        <a:rPr lang="en-US" dirty="0"/>
                        <a:t>T&amp;M On-call Paving Services </a:t>
                      </a:r>
                    </a:p>
                  </a:txBody>
                  <a:tcPr/>
                </a:tc>
                <a:tc>
                  <a:txBody>
                    <a:bodyPr/>
                    <a:lstStyle/>
                    <a:p>
                      <a:r>
                        <a:rPr lang="en-US" dirty="0"/>
                        <a:t>Jan – Feb 2024</a:t>
                      </a:r>
                    </a:p>
                  </a:txBody>
                  <a:tcPr/>
                </a:tc>
                <a:extLst>
                  <a:ext uri="{0D108BD9-81ED-4DB2-BD59-A6C34878D82A}">
                    <a16:rowId xmlns:a16="http://schemas.microsoft.com/office/drawing/2014/main" val="3395926031"/>
                  </a:ext>
                </a:extLst>
              </a:tr>
              <a:tr h="370840">
                <a:tc>
                  <a:txBody>
                    <a:bodyPr/>
                    <a:lstStyle/>
                    <a:p>
                      <a:r>
                        <a:rPr lang="en-US" dirty="0"/>
                        <a:t>T&amp;M On-call Electrical Services</a:t>
                      </a:r>
                    </a:p>
                  </a:txBody>
                  <a:tcPr/>
                </a:tc>
                <a:tc>
                  <a:txBody>
                    <a:bodyPr/>
                    <a:lstStyle/>
                    <a:p>
                      <a:r>
                        <a:rPr lang="en-US" dirty="0"/>
                        <a:t>Jan – Feb 2024</a:t>
                      </a:r>
                    </a:p>
                  </a:txBody>
                  <a:tcPr/>
                </a:tc>
                <a:extLst>
                  <a:ext uri="{0D108BD9-81ED-4DB2-BD59-A6C34878D82A}">
                    <a16:rowId xmlns:a16="http://schemas.microsoft.com/office/drawing/2014/main" val="3679773487"/>
                  </a:ext>
                </a:extLst>
              </a:tr>
              <a:tr h="370840">
                <a:tc>
                  <a:txBody>
                    <a:bodyPr/>
                    <a:lstStyle/>
                    <a:p>
                      <a:r>
                        <a:rPr lang="en-US" dirty="0"/>
                        <a:t>Pay-for-print Management Services</a:t>
                      </a:r>
                    </a:p>
                  </a:txBody>
                  <a:tcPr/>
                </a:tc>
                <a:tc>
                  <a:txBody>
                    <a:bodyPr/>
                    <a:lstStyle/>
                    <a:p>
                      <a:r>
                        <a:rPr lang="en-US" dirty="0"/>
                        <a:t>Feb – March 2024</a:t>
                      </a:r>
                    </a:p>
                  </a:txBody>
                  <a:tcPr/>
                </a:tc>
                <a:extLst>
                  <a:ext uri="{0D108BD9-81ED-4DB2-BD59-A6C34878D82A}">
                    <a16:rowId xmlns:a16="http://schemas.microsoft.com/office/drawing/2014/main" val="2208294175"/>
                  </a:ext>
                </a:extLst>
              </a:tr>
              <a:tr h="370840">
                <a:tc>
                  <a:txBody>
                    <a:bodyPr/>
                    <a:lstStyle/>
                    <a:p>
                      <a:r>
                        <a:rPr lang="en-US" dirty="0"/>
                        <a:t>NetApp Products and Services</a:t>
                      </a:r>
                    </a:p>
                  </a:txBody>
                  <a:tcPr/>
                </a:tc>
                <a:tc>
                  <a:txBody>
                    <a:bodyPr/>
                    <a:lstStyle/>
                    <a:p>
                      <a:r>
                        <a:rPr lang="en-US" dirty="0"/>
                        <a:t>Aug – Sept 2024</a:t>
                      </a:r>
                    </a:p>
                  </a:txBody>
                  <a:tcPr/>
                </a:tc>
                <a:extLst>
                  <a:ext uri="{0D108BD9-81ED-4DB2-BD59-A6C34878D82A}">
                    <a16:rowId xmlns:a16="http://schemas.microsoft.com/office/drawing/2014/main" val="2777090845"/>
                  </a:ext>
                </a:extLst>
              </a:tr>
              <a:tr h="370840">
                <a:tc>
                  <a:txBody>
                    <a:bodyPr/>
                    <a:lstStyle/>
                    <a:p>
                      <a:r>
                        <a:rPr lang="en-US" dirty="0"/>
                        <a:t>Supplementary Snow Removal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Feb – March 2024</a:t>
                      </a:r>
                    </a:p>
                  </a:txBody>
                  <a:tcPr/>
                </a:tc>
                <a:extLst>
                  <a:ext uri="{0D108BD9-81ED-4DB2-BD59-A6C34878D82A}">
                    <a16:rowId xmlns:a16="http://schemas.microsoft.com/office/drawing/2014/main" val="2692470666"/>
                  </a:ext>
                </a:extLst>
              </a:tr>
            </a:tbl>
          </a:graphicData>
        </a:graphic>
      </p:graphicFrame>
      <p:sp>
        <p:nvSpPr>
          <p:cNvPr id="4" name="Slide Number Placeholder 3">
            <a:extLst>
              <a:ext uri="{FF2B5EF4-FFF2-40B4-BE49-F238E27FC236}">
                <a16:creationId xmlns:a16="http://schemas.microsoft.com/office/drawing/2014/main" id="{37C89834-F9C4-4F35-B3AF-C10164050186}"/>
              </a:ext>
            </a:extLst>
          </p:cNvPr>
          <p:cNvSpPr>
            <a:spLocks noGrp="1"/>
          </p:cNvSpPr>
          <p:nvPr>
            <p:ph type="sldNum" sz="quarter" idx="12"/>
          </p:nvPr>
        </p:nvSpPr>
        <p:spPr/>
        <p:txBody>
          <a:bodyPr/>
          <a:lstStyle/>
          <a:p>
            <a:fld id="{91974DF9-AD47-4691-BA21-BBFCE3637A9A}" type="slidenum">
              <a:rPr lang="en-US">
                <a:solidFill>
                  <a:srgbClr val="92278F">
                    <a:lumMod val="75000"/>
                  </a:srgbClr>
                </a:solidFill>
                <a:latin typeface="Trebuchet MS" panose="020B0603020202020204"/>
              </a:rPr>
              <a:pPr/>
              <a:t>86</a:t>
            </a:fld>
            <a:endParaRPr lang="en-US" dirty="0">
              <a:solidFill>
                <a:srgbClr val="92278F">
                  <a:lumMod val="75000"/>
                </a:srgbClr>
              </a:solidFill>
              <a:latin typeface="Trebuchet MS" panose="020B0603020202020204"/>
            </a:endParaRPr>
          </a:p>
        </p:txBody>
      </p:sp>
    </p:spTree>
    <p:extLst>
      <p:ext uri="{BB962C8B-B14F-4D97-AF65-F5344CB8AC3E}">
        <p14:creationId xmlns:p14="http://schemas.microsoft.com/office/powerpoint/2010/main" val="13477658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C6ABD-EA62-4F47-9E14-5AEFAF171B7A}"/>
              </a:ext>
            </a:extLst>
          </p:cNvPr>
          <p:cNvSpPr>
            <a:spLocks noGrp="1"/>
          </p:cNvSpPr>
          <p:nvPr>
            <p:ph type="title"/>
          </p:nvPr>
        </p:nvSpPr>
        <p:spPr/>
        <p:txBody>
          <a:bodyPr/>
          <a:lstStyle/>
          <a:p>
            <a:r>
              <a:rPr lang="en-US" dirty="0"/>
              <a:t>Upcoming Bid Opportunities - continued</a:t>
            </a:r>
          </a:p>
        </p:txBody>
      </p:sp>
      <p:graphicFrame>
        <p:nvGraphicFramePr>
          <p:cNvPr id="5" name="Content Placeholder 4">
            <a:extLst>
              <a:ext uri="{FF2B5EF4-FFF2-40B4-BE49-F238E27FC236}">
                <a16:creationId xmlns:a16="http://schemas.microsoft.com/office/drawing/2014/main" id="{44D383E0-62AF-46B1-B4F8-E14C041334AC}"/>
              </a:ext>
            </a:extLst>
          </p:cNvPr>
          <p:cNvGraphicFramePr>
            <a:graphicFrameLocks noGrp="1"/>
          </p:cNvGraphicFramePr>
          <p:nvPr>
            <p:ph idx="1"/>
          </p:nvPr>
        </p:nvGraphicFramePr>
        <p:xfrm>
          <a:off x="2133600" y="2160588"/>
          <a:ext cx="6934200" cy="3235960"/>
        </p:xfrm>
        <a:graphic>
          <a:graphicData uri="http://schemas.openxmlformats.org/drawingml/2006/table">
            <a:tbl>
              <a:tblPr firstRow="1" bandRow="1">
                <a:tableStyleId>{5C22544A-7EE6-4342-B048-85BDC9FD1C3A}</a:tableStyleId>
              </a:tblPr>
              <a:tblGrid>
                <a:gridCol w="4724400">
                  <a:extLst>
                    <a:ext uri="{9D8B030D-6E8A-4147-A177-3AD203B41FA5}">
                      <a16:colId xmlns:a16="http://schemas.microsoft.com/office/drawing/2014/main" val="3929330880"/>
                    </a:ext>
                  </a:extLst>
                </a:gridCol>
                <a:gridCol w="2209800">
                  <a:extLst>
                    <a:ext uri="{9D8B030D-6E8A-4147-A177-3AD203B41FA5}">
                      <a16:colId xmlns:a16="http://schemas.microsoft.com/office/drawing/2014/main" val="3248846781"/>
                    </a:ext>
                  </a:extLst>
                </a:gridCol>
              </a:tblGrid>
              <a:tr h="370840">
                <a:tc>
                  <a:txBody>
                    <a:bodyPr/>
                    <a:lstStyle/>
                    <a:p>
                      <a:r>
                        <a:rPr lang="en-US" dirty="0"/>
                        <a:t>Description</a:t>
                      </a:r>
                    </a:p>
                  </a:txBody>
                  <a:tcPr/>
                </a:tc>
                <a:tc>
                  <a:txBody>
                    <a:bodyPr/>
                    <a:lstStyle/>
                    <a:p>
                      <a:r>
                        <a:rPr lang="en-US" dirty="0"/>
                        <a:t>Issue Date</a:t>
                      </a:r>
                    </a:p>
                  </a:txBody>
                  <a:tcPr/>
                </a:tc>
                <a:extLst>
                  <a:ext uri="{0D108BD9-81ED-4DB2-BD59-A6C34878D82A}">
                    <a16:rowId xmlns:a16="http://schemas.microsoft.com/office/drawing/2014/main" val="1160217265"/>
                  </a:ext>
                </a:extLst>
              </a:tr>
              <a:tr h="370840">
                <a:tc>
                  <a:txBody>
                    <a:bodyPr/>
                    <a:lstStyle/>
                    <a:p>
                      <a:r>
                        <a:rPr lang="en-US" dirty="0"/>
                        <a:t>Motorola Two-way Radio Equipment &amp; </a:t>
                      </a:r>
                      <a:r>
                        <a:rPr lang="en-US" dirty="0" err="1"/>
                        <a:t>Svcs</a:t>
                      </a:r>
                      <a:r>
                        <a:rPr lang="en-US" dirty="0"/>
                        <a:t>.</a:t>
                      </a:r>
                    </a:p>
                  </a:txBody>
                  <a:tcPr/>
                </a:tc>
                <a:tc>
                  <a:txBody>
                    <a:bodyPr/>
                    <a:lstStyle/>
                    <a:p>
                      <a:r>
                        <a:rPr lang="en-US" dirty="0"/>
                        <a:t>Jan – Feb 2024</a:t>
                      </a:r>
                    </a:p>
                  </a:txBody>
                  <a:tcPr/>
                </a:tc>
                <a:extLst>
                  <a:ext uri="{0D108BD9-81ED-4DB2-BD59-A6C34878D82A}">
                    <a16:rowId xmlns:a16="http://schemas.microsoft.com/office/drawing/2014/main" val="1305025662"/>
                  </a:ext>
                </a:extLst>
              </a:tr>
              <a:tr h="370840">
                <a:tc>
                  <a:txBody>
                    <a:bodyPr/>
                    <a:lstStyle/>
                    <a:p>
                      <a:r>
                        <a:rPr lang="en-US" dirty="0"/>
                        <a:t>Group &amp; Individualized Case Management &amp; Job Training Counseling Services</a:t>
                      </a:r>
                    </a:p>
                  </a:txBody>
                  <a:tcPr/>
                </a:tc>
                <a:tc>
                  <a:txBody>
                    <a:bodyPr/>
                    <a:lstStyle/>
                    <a:p>
                      <a:r>
                        <a:rPr lang="en-US" dirty="0"/>
                        <a:t>Jun - July 2024</a:t>
                      </a:r>
                    </a:p>
                  </a:txBody>
                  <a:tcPr/>
                </a:tc>
                <a:extLst>
                  <a:ext uri="{0D108BD9-81ED-4DB2-BD59-A6C34878D82A}">
                    <a16:rowId xmlns:a16="http://schemas.microsoft.com/office/drawing/2014/main" val="2065700772"/>
                  </a:ext>
                </a:extLst>
              </a:tr>
              <a:tr h="370840">
                <a:tc>
                  <a:txBody>
                    <a:bodyPr/>
                    <a:lstStyle/>
                    <a:p>
                      <a:r>
                        <a:rPr lang="en-US" dirty="0"/>
                        <a:t>Collegewide Elevator Maintenance </a:t>
                      </a:r>
                    </a:p>
                  </a:txBody>
                  <a:tcPr/>
                </a:tc>
                <a:tc>
                  <a:txBody>
                    <a:bodyPr/>
                    <a:lstStyle/>
                    <a:p>
                      <a:r>
                        <a:rPr lang="en-US" dirty="0"/>
                        <a:t>Jan 2024</a:t>
                      </a:r>
                    </a:p>
                  </a:txBody>
                  <a:tcPr/>
                </a:tc>
                <a:extLst>
                  <a:ext uri="{0D108BD9-81ED-4DB2-BD59-A6C34878D82A}">
                    <a16:rowId xmlns:a16="http://schemas.microsoft.com/office/drawing/2014/main" val="1456662808"/>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60632333"/>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463449728"/>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301060997"/>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34070436"/>
                  </a:ext>
                </a:extLst>
              </a:tr>
            </a:tbl>
          </a:graphicData>
        </a:graphic>
      </p:graphicFrame>
      <p:sp>
        <p:nvSpPr>
          <p:cNvPr id="4" name="Slide Number Placeholder 3">
            <a:extLst>
              <a:ext uri="{FF2B5EF4-FFF2-40B4-BE49-F238E27FC236}">
                <a16:creationId xmlns:a16="http://schemas.microsoft.com/office/drawing/2014/main" id="{B2570352-1DA9-4121-B7B7-4ED21999D5DC}"/>
              </a:ext>
            </a:extLst>
          </p:cNvPr>
          <p:cNvSpPr>
            <a:spLocks noGrp="1"/>
          </p:cNvSpPr>
          <p:nvPr>
            <p:ph type="sldNum" sz="quarter" idx="12"/>
          </p:nvPr>
        </p:nvSpPr>
        <p:spPr/>
        <p:txBody>
          <a:bodyPr/>
          <a:lstStyle/>
          <a:p>
            <a:fld id="{91974DF9-AD47-4691-BA21-BBFCE3637A9A}" type="slidenum">
              <a:rPr lang="en-US">
                <a:solidFill>
                  <a:srgbClr val="92278F">
                    <a:lumMod val="75000"/>
                  </a:srgbClr>
                </a:solidFill>
                <a:latin typeface="Trebuchet MS" panose="020B0603020202020204"/>
              </a:rPr>
              <a:pPr/>
              <a:t>87</a:t>
            </a:fld>
            <a:endParaRPr lang="en-US" dirty="0">
              <a:solidFill>
                <a:srgbClr val="92278F">
                  <a:lumMod val="75000"/>
                </a:srgbClr>
              </a:solidFill>
              <a:latin typeface="Trebuchet MS" panose="020B0603020202020204"/>
            </a:endParaRPr>
          </a:p>
        </p:txBody>
      </p:sp>
    </p:spTree>
    <p:extLst>
      <p:ext uri="{BB962C8B-B14F-4D97-AF65-F5344CB8AC3E}">
        <p14:creationId xmlns:p14="http://schemas.microsoft.com/office/powerpoint/2010/main" val="22121110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BECB4C-17AB-384B-1701-BF17296E390E}"/>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b="1" kern="1200" dirty="0">
                <a:solidFill>
                  <a:schemeClr val="tx1"/>
                </a:solidFill>
                <a:latin typeface="+mj-lt"/>
                <a:ea typeface="+mj-ea"/>
                <a:cs typeface="+mj-cs"/>
              </a:rPr>
              <a:t>City of Rockville</a:t>
            </a:r>
          </a:p>
        </p:txBody>
      </p:sp>
      <p:sp>
        <p:nvSpPr>
          <p:cNvPr id="3" name="Text Placeholder 2">
            <a:extLst>
              <a:ext uri="{FF2B5EF4-FFF2-40B4-BE49-F238E27FC236}">
                <a16:creationId xmlns:a16="http://schemas.microsoft.com/office/drawing/2014/main" id="{2D2E196A-03B8-D508-3AE3-9A94BA0D16F0}"/>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sz="2400" kern="1200" dirty="0">
                <a:solidFill>
                  <a:schemeClr val="tx1"/>
                </a:solidFill>
                <a:latin typeface="+mn-lt"/>
                <a:ea typeface="+mn-ea"/>
                <a:cs typeface="+mn-cs"/>
              </a:rPr>
              <a:t>Jessica Lewis</a:t>
            </a:r>
          </a:p>
        </p:txBody>
      </p:sp>
    </p:spTree>
    <p:extLst>
      <p:ext uri="{BB962C8B-B14F-4D97-AF65-F5344CB8AC3E}">
        <p14:creationId xmlns:p14="http://schemas.microsoft.com/office/powerpoint/2010/main" val="10436812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Power 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448800" cy="6872288"/>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2255" y="1371601"/>
            <a:ext cx="1288491" cy="1288491"/>
          </a:xfrm>
          <a:prstGeom prst="rect">
            <a:avLst/>
          </a:prstGeom>
        </p:spPr>
      </p:pic>
      <p:sp>
        <p:nvSpPr>
          <p:cNvPr id="4" name="Rectangle 10"/>
          <p:cNvSpPr>
            <a:spLocks noGrp="1" noChangeArrowheads="1"/>
          </p:cNvSpPr>
          <p:nvPr>
            <p:ph type="ctrTitle"/>
          </p:nvPr>
        </p:nvSpPr>
        <p:spPr>
          <a:xfrm>
            <a:off x="2667000" y="2743200"/>
            <a:ext cx="7391400" cy="1143000"/>
          </a:xfrm>
          <a:ln/>
        </p:spPr>
        <p:txBody>
          <a:bodyPr/>
          <a:lstStyle/>
          <a:p>
            <a:r>
              <a:rPr lang="en-US" sz="3200" dirty="0"/>
              <a:t>Doing Business with the City of Rockville</a:t>
            </a:r>
          </a:p>
        </p:txBody>
      </p:sp>
      <p:sp>
        <p:nvSpPr>
          <p:cNvPr id="6" name="Text Box 12"/>
          <p:cNvSpPr txBox="1">
            <a:spLocks noChangeArrowheads="1"/>
          </p:cNvSpPr>
          <p:nvPr/>
        </p:nvSpPr>
        <p:spPr bwMode="auto">
          <a:xfrm>
            <a:off x="2514600" y="4114800"/>
            <a:ext cx="4038600" cy="107721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sz="1600" dirty="0"/>
              <a:t>Presented by: </a:t>
            </a:r>
          </a:p>
          <a:p>
            <a:pPr>
              <a:spcBef>
                <a:spcPct val="50000"/>
              </a:spcBef>
            </a:pPr>
            <a:r>
              <a:rPr lang="en-US" sz="1600" dirty="0"/>
              <a:t>Jessica Lewis, CPPO, CPPB, MBA</a:t>
            </a:r>
          </a:p>
          <a:p>
            <a:pPr>
              <a:spcBef>
                <a:spcPct val="50000"/>
              </a:spcBef>
            </a:pPr>
            <a:r>
              <a:rPr lang="en-US" sz="1600" dirty="0"/>
              <a:t>Director of Procurement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9006CC8A-091C-43CA-BE9F-43160D9D862D}"/>
              </a:ext>
            </a:extLst>
          </p:cNvPr>
          <p:cNvSpPr>
            <a:spLocks noGrp="1" noChangeArrowheads="1"/>
          </p:cNvSpPr>
          <p:nvPr>
            <p:ph type="subTitle" idx="4294967295"/>
          </p:nvPr>
        </p:nvSpPr>
        <p:spPr>
          <a:xfrm>
            <a:off x="2438400" y="1143000"/>
            <a:ext cx="7162800" cy="5334000"/>
          </a:xfrm>
        </p:spPr>
        <p:txBody>
          <a:bodyPr rtlCol="0">
            <a:normAutofit fontScale="77500" lnSpcReduction="20000"/>
          </a:bodyPr>
          <a:lstStyle/>
          <a:p>
            <a:pPr marL="0" indent="0" eaLnBrk="1" fontAlgn="auto" hangingPunct="1">
              <a:lnSpc>
                <a:spcPct val="80000"/>
              </a:lnSpc>
              <a:spcAft>
                <a:spcPts val="0"/>
              </a:spcAft>
              <a:buNone/>
              <a:defRPr/>
            </a:pPr>
            <a:r>
              <a:rPr lang="en-US" sz="2800" b="1" dirty="0">
                <a:latin typeface="Arial" panose="020B0604020202020204" pitchFamily="34" charset="0"/>
                <a:cs typeface="Arial" panose="020B0604020202020204" pitchFamily="34" charset="0"/>
              </a:rPr>
              <a:t>There are four types of certifications:</a:t>
            </a:r>
          </a:p>
          <a:p>
            <a:pPr marL="0" indent="0" algn="ctr" eaLnBrk="1" fontAlgn="auto" hangingPunct="1">
              <a:lnSpc>
                <a:spcPct val="80000"/>
              </a:lnSpc>
              <a:spcAft>
                <a:spcPts val="0"/>
              </a:spcAft>
              <a:buNone/>
              <a:defRPr/>
            </a:pPr>
            <a:endParaRPr lang="en-US" sz="2400" b="1" dirty="0">
              <a:latin typeface="Arial" panose="020B0604020202020204" pitchFamily="34" charset="0"/>
              <a:cs typeface="Arial" panose="020B0604020202020204" pitchFamily="34" charset="0"/>
            </a:endParaRPr>
          </a:p>
          <a:p>
            <a:pPr eaLnBrk="1" fontAlgn="auto" hangingPunct="1">
              <a:lnSpc>
                <a:spcPct val="80000"/>
              </a:lnSpc>
              <a:spcAft>
                <a:spcPts val="0"/>
              </a:spcAft>
              <a:buFont typeface="Wingdings" panose="05000000000000000000" pitchFamily="2" charset="2"/>
              <a:buChar char="§"/>
              <a:defRPr/>
            </a:pPr>
            <a:r>
              <a:rPr lang="en-US" sz="2800" b="1" dirty="0">
                <a:latin typeface="Arial" panose="020B0604020202020204" pitchFamily="34" charset="0"/>
                <a:cs typeface="Arial" panose="020B0604020202020204" pitchFamily="34" charset="0"/>
              </a:rPr>
              <a:t>Minority Business Enterprise</a:t>
            </a:r>
            <a:r>
              <a:rPr lang="en-US" sz="280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(MBE)</a:t>
            </a:r>
          </a:p>
          <a:p>
            <a:pPr lvl="1" eaLnBrk="1" fontAlgn="auto" hangingPunct="1">
              <a:lnSpc>
                <a:spcPct val="80000"/>
              </a:lnSpc>
              <a:spcAft>
                <a:spcPts val="0"/>
              </a:spcAft>
              <a:buFont typeface="Wingdings" panose="05000000000000000000" pitchFamily="2" charset="2"/>
              <a:buChar char="§"/>
              <a:defRPr/>
            </a:pPr>
            <a:r>
              <a:rPr lang="en-US" sz="2400" dirty="0">
                <a:latin typeface="Arial" panose="020B0604020202020204" pitchFamily="34" charset="0"/>
                <a:cs typeface="Arial" panose="020B0604020202020204" pitchFamily="34" charset="0"/>
              </a:rPr>
              <a:t>State-funded contracts </a:t>
            </a:r>
            <a:br>
              <a:rPr lang="en-US" sz="1900" i="1" dirty="0">
                <a:latin typeface="Arial" panose="020B0604020202020204" pitchFamily="34" charset="0"/>
                <a:cs typeface="Arial" panose="020B0604020202020204" pitchFamily="34" charset="0"/>
              </a:rPr>
            </a:br>
            <a:endParaRPr lang="en-US" sz="1900" i="1" dirty="0">
              <a:latin typeface="Arial" panose="020B0604020202020204" pitchFamily="34" charset="0"/>
              <a:cs typeface="Arial" panose="020B0604020202020204" pitchFamily="34" charset="0"/>
            </a:endParaRPr>
          </a:p>
          <a:p>
            <a:pPr eaLnBrk="1" fontAlgn="auto" hangingPunct="1">
              <a:lnSpc>
                <a:spcPct val="80000"/>
              </a:lnSpc>
              <a:spcAft>
                <a:spcPts val="0"/>
              </a:spcAft>
              <a:buFont typeface="Wingdings" panose="05000000000000000000" pitchFamily="2" charset="2"/>
              <a:buChar char="§"/>
              <a:defRPr/>
            </a:pPr>
            <a:r>
              <a:rPr lang="en-US" sz="2800" b="1" dirty="0">
                <a:latin typeface="Arial" panose="020B0604020202020204" pitchFamily="34" charset="0"/>
                <a:cs typeface="Arial" panose="020B0604020202020204" pitchFamily="34" charset="0"/>
              </a:rPr>
              <a:t>Disadvantaged Business Enterprise</a:t>
            </a:r>
            <a:r>
              <a:rPr lang="en-US" sz="280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(DBE)</a:t>
            </a:r>
          </a:p>
          <a:p>
            <a:pPr lvl="1" eaLnBrk="1" fontAlgn="auto" hangingPunct="1">
              <a:lnSpc>
                <a:spcPct val="80000"/>
              </a:lnSpc>
              <a:spcAft>
                <a:spcPts val="0"/>
              </a:spcAft>
              <a:buFont typeface="Wingdings" panose="05000000000000000000" pitchFamily="2" charset="2"/>
              <a:buChar char="§"/>
              <a:defRPr/>
            </a:pPr>
            <a:r>
              <a:rPr lang="en-US" sz="2400" dirty="0">
                <a:latin typeface="Arial" panose="020B0604020202020204" pitchFamily="34" charset="0"/>
                <a:cs typeface="Arial" panose="020B0604020202020204" pitchFamily="34" charset="0"/>
              </a:rPr>
              <a:t>USDOT contracts administered by:</a:t>
            </a:r>
          </a:p>
          <a:p>
            <a:pPr lvl="2" eaLnBrk="1" fontAlgn="auto" hangingPunct="1">
              <a:lnSpc>
                <a:spcPct val="95000"/>
              </a:lnSpc>
              <a:spcAft>
                <a:spcPts val="0"/>
              </a:spcAft>
              <a:buFont typeface="Wingdings" panose="05000000000000000000" pitchFamily="2" charset="2"/>
              <a:buChar char="§"/>
              <a:defRPr/>
            </a:pPr>
            <a:r>
              <a:rPr lang="en-US" dirty="0">
                <a:latin typeface="Arial" panose="020B0604020202020204" pitchFamily="34" charset="0"/>
                <a:cs typeface="Arial" panose="020B0604020202020204" pitchFamily="34" charset="0"/>
              </a:rPr>
              <a:t>Maryland State Highway Administration (SHA)</a:t>
            </a:r>
          </a:p>
          <a:p>
            <a:pPr lvl="2" eaLnBrk="1" fontAlgn="auto" hangingPunct="1">
              <a:lnSpc>
                <a:spcPct val="95000"/>
              </a:lnSpc>
              <a:spcAft>
                <a:spcPts val="0"/>
              </a:spcAft>
              <a:buFont typeface="Wingdings" panose="05000000000000000000" pitchFamily="2" charset="2"/>
              <a:buChar char="§"/>
              <a:defRPr/>
            </a:pPr>
            <a:r>
              <a:rPr lang="en-US" dirty="0">
                <a:latin typeface="Arial" panose="020B0604020202020204" pitchFamily="34" charset="0"/>
                <a:cs typeface="Arial" panose="020B0604020202020204" pitchFamily="34" charset="0"/>
              </a:rPr>
              <a:t>Maryland Aviation Administration (MAA)</a:t>
            </a:r>
          </a:p>
          <a:p>
            <a:pPr lvl="2" eaLnBrk="1" fontAlgn="auto" hangingPunct="1">
              <a:lnSpc>
                <a:spcPct val="95000"/>
              </a:lnSpc>
              <a:spcAft>
                <a:spcPts val="0"/>
              </a:spcAft>
              <a:buFont typeface="Wingdings" panose="05000000000000000000" pitchFamily="2" charset="2"/>
              <a:buChar char="§"/>
              <a:defRPr/>
            </a:pPr>
            <a:r>
              <a:rPr lang="en-US" dirty="0">
                <a:latin typeface="Arial" panose="020B0604020202020204" pitchFamily="34" charset="0"/>
                <a:cs typeface="Arial" panose="020B0604020202020204" pitchFamily="34" charset="0"/>
              </a:rPr>
              <a:t>Maryland Transit Administration (MTA)</a:t>
            </a:r>
          </a:p>
          <a:p>
            <a:pPr lvl="2" eaLnBrk="1" fontAlgn="auto" hangingPunct="1">
              <a:lnSpc>
                <a:spcPct val="95000"/>
              </a:lnSpc>
              <a:spcAft>
                <a:spcPts val="0"/>
              </a:spcAft>
              <a:buFont typeface="Wingdings" panose="05000000000000000000" pitchFamily="2" charset="2"/>
              <a:buChar char="§"/>
              <a:defRPr/>
            </a:pPr>
            <a:r>
              <a:rPr lang="en-US" dirty="0">
                <a:latin typeface="Arial" panose="020B0604020202020204" pitchFamily="34" charset="0"/>
                <a:cs typeface="Arial" panose="020B0604020202020204" pitchFamily="34" charset="0"/>
              </a:rPr>
              <a:t>Metropolitan Planning Organizations (MPOs)</a:t>
            </a:r>
          </a:p>
          <a:p>
            <a:pPr marL="256032" lvl="1" indent="0" eaLnBrk="1" fontAlgn="auto" hangingPunct="1">
              <a:lnSpc>
                <a:spcPct val="80000"/>
              </a:lnSpc>
              <a:spcAft>
                <a:spcPts val="0"/>
              </a:spcAft>
              <a:buNone/>
              <a:defRPr/>
            </a:pPr>
            <a:endParaRPr lang="en-US" sz="2000" i="1" dirty="0">
              <a:latin typeface="Arial" panose="020B0604020202020204" pitchFamily="34" charset="0"/>
              <a:cs typeface="Arial" panose="020B0604020202020204" pitchFamily="34" charset="0"/>
            </a:endParaRPr>
          </a:p>
          <a:p>
            <a:pPr eaLnBrk="1" fontAlgn="auto" hangingPunct="1">
              <a:spcAft>
                <a:spcPts val="0"/>
              </a:spcAft>
              <a:buFont typeface="Wingdings" panose="05000000000000000000" pitchFamily="2" charset="2"/>
              <a:buChar char="§"/>
              <a:defRPr/>
            </a:pPr>
            <a:r>
              <a:rPr lang="en-US" sz="2800" b="1" dirty="0">
                <a:latin typeface="Arial" panose="020B0604020202020204" pitchFamily="34" charset="0"/>
                <a:cs typeface="Arial" panose="020B0604020202020204" pitchFamily="34" charset="0"/>
              </a:rPr>
              <a:t>Airport Concessions Disadvantaged Business Enterprise</a:t>
            </a:r>
            <a:r>
              <a:rPr lang="en-US" sz="280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(ACDBE)</a:t>
            </a:r>
          </a:p>
          <a:p>
            <a:pPr lvl="1" eaLnBrk="1" fontAlgn="auto" hangingPunct="1">
              <a:lnSpc>
                <a:spcPct val="80000"/>
              </a:lnSpc>
              <a:spcAft>
                <a:spcPts val="0"/>
              </a:spcAft>
              <a:buFont typeface="Wingdings" panose="05000000000000000000" pitchFamily="2" charset="2"/>
              <a:buChar char="§"/>
              <a:defRPr/>
            </a:pPr>
            <a:r>
              <a:rPr lang="en-US" sz="2400" dirty="0">
                <a:latin typeface="Arial" panose="020B0604020202020204" pitchFamily="34" charset="0"/>
                <a:cs typeface="Arial" panose="020B0604020202020204" pitchFamily="34" charset="0"/>
              </a:rPr>
              <a:t>Airport concessions contracts administered by MAA</a:t>
            </a:r>
            <a:endParaRPr lang="en-US" sz="2400" i="1" dirty="0">
              <a:latin typeface="Arial" panose="020B0604020202020204" pitchFamily="34" charset="0"/>
              <a:cs typeface="Arial" panose="020B0604020202020204" pitchFamily="34" charset="0"/>
            </a:endParaRPr>
          </a:p>
          <a:p>
            <a:pPr marL="256032" lvl="1" indent="0" eaLnBrk="1" fontAlgn="auto" hangingPunct="1">
              <a:lnSpc>
                <a:spcPct val="80000"/>
              </a:lnSpc>
              <a:spcAft>
                <a:spcPts val="0"/>
              </a:spcAft>
              <a:buNone/>
              <a:defRPr/>
            </a:pPr>
            <a:endParaRPr lang="en-US" sz="2000" i="1" dirty="0">
              <a:latin typeface="Arial" panose="020B0604020202020204" pitchFamily="34" charset="0"/>
              <a:cs typeface="Arial" panose="020B0604020202020204" pitchFamily="34" charset="0"/>
            </a:endParaRPr>
          </a:p>
          <a:p>
            <a:pPr marL="0" indent="0" eaLnBrk="1" fontAlgn="auto" hangingPunct="1">
              <a:lnSpc>
                <a:spcPct val="80000"/>
              </a:lnSpc>
              <a:spcAft>
                <a:spcPts val="0"/>
              </a:spcAft>
              <a:buFont typeface="Wingdings" pitchFamily="2" charset="2"/>
              <a:buChar char="§"/>
              <a:defRPr/>
            </a:pPr>
            <a:r>
              <a:rPr lang="en-US" sz="24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Small Business Enterprise</a:t>
            </a:r>
            <a:r>
              <a:rPr lang="en-US" sz="280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(SBE)</a:t>
            </a:r>
          </a:p>
          <a:p>
            <a:pPr marL="400050" lvl="1" indent="0" eaLnBrk="1" fontAlgn="auto" hangingPunct="1">
              <a:lnSpc>
                <a:spcPct val="80000"/>
              </a:lnSpc>
              <a:spcAft>
                <a:spcPts val="0"/>
              </a:spcAft>
              <a:buFont typeface="Wingdings" pitchFamily="2" charset="2"/>
              <a:buChar char="§"/>
              <a:defRPr/>
            </a:pPr>
            <a:r>
              <a:rPr lang="en-US" sz="22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USDOT contracts administered by SHA, MAA, and MTA</a:t>
            </a:r>
          </a:p>
          <a:p>
            <a:pPr marL="400050" lvl="1" indent="0" eaLnBrk="1" fontAlgn="auto" hangingPunct="1">
              <a:lnSpc>
                <a:spcPct val="80000"/>
              </a:lnSpc>
              <a:spcAft>
                <a:spcPts val="0"/>
              </a:spcAft>
              <a:buFont typeface="Wingdings" pitchFamily="2" charset="2"/>
              <a:buChar char="§"/>
              <a:defRPr/>
            </a:pPr>
            <a:r>
              <a:rPr lang="en-US" sz="2400" dirty="0">
                <a:latin typeface="Arial" panose="020B0604020202020204" pitchFamily="34" charset="0"/>
                <a:cs typeface="Arial" panose="020B0604020202020204" pitchFamily="34" charset="0"/>
              </a:rPr>
              <a:t>   Race and gender neutral</a:t>
            </a:r>
            <a:br>
              <a:rPr lang="en-US" sz="2400" i="1" dirty="0">
                <a:latin typeface="Arial" panose="020B0604020202020204" pitchFamily="34" charset="0"/>
                <a:cs typeface="Arial" panose="020B0604020202020204" pitchFamily="34" charset="0"/>
              </a:rPr>
            </a:br>
            <a:endParaRPr lang="en-US" sz="2400" i="1" dirty="0">
              <a:latin typeface="Arial" panose="020B0604020202020204" pitchFamily="34" charset="0"/>
              <a:cs typeface="Arial" panose="020B0604020202020204" pitchFamily="34" charset="0"/>
            </a:endParaRPr>
          </a:p>
          <a:p>
            <a:pPr marL="256032" lvl="1" indent="0" eaLnBrk="1" fontAlgn="auto" hangingPunct="1">
              <a:lnSpc>
                <a:spcPct val="80000"/>
              </a:lnSpc>
              <a:spcAft>
                <a:spcPts val="0"/>
              </a:spcAft>
              <a:buNone/>
              <a:defRPr/>
            </a:pPr>
            <a:br>
              <a:rPr lang="en-US" sz="2000" i="1" dirty="0"/>
            </a:br>
            <a:endParaRPr lang="en-US" sz="2000" i="1" dirty="0"/>
          </a:p>
        </p:txBody>
      </p:sp>
      <p:sp>
        <p:nvSpPr>
          <p:cNvPr id="8195" name="Rectangle 7">
            <a:extLst>
              <a:ext uri="{FF2B5EF4-FFF2-40B4-BE49-F238E27FC236}">
                <a16:creationId xmlns:a16="http://schemas.microsoft.com/office/drawing/2014/main" id="{EF10389B-33BE-4D01-ACCC-444132FDEC2E}"/>
              </a:ext>
            </a:extLst>
          </p:cNvPr>
          <p:cNvSpPr>
            <a:spLocks noChangeArrowheads="1"/>
          </p:cNvSpPr>
          <p:nvPr/>
        </p:nvSpPr>
        <p:spPr bwMode="auto">
          <a:xfrm>
            <a:off x="5410200" y="4953001"/>
            <a:ext cx="495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endParaRPr lang="en-US" altLang="en-US" sz="1800">
              <a:solidFill>
                <a:prstClr val="black"/>
              </a:solidFill>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5B0648E1-87DE-43B0-B58D-22BA5B595E63}"/>
              </a:ext>
            </a:extLst>
          </p:cNvPr>
          <p:cNvSpPr txBox="1">
            <a:spLocks noChangeArrowheads="1"/>
          </p:cNvSpPr>
          <p:nvPr/>
        </p:nvSpPr>
        <p:spPr>
          <a:xfrm>
            <a:off x="2209800" y="457200"/>
            <a:ext cx="8153400" cy="762000"/>
          </a:xfrm>
          <a:prstGeom prst="rect">
            <a:avLst/>
          </a:prstGeom>
        </p:spPr>
        <p:txBody>
          <a:bodyPr/>
          <a:lstStyle/>
          <a:p>
            <a:pPr algn="ctr" fontAlgn="base">
              <a:spcBef>
                <a:spcPct val="0"/>
              </a:spcBef>
              <a:spcAft>
                <a:spcPct val="0"/>
              </a:spcAft>
              <a:defRPr/>
            </a:pPr>
            <a:r>
              <a:rPr lang="en-US" sz="2800" b="1" kern="0" dirty="0">
                <a:solidFill>
                  <a:srgbClr val="F79646">
                    <a:lumMod val="50000"/>
                  </a:srgbClr>
                </a:solidFill>
                <a:latin typeface="Arial" panose="020B0604020202020204" pitchFamily="34" charset="0"/>
                <a:cs typeface="Arial" panose="020B0604020202020204" pitchFamily="34" charset="0"/>
              </a:rPr>
              <a:t>TYPES OF CERTIFICATION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power point sw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611814"/>
            <a:ext cx="9144000" cy="1246187"/>
          </a:xfrm>
          <a:prstGeom prst="rect">
            <a:avLst/>
          </a:prstGeom>
          <a:noFill/>
          <a:extLst>
            <a:ext uri="{909E8E84-426E-40dd-AFC4-6F175D3DCCD1}">
              <a14:hiddenFill xmlns="" xmlns:a14="http://schemas.microsoft.com/office/drawing/2010/main">
                <a:solidFill>
                  <a:srgbClr val="FFFFFF"/>
                </a:solidFill>
              </a14:hiddenFill>
            </a:ext>
          </a:extLst>
        </p:spPr>
      </p:pic>
      <p:sp>
        <p:nvSpPr>
          <p:cNvPr id="6149" name="Line 5"/>
          <p:cNvSpPr>
            <a:spLocks noChangeShapeType="1"/>
          </p:cNvSpPr>
          <p:nvPr/>
        </p:nvSpPr>
        <p:spPr bwMode="auto">
          <a:xfrm>
            <a:off x="3276600" y="1066800"/>
            <a:ext cx="0" cy="419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5693" y="228600"/>
            <a:ext cx="780696" cy="780696"/>
          </a:xfrm>
          <a:prstGeom prst="rect">
            <a:avLst/>
          </a:prstGeom>
        </p:spPr>
      </p:pic>
      <p:sp>
        <p:nvSpPr>
          <p:cNvPr id="5" name="Rectangle 7"/>
          <p:cNvSpPr>
            <a:spLocks noChangeArrowheads="1"/>
          </p:cNvSpPr>
          <p:nvPr/>
        </p:nvSpPr>
        <p:spPr bwMode="auto">
          <a:xfrm>
            <a:off x="8305801" y="152400"/>
            <a:ext cx="2100263" cy="33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endParaRPr lang="en-US" sz="800" dirty="0"/>
          </a:p>
          <a:p>
            <a:pPr algn="r"/>
            <a:r>
              <a:rPr lang="en-US" sz="800" dirty="0"/>
              <a:t>Page 2</a:t>
            </a:r>
            <a:endParaRPr lang="en-US" dirty="0"/>
          </a:p>
        </p:txBody>
      </p:sp>
      <p:pic>
        <p:nvPicPr>
          <p:cNvPr id="6" name="Picture 9" descr="Cross R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9800" y="304800"/>
            <a:ext cx="146050" cy="14128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480A834-7BB4-3125-4870-47971EF72103}"/>
              </a:ext>
            </a:extLst>
          </p:cNvPr>
          <p:cNvSpPr>
            <a:spLocks noGrp="1"/>
          </p:cNvSpPr>
          <p:nvPr>
            <p:ph type="title"/>
          </p:nvPr>
        </p:nvSpPr>
        <p:spPr>
          <a:xfrm>
            <a:off x="3651250" y="552096"/>
            <a:ext cx="6324600" cy="914400"/>
          </a:xfrm>
        </p:spPr>
        <p:txBody>
          <a:bodyPr/>
          <a:lstStyle/>
          <a:p>
            <a:r>
              <a:rPr lang="en-US" sz="4000" dirty="0"/>
              <a:t>Overview</a:t>
            </a:r>
          </a:p>
        </p:txBody>
      </p:sp>
      <p:sp>
        <p:nvSpPr>
          <p:cNvPr id="3" name="Content Placeholder 2">
            <a:extLst>
              <a:ext uri="{FF2B5EF4-FFF2-40B4-BE49-F238E27FC236}">
                <a16:creationId xmlns:a16="http://schemas.microsoft.com/office/drawing/2014/main" id="{184AFA7A-409F-73BF-BB89-A53E616F80D6}"/>
              </a:ext>
            </a:extLst>
          </p:cNvPr>
          <p:cNvSpPr>
            <a:spLocks noGrp="1"/>
          </p:cNvSpPr>
          <p:nvPr>
            <p:ph idx="1"/>
          </p:nvPr>
        </p:nvSpPr>
        <p:spPr>
          <a:xfrm>
            <a:off x="3352800" y="1516721"/>
            <a:ext cx="7238998" cy="4543866"/>
          </a:xfrm>
        </p:spPr>
        <p:txBody>
          <a:bodyPr/>
          <a:lstStyle/>
          <a:p>
            <a:r>
              <a:rPr lang="en-US" sz="1600" dirty="0">
                <a:solidFill>
                  <a:srgbClr val="4C4C4C"/>
                </a:solidFill>
              </a:rPr>
              <a:t>The </a:t>
            </a:r>
            <a:r>
              <a:rPr lang="en-US" sz="1600" b="1" dirty="0">
                <a:solidFill>
                  <a:srgbClr val="4C4C4C"/>
                </a:solidFill>
              </a:rPr>
              <a:t>mission</a:t>
            </a:r>
            <a:r>
              <a:rPr lang="en-US" sz="1600" dirty="0">
                <a:solidFill>
                  <a:srgbClr val="4C4C4C"/>
                </a:solidFill>
              </a:rPr>
              <a:t> of the Procurement Division is to provide support to the City by performing the procurement function and materials management operation in a customer-focused, strategic, ethical and transparent manner while ensuring opportunities to our diverse business community and complying with applicable governing laws and policies.</a:t>
            </a:r>
            <a:r>
              <a:rPr lang="en-US" sz="1600" dirty="0"/>
              <a:t> </a:t>
            </a:r>
          </a:p>
          <a:p>
            <a:pPr marL="0" indent="0">
              <a:buNone/>
            </a:pPr>
            <a:endParaRPr lang="en-US" sz="1600" dirty="0"/>
          </a:p>
          <a:p>
            <a:r>
              <a:rPr lang="en-US" sz="1600" dirty="0">
                <a:solidFill>
                  <a:srgbClr val="4C4C4C"/>
                </a:solidFill>
              </a:rPr>
              <a:t>The </a:t>
            </a:r>
            <a:r>
              <a:rPr lang="en-US" sz="1600" b="1" dirty="0">
                <a:solidFill>
                  <a:srgbClr val="4C4C4C"/>
                </a:solidFill>
              </a:rPr>
              <a:t>ideal capabilities of our vendors </a:t>
            </a:r>
            <a:r>
              <a:rPr lang="en-US" sz="1600" dirty="0">
                <a:solidFill>
                  <a:srgbClr val="4C4C4C"/>
                </a:solidFill>
              </a:rPr>
              <a:t>include fair and reasonable price, quality of product/service, strong customer service and ethics/integrity. Likewise, the City pledges integrity and open and fair competition with our vendors. The City’s complete Vendor Guide can be found at: </a:t>
            </a:r>
            <a:r>
              <a:rPr lang="en-US" sz="1600" dirty="0">
                <a:solidFill>
                  <a:srgbClr val="4C4C4C"/>
                </a:solidFill>
                <a:hlinkClick r:id="rId6"/>
              </a:rPr>
              <a:t>https://www.rockvillemd.gov/2317/Vendor-Guide</a:t>
            </a:r>
            <a:endParaRPr lang="en-US" sz="1600" dirty="0">
              <a:solidFill>
                <a:srgbClr val="4C4C4C"/>
              </a:solidFill>
            </a:endParaRPr>
          </a:p>
          <a:p>
            <a:pPr marL="0" indent="0">
              <a:buNone/>
            </a:pPr>
            <a:endParaRPr lang="en-US" sz="1600" dirty="0">
              <a:solidFill>
                <a:srgbClr val="4C4C4C"/>
              </a:solidFill>
            </a:endParaRPr>
          </a:p>
          <a:p>
            <a:r>
              <a:rPr lang="en-US" sz="1600" dirty="0">
                <a:solidFill>
                  <a:srgbClr val="4C4C4C"/>
                </a:solidFill>
              </a:rPr>
              <a:t>The </a:t>
            </a:r>
            <a:r>
              <a:rPr lang="en-US" sz="1600" b="1" dirty="0">
                <a:solidFill>
                  <a:srgbClr val="4C4C4C"/>
                </a:solidFill>
              </a:rPr>
              <a:t>City buys </a:t>
            </a:r>
            <a:r>
              <a:rPr lang="en-US" sz="1600" dirty="0">
                <a:solidFill>
                  <a:srgbClr val="4C4C4C"/>
                </a:solidFill>
              </a:rPr>
              <a:t>all types of products and services: from commodities to construction to various professional services (IT related, consulting in multiple areas: planning, public information, recreation &amp; parks, public works). </a:t>
            </a:r>
            <a:endParaRPr lang="en-US" sz="1600" dirty="0"/>
          </a:p>
          <a:p>
            <a:endParaRPr lang="en-US" sz="1600" dirty="0">
              <a:solidFill>
                <a:srgbClr val="4C4C4C"/>
              </a:solidFill>
            </a:endParaRPr>
          </a:p>
          <a:p>
            <a:endParaRPr lang="en-US" sz="1600" dirty="0"/>
          </a:p>
        </p:txBody>
      </p:sp>
    </p:spTree>
    <p:extLst>
      <p:ext uri="{BB962C8B-B14F-4D97-AF65-F5344CB8AC3E}">
        <p14:creationId xmlns:p14="http://schemas.microsoft.com/office/powerpoint/2010/main" val="39961388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power point sw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611814"/>
            <a:ext cx="9144000" cy="124618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5693" y="228600"/>
            <a:ext cx="780696" cy="780696"/>
          </a:xfrm>
          <a:prstGeom prst="rect">
            <a:avLst/>
          </a:prstGeom>
        </p:spPr>
      </p:pic>
      <p:sp>
        <p:nvSpPr>
          <p:cNvPr id="5" name="Rectangle 7"/>
          <p:cNvSpPr>
            <a:spLocks noChangeArrowheads="1"/>
          </p:cNvSpPr>
          <p:nvPr/>
        </p:nvSpPr>
        <p:spPr bwMode="auto">
          <a:xfrm>
            <a:off x="8305801" y="152400"/>
            <a:ext cx="2100263" cy="336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l"/>
            <a:endParaRPr lang="en-US" sz="800" dirty="0"/>
          </a:p>
          <a:p>
            <a:pPr algn="r"/>
            <a:r>
              <a:rPr lang="en-US" sz="800" dirty="0"/>
              <a:t>Page 3</a:t>
            </a:r>
            <a:endParaRPr lang="en-US" dirty="0"/>
          </a:p>
        </p:txBody>
      </p:sp>
      <p:pic>
        <p:nvPicPr>
          <p:cNvPr id="6" name="Picture 9" descr="Cross R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9800" y="304800"/>
            <a:ext cx="146050" cy="14128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0480A834-7BB4-3125-4870-47971EF72103}"/>
              </a:ext>
            </a:extLst>
          </p:cNvPr>
          <p:cNvSpPr>
            <a:spLocks noGrp="1"/>
          </p:cNvSpPr>
          <p:nvPr>
            <p:ph type="title"/>
          </p:nvPr>
        </p:nvSpPr>
        <p:spPr>
          <a:xfrm>
            <a:off x="3429002" y="552096"/>
            <a:ext cx="6546848" cy="914400"/>
          </a:xfrm>
        </p:spPr>
        <p:txBody>
          <a:bodyPr>
            <a:normAutofit fontScale="90000"/>
          </a:bodyPr>
          <a:lstStyle/>
          <a:p>
            <a:r>
              <a:rPr lang="en-US" sz="3600" dirty="0"/>
              <a:t>City of Rockville: Upcoming Solicitations</a:t>
            </a:r>
          </a:p>
        </p:txBody>
      </p:sp>
      <p:sp>
        <p:nvSpPr>
          <p:cNvPr id="3" name="Content Placeholder 2">
            <a:extLst>
              <a:ext uri="{FF2B5EF4-FFF2-40B4-BE49-F238E27FC236}">
                <a16:creationId xmlns:a16="http://schemas.microsoft.com/office/drawing/2014/main" id="{184AFA7A-409F-73BF-BB89-A53E616F80D6}"/>
              </a:ext>
            </a:extLst>
          </p:cNvPr>
          <p:cNvSpPr>
            <a:spLocks noGrp="1"/>
          </p:cNvSpPr>
          <p:nvPr>
            <p:ph idx="1"/>
          </p:nvPr>
        </p:nvSpPr>
        <p:spPr>
          <a:xfrm>
            <a:off x="3352800" y="1516721"/>
            <a:ext cx="7238998" cy="4543866"/>
          </a:xfrm>
        </p:spPr>
        <p:txBody>
          <a:bodyPr/>
          <a:lstStyle/>
          <a:p>
            <a:pPr marL="0" indent="0">
              <a:buNone/>
            </a:pPr>
            <a:endParaRPr lang="en-US" sz="1600" dirty="0">
              <a:solidFill>
                <a:srgbClr val="4C4C4C"/>
              </a:solidFill>
            </a:endParaRPr>
          </a:p>
          <a:p>
            <a:endParaRPr lang="en-US" sz="1600" dirty="0"/>
          </a:p>
        </p:txBody>
      </p:sp>
      <p:graphicFrame>
        <p:nvGraphicFramePr>
          <p:cNvPr id="10" name="Table 9">
            <a:extLst>
              <a:ext uri="{FF2B5EF4-FFF2-40B4-BE49-F238E27FC236}">
                <a16:creationId xmlns:a16="http://schemas.microsoft.com/office/drawing/2014/main" id="{B407438B-D27B-70FC-B12C-15D19F1FF13D}"/>
              </a:ext>
            </a:extLst>
          </p:cNvPr>
          <p:cNvGraphicFramePr>
            <a:graphicFrameLocks noGrp="1"/>
          </p:cNvGraphicFramePr>
          <p:nvPr/>
        </p:nvGraphicFramePr>
        <p:xfrm>
          <a:off x="1676400" y="1600201"/>
          <a:ext cx="8839198" cy="4536134"/>
        </p:xfrm>
        <a:graphic>
          <a:graphicData uri="http://schemas.openxmlformats.org/drawingml/2006/table">
            <a:tbl>
              <a:tblPr firstRow="1" firstCol="1" bandRow="1"/>
              <a:tblGrid>
                <a:gridCol w="2947030">
                  <a:extLst>
                    <a:ext uri="{9D8B030D-6E8A-4147-A177-3AD203B41FA5}">
                      <a16:colId xmlns:a16="http://schemas.microsoft.com/office/drawing/2014/main" val="2049699266"/>
                    </a:ext>
                  </a:extLst>
                </a:gridCol>
                <a:gridCol w="2946084">
                  <a:extLst>
                    <a:ext uri="{9D8B030D-6E8A-4147-A177-3AD203B41FA5}">
                      <a16:colId xmlns:a16="http://schemas.microsoft.com/office/drawing/2014/main" val="2411708564"/>
                    </a:ext>
                  </a:extLst>
                </a:gridCol>
                <a:gridCol w="2946084">
                  <a:extLst>
                    <a:ext uri="{9D8B030D-6E8A-4147-A177-3AD203B41FA5}">
                      <a16:colId xmlns:a16="http://schemas.microsoft.com/office/drawing/2014/main" val="3919389012"/>
                    </a:ext>
                  </a:extLst>
                </a:gridCol>
              </a:tblGrid>
              <a:tr h="213479">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nSpc>
                          <a:spcPct val="105000"/>
                        </a:lnSpc>
                        <a:spcBef>
                          <a:spcPts val="0"/>
                        </a:spcBef>
                        <a:spcAft>
                          <a:spcPts val="0"/>
                        </a:spcAft>
                      </a:pPr>
                      <a:r>
                        <a:rPr lang="en-US" sz="1400" dirty="0">
                          <a:effectLst/>
                        </a:rPr>
                        <a:t>Contract Title</a:t>
                      </a:r>
                      <a:endParaRPr lang="en-US" sz="1400" dirty="0">
                        <a:effectLst/>
                        <a:latin typeface="Calibri" panose="020F0502020204030204" pitchFamily="34" charset="0"/>
                        <a:ea typeface="Calibri" panose="020F0502020204030204" pitchFamily="34" charset="0"/>
                      </a:endParaRPr>
                    </a:p>
                  </a:txBody>
                  <a:tcPr marL="60006" marR="60006"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ctr">
                        <a:lnSpc>
                          <a:spcPct val="105000"/>
                        </a:lnSpc>
                        <a:spcBef>
                          <a:spcPts val="0"/>
                        </a:spcBef>
                        <a:spcAft>
                          <a:spcPts val="0"/>
                        </a:spcAft>
                      </a:pPr>
                      <a:r>
                        <a:rPr lang="en-US" sz="1400" dirty="0">
                          <a:effectLst/>
                        </a:rPr>
                        <a:t>Solicitation Method</a:t>
                      </a:r>
                      <a:endParaRPr lang="en-US" sz="1400" dirty="0">
                        <a:effectLst/>
                        <a:latin typeface="Calibri" panose="020F0502020204030204" pitchFamily="34" charset="0"/>
                        <a:ea typeface="Calibri" panose="020F0502020204030204" pitchFamily="34" charset="0"/>
                      </a:endParaRPr>
                    </a:p>
                  </a:txBody>
                  <a:tcPr marL="60006" marR="60006"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gn="ctr">
                        <a:lnSpc>
                          <a:spcPct val="105000"/>
                        </a:lnSpc>
                        <a:spcBef>
                          <a:spcPts val="0"/>
                        </a:spcBef>
                        <a:spcAft>
                          <a:spcPts val="0"/>
                        </a:spcAft>
                      </a:pPr>
                      <a:r>
                        <a:rPr lang="en-US" sz="1400" dirty="0">
                          <a:effectLst/>
                        </a:rPr>
                        <a:t>Estimated Solicitation Date</a:t>
                      </a:r>
                      <a:endParaRPr lang="en-US" sz="1400" dirty="0">
                        <a:effectLst/>
                        <a:latin typeface="Calibri" panose="020F0502020204030204" pitchFamily="34" charset="0"/>
                        <a:ea typeface="Calibri" panose="020F0502020204030204" pitchFamily="34" charset="0"/>
                      </a:endParaRPr>
                    </a:p>
                  </a:txBody>
                  <a:tcPr marL="60006" marR="60006"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733321798"/>
                  </a:ext>
                </a:extLst>
              </a:tr>
              <a:tr h="435977">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nSpc>
                          <a:spcPct val="105000"/>
                        </a:lnSpc>
                        <a:spcBef>
                          <a:spcPts val="0"/>
                        </a:spcBef>
                        <a:spcAft>
                          <a:spcPts val="0"/>
                        </a:spcAft>
                      </a:pPr>
                      <a:r>
                        <a:rPr lang="en-US" sz="1400" dirty="0">
                          <a:effectLst/>
                        </a:rPr>
                        <a:t> Architectural and Engineering Services (Multiple Award)</a:t>
                      </a:r>
                      <a:endParaRPr lang="en-US" sz="1400" dirty="0">
                        <a:effectLst/>
                        <a:latin typeface="Calibri" panose="020F0502020204030204" pitchFamily="34" charset="0"/>
                        <a:ea typeface="Calibri" panose="020F0502020204030204" pitchFamily="34" charset="0"/>
                      </a:endParaRPr>
                    </a:p>
                  </a:txBody>
                  <a:tcPr marL="60006" marR="60006"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5000"/>
                        </a:lnSpc>
                        <a:spcBef>
                          <a:spcPts val="0"/>
                        </a:spcBef>
                        <a:spcAft>
                          <a:spcPts val="0"/>
                        </a:spcAft>
                        <a:buClrTx/>
                        <a:buSzTx/>
                        <a:buFontTx/>
                        <a:buNone/>
                        <a:tabLst/>
                        <a:defRPr/>
                      </a:pPr>
                      <a:r>
                        <a:rPr lang="en-US" sz="1400" dirty="0">
                          <a:effectLst/>
                        </a:rPr>
                        <a:t>Request for Proposals/Formal </a:t>
                      </a:r>
                      <a:endParaRPr lang="en-US" sz="1400" dirty="0">
                        <a:effectLst/>
                        <a:latin typeface="Calibri" panose="020F0502020204030204" pitchFamily="34" charset="0"/>
                        <a:ea typeface="Calibri" panose="020F0502020204030204" pitchFamily="34" charset="0"/>
                      </a:endParaRPr>
                    </a:p>
                    <a:p>
                      <a:pPr marL="0" marR="0" algn="ctr">
                        <a:lnSpc>
                          <a:spcPct val="105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endParaRPr>
                    </a:p>
                  </a:txBody>
                  <a:tcPr marL="60006" marR="60006"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05000"/>
                        </a:lnSpc>
                        <a:spcBef>
                          <a:spcPts val="0"/>
                        </a:spcBef>
                        <a:spcAft>
                          <a:spcPts val="0"/>
                        </a:spcAft>
                      </a:pPr>
                      <a:r>
                        <a:rPr lang="en-US" sz="1400" dirty="0">
                          <a:effectLst/>
                        </a:rPr>
                        <a:t>12/2023 </a:t>
                      </a:r>
                      <a:endParaRPr lang="en-US" sz="1400" dirty="0">
                        <a:effectLst/>
                        <a:latin typeface="Calibri" panose="020F0502020204030204" pitchFamily="34" charset="0"/>
                        <a:ea typeface="Calibri" panose="020F0502020204030204" pitchFamily="34" charset="0"/>
                      </a:endParaRPr>
                    </a:p>
                  </a:txBody>
                  <a:tcPr marL="60006" marR="60006"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66267823"/>
                  </a:ext>
                </a:extLst>
              </a:tr>
              <a:tr h="435977">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nSpc>
                          <a:spcPct val="105000"/>
                        </a:lnSpc>
                        <a:spcBef>
                          <a:spcPts val="0"/>
                        </a:spcBef>
                        <a:spcAft>
                          <a:spcPts val="0"/>
                        </a:spcAft>
                      </a:pPr>
                      <a:r>
                        <a:rPr lang="en-US" sz="1400" dirty="0">
                          <a:effectLst/>
                        </a:rPr>
                        <a:t>Residential Rehabilitation/Repairs to Single Family Homes </a:t>
                      </a:r>
                      <a:endParaRPr lang="en-US" sz="1400" dirty="0">
                        <a:effectLst/>
                        <a:latin typeface="Calibri" panose="020F0502020204030204" pitchFamily="34" charset="0"/>
                        <a:ea typeface="Calibri" panose="020F0502020204030204" pitchFamily="34" charset="0"/>
                      </a:endParaRPr>
                    </a:p>
                  </a:txBody>
                  <a:tcPr marL="60006" marR="6000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05000"/>
                        </a:lnSpc>
                        <a:spcBef>
                          <a:spcPts val="0"/>
                        </a:spcBef>
                        <a:spcAft>
                          <a:spcPts val="0"/>
                        </a:spcAft>
                      </a:pPr>
                      <a:r>
                        <a:rPr lang="en-US" sz="1400" dirty="0">
                          <a:effectLst/>
                        </a:rPr>
                        <a:t>Request for Quotes /Informal</a:t>
                      </a:r>
                      <a:endParaRPr lang="en-US" sz="1400" dirty="0">
                        <a:effectLst/>
                        <a:latin typeface="Calibri" panose="020F0502020204030204" pitchFamily="34" charset="0"/>
                        <a:ea typeface="Calibri" panose="020F0502020204030204" pitchFamily="34" charset="0"/>
                      </a:endParaRPr>
                    </a:p>
                  </a:txBody>
                  <a:tcPr marL="60006" marR="6000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05000"/>
                        </a:lnSpc>
                        <a:spcBef>
                          <a:spcPts val="0"/>
                        </a:spcBef>
                        <a:spcAft>
                          <a:spcPts val="0"/>
                        </a:spcAft>
                      </a:pPr>
                      <a:r>
                        <a:rPr lang="en-US" sz="1400" dirty="0">
                          <a:effectLst/>
                        </a:rPr>
                        <a:t>On-Going</a:t>
                      </a:r>
                      <a:endParaRPr lang="en-US" sz="1400" dirty="0">
                        <a:effectLst/>
                        <a:latin typeface="Calibri" panose="020F0502020204030204" pitchFamily="34" charset="0"/>
                        <a:ea typeface="Calibri" panose="020F0502020204030204" pitchFamily="34" charset="0"/>
                      </a:endParaRPr>
                    </a:p>
                  </a:txBody>
                  <a:tcPr marL="60006" marR="6000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799538384"/>
                  </a:ext>
                </a:extLst>
              </a:tr>
              <a:tr h="435977">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nSpc>
                          <a:spcPct val="105000"/>
                        </a:lnSpc>
                        <a:spcBef>
                          <a:spcPts val="0"/>
                        </a:spcBef>
                        <a:spcAft>
                          <a:spcPts val="0"/>
                        </a:spcAft>
                      </a:pPr>
                      <a:r>
                        <a:rPr lang="en-US" sz="1400" dirty="0">
                          <a:effectLst/>
                        </a:rPr>
                        <a:t>Occupational Medical and Urgent Care Services</a:t>
                      </a:r>
                      <a:endParaRPr lang="en-US" sz="1400" dirty="0">
                        <a:effectLst/>
                        <a:latin typeface="Calibri" panose="020F0502020204030204" pitchFamily="34" charset="0"/>
                        <a:ea typeface="Calibri" panose="020F0502020204030204" pitchFamily="34" charset="0"/>
                      </a:endParaRPr>
                    </a:p>
                  </a:txBody>
                  <a:tcPr marL="60006" marR="6000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05000"/>
                        </a:lnSpc>
                        <a:spcBef>
                          <a:spcPts val="0"/>
                        </a:spcBef>
                        <a:spcAft>
                          <a:spcPts val="0"/>
                        </a:spcAft>
                      </a:pPr>
                      <a:r>
                        <a:rPr lang="en-US" sz="1400" dirty="0">
                          <a:effectLst/>
                        </a:rPr>
                        <a:t>Request for Proposals/Informal</a:t>
                      </a:r>
                      <a:endParaRPr lang="en-US" sz="1400" dirty="0">
                        <a:effectLst/>
                        <a:latin typeface="Calibri" panose="020F0502020204030204" pitchFamily="34" charset="0"/>
                        <a:ea typeface="Calibri" panose="020F0502020204030204" pitchFamily="34" charset="0"/>
                      </a:endParaRPr>
                    </a:p>
                  </a:txBody>
                  <a:tcPr marL="60006" marR="6000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05000"/>
                        </a:lnSpc>
                        <a:spcBef>
                          <a:spcPts val="0"/>
                        </a:spcBef>
                        <a:spcAft>
                          <a:spcPts val="0"/>
                        </a:spcAft>
                      </a:pPr>
                      <a:r>
                        <a:rPr lang="en-US" sz="1400" dirty="0">
                          <a:effectLst/>
                        </a:rPr>
                        <a:t>12/2023</a:t>
                      </a:r>
                      <a:endParaRPr lang="en-US" sz="1400" dirty="0">
                        <a:effectLst/>
                        <a:latin typeface="Calibri" panose="020F0502020204030204" pitchFamily="34" charset="0"/>
                        <a:ea typeface="Calibri" panose="020F0502020204030204" pitchFamily="34" charset="0"/>
                      </a:endParaRPr>
                    </a:p>
                  </a:txBody>
                  <a:tcPr marL="60006" marR="6000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100844845"/>
                  </a:ext>
                </a:extLst>
              </a:tr>
              <a:tr h="435977">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nSpc>
                          <a:spcPct val="105000"/>
                        </a:lnSpc>
                        <a:spcBef>
                          <a:spcPts val="0"/>
                        </a:spcBef>
                        <a:spcAft>
                          <a:spcPts val="0"/>
                        </a:spcAft>
                      </a:pPr>
                      <a:r>
                        <a:rPr lang="en-US" sz="1400" dirty="0">
                          <a:effectLst/>
                          <a:latin typeface="Calibri" panose="020F0502020204030204" pitchFamily="34" charset="0"/>
                          <a:ea typeface="Calibri" panose="020F0502020204030204" pitchFamily="34" charset="0"/>
                        </a:rPr>
                        <a:t>State Lobbying Services</a:t>
                      </a:r>
                    </a:p>
                  </a:txBody>
                  <a:tcPr marL="60006" marR="6000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5000"/>
                        </a:lnSpc>
                        <a:spcBef>
                          <a:spcPts val="0"/>
                        </a:spcBef>
                        <a:spcAft>
                          <a:spcPts val="0"/>
                        </a:spcAft>
                        <a:buClrTx/>
                        <a:buSzTx/>
                        <a:buFontTx/>
                        <a:buNone/>
                        <a:tabLst/>
                        <a:defRPr/>
                      </a:pPr>
                      <a:r>
                        <a:rPr lang="en-US" sz="1400" dirty="0">
                          <a:effectLst/>
                        </a:rPr>
                        <a:t>Request for Proposals/Formal</a:t>
                      </a:r>
                      <a:endParaRPr lang="en-US" sz="1400" dirty="0">
                        <a:effectLst/>
                        <a:latin typeface="Calibri" panose="020F0502020204030204" pitchFamily="34" charset="0"/>
                        <a:ea typeface="Calibri" panose="020F0502020204030204" pitchFamily="34" charset="0"/>
                      </a:endParaRPr>
                    </a:p>
                    <a:p>
                      <a:pPr marL="0" marR="0" algn="ctr">
                        <a:lnSpc>
                          <a:spcPct val="105000"/>
                        </a:lnSpc>
                        <a:spcBef>
                          <a:spcPts val="0"/>
                        </a:spcBef>
                        <a:spcAft>
                          <a:spcPts val="0"/>
                        </a:spcAft>
                      </a:pPr>
                      <a:endParaRPr lang="en-US" sz="1400" dirty="0">
                        <a:effectLst/>
                        <a:latin typeface="Calibri" panose="020F0502020204030204" pitchFamily="34" charset="0"/>
                        <a:ea typeface="Calibri" panose="020F0502020204030204" pitchFamily="34" charset="0"/>
                      </a:endParaRPr>
                    </a:p>
                  </a:txBody>
                  <a:tcPr marL="60006" marR="6000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05000"/>
                        </a:lnSpc>
                        <a:spcBef>
                          <a:spcPts val="0"/>
                        </a:spcBef>
                        <a:spcAft>
                          <a:spcPts val="0"/>
                        </a:spcAft>
                      </a:pPr>
                      <a:r>
                        <a:rPr lang="en-US" sz="1400" dirty="0">
                          <a:effectLst/>
                        </a:rPr>
                        <a:t>12/2023</a:t>
                      </a:r>
                      <a:endParaRPr lang="en-US" sz="1400" dirty="0">
                        <a:effectLst/>
                        <a:latin typeface="Calibri" panose="020F0502020204030204" pitchFamily="34" charset="0"/>
                        <a:ea typeface="Calibri" panose="020F0502020204030204" pitchFamily="34" charset="0"/>
                      </a:endParaRPr>
                    </a:p>
                  </a:txBody>
                  <a:tcPr marL="60006" marR="6000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934025351"/>
                  </a:ext>
                </a:extLst>
              </a:tr>
              <a:tr h="435977">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nSpc>
                          <a:spcPct val="105000"/>
                        </a:lnSpc>
                        <a:spcBef>
                          <a:spcPts val="0"/>
                        </a:spcBef>
                        <a:spcAft>
                          <a:spcPts val="0"/>
                        </a:spcAft>
                      </a:pPr>
                      <a:r>
                        <a:rPr lang="en-US" sz="1400" dirty="0">
                          <a:effectLst/>
                        </a:rPr>
                        <a:t>Taft Court Phase 1B renovations</a:t>
                      </a:r>
                      <a:endParaRPr lang="en-US" sz="1400" dirty="0">
                        <a:effectLst/>
                        <a:latin typeface="Calibri" panose="020F0502020204030204" pitchFamily="34" charset="0"/>
                        <a:ea typeface="Calibri" panose="020F0502020204030204" pitchFamily="34" charset="0"/>
                      </a:endParaRPr>
                    </a:p>
                  </a:txBody>
                  <a:tcPr marL="60006" marR="6000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05000"/>
                        </a:lnSpc>
                        <a:spcBef>
                          <a:spcPts val="0"/>
                        </a:spcBef>
                        <a:spcAft>
                          <a:spcPts val="0"/>
                        </a:spcAft>
                      </a:pPr>
                      <a:r>
                        <a:rPr lang="en-US" sz="1400" dirty="0">
                          <a:effectLst/>
                        </a:rPr>
                        <a:t>Invitation for Bids/Formal</a:t>
                      </a:r>
                      <a:endParaRPr lang="en-US" sz="1400" dirty="0">
                        <a:effectLst/>
                        <a:latin typeface="Calibri" panose="020F0502020204030204" pitchFamily="34" charset="0"/>
                        <a:ea typeface="Calibri" panose="020F0502020204030204" pitchFamily="34" charset="0"/>
                      </a:endParaRPr>
                    </a:p>
                  </a:txBody>
                  <a:tcPr marL="60006" marR="6000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05000"/>
                        </a:lnSpc>
                        <a:spcBef>
                          <a:spcPts val="0"/>
                        </a:spcBef>
                        <a:spcAft>
                          <a:spcPts val="0"/>
                        </a:spcAft>
                      </a:pPr>
                      <a:r>
                        <a:rPr lang="en-US" sz="1400" dirty="0">
                          <a:effectLst/>
                        </a:rPr>
                        <a:t>3/2024</a:t>
                      </a:r>
                      <a:endParaRPr lang="en-US" sz="1400" dirty="0">
                        <a:effectLst/>
                        <a:latin typeface="Calibri" panose="020F0502020204030204" pitchFamily="34" charset="0"/>
                        <a:ea typeface="Calibri" panose="020F0502020204030204" pitchFamily="34" charset="0"/>
                      </a:endParaRPr>
                    </a:p>
                  </a:txBody>
                  <a:tcPr marL="60006" marR="6000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735822422"/>
                  </a:ext>
                </a:extLst>
              </a:tr>
              <a:tr h="435977">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nSpc>
                          <a:spcPct val="105000"/>
                        </a:lnSpc>
                        <a:spcBef>
                          <a:spcPts val="0"/>
                        </a:spcBef>
                        <a:spcAft>
                          <a:spcPts val="0"/>
                        </a:spcAft>
                      </a:pPr>
                      <a:r>
                        <a:rPr lang="en-US" sz="1400" dirty="0">
                          <a:effectLst/>
                        </a:rPr>
                        <a:t>Compensation and Classification Study</a:t>
                      </a:r>
                      <a:endParaRPr lang="en-US" sz="1400" dirty="0">
                        <a:effectLst/>
                        <a:latin typeface="Calibri" panose="020F0502020204030204" pitchFamily="34" charset="0"/>
                        <a:ea typeface="Calibri" panose="020F0502020204030204" pitchFamily="34" charset="0"/>
                      </a:endParaRPr>
                    </a:p>
                  </a:txBody>
                  <a:tcPr marL="60006" marR="6000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05000"/>
                        </a:lnSpc>
                        <a:spcBef>
                          <a:spcPts val="0"/>
                        </a:spcBef>
                        <a:spcAft>
                          <a:spcPts val="0"/>
                        </a:spcAft>
                      </a:pPr>
                      <a:r>
                        <a:rPr lang="en-US" sz="1400" dirty="0">
                          <a:effectLst/>
                        </a:rPr>
                        <a:t>Request for Proposals/Formal </a:t>
                      </a:r>
                      <a:endParaRPr lang="en-US" sz="1400" dirty="0">
                        <a:effectLst/>
                        <a:latin typeface="Calibri" panose="020F0502020204030204" pitchFamily="34" charset="0"/>
                        <a:ea typeface="Calibri" panose="020F0502020204030204" pitchFamily="34" charset="0"/>
                      </a:endParaRPr>
                    </a:p>
                  </a:txBody>
                  <a:tcPr marL="60006" marR="6000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05000"/>
                        </a:lnSpc>
                        <a:spcBef>
                          <a:spcPts val="0"/>
                        </a:spcBef>
                        <a:spcAft>
                          <a:spcPts val="0"/>
                        </a:spcAft>
                      </a:pPr>
                      <a:r>
                        <a:rPr lang="en-US" sz="1400" dirty="0">
                          <a:effectLst/>
                        </a:rPr>
                        <a:t>12/2023</a:t>
                      </a:r>
                      <a:endParaRPr lang="en-US" sz="1400" dirty="0">
                        <a:effectLst/>
                        <a:latin typeface="Calibri" panose="020F0502020204030204" pitchFamily="34" charset="0"/>
                        <a:ea typeface="Calibri" panose="020F0502020204030204" pitchFamily="34" charset="0"/>
                      </a:endParaRPr>
                    </a:p>
                  </a:txBody>
                  <a:tcPr marL="60006" marR="6000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835882250"/>
                  </a:ext>
                </a:extLst>
              </a:tr>
              <a:tr h="435977">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nSpc>
                          <a:spcPct val="105000"/>
                        </a:lnSpc>
                        <a:spcBef>
                          <a:spcPts val="0"/>
                        </a:spcBef>
                        <a:spcAft>
                          <a:spcPts val="0"/>
                        </a:spcAft>
                      </a:pPr>
                      <a:r>
                        <a:rPr lang="en-US" sz="1400" dirty="0">
                          <a:effectLst/>
                        </a:rPr>
                        <a:t>King Farm Farmstead Electrical Improvements</a:t>
                      </a:r>
                      <a:endParaRPr lang="en-US" sz="1400" dirty="0">
                        <a:effectLst/>
                        <a:latin typeface="Calibri" panose="020F0502020204030204" pitchFamily="34" charset="0"/>
                        <a:ea typeface="Calibri" panose="020F0502020204030204" pitchFamily="34" charset="0"/>
                      </a:endParaRPr>
                    </a:p>
                  </a:txBody>
                  <a:tcPr marL="60006" marR="6000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05000"/>
                        </a:lnSpc>
                        <a:spcBef>
                          <a:spcPts val="0"/>
                        </a:spcBef>
                        <a:spcAft>
                          <a:spcPts val="0"/>
                        </a:spcAft>
                      </a:pPr>
                      <a:r>
                        <a:rPr lang="en-US" sz="1400">
                          <a:effectLst/>
                        </a:rPr>
                        <a:t>Invitation </a:t>
                      </a:r>
                      <a:r>
                        <a:rPr lang="en-US" sz="1400" dirty="0">
                          <a:effectLst/>
                        </a:rPr>
                        <a:t>for Bids/Formal</a:t>
                      </a:r>
                      <a:endParaRPr lang="en-US" sz="1400" dirty="0">
                        <a:effectLst/>
                        <a:latin typeface="Calibri" panose="020F0502020204030204" pitchFamily="34" charset="0"/>
                        <a:ea typeface="Calibri" panose="020F0502020204030204" pitchFamily="34" charset="0"/>
                      </a:endParaRPr>
                    </a:p>
                  </a:txBody>
                  <a:tcPr marL="60006" marR="6000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05000"/>
                        </a:lnSpc>
                        <a:spcBef>
                          <a:spcPts val="0"/>
                        </a:spcBef>
                        <a:spcAft>
                          <a:spcPts val="0"/>
                        </a:spcAft>
                      </a:pPr>
                      <a:r>
                        <a:rPr lang="en-US" sz="1400" dirty="0">
                          <a:effectLst/>
                        </a:rPr>
                        <a:t>1/2024</a:t>
                      </a:r>
                      <a:endParaRPr lang="en-US" sz="1400" dirty="0">
                        <a:effectLst/>
                        <a:latin typeface="Calibri" panose="020F0502020204030204" pitchFamily="34" charset="0"/>
                        <a:ea typeface="Calibri" panose="020F0502020204030204" pitchFamily="34" charset="0"/>
                      </a:endParaRPr>
                    </a:p>
                  </a:txBody>
                  <a:tcPr marL="60006" marR="6000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070791533"/>
                  </a:ext>
                </a:extLst>
              </a:tr>
              <a:tr h="364321">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nSpc>
                          <a:spcPct val="105000"/>
                        </a:lnSpc>
                        <a:spcBef>
                          <a:spcPts val="0"/>
                        </a:spcBef>
                        <a:spcAft>
                          <a:spcPts val="0"/>
                        </a:spcAft>
                      </a:pPr>
                      <a:r>
                        <a:rPr lang="en-US" sz="1400" dirty="0">
                          <a:effectLst/>
                          <a:latin typeface="Calibri" panose="020F0502020204030204" pitchFamily="34" charset="0"/>
                          <a:ea typeface="Calibri" panose="020F0502020204030204" pitchFamily="34" charset="0"/>
                        </a:rPr>
                        <a:t>Tents and Equipment Rentals</a:t>
                      </a:r>
                    </a:p>
                  </a:txBody>
                  <a:tcPr marL="60006" marR="6000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05000"/>
                        </a:lnSpc>
                        <a:spcBef>
                          <a:spcPts val="0"/>
                        </a:spcBef>
                        <a:spcAft>
                          <a:spcPts val="0"/>
                        </a:spcAft>
                      </a:pPr>
                      <a:r>
                        <a:rPr lang="en-US" sz="1400" dirty="0">
                          <a:effectLst/>
                        </a:rPr>
                        <a:t>Invitation for Bids/Formal</a:t>
                      </a:r>
                      <a:endParaRPr lang="en-US" sz="1400" dirty="0">
                        <a:effectLst/>
                        <a:latin typeface="Calibri" panose="020F0502020204030204" pitchFamily="34" charset="0"/>
                        <a:ea typeface="Calibri" panose="020F0502020204030204" pitchFamily="34" charset="0"/>
                      </a:endParaRPr>
                    </a:p>
                  </a:txBody>
                  <a:tcPr marL="60006" marR="6000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algn="ctr">
                        <a:lnSpc>
                          <a:spcPct val="105000"/>
                        </a:lnSpc>
                        <a:spcBef>
                          <a:spcPts val="0"/>
                        </a:spcBef>
                        <a:spcAft>
                          <a:spcPts val="0"/>
                        </a:spcAft>
                      </a:pPr>
                      <a:r>
                        <a:rPr lang="en-US" sz="1400" dirty="0">
                          <a:effectLst/>
                        </a:rPr>
                        <a:t>2/2024</a:t>
                      </a:r>
                      <a:endParaRPr lang="en-US" sz="1400" dirty="0">
                        <a:effectLst/>
                        <a:latin typeface="Calibri" panose="020F0502020204030204" pitchFamily="34" charset="0"/>
                        <a:ea typeface="Calibri" panose="020F0502020204030204" pitchFamily="34" charset="0"/>
                      </a:endParaRPr>
                    </a:p>
                  </a:txBody>
                  <a:tcPr marL="60006" marR="6000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602400568"/>
                  </a:ext>
                </a:extLst>
              </a:tr>
              <a:tr h="880972">
                <a:tc gridSpan="3">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a:lnSpc>
                          <a:spcPct val="105000"/>
                        </a:lnSpc>
                        <a:spcBef>
                          <a:spcPts val="0"/>
                        </a:spcBef>
                        <a:spcAft>
                          <a:spcPts val="0"/>
                        </a:spcAft>
                      </a:pPr>
                      <a:r>
                        <a:rPr lang="en-US" sz="1400" dirty="0">
                          <a:effectLst/>
                        </a:rPr>
                        <a:t>The above list is a sampling of upcoming solicitations. A complete listing can be found at: </a:t>
                      </a:r>
                      <a:r>
                        <a:rPr lang="en-US" sz="1400" dirty="0">
                          <a:solidFill>
                            <a:schemeClr val="bg1"/>
                          </a:solidFill>
                          <a:effectLst/>
                          <a:hlinkClick r:id="rId6">
                            <a:extLst>
                              <a:ext uri="{A12FA001-AC4F-418D-AE19-62706E023703}">
                                <ahyp:hlinkClr xmlns:ahyp="http://schemas.microsoft.com/office/drawing/2018/hyperlinkcolor" val="tx"/>
                              </a:ext>
                            </a:extLst>
                          </a:hlinkClick>
                        </a:rPr>
                        <a:t>https://www.rockvillemd.gov/231/Procurement</a:t>
                      </a:r>
                      <a:r>
                        <a:rPr lang="en-US" sz="1400" dirty="0">
                          <a:solidFill>
                            <a:schemeClr val="bg1"/>
                          </a:solidFill>
                          <a:effectLst/>
                        </a:rPr>
                        <a:t>  </a:t>
                      </a:r>
                      <a:r>
                        <a:rPr lang="en-US" sz="1400" dirty="0">
                          <a:effectLst/>
                        </a:rPr>
                        <a:t>and includes Procurement contact information.</a:t>
                      </a:r>
                    </a:p>
                    <a:p>
                      <a:pPr marL="0" marR="0">
                        <a:lnSpc>
                          <a:spcPct val="105000"/>
                        </a:lnSpc>
                        <a:spcBef>
                          <a:spcPts val="0"/>
                        </a:spcBef>
                        <a:spcAft>
                          <a:spcPts val="0"/>
                        </a:spcAft>
                      </a:pPr>
                      <a:r>
                        <a:rPr lang="en-US" sz="1400" dirty="0">
                          <a:effectLst/>
                        </a:rPr>
                        <a:t>Note: The estimated solicitation dates may be subject to change</a:t>
                      </a:r>
                    </a:p>
                    <a:p>
                      <a:pPr marL="0" marR="0" algn="ctr">
                        <a:lnSpc>
                          <a:spcPct val="105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endParaRPr>
                    </a:p>
                  </a:txBody>
                  <a:tcPr marL="60006" marR="6000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62302648"/>
                  </a:ext>
                </a:extLst>
              </a:tr>
            </a:tbl>
          </a:graphicData>
        </a:graphic>
      </p:graphicFrame>
    </p:spTree>
    <p:extLst>
      <p:ext uri="{BB962C8B-B14F-4D97-AF65-F5344CB8AC3E}">
        <p14:creationId xmlns:p14="http://schemas.microsoft.com/office/powerpoint/2010/main" val="19305693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power point sw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611814"/>
            <a:ext cx="9144000" cy="1246187"/>
          </a:xfrm>
          <a:prstGeom prst="rect">
            <a:avLst/>
          </a:prstGeom>
          <a:noFill/>
          <a:extLst>
            <a:ext uri="{909E8E84-426E-40dd-AFC4-6F175D3DCCD1}">
              <a14:hiddenFill xmlns:a14="http://schemas.microsoft.com/office/drawing/2010/main" xmlns="">
                <a:solidFill>
                  <a:srgbClr val="FFFFFF"/>
                </a:solidFill>
              </a14:hiddenFill>
            </a:ext>
          </a:extLst>
        </p:spPr>
      </p:pic>
      <p:sp>
        <p:nvSpPr>
          <p:cNvPr id="6149" name="Line 5"/>
          <p:cNvSpPr>
            <a:spLocks noChangeShapeType="1"/>
          </p:cNvSpPr>
          <p:nvPr/>
        </p:nvSpPr>
        <p:spPr bwMode="auto">
          <a:xfrm>
            <a:off x="3276600" y="1066800"/>
            <a:ext cx="0" cy="419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5693" y="228600"/>
            <a:ext cx="780696" cy="780696"/>
          </a:xfrm>
          <a:prstGeom prst="rect">
            <a:avLst/>
          </a:prstGeom>
        </p:spPr>
      </p:pic>
      <p:sp>
        <p:nvSpPr>
          <p:cNvPr id="5" name="Rectangle 7"/>
          <p:cNvSpPr>
            <a:spLocks noChangeArrowheads="1"/>
          </p:cNvSpPr>
          <p:nvPr/>
        </p:nvSpPr>
        <p:spPr bwMode="auto">
          <a:xfrm>
            <a:off x="8305801" y="152400"/>
            <a:ext cx="2100263" cy="336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l"/>
            <a:endParaRPr lang="en-US" sz="800" dirty="0"/>
          </a:p>
          <a:p>
            <a:pPr algn="r"/>
            <a:r>
              <a:rPr lang="en-US" sz="800" dirty="0"/>
              <a:t>Page 4</a:t>
            </a:r>
            <a:endParaRPr lang="en-US" dirty="0"/>
          </a:p>
        </p:txBody>
      </p:sp>
      <p:pic>
        <p:nvPicPr>
          <p:cNvPr id="6" name="Picture 9" descr="Cross R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9800" y="304800"/>
            <a:ext cx="146050" cy="14128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0480A834-7BB4-3125-4870-47971EF72103}"/>
              </a:ext>
            </a:extLst>
          </p:cNvPr>
          <p:cNvSpPr>
            <a:spLocks noGrp="1"/>
          </p:cNvSpPr>
          <p:nvPr>
            <p:ph type="title"/>
          </p:nvPr>
        </p:nvSpPr>
        <p:spPr>
          <a:xfrm>
            <a:off x="3651250" y="552096"/>
            <a:ext cx="6324600" cy="914400"/>
          </a:xfrm>
        </p:spPr>
        <p:txBody>
          <a:bodyPr/>
          <a:lstStyle/>
          <a:p>
            <a:r>
              <a:rPr lang="en-US" sz="4000" dirty="0"/>
              <a:t>Resources</a:t>
            </a:r>
          </a:p>
        </p:txBody>
      </p:sp>
      <p:sp>
        <p:nvSpPr>
          <p:cNvPr id="3" name="Content Placeholder 2">
            <a:extLst>
              <a:ext uri="{FF2B5EF4-FFF2-40B4-BE49-F238E27FC236}">
                <a16:creationId xmlns:a16="http://schemas.microsoft.com/office/drawing/2014/main" id="{184AFA7A-409F-73BF-BB89-A53E616F80D6}"/>
              </a:ext>
            </a:extLst>
          </p:cNvPr>
          <p:cNvSpPr>
            <a:spLocks noGrp="1"/>
          </p:cNvSpPr>
          <p:nvPr>
            <p:ph idx="1"/>
          </p:nvPr>
        </p:nvSpPr>
        <p:spPr>
          <a:xfrm>
            <a:off x="3352800" y="1516721"/>
            <a:ext cx="7238998" cy="4543866"/>
          </a:xfrm>
        </p:spPr>
        <p:txBody>
          <a:bodyPr/>
          <a:lstStyle/>
          <a:p>
            <a:r>
              <a:rPr lang="en-US" sz="1600" dirty="0"/>
              <a:t>The City’s Upcoming solicitations/forecast can be found on our website at:</a:t>
            </a:r>
          </a:p>
          <a:p>
            <a:pPr marL="0" indent="342900">
              <a:buNone/>
            </a:pPr>
            <a:r>
              <a:rPr lang="en-US" sz="1600" dirty="0">
                <a:hlinkClick r:id="rId6"/>
              </a:rPr>
              <a:t>https://www.rockvillemd.gov/231/Procurement</a:t>
            </a:r>
            <a:endParaRPr lang="en-US" sz="1600" dirty="0"/>
          </a:p>
          <a:p>
            <a:endParaRPr lang="en-US" sz="1600" dirty="0"/>
          </a:p>
          <a:p>
            <a:r>
              <a:rPr lang="en-US" sz="1600" dirty="0"/>
              <a:t>The City has a new Collaboration portal where all bids/proposals are submitted electronically. Instructions and information can be found on our website at:</a:t>
            </a:r>
          </a:p>
          <a:p>
            <a:pPr marL="0" indent="342900">
              <a:buNone/>
            </a:pPr>
            <a:r>
              <a:rPr lang="en-US" sz="1600" dirty="0">
                <a:hlinkClick r:id="rId7"/>
              </a:rPr>
              <a:t>https://www.rockvillemd.gov/bids.aspx</a:t>
            </a:r>
            <a:r>
              <a:rPr lang="en-US" sz="1600" dirty="0"/>
              <a:t> </a:t>
            </a:r>
          </a:p>
          <a:p>
            <a:endParaRPr lang="en-US" sz="1600" dirty="0">
              <a:solidFill>
                <a:srgbClr val="4C4C4C"/>
              </a:solidFill>
            </a:endParaRPr>
          </a:p>
          <a:p>
            <a:r>
              <a:rPr lang="en-US" sz="1600" dirty="0"/>
              <a:t>The City also posts its solicitations on </a:t>
            </a:r>
            <a:r>
              <a:rPr lang="en-US" sz="1600" dirty="0" err="1"/>
              <a:t>eMaryland</a:t>
            </a:r>
            <a:r>
              <a:rPr lang="en-US" sz="1600" dirty="0"/>
              <a:t> Marketplace (eMMA):</a:t>
            </a:r>
          </a:p>
          <a:p>
            <a:pPr indent="0">
              <a:buNone/>
            </a:pPr>
            <a:r>
              <a:rPr lang="en-US" sz="1600" dirty="0">
                <a:hlinkClick r:id="rId8"/>
              </a:rPr>
              <a:t>https://emma.maryland.gov/page.aspx/en/usr/login?ReturnUrl=%2fpage.aspx%2fen%2fbuy%2fhomepage</a:t>
            </a:r>
            <a:r>
              <a:rPr lang="en-US" sz="1600" dirty="0"/>
              <a:t>  </a:t>
            </a:r>
          </a:p>
          <a:p>
            <a:endParaRPr lang="en-US" sz="1600" dirty="0">
              <a:solidFill>
                <a:srgbClr val="4C4C4C"/>
              </a:solidFill>
            </a:endParaRPr>
          </a:p>
          <a:p>
            <a:pPr marL="0" indent="0">
              <a:buNone/>
            </a:pPr>
            <a:endParaRPr lang="en-US" sz="1600" dirty="0"/>
          </a:p>
        </p:txBody>
      </p:sp>
    </p:spTree>
    <p:extLst>
      <p:ext uri="{BB962C8B-B14F-4D97-AF65-F5344CB8AC3E}">
        <p14:creationId xmlns:p14="http://schemas.microsoft.com/office/powerpoint/2010/main" val="11724009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power point sw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611814"/>
            <a:ext cx="9144000" cy="1246187"/>
          </a:xfrm>
          <a:prstGeom prst="rect">
            <a:avLst/>
          </a:prstGeom>
          <a:noFill/>
          <a:extLst>
            <a:ext uri="{909E8E84-426E-40dd-AFC4-6F175D3DCCD1}">
              <a14:hiddenFill xmlns="" xmlns:a14="http://schemas.microsoft.com/office/drawing/2010/main">
                <a:solidFill>
                  <a:srgbClr val="FFFFFF"/>
                </a:solidFill>
              </a14:hiddenFill>
            </a:ext>
          </a:extLst>
        </p:spPr>
      </p:pic>
      <p:sp>
        <p:nvSpPr>
          <p:cNvPr id="6149" name="Line 5"/>
          <p:cNvSpPr>
            <a:spLocks noChangeShapeType="1"/>
          </p:cNvSpPr>
          <p:nvPr/>
        </p:nvSpPr>
        <p:spPr bwMode="auto">
          <a:xfrm>
            <a:off x="3276600" y="1066800"/>
            <a:ext cx="0" cy="419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5693" y="228600"/>
            <a:ext cx="780696" cy="780696"/>
          </a:xfrm>
          <a:prstGeom prst="rect">
            <a:avLst/>
          </a:prstGeom>
        </p:spPr>
      </p:pic>
      <p:sp>
        <p:nvSpPr>
          <p:cNvPr id="5" name="Rectangle 7"/>
          <p:cNvSpPr>
            <a:spLocks noChangeArrowheads="1"/>
          </p:cNvSpPr>
          <p:nvPr/>
        </p:nvSpPr>
        <p:spPr bwMode="auto">
          <a:xfrm>
            <a:off x="8305801" y="152400"/>
            <a:ext cx="2100263" cy="33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endParaRPr lang="en-US" sz="800" dirty="0"/>
          </a:p>
          <a:p>
            <a:pPr algn="r"/>
            <a:r>
              <a:rPr lang="en-US" sz="800" dirty="0"/>
              <a:t>Page 5</a:t>
            </a:r>
            <a:endParaRPr lang="en-US" dirty="0"/>
          </a:p>
        </p:txBody>
      </p:sp>
      <p:pic>
        <p:nvPicPr>
          <p:cNvPr id="6" name="Picture 9" descr="Cross R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9800" y="304800"/>
            <a:ext cx="146050" cy="14128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480A834-7BB4-3125-4870-47971EF72103}"/>
              </a:ext>
            </a:extLst>
          </p:cNvPr>
          <p:cNvSpPr>
            <a:spLocks noGrp="1"/>
          </p:cNvSpPr>
          <p:nvPr>
            <p:ph type="title"/>
          </p:nvPr>
        </p:nvSpPr>
        <p:spPr>
          <a:xfrm>
            <a:off x="3645388" y="197045"/>
            <a:ext cx="6324600" cy="914400"/>
          </a:xfrm>
        </p:spPr>
        <p:txBody>
          <a:bodyPr/>
          <a:lstStyle/>
          <a:p>
            <a:r>
              <a:rPr lang="en-US" sz="4000" dirty="0"/>
              <a:t>Contact Information</a:t>
            </a:r>
          </a:p>
        </p:txBody>
      </p:sp>
      <p:sp>
        <p:nvSpPr>
          <p:cNvPr id="3" name="Content Placeholder 2">
            <a:extLst>
              <a:ext uri="{FF2B5EF4-FFF2-40B4-BE49-F238E27FC236}">
                <a16:creationId xmlns:a16="http://schemas.microsoft.com/office/drawing/2014/main" id="{184AFA7A-409F-73BF-BB89-A53E616F80D6}"/>
              </a:ext>
            </a:extLst>
          </p:cNvPr>
          <p:cNvSpPr>
            <a:spLocks noGrp="1"/>
          </p:cNvSpPr>
          <p:nvPr>
            <p:ph idx="1"/>
          </p:nvPr>
        </p:nvSpPr>
        <p:spPr>
          <a:xfrm>
            <a:off x="3352800" y="931728"/>
            <a:ext cx="7238998" cy="5240473"/>
          </a:xfrm>
        </p:spPr>
        <p:txBody>
          <a:bodyPr/>
          <a:lstStyle/>
          <a:p>
            <a:pPr>
              <a:defRPr/>
            </a:pPr>
            <a:r>
              <a:rPr lang="en-US" sz="1600" dirty="0">
                <a:solidFill>
                  <a:prstClr val="black"/>
                </a:solidFill>
                <a:latin typeface="Calibri" panose="020F0502020204030204"/>
              </a:rPr>
              <a:t>Provided is the link to Procurement on the City’s website: </a:t>
            </a:r>
            <a:r>
              <a:rPr lang="en-US" sz="1600" dirty="0">
                <a:solidFill>
                  <a:prstClr val="black"/>
                </a:solidFill>
                <a:latin typeface="Calibri" panose="020F0502020204030204"/>
                <a:hlinkClick r:id="rId6"/>
              </a:rPr>
              <a:t>https://www.rockvillemd.gov/231/Procurement</a:t>
            </a:r>
            <a:endParaRPr lang="en-US" sz="1600" dirty="0">
              <a:solidFill>
                <a:prstClr val="black"/>
              </a:solidFill>
              <a:latin typeface="Calibri" panose="020F0502020204030204"/>
            </a:endParaRPr>
          </a:p>
          <a:p>
            <a:pPr>
              <a:defRPr/>
            </a:pPr>
            <a:r>
              <a:rPr lang="en-US" sz="1600" dirty="0">
                <a:solidFill>
                  <a:prstClr val="black"/>
                </a:solidFill>
                <a:latin typeface="Calibri" panose="020F0502020204030204"/>
              </a:rPr>
              <a:t>Please contact us, we look forward to talking with you:</a:t>
            </a:r>
          </a:p>
          <a:p>
            <a:pPr marL="628650" lvl="4">
              <a:defRPr/>
            </a:pPr>
            <a:r>
              <a:rPr lang="en-US" sz="1050" dirty="0">
                <a:solidFill>
                  <a:srgbClr val="000000"/>
                </a:solidFill>
                <a:latin typeface="Calibri" panose="020F0502020204030204"/>
              </a:rPr>
              <a:t>Jessica Lewis, CPPO, CPPB, MBA, Director of Procurement</a:t>
            </a:r>
            <a:br>
              <a:rPr lang="en-US" sz="1050" dirty="0">
                <a:solidFill>
                  <a:srgbClr val="000000"/>
                </a:solidFill>
                <a:latin typeface="Calibri" panose="020F0502020204030204"/>
              </a:rPr>
            </a:br>
            <a:r>
              <a:rPr lang="en-US" sz="1050" dirty="0">
                <a:solidFill>
                  <a:srgbClr val="000000"/>
                </a:solidFill>
                <a:latin typeface="Calibri" panose="020F0502020204030204"/>
              </a:rPr>
              <a:t>240-314-8432</a:t>
            </a:r>
            <a:br>
              <a:rPr lang="en-US" sz="1050" dirty="0">
                <a:solidFill>
                  <a:srgbClr val="000000"/>
                </a:solidFill>
                <a:latin typeface="Calibri" panose="020F0502020204030204"/>
              </a:rPr>
            </a:br>
            <a:r>
              <a:rPr lang="en-US" sz="1050" dirty="0">
                <a:solidFill>
                  <a:srgbClr val="000000"/>
                </a:solidFill>
                <a:latin typeface="Calibri" panose="020F0502020204030204"/>
                <a:hlinkClick r:id="rId7"/>
              </a:rPr>
              <a:t>jjlewis@rockvillemd.gov</a:t>
            </a:r>
            <a:endParaRPr lang="en-US" sz="1050" dirty="0">
              <a:solidFill>
                <a:srgbClr val="000000"/>
              </a:solidFill>
              <a:latin typeface="Calibri" panose="020F0502020204030204"/>
            </a:endParaRPr>
          </a:p>
          <a:p>
            <a:pPr marL="914400" lvl="2" indent="0">
              <a:buNone/>
              <a:defRPr/>
            </a:pPr>
            <a:endParaRPr lang="en-US" sz="800" dirty="0">
              <a:solidFill>
                <a:srgbClr val="000000"/>
              </a:solidFill>
              <a:latin typeface="Calibri" panose="020F0502020204030204"/>
            </a:endParaRPr>
          </a:p>
          <a:p>
            <a:pPr marL="628650" lvl="4">
              <a:defRPr/>
            </a:pPr>
            <a:r>
              <a:rPr lang="en-US" sz="1050" dirty="0">
                <a:solidFill>
                  <a:prstClr val="black"/>
                </a:solidFill>
                <a:latin typeface="Calibri" panose="020F0502020204030204"/>
              </a:rPr>
              <a:t>Jonathan Pierson, CPM, Assistant Director of Procurement</a:t>
            </a:r>
            <a:br>
              <a:rPr lang="en-US" sz="1050" dirty="0">
                <a:solidFill>
                  <a:prstClr val="black"/>
                </a:solidFill>
                <a:latin typeface="Calibri" panose="020F0502020204030204"/>
              </a:rPr>
            </a:br>
            <a:r>
              <a:rPr lang="en-US" sz="1050" dirty="0">
                <a:solidFill>
                  <a:prstClr val="black"/>
                </a:solidFill>
                <a:latin typeface="Calibri" panose="020F0502020204030204"/>
              </a:rPr>
              <a:t>240-314-8433</a:t>
            </a:r>
            <a:br>
              <a:rPr lang="en-US" sz="1050" dirty="0">
                <a:solidFill>
                  <a:prstClr val="black"/>
                </a:solidFill>
                <a:latin typeface="Calibri" panose="020F0502020204030204"/>
              </a:rPr>
            </a:br>
            <a:r>
              <a:rPr lang="en-US" sz="1050" dirty="0">
                <a:solidFill>
                  <a:prstClr val="black"/>
                </a:solidFill>
                <a:latin typeface="Calibri" panose="020F0502020204030204"/>
                <a:hlinkClick r:id="rId8"/>
              </a:rPr>
              <a:t>jpierson@rockvillemd.gov</a:t>
            </a:r>
            <a:br>
              <a:rPr lang="en-US" sz="1100" dirty="0">
                <a:solidFill>
                  <a:prstClr val="black"/>
                </a:solidFill>
                <a:latin typeface="Calibri" panose="020F0502020204030204"/>
              </a:rPr>
            </a:br>
            <a:endParaRPr lang="en-US" sz="1100" dirty="0">
              <a:solidFill>
                <a:prstClr val="black"/>
              </a:solidFill>
              <a:latin typeface="Calibri" panose="020F0502020204030204"/>
            </a:endParaRPr>
          </a:p>
          <a:p>
            <a:pPr marL="628650" lvl="4">
              <a:defRPr/>
            </a:pPr>
            <a:r>
              <a:rPr lang="en-US" sz="1000" dirty="0">
                <a:solidFill>
                  <a:prstClr val="black"/>
                </a:solidFill>
                <a:latin typeface="Calibri" panose="020F0502020204030204"/>
              </a:rPr>
              <a:t>Pat Ryan, CPPB, MBA, Principal Buyer – </a:t>
            </a:r>
            <a:r>
              <a:rPr lang="en-US" sz="1000" dirty="0">
                <a:solidFill>
                  <a:prstClr val="black"/>
                </a:solidFill>
                <a:highlight>
                  <a:srgbClr val="FFFF00"/>
                </a:highlight>
                <a:latin typeface="Calibri" panose="020F0502020204030204"/>
              </a:rPr>
              <a:t>email/call for technical one on one assistance</a:t>
            </a:r>
            <a:br>
              <a:rPr lang="en-US" sz="1000" dirty="0">
                <a:solidFill>
                  <a:prstClr val="black"/>
                </a:solidFill>
                <a:latin typeface="Calibri" panose="020F0502020204030204"/>
              </a:rPr>
            </a:br>
            <a:r>
              <a:rPr lang="en-US" sz="1000" dirty="0">
                <a:solidFill>
                  <a:prstClr val="black"/>
                </a:solidFill>
                <a:latin typeface="Calibri" panose="020F0502020204030204"/>
              </a:rPr>
              <a:t>240-314-8434</a:t>
            </a:r>
            <a:br>
              <a:rPr lang="en-US" sz="1000" dirty="0">
                <a:solidFill>
                  <a:prstClr val="black"/>
                </a:solidFill>
                <a:latin typeface="Calibri" panose="020F0502020204030204"/>
              </a:rPr>
            </a:br>
            <a:r>
              <a:rPr lang="en-US" sz="1000" dirty="0">
                <a:solidFill>
                  <a:prstClr val="black"/>
                </a:solidFill>
                <a:latin typeface="Calibri" panose="020F0502020204030204"/>
                <a:hlinkClick r:id="rId9"/>
              </a:rPr>
              <a:t>pryan@rockvillemd.gov</a:t>
            </a:r>
            <a:endParaRPr lang="en-US" sz="1000" dirty="0">
              <a:solidFill>
                <a:prstClr val="black"/>
              </a:solidFill>
              <a:latin typeface="Calibri" panose="020F0502020204030204"/>
            </a:endParaRPr>
          </a:p>
          <a:p>
            <a:pPr marL="914400" lvl="2" indent="0">
              <a:buNone/>
              <a:defRPr/>
            </a:pPr>
            <a:endParaRPr lang="en-US" sz="800" dirty="0">
              <a:solidFill>
                <a:prstClr val="black"/>
              </a:solidFill>
              <a:latin typeface="Calibri" panose="020F0502020204030204"/>
            </a:endParaRPr>
          </a:p>
          <a:p>
            <a:pPr marL="628650" lvl="4">
              <a:defRPr/>
            </a:pPr>
            <a:r>
              <a:rPr lang="en-US" sz="1050" dirty="0">
                <a:solidFill>
                  <a:prstClr val="black"/>
                </a:solidFill>
                <a:latin typeface="Calibri" panose="020F0502020204030204"/>
              </a:rPr>
              <a:t>Thomas Ellison, CPPB, Principal Buyer</a:t>
            </a:r>
            <a:br>
              <a:rPr lang="en-US" sz="1050" dirty="0">
                <a:solidFill>
                  <a:prstClr val="black"/>
                </a:solidFill>
                <a:latin typeface="Calibri" panose="020F0502020204030204"/>
              </a:rPr>
            </a:br>
            <a:r>
              <a:rPr lang="en-US" sz="1050" dirty="0">
                <a:solidFill>
                  <a:prstClr val="black"/>
                </a:solidFill>
                <a:latin typeface="Calibri" panose="020F0502020204030204"/>
              </a:rPr>
              <a:t>240-314-8436</a:t>
            </a:r>
            <a:br>
              <a:rPr lang="en-US" sz="1050" dirty="0">
                <a:solidFill>
                  <a:prstClr val="black"/>
                </a:solidFill>
                <a:latin typeface="Calibri" panose="020F0502020204030204"/>
              </a:rPr>
            </a:br>
            <a:r>
              <a:rPr lang="en-US" sz="1050" dirty="0">
                <a:solidFill>
                  <a:prstClr val="black"/>
                </a:solidFill>
                <a:latin typeface="Calibri" panose="020F0502020204030204"/>
                <a:hlinkClick r:id="rId10"/>
              </a:rPr>
              <a:t>tellison@rockvillemd.gov</a:t>
            </a:r>
            <a:br>
              <a:rPr lang="en-US" sz="1100" dirty="0">
                <a:solidFill>
                  <a:prstClr val="black"/>
                </a:solidFill>
                <a:latin typeface="Calibri" panose="020F0502020204030204"/>
              </a:rPr>
            </a:br>
            <a:endParaRPr lang="en-US" sz="1100" dirty="0">
              <a:solidFill>
                <a:prstClr val="black"/>
              </a:solidFill>
              <a:latin typeface="Calibri" panose="020F0502020204030204"/>
            </a:endParaRPr>
          </a:p>
          <a:p>
            <a:pPr marL="628650" lvl="4">
              <a:defRPr/>
            </a:pPr>
            <a:r>
              <a:rPr lang="en-US" sz="1050" dirty="0">
                <a:solidFill>
                  <a:prstClr val="black"/>
                </a:solidFill>
                <a:latin typeface="Calibri" panose="020F0502020204030204"/>
              </a:rPr>
              <a:t>Regina Washington, Senior Buyer</a:t>
            </a:r>
            <a:br>
              <a:rPr lang="en-US" sz="1050" dirty="0">
                <a:solidFill>
                  <a:prstClr val="black"/>
                </a:solidFill>
                <a:latin typeface="Calibri" panose="020F0502020204030204"/>
              </a:rPr>
            </a:br>
            <a:r>
              <a:rPr lang="en-US" sz="1050" dirty="0">
                <a:solidFill>
                  <a:prstClr val="black"/>
                </a:solidFill>
                <a:latin typeface="Calibri" panose="020F0502020204030204"/>
              </a:rPr>
              <a:t>240-314-8431</a:t>
            </a:r>
            <a:br>
              <a:rPr lang="en-US" sz="1050" dirty="0">
                <a:solidFill>
                  <a:prstClr val="black"/>
                </a:solidFill>
                <a:latin typeface="Calibri" panose="020F0502020204030204"/>
              </a:rPr>
            </a:br>
            <a:r>
              <a:rPr lang="en-US" sz="1050" dirty="0">
                <a:solidFill>
                  <a:prstClr val="black"/>
                </a:solidFill>
                <a:latin typeface="Calibri" panose="020F0502020204030204"/>
                <a:hlinkClick r:id="rId11"/>
              </a:rPr>
              <a:t>rwashington@rockvillemd.gov</a:t>
            </a:r>
            <a:endParaRPr lang="en-US" sz="1050" dirty="0">
              <a:solidFill>
                <a:prstClr val="black"/>
              </a:solidFill>
              <a:latin typeface="Calibri" panose="020F0502020204030204"/>
            </a:endParaRPr>
          </a:p>
          <a:p>
            <a:pPr marL="400050" lvl="4" indent="0">
              <a:buNone/>
              <a:defRPr/>
            </a:pPr>
            <a:endParaRPr lang="en-US" sz="800" dirty="0">
              <a:solidFill>
                <a:prstClr val="black"/>
              </a:solidFill>
              <a:latin typeface="Calibri" panose="020F0502020204030204"/>
            </a:endParaRPr>
          </a:p>
          <a:p>
            <a:pPr marL="628650" lvl="4">
              <a:defRPr/>
            </a:pPr>
            <a:r>
              <a:rPr lang="en-US" sz="1050" dirty="0">
                <a:solidFill>
                  <a:prstClr val="black"/>
                </a:solidFill>
                <a:latin typeface="Calibri" panose="020F0502020204030204"/>
              </a:rPr>
              <a:t>Christos </a:t>
            </a:r>
            <a:r>
              <a:rPr lang="en-US" sz="1050" dirty="0" err="1">
                <a:solidFill>
                  <a:prstClr val="black"/>
                </a:solidFill>
                <a:latin typeface="Calibri" panose="020F0502020204030204"/>
              </a:rPr>
              <a:t>Bazekis</a:t>
            </a:r>
            <a:r>
              <a:rPr lang="en-US" sz="1050" dirty="0">
                <a:solidFill>
                  <a:prstClr val="black"/>
                </a:solidFill>
                <a:latin typeface="Calibri" panose="020F0502020204030204"/>
              </a:rPr>
              <a:t>, Buyer</a:t>
            </a:r>
            <a:br>
              <a:rPr lang="en-US" sz="1050" dirty="0">
                <a:solidFill>
                  <a:prstClr val="black"/>
                </a:solidFill>
                <a:latin typeface="Calibri" panose="020F0502020204030204"/>
              </a:rPr>
            </a:br>
            <a:r>
              <a:rPr lang="en-US" sz="1050" dirty="0">
                <a:solidFill>
                  <a:prstClr val="black"/>
                </a:solidFill>
                <a:latin typeface="Calibri" panose="020F0502020204030204"/>
              </a:rPr>
              <a:t>240-314-8446</a:t>
            </a:r>
            <a:br>
              <a:rPr lang="en-US" sz="1050" dirty="0">
                <a:solidFill>
                  <a:prstClr val="black"/>
                </a:solidFill>
                <a:latin typeface="Calibri" panose="020F0502020204030204"/>
              </a:rPr>
            </a:br>
            <a:r>
              <a:rPr lang="en-US" sz="1050" dirty="0">
                <a:solidFill>
                  <a:prstClr val="black"/>
                </a:solidFill>
                <a:latin typeface="Calibri" panose="020F0502020204030204"/>
                <a:hlinkClick r:id="rId12"/>
              </a:rPr>
              <a:t>cbazekis@rockvillemd.gov</a:t>
            </a:r>
            <a:endParaRPr lang="en-US" sz="1050" dirty="0">
              <a:solidFill>
                <a:prstClr val="black"/>
              </a:solidFill>
              <a:latin typeface="Calibri" panose="020F0502020204030204"/>
            </a:endParaRPr>
          </a:p>
          <a:p>
            <a:pPr marL="628650" lvl="4" indent="0">
              <a:buNone/>
              <a:defRPr/>
            </a:pPr>
            <a:endParaRPr lang="en-US" sz="1100" dirty="0">
              <a:solidFill>
                <a:prstClr val="black"/>
              </a:solidFill>
              <a:latin typeface="Calibri" panose="020F0502020204030204"/>
            </a:endParaRPr>
          </a:p>
          <a:p>
            <a:pPr marL="400050" lvl="4" indent="228600">
              <a:buNone/>
              <a:defRPr/>
            </a:pPr>
            <a:r>
              <a:rPr lang="en-US" sz="1100" dirty="0">
                <a:solidFill>
                  <a:prstClr val="black"/>
                </a:solidFill>
                <a:latin typeface="Calibri" panose="020F0502020204030204"/>
              </a:rPr>
              <a:t>		</a:t>
            </a:r>
          </a:p>
          <a:p>
            <a:pPr>
              <a:defRPr/>
            </a:pPr>
            <a:endParaRPr lang="en-US" sz="1700" dirty="0">
              <a:solidFill>
                <a:prstClr val="black"/>
              </a:solidFill>
              <a:latin typeface="Calibri" panose="020F0502020204030204"/>
            </a:endParaRPr>
          </a:p>
          <a:p>
            <a:endParaRPr lang="en-US" sz="1600" dirty="0">
              <a:solidFill>
                <a:srgbClr val="4C4C4C"/>
              </a:solidFill>
            </a:endParaRPr>
          </a:p>
          <a:p>
            <a:pPr marL="0" indent="0">
              <a:buNone/>
            </a:pPr>
            <a:endParaRPr lang="en-US" sz="1600" dirty="0"/>
          </a:p>
        </p:txBody>
      </p:sp>
    </p:spTree>
    <p:extLst>
      <p:ext uri="{BB962C8B-B14F-4D97-AF65-F5344CB8AC3E}">
        <p14:creationId xmlns:p14="http://schemas.microsoft.com/office/powerpoint/2010/main" val="26763378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BECB4C-17AB-384B-1701-BF17296E390E}"/>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b="1" kern="1200" dirty="0">
                <a:solidFill>
                  <a:schemeClr val="tx1"/>
                </a:solidFill>
                <a:latin typeface="+mj-lt"/>
                <a:ea typeface="+mj-ea"/>
                <a:cs typeface="+mj-cs"/>
              </a:rPr>
              <a:t>WSSC Water</a:t>
            </a:r>
          </a:p>
        </p:txBody>
      </p:sp>
      <p:sp>
        <p:nvSpPr>
          <p:cNvPr id="3" name="Text Placeholder 2">
            <a:extLst>
              <a:ext uri="{FF2B5EF4-FFF2-40B4-BE49-F238E27FC236}">
                <a16:creationId xmlns:a16="http://schemas.microsoft.com/office/drawing/2014/main" id="{2D2E196A-03B8-D508-3AE3-9A94BA0D16F0}"/>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sz="2400" kern="1200" dirty="0">
                <a:solidFill>
                  <a:schemeClr val="tx1"/>
                </a:solidFill>
                <a:latin typeface="+mn-lt"/>
                <a:ea typeface="+mn-ea"/>
                <a:cs typeface="+mn-cs"/>
              </a:rPr>
              <a:t>Caprecia Poole-Williams</a:t>
            </a:r>
          </a:p>
        </p:txBody>
      </p:sp>
    </p:spTree>
    <p:extLst>
      <p:ext uri="{BB962C8B-B14F-4D97-AF65-F5344CB8AC3E}">
        <p14:creationId xmlns:p14="http://schemas.microsoft.com/office/powerpoint/2010/main" val="28967544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C87E836-72D3-65C6-4F8A-259E19EB0166}"/>
              </a:ext>
            </a:extLst>
          </p:cNvPr>
          <p:cNvSpPr txBox="1"/>
          <p:nvPr/>
        </p:nvSpPr>
        <p:spPr>
          <a:xfrm>
            <a:off x="4847774" y="4626363"/>
            <a:ext cx="6313913"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C4981"/>
                </a:solidFill>
                <a:effectLst/>
                <a:uLnTx/>
                <a:uFillTx/>
                <a:latin typeface="Gill Sans MT"/>
                <a:ea typeface="DIN 2014 Bold" panose="020B0504020202020204" pitchFamily="34" charset="77"/>
                <a:cs typeface="Futura" panose="020B0602020204020303" pitchFamily="34" charset="-79"/>
              </a:rPr>
              <a:t>Procurement at WSSC</a:t>
            </a:r>
          </a:p>
        </p:txBody>
      </p:sp>
      <p:sp>
        <p:nvSpPr>
          <p:cNvPr id="103" name="TextBox 102">
            <a:extLst>
              <a:ext uri="{FF2B5EF4-FFF2-40B4-BE49-F238E27FC236}">
                <a16:creationId xmlns:a16="http://schemas.microsoft.com/office/drawing/2014/main" id="{3D1C73B8-DBC5-89CC-0386-318DA61C134A}"/>
              </a:ext>
            </a:extLst>
          </p:cNvPr>
          <p:cNvSpPr txBox="1"/>
          <p:nvPr/>
        </p:nvSpPr>
        <p:spPr>
          <a:xfrm>
            <a:off x="1030313" y="6307624"/>
            <a:ext cx="55011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426F"/>
                </a:solidFill>
                <a:effectLst/>
                <a:uLnTx/>
                <a:uFillTx/>
                <a:latin typeface="Gill Sans MT" panose="020B0502020104020203" pitchFamily="34" charset="77"/>
                <a:ea typeface="DIN 2014 Bold" panose="020B0504020202020204" pitchFamily="34" charset="77"/>
                <a:cs typeface="Futura Medium" panose="020B0602020204020303" pitchFamily="34" charset="-79"/>
              </a:rPr>
              <a:t>Caprecia Poole-Williams, Chief Procurement Officer</a:t>
            </a:r>
            <a:endParaRPr kumimoji="0" lang="en-US" sz="1600" b="0" i="0" u="none" strike="noStrike" kern="1200" cap="none" spc="0" normalizeH="0" baseline="0" noProof="0" dirty="0">
              <a:ln>
                <a:noFill/>
              </a:ln>
              <a:solidFill>
                <a:srgbClr val="36426F"/>
              </a:solidFill>
              <a:effectLst/>
              <a:uLnTx/>
              <a:uFillTx/>
              <a:latin typeface="Gill Sans MT" panose="020B0502020104020203" pitchFamily="34" charset="77"/>
              <a:ea typeface="DIN 2014" panose="020B0504020202020204" pitchFamily="34" charset="77"/>
              <a:cs typeface="Futura Medium" panose="020B0602020204020303" pitchFamily="34" charset="-79"/>
            </a:endParaRPr>
          </a:p>
        </p:txBody>
      </p:sp>
      <p:sp>
        <p:nvSpPr>
          <p:cNvPr id="104" name="TextBox 103">
            <a:extLst>
              <a:ext uri="{FF2B5EF4-FFF2-40B4-BE49-F238E27FC236}">
                <a16:creationId xmlns:a16="http://schemas.microsoft.com/office/drawing/2014/main" id="{95BA3784-BF37-A345-16AD-7FE08897E688}"/>
              </a:ext>
            </a:extLst>
          </p:cNvPr>
          <p:cNvSpPr txBox="1"/>
          <p:nvPr/>
        </p:nvSpPr>
        <p:spPr>
          <a:xfrm>
            <a:off x="9053126" y="6302620"/>
            <a:ext cx="210856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426F"/>
                </a:solidFill>
                <a:effectLst/>
                <a:uLnTx/>
                <a:uFillTx/>
                <a:latin typeface="Gill Sans MT" panose="020B0502020104020203" pitchFamily="34" charset="77"/>
                <a:ea typeface="DIN 2014 Bold" panose="020B0504020202020204" pitchFamily="34" charset="77"/>
                <a:cs typeface="Futura Medium" panose="020B0602020204020303" pitchFamily="34" charset="-79"/>
              </a:rPr>
              <a:t>November 16</a:t>
            </a:r>
            <a:r>
              <a:rPr kumimoji="0" lang="en-US" sz="1600" b="0" i="0" u="none" strike="noStrike" kern="1200" cap="none" spc="0" normalizeH="0" baseline="0" noProof="0" dirty="0">
                <a:ln>
                  <a:noFill/>
                </a:ln>
                <a:solidFill>
                  <a:srgbClr val="36426F"/>
                </a:solidFill>
                <a:effectLst/>
                <a:uLnTx/>
                <a:uFillTx/>
                <a:latin typeface="Gill Sans MT" panose="020B0502020104020203" pitchFamily="34" charset="77"/>
                <a:ea typeface="DIN 2014 Bold" panose="020B0504020202020204" pitchFamily="34" charset="77"/>
                <a:cs typeface="Futura Medium" panose="020B0602020204020303" pitchFamily="34" charset="-79"/>
              </a:rPr>
              <a:t>, 2023</a:t>
            </a:r>
            <a:endParaRPr kumimoji="0" lang="en-US" sz="1600" b="0" i="0" u="none" strike="noStrike" kern="1200" cap="none" spc="0" normalizeH="0" baseline="0" noProof="0" dirty="0">
              <a:ln>
                <a:noFill/>
              </a:ln>
              <a:solidFill>
                <a:srgbClr val="36426F"/>
              </a:solidFill>
              <a:effectLst/>
              <a:uLnTx/>
              <a:uFillTx/>
              <a:latin typeface="Gill Sans MT" panose="020B0502020104020203" pitchFamily="34" charset="77"/>
              <a:ea typeface="DIN 2014" panose="020B0504020202020204" pitchFamily="34" charset="77"/>
              <a:cs typeface="Futura Medium" panose="020B0602020204020303" pitchFamily="34" charset="-79"/>
            </a:endParaRPr>
          </a:p>
        </p:txBody>
      </p:sp>
    </p:spTree>
    <p:extLst>
      <p:ext uri="{BB962C8B-B14F-4D97-AF65-F5344CB8AC3E}">
        <p14:creationId xmlns:p14="http://schemas.microsoft.com/office/powerpoint/2010/main" val="28543688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B45300-8FF9-48A3-92E3-CA2629AFEB7C}"/>
              </a:ext>
            </a:extLst>
          </p:cNvPr>
          <p:cNvSpPr txBox="1">
            <a:spLocks/>
          </p:cNvSpPr>
          <p:nvPr/>
        </p:nvSpPr>
        <p:spPr>
          <a:xfrm>
            <a:off x="816077" y="744722"/>
            <a:ext cx="10537723" cy="13170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pPr algn="ctr"/>
            <a:r>
              <a:rPr lang="en-US" sz="4500" b="1" dirty="0">
                <a:solidFill>
                  <a:srgbClr val="3B4982"/>
                </a:solidFill>
                <a:latin typeface="Gill Sans MT" panose="020B0502020104020203" pitchFamily="34" charset="0"/>
              </a:rPr>
              <a:t>Tap Into Business With WSSC Water!</a:t>
            </a:r>
            <a:endParaRPr lang="en-US" sz="4500" b="1" dirty="0">
              <a:solidFill>
                <a:srgbClr val="3B4982"/>
              </a:solidFill>
              <a:highlight>
                <a:srgbClr val="00FF00"/>
              </a:highlight>
              <a:latin typeface="Gill Sans MT" panose="020B0502020104020203" pitchFamily="34" charset="0"/>
            </a:endParaRPr>
          </a:p>
        </p:txBody>
      </p:sp>
      <p:sp>
        <p:nvSpPr>
          <p:cNvPr id="10" name="Content Placeholder 2">
            <a:extLst>
              <a:ext uri="{FF2B5EF4-FFF2-40B4-BE49-F238E27FC236}">
                <a16:creationId xmlns:a16="http://schemas.microsoft.com/office/drawing/2014/main" id="{1C833531-16C3-40A6-BE9C-B1F9E086F50F}"/>
              </a:ext>
            </a:extLst>
          </p:cNvPr>
          <p:cNvSpPr>
            <a:spLocks noGrp="1"/>
          </p:cNvSpPr>
          <p:nvPr>
            <p:ph idx="1"/>
          </p:nvPr>
        </p:nvSpPr>
        <p:spPr>
          <a:xfrm>
            <a:off x="387928" y="2713786"/>
            <a:ext cx="5920509" cy="3055056"/>
          </a:xfrm>
        </p:spPr>
        <p:txBody>
          <a:bodyPr>
            <a:normAutofit lnSpcReduction="10000"/>
          </a:bodyPr>
          <a:lstStyle/>
          <a:p>
            <a:r>
              <a:rPr lang="en-US" sz="2600" dirty="0">
                <a:solidFill>
                  <a:schemeClr val="bg2">
                    <a:lumMod val="25000"/>
                  </a:schemeClr>
                </a:solidFill>
              </a:rPr>
              <a:t>104-years old: NEVER had a drinking water quality violation. . . EVER</a:t>
            </a:r>
          </a:p>
          <a:p>
            <a:pPr marL="0" indent="0">
              <a:buNone/>
            </a:pPr>
            <a:endParaRPr lang="en-US" sz="100" dirty="0">
              <a:solidFill>
                <a:schemeClr val="bg2">
                  <a:lumMod val="25000"/>
                </a:schemeClr>
              </a:solidFill>
            </a:endParaRPr>
          </a:p>
          <a:p>
            <a:r>
              <a:rPr lang="en-US" sz="2600" dirty="0">
                <a:solidFill>
                  <a:schemeClr val="bg2">
                    <a:lumMod val="25000"/>
                  </a:schemeClr>
                </a:solidFill>
              </a:rPr>
              <a:t>1,000 square mile service area in Prince George’s &amp; Montgomery Counties</a:t>
            </a:r>
          </a:p>
          <a:p>
            <a:endParaRPr lang="en-US" sz="200" dirty="0">
              <a:solidFill>
                <a:schemeClr val="bg2">
                  <a:lumMod val="25000"/>
                </a:schemeClr>
              </a:solidFill>
            </a:endParaRPr>
          </a:p>
          <a:p>
            <a:r>
              <a:rPr lang="en-US" sz="2600" dirty="0">
                <a:solidFill>
                  <a:schemeClr val="bg2">
                    <a:lumMod val="25000"/>
                  </a:schemeClr>
                </a:solidFill>
              </a:rPr>
              <a:t>475,000 accounts with 1.9M residents</a:t>
            </a:r>
          </a:p>
          <a:p>
            <a:endParaRPr lang="en-US" sz="200" dirty="0">
              <a:solidFill>
                <a:schemeClr val="bg2">
                  <a:lumMod val="25000"/>
                </a:schemeClr>
              </a:solidFill>
            </a:endParaRPr>
          </a:p>
          <a:p>
            <a:r>
              <a:rPr lang="en-US" sz="2600" dirty="0">
                <a:solidFill>
                  <a:schemeClr val="bg2">
                    <a:lumMod val="25000"/>
                  </a:schemeClr>
                </a:solidFill>
              </a:rPr>
              <a:t>Largest water utility in Maryland</a:t>
            </a:r>
          </a:p>
        </p:txBody>
      </p:sp>
      <p:pic>
        <p:nvPicPr>
          <p:cNvPr id="2" name="Picture 1">
            <a:extLst>
              <a:ext uri="{FF2B5EF4-FFF2-40B4-BE49-F238E27FC236}">
                <a16:creationId xmlns:a16="http://schemas.microsoft.com/office/drawing/2014/main" id="{E20E312B-64D1-44BD-A491-824F9A83550F}"/>
              </a:ext>
            </a:extLst>
          </p:cNvPr>
          <p:cNvPicPr>
            <a:picLocks noChangeAspect="1"/>
          </p:cNvPicPr>
          <p:nvPr/>
        </p:nvPicPr>
        <p:blipFill>
          <a:blip r:embed="rId3"/>
          <a:stretch>
            <a:fillRect/>
          </a:stretch>
        </p:blipFill>
        <p:spPr>
          <a:xfrm>
            <a:off x="7228307" y="657728"/>
            <a:ext cx="4785535" cy="7167173"/>
          </a:xfrm>
          <a:prstGeom prst="rect">
            <a:avLst/>
          </a:prstGeom>
        </p:spPr>
      </p:pic>
      <p:sp>
        <p:nvSpPr>
          <p:cNvPr id="8" name="Slide Number Placeholder 5">
            <a:extLst>
              <a:ext uri="{FF2B5EF4-FFF2-40B4-BE49-F238E27FC236}">
                <a16:creationId xmlns:a16="http://schemas.microsoft.com/office/drawing/2014/main" id="{F6F4562A-D777-471A-B4FF-CB3A296F8E31}"/>
              </a:ext>
            </a:extLst>
          </p:cNvPr>
          <p:cNvSpPr>
            <a:spLocks noGrp="1"/>
          </p:cNvSpPr>
          <p:nvPr>
            <p:ph type="sldNum" sz="quarter" idx="12"/>
          </p:nvPr>
        </p:nvSpPr>
        <p:spPr>
          <a:xfrm>
            <a:off x="10324730" y="6306105"/>
            <a:ext cx="102907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866B1-0BC7-D942-B5F2-DF16F5DDBF7A}" type="slidenum">
              <a:rPr kumimoji="0" lang="en-US" sz="1800" b="0" i="0" u="none" strike="noStrike" kern="1200" cap="none" spc="0" normalizeH="0" baseline="0" noProof="0" smtClean="0">
                <a:ln>
                  <a:noFill/>
                </a:ln>
                <a:solidFill>
                  <a:prstClr val="white">
                    <a:lumMod val="5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800" b="0" i="0" u="none" strike="noStrike" kern="1200" cap="none" spc="0" normalizeH="0" baseline="0" noProof="0" dirty="0">
              <a:ln>
                <a:noFill/>
              </a:ln>
              <a:solidFill>
                <a:prstClr val="white">
                  <a:lumMod val="50000"/>
                </a:prstClr>
              </a:solidFill>
              <a:effectLst/>
              <a:uLnTx/>
              <a:uFillTx/>
              <a:latin typeface="Gill Sans MT"/>
              <a:ea typeface="+mn-ea"/>
              <a:cs typeface="+mn-cs"/>
            </a:endParaRPr>
          </a:p>
        </p:txBody>
      </p:sp>
    </p:spTree>
    <p:extLst>
      <p:ext uri="{BB962C8B-B14F-4D97-AF65-F5344CB8AC3E}">
        <p14:creationId xmlns:p14="http://schemas.microsoft.com/office/powerpoint/2010/main" val="19589071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B45300-8FF9-48A3-92E3-CA2629AFEB7C}"/>
              </a:ext>
            </a:extLst>
          </p:cNvPr>
          <p:cNvSpPr txBox="1">
            <a:spLocks/>
          </p:cNvSpPr>
          <p:nvPr/>
        </p:nvSpPr>
        <p:spPr>
          <a:xfrm>
            <a:off x="816077" y="373626"/>
            <a:ext cx="10537723" cy="13170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pPr algn="ctr"/>
            <a:r>
              <a:rPr lang="en-US" b="1" dirty="0">
                <a:latin typeface="Gill Sans MT" panose="020B0502020104020203" pitchFamily="34" charset="0"/>
              </a:rPr>
              <a:t>What Do We Buy?</a:t>
            </a:r>
            <a:endParaRPr lang="en-US" b="1" dirty="0">
              <a:highlight>
                <a:srgbClr val="00FF00"/>
              </a:highlight>
              <a:latin typeface="Gill Sans MT" panose="020B0502020104020203" pitchFamily="34" charset="0"/>
            </a:endParaRPr>
          </a:p>
        </p:txBody>
      </p:sp>
      <p:sp>
        <p:nvSpPr>
          <p:cNvPr id="8" name="TextBox 7">
            <a:extLst>
              <a:ext uri="{FF2B5EF4-FFF2-40B4-BE49-F238E27FC236}">
                <a16:creationId xmlns:a16="http://schemas.microsoft.com/office/drawing/2014/main" id="{3DF87790-7ACF-40E7-A3D7-90469C7C94AB}"/>
              </a:ext>
            </a:extLst>
          </p:cNvPr>
          <p:cNvSpPr txBox="1"/>
          <p:nvPr/>
        </p:nvSpPr>
        <p:spPr>
          <a:xfrm>
            <a:off x="0" y="1653047"/>
            <a:ext cx="12192000" cy="861774"/>
          </a:xfrm>
          <a:prstGeom prst="rect">
            <a:avLst/>
          </a:prstGeom>
          <a:solidFill>
            <a:srgbClr val="8FCA6A"/>
          </a:solidFill>
        </p:spPr>
        <p:style>
          <a:lnRef idx="3">
            <a:schemeClr val="lt1"/>
          </a:lnRef>
          <a:fillRef idx="1">
            <a:schemeClr val="accent6"/>
          </a:fillRef>
          <a:effectRef idx="1">
            <a:schemeClr val="accent6"/>
          </a:effectRef>
          <a:fontRef idx="minor">
            <a:schemeClr val="lt1"/>
          </a:fontRef>
        </p:style>
        <p:txBody>
          <a:bodyPr wrap="square" rtlCol="0" anchor="ctr">
            <a:spAutoFit/>
          </a:bodyPr>
          <a:lstStyle/>
          <a:p>
            <a:r>
              <a:rPr lang="en-US" sz="2500" dirty="0">
                <a:solidFill>
                  <a:srgbClr val="3B4982"/>
                </a:solidFill>
                <a:latin typeface="Gill Sans MT" panose="020B0502020104020203" pitchFamily="34" charset="0"/>
              </a:rPr>
              <a:t>The following list provides an example of the goods and services we purchase. The list is not exhaustive.  </a:t>
            </a:r>
          </a:p>
        </p:txBody>
      </p:sp>
      <p:sp>
        <p:nvSpPr>
          <p:cNvPr id="2" name="Rectangle 1">
            <a:extLst>
              <a:ext uri="{FF2B5EF4-FFF2-40B4-BE49-F238E27FC236}">
                <a16:creationId xmlns:a16="http://schemas.microsoft.com/office/drawing/2014/main" id="{B81C79F6-8D9B-473A-BBDA-11247E84B531}"/>
              </a:ext>
            </a:extLst>
          </p:cNvPr>
          <p:cNvSpPr/>
          <p:nvPr/>
        </p:nvSpPr>
        <p:spPr>
          <a:xfrm>
            <a:off x="5974813" y="3244334"/>
            <a:ext cx="248786" cy="369332"/>
          </a:xfrm>
          <a:prstGeom prst="rect">
            <a:avLst/>
          </a:prstGeom>
        </p:spPr>
        <p:txBody>
          <a:bodyPr wrap="none">
            <a:spAutoFit/>
          </a:bodyPr>
          <a:lstStyle/>
          <a:p>
            <a:r>
              <a:rPr lang="en-US" dirty="0">
                <a:solidFill>
                  <a:srgbClr val="000000"/>
                </a:solidFill>
                <a:latin typeface="Gill Sans MT" panose="020B0502020104020203" pitchFamily="34" charset="0"/>
              </a:rPr>
              <a:t> </a:t>
            </a:r>
            <a:endParaRPr lang="en-US" dirty="0">
              <a:latin typeface="Gill Sans MT" panose="020B0502020104020203" pitchFamily="34" charset="0"/>
            </a:endParaRPr>
          </a:p>
        </p:txBody>
      </p:sp>
      <p:sp>
        <p:nvSpPr>
          <p:cNvPr id="7" name="Rectangle 6">
            <a:extLst>
              <a:ext uri="{FF2B5EF4-FFF2-40B4-BE49-F238E27FC236}">
                <a16:creationId xmlns:a16="http://schemas.microsoft.com/office/drawing/2014/main" id="{55EBB86E-B296-459E-A4FF-BBD391CB0A8C}"/>
              </a:ext>
            </a:extLst>
          </p:cNvPr>
          <p:cNvSpPr/>
          <p:nvPr/>
        </p:nvSpPr>
        <p:spPr>
          <a:xfrm>
            <a:off x="5974813" y="3244334"/>
            <a:ext cx="248786" cy="369332"/>
          </a:xfrm>
          <a:prstGeom prst="rect">
            <a:avLst/>
          </a:prstGeom>
        </p:spPr>
        <p:txBody>
          <a:bodyPr wrap="none">
            <a:spAutoFit/>
          </a:bodyPr>
          <a:lstStyle/>
          <a:p>
            <a:r>
              <a:rPr lang="en-US" dirty="0">
                <a:solidFill>
                  <a:srgbClr val="000000"/>
                </a:solidFill>
                <a:latin typeface="Gill Sans MT" panose="020B0502020104020203" pitchFamily="34" charset="0"/>
              </a:rPr>
              <a:t> </a:t>
            </a:r>
            <a:endParaRPr lang="en-US" dirty="0">
              <a:latin typeface="Gill Sans MT" panose="020B0502020104020203" pitchFamily="34" charset="0"/>
            </a:endParaRPr>
          </a:p>
        </p:txBody>
      </p:sp>
      <p:sp>
        <p:nvSpPr>
          <p:cNvPr id="9" name="Rectangle 8">
            <a:extLst>
              <a:ext uri="{FF2B5EF4-FFF2-40B4-BE49-F238E27FC236}">
                <a16:creationId xmlns:a16="http://schemas.microsoft.com/office/drawing/2014/main" id="{4DBA3C6C-4CB3-4E7B-B2BB-2F47B047B5F6}"/>
              </a:ext>
            </a:extLst>
          </p:cNvPr>
          <p:cNvSpPr/>
          <p:nvPr/>
        </p:nvSpPr>
        <p:spPr>
          <a:xfrm>
            <a:off x="5974813" y="3244334"/>
            <a:ext cx="248786" cy="369332"/>
          </a:xfrm>
          <a:prstGeom prst="rect">
            <a:avLst/>
          </a:prstGeom>
        </p:spPr>
        <p:txBody>
          <a:bodyPr wrap="none">
            <a:spAutoFit/>
          </a:bodyPr>
          <a:lstStyle/>
          <a:p>
            <a:r>
              <a:rPr lang="en-US" dirty="0">
                <a:solidFill>
                  <a:srgbClr val="000000"/>
                </a:solidFill>
                <a:latin typeface="Gill Sans MT" panose="020B0502020104020203" pitchFamily="34" charset="0"/>
              </a:rPr>
              <a:t> </a:t>
            </a:r>
            <a:endParaRPr lang="en-US" dirty="0">
              <a:latin typeface="Gill Sans MT" panose="020B0502020104020203" pitchFamily="34" charset="0"/>
            </a:endParaRPr>
          </a:p>
        </p:txBody>
      </p:sp>
      <p:pic>
        <p:nvPicPr>
          <p:cNvPr id="13" name="Graphic 12" descr="Shopping cart">
            <a:extLst>
              <a:ext uri="{FF2B5EF4-FFF2-40B4-BE49-F238E27FC236}">
                <a16:creationId xmlns:a16="http://schemas.microsoft.com/office/drawing/2014/main" id="{84C89942-9313-41E6-91C9-9ECE34AD11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703" y="2949768"/>
            <a:ext cx="2291216" cy="2291216"/>
          </a:xfrm>
          <a:prstGeom prst="rect">
            <a:avLst/>
          </a:prstGeom>
        </p:spPr>
      </p:pic>
      <p:graphicFrame>
        <p:nvGraphicFramePr>
          <p:cNvPr id="12" name="Table 11">
            <a:extLst>
              <a:ext uri="{FF2B5EF4-FFF2-40B4-BE49-F238E27FC236}">
                <a16:creationId xmlns:a16="http://schemas.microsoft.com/office/drawing/2014/main" id="{1295DA01-5B7F-455C-95B0-54BD472FFCC8}"/>
              </a:ext>
            </a:extLst>
          </p:cNvPr>
          <p:cNvGraphicFramePr>
            <a:graphicFrameLocks noGrp="1"/>
          </p:cNvGraphicFramePr>
          <p:nvPr/>
        </p:nvGraphicFramePr>
        <p:xfrm>
          <a:off x="3059084" y="2905538"/>
          <a:ext cx="8818284" cy="2672715"/>
        </p:xfrm>
        <a:graphic>
          <a:graphicData uri="http://schemas.openxmlformats.org/drawingml/2006/table">
            <a:tbl>
              <a:tblPr firstRow="1" bandRow="1">
                <a:tableStyleId>{21E4AEA4-8DFA-4A89-87EB-49C32662AFE0}</a:tableStyleId>
              </a:tblPr>
              <a:tblGrid>
                <a:gridCol w="4409142">
                  <a:extLst>
                    <a:ext uri="{9D8B030D-6E8A-4147-A177-3AD203B41FA5}">
                      <a16:colId xmlns:a16="http://schemas.microsoft.com/office/drawing/2014/main" val="512308241"/>
                    </a:ext>
                  </a:extLst>
                </a:gridCol>
                <a:gridCol w="4409142">
                  <a:extLst>
                    <a:ext uri="{9D8B030D-6E8A-4147-A177-3AD203B41FA5}">
                      <a16:colId xmlns:a16="http://schemas.microsoft.com/office/drawing/2014/main" val="2121758437"/>
                    </a:ext>
                  </a:extLst>
                </a:gridCol>
              </a:tblGrid>
              <a:tr h="433959">
                <a:tc>
                  <a:txBody>
                    <a:bodyPr/>
                    <a:lstStyle/>
                    <a:p>
                      <a:pPr algn="ctr"/>
                      <a:r>
                        <a:rPr lang="en-US" sz="2700" dirty="0">
                          <a:solidFill>
                            <a:schemeClr val="bg1"/>
                          </a:solidFill>
                        </a:rPr>
                        <a:t>GOODS </a:t>
                      </a:r>
                    </a:p>
                  </a:txBody>
                  <a:tcPr>
                    <a:solidFill>
                      <a:schemeClr val="accent1"/>
                    </a:solidFill>
                  </a:tcPr>
                </a:tc>
                <a:tc>
                  <a:txBody>
                    <a:bodyPr/>
                    <a:lstStyle/>
                    <a:p>
                      <a:pPr algn="ctr"/>
                      <a:r>
                        <a:rPr lang="en-US" sz="2700" dirty="0">
                          <a:solidFill>
                            <a:schemeClr val="bg1"/>
                          </a:solidFill>
                        </a:rPr>
                        <a:t>SERVICES</a:t>
                      </a:r>
                    </a:p>
                  </a:txBody>
                  <a:tcPr>
                    <a:solidFill>
                      <a:schemeClr val="accent1"/>
                    </a:solidFill>
                  </a:tcPr>
                </a:tc>
                <a:extLst>
                  <a:ext uri="{0D108BD9-81ED-4DB2-BD59-A6C34878D82A}">
                    <a16:rowId xmlns:a16="http://schemas.microsoft.com/office/drawing/2014/main" val="1681344259"/>
                  </a:ext>
                </a:extLst>
              </a:tr>
              <a:tr h="433959">
                <a:tc>
                  <a:txBody>
                    <a:bodyPr/>
                    <a:lstStyle/>
                    <a:p>
                      <a:pPr algn="ctr"/>
                      <a:r>
                        <a:rPr lang="en-US" sz="2200" dirty="0"/>
                        <a:t>Chemicals</a:t>
                      </a:r>
                    </a:p>
                  </a:txBody>
                  <a:tcPr/>
                </a:tc>
                <a:tc>
                  <a:txBody>
                    <a:bodyPr/>
                    <a:lstStyle/>
                    <a:p>
                      <a:pPr algn="ctr"/>
                      <a:r>
                        <a:rPr lang="en-US" sz="2200" dirty="0"/>
                        <a:t>Construction Services</a:t>
                      </a:r>
                    </a:p>
                  </a:txBody>
                  <a:tcPr/>
                </a:tc>
                <a:extLst>
                  <a:ext uri="{0D108BD9-81ED-4DB2-BD59-A6C34878D82A}">
                    <a16:rowId xmlns:a16="http://schemas.microsoft.com/office/drawing/2014/main" val="2187721862"/>
                  </a:ext>
                </a:extLst>
              </a:tr>
              <a:tr h="433959">
                <a:tc>
                  <a:txBody>
                    <a:bodyPr/>
                    <a:lstStyle/>
                    <a:p>
                      <a:pPr algn="ctr"/>
                      <a:r>
                        <a:rPr lang="en-US" sz="2200" dirty="0"/>
                        <a:t>Office Supplies </a:t>
                      </a:r>
                    </a:p>
                  </a:txBody>
                  <a:tcPr/>
                </a:tc>
                <a:tc>
                  <a:txBody>
                    <a:bodyPr/>
                    <a:lstStyle/>
                    <a:p>
                      <a:pPr algn="ctr"/>
                      <a:r>
                        <a:rPr lang="en-US" sz="2200" dirty="0"/>
                        <a:t>Cleaning and Restoration</a:t>
                      </a:r>
                    </a:p>
                  </a:txBody>
                  <a:tcPr/>
                </a:tc>
                <a:extLst>
                  <a:ext uri="{0D108BD9-81ED-4DB2-BD59-A6C34878D82A}">
                    <a16:rowId xmlns:a16="http://schemas.microsoft.com/office/drawing/2014/main" val="894725074"/>
                  </a:ext>
                </a:extLst>
              </a:tr>
              <a:tr h="433959">
                <a:tc>
                  <a:txBody>
                    <a:bodyPr/>
                    <a:lstStyle/>
                    <a:p>
                      <a:pPr algn="ctr"/>
                      <a:r>
                        <a:rPr lang="en-US" sz="2200" dirty="0"/>
                        <a:t>Pipes, Valves, and Fittings</a:t>
                      </a:r>
                    </a:p>
                  </a:txBody>
                  <a:tcPr/>
                </a:tc>
                <a:tc>
                  <a:txBody>
                    <a:bodyPr/>
                    <a:lstStyle/>
                    <a:p>
                      <a:pPr algn="ctr"/>
                      <a:r>
                        <a:rPr lang="en-US" sz="2200" dirty="0"/>
                        <a:t>CCTV Inspection</a:t>
                      </a:r>
                    </a:p>
                  </a:txBody>
                  <a:tcPr/>
                </a:tc>
                <a:extLst>
                  <a:ext uri="{0D108BD9-81ED-4DB2-BD59-A6C34878D82A}">
                    <a16:rowId xmlns:a16="http://schemas.microsoft.com/office/drawing/2014/main" val="3554711454"/>
                  </a:ext>
                </a:extLst>
              </a:tr>
              <a:tr h="433959">
                <a:tc>
                  <a:txBody>
                    <a:bodyPr/>
                    <a:lstStyle/>
                    <a:p>
                      <a:pPr algn="ctr"/>
                      <a:r>
                        <a:rPr lang="en-US" sz="2200" dirty="0"/>
                        <a:t>IT Equipment</a:t>
                      </a:r>
                    </a:p>
                  </a:txBody>
                  <a:tcPr/>
                </a:tc>
                <a:tc>
                  <a:txBody>
                    <a:bodyPr/>
                    <a:lstStyle/>
                    <a:p>
                      <a:pPr algn="ctr"/>
                      <a:r>
                        <a:rPr lang="en-US" sz="2200" dirty="0"/>
                        <a:t>IT Consulting Services</a:t>
                      </a:r>
                    </a:p>
                  </a:txBody>
                  <a:tcPr/>
                </a:tc>
                <a:extLst>
                  <a:ext uri="{0D108BD9-81ED-4DB2-BD59-A6C34878D82A}">
                    <a16:rowId xmlns:a16="http://schemas.microsoft.com/office/drawing/2014/main" val="738758705"/>
                  </a:ext>
                </a:extLst>
              </a:tr>
              <a:tr h="433959">
                <a:tc>
                  <a:txBody>
                    <a:bodyPr/>
                    <a:lstStyle/>
                    <a:p>
                      <a:pPr algn="ctr"/>
                      <a:r>
                        <a:rPr lang="en-US" sz="2200" dirty="0"/>
                        <a:t>Vehicles</a:t>
                      </a:r>
                    </a:p>
                  </a:txBody>
                  <a:tcPr/>
                </a:tc>
                <a:tc>
                  <a:txBody>
                    <a:bodyPr/>
                    <a:lstStyle/>
                    <a:p>
                      <a:pPr algn="ctr"/>
                      <a:r>
                        <a:rPr lang="en-US" sz="2200" dirty="0"/>
                        <a:t>Maintenance, Repair, and Operations</a:t>
                      </a:r>
                    </a:p>
                  </a:txBody>
                  <a:tcPr/>
                </a:tc>
                <a:extLst>
                  <a:ext uri="{0D108BD9-81ED-4DB2-BD59-A6C34878D82A}">
                    <a16:rowId xmlns:a16="http://schemas.microsoft.com/office/drawing/2014/main" val="1359519591"/>
                  </a:ext>
                </a:extLst>
              </a:tr>
            </a:tbl>
          </a:graphicData>
        </a:graphic>
      </p:graphicFrame>
      <p:sp>
        <p:nvSpPr>
          <p:cNvPr id="14" name="Slide Number Placeholder 5">
            <a:extLst>
              <a:ext uri="{FF2B5EF4-FFF2-40B4-BE49-F238E27FC236}">
                <a16:creationId xmlns:a16="http://schemas.microsoft.com/office/drawing/2014/main" id="{A53E0AF3-AF6B-40EE-9FD9-719DCDBA623F}"/>
              </a:ext>
            </a:extLst>
          </p:cNvPr>
          <p:cNvSpPr>
            <a:spLocks noGrp="1"/>
          </p:cNvSpPr>
          <p:nvPr>
            <p:ph type="sldNum" sz="quarter" idx="12"/>
          </p:nvPr>
        </p:nvSpPr>
        <p:spPr>
          <a:xfrm>
            <a:off x="10324730" y="6111765"/>
            <a:ext cx="102907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866B1-0BC7-D942-B5F2-DF16F5DDBF7A}" type="slidenum">
              <a:rPr kumimoji="0" lang="en-US" sz="1800" b="0" i="0" u="none" strike="noStrike" kern="1200" cap="none" spc="0" normalizeH="0" baseline="0" noProof="0" smtClean="0">
                <a:ln>
                  <a:noFill/>
                </a:ln>
                <a:solidFill>
                  <a:prstClr val="white">
                    <a:lumMod val="5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800" b="0" i="0" u="none" strike="noStrike" kern="1200" cap="none" spc="0" normalizeH="0" baseline="0" noProof="0" dirty="0">
              <a:ln>
                <a:noFill/>
              </a:ln>
              <a:solidFill>
                <a:prstClr val="white">
                  <a:lumMod val="50000"/>
                </a:prstClr>
              </a:solidFill>
              <a:effectLst/>
              <a:uLnTx/>
              <a:uFillTx/>
              <a:latin typeface="Gill Sans MT"/>
              <a:ea typeface="+mn-ea"/>
              <a:cs typeface="+mn-cs"/>
            </a:endParaRPr>
          </a:p>
        </p:txBody>
      </p:sp>
    </p:spTree>
    <p:extLst>
      <p:ext uri="{BB962C8B-B14F-4D97-AF65-F5344CB8AC3E}">
        <p14:creationId xmlns:p14="http://schemas.microsoft.com/office/powerpoint/2010/main" val="38526985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ars of coins">
            <a:extLst>
              <a:ext uri="{FF2B5EF4-FFF2-40B4-BE49-F238E27FC236}">
                <a16:creationId xmlns:a16="http://schemas.microsoft.com/office/drawing/2014/main" id="{E60154CC-CB20-4D91-958A-B10626135FF6}"/>
              </a:ext>
            </a:extLst>
          </p:cNvPr>
          <p:cNvPicPr>
            <a:picLocks noChangeAspect="1"/>
          </p:cNvPicPr>
          <p:nvPr/>
        </p:nvPicPr>
        <p:blipFill>
          <a:blip r:embed="rId2">
            <a:clrChange>
              <a:clrFrom>
                <a:srgbClr val="F7F7F7"/>
              </a:clrFrom>
              <a:clrTo>
                <a:srgbClr val="F7F7F7">
                  <a:alpha val="0"/>
                </a:srgbClr>
              </a:clrTo>
            </a:clrChange>
          </a:blip>
          <a:stretch>
            <a:fillRect/>
          </a:stretch>
        </p:blipFill>
        <p:spPr>
          <a:xfrm>
            <a:off x="6850374" y="1687472"/>
            <a:ext cx="4935225" cy="3290149"/>
          </a:xfrm>
          <a:prstGeom prst="rect">
            <a:avLst/>
          </a:prstGeom>
        </p:spPr>
      </p:pic>
      <p:sp>
        <p:nvSpPr>
          <p:cNvPr id="3" name="Slide Number Placeholder 2">
            <a:extLst>
              <a:ext uri="{FF2B5EF4-FFF2-40B4-BE49-F238E27FC236}">
                <a16:creationId xmlns:a16="http://schemas.microsoft.com/office/drawing/2014/main" id="{1A8D9584-7CB3-4F9A-9B48-45DE71EACC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D64BB-9BC2-3346-B283-A39112DA3F23}"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4" name="Title 3">
            <a:extLst>
              <a:ext uri="{FF2B5EF4-FFF2-40B4-BE49-F238E27FC236}">
                <a16:creationId xmlns:a16="http://schemas.microsoft.com/office/drawing/2014/main" id="{0FF982F2-7737-4D0E-A563-EEEB49B2D9D7}"/>
              </a:ext>
            </a:extLst>
          </p:cNvPr>
          <p:cNvSpPr>
            <a:spLocks noGrp="1"/>
          </p:cNvSpPr>
          <p:nvPr>
            <p:ph type="title"/>
          </p:nvPr>
        </p:nvSpPr>
        <p:spPr/>
        <p:txBody>
          <a:bodyPr/>
          <a:lstStyle/>
          <a:p>
            <a:r>
              <a:rPr lang="en-US"/>
              <a:t>How We Buy</a:t>
            </a:r>
          </a:p>
        </p:txBody>
      </p:sp>
      <p:sp>
        <p:nvSpPr>
          <p:cNvPr id="6" name="TextBox 5">
            <a:extLst>
              <a:ext uri="{FF2B5EF4-FFF2-40B4-BE49-F238E27FC236}">
                <a16:creationId xmlns:a16="http://schemas.microsoft.com/office/drawing/2014/main" id="{F19CB54F-AB6D-4F4E-B8D9-0038E1A2D14D}"/>
              </a:ext>
            </a:extLst>
          </p:cNvPr>
          <p:cNvSpPr txBox="1"/>
          <p:nvPr/>
        </p:nvSpPr>
        <p:spPr>
          <a:xfrm>
            <a:off x="0" y="1400323"/>
            <a:ext cx="12192000" cy="892552"/>
          </a:xfrm>
          <a:prstGeom prst="rect">
            <a:avLst/>
          </a:prstGeom>
          <a:solidFill>
            <a:srgbClr val="8FCA6A"/>
          </a:solidFill>
        </p:spPr>
        <p:style>
          <a:lnRef idx="3">
            <a:schemeClr val="lt1"/>
          </a:lnRef>
          <a:fillRef idx="1">
            <a:schemeClr val="accent6"/>
          </a:fillRef>
          <a:effectRef idx="1">
            <a:schemeClr val="accent6"/>
          </a:effectRef>
          <a:fontRef idx="minor">
            <a:schemeClr val="lt1"/>
          </a:fontRef>
        </p:style>
        <p:txBody>
          <a:bodyPr wrap="square" rtlCol="0" anchor="ctr">
            <a:spAutoFit/>
          </a:bodyPr>
          <a:lstStyle>
            <a:defPPr>
              <a:defRPr lang="en-US"/>
            </a:defPPr>
            <a:lvl1pPr>
              <a:defRPr sz="2000" b="1">
                <a:solidFill>
                  <a:srgbClr val="3B4982"/>
                </a:solidFill>
                <a:latin typeface="Gill Sans MT" panose="020B05020201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3B4982"/>
                </a:solidFill>
                <a:effectLst/>
                <a:uLnTx/>
                <a:uFillTx/>
                <a:latin typeface="Gill Sans MT" panose="020B0502020104020203" pitchFamily="34" charset="0"/>
                <a:ea typeface="+mn-ea"/>
                <a:cs typeface="+mn-cs"/>
              </a:rPr>
              <a:t>The dollar values below represent thresholds at which goods or services are procured via P-Cards, small purchases and solicitations.</a:t>
            </a:r>
          </a:p>
        </p:txBody>
      </p:sp>
      <p:sp>
        <p:nvSpPr>
          <p:cNvPr id="8" name="Content Placeholder 1">
            <a:extLst>
              <a:ext uri="{FF2B5EF4-FFF2-40B4-BE49-F238E27FC236}">
                <a16:creationId xmlns:a16="http://schemas.microsoft.com/office/drawing/2014/main" id="{FF3B3984-7BB2-4704-B544-1211769B3423}"/>
              </a:ext>
            </a:extLst>
          </p:cNvPr>
          <p:cNvSpPr txBox="1">
            <a:spLocks/>
          </p:cNvSpPr>
          <p:nvPr/>
        </p:nvSpPr>
        <p:spPr>
          <a:xfrm>
            <a:off x="838200" y="2610869"/>
            <a:ext cx="9393383" cy="3737575"/>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C498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C498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C498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3B4982"/>
                </a:solidFill>
                <a:effectLst/>
                <a:uLnTx/>
                <a:uFillTx/>
                <a:latin typeface="Gill Sans MT" panose="020B0502020104020203" pitchFamily="34" charset="0"/>
                <a:ea typeface="+mn-ea"/>
                <a:cs typeface="Gill Sans"/>
              </a:rPr>
              <a:t>“Micro Purchases”/Purchase Card:  </a:t>
            </a:r>
            <a:r>
              <a:rPr kumimoji="0" lang="en-US" sz="3200" b="0" i="0" u="none" strike="noStrike" kern="1200" cap="none" spc="0" normalizeH="0" baseline="0" noProof="0" dirty="0">
                <a:ln>
                  <a:noFill/>
                </a:ln>
                <a:solidFill>
                  <a:srgbClr val="3B4982"/>
                </a:solidFill>
                <a:effectLst/>
                <a:uLnTx/>
                <a:uFillTx/>
                <a:latin typeface="Gill Sans MT" panose="020B0502020104020203" pitchFamily="34" charset="0"/>
                <a:ea typeface="+mn-ea"/>
                <a:cs typeface="Gill Sans" panose="020B0502020104020203" pitchFamily="34" charset="-79"/>
              </a:rPr>
              <a:t>≤</a:t>
            </a:r>
            <a:r>
              <a:rPr kumimoji="0" lang="en-US" sz="3200" b="0" i="0" u="none" strike="noStrike" kern="1200" cap="none" spc="0" normalizeH="0" baseline="0" noProof="0" dirty="0">
                <a:ln>
                  <a:noFill/>
                </a:ln>
                <a:solidFill>
                  <a:srgbClr val="3B4982"/>
                </a:solidFill>
                <a:effectLst/>
                <a:uLnTx/>
                <a:uFillTx/>
                <a:latin typeface="Gill Sans MT" panose="020B0502020104020203" pitchFamily="34" charset="0"/>
                <a:ea typeface="+mn-ea"/>
                <a:cs typeface="Gill Sans"/>
              </a:rPr>
              <a:t> $5K</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3B4982"/>
                </a:solidFill>
                <a:effectLst/>
                <a:uLnTx/>
                <a:uFillTx/>
                <a:latin typeface="Gill Sans MT" panose="020B0502020104020203" pitchFamily="34" charset="0"/>
                <a:ea typeface="+mn-ea"/>
                <a:cs typeface="Gill Sans"/>
              </a:rPr>
              <a:t>Small Purchases:  $5,001 - $100K</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3B4982"/>
                </a:solidFill>
                <a:effectLst/>
                <a:uLnTx/>
                <a:uFillTx/>
                <a:latin typeface="Gill Sans MT" panose="020B0502020104020203" pitchFamily="34" charset="0"/>
                <a:ea typeface="+mn-ea"/>
                <a:cs typeface="Gill Sans" panose="020B0502020104020203" pitchFamily="34" charset="-79"/>
              </a:rPr>
              <a:t>Solicitations:  &gt; $100K</a:t>
            </a:r>
          </a:p>
          <a:p>
            <a:pPr marL="571500" marR="0" lvl="1" indent="-342900" algn="l" defTabSz="914400" rtl="0" eaLnBrk="1" fontAlgn="auto" latinLnBrk="0" hangingPunct="1">
              <a:lnSpc>
                <a:spcPct val="110000"/>
              </a:lnSpc>
              <a:spcBef>
                <a:spcPts val="500"/>
              </a:spcBef>
              <a:spcAft>
                <a:spcPts val="0"/>
              </a:spcAft>
              <a:buClrTx/>
              <a:buSzTx/>
              <a:buFont typeface="Courier New" panose="02070309020205020404" pitchFamily="49" charset="0"/>
              <a:buChar char="o"/>
              <a:tabLst/>
              <a:defRPr/>
            </a:pPr>
            <a:r>
              <a:rPr kumimoji="0" lang="en-US" sz="3200" b="0" i="0" u="none" strike="noStrike" kern="1200" cap="none" spc="0" normalizeH="0" baseline="0" noProof="0" dirty="0">
                <a:ln>
                  <a:noFill/>
                </a:ln>
                <a:solidFill>
                  <a:srgbClr val="3B4982"/>
                </a:solidFill>
                <a:effectLst/>
                <a:uLnTx/>
                <a:uFillTx/>
                <a:latin typeface="Gill Sans MT" panose="020B0502020104020203" pitchFamily="34" charset="0"/>
                <a:ea typeface="+mn-ea"/>
                <a:cs typeface="Gill Sans" panose="020B0502020104020203" pitchFamily="34" charset="-79"/>
              </a:rPr>
              <a:t>Invitation for Bid (e.g., lowest price)</a:t>
            </a:r>
          </a:p>
          <a:p>
            <a:pPr marL="571500" marR="0" lvl="1" indent="-342900" algn="l" defTabSz="914400" rtl="0" eaLnBrk="1" fontAlgn="auto" latinLnBrk="0" hangingPunct="1">
              <a:lnSpc>
                <a:spcPct val="110000"/>
              </a:lnSpc>
              <a:spcBef>
                <a:spcPts val="500"/>
              </a:spcBef>
              <a:spcAft>
                <a:spcPts val="0"/>
              </a:spcAft>
              <a:buClrTx/>
              <a:buSzTx/>
              <a:buFont typeface="Courier New" panose="02070309020205020404" pitchFamily="49" charset="0"/>
              <a:buChar char="o"/>
              <a:tabLst/>
              <a:defRPr/>
            </a:pPr>
            <a:r>
              <a:rPr kumimoji="0" lang="en-US" sz="3200" b="0" i="0" u="none" strike="noStrike" kern="1200" cap="none" spc="0" normalizeH="0" baseline="0" noProof="0" dirty="0">
                <a:ln>
                  <a:noFill/>
                </a:ln>
                <a:solidFill>
                  <a:srgbClr val="3B4982"/>
                </a:solidFill>
                <a:effectLst/>
                <a:uLnTx/>
                <a:uFillTx/>
                <a:latin typeface="Gill Sans MT" panose="020B0502020104020203" pitchFamily="34" charset="0"/>
                <a:ea typeface="+mn-ea"/>
                <a:cs typeface="Gill Sans" panose="020B0502020104020203" pitchFamily="34" charset="-79"/>
              </a:rPr>
              <a:t>Multi-Step Invitation for Bid (e.g., pre-qualified &amp; lowest price)</a:t>
            </a:r>
          </a:p>
          <a:p>
            <a:pPr marL="571500" marR="0" lvl="1" indent="-342900" algn="l" defTabSz="914400" rtl="0" eaLnBrk="1" fontAlgn="auto" latinLnBrk="0" hangingPunct="1">
              <a:lnSpc>
                <a:spcPct val="110000"/>
              </a:lnSpc>
              <a:spcBef>
                <a:spcPts val="500"/>
              </a:spcBef>
              <a:spcAft>
                <a:spcPts val="0"/>
              </a:spcAft>
              <a:buClrTx/>
              <a:buSzTx/>
              <a:buFont typeface="Courier New" panose="02070309020205020404" pitchFamily="49" charset="0"/>
              <a:buChar char="o"/>
              <a:tabLst/>
              <a:defRPr/>
            </a:pPr>
            <a:r>
              <a:rPr kumimoji="0" lang="en-US" sz="3200" b="0" i="0" u="none" strike="noStrike" kern="1200" cap="none" spc="0" normalizeH="0" baseline="0" noProof="0" dirty="0">
                <a:ln>
                  <a:noFill/>
                </a:ln>
                <a:solidFill>
                  <a:srgbClr val="3B4982"/>
                </a:solidFill>
                <a:effectLst/>
                <a:uLnTx/>
                <a:uFillTx/>
                <a:latin typeface="Gill Sans MT" panose="020B0502020104020203" pitchFamily="34" charset="0"/>
                <a:ea typeface="+mn-ea"/>
                <a:cs typeface="Gill Sans" panose="020B0502020104020203" pitchFamily="34" charset="-79"/>
              </a:rPr>
              <a:t>Request For Proposal (e.g., most advantageous)</a:t>
            </a:r>
          </a:p>
          <a:p>
            <a:pPr marL="10922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3B4982"/>
              </a:solidFill>
              <a:effectLst/>
              <a:uLnTx/>
              <a:uFillTx/>
              <a:latin typeface="Gill Sans MT" panose="020B0502020104020203" pitchFamily="34" charset="0"/>
              <a:ea typeface="+mn-ea"/>
              <a:cs typeface="Gill Sans" panose="020B0502020104020203" pitchFamily="34" charset="-79"/>
            </a:endParaRPr>
          </a:p>
        </p:txBody>
      </p:sp>
    </p:spTree>
    <p:extLst>
      <p:ext uri="{BB962C8B-B14F-4D97-AF65-F5344CB8AC3E}">
        <p14:creationId xmlns:p14="http://schemas.microsoft.com/office/powerpoint/2010/main" val="39223373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7B75E1-A7E7-413B-8D2E-F141B8A2BB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D64BB-9BC2-3346-B283-A39112DA3F23}"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4" name="Title 3">
            <a:extLst>
              <a:ext uri="{FF2B5EF4-FFF2-40B4-BE49-F238E27FC236}">
                <a16:creationId xmlns:a16="http://schemas.microsoft.com/office/drawing/2014/main" id="{B38E140C-CF5D-4B0E-9D09-699FA2C4037C}"/>
              </a:ext>
            </a:extLst>
          </p:cNvPr>
          <p:cNvSpPr>
            <a:spLocks noGrp="1"/>
          </p:cNvSpPr>
          <p:nvPr>
            <p:ph type="title"/>
          </p:nvPr>
        </p:nvSpPr>
        <p:spPr/>
        <p:txBody>
          <a:bodyPr lIns="91440" tIns="45720" rIns="91440" bIns="45720" anchor="t">
            <a:normAutofit/>
          </a:bodyPr>
          <a:lstStyle/>
          <a:p>
            <a:r>
              <a:rPr lang="en-US">
                <a:latin typeface="Gill Sans MT"/>
              </a:rPr>
              <a:t>WSSC Water’s Bidding Process</a:t>
            </a:r>
          </a:p>
        </p:txBody>
      </p:sp>
      <p:sp>
        <p:nvSpPr>
          <p:cNvPr id="7" name="Content Placeholder 1">
            <a:extLst>
              <a:ext uri="{FF2B5EF4-FFF2-40B4-BE49-F238E27FC236}">
                <a16:creationId xmlns:a16="http://schemas.microsoft.com/office/drawing/2014/main" id="{F9C8E1B3-2908-4CD4-9039-59E8592773D2}"/>
              </a:ext>
            </a:extLst>
          </p:cNvPr>
          <p:cNvSpPr txBox="1">
            <a:spLocks/>
          </p:cNvSpPr>
          <p:nvPr/>
        </p:nvSpPr>
        <p:spPr>
          <a:xfrm>
            <a:off x="6377668" y="2062103"/>
            <a:ext cx="4976132" cy="46593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C498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000" kern="1200">
                <a:solidFill>
                  <a:srgbClr val="3C498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C498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kern="1200">
                <a:solidFill>
                  <a:srgbClr val="3C498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C498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1" i="0" u="none" strike="noStrike" kern="1200" cap="none" spc="0" normalizeH="0" baseline="0" noProof="0">
              <a:ln>
                <a:noFill/>
              </a:ln>
              <a:solidFill>
                <a:srgbClr val="3C4981"/>
              </a:solidFill>
              <a:effectLst/>
              <a:uLnTx/>
              <a:uFillTx/>
              <a:latin typeface="Gill Sans MT" panose="020B0502020104020203" pitchFamily="34" charset="0"/>
              <a:ea typeface="+mn-ea"/>
              <a:cs typeface="+mn-cs"/>
            </a:endParaRPr>
          </a:p>
        </p:txBody>
      </p:sp>
      <p:sp>
        <p:nvSpPr>
          <p:cNvPr id="10" name="TextBox 9">
            <a:extLst>
              <a:ext uri="{FF2B5EF4-FFF2-40B4-BE49-F238E27FC236}">
                <a16:creationId xmlns:a16="http://schemas.microsoft.com/office/drawing/2014/main" id="{AA43FBE4-0CBD-4EAF-99FB-F516E1F36E47}"/>
              </a:ext>
            </a:extLst>
          </p:cNvPr>
          <p:cNvSpPr txBox="1"/>
          <p:nvPr/>
        </p:nvSpPr>
        <p:spPr>
          <a:xfrm>
            <a:off x="838200" y="1277321"/>
            <a:ext cx="10515600" cy="446276"/>
          </a:xfrm>
          <a:prstGeom prst="rect">
            <a:avLst/>
          </a:prstGeom>
          <a:solidFill>
            <a:srgbClr val="8FCA6A"/>
          </a:solidFill>
        </p:spPr>
        <p:style>
          <a:lnRef idx="3">
            <a:schemeClr val="lt1"/>
          </a:lnRef>
          <a:fillRef idx="1">
            <a:schemeClr val="accent6"/>
          </a:fillRef>
          <a:effectRef idx="1">
            <a:schemeClr val="accent6"/>
          </a:effectRef>
          <a:fontRef idx="minor">
            <a:schemeClr val="lt1"/>
          </a:fontRef>
        </p:style>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srgbClr val="3B4982"/>
                </a:solidFill>
                <a:effectLst/>
                <a:uLnTx/>
                <a:uFillTx/>
                <a:latin typeface="Gill Sans MT"/>
                <a:ea typeface="+mn-ea"/>
                <a:cs typeface="+mn-cs"/>
              </a:rPr>
              <a:t>The following is an overview of the process to submit bids/proposals for solicitations. </a:t>
            </a:r>
          </a:p>
        </p:txBody>
      </p:sp>
      <p:graphicFrame>
        <p:nvGraphicFramePr>
          <p:cNvPr id="2" name="Diagram 1">
            <a:extLst>
              <a:ext uri="{FF2B5EF4-FFF2-40B4-BE49-F238E27FC236}">
                <a16:creationId xmlns:a16="http://schemas.microsoft.com/office/drawing/2014/main" id="{9E222293-6D9A-43AD-A81F-0FD831E2CE6B}"/>
              </a:ext>
            </a:extLst>
          </p:cNvPr>
          <p:cNvGraphicFramePr/>
          <p:nvPr/>
        </p:nvGraphicFramePr>
        <p:xfrm>
          <a:off x="514325" y="668743"/>
          <a:ext cx="10326754" cy="4730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512F2FB4-DC9D-46B6-98FD-794F7C395DAC}"/>
              </a:ext>
            </a:extLst>
          </p:cNvPr>
          <p:cNvGraphicFramePr/>
          <p:nvPr/>
        </p:nvGraphicFramePr>
        <p:xfrm>
          <a:off x="419902" y="3199344"/>
          <a:ext cx="10515600" cy="44005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2352268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Custom 1">
      <a:dk1>
        <a:srgbClr val="000000"/>
      </a:dk1>
      <a:lt1>
        <a:srgbClr val="FFFFFF"/>
      </a:lt1>
      <a:dk2>
        <a:srgbClr val="44546A"/>
      </a:dk2>
      <a:lt2>
        <a:srgbClr val="E7E6E6"/>
      </a:lt2>
      <a:accent1>
        <a:srgbClr val="D7DF2B"/>
      </a:accent1>
      <a:accent2>
        <a:srgbClr val="1B76BC"/>
      </a:accent2>
      <a:accent3>
        <a:srgbClr val="65308E"/>
      </a:accent3>
      <a:accent4>
        <a:srgbClr val="E8128B"/>
      </a:accent4>
      <a:accent5>
        <a:srgbClr val="DA205F"/>
      </a:accent5>
      <a:accent6>
        <a:srgbClr val="F89520"/>
      </a:accent6>
      <a:hlink>
        <a:srgbClr val="0563C1"/>
      </a:hlink>
      <a:folHlink>
        <a:srgbClr val="954F72"/>
      </a:folHlink>
    </a:clrScheme>
    <a:fontScheme name="Custom 8">
      <a:majorFont>
        <a:latin typeface="Playfair Display"/>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12.xml><?xml version="1.0" encoding="utf-8"?>
<a:theme xmlns:a="http://schemas.openxmlformats.org/drawingml/2006/main" name="1_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13.xml><?xml version="1.0" encoding="utf-8"?>
<a:theme xmlns:a="http://schemas.openxmlformats.org/drawingml/2006/main" name="2_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14.xml><?xml version="1.0" encoding="utf-8"?>
<a:theme xmlns:a="http://schemas.openxmlformats.org/drawingml/2006/main" name="Ephesus template">
  <a:themeElements>
    <a:clrScheme name="Custom 347">
      <a:dk1>
        <a:srgbClr val="26303D"/>
      </a:dk1>
      <a:lt1>
        <a:srgbClr val="FFFFFF"/>
      </a:lt1>
      <a:dk2>
        <a:srgbClr val="848E91"/>
      </a:dk2>
      <a:lt2>
        <a:srgbClr val="E3EAEB"/>
      </a:lt2>
      <a:accent1>
        <a:srgbClr val="1594B5"/>
      </a:accent1>
      <a:accent2>
        <a:srgbClr val="8ACBD1"/>
      </a:accent2>
      <a:accent3>
        <a:srgbClr val="AFD3AB"/>
      </a:accent3>
      <a:accent4>
        <a:srgbClr val="EBDE4F"/>
      </a:accent4>
      <a:accent5>
        <a:srgbClr val="A9AD9A"/>
      </a:accent5>
      <a:accent6>
        <a:srgbClr val="5D767C"/>
      </a:accent6>
      <a:hlink>
        <a:srgbClr val="26303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3.xml><?xml version="1.0" encoding="utf-8"?>
<a:theme xmlns:a="http://schemas.openxmlformats.org/drawingml/2006/main" name="1_Office Theme">
  <a:themeElements>
    <a:clrScheme name="WSSC Water Color Palette">
      <a:dk1>
        <a:sysClr val="windowText" lastClr="000000"/>
      </a:dk1>
      <a:lt1>
        <a:sysClr val="window" lastClr="FFFFFF"/>
      </a:lt1>
      <a:dk2>
        <a:srgbClr val="1F497D"/>
      </a:dk2>
      <a:lt2>
        <a:srgbClr val="EEECE1"/>
      </a:lt2>
      <a:accent1>
        <a:srgbClr val="3C4981"/>
      </a:accent1>
      <a:accent2>
        <a:srgbClr val="8FD16A"/>
      </a:accent2>
      <a:accent3>
        <a:srgbClr val="1295D8"/>
      </a:accent3>
      <a:accent4>
        <a:srgbClr val="6D6C73"/>
      </a:accent4>
      <a:accent5>
        <a:srgbClr val="FFFFFF"/>
      </a:accent5>
      <a:accent6>
        <a:srgbClr val="F4762D"/>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iting for Approval) 2023 WSSC Water Presentation Layout_Jan25Draft" id="{C4C03516-657F-9448-A2E2-6EB43CC623CC}" vid="{7D58FCE9-F4B6-4448-AAA6-1AA343CD6FD0}"/>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Custom 1">
      <a:dk1>
        <a:srgbClr val="000000"/>
      </a:dk1>
      <a:lt1>
        <a:srgbClr val="FFFFFF"/>
      </a:lt1>
      <a:dk2>
        <a:srgbClr val="44546A"/>
      </a:dk2>
      <a:lt2>
        <a:srgbClr val="E7E6E6"/>
      </a:lt2>
      <a:accent1>
        <a:srgbClr val="D7DF2B"/>
      </a:accent1>
      <a:accent2>
        <a:srgbClr val="1B76BC"/>
      </a:accent2>
      <a:accent3>
        <a:srgbClr val="65308E"/>
      </a:accent3>
      <a:accent4>
        <a:srgbClr val="E8128B"/>
      </a:accent4>
      <a:accent5>
        <a:srgbClr val="DA205F"/>
      </a:accent5>
      <a:accent6>
        <a:srgbClr val="F89520"/>
      </a:accent6>
      <a:hlink>
        <a:srgbClr val="0563C1"/>
      </a:hlink>
      <a:folHlink>
        <a:srgbClr val="954F72"/>
      </a:folHlink>
    </a:clrScheme>
    <a:fontScheme name="Custom 8">
      <a:majorFont>
        <a:latin typeface="Playfair Display"/>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Custom 14">
      <a:dk1>
        <a:sysClr val="windowText" lastClr="000000"/>
      </a:dk1>
      <a:lt1>
        <a:sysClr val="window" lastClr="FFFFFF"/>
      </a:lt1>
      <a:dk2>
        <a:srgbClr val="1F497D"/>
      </a:dk2>
      <a:lt2>
        <a:srgbClr val="EEECE1"/>
      </a:lt2>
      <a:accent1>
        <a:srgbClr val="0A5FC6"/>
      </a:accent1>
      <a:accent2>
        <a:srgbClr val="0F9797"/>
      </a:accent2>
      <a:accent3>
        <a:srgbClr val="555657"/>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Proposal Template">
      <a:dk1>
        <a:sysClr val="windowText" lastClr="000000"/>
      </a:dk1>
      <a:lt1>
        <a:sysClr val="window" lastClr="FFFFFF"/>
      </a:lt1>
      <a:dk2>
        <a:srgbClr val="3F5B84"/>
      </a:dk2>
      <a:lt2>
        <a:srgbClr val="E7E6E6"/>
      </a:lt2>
      <a:accent1>
        <a:srgbClr val="13AEFE"/>
      </a:accent1>
      <a:accent2>
        <a:srgbClr val="B4B2BF"/>
      </a:accent2>
      <a:accent3>
        <a:srgbClr val="5AA4D7"/>
      </a:accent3>
      <a:accent4>
        <a:srgbClr val="282746"/>
      </a:accent4>
      <a:accent5>
        <a:srgbClr val="000000"/>
      </a:accent5>
      <a:accent6>
        <a:srgbClr val="3F5B84"/>
      </a:accent6>
      <a:hlink>
        <a:srgbClr val="0563C1"/>
      </a:hlink>
      <a:folHlink>
        <a:srgbClr val="954F72"/>
      </a:folHlink>
    </a:clrScheme>
    <a:fontScheme name="Slidemodel">
      <a:majorFont>
        <a:latin typeface="Arial Black"/>
        <a:ea typeface="Arial Unicode MS"/>
        <a:cs typeface=""/>
      </a:majorFont>
      <a:minorFont>
        <a:latin typeface="Segoe UI"/>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8">
      <a:majorFont>
        <a:latin typeface="Playfair Display"/>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af5055d-1f33-4f43-8f2c-5a68868b0e0a">
      <Terms xmlns="http://schemas.microsoft.com/office/infopath/2007/PartnerControls"/>
    </lcf76f155ced4ddcb4097134ff3c332f>
    <TaxCatchAll xmlns="9a510d0b-7a56-4ab8-9a79-fe499354d1a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28C2995277BD04BBD83DBBCED93D44E" ma:contentTypeVersion="15" ma:contentTypeDescription="Create a new document." ma:contentTypeScope="" ma:versionID="0ab2d031648c523798a563308a4b0895">
  <xsd:schema xmlns:xsd="http://www.w3.org/2001/XMLSchema" xmlns:xs="http://www.w3.org/2001/XMLSchema" xmlns:p="http://schemas.microsoft.com/office/2006/metadata/properties" xmlns:ns2="2af5055d-1f33-4f43-8f2c-5a68868b0e0a" xmlns:ns3="3db6144d-1b28-44ae-a037-a107aa897c3c" xmlns:ns4="9a510d0b-7a56-4ab8-9a79-fe499354d1a7" targetNamespace="http://schemas.microsoft.com/office/2006/metadata/properties" ma:root="true" ma:fieldsID="1c2581c69a6eb79950aee2686654a2ac" ns2:_="" ns3:_="" ns4:_="">
    <xsd:import namespace="2af5055d-1f33-4f43-8f2c-5a68868b0e0a"/>
    <xsd:import namespace="3db6144d-1b28-44ae-a037-a107aa897c3c"/>
    <xsd:import namespace="9a510d0b-7a56-4ab8-9a79-fe499354d1a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f5055d-1f33-4f43-8f2c-5a68868b0e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8a4874a-8cf6-4bd1-a3b1-571cbf9a5b83"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b6144d-1b28-44ae-a037-a107aa897c3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510d0b-7a56-4ab8-9a79-fe499354d1a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3fa2786-9b57-4921-b17d-b7f0ffc3012f}" ma:internalName="TaxCatchAll" ma:showField="CatchAllData" ma:web="9a510d0b-7a56-4ab8-9a79-fe499354d1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1FB89A-DF23-4D2C-B449-89B38586AA6D}">
  <ds:schemaRefs>
    <ds:schemaRef ds:uri="http://schemas.microsoft.com/office/2006/metadata/properties"/>
    <ds:schemaRef ds:uri="http://schemas.microsoft.com/office/infopath/2007/PartnerControls"/>
    <ds:schemaRef ds:uri="2af5055d-1f33-4f43-8f2c-5a68868b0e0a"/>
    <ds:schemaRef ds:uri="9a510d0b-7a56-4ab8-9a79-fe499354d1a7"/>
  </ds:schemaRefs>
</ds:datastoreItem>
</file>

<file path=customXml/itemProps2.xml><?xml version="1.0" encoding="utf-8"?>
<ds:datastoreItem xmlns:ds="http://schemas.openxmlformats.org/officeDocument/2006/customXml" ds:itemID="{177DC794-68F2-4084-913D-C27B946B13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f5055d-1f33-4f43-8f2c-5a68868b0e0a"/>
    <ds:schemaRef ds:uri="3db6144d-1b28-44ae-a037-a107aa897c3c"/>
    <ds:schemaRef ds:uri="9a510d0b-7a56-4ab8-9a79-fe499354d1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ABD8AA-0625-4580-88E8-C67B465855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240</TotalTime>
  <Words>6876</Words>
  <Application>Microsoft Office PowerPoint</Application>
  <PresentationFormat>Widescreen</PresentationFormat>
  <Paragraphs>1119</Paragraphs>
  <Slides>114</Slides>
  <Notes>54</Notes>
  <HiddenSlides>0</HiddenSlides>
  <MMClips>0</MMClips>
  <ScaleCrop>false</ScaleCrop>
  <HeadingPairs>
    <vt:vector size="8" baseType="variant">
      <vt:variant>
        <vt:lpstr>Fonts Used</vt:lpstr>
      </vt:variant>
      <vt:variant>
        <vt:i4>34</vt:i4>
      </vt:variant>
      <vt:variant>
        <vt:lpstr>Theme</vt:lpstr>
      </vt:variant>
      <vt:variant>
        <vt:i4>14</vt:i4>
      </vt:variant>
      <vt:variant>
        <vt:lpstr>Embedded OLE Servers</vt:lpstr>
      </vt:variant>
      <vt:variant>
        <vt:i4>1</vt:i4>
      </vt:variant>
      <vt:variant>
        <vt:lpstr>Slide Titles</vt:lpstr>
      </vt:variant>
      <vt:variant>
        <vt:i4>114</vt:i4>
      </vt:variant>
    </vt:vector>
  </HeadingPairs>
  <TitlesOfParts>
    <vt:vector size="163" baseType="lpstr">
      <vt:lpstr>Amatic SC</vt:lpstr>
      <vt:lpstr>Arial</vt:lpstr>
      <vt:lpstr>Arial Black</vt:lpstr>
      <vt:lpstr>Arial Nova</vt:lpstr>
      <vt:lpstr>Arial Nova Cond</vt:lpstr>
      <vt:lpstr>Arial Nova Light</vt:lpstr>
      <vt:lpstr>Calibri</vt:lpstr>
      <vt:lpstr>Calibri Light</vt:lpstr>
      <vt:lpstr>Century Gothic</vt:lpstr>
      <vt:lpstr>Comfortaa</vt:lpstr>
      <vt:lpstr>Courier New</vt:lpstr>
      <vt:lpstr>Encode Sans Semi Condensed</vt:lpstr>
      <vt:lpstr>Encode Sans Semi Condensed Light</vt:lpstr>
      <vt:lpstr>Gill Sans</vt:lpstr>
      <vt:lpstr>Gill Sans MT</vt:lpstr>
      <vt:lpstr>Gotham Light</vt:lpstr>
      <vt:lpstr>Montserrat</vt:lpstr>
      <vt:lpstr>Open Sans</vt:lpstr>
      <vt:lpstr>Playfair Display</vt:lpstr>
      <vt:lpstr>Playfair Display Black</vt:lpstr>
      <vt:lpstr>Proxima Nova</vt:lpstr>
      <vt:lpstr>Roboto</vt:lpstr>
      <vt:lpstr>Roboto Condensed</vt:lpstr>
      <vt:lpstr>ROBOTO LIGHT</vt:lpstr>
      <vt:lpstr>ROBOTO LIGHT</vt:lpstr>
      <vt:lpstr>Segoe UI</vt:lpstr>
      <vt:lpstr>Times New Roman</vt:lpstr>
      <vt:lpstr>Trade Gothic Next</vt:lpstr>
      <vt:lpstr>Trade Gothic Next Light</vt:lpstr>
      <vt:lpstr>Trade Gothic Next Rounded</vt:lpstr>
      <vt:lpstr>Trebuchet MS</vt:lpstr>
      <vt:lpstr>Wingdings</vt:lpstr>
      <vt:lpstr>Wingdings 2</vt:lpstr>
      <vt:lpstr>Wingdings 3</vt:lpstr>
      <vt:lpstr>Office Theme</vt:lpstr>
      <vt:lpstr>1_Facet</vt:lpstr>
      <vt:lpstr>1_Office Theme</vt:lpstr>
      <vt:lpstr>2_Office Theme</vt:lpstr>
      <vt:lpstr>3_Office Theme</vt:lpstr>
      <vt:lpstr>4_Office Theme</vt:lpstr>
      <vt:lpstr>5_Office Theme</vt:lpstr>
      <vt:lpstr>6_Office Theme</vt:lpstr>
      <vt:lpstr>7_Office Theme</vt:lpstr>
      <vt:lpstr>8_Office Theme</vt:lpstr>
      <vt:lpstr>Parcel</vt:lpstr>
      <vt:lpstr>1_Parcel</vt:lpstr>
      <vt:lpstr>2_Parcel</vt:lpstr>
      <vt:lpstr>Ephesus template</vt:lpstr>
      <vt:lpstr>Acrobat Document</vt:lpstr>
      <vt:lpstr>Procurement Fair</vt:lpstr>
      <vt:lpstr>AGENDA</vt:lpstr>
      <vt:lpstr>Welcome Remarks</vt:lpstr>
      <vt:lpstr>MFD Certifying Agencies Panel</vt:lpstr>
      <vt:lpstr>Maryland Dept. of Transportation</vt:lpstr>
      <vt:lpstr>PowerPoint Presentation</vt:lpstr>
      <vt:lpstr>OFFICE OF SMALL &amp; MINORITY BUSINESS POLICY</vt:lpstr>
      <vt:lpstr>MINORITY BUSINESS ENTERPRISE PROGRAM</vt:lpstr>
      <vt:lpstr>PowerPoint Presentation</vt:lpstr>
      <vt:lpstr>PowerPoint Presentation</vt:lpstr>
      <vt:lpstr>PowerPoint Presentation</vt:lpstr>
      <vt:lpstr>FREE!      FREE!      FREE!</vt:lpstr>
      <vt:lpstr>CERTIFICATION ELIGIBILITY</vt:lpstr>
      <vt:lpstr>ELIGIBILITY STANDARDS</vt:lpstr>
      <vt:lpstr>PowerPoint Presentation</vt:lpstr>
      <vt:lpstr>ELIGIBILITY STANDARDS: MINORITY STATUS</vt:lpstr>
      <vt:lpstr>ELIGIBILITY STANDARDS: CONTROL</vt:lpstr>
      <vt:lpstr>PowerPoint Presentation</vt:lpstr>
      <vt:lpstr>ELIGIBILITY STANDARDS: SIZE</vt:lpstr>
      <vt:lpstr>The Certification Process</vt:lpstr>
      <vt:lpstr>THE PROCESS</vt:lpstr>
      <vt:lpstr>The Application</vt:lpstr>
      <vt:lpstr>COMPLETING THE ONLINE APPLICATION</vt:lpstr>
      <vt:lpstr>COMPLETING THE ONLINE APPLICATION</vt:lpstr>
      <vt:lpstr>COMPLETING THE ONLINE APPLICATION</vt:lpstr>
      <vt:lpstr>COMPLETING THE ONLINE APPLICATION</vt:lpstr>
      <vt:lpstr>COMPLETING THE ONLINE APPLICATION</vt:lpstr>
      <vt:lpstr>PowerPoint Presentation</vt:lpstr>
      <vt:lpstr>PowerPoint Presentation</vt:lpstr>
      <vt:lpstr>PowerPoint Presentation</vt:lpstr>
      <vt:lpstr>PowerPoint Presentation</vt:lpstr>
      <vt:lpstr>Women’s Business Enterprise National Council</vt:lpstr>
      <vt:lpstr>Why to Get  WBENC Certified</vt:lpstr>
      <vt:lpstr>What is WBENC?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Documentation requirements</vt:lpstr>
      <vt:lpstr>Documentation requirements</vt:lpstr>
      <vt:lpstr>Leadership Development Programs</vt:lpstr>
      <vt:lpstr>SAGE Advice</vt:lpstr>
      <vt:lpstr>PowerPoint Presentation</vt:lpstr>
      <vt:lpstr>Content &amp; Connections</vt:lpstr>
      <vt:lpstr>PowerPoint Presentation</vt:lpstr>
      <vt:lpstr>Our Corporate Members</vt:lpstr>
      <vt:lpstr>Is Certification Right For You?</vt:lpstr>
      <vt:lpstr> </vt:lpstr>
      <vt:lpstr>PowerPoint Presentation</vt:lpstr>
      <vt:lpstr>City of Baltimore</vt:lpstr>
      <vt:lpstr>City code article 5, subtitle 28</vt:lpstr>
      <vt:lpstr>MBE/WBE Contract Participation </vt:lpstr>
      <vt:lpstr>What are MBE’s / WBE’s ?</vt:lpstr>
      <vt:lpstr>MBE/WBE Certification Application Criteria</vt:lpstr>
      <vt:lpstr>Baltimore Market Area Defined</vt:lpstr>
      <vt:lpstr>M/WBE  Application Timeframe</vt:lpstr>
      <vt:lpstr>Annual Participation Goals</vt:lpstr>
      <vt:lpstr>Stay Current</vt:lpstr>
      <vt:lpstr>Statement of Intent</vt:lpstr>
      <vt:lpstr>Supplier Diversity Management system</vt:lpstr>
      <vt:lpstr>Develop &amp; grow your business</vt:lpstr>
      <vt:lpstr>Speaker Series</vt:lpstr>
      <vt:lpstr>PowerPoint Presentation</vt:lpstr>
      <vt:lpstr>PowerPoint Presentation</vt:lpstr>
      <vt:lpstr>Thank you for participating! </vt:lpstr>
      <vt:lpstr>U.S. Small Business Administration</vt:lpstr>
      <vt:lpstr>Questions?</vt:lpstr>
      <vt:lpstr>Networking Break</vt:lpstr>
      <vt:lpstr>Remarks</vt:lpstr>
      <vt:lpstr>Upcoming Procurement Opportunities from Around the County</vt:lpstr>
      <vt:lpstr>Montgomery County Office of Procurement</vt:lpstr>
      <vt:lpstr>Montgomery County Office of Procurement</vt:lpstr>
      <vt:lpstr>Montgomery County Office of Procurement</vt:lpstr>
      <vt:lpstr>Montgomery County: Potential Upcoming Solicitations</vt:lpstr>
      <vt:lpstr>Montgomery County: Potential Upcoming Solicitations</vt:lpstr>
      <vt:lpstr>Montgomery County: Potential Upcoming Solicitations</vt:lpstr>
      <vt:lpstr>Montgomery County: Potential Upcoming Solicitations</vt:lpstr>
      <vt:lpstr>Montgomery County: Potential Upcoming Solicitations</vt:lpstr>
      <vt:lpstr>Montgomery County: Potential Upcoming Solicitations</vt:lpstr>
      <vt:lpstr>Montgomery College</vt:lpstr>
      <vt:lpstr>  Office of Procurement</vt:lpstr>
      <vt:lpstr>Procurement-related Resources </vt:lpstr>
      <vt:lpstr>Upcoming Bid Opportunities</vt:lpstr>
      <vt:lpstr>Upcoming Bid Opportunities - continued</vt:lpstr>
      <vt:lpstr>City of Rockville</vt:lpstr>
      <vt:lpstr>Doing Business with the City of Rockville</vt:lpstr>
      <vt:lpstr>Overview</vt:lpstr>
      <vt:lpstr>City of Rockville: Upcoming Solicitations</vt:lpstr>
      <vt:lpstr>Resources</vt:lpstr>
      <vt:lpstr>Contact Information</vt:lpstr>
      <vt:lpstr>WSSC Water</vt:lpstr>
      <vt:lpstr>PowerPoint Presentation</vt:lpstr>
      <vt:lpstr>PowerPoint Presentation</vt:lpstr>
      <vt:lpstr>PowerPoint Presentation</vt:lpstr>
      <vt:lpstr>How We Buy</vt:lpstr>
      <vt:lpstr>WSSC Water’s Bidding Process</vt:lpstr>
      <vt:lpstr>Tips for Business Success</vt:lpstr>
      <vt:lpstr>Actions to Avoid</vt:lpstr>
      <vt:lpstr>Upcoming Solicitations</vt:lpstr>
      <vt:lpstr>Montgomery County Public Schools</vt:lpstr>
      <vt:lpstr>Division of Procurement</vt:lpstr>
      <vt:lpstr>Division of Procurement</vt:lpstr>
      <vt:lpstr>Solicitations - working with mcps </vt:lpstr>
      <vt:lpstr>Vendor Responses</vt:lpstr>
      <vt:lpstr>Vendor Calendar</vt:lpstr>
      <vt:lpstr>Upcoming Solicitations</vt:lpstr>
      <vt:lpstr>Questions?</vt:lpstr>
      <vt:lpstr>Strategic Networking Session</vt:lpstr>
      <vt:lpstr>Strategic Networking</vt:lpstr>
      <vt:lpstr>Strategic Networking Session</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Procurement Fair</dc:title>
  <dc:creator>Manimbo, Bethany</dc:creator>
  <cp:lastModifiedBy>Manimbo, Bethany</cp:lastModifiedBy>
  <cp:revision>1</cp:revision>
  <dcterms:created xsi:type="dcterms:W3CDTF">2023-11-14T14:14:04Z</dcterms:created>
  <dcterms:modified xsi:type="dcterms:W3CDTF">2023-11-15T17:33:28Z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0x010100728C2995277BD04BBD83DBBCED93D44E</vt:lpwstr>
  </property>
  <property fmtid="{D5CDD505-2E9C-101B-9397-08002B2CF9AE}" pid="3" name="MediaServiceImageTags">
    <vt:lpwstr/>
  </property>
</Properties>
</file>