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4"/>
    <p:sldMasterId id="2147483658" r:id="rId5"/>
    <p:sldMasterId id="2147483672" r:id="rId6"/>
    <p:sldMasterId id="2147483684" r:id="rId7"/>
    <p:sldMasterId id="2147483696" r:id="rId8"/>
    <p:sldMasterId id="2147483723" r:id="rId9"/>
    <p:sldMasterId id="2147483735" r:id="rId10"/>
    <p:sldMasterId id="2147483747" r:id="rId11"/>
  </p:sldMasterIdLst>
  <p:notesMasterIdLst>
    <p:notesMasterId r:id="rId129"/>
  </p:notesMasterIdLst>
  <p:sldIdLst>
    <p:sldId id="256" r:id="rId12"/>
    <p:sldId id="257" r:id="rId13"/>
    <p:sldId id="4017" r:id="rId14"/>
    <p:sldId id="4070" r:id="rId15"/>
    <p:sldId id="4069" r:id="rId16"/>
    <p:sldId id="4073" r:id="rId17"/>
    <p:sldId id="4072" r:id="rId18"/>
    <p:sldId id="4071" r:id="rId19"/>
    <p:sldId id="4068" r:id="rId20"/>
    <p:sldId id="295" r:id="rId21"/>
    <p:sldId id="390" r:id="rId22"/>
    <p:sldId id="402" r:id="rId23"/>
    <p:sldId id="381" r:id="rId24"/>
    <p:sldId id="326" r:id="rId25"/>
    <p:sldId id="403" r:id="rId26"/>
    <p:sldId id="404" r:id="rId27"/>
    <p:sldId id="314" r:id="rId28"/>
    <p:sldId id="308" r:id="rId29"/>
    <p:sldId id="412" r:id="rId30"/>
    <p:sldId id="413" r:id="rId31"/>
    <p:sldId id="410" r:id="rId32"/>
    <p:sldId id="415" r:id="rId33"/>
    <p:sldId id="333" r:id="rId34"/>
    <p:sldId id="416" r:id="rId35"/>
    <p:sldId id="318" r:id="rId36"/>
    <p:sldId id="3979" r:id="rId37"/>
    <p:sldId id="3981" r:id="rId38"/>
    <p:sldId id="3977" r:id="rId39"/>
    <p:sldId id="3983" r:id="rId40"/>
    <p:sldId id="3985" r:id="rId41"/>
    <p:sldId id="3986" r:id="rId42"/>
    <p:sldId id="305" r:id="rId43"/>
    <p:sldId id="3987" r:id="rId44"/>
    <p:sldId id="301" r:id="rId45"/>
    <p:sldId id="3988" r:id="rId46"/>
    <p:sldId id="3989" r:id="rId47"/>
    <p:sldId id="3990" r:id="rId48"/>
    <p:sldId id="3991" r:id="rId49"/>
    <p:sldId id="303" r:id="rId50"/>
    <p:sldId id="3992" r:id="rId51"/>
    <p:sldId id="302" r:id="rId52"/>
    <p:sldId id="3993" r:id="rId53"/>
    <p:sldId id="414" r:id="rId54"/>
    <p:sldId id="4056" r:id="rId55"/>
    <p:sldId id="4065" r:id="rId56"/>
    <p:sldId id="4063" r:id="rId57"/>
    <p:sldId id="4066" r:id="rId58"/>
    <p:sldId id="4064" r:id="rId59"/>
    <p:sldId id="4062" r:id="rId60"/>
    <p:sldId id="4030" r:id="rId61"/>
    <p:sldId id="281" r:id="rId62"/>
    <p:sldId id="4018" r:id="rId63"/>
    <p:sldId id="3999" r:id="rId64"/>
    <p:sldId id="4043" r:id="rId65"/>
    <p:sldId id="4044" r:id="rId66"/>
    <p:sldId id="4045" r:id="rId67"/>
    <p:sldId id="4046" r:id="rId68"/>
    <p:sldId id="4008" r:id="rId69"/>
    <p:sldId id="4047" r:id="rId70"/>
    <p:sldId id="4048" r:id="rId71"/>
    <p:sldId id="4049" r:id="rId72"/>
    <p:sldId id="4050" r:id="rId73"/>
    <p:sldId id="4016" r:id="rId74"/>
    <p:sldId id="4015" r:id="rId75"/>
    <p:sldId id="1107" r:id="rId76"/>
    <p:sldId id="1132" r:id="rId77"/>
    <p:sldId id="1113" r:id="rId78"/>
    <p:sldId id="1094" r:id="rId79"/>
    <p:sldId id="1112" r:id="rId80"/>
    <p:sldId id="1100" r:id="rId81"/>
    <p:sldId id="1117" r:id="rId82"/>
    <p:sldId id="1133" r:id="rId83"/>
    <p:sldId id="1134" r:id="rId84"/>
    <p:sldId id="1093" r:id="rId85"/>
    <p:sldId id="3995" r:id="rId86"/>
    <p:sldId id="279" r:id="rId87"/>
    <p:sldId id="4061" r:id="rId88"/>
    <p:sldId id="4040" r:id="rId89"/>
    <p:sldId id="4053" r:id="rId90"/>
    <p:sldId id="4054" r:id="rId91"/>
    <p:sldId id="4055" r:id="rId92"/>
    <p:sldId id="4057" r:id="rId93"/>
    <p:sldId id="4031" r:id="rId94"/>
    <p:sldId id="4033" r:id="rId95"/>
    <p:sldId id="4019" r:id="rId96"/>
    <p:sldId id="4034" r:id="rId97"/>
    <p:sldId id="260" r:id="rId98"/>
    <p:sldId id="4051" r:id="rId99"/>
    <p:sldId id="262" r:id="rId100"/>
    <p:sldId id="263" r:id="rId101"/>
    <p:sldId id="4035" r:id="rId102"/>
    <p:sldId id="4025" r:id="rId103"/>
    <p:sldId id="4026" r:id="rId104"/>
    <p:sldId id="4027" r:id="rId105"/>
    <p:sldId id="4028" r:id="rId106"/>
    <p:sldId id="4029" r:id="rId107"/>
    <p:sldId id="4036" r:id="rId108"/>
    <p:sldId id="4020" r:id="rId109"/>
    <p:sldId id="4021" r:id="rId110"/>
    <p:sldId id="4022" r:id="rId111"/>
    <p:sldId id="259" r:id="rId112"/>
    <p:sldId id="4023" r:id="rId113"/>
    <p:sldId id="4024" r:id="rId114"/>
    <p:sldId id="4037" r:id="rId115"/>
    <p:sldId id="4009" r:id="rId116"/>
    <p:sldId id="296" r:id="rId117"/>
    <p:sldId id="298" r:id="rId118"/>
    <p:sldId id="4010" r:id="rId119"/>
    <p:sldId id="307" r:id="rId120"/>
    <p:sldId id="306" r:id="rId121"/>
    <p:sldId id="4011" r:id="rId122"/>
    <p:sldId id="4012" r:id="rId123"/>
    <p:sldId id="4013" r:id="rId124"/>
    <p:sldId id="304" r:id="rId125"/>
    <p:sldId id="4014" r:id="rId126"/>
    <p:sldId id="4038" r:id="rId127"/>
    <p:sldId id="4039" r:id="rId128"/>
  </p:sldIdLst>
  <p:sldSz cx="9144000" cy="5143500" type="screen16x9"/>
  <p:notesSz cx="6858000" cy="9144000"/>
  <p:embeddedFontLst>
    <p:embeddedFont>
      <p:font typeface="Arial Nova" panose="020B0504020202020204" pitchFamily="34" charset="0"/>
      <p:regular r:id="rId130"/>
      <p:bold r:id="rId131"/>
      <p:italic r:id="rId132"/>
      <p:boldItalic r:id="rId133"/>
    </p:embeddedFont>
    <p:embeddedFont>
      <p:font typeface="Arvo" panose="020B0604020202020204" charset="0"/>
      <p:regular r:id="rId134"/>
      <p:bold r:id="rId135"/>
      <p:italic r:id="rId136"/>
      <p:boldItalic r:id="rId137"/>
    </p:embeddedFont>
    <p:embeddedFont>
      <p:font typeface="Calibri" panose="020F0502020204030204" pitchFamily="34" charset="0"/>
      <p:regular r:id="rId138"/>
      <p:bold r:id="rId139"/>
      <p:italic r:id="rId140"/>
      <p:boldItalic r:id="rId141"/>
    </p:embeddedFont>
    <p:embeddedFont>
      <p:font typeface="Calibri Light" panose="020F0302020204030204" pitchFamily="34" charset="0"/>
      <p:regular r:id="rId142"/>
      <p:italic r:id="rId143"/>
    </p:embeddedFont>
    <p:embeddedFont>
      <p:font typeface="Gill Sans MT" panose="020B0502020104020203" pitchFamily="34" charset="0"/>
      <p:regular r:id="rId144"/>
      <p:bold r:id="rId145"/>
      <p:italic r:id="rId146"/>
      <p:boldItalic r:id="rId147"/>
    </p:embeddedFont>
    <p:embeddedFont>
      <p:font typeface="Montserrat" panose="00000500000000000000" pitchFamily="2" charset="0"/>
      <p:regular r:id="rId148"/>
      <p:bold r:id="rId149"/>
      <p:italic r:id="rId150"/>
      <p:boldItalic r:id="rId151"/>
    </p:embeddedFont>
    <p:embeddedFont>
      <p:font typeface="Open Sans" panose="020B0606030504020204" pitchFamily="34" charset="0"/>
      <p:regular r:id="rId152"/>
      <p:bold r:id="rId153"/>
      <p:italic r:id="rId154"/>
      <p:boldItalic r:id="rId155"/>
    </p:embeddedFont>
    <p:embeddedFont>
      <p:font typeface="Roboto" panose="02000000000000000000" pitchFamily="2" charset="0"/>
      <p:regular r:id="rId156"/>
      <p:bold r:id="rId157"/>
      <p:italic r:id="rId158"/>
      <p:boldItalic r:id="rId159"/>
    </p:embeddedFont>
    <p:embeddedFont>
      <p:font typeface="Roboto Condensed" panose="02000000000000000000" pitchFamily="2" charset="0"/>
      <p:regular r:id="rId160"/>
      <p:bold r:id="rId161"/>
      <p:italic r:id="rId162"/>
      <p:boldItalic r:id="rId163"/>
    </p:embeddedFont>
    <p:embeddedFont>
      <p:font typeface="Roboto Condensed Light" panose="02000000000000000000" pitchFamily="2" charset="0"/>
      <p:regular r:id="rId164"/>
      <p:bold r:id="rId165"/>
      <p:italic r:id="rId166"/>
      <p:boldItalic r:id="rId167"/>
    </p:embeddedFont>
    <p:embeddedFont>
      <p:font typeface="Roboto Light" panose="02000000000000000000" pitchFamily="2" charset="0"/>
      <p:regular r:id="rId168"/>
      <p:italic r:id="rId169"/>
    </p:embeddedFont>
    <p:embeddedFont>
      <p:font typeface="Roboto Light" panose="02000000000000000000" pitchFamily="2" charset="0"/>
      <p:regular r:id="rId168"/>
      <p:italic r:id="rId169"/>
    </p:embeddedFont>
    <p:embeddedFont>
      <p:font typeface="Sagona" panose="02010004040101010103" pitchFamily="2" charset="0"/>
      <p:regular r:id="rId170"/>
      <p:italic r:id="rId171"/>
    </p:embeddedFont>
    <p:embeddedFont>
      <p:font typeface="Segoe UI" panose="020B0502040204020203" pitchFamily="34" charset="0"/>
      <p:regular r:id="rId172"/>
      <p:bold r:id="rId173"/>
      <p:italic r:id="rId174"/>
      <p:boldItalic r:id="rId175"/>
    </p:embeddedFont>
    <p:embeddedFont>
      <p:font typeface="Verdana" panose="020B0604030504040204" pitchFamily="34" charset="0"/>
      <p:regular r:id="rId176"/>
      <p:bold r:id="rId177"/>
      <p:italic r:id="rId178"/>
      <p:boldItalic r:id="rId1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F0C78F-BB52-4B87-A881-C57F91F40735}" v="83" dt="2022-10-10T13:18:45.477"/>
  </p1510:revLst>
</p1510:revInfo>
</file>

<file path=ppt/tableStyles.xml><?xml version="1.0" encoding="utf-8"?>
<a:tblStyleLst xmlns:a="http://schemas.openxmlformats.org/drawingml/2006/main" def="{E27665BA-8202-44FC-AD62-C9F0E3EA811A}">
  <a:tblStyle styleId="{E27665BA-8202-44FC-AD62-C9F0E3EA811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5DE48A-E3B5-44D0-98CB-AE0B3FDC037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6" d="100"/>
          <a:sy n="126" d="100"/>
        </p:scale>
        <p:origin x="90"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font" Target="fonts/font4.fntdata"/><Relationship Id="rId138" Type="http://schemas.openxmlformats.org/officeDocument/2006/relationships/font" Target="fonts/font9.fntdata"/><Relationship Id="rId154" Type="http://schemas.openxmlformats.org/officeDocument/2006/relationships/font" Target="fonts/font25.fntdata"/><Relationship Id="rId159" Type="http://schemas.openxmlformats.org/officeDocument/2006/relationships/font" Target="fonts/font30.fntdata"/><Relationship Id="rId175" Type="http://schemas.openxmlformats.org/officeDocument/2006/relationships/font" Target="fonts/font46.fntdata"/><Relationship Id="rId170" Type="http://schemas.openxmlformats.org/officeDocument/2006/relationships/font" Target="fonts/font41.fntdata"/><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font" Target="fonts/font15.fntdata"/><Relationship Id="rId149" Type="http://schemas.openxmlformats.org/officeDocument/2006/relationships/font" Target="fonts/font20.fntdata"/><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160" Type="http://schemas.openxmlformats.org/officeDocument/2006/relationships/font" Target="fonts/font31.fntdata"/><Relationship Id="rId165" Type="http://schemas.openxmlformats.org/officeDocument/2006/relationships/font" Target="fonts/font36.fntdata"/><Relationship Id="rId181" Type="http://schemas.openxmlformats.org/officeDocument/2006/relationships/viewProps" Target="viewProps.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font" Target="fonts/font5.fntdata"/><Relationship Id="rId139" Type="http://schemas.openxmlformats.org/officeDocument/2006/relationships/font" Target="fonts/font10.fntdata"/><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font" Target="fonts/font21.fntdata"/><Relationship Id="rId155" Type="http://schemas.openxmlformats.org/officeDocument/2006/relationships/font" Target="fonts/font26.fntdata"/><Relationship Id="rId171" Type="http://schemas.openxmlformats.org/officeDocument/2006/relationships/font" Target="fonts/font42.fntdata"/><Relationship Id="rId176" Type="http://schemas.openxmlformats.org/officeDocument/2006/relationships/font" Target="fonts/font47.fntdata"/><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notesMaster" Target="notesMasters/notesMaster1.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font" Target="fonts/font11.fntdata"/><Relationship Id="rId145" Type="http://schemas.openxmlformats.org/officeDocument/2006/relationships/font" Target="fonts/font16.fntdata"/><Relationship Id="rId161" Type="http://schemas.openxmlformats.org/officeDocument/2006/relationships/font" Target="fonts/font32.fntdata"/><Relationship Id="rId166" Type="http://schemas.openxmlformats.org/officeDocument/2006/relationships/font" Target="fonts/font37.fntdata"/><Relationship Id="rId18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font" Target="fonts/font1.fntdata"/><Relationship Id="rId135" Type="http://schemas.openxmlformats.org/officeDocument/2006/relationships/font" Target="fonts/font6.fntdata"/><Relationship Id="rId151" Type="http://schemas.openxmlformats.org/officeDocument/2006/relationships/font" Target="fonts/font22.fntdata"/><Relationship Id="rId156" Type="http://schemas.openxmlformats.org/officeDocument/2006/relationships/font" Target="fonts/font27.fntdata"/><Relationship Id="rId177" Type="http://schemas.openxmlformats.org/officeDocument/2006/relationships/font" Target="fonts/font48.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72" Type="http://schemas.openxmlformats.org/officeDocument/2006/relationships/font" Target="fonts/font43.fntdata"/><Relationship Id="rId180" Type="http://schemas.openxmlformats.org/officeDocument/2006/relationships/presProps" Target="presProps.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font" Target="fonts/font12.fntdata"/><Relationship Id="rId146" Type="http://schemas.openxmlformats.org/officeDocument/2006/relationships/font" Target="fonts/font17.fntdata"/><Relationship Id="rId167" Type="http://schemas.openxmlformats.org/officeDocument/2006/relationships/font" Target="fonts/font38.fntdata"/><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font" Target="fonts/font33.fntdata"/><Relationship Id="rId183"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font" Target="fonts/font2.fntdata"/><Relationship Id="rId136" Type="http://schemas.openxmlformats.org/officeDocument/2006/relationships/font" Target="fonts/font7.fntdata"/><Relationship Id="rId157" Type="http://schemas.openxmlformats.org/officeDocument/2006/relationships/font" Target="fonts/font28.fntdata"/><Relationship Id="rId178" Type="http://schemas.openxmlformats.org/officeDocument/2006/relationships/font" Target="fonts/font49.fntdata"/><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font" Target="fonts/font23.fntdata"/><Relationship Id="rId173" Type="http://schemas.openxmlformats.org/officeDocument/2006/relationships/font" Target="fonts/font44.fntdata"/><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font" Target="fonts/font18.fntdata"/><Relationship Id="rId168" Type="http://schemas.openxmlformats.org/officeDocument/2006/relationships/font" Target="fonts/font39.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font" Target="fonts/font13.fntdata"/><Relationship Id="rId163" Type="http://schemas.openxmlformats.org/officeDocument/2006/relationships/font" Target="fonts/font34.fntdata"/><Relationship Id="rId184" Type="http://schemas.microsoft.com/office/2016/11/relationships/changesInfo" Target="changesInfos/changesInfo1.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font" Target="fonts/font8.fntdata"/><Relationship Id="rId158" Type="http://schemas.openxmlformats.org/officeDocument/2006/relationships/font" Target="fonts/font29.fntdata"/><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font" Target="fonts/font3.fntdata"/><Relationship Id="rId153" Type="http://schemas.openxmlformats.org/officeDocument/2006/relationships/font" Target="fonts/font24.fntdata"/><Relationship Id="rId174" Type="http://schemas.openxmlformats.org/officeDocument/2006/relationships/font" Target="fonts/font45.fntdata"/><Relationship Id="rId179" Type="http://schemas.openxmlformats.org/officeDocument/2006/relationships/font" Target="fonts/font50.fntdata"/><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font" Target="fonts/font14.fntdata"/><Relationship Id="rId148" Type="http://schemas.openxmlformats.org/officeDocument/2006/relationships/font" Target="fonts/font19.fntdata"/><Relationship Id="rId164" Type="http://schemas.openxmlformats.org/officeDocument/2006/relationships/font" Target="fonts/font35.fntdata"/><Relationship Id="rId169" Type="http://schemas.openxmlformats.org/officeDocument/2006/relationships/font" Target="fonts/font40.fntdata"/><Relationship Id="rId18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imbo, Bethany" userId="270b8969-b661-4160-a084-4455de5c6821" providerId="ADAL" clId="{96F0C78F-BB52-4B87-A881-C57F91F40735}"/>
    <pc:docChg chg="undo redo custSel addSld delSld modSld sldOrd delMainMaster">
      <pc:chgData name="Manimbo, Bethany" userId="270b8969-b661-4160-a084-4455de5c6821" providerId="ADAL" clId="{96F0C78F-BB52-4B87-A881-C57F91F40735}" dt="2022-10-10T13:21:30.116" v="2770" actId="20577"/>
      <pc:docMkLst>
        <pc:docMk/>
      </pc:docMkLst>
      <pc:sldChg chg="addSp modSp mod">
        <pc:chgData name="Manimbo, Bethany" userId="270b8969-b661-4160-a084-4455de5c6821" providerId="ADAL" clId="{96F0C78F-BB52-4B87-A881-C57F91F40735}" dt="2022-10-05T16:35:33.767" v="51" actId="1076"/>
        <pc:sldMkLst>
          <pc:docMk/>
          <pc:sldMk cId="0" sldId="256"/>
        </pc:sldMkLst>
        <pc:spChg chg="mod">
          <ac:chgData name="Manimbo, Bethany" userId="270b8969-b661-4160-a084-4455de5c6821" providerId="ADAL" clId="{96F0C78F-BB52-4B87-A881-C57F91F40735}" dt="2022-10-05T16:34:49.549" v="42" actId="20577"/>
          <ac:spMkLst>
            <pc:docMk/>
            <pc:sldMk cId="0" sldId="256"/>
            <ac:spMk id="184" creationId="{00000000-0000-0000-0000-000000000000}"/>
          </ac:spMkLst>
        </pc:spChg>
        <pc:picChg chg="add mod">
          <ac:chgData name="Manimbo, Bethany" userId="270b8969-b661-4160-a084-4455de5c6821" providerId="ADAL" clId="{96F0C78F-BB52-4B87-A881-C57F91F40735}" dt="2022-10-05T16:35:33.767" v="51" actId="1076"/>
          <ac:picMkLst>
            <pc:docMk/>
            <pc:sldMk cId="0" sldId="256"/>
            <ac:picMk id="3" creationId="{7DD8529F-65D0-439B-BF7A-292ED54C9CFD}"/>
          </ac:picMkLst>
        </pc:picChg>
      </pc:sldChg>
      <pc:sldChg chg="addSp delSp modSp mod">
        <pc:chgData name="Manimbo, Bethany" userId="270b8969-b661-4160-a084-4455de5c6821" providerId="ADAL" clId="{96F0C78F-BB52-4B87-A881-C57F91F40735}" dt="2022-10-05T20:18:02.915" v="460" actId="20577"/>
        <pc:sldMkLst>
          <pc:docMk/>
          <pc:sldMk cId="0" sldId="257"/>
        </pc:sldMkLst>
        <pc:spChg chg="add del mod">
          <ac:chgData name="Manimbo, Bethany" userId="270b8969-b661-4160-a084-4455de5c6821" providerId="ADAL" clId="{96F0C78F-BB52-4B87-A881-C57F91F40735}" dt="2022-10-05T19:08:04.943" v="82" actId="478"/>
          <ac:spMkLst>
            <pc:docMk/>
            <pc:sldMk cId="0" sldId="257"/>
            <ac:spMk id="3" creationId="{4D5DE874-E8ED-43D1-B925-7A906BA9F98D}"/>
          </ac:spMkLst>
        </pc:spChg>
        <pc:spChg chg="add del mod">
          <ac:chgData name="Manimbo, Bethany" userId="270b8969-b661-4160-a084-4455de5c6821" providerId="ADAL" clId="{96F0C78F-BB52-4B87-A881-C57F91F40735}" dt="2022-10-05T19:08:34.554" v="99" actId="478"/>
          <ac:spMkLst>
            <pc:docMk/>
            <pc:sldMk cId="0" sldId="257"/>
            <ac:spMk id="5" creationId="{DA4CB288-A128-4963-AA37-AC301684D641}"/>
          </ac:spMkLst>
        </pc:spChg>
        <pc:spChg chg="mod">
          <ac:chgData name="Manimbo, Bethany" userId="270b8969-b661-4160-a084-4455de5c6821" providerId="ADAL" clId="{96F0C78F-BB52-4B87-A881-C57F91F40735}" dt="2022-10-05T16:36:40.428" v="61" actId="20577"/>
          <ac:spMkLst>
            <pc:docMk/>
            <pc:sldMk cId="0" sldId="257"/>
            <ac:spMk id="189" creationId="{00000000-0000-0000-0000-000000000000}"/>
          </ac:spMkLst>
        </pc:spChg>
        <pc:spChg chg="del">
          <ac:chgData name="Manimbo, Bethany" userId="270b8969-b661-4160-a084-4455de5c6821" providerId="ADAL" clId="{96F0C78F-BB52-4B87-A881-C57F91F40735}" dt="2022-10-05T19:08:30.458" v="98" actId="478"/>
          <ac:spMkLst>
            <pc:docMk/>
            <pc:sldMk cId="0" sldId="257"/>
            <ac:spMk id="190" creationId="{00000000-0000-0000-0000-000000000000}"/>
          </ac:spMkLst>
        </pc:spChg>
        <pc:spChg chg="del">
          <ac:chgData name="Manimbo, Bethany" userId="270b8969-b661-4160-a084-4455de5c6821" providerId="ADAL" clId="{96F0C78F-BB52-4B87-A881-C57F91F40735}" dt="2022-10-05T19:07:53.664" v="80" actId="478"/>
          <ac:spMkLst>
            <pc:docMk/>
            <pc:sldMk cId="0" sldId="257"/>
            <ac:spMk id="191" creationId="{00000000-0000-0000-0000-000000000000}"/>
          </ac:spMkLst>
        </pc:spChg>
        <pc:spChg chg="mod">
          <ac:chgData name="Manimbo, Bethany" userId="270b8969-b661-4160-a084-4455de5c6821" providerId="ADAL" clId="{96F0C78F-BB52-4B87-A881-C57F91F40735}" dt="2022-10-05T20:18:02.915" v="460" actId="20577"/>
          <ac:spMkLst>
            <pc:docMk/>
            <pc:sldMk cId="0" sldId="257"/>
            <ac:spMk id="193" creationId="{00000000-0000-0000-0000-000000000000}"/>
          </ac:spMkLst>
        </pc:spChg>
      </pc:sldChg>
      <pc:sldChg chg="del modNotes">
        <pc:chgData name="Manimbo, Bethany" userId="270b8969-b661-4160-a084-4455de5c6821" providerId="ADAL" clId="{96F0C78F-BB52-4B87-A881-C57F91F40735}" dt="2022-10-06T21:55:39.146" v="1693" actId="47"/>
        <pc:sldMkLst>
          <pc:docMk/>
          <pc:sldMk cId="0" sldId="258"/>
        </pc:sldMkLst>
      </pc:sldChg>
      <pc:sldChg chg="delSp modSp del mod ord modNotes">
        <pc:chgData name="Manimbo, Bethany" userId="270b8969-b661-4160-a084-4455de5c6821" providerId="ADAL" clId="{96F0C78F-BB52-4B87-A881-C57F91F40735}" dt="2022-10-06T17:52:22.953" v="1050" actId="2696"/>
        <pc:sldMkLst>
          <pc:docMk/>
          <pc:sldMk cId="328497969" sldId="259"/>
        </pc:sldMkLst>
        <pc:spChg chg="mod">
          <ac:chgData name="Manimbo, Bethany" userId="270b8969-b661-4160-a084-4455de5c6821" providerId="ADAL" clId="{96F0C78F-BB52-4B87-A881-C57F91F40735}" dt="2022-10-06T18:15:11.365" v="1175"/>
          <ac:spMkLst>
            <pc:docMk/>
            <pc:sldMk cId="328497969" sldId="259"/>
            <ac:spMk id="3" creationId="{AA9CE44A-24BE-1919-8AEB-83437CF8DDE1}"/>
          </ac:spMkLst>
        </pc:spChg>
        <pc:spChg chg="add del">
          <ac:chgData name="Manimbo, Bethany" userId="270b8969-b661-4160-a084-4455de5c6821" providerId="ADAL" clId="{96F0C78F-BB52-4B87-A881-C57F91F40735}" dt="2022-10-06T18:15:11.365" v="1175"/>
          <ac:spMkLst>
            <pc:docMk/>
            <pc:sldMk cId="328497969" sldId="259"/>
            <ac:spMk id="8" creationId="{081EA652-8C6A-4E69-BEB9-170809474553}"/>
          </ac:spMkLst>
        </pc:spChg>
        <pc:spChg chg="add del">
          <ac:chgData name="Manimbo, Bethany" userId="270b8969-b661-4160-a084-4455de5c6821" providerId="ADAL" clId="{96F0C78F-BB52-4B87-A881-C57F91F40735}" dt="2022-10-06T18:15:11.365" v="1175"/>
          <ac:spMkLst>
            <pc:docMk/>
            <pc:sldMk cId="328497969" sldId="259"/>
            <ac:spMk id="10" creationId="{5298780A-33B9-4EA2-8F67-DE68AD62841B}"/>
          </ac:spMkLst>
        </pc:spChg>
        <pc:spChg chg="add del">
          <ac:chgData name="Manimbo, Bethany" userId="270b8969-b661-4160-a084-4455de5c6821" providerId="ADAL" clId="{96F0C78F-BB52-4B87-A881-C57F91F40735}" dt="2022-10-06T18:15:11.365" v="1175"/>
          <ac:spMkLst>
            <pc:docMk/>
            <pc:sldMk cId="328497969" sldId="259"/>
            <ac:spMk id="12" creationId="{7F488E8B-4E1E-4402-8935-D4E6C02615C7}"/>
          </ac:spMkLst>
        </pc:spChg>
        <pc:spChg chg="mod">
          <ac:chgData name="Manimbo, Bethany" userId="270b8969-b661-4160-a084-4455de5c6821" providerId="ADAL" clId="{96F0C78F-BB52-4B87-A881-C57F91F40735}" dt="2022-10-05T20:20:19.521" v="493" actId="14100"/>
          <ac:spMkLst>
            <pc:docMk/>
            <pc:sldMk cId="328497969" sldId="259"/>
            <ac:spMk id="221" creationId="{00000000-0000-0000-0000-000000000000}"/>
          </ac:spMkLst>
        </pc:spChg>
        <pc:spChg chg="mod">
          <ac:chgData name="Manimbo, Bethany" userId="270b8969-b661-4160-a084-4455de5c6821" providerId="ADAL" clId="{96F0C78F-BB52-4B87-A881-C57F91F40735}" dt="2022-10-05T20:20:33.769" v="509" actId="20577"/>
          <ac:spMkLst>
            <pc:docMk/>
            <pc:sldMk cId="328497969" sldId="259"/>
            <ac:spMk id="222" creationId="{00000000-0000-0000-0000-000000000000}"/>
          </ac:spMkLst>
        </pc:spChg>
        <pc:spChg chg="del">
          <ac:chgData name="Manimbo, Bethany" userId="270b8969-b661-4160-a084-4455de5c6821" providerId="ADAL" clId="{96F0C78F-BB52-4B87-A881-C57F91F40735}" dt="2022-10-05T20:19:04.782" v="463" actId="478"/>
          <ac:spMkLst>
            <pc:docMk/>
            <pc:sldMk cId="328497969" sldId="259"/>
            <ac:spMk id="224" creationId="{00000000-0000-0000-0000-000000000000}"/>
          </ac:spMkLst>
        </pc:spChg>
      </pc:sldChg>
      <pc:sldChg chg="del ord modNotes">
        <pc:chgData name="Manimbo, Bethany" userId="270b8969-b661-4160-a084-4455de5c6821" providerId="ADAL" clId="{96F0C78F-BB52-4B87-A881-C57F91F40735}" dt="2022-10-06T21:55:39.146" v="1693" actId="47"/>
        <pc:sldMkLst>
          <pc:docMk/>
          <pc:sldMk cId="1793523940" sldId="260"/>
        </pc:sldMkLst>
      </pc:sldChg>
      <pc:sldChg chg="addSp delSp del ord modNotes">
        <pc:chgData name="Manimbo, Bethany" userId="270b8969-b661-4160-a084-4455de5c6821" providerId="ADAL" clId="{96F0C78F-BB52-4B87-A881-C57F91F40735}" dt="2022-10-07T21:05:29.213" v="2501" actId="2696"/>
        <pc:sldMkLst>
          <pc:docMk/>
          <pc:sldMk cId="0" sldId="261"/>
        </pc:sldMkLst>
        <pc:picChg chg="add del">
          <ac:chgData name="Manimbo, Bethany" userId="270b8969-b661-4160-a084-4455de5c6821" providerId="ADAL" clId="{96F0C78F-BB52-4B87-A881-C57F91F40735}" dt="2022-10-05T20:48:27.967" v="986"/>
          <ac:picMkLst>
            <pc:docMk/>
            <pc:sldMk cId="0" sldId="261"/>
            <ac:picMk id="2" creationId="{0A954B5A-AEA1-42F9-871B-BDEF37172E4C}"/>
          </ac:picMkLst>
        </pc:picChg>
      </pc:sldChg>
      <pc:sldChg chg="add">
        <pc:chgData name="Manimbo, Bethany" userId="270b8969-b661-4160-a084-4455de5c6821" providerId="ADAL" clId="{96F0C78F-BB52-4B87-A881-C57F91F40735}" dt="2022-10-07T18:34:46.420" v="1759"/>
        <pc:sldMkLst>
          <pc:docMk/>
          <pc:sldMk cId="836776526" sldId="262"/>
        </pc:sldMkLst>
      </pc:sldChg>
      <pc:sldChg chg="del modNotes">
        <pc:chgData name="Manimbo, Bethany" userId="270b8969-b661-4160-a084-4455de5c6821" providerId="ADAL" clId="{96F0C78F-BB52-4B87-A881-C57F91F40735}" dt="2022-10-06T21:55:39.146" v="1693" actId="47"/>
        <pc:sldMkLst>
          <pc:docMk/>
          <pc:sldMk cId="839576547" sldId="263"/>
        </pc:sldMkLst>
      </pc:sldChg>
      <pc:sldChg chg="del modNotes">
        <pc:chgData name="Manimbo, Bethany" userId="270b8969-b661-4160-a084-4455de5c6821" providerId="ADAL" clId="{96F0C78F-BB52-4B87-A881-C57F91F40735}" dt="2022-10-06T21:55:39.146" v="1693" actId="47"/>
        <pc:sldMkLst>
          <pc:docMk/>
          <pc:sldMk cId="0" sldId="264"/>
        </pc:sldMkLst>
      </pc:sldChg>
      <pc:sldChg chg="del modNotes">
        <pc:chgData name="Manimbo, Bethany" userId="270b8969-b661-4160-a084-4455de5c6821" providerId="ADAL" clId="{96F0C78F-BB52-4B87-A881-C57F91F40735}" dt="2022-10-06T21:55:39.146" v="1693" actId="47"/>
        <pc:sldMkLst>
          <pc:docMk/>
          <pc:sldMk cId="0" sldId="265"/>
        </pc:sldMkLst>
      </pc:sldChg>
      <pc:sldChg chg="del modNotes">
        <pc:chgData name="Manimbo, Bethany" userId="270b8969-b661-4160-a084-4455de5c6821" providerId="ADAL" clId="{96F0C78F-BB52-4B87-A881-C57F91F40735}" dt="2022-10-06T21:55:39.146" v="1693" actId="47"/>
        <pc:sldMkLst>
          <pc:docMk/>
          <pc:sldMk cId="0" sldId="266"/>
        </pc:sldMkLst>
      </pc:sldChg>
      <pc:sldChg chg="del modNotes">
        <pc:chgData name="Manimbo, Bethany" userId="270b8969-b661-4160-a084-4455de5c6821" providerId="ADAL" clId="{96F0C78F-BB52-4B87-A881-C57F91F40735}" dt="2022-10-06T21:55:39.146" v="1693" actId="47"/>
        <pc:sldMkLst>
          <pc:docMk/>
          <pc:sldMk cId="0" sldId="267"/>
        </pc:sldMkLst>
      </pc:sldChg>
      <pc:sldChg chg="del modNotes">
        <pc:chgData name="Manimbo, Bethany" userId="270b8969-b661-4160-a084-4455de5c6821" providerId="ADAL" clId="{96F0C78F-BB52-4B87-A881-C57F91F40735}" dt="2022-10-06T21:55:39.146" v="1693" actId="47"/>
        <pc:sldMkLst>
          <pc:docMk/>
          <pc:sldMk cId="0" sldId="268"/>
        </pc:sldMkLst>
      </pc:sldChg>
      <pc:sldChg chg="del modNotes">
        <pc:chgData name="Manimbo, Bethany" userId="270b8969-b661-4160-a084-4455de5c6821" providerId="ADAL" clId="{96F0C78F-BB52-4B87-A881-C57F91F40735}" dt="2022-10-06T21:55:39.146" v="1693" actId="47"/>
        <pc:sldMkLst>
          <pc:docMk/>
          <pc:sldMk cId="0" sldId="269"/>
        </pc:sldMkLst>
      </pc:sldChg>
      <pc:sldChg chg="modSp del mod modNotes">
        <pc:chgData name="Manimbo, Bethany" userId="270b8969-b661-4160-a084-4455de5c6821" providerId="ADAL" clId="{96F0C78F-BB52-4B87-A881-C57F91F40735}" dt="2022-10-06T21:55:39.146" v="1693" actId="47"/>
        <pc:sldMkLst>
          <pc:docMk/>
          <pc:sldMk cId="0" sldId="270"/>
        </pc:sldMkLst>
        <pc:spChg chg="mod">
          <ac:chgData name="Manimbo, Bethany" userId="270b8969-b661-4160-a084-4455de5c6821" providerId="ADAL" clId="{96F0C78F-BB52-4B87-A881-C57F91F40735}" dt="2022-10-06T18:21:53.578" v="1195" actId="20577"/>
          <ac:spMkLst>
            <pc:docMk/>
            <pc:sldMk cId="0" sldId="270"/>
            <ac:spMk id="382" creationId="{00000000-0000-0000-0000-000000000000}"/>
          </ac:spMkLst>
        </pc:spChg>
      </pc:sldChg>
      <pc:sldChg chg="del modNotes">
        <pc:chgData name="Manimbo, Bethany" userId="270b8969-b661-4160-a084-4455de5c6821" providerId="ADAL" clId="{96F0C78F-BB52-4B87-A881-C57F91F40735}" dt="2022-10-06T21:55:39.146" v="1693" actId="47"/>
        <pc:sldMkLst>
          <pc:docMk/>
          <pc:sldMk cId="0" sldId="271"/>
        </pc:sldMkLst>
      </pc:sldChg>
      <pc:sldChg chg="del modNotes">
        <pc:chgData name="Manimbo, Bethany" userId="270b8969-b661-4160-a084-4455de5c6821" providerId="ADAL" clId="{96F0C78F-BB52-4B87-A881-C57F91F40735}" dt="2022-10-06T21:55:39.146" v="1693" actId="47"/>
        <pc:sldMkLst>
          <pc:docMk/>
          <pc:sldMk cId="0" sldId="272"/>
        </pc:sldMkLst>
      </pc:sldChg>
      <pc:sldChg chg="del modNotes">
        <pc:chgData name="Manimbo, Bethany" userId="270b8969-b661-4160-a084-4455de5c6821" providerId="ADAL" clId="{96F0C78F-BB52-4B87-A881-C57F91F40735}" dt="2022-10-06T21:55:39.146" v="1693" actId="47"/>
        <pc:sldMkLst>
          <pc:docMk/>
          <pc:sldMk cId="0" sldId="273"/>
        </pc:sldMkLst>
      </pc:sldChg>
      <pc:sldChg chg="del modNotes">
        <pc:chgData name="Manimbo, Bethany" userId="270b8969-b661-4160-a084-4455de5c6821" providerId="ADAL" clId="{96F0C78F-BB52-4B87-A881-C57F91F40735}" dt="2022-10-06T21:55:39.146" v="1693" actId="47"/>
        <pc:sldMkLst>
          <pc:docMk/>
          <pc:sldMk cId="0" sldId="274"/>
        </pc:sldMkLst>
      </pc:sldChg>
      <pc:sldChg chg="delSp modSp del mod ord modNotes">
        <pc:chgData name="Manimbo, Bethany" userId="270b8969-b661-4160-a084-4455de5c6821" providerId="ADAL" clId="{96F0C78F-BB52-4B87-A881-C57F91F40735}" dt="2022-10-07T21:06:05.092" v="2502" actId="47"/>
        <pc:sldMkLst>
          <pc:docMk/>
          <pc:sldMk cId="0" sldId="275"/>
        </pc:sldMkLst>
        <pc:spChg chg="mod">
          <ac:chgData name="Manimbo, Bethany" userId="270b8969-b661-4160-a084-4455de5c6821" providerId="ADAL" clId="{96F0C78F-BB52-4B87-A881-C57F91F40735}" dt="2022-10-06T21:57:34.577" v="1757" actId="20577"/>
          <ac:spMkLst>
            <pc:docMk/>
            <pc:sldMk cId="0" sldId="275"/>
            <ac:spMk id="488" creationId="{00000000-0000-0000-0000-000000000000}"/>
          </ac:spMkLst>
        </pc:spChg>
        <pc:picChg chg="del mod">
          <ac:chgData name="Manimbo, Bethany" userId="270b8969-b661-4160-a084-4455de5c6821" providerId="ADAL" clId="{96F0C78F-BB52-4B87-A881-C57F91F40735}" dt="2022-10-06T21:57:53.201" v="1758" actId="478"/>
          <ac:picMkLst>
            <pc:docMk/>
            <pc:sldMk cId="0" sldId="275"/>
            <ac:picMk id="494" creationId="{00000000-0000-0000-0000-000000000000}"/>
          </ac:picMkLst>
        </pc:picChg>
      </pc:sldChg>
      <pc:sldChg chg="del ord modNotes">
        <pc:chgData name="Manimbo, Bethany" userId="270b8969-b661-4160-a084-4455de5c6821" providerId="ADAL" clId="{96F0C78F-BB52-4B87-A881-C57F91F40735}" dt="2022-10-07T21:06:06.205" v="2503" actId="47"/>
        <pc:sldMkLst>
          <pc:docMk/>
          <pc:sldMk cId="0" sldId="276"/>
        </pc:sldMkLst>
      </pc:sldChg>
      <pc:sldChg chg="del ord modNotes">
        <pc:chgData name="Manimbo, Bethany" userId="270b8969-b661-4160-a084-4455de5c6821" providerId="ADAL" clId="{96F0C78F-BB52-4B87-A881-C57F91F40735}" dt="2022-10-07T21:06:07.219" v="2504" actId="47"/>
        <pc:sldMkLst>
          <pc:docMk/>
          <pc:sldMk cId="0" sldId="277"/>
        </pc:sldMkLst>
      </pc:sldChg>
      <pc:sldChg chg="delSp modSp del mod ord modNotes">
        <pc:chgData name="Manimbo, Bethany" userId="270b8969-b661-4160-a084-4455de5c6821" providerId="ADAL" clId="{96F0C78F-BB52-4B87-A881-C57F91F40735}" dt="2022-10-06T21:55:39.146" v="1693" actId="47"/>
        <pc:sldMkLst>
          <pc:docMk/>
          <pc:sldMk cId="0" sldId="278"/>
        </pc:sldMkLst>
        <pc:spChg chg="mod">
          <ac:chgData name="Manimbo, Bethany" userId="270b8969-b661-4160-a084-4455de5c6821" providerId="ADAL" clId="{96F0C78F-BB52-4B87-A881-C57F91F40735}" dt="2022-10-05T20:31:48.136" v="733" actId="20577"/>
          <ac:spMkLst>
            <pc:docMk/>
            <pc:sldMk cId="0" sldId="278"/>
            <ac:spMk id="524" creationId="{00000000-0000-0000-0000-000000000000}"/>
          </ac:spMkLst>
        </pc:spChg>
        <pc:spChg chg="del">
          <ac:chgData name="Manimbo, Bethany" userId="270b8969-b661-4160-a084-4455de5c6821" providerId="ADAL" clId="{96F0C78F-BB52-4B87-A881-C57F91F40735}" dt="2022-10-05T20:32:02.623" v="734" actId="478"/>
          <ac:spMkLst>
            <pc:docMk/>
            <pc:sldMk cId="0" sldId="278"/>
            <ac:spMk id="525" creationId="{00000000-0000-0000-0000-000000000000}"/>
          </ac:spMkLst>
        </pc:spChg>
      </pc:sldChg>
      <pc:sldChg chg="add">
        <pc:chgData name="Manimbo, Bethany" userId="270b8969-b661-4160-a084-4455de5c6821" providerId="ADAL" clId="{96F0C78F-BB52-4B87-A881-C57F91F40735}" dt="2022-10-08T15:13:05.035" v="2514"/>
        <pc:sldMkLst>
          <pc:docMk/>
          <pc:sldMk cId="2040883085" sldId="279"/>
        </pc:sldMkLst>
        <pc:spChg chg="mod">
          <ac:chgData name="Manimbo, Bethany" userId="270b8969-b661-4160-a084-4455de5c6821" providerId="ADAL" clId="{96F0C78F-BB52-4B87-A881-C57F91F40735}" dt="2022-10-06T21:14:08.504" v="1640" actId="20577"/>
          <ac:spMkLst>
            <pc:docMk/>
            <pc:sldMk cId="2040883085" sldId="279"/>
            <ac:spMk id="533" creationId="{00000000-0000-0000-0000-000000000000}"/>
          </ac:spMkLst>
        </pc:spChg>
        <pc:spChg chg="mod">
          <ac:chgData name="Manimbo, Bethany" userId="270b8969-b661-4160-a084-4455de5c6821" providerId="ADAL" clId="{96F0C78F-BB52-4B87-A881-C57F91F40735}" dt="2022-10-06T21:14:55.069" v="1648" actId="1076"/>
          <ac:spMkLst>
            <pc:docMk/>
            <pc:sldMk cId="2040883085" sldId="279"/>
            <ac:spMk id="534" creationId="{00000000-0000-0000-0000-000000000000}"/>
          </ac:spMkLst>
        </pc:spChg>
        <pc:spChg chg="del">
          <ac:chgData name="Manimbo, Bethany" userId="270b8969-b661-4160-a084-4455de5c6821" providerId="ADAL" clId="{96F0C78F-BB52-4B87-A881-C57F91F40735}" dt="2022-10-06T21:13:51.048" v="1585" actId="478"/>
          <ac:spMkLst>
            <pc:docMk/>
            <pc:sldMk cId="2040883085" sldId="279"/>
            <ac:spMk id="536" creationId="{00000000-0000-0000-0000-000000000000}"/>
          </ac:spMkLst>
        </pc:spChg>
      </pc:sldChg>
      <pc:sldChg chg="del modNotes">
        <pc:chgData name="Manimbo, Bethany" userId="270b8969-b661-4160-a084-4455de5c6821" providerId="ADAL" clId="{96F0C78F-BB52-4B87-A881-C57F91F40735}" dt="2022-10-06T21:55:39.146" v="1693" actId="47"/>
        <pc:sldMkLst>
          <pc:docMk/>
          <pc:sldMk cId="0" sldId="280"/>
        </pc:sldMkLst>
      </pc:sldChg>
      <pc:sldChg chg="addSp delSp modSp mod ord modNotes">
        <pc:chgData name="Manimbo, Bethany" userId="270b8969-b661-4160-a084-4455de5c6821" providerId="ADAL" clId="{96F0C78F-BB52-4B87-A881-C57F91F40735}" dt="2022-10-06T17:53:40.502" v="1097"/>
        <pc:sldMkLst>
          <pc:docMk/>
          <pc:sldMk cId="0" sldId="281"/>
        </pc:sldMkLst>
        <pc:spChg chg="add del mod">
          <ac:chgData name="Manimbo, Bethany" userId="270b8969-b661-4160-a084-4455de5c6821" providerId="ADAL" clId="{96F0C78F-BB52-4B87-A881-C57F91F40735}" dt="2022-10-05T20:33:45.034" v="759" actId="478"/>
          <ac:spMkLst>
            <pc:docMk/>
            <pc:sldMk cId="0" sldId="281"/>
            <ac:spMk id="3" creationId="{D56E130E-612C-446C-8BAD-59D9906ECD2F}"/>
          </ac:spMkLst>
        </pc:spChg>
        <pc:spChg chg="mod">
          <ac:chgData name="Manimbo, Bethany" userId="270b8969-b661-4160-a084-4455de5c6821" providerId="ADAL" clId="{96F0C78F-BB52-4B87-A881-C57F91F40735}" dt="2022-10-05T20:33:30.238" v="757" actId="20577"/>
          <ac:spMkLst>
            <pc:docMk/>
            <pc:sldMk cId="0" sldId="281"/>
            <ac:spMk id="556" creationId="{00000000-0000-0000-0000-000000000000}"/>
          </ac:spMkLst>
        </pc:spChg>
        <pc:spChg chg="add del mod">
          <ac:chgData name="Manimbo, Bethany" userId="270b8969-b661-4160-a084-4455de5c6821" providerId="ADAL" clId="{96F0C78F-BB52-4B87-A881-C57F91F40735}" dt="2022-10-05T20:33:58.318" v="781" actId="20577"/>
          <ac:spMkLst>
            <pc:docMk/>
            <pc:sldMk cId="0" sldId="281"/>
            <ac:spMk id="557" creationId="{00000000-0000-0000-0000-000000000000}"/>
          </ac:spMkLst>
        </pc:spChg>
        <pc:spChg chg="del">
          <ac:chgData name="Manimbo, Bethany" userId="270b8969-b661-4160-a084-4455de5c6821" providerId="ADAL" clId="{96F0C78F-BB52-4B87-A881-C57F91F40735}" dt="2022-10-05T20:33:22.475" v="737" actId="478"/>
          <ac:spMkLst>
            <pc:docMk/>
            <pc:sldMk cId="0" sldId="281"/>
            <ac:spMk id="558" creationId="{00000000-0000-0000-0000-000000000000}"/>
          </ac:spMkLst>
        </pc:spChg>
      </pc:sldChg>
      <pc:sldChg chg="del modNotes">
        <pc:chgData name="Manimbo, Bethany" userId="270b8969-b661-4160-a084-4455de5c6821" providerId="ADAL" clId="{96F0C78F-BB52-4B87-A881-C57F91F40735}" dt="2022-10-06T21:55:39.146" v="1693" actId="47"/>
        <pc:sldMkLst>
          <pc:docMk/>
          <pc:sldMk cId="0" sldId="282"/>
        </pc:sldMkLst>
      </pc:sldChg>
      <pc:sldChg chg="del modNotes">
        <pc:chgData name="Manimbo, Bethany" userId="270b8969-b661-4160-a084-4455de5c6821" providerId="ADAL" clId="{96F0C78F-BB52-4B87-A881-C57F91F40735}" dt="2022-10-06T21:55:39.146" v="1693" actId="47"/>
        <pc:sldMkLst>
          <pc:docMk/>
          <pc:sldMk cId="0" sldId="283"/>
        </pc:sldMkLst>
      </pc:sldChg>
      <pc:sldChg chg="del modNotes">
        <pc:chgData name="Manimbo, Bethany" userId="270b8969-b661-4160-a084-4455de5c6821" providerId="ADAL" clId="{96F0C78F-BB52-4B87-A881-C57F91F40735}" dt="2022-10-06T21:55:39.146" v="1693" actId="47"/>
        <pc:sldMkLst>
          <pc:docMk/>
          <pc:sldMk cId="0" sldId="284"/>
        </pc:sldMkLst>
      </pc:sldChg>
      <pc:sldChg chg="del modNotes">
        <pc:chgData name="Manimbo, Bethany" userId="270b8969-b661-4160-a084-4455de5c6821" providerId="ADAL" clId="{96F0C78F-BB52-4B87-A881-C57F91F40735}" dt="2022-10-06T21:55:39.146" v="1693" actId="47"/>
        <pc:sldMkLst>
          <pc:docMk/>
          <pc:sldMk cId="0" sldId="285"/>
        </pc:sldMkLst>
      </pc:sldChg>
      <pc:sldChg chg="del modNotes">
        <pc:chgData name="Manimbo, Bethany" userId="270b8969-b661-4160-a084-4455de5c6821" providerId="ADAL" clId="{96F0C78F-BB52-4B87-A881-C57F91F40735}" dt="2022-10-06T21:55:39.146" v="1693" actId="47"/>
        <pc:sldMkLst>
          <pc:docMk/>
          <pc:sldMk cId="0" sldId="286"/>
        </pc:sldMkLst>
      </pc:sldChg>
      <pc:sldChg chg="del modNotes">
        <pc:chgData name="Manimbo, Bethany" userId="270b8969-b661-4160-a084-4455de5c6821" providerId="ADAL" clId="{96F0C78F-BB52-4B87-A881-C57F91F40735}" dt="2022-10-06T21:55:39.146" v="1693" actId="47"/>
        <pc:sldMkLst>
          <pc:docMk/>
          <pc:sldMk cId="0" sldId="287"/>
        </pc:sldMkLst>
      </pc:sldChg>
      <pc:sldChg chg="del modNotes">
        <pc:chgData name="Manimbo, Bethany" userId="270b8969-b661-4160-a084-4455de5c6821" providerId="ADAL" clId="{96F0C78F-BB52-4B87-A881-C57F91F40735}" dt="2022-10-06T21:55:39.146" v="1693" actId="47"/>
        <pc:sldMkLst>
          <pc:docMk/>
          <pc:sldMk cId="0" sldId="288"/>
        </pc:sldMkLst>
      </pc:sldChg>
      <pc:sldChg chg="del modNotes">
        <pc:chgData name="Manimbo, Bethany" userId="270b8969-b661-4160-a084-4455de5c6821" providerId="ADAL" clId="{96F0C78F-BB52-4B87-A881-C57F91F40735}" dt="2022-10-06T21:55:39.146" v="1693" actId="47"/>
        <pc:sldMkLst>
          <pc:docMk/>
          <pc:sldMk cId="0" sldId="289"/>
        </pc:sldMkLst>
      </pc:sldChg>
      <pc:sldChg chg="del modNotes">
        <pc:chgData name="Manimbo, Bethany" userId="270b8969-b661-4160-a084-4455de5c6821" providerId="ADAL" clId="{96F0C78F-BB52-4B87-A881-C57F91F40735}" dt="2022-10-06T21:55:39.146" v="1693" actId="47"/>
        <pc:sldMkLst>
          <pc:docMk/>
          <pc:sldMk cId="0" sldId="290"/>
        </pc:sldMkLst>
      </pc:sldChg>
      <pc:sldChg chg="del modNotes">
        <pc:chgData name="Manimbo, Bethany" userId="270b8969-b661-4160-a084-4455de5c6821" providerId="ADAL" clId="{96F0C78F-BB52-4B87-A881-C57F91F40735}" dt="2022-10-06T21:55:39.146" v="1693" actId="47"/>
        <pc:sldMkLst>
          <pc:docMk/>
          <pc:sldMk cId="0" sldId="291"/>
        </pc:sldMkLst>
      </pc:sldChg>
      <pc:sldChg chg="del modNotes">
        <pc:chgData name="Manimbo, Bethany" userId="270b8969-b661-4160-a084-4455de5c6821" providerId="ADAL" clId="{96F0C78F-BB52-4B87-A881-C57F91F40735}" dt="2022-10-06T21:55:39.146" v="1693" actId="47"/>
        <pc:sldMkLst>
          <pc:docMk/>
          <pc:sldMk cId="0" sldId="292"/>
        </pc:sldMkLst>
      </pc:sldChg>
      <pc:sldChg chg="del modNotes">
        <pc:chgData name="Manimbo, Bethany" userId="270b8969-b661-4160-a084-4455de5c6821" providerId="ADAL" clId="{96F0C78F-BB52-4B87-A881-C57F91F40735}" dt="2022-10-06T21:55:39.146" v="1693" actId="47"/>
        <pc:sldMkLst>
          <pc:docMk/>
          <pc:sldMk cId="0" sldId="293"/>
        </pc:sldMkLst>
      </pc:sldChg>
      <pc:sldChg chg="del">
        <pc:chgData name="Manimbo, Bethany" userId="270b8969-b661-4160-a084-4455de5c6821" providerId="ADAL" clId="{96F0C78F-BB52-4B87-A881-C57F91F40735}" dt="2022-10-06T21:55:39.146" v="1693" actId="47"/>
        <pc:sldMkLst>
          <pc:docMk/>
          <pc:sldMk cId="0" sldId="294"/>
        </pc:sldMkLst>
      </pc:sldChg>
      <pc:sldChg chg="modSp add del mod">
        <pc:chgData name="Manimbo, Bethany" userId="270b8969-b661-4160-a084-4455de5c6821" providerId="ADAL" clId="{96F0C78F-BB52-4B87-A881-C57F91F40735}" dt="2022-10-05T20:22:18.509" v="514"/>
        <pc:sldMkLst>
          <pc:docMk/>
          <pc:sldMk cId="0" sldId="295"/>
        </pc:sldMkLst>
        <pc:spChg chg="mod">
          <ac:chgData name="Manimbo, Bethany" userId="270b8969-b661-4160-a084-4455de5c6821" providerId="ADAL" clId="{96F0C78F-BB52-4B87-A881-C57F91F40735}" dt="2022-10-05T20:22:18.478" v="513"/>
          <ac:spMkLst>
            <pc:docMk/>
            <pc:sldMk cId="0" sldId="295"/>
            <ac:spMk id="3075" creationId="{ECD66519-F2E1-4E56-8743-527B92F80258}"/>
          </ac:spMkLst>
        </pc:spChg>
      </pc:sldChg>
      <pc:sldChg chg="add">
        <pc:chgData name="Manimbo, Bethany" userId="270b8969-b661-4160-a084-4455de5c6821" providerId="ADAL" clId="{96F0C78F-BB52-4B87-A881-C57F91F40735}" dt="2022-10-06T15:46:04.315" v="1027"/>
        <pc:sldMkLst>
          <pc:docMk/>
          <pc:sldMk cId="1999871817" sldId="296"/>
        </pc:sldMkLst>
      </pc:sldChg>
      <pc:sldChg chg="add">
        <pc:chgData name="Manimbo, Bethany" userId="270b8969-b661-4160-a084-4455de5c6821" providerId="ADAL" clId="{96F0C78F-BB52-4B87-A881-C57F91F40735}" dt="2022-10-06T15:46:04.315" v="1027"/>
        <pc:sldMkLst>
          <pc:docMk/>
          <pc:sldMk cId="3549174890" sldId="298"/>
        </pc:sldMkLst>
      </pc:sldChg>
      <pc:sldChg chg="add del">
        <pc:chgData name="Manimbo, Bethany" userId="270b8969-b661-4160-a084-4455de5c6821" providerId="ADAL" clId="{96F0C78F-BB52-4B87-A881-C57F91F40735}" dt="2022-10-05T20:29:30.354" v="714"/>
        <pc:sldMkLst>
          <pc:docMk/>
          <pc:sldMk cId="3612139915" sldId="301"/>
        </pc:sldMkLst>
      </pc:sldChg>
      <pc:sldChg chg="add del setBg">
        <pc:chgData name="Manimbo, Bethany" userId="270b8969-b661-4160-a084-4455de5c6821" providerId="ADAL" clId="{96F0C78F-BB52-4B87-A881-C57F91F40735}" dt="2022-10-05T20:29:30.354" v="714"/>
        <pc:sldMkLst>
          <pc:docMk/>
          <pc:sldMk cId="4009209788" sldId="302"/>
        </pc:sldMkLst>
      </pc:sldChg>
      <pc:sldChg chg="addSp delSp add del setBg delDesignElem modNotes">
        <pc:chgData name="Manimbo, Bethany" userId="270b8969-b661-4160-a084-4455de5c6821" providerId="ADAL" clId="{96F0C78F-BB52-4B87-A881-C57F91F40735}" dt="2022-10-05T20:29:30.354" v="714"/>
        <pc:sldMkLst>
          <pc:docMk/>
          <pc:sldMk cId="854905864" sldId="303"/>
        </pc:sldMkLst>
        <pc:spChg chg="add del">
          <ac:chgData name="Manimbo, Bethany" userId="270b8969-b661-4160-a084-4455de5c6821" providerId="ADAL" clId="{96F0C78F-BB52-4B87-A881-C57F91F40735}" dt="2022-10-05T20:29:30.269" v="713"/>
          <ac:spMkLst>
            <pc:docMk/>
            <pc:sldMk cId="854905864" sldId="303"/>
            <ac:spMk id="20" creationId="{7D6AAC78-7D86-415A-ADC1-2B474807960C}"/>
          </ac:spMkLst>
        </pc:spChg>
        <pc:spChg chg="add del">
          <ac:chgData name="Manimbo, Bethany" userId="270b8969-b661-4160-a084-4455de5c6821" providerId="ADAL" clId="{96F0C78F-BB52-4B87-A881-C57F91F40735}" dt="2022-10-05T20:29:30.269" v="713"/>
          <ac:spMkLst>
            <pc:docMk/>
            <pc:sldMk cId="854905864" sldId="303"/>
            <ac:spMk id="21" creationId="{C33976D1-3430-450C-A978-87A9A6E8E71F}"/>
          </ac:spMkLst>
        </pc:spChg>
        <pc:spChg chg="add del">
          <ac:chgData name="Manimbo, Bethany" userId="270b8969-b661-4160-a084-4455de5c6821" providerId="ADAL" clId="{96F0C78F-BB52-4B87-A881-C57F91F40735}" dt="2022-10-05T20:29:30.269" v="713"/>
          <ac:spMkLst>
            <pc:docMk/>
            <pc:sldMk cId="854905864" sldId="303"/>
            <ac:spMk id="22" creationId="{F2A658D9-F185-44F1-BA33-D50320D1D078}"/>
          </ac:spMkLst>
        </pc:spChg>
      </pc:sldChg>
      <pc:sldChg chg="add">
        <pc:chgData name="Manimbo, Bethany" userId="270b8969-b661-4160-a084-4455de5c6821" providerId="ADAL" clId="{96F0C78F-BB52-4B87-A881-C57F91F40735}" dt="2022-10-06T15:46:04.315" v="1027"/>
        <pc:sldMkLst>
          <pc:docMk/>
          <pc:sldMk cId="1895503854" sldId="304"/>
        </pc:sldMkLst>
      </pc:sldChg>
      <pc:sldChg chg="add del setBg">
        <pc:chgData name="Manimbo, Bethany" userId="270b8969-b661-4160-a084-4455de5c6821" providerId="ADAL" clId="{96F0C78F-BB52-4B87-A881-C57F91F40735}" dt="2022-10-05T20:29:30.354" v="714"/>
        <pc:sldMkLst>
          <pc:docMk/>
          <pc:sldMk cId="243885603" sldId="305"/>
        </pc:sldMkLst>
      </pc:sldChg>
      <pc:sldChg chg="add">
        <pc:chgData name="Manimbo, Bethany" userId="270b8969-b661-4160-a084-4455de5c6821" providerId="ADAL" clId="{96F0C78F-BB52-4B87-A881-C57F91F40735}" dt="2022-10-06T15:46:04.315" v="1027"/>
        <pc:sldMkLst>
          <pc:docMk/>
          <pc:sldMk cId="1993396082" sldId="306"/>
        </pc:sldMkLst>
      </pc:sldChg>
      <pc:sldChg chg="add">
        <pc:chgData name="Manimbo, Bethany" userId="270b8969-b661-4160-a084-4455de5c6821" providerId="ADAL" clId="{96F0C78F-BB52-4B87-A881-C57F91F40735}" dt="2022-10-06T15:46:04.315" v="1027"/>
        <pc:sldMkLst>
          <pc:docMk/>
          <pc:sldMk cId="2158954408" sldId="307"/>
        </pc:sldMkLst>
      </pc:sldChg>
      <pc:sldChg chg="add">
        <pc:chgData name="Manimbo, Bethany" userId="270b8969-b661-4160-a084-4455de5c6821" providerId="ADAL" clId="{96F0C78F-BB52-4B87-A881-C57F91F40735}" dt="2022-10-05T20:22:33.663" v="515"/>
        <pc:sldMkLst>
          <pc:docMk/>
          <pc:sldMk cId="0" sldId="308"/>
        </pc:sldMkLst>
      </pc:sldChg>
      <pc:sldChg chg="add">
        <pc:chgData name="Manimbo, Bethany" userId="270b8969-b661-4160-a084-4455de5c6821" providerId="ADAL" clId="{96F0C78F-BB52-4B87-A881-C57F91F40735}" dt="2022-10-05T20:22:33.663" v="515"/>
        <pc:sldMkLst>
          <pc:docMk/>
          <pc:sldMk cId="0" sldId="314"/>
        </pc:sldMkLst>
      </pc:sldChg>
      <pc:sldChg chg="add">
        <pc:chgData name="Manimbo, Bethany" userId="270b8969-b661-4160-a084-4455de5c6821" providerId="ADAL" clId="{96F0C78F-BB52-4B87-A881-C57F91F40735}" dt="2022-10-05T20:26:54.490" v="650"/>
        <pc:sldMkLst>
          <pc:docMk/>
          <pc:sldMk cId="2082518836" sldId="318"/>
        </pc:sldMkLst>
      </pc:sldChg>
      <pc:sldChg chg="modSp add del mod">
        <pc:chgData name="Manimbo, Bethany" userId="270b8969-b661-4160-a084-4455de5c6821" providerId="ADAL" clId="{96F0C78F-BB52-4B87-A881-C57F91F40735}" dt="2022-10-06T21:14:47.525" v="1647" actId="2696"/>
        <pc:sldMkLst>
          <pc:docMk/>
          <pc:sldMk cId="3978521741" sldId="319"/>
        </pc:sldMkLst>
        <pc:spChg chg="mod">
          <ac:chgData name="Manimbo, Bethany" userId="270b8969-b661-4160-a084-4455de5c6821" providerId="ADAL" clId="{96F0C78F-BB52-4B87-A881-C57F91F40735}" dt="2022-10-06T21:14:39.273" v="1645" actId="21"/>
          <ac:spMkLst>
            <pc:docMk/>
            <pc:sldMk cId="3978521741" sldId="319"/>
            <ac:spMk id="112" creationId="{00000000-0000-0000-0000-000000000000}"/>
          </ac:spMkLst>
        </pc:spChg>
      </pc:sldChg>
      <pc:sldChg chg="add">
        <pc:chgData name="Manimbo, Bethany" userId="270b8969-b661-4160-a084-4455de5c6821" providerId="ADAL" clId="{96F0C78F-BB52-4B87-A881-C57F91F40735}" dt="2022-10-05T20:22:33.663" v="515"/>
        <pc:sldMkLst>
          <pc:docMk/>
          <pc:sldMk cId="0" sldId="326"/>
        </pc:sldMkLst>
      </pc:sldChg>
      <pc:sldChg chg="add">
        <pc:chgData name="Manimbo, Bethany" userId="270b8969-b661-4160-a084-4455de5c6821" providerId="ADAL" clId="{96F0C78F-BB52-4B87-A881-C57F91F40735}" dt="2022-10-05T20:26:54.490" v="650"/>
        <pc:sldMkLst>
          <pc:docMk/>
          <pc:sldMk cId="1575318807" sldId="333"/>
        </pc:sldMkLst>
      </pc:sldChg>
      <pc:sldChg chg="modSp add mod">
        <pc:chgData name="Manimbo, Bethany" userId="270b8969-b661-4160-a084-4455de5c6821" providerId="ADAL" clId="{96F0C78F-BB52-4B87-A881-C57F91F40735}" dt="2022-10-05T20:22:33.732" v="516" actId="27636"/>
        <pc:sldMkLst>
          <pc:docMk/>
          <pc:sldMk cId="0" sldId="381"/>
        </pc:sldMkLst>
        <pc:spChg chg="mod">
          <ac:chgData name="Manimbo, Bethany" userId="270b8969-b661-4160-a084-4455de5c6821" providerId="ADAL" clId="{96F0C78F-BB52-4B87-A881-C57F91F40735}" dt="2022-10-05T20:22:33.732" v="516" actId="27636"/>
          <ac:spMkLst>
            <pc:docMk/>
            <pc:sldMk cId="0" sldId="381"/>
            <ac:spMk id="43011" creationId="{E69AA353-3B0D-4C07-A206-A8AA1B93B575}"/>
          </ac:spMkLst>
        </pc:spChg>
      </pc:sldChg>
      <pc:sldChg chg="add">
        <pc:chgData name="Manimbo, Bethany" userId="270b8969-b661-4160-a084-4455de5c6821" providerId="ADAL" clId="{96F0C78F-BB52-4B87-A881-C57F91F40735}" dt="2022-10-05T20:22:33.663" v="515"/>
        <pc:sldMkLst>
          <pc:docMk/>
          <pc:sldMk cId="0" sldId="390"/>
        </pc:sldMkLst>
      </pc:sldChg>
      <pc:sldChg chg="add">
        <pc:chgData name="Manimbo, Bethany" userId="270b8969-b661-4160-a084-4455de5c6821" providerId="ADAL" clId="{96F0C78F-BB52-4B87-A881-C57F91F40735}" dt="2022-10-05T20:22:33.663" v="515"/>
        <pc:sldMkLst>
          <pc:docMk/>
          <pc:sldMk cId="0" sldId="402"/>
        </pc:sldMkLst>
      </pc:sldChg>
      <pc:sldChg chg="add">
        <pc:chgData name="Manimbo, Bethany" userId="270b8969-b661-4160-a084-4455de5c6821" providerId="ADAL" clId="{96F0C78F-BB52-4B87-A881-C57F91F40735}" dt="2022-10-05T20:22:33.663" v="515"/>
        <pc:sldMkLst>
          <pc:docMk/>
          <pc:sldMk cId="0" sldId="403"/>
        </pc:sldMkLst>
      </pc:sldChg>
      <pc:sldChg chg="add">
        <pc:chgData name="Manimbo, Bethany" userId="270b8969-b661-4160-a084-4455de5c6821" providerId="ADAL" clId="{96F0C78F-BB52-4B87-A881-C57F91F40735}" dt="2022-10-05T20:22:33.663" v="515"/>
        <pc:sldMkLst>
          <pc:docMk/>
          <pc:sldMk cId="0" sldId="404"/>
        </pc:sldMkLst>
      </pc:sldChg>
      <pc:sldChg chg="modSp add mod">
        <pc:chgData name="Manimbo, Bethany" userId="270b8969-b661-4160-a084-4455de5c6821" providerId="ADAL" clId="{96F0C78F-BB52-4B87-A881-C57F91F40735}" dt="2022-10-05T20:22:33.732" v="517" actId="27636"/>
        <pc:sldMkLst>
          <pc:docMk/>
          <pc:sldMk cId="0" sldId="410"/>
        </pc:sldMkLst>
        <pc:spChg chg="mod">
          <ac:chgData name="Manimbo, Bethany" userId="270b8969-b661-4160-a084-4455de5c6821" providerId="ADAL" clId="{96F0C78F-BB52-4B87-A881-C57F91F40735}" dt="2022-10-05T20:22:33.732" v="517" actId="27636"/>
          <ac:spMkLst>
            <pc:docMk/>
            <pc:sldMk cId="0" sldId="410"/>
            <ac:spMk id="43011" creationId="{682F1CBD-028A-478E-9BD3-1B05989B3A98}"/>
          </ac:spMkLst>
        </pc:spChg>
      </pc:sldChg>
      <pc:sldChg chg="add">
        <pc:chgData name="Manimbo, Bethany" userId="270b8969-b661-4160-a084-4455de5c6821" providerId="ADAL" clId="{96F0C78F-BB52-4B87-A881-C57F91F40735}" dt="2022-10-05T20:22:33.663" v="515"/>
        <pc:sldMkLst>
          <pc:docMk/>
          <pc:sldMk cId="624580570" sldId="412"/>
        </pc:sldMkLst>
      </pc:sldChg>
      <pc:sldChg chg="add">
        <pc:chgData name="Manimbo, Bethany" userId="270b8969-b661-4160-a084-4455de5c6821" providerId="ADAL" clId="{96F0C78F-BB52-4B87-A881-C57F91F40735}" dt="2022-10-05T20:22:33.663" v="515"/>
        <pc:sldMkLst>
          <pc:docMk/>
          <pc:sldMk cId="0" sldId="413"/>
        </pc:sldMkLst>
      </pc:sldChg>
      <pc:sldChg chg="add del">
        <pc:chgData name="Manimbo, Bethany" userId="270b8969-b661-4160-a084-4455de5c6821" providerId="ADAL" clId="{96F0C78F-BB52-4B87-A881-C57F91F40735}" dt="2022-10-08T15:12:09.563" v="2507"/>
        <pc:sldMkLst>
          <pc:docMk/>
          <pc:sldMk cId="150370317" sldId="414"/>
        </pc:sldMkLst>
      </pc:sldChg>
      <pc:sldChg chg="addSp delSp modSp add del mod ord">
        <pc:chgData name="Manimbo, Bethany" userId="270b8969-b661-4160-a084-4455de5c6821" providerId="ADAL" clId="{96F0C78F-BB52-4B87-A881-C57F91F40735}" dt="2022-10-08T15:11:53.941" v="2505" actId="2696"/>
        <pc:sldMkLst>
          <pc:docMk/>
          <pc:sldMk cId="1013429708" sldId="414"/>
        </pc:sldMkLst>
        <pc:spChg chg="mod">
          <ac:chgData name="Manimbo, Bethany" userId="270b8969-b661-4160-a084-4455de5c6821" providerId="ADAL" clId="{96F0C78F-BB52-4B87-A881-C57F91F40735}" dt="2022-10-07T20:31:28.275" v="2040" actId="20577"/>
          <ac:spMkLst>
            <pc:docMk/>
            <pc:sldMk cId="1013429708" sldId="414"/>
            <ac:spMk id="221" creationId="{00000000-0000-0000-0000-000000000000}"/>
          </ac:spMkLst>
        </pc:spChg>
        <pc:spChg chg="mod">
          <ac:chgData name="Manimbo, Bethany" userId="270b8969-b661-4160-a084-4455de5c6821" providerId="ADAL" clId="{96F0C78F-BB52-4B87-A881-C57F91F40735}" dt="2022-10-07T20:31:33.788" v="2053" actId="20577"/>
          <ac:spMkLst>
            <pc:docMk/>
            <pc:sldMk cId="1013429708" sldId="414"/>
            <ac:spMk id="222" creationId="{00000000-0000-0000-0000-000000000000}"/>
          </ac:spMkLst>
        </pc:spChg>
        <pc:picChg chg="add del">
          <ac:chgData name="Manimbo, Bethany" userId="270b8969-b661-4160-a084-4455de5c6821" providerId="ADAL" clId="{96F0C78F-BB52-4B87-A881-C57F91F40735}" dt="2022-10-05T20:25:31.818" v="597" actId="22"/>
          <ac:picMkLst>
            <pc:docMk/>
            <pc:sldMk cId="1013429708" sldId="414"/>
            <ac:picMk id="3" creationId="{FE7862AE-0B7C-427E-B08F-10B41878C3A6}"/>
          </ac:picMkLst>
        </pc:picChg>
      </pc:sldChg>
      <pc:sldChg chg="add del">
        <pc:chgData name="Manimbo, Bethany" userId="270b8969-b661-4160-a084-4455de5c6821" providerId="ADAL" clId="{96F0C78F-BB52-4B87-A881-C57F91F40735}" dt="2022-10-05T20:23:14.883" v="519"/>
        <pc:sldMkLst>
          <pc:docMk/>
          <pc:sldMk cId="3414106711" sldId="414"/>
        </pc:sldMkLst>
      </pc:sldChg>
      <pc:sldChg chg="add">
        <pc:chgData name="Manimbo, Bethany" userId="270b8969-b661-4160-a084-4455de5c6821" providerId="ADAL" clId="{96F0C78F-BB52-4B87-A881-C57F91F40735}" dt="2022-10-08T15:12:21.787" v="2512"/>
        <pc:sldMkLst>
          <pc:docMk/>
          <pc:sldMk cId="3776764425" sldId="414"/>
        </pc:sldMkLst>
      </pc:sldChg>
      <pc:sldChg chg="add del">
        <pc:chgData name="Manimbo, Bethany" userId="270b8969-b661-4160-a084-4455de5c6821" providerId="ADAL" clId="{96F0C78F-BB52-4B87-A881-C57F91F40735}" dt="2022-10-08T15:12:21.736" v="2511"/>
        <pc:sldMkLst>
          <pc:docMk/>
          <pc:sldMk cId="4094774119" sldId="414"/>
        </pc:sldMkLst>
      </pc:sldChg>
      <pc:sldChg chg="add">
        <pc:chgData name="Manimbo, Bethany" userId="270b8969-b661-4160-a084-4455de5c6821" providerId="ADAL" clId="{96F0C78F-BB52-4B87-A881-C57F91F40735}" dt="2022-10-05T20:24:58.733" v="550"/>
        <pc:sldMkLst>
          <pc:docMk/>
          <pc:sldMk cId="2979017884" sldId="415"/>
        </pc:sldMkLst>
      </pc:sldChg>
      <pc:sldChg chg="add">
        <pc:chgData name="Manimbo, Bethany" userId="270b8969-b661-4160-a084-4455de5c6821" providerId="ADAL" clId="{96F0C78F-BB52-4B87-A881-C57F91F40735}" dt="2022-10-05T20:26:54.490" v="650"/>
        <pc:sldMkLst>
          <pc:docMk/>
          <pc:sldMk cId="750435003" sldId="416"/>
        </pc:sldMkLst>
      </pc:sldChg>
      <pc:sldChg chg="add modNotes">
        <pc:chgData name="Manimbo, Bethany" userId="270b8969-b661-4160-a084-4455de5c6821" providerId="ADAL" clId="{96F0C78F-BB52-4B87-A881-C57F91F40735}" dt="2022-10-06T17:50:55.619" v="1030"/>
        <pc:sldMkLst>
          <pc:docMk/>
          <pc:sldMk cId="1561675849" sldId="1093"/>
        </pc:sldMkLst>
      </pc:sldChg>
      <pc:sldChg chg="add modNotes">
        <pc:chgData name="Manimbo, Bethany" userId="270b8969-b661-4160-a084-4455de5c6821" providerId="ADAL" clId="{96F0C78F-BB52-4B87-A881-C57F91F40735}" dt="2022-10-06T17:50:55.619" v="1030"/>
        <pc:sldMkLst>
          <pc:docMk/>
          <pc:sldMk cId="2688743971" sldId="1094"/>
        </pc:sldMkLst>
      </pc:sldChg>
      <pc:sldChg chg="add modNotes">
        <pc:chgData name="Manimbo, Bethany" userId="270b8969-b661-4160-a084-4455de5c6821" providerId="ADAL" clId="{96F0C78F-BB52-4B87-A881-C57F91F40735}" dt="2022-10-06T17:50:55.619" v="1030"/>
        <pc:sldMkLst>
          <pc:docMk/>
          <pc:sldMk cId="2773716378" sldId="1100"/>
        </pc:sldMkLst>
      </pc:sldChg>
      <pc:sldChg chg="modSp add mod">
        <pc:chgData name="Manimbo, Bethany" userId="270b8969-b661-4160-a084-4455de5c6821" providerId="ADAL" clId="{96F0C78F-BB52-4B87-A881-C57F91F40735}" dt="2022-10-06T17:50:49.162" v="1029" actId="27636"/>
        <pc:sldMkLst>
          <pc:docMk/>
          <pc:sldMk cId="1958907188" sldId="1107"/>
        </pc:sldMkLst>
        <pc:spChg chg="mod">
          <ac:chgData name="Manimbo, Bethany" userId="270b8969-b661-4160-a084-4455de5c6821" providerId="ADAL" clId="{96F0C78F-BB52-4B87-A881-C57F91F40735}" dt="2022-10-06T17:50:49.162" v="1029" actId="27636"/>
          <ac:spMkLst>
            <pc:docMk/>
            <pc:sldMk cId="1958907188" sldId="1107"/>
            <ac:spMk id="10" creationId="{1C833531-16C3-40A6-BE9C-B1F9E086F50F}"/>
          </ac:spMkLst>
        </pc:spChg>
      </pc:sldChg>
      <pc:sldChg chg="add modNotes">
        <pc:chgData name="Manimbo, Bethany" userId="270b8969-b661-4160-a084-4455de5c6821" providerId="ADAL" clId="{96F0C78F-BB52-4B87-A881-C57F91F40735}" dt="2022-10-06T17:50:55.619" v="1030"/>
        <pc:sldMkLst>
          <pc:docMk/>
          <pc:sldMk cId="1916134617" sldId="1112"/>
        </pc:sldMkLst>
      </pc:sldChg>
      <pc:sldChg chg="add modNotes">
        <pc:chgData name="Manimbo, Bethany" userId="270b8969-b661-4160-a084-4455de5c6821" providerId="ADAL" clId="{96F0C78F-BB52-4B87-A881-C57F91F40735}" dt="2022-10-06T17:50:55.619" v="1030"/>
        <pc:sldMkLst>
          <pc:docMk/>
          <pc:sldMk cId="3852698571" sldId="1113"/>
        </pc:sldMkLst>
      </pc:sldChg>
      <pc:sldChg chg="add modNotes">
        <pc:chgData name="Manimbo, Bethany" userId="270b8969-b661-4160-a084-4455de5c6821" providerId="ADAL" clId="{96F0C78F-BB52-4B87-A881-C57F91F40735}" dt="2022-10-06T17:50:55.619" v="1030"/>
        <pc:sldMkLst>
          <pc:docMk/>
          <pc:sldMk cId="1287171998" sldId="1117"/>
        </pc:sldMkLst>
      </pc:sldChg>
      <pc:sldChg chg="add modNotes">
        <pc:chgData name="Manimbo, Bethany" userId="270b8969-b661-4160-a084-4455de5c6821" providerId="ADAL" clId="{96F0C78F-BB52-4B87-A881-C57F91F40735}" dt="2022-10-06T17:50:55.619" v="1030"/>
        <pc:sldMkLst>
          <pc:docMk/>
          <pc:sldMk cId="411129648" sldId="1132"/>
        </pc:sldMkLst>
      </pc:sldChg>
      <pc:sldChg chg="add modNotes">
        <pc:chgData name="Manimbo, Bethany" userId="270b8969-b661-4160-a084-4455de5c6821" providerId="ADAL" clId="{96F0C78F-BB52-4B87-A881-C57F91F40735}" dt="2022-10-06T17:50:55.619" v="1030"/>
        <pc:sldMkLst>
          <pc:docMk/>
          <pc:sldMk cId="1783267195" sldId="1133"/>
        </pc:sldMkLst>
      </pc:sldChg>
      <pc:sldChg chg="add modNotes">
        <pc:chgData name="Manimbo, Bethany" userId="270b8969-b661-4160-a084-4455de5c6821" providerId="ADAL" clId="{96F0C78F-BB52-4B87-A881-C57F91F40735}" dt="2022-10-06T17:50:55.619" v="1030"/>
        <pc:sldMkLst>
          <pc:docMk/>
          <pc:sldMk cId="727980943" sldId="1134"/>
        </pc:sldMkLst>
      </pc:sldChg>
      <pc:sldChg chg="add">
        <pc:chgData name="Manimbo, Bethany" userId="270b8969-b661-4160-a084-4455de5c6821" providerId="ADAL" clId="{96F0C78F-BB52-4B87-A881-C57F91F40735}" dt="2022-10-05T20:26:54.490" v="650"/>
        <pc:sldMkLst>
          <pc:docMk/>
          <pc:sldMk cId="4127701914" sldId="3977"/>
        </pc:sldMkLst>
      </pc:sldChg>
      <pc:sldChg chg="add">
        <pc:chgData name="Manimbo, Bethany" userId="270b8969-b661-4160-a084-4455de5c6821" providerId="ADAL" clId="{96F0C78F-BB52-4B87-A881-C57F91F40735}" dt="2022-10-05T20:26:54.490" v="650"/>
        <pc:sldMkLst>
          <pc:docMk/>
          <pc:sldMk cId="1083073982" sldId="3979"/>
        </pc:sldMkLst>
      </pc:sldChg>
      <pc:sldChg chg="add">
        <pc:chgData name="Manimbo, Bethany" userId="270b8969-b661-4160-a084-4455de5c6821" providerId="ADAL" clId="{96F0C78F-BB52-4B87-A881-C57F91F40735}" dt="2022-10-05T20:26:54.490" v="650"/>
        <pc:sldMkLst>
          <pc:docMk/>
          <pc:sldMk cId="3846228913" sldId="3981"/>
        </pc:sldMkLst>
      </pc:sldChg>
      <pc:sldChg chg="add">
        <pc:chgData name="Manimbo, Bethany" userId="270b8969-b661-4160-a084-4455de5c6821" providerId="ADAL" clId="{96F0C78F-BB52-4B87-A881-C57F91F40735}" dt="2022-10-05T20:26:54.490" v="650"/>
        <pc:sldMkLst>
          <pc:docMk/>
          <pc:sldMk cId="3310033650" sldId="3983"/>
        </pc:sldMkLst>
      </pc:sldChg>
      <pc:sldChg chg="add">
        <pc:chgData name="Manimbo, Bethany" userId="270b8969-b661-4160-a084-4455de5c6821" providerId="ADAL" clId="{96F0C78F-BB52-4B87-A881-C57F91F40735}" dt="2022-10-05T20:26:54.490" v="650"/>
        <pc:sldMkLst>
          <pc:docMk/>
          <pc:sldMk cId="1846224926" sldId="3985"/>
        </pc:sldMkLst>
      </pc:sldChg>
      <pc:sldChg chg="modSp add mod ord">
        <pc:chgData name="Manimbo, Bethany" userId="270b8969-b661-4160-a084-4455de5c6821" providerId="ADAL" clId="{96F0C78F-BB52-4B87-A881-C57F91F40735}" dt="2022-10-05T20:27:34.139" v="687" actId="20577"/>
        <pc:sldMkLst>
          <pc:docMk/>
          <pc:sldMk cId="2975464632" sldId="3986"/>
        </pc:sldMkLst>
        <pc:spChg chg="mod">
          <ac:chgData name="Manimbo, Bethany" userId="270b8969-b661-4160-a084-4455de5c6821" providerId="ADAL" clId="{96F0C78F-BB52-4B87-A881-C57F91F40735}" dt="2022-10-05T20:27:19.295" v="670" actId="20577"/>
          <ac:spMkLst>
            <pc:docMk/>
            <pc:sldMk cId="2975464632" sldId="3986"/>
            <ac:spMk id="221" creationId="{00000000-0000-0000-0000-000000000000}"/>
          </ac:spMkLst>
        </pc:spChg>
        <pc:spChg chg="mod">
          <ac:chgData name="Manimbo, Bethany" userId="270b8969-b661-4160-a084-4455de5c6821" providerId="ADAL" clId="{96F0C78F-BB52-4B87-A881-C57F91F40735}" dt="2022-10-05T20:27:34.139" v="687" actId="20577"/>
          <ac:spMkLst>
            <pc:docMk/>
            <pc:sldMk cId="2975464632" sldId="3986"/>
            <ac:spMk id="222" creationId="{00000000-0000-0000-0000-000000000000}"/>
          </ac:spMkLst>
        </pc:spChg>
      </pc:sldChg>
      <pc:sldChg chg="addSp delSp add del setBg delDesignElem modNotes">
        <pc:chgData name="Manimbo, Bethany" userId="270b8969-b661-4160-a084-4455de5c6821" providerId="ADAL" clId="{96F0C78F-BB52-4B87-A881-C57F91F40735}" dt="2022-10-05T20:29:30.354" v="714"/>
        <pc:sldMkLst>
          <pc:docMk/>
          <pc:sldMk cId="678721051" sldId="3987"/>
        </pc:sldMkLst>
        <pc:spChg chg="add del">
          <ac:chgData name="Manimbo, Bethany" userId="270b8969-b661-4160-a084-4455de5c6821" providerId="ADAL" clId="{96F0C78F-BB52-4B87-A881-C57F91F40735}" dt="2022-10-05T20:29:30.269" v="713"/>
          <ac:spMkLst>
            <pc:docMk/>
            <pc:sldMk cId="678721051" sldId="3987"/>
            <ac:spMk id="20" creationId="{7D6AAC78-7D86-415A-ADC1-2B474807960C}"/>
          </ac:spMkLst>
        </pc:spChg>
        <pc:spChg chg="add del">
          <ac:chgData name="Manimbo, Bethany" userId="270b8969-b661-4160-a084-4455de5c6821" providerId="ADAL" clId="{96F0C78F-BB52-4B87-A881-C57F91F40735}" dt="2022-10-05T20:29:30.269" v="713"/>
          <ac:spMkLst>
            <pc:docMk/>
            <pc:sldMk cId="678721051" sldId="3987"/>
            <ac:spMk id="21" creationId="{C33976D1-3430-450C-A978-87A9A6E8E71F}"/>
          </ac:spMkLst>
        </pc:spChg>
        <pc:spChg chg="add del">
          <ac:chgData name="Manimbo, Bethany" userId="270b8969-b661-4160-a084-4455de5c6821" providerId="ADAL" clId="{96F0C78F-BB52-4B87-A881-C57F91F40735}" dt="2022-10-05T20:29:30.269" v="713"/>
          <ac:spMkLst>
            <pc:docMk/>
            <pc:sldMk cId="678721051" sldId="3987"/>
            <ac:spMk id="22" creationId="{F2A658D9-F185-44F1-BA33-D50320D1D078}"/>
          </ac:spMkLst>
        </pc:spChg>
      </pc:sldChg>
      <pc:sldChg chg="modSp add del mod">
        <pc:chgData name="Manimbo, Bethany" userId="270b8969-b661-4160-a084-4455de5c6821" providerId="ADAL" clId="{96F0C78F-BB52-4B87-A881-C57F91F40735}" dt="2022-10-05T20:29:30.354" v="714"/>
        <pc:sldMkLst>
          <pc:docMk/>
          <pc:sldMk cId="3595733277" sldId="3988"/>
        </pc:sldMkLst>
        <pc:spChg chg="mod">
          <ac:chgData name="Manimbo, Bethany" userId="270b8969-b661-4160-a084-4455de5c6821" providerId="ADAL" clId="{96F0C78F-BB52-4B87-A881-C57F91F40735}" dt="2022-10-05T20:29:30.269" v="713"/>
          <ac:spMkLst>
            <pc:docMk/>
            <pc:sldMk cId="3595733277" sldId="3988"/>
            <ac:spMk id="3" creationId="{27C2CD0D-F5CB-4D4D-BD38-DB32E55B3520}"/>
          </ac:spMkLst>
        </pc:spChg>
      </pc:sldChg>
      <pc:sldChg chg="addSp delSp modSp add del mod setBg delDesignElem modNotes">
        <pc:chgData name="Manimbo, Bethany" userId="270b8969-b661-4160-a084-4455de5c6821" providerId="ADAL" clId="{96F0C78F-BB52-4B87-A881-C57F91F40735}" dt="2022-10-05T20:29:30.416" v="715" actId="27636"/>
        <pc:sldMkLst>
          <pc:docMk/>
          <pc:sldMk cId="819123217" sldId="3989"/>
        </pc:sldMkLst>
        <pc:spChg chg="mod">
          <ac:chgData name="Manimbo, Bethany" userId="270b8969-b661-4160-a084-4455de5c6821" providerId="ADAL" clId="{96F0C78F-BB52-4B87-A881-C57F91F40735}" dt="2022-10-05T20:29:30.416" v="715" actId="27636"/>
          <ac:spMkLst>
            <pc:docMk/>
            <pc:sldMk cId="819123217" sldId="3989"/>
            <ac:spMk id="16" creationId="{50981E1E-57CE-45C0-971A-E72A90458A7A}"/>
          </ac:spMkLst>
        </pc:spChg>
        <pc:spChg chg="add del">
          <ac:chgData name="Manimbo, Bethany" userId="270b8969-b661-4160-a084-4455de5c6821" providerId="ADAL" clId="{96F0C78F-BB52-4B87-A881-C57F91F40735}" dt="2022-10-05T20:29:30.269" v="713"/>
          <ac:spMkLst>
            <pc:docMk/>
            <pc:sldMk cId="819123217" sldId="3989"/>
            <ac:spMk id="36" creationId="{D2D2ED89-5AE9-4E9E-B74C-07803A862DB0}"/>
          </ac:spMkLst>
        </pc:spChg>
      </pc:sldChg>
      <pc:sldChg chg="addSp delSp add del setBg delDesignElem modNotes">
        <pc:chgData name="Manimbo, Bethany" userId="270b8969-b661-4160-a084-4455de5c6821" providerId="ADAL" clId="{96F0C78F-BB52-4B87-A881-C57F91F40735}" dt="2022-10-05T20:29:30.354" v="714"/>
        <pc:sldMkLst>
          <pc:docMk/>
          <pc:sldMk cId="2684557849" sldId="3990"/>
        </pc:sldMkLst>
        <pc:spChg chg="add del">
          <ac:chgData name="Manimbo, Bethany" userId="270b8969-b661-4160-a084-4455de5c6821" providerId="ADAL" clId="{96F0C78F-BB52-4B87-A881-C57F91F40735}" dt="2022-10-05T20:29:30.269" v="713"/>
          <ac:spMkLst>
            <pc:docMk/>
            <pc:sldMk cId="2684557849" sldId="3990"/>
            <ac:spMk id="22" creationId="{FB403EBD-907E-4D59-98D4-A72CD1063C62}"/>
          </ac:spMkLst>
        </pc:spChg>
      </pc:sldChg>
      <pc:sldChg chg="addSp delSp add del setBg delDesignElem">
        <pc:chgData name="Manimbo, Bethany" userId="270b8969-b661-4160-a084-4455de5c6821" providerId="ADAL" clId="{96F0C78F-BB52-4B87-A881-C57F91F40735}" dt="2022-10-05T20:29:30.354" v="714"/>
        <pc:sldMkLst>
          <pc:docMk/>
          <pc:sldMk cId="2556603474" sldId="3991"/>
        </pc:sldMkLst>
        <pc:spChg chg="add del">
          <ac:chgData name="Manimbo, Bethany" userId="270b8969-b661-4160-a084-4455de5c6821" providerId="ADAL" clId="{96F0C78F-BB52-4B87-A881-C57F91F40735}" dt="2022-10-05T20:29:30.269" v="713"/>
          <ac:spMkLst>
            <pc:docMk/>
            <pc:sldMk cId="2556603474" sldId="3991"/>
            <ac:spMk id="8" creationId="{2AEFFFF2-9EB4-4B6C-B9F8-2BA3EF89A21C}"/>
          </ac:spMkLst>
        </pc:spChg>
        <pc:spChg chg="add del">
          <ac:chgData name="Manimbo, Bethany" userId="270b8969-b661-4160-a084-4455de5c6821" providerId="ADAL" clId="{96F0C78F-BB52-4B87-A881-C57F91F40735}" dt="2022-10-05T20:29:30.269" v="713"/>
          <ac:spMkLst>
            <pc:docMk/>
            <pc:sldMk cId="2556603474" sldId="3991"/>
            <ac:spMk id="10" creationId="{0D65299F-028F-4AFC-B46A-8DB33E20FE4A}"/>
          </ac:spMkLst>
        </pc:spChg>
        <pc:spChg chg="add del">
          <ac:chgData name="Manimbo, Bethany" userId="270b8969-b661-4160-a084-4455de5c6821" providerId="ADAL" clId="{96F0C78F-BB52-4B87-A881-C57F91F40735}" dt="2022-10-05T20:29:30.269" v="713"/>
          <ac:spMkLst>
            <pc:docMk/>
            <pc:sldMk cId="2556603474" sldId="3991"/>
            <ac:spMk id="12" creationId="{BAC87F6E-526A-49B5-995D-42DB656594C9}"/>
          </ac:spMkLst>
        </pc:spChg>
      </pc:sldChg>
      <pc:sldChg chg="addSp delSp modSp add del mod setBg delDesignElem">
        <pc:chgData name="Manimbo, Bethany" userId="270b8969-b661-4160-a084-4455de5c6821" providerId="ADAL" clId="{96F0C78F-BB52-4B87-A881-C57F91F40735}" dt="2022-10-05T20:29:30.354" v="714"/>
        <pc:sldMkLst>
          <pc:docMk/>
          <pc:sldMk cId="555510798" sldId="3992"/>
        </pc:sldMkLst>
        <pc:spChg chg="mod">
          <ac:chgData name="Manimbo, Bethany" userId="270b8969-b661-4160-a084-4455de5c6821" providerId="ADAL" clId="{96F0C78F-BB52-4B87-A881-C57F91F40735}" dt="2022-10-05T20:29:30.269" v="713"/>
          <ac:spMkLst>
            <pc:docMk/>
            <pc:sldMk cId="555510798" sldId="3992"/>
            <ac:spMk id="3" creationId="{E1BBA097-E4EA-4365-ACE9-C97C121F5950}"/>
          </ac:spMkLst>
        </pc:spChg>
        <pc:spChg chg="add del">
          <ac:chgData name="Manimbo, Bethany" userId="270b8969-b661-4160-a084-4455de5c6821" providerId="ADAL" clId="{96F0C78F-BB52-4B87-A881-C57F91F40735}" dt="2022-10-05T20:29:30.269" v="713"/>
          <ac:spMkLst>
            <pc:docMk/>
            <pc:sldMk cId="555510798" sldId="3992"/>
            <ac:spMk id="8" creationId="{D2D2ED89-5AE9-4E9E-B74C-07803A862DB0}"/>
          </ac:spMkLst>
        </pc:spChg>
      </pc:sldChg>
      <pc:sldChg chg="addSp delSp add del setBg delDesignElem">
        <pc:chgData name="Manimbo, Bethany" userId="270b8969-b661-4160-a084-4455de5c6821" providerId="ADAL" clId="{96F0C78F-BB52-4B87-A881-C57F91F40735}" dt="2022-10-05T20:29:30.354" v="714"/>
        <pc:sldMkLst>
          <pc:docMk/>
          <pc:sldMk cId="4280158236" sldId="3993"/>
        </pc:sldMkLst>
        <pc:spChg chg="add del">
          <ac:chgData name="Manimbo, Bethany" userId="270b8969-b661-4160-a084-4455de5c6821" providerId="ADAL" clId="{96F0C78F-BB52-4B87-A881-C57F91F40735}" dt="2022-10-05T20:29:30.269" v="713"/>
          <ac:spMkLst>
            <pc:docMk/>
            <pc:sldMk cId="4280158236" sldId="3993"/>
            <ac:spMk id="11" creationId="{C33976D1-3430-450C-A978-87A9A6E8E71F}"/>
          </ac:spMkLst>
        </pc:spChg>
        <pc:spChg chg="add del">
          <ac:chgData name="Manimbo, Bethany" userId="270b8969-b661-4160-a084-4455de5c6821" providerId="ADAL" clId="{96F0C78F-BB52-4B87-A881-C57F91F40735}" dt="2022-10-05T20:29:30.269" v="713"/>
          <ac:spMkLst>
            <pc:docMk/>
            <pc:sldMk cId="4280158236" sldId="3993"/>
            <ac:spMk id="13" creationId="{7D6AAC78-7D86-415A-ADC1-2B474807960C}"/>
          </ac:spMkLst>
        </pc:spChg>
        <pc:spChg chg="add del">
          <ac:chgData name="Manimbo, Bethany" userId="270b8969-b661-4160-a084-4455de5c6821" providerId="ADAL" clId="{96F0C78F-BB52-4B87-A881-C57F91F40735}" dt="2022-10-05T20:29:30.269" v="713"/>
          <ac:spMkLst>
            <pc:docMk/>
            <pc:sldMk cId="4280158236" sldId="3993"/>
            <ac:spMk id="15" creationId="{F2A658D9-F185-44F1-BA33-D50320D1D078}"/>
          </ac:spMkLst>
        </pc:spChg>
      </pc:sldChg>
      <pc:sldChg chg="addSp delSp modSp add del mod">
        <pc:chgData name="Manimbo, Bethany" userId="270b8969-b661-4160-a084-4455de5c6821" providerId="ADAL" clId="{96F0C78F-BB52-4B87-A881-C57F91F40735}" dt="2022-10-06T17:53:47.694" v="1098" actId="2696"/>
        <pc:sldMkLst>
          <pc:docMk/>
          <pc:sldMk cId="1834553167" sldId="3994"/>
        </pc:sldMkLst>
        <pc:spChg chg="add mod">
          <ac:chgData name="Manimbo, Bethany" userId="270b8969-b661-4160-a084-4455de5c6821" providerId="ADAL" clId="{96F0C78F-BB52-4B87-A881-C57F91F40735}" dt="2022-10-06T17:53:12.212" v="1089" actId="21"/>
          <ac:spMkLst>
            <pc:docMk/>
            <pc:sldMk cId="1834553167" sldId="3994"/>
            <ac:spMk id="3" creationId="{08A34CBB-25F4-48FB-B372-0027857BD55B}"/>
          </ac:spMkLst>
        </pc:spChg>
        <pc:spChg chg="mod">
          <ac:chgData name="Manimbo, Bethany" userId="270b8969-b661-4160-a084-4455de5c6821" providerId="ADAL" clId="{96F0C78F-BB52-4B87-A881-C57F91F40735}" dt="2022-10-05T20:38:31.499" v="817" actId="14100"/>
          <ac:spMkLst>
            <pc:docMk/>
            <pc:sldMk cId="1834553167" sldId="3994"/>
            <ac:spMk id="556" creationId="{00000000-0000-0000-0000-000000000000}"/>
          </ac:spMkLst>
        </pc:spChg>
        <pc:spChg chg="del mod">
          <ac:chgData name="Manimbo, Bethany" userId="270b8969-b661-4160-a084-4455de5c6821" providerId="ADAL" clId="{96F0C78F-BB52-4B87-A881-C57F91F40735}" dt="2022-10-06T17:53:12.212" v="1089" actId="21"/>
          <ac:spMkLst>
            <pc:docMk/>
            <pc:sldMk cId="1834553167" sldId="3994"/>
            <ac:spMk id="557" creationId="{00000000-0000-0000-0000-000000000000}"/>
          </ac:spMkLst>
        </pc:spChg>
      </pc:sldChg>
      <pc:sldChg chg="modSp add del mod">
        <pc:chgData name="Manimbo, Bethany" userId="270b8969-b661-4160-a084-4455de5c6821" providerId="ADAL" clId="{96F0C78F-BB52-4B87-A881-C57F91F40735}" dt="2022-10-08T15:12:57.481" v="2513" actId="2696"/>
        <pc:sldMkLst>
          <pc:docMk/>
          <pc:sldMk cId="46706454" sldId="3995"/>
        </pc:sldMkLst>
        <pc:spChg chg="mod">
          <ac:chgData name="Manimbo, Bethany" userId="270b8969-b661-4160-a084-4455de5c6821" providerId="ADAL" clId="{96F0C78F-BB52-4B87-A881-C57F91F40735}" dt="2022-10-05T20:40:08.688" v="918" actId="5793"/>
          <ac:spMkLst>
            <pc:docMk/>
            <pc:sldMk cId="46706454" sldId="3995"/>
            <ac:spMk id="556" creationId="{00000000-0000-0000-0000-000000000000}"/>
          </ac:spMkLst>
        </pc:spChg>
        <pc:spChg chg="mod">
          <ac:chgData name="Manimbo, Bethany" userId="270b8969-b661-4160-a084-4455de5c6821" providerId="ADAL" clId="{96F0C78F-BB52-4B87-A881-C57F91F40735}" dt="2022-10-05T20:40:18.885" v="933" actId="114"/>
          <ac:spMkLst>
            <pc:docMk/>
            <pc:sldMk cId="46706454" sldId="3995"/>
            <ac:spMk id="557" creationId="{00000000-0000-0000-0000-000000000000}"/>
          </ac:spMkLst>
        </pc:spChg>
      </pc:sldChg>
      <pc:sldChg chg="add">
        <pc:chgData name="Manimbo, Bethany" userId="270b8969-b661-4160-a084-4455de5c6821" providerId="ADAL" clId="{96F0C78F-BB52-4B87-A881-C57F91F40735}" dt="2022-10-08T15:13:05.035" v="2514"/>
        <pc:sldMkLst>
          <pc:docMk/>
          <pc:sldMk cId="2803619573" sldId="3995"/>
        </pc:sldMkLst>
      </pc:sldChg>
      <pc:sldChg chg="add del">
        <pc:chgData name="Manimbo, Bethany" userId="270b8969-b661-4160-a084-4455de5c6821" providerId="ADAL" clId="{96F0C78F-BB52-4B87-A881-C57F91F40735}" dt="2022-10-05T20:41:17.834" v="939" actId="2890"/>
        <pc:sldMkLst>
          <pc:docMk/>
          <pc:sldMk cId="554535272" sldId="3996"/>
        </pc:sldMkLst>
      </pc:sldChg>
      <pc:sldChg chg="add del">
        <pc:chgData name="Manimbo, Bethany" userId="270b8969-b661-4160-a084-4455de5c6821" providerId="ADAL" clId="{96F0C78F-BB52-4B87-A881-C57F91F40735}" dt="2022-10-06T21:46:26.422" v="1652" actId="2696"/>
        <pc:sldMkLst>
          <pc:docMk/>
          <pc:sldMk cId="2895742577" sldId="3996"/>
        </pc:sldMkLst>
      </pc:sldChg>
      <pc:sldChg chg="add del">
        <pc:chgData name="Manimbo, Bethany" userId="270b8969-b661-4160-a084-4455de5c6821" providerId="ADAL" clId="{96F0C78F-BB52-4B87-A881-C57F91F40735}" dt="2022-10-06T21:46:30.956" v="1653" actId="2696"/>
        <pc:sldMkLst>
          <pc:docMk/>
          <pc:sldMk cId="2210389338" sldId="3997"/>
        </pc:sldMkLst>
      </pc:sldChg>
      <pc:sldChg chg="add del">
        <pc:chgData name="Manimbo, Bethany" userId="270b8969-b661-4160-a084-4455de5c6821" providerId="ADAL" clId="{96F0C78F-BB52-4B87-A881-C57F91F40735}" dt="2022-10-06T21:46:33.924" v="1654" actId="2696"/>
        <pc:sldMkLst>
          <pc:docMk/>
          <pc:sldMk cId="418998542" sldId="3998"/>
        </pc:sldMkLst>
      </pc:sldChg>
      <pc:sldChg chg="modSp add mod ord">
        <pc:chgData name="Manimbo, Bethany" userId="270b8969-b661-4160-a084-4455de5c6821" providerId="ADAL" clId="{96F0C78F-BB52-4B87-A881-C57F91F40735}" dt="2022-10-05T20:41:46.368" v="969" actId="20577"/>
        <pc:sldMkLst>
          <pc:docMk/>
          <pc:sldMk cId="3253750676" sldId="3999"/>
        </pc:sldMkLst>
        <pc:spChg chg="mod">
          <ac:chgData name="Manimbo, Bethany" userId="270b8969-b661-4160-a084-4455de5c6821" providerId="ADAL" clId="{96F0C78F-BB52-4B87-A881-C57F91F40735}" dt="2022-10-05T20:41:39.310" v="952" actId="20577"/>
          <ac:spMkLst>
            <pc:docMk/>
            <pc:sldMk cId="3253750676" sldId="3999"/>
            <ac:spMk id="556" creationId="{00000000-0000-0000-0000-000000000000}"/>
          </ac:spMkLst>
        </pc:spChg>
        <pc:spChg chg="mod">
          <ac:chgData name="Manimbo, Bethany" userId="270b8969-b661-4160-a084-4455de5c6821" providerId="ADAL" clId="{96F0C78F-BB52-4B87-A881-C57F91F40735}" dt="2022-10-05T20:41:46.368" v="969" actId="20577"/>
          <ac:spMkLst>
            <pc:docMk/>
            <pc:sldMk cId="3253750676" sldId="3999"/>
            <ac:spMk id="557" creationId="{00000000-0000-0000-0000-000000000000}"/>
          </ac:spMkLst>
        </pc:spChg>
      </pc:sldChg>
      <pc:sldChg chg="modSp add del mod">
        <pc:chgData name="Manimbo, Bethany" userId="270b8969-b661-4160-a084-4455de5c6821" providerId="ADAL" clId="{96F0C78F-BB52-4B87-A881-C57F91F40735}" dt="2022-10-06T21:49:20.758" v="1657" actId="47"/>
        <pc:sldMkLst>
          <pc:docMk/>
          <pc:sldMk cId="3054936800" sldId="4000"/>
        </pc:sldMkLst>
        <pc:spChg chg="mod">
          <ac:chgData name="Manimbo, Bethany" userId="270b8969-b661-4160-a084-4455de5c6821" providerId="ADAL" clId="{96F0C78F-BB52-4B87-A881-C57F91F40735}" dt="2022-10-05T20:48:31.448" v="988" actId="27636"/>
          <ac:spMkLst>
            <pc:docMk/>
            <pc:sldMk cId="3054936800" sldId="4000"/>
            <ac:spMk id="3" creationId="{71A51F86-51AC-40F0-9A83-9EE9CB6DE89B}"/>
          </ac:spMkLst>
        </pc:spChg>
      </pc:sldChg>
      <pc:sldChg chg="add del">
        <pc:chgData name="Manimbo, Bethany" userId="270b8969-b661-4160-a084-4455de5c6821" providerId="ADAL" clId="{96F0C78F-BB52-4B87-A881-C57F91F40735}" dt="2022-10-06T21:49:20.758" v="1657" actId="47"/>
        <pc:sldMkLst>
          <pc:docMk/>
          <pc:sldMk cId="551380083" sldId="4001"/>
        </pc:sldMkLst>
      </pc:sldChg>
      <pc:sldChg chg="modSp add del mod">
        <pc:chgData name="Manimbo, Bethany" userId="270b8969-b661-4160-a084-4455de5c6821" providerId="ADAL" clId="{96F0C78F-BB52-4B87-A881-C57F91F40735}" dt="2022-10-06T21:49:20.758" v="1657" actId="47"/>
        <pc:sldMkLst>
          <pc:docMk/>
          <pc:sldMk cId="1207706633" sldId="4002"/>
        </pc:sldMkLst>
        <pc:spChg chg="mod">
          <ac:chgData name="Manimbo, Bethany" userId="270b8969-b661-4160-a084-4455de5c6821" providerId="ADAL" clId="{96F0C78F-BB52-4B87-A881-C57F91F40735}" dt="2022-10-05T20:48:31.463" v="989" actId="27636"/>
          <ac:spMkLst>
            <pc:docMk/>
            <pc:sldMk cId="1207706633" sldId="4002"/>
            <ac:spMk id="3" creationId="{71A51F86-51AC-40F0-9A83-9EE9CB6DE89B}"/>
          </ac:spMkLst>
        </pc:spChg>
      </pc:sldChg>
      <pc:sldChg chg="modSp add del mod">
        <pc:chgData name="Manimbo, Bethany" userId="270b8969-b661-4160-a084-4455de5c6821" providerId="ADAL" clId="{96F0C78F-BB52-4B87-A881-C57F91F40735}" dt="2022-10-06T21:49:20.758" v="1657" actId="47"/>
        <pc:sldMkLst>
          <pc:docMk/>
          <pc:sldMk cId="2342382480" sldId="4003"/>
        </pc:sldMkLst>
        <pc:spChg chg="mod">
          <ac:chgData name="Manimbo, Bethany" userId="270b8969-b661-4160-a084-4455de5c6821" providerId="ADAL" clId="{96F0C78F-BB52-4B87-A881-C57F91F40735}" dt="2022-10-05T20:48:21.162" v="979"/>
          <ac:spMkLst>
            <pc:docMk/>
            <pc:sldMk cId="2342382480" sldId="4003"/>
            <ac:spMk id="2" creationId="{4D517886-4F74-48AC-B2EC-782C9FDC50BC}"/>
          </ac:spMkLst>
        </pc:spChg>
      </pc:sldChg>
      <pc:sldChg chg="modSp add del mod ord">
        <pc:chgData name="Manimbo, Bethany" userId="270b8969-b661-4160-a084-4455de5c6821" providerId="ADAL" clId="{96F0C78F-BB52-4B87-A881-C57F91F40735}" dt="2022-10-06T21:53:03.431" v="1673" actId="47"/>
        <pc:sldMkLst>
          <pc:docMk/>
          <pc:sldMk cId="3944541728" sldId="4004"/>
        </pc:sldMkLst>
        <pc:spChg chg="mod">
          <ac:chgData name="Manimbo, Bethany" userId="270b8969-b661-4160-a084-4455de5c6821" providerId="ADAL" clId="{96F0C78F-BB52-4B87-A881-C57F91F40735}" dt="2022-10-05T20:49:29.071" v="991" actId="27636"/>
          <ac:spMkLst>
            <pc:docMk/>
            <pc:sldMk cId="3944541728" sldId="4004"/>
            <ac:spMk id="3" creationId="{71A51F86-51AC-40F0-9A83-9EE9CB6DE89B}"/>
          </ac:spMkLst>
        </pc:spChg>
      </pc:sldChg>
      <pc:sldChg chg="modSp add del">
        <pc:chgData name="Manimbo, Bethany" userId="270b8969-b661-4160-a084-4455de5c6821" providerId="ADAL" clId="{96F0C78F-BB52-4B87-A881-C57F91F40735}" dt="2022-10-06T21:53:03.431" v="1673" actId="47"/>
        <pc:sldMkLst>
          <pc:docMk/>
          <pc:sldMk cId="2075896158" sldId="4005"/>
        </pc:sldMkLst>
        <pc:spChg chg="mod">
          <ac:chgData name="Manimbo, Bethany" userId="270b8969-b661-4160-a084-4455de5c6821" providerId="ADAL" clId="{96F0C78F-BB52-4B87-A881-C57F91F40735}" dt="2022-10-05T20:49:29.039" v="990"/>
          <ac:spMkLst>
            <pc:docMk/>
            <pc:sldMk cId="2075896158" sldId="4005"/>
            <ac:spMk id="2" creationId="{48332D3C-3E82-4DF1-B8B6-263E5DD2651A}"/>
          </ac:spMkLst>
        </pc:spChg>
      </pc:sldChg>
      <pc:sldChg chg="modSp add del mod">
        <pc:chgData name="Manimbo, Bethany" userId="270b8969-b661-4160-a084-4455de5c6821" providerId="ADAL" clId="{96F0C78F-BB52-4B87-A881-C57F91F40735}" dt="2022-10-06T21:53:03.431" v="1673" actId="47"/>
        <pc:sldMkLst>
          <pc:docMk/>
          <pc:sldMk cId="3821664586" sldId="4006"/>
        </pc:sldMkLst>
        <pc:spChg chg="mod">
          <ac:chgData name="Manimbo, Bethany" userId="270b8969-b661-4160-a084-4455de5c6821" providerId="ADAL" clId="{96F0C78F-BB52-4B87-A881-C57F91F40735}" dt="2022-10-05T20:49:29.103" v="992" actId="27636"/>
          <ac:spMkLst>
            <pc:docMk/>
            <pc:sldMk cId="3821664586" sldId="4006"/>
            <ac:spMk id="3" creationId="{0474B097-2864-4B4C-BDEB-46366E91ACF2}"/>
          </ac:spMkLst>
        </pc:spChg>
      </pc:sldChg>
      <pc:sldChg chg="modSp add del mod">
        <pc:chgData name="Manimbo, Bethany" userId="270b8969-b661-4160-a084-4455de5c6821" providerId="ADAL" clId="{96F0C78F-BB52-4B87-A881-C57F91F40735}" dt="2022-10-06T21:53:03.431" v="1673" actId="47"/>
        <pc:sldMkLst>
          <pc:docMk/>
          <pc:sldMk cId="3093298391" sldId="4007"/>
        </pc:sldMkLst>
        <pc:spChg chg="mod">
          <ac:chgData name="Manimbo, Bethany" userId="270b8969-b661-4160-a084-4455de5c6821" providerId="ADAL" clId="{96F0C78F-BB52-4B87-A881-C57F91F40735}" dt="2022-10-05T20:49:29.103" v="993" actId="27636"/>
          <ac:spMkLst>
            <pc:docMk/>
            <pc:sldMk cId="3093298391" sldId="4007"/>
            <ac:spMk id="3" creationId="{71A51F86-51AC-40F0-9A83-9EE9CB6DE89B}"/>
          </ac:spMkLst>
        </pc:spChg>
      </pc:sldChg>
      <pc:sldChg chg="modSp add mod">
        <pc:chgData name="Manimbo, Bethany" userId="270b8969-b661-4160-a084-4455de5c6821" providerId="ADAL" clId="{96F0C78F-BB52-4B87-A881-C57F91F40735}" dt="2022-10-05T20:49:53.762" v="1026" actId="20577"/>
        <pc:sldMkLst>
          <pc:docMk/>
          <pc:sldMk cId="112881313" sldId="4008"/>
        </pc:sldMkLst>
        <pc:spChg chg="mod">
          <ac:chgData name="Manimbo, Bethany" userId="270b8969-b661-4160-a084-4455de5c6821" providerId="ADAL" clId="{96F0C78F-BB52-4B87-A881-C57F91F40735}" dt="2022-10-05T20:49:47.402" v="1011" actId="20577"/>
          <ac:spMkLst>
            <pc:docMk/>
            <pc:sldMk cId="112881313" sldId="4008"/>
            <ac:spMk id="556" creationId="{00000000-0000-0000-0000-000000000000}"/>
          </ac:spMkLst>
        </pc:spChg>
        <pc:spChg chg="mod">
          <ac:chgData name="Manimbo, Bethany" userId="270b8969-b661-4160-a084-4455de5c6821" providerId="ADAL" clId="{96F0C78F-BB52-4B87-A881-C57F91F40735}" dt="2022-10-05T20:49:53.762" v="1026" actId="20577"/>
          <ac:spMkLst>
            <pc:docMk/>
            <pc:sldMk cId="112881313" sldId="4008"/>
            <ac:spMk id="557" creationId="{00000000-0000-0000-0000-000000000000}"/>
          </ac:spMkLst>
        </pc:spChg>
      </pc:sldChg>
      <pc:sldChg chg="add modNotes">
        <pc:chgData name="Manimbo, Bethany" userId="270b8969-b661-4160-a084-4455de5c6821" providerId="ADAL" clId="{96F0C78F-BB52-4B87-A881-C57F91F40735}" dt="2022-10-06T17:50:48.908" v="1028"/>
        <pc:sldMkLst>
          <pc:docMk/>
          <pc:sldMk cId="1194023205" sldId="4009"/>
        </pc:sldMkLst>
      </pc:sldChg>
      <pc:sldChg chg="add">
        <pc:chgData name="Manimbo, Bethany" userId="270b8969-b661-4160-a084-4455de5c6821" providerId="ADAL" clId="{96F0C78F-BB52-4B87-A881-C57F91F40735}" dt="2022-10-06T15:46:04.315" v="1027"/>
        <pc:sldMkLst>
          <pc:docMk/>
          <pc:sldMk cId="4211047839" sldId="4010"/>
        </pc:sldMkLst>
      </pc:sldChg>
      <pc:sldChg chg="add">
        <pc:chgData name="Manimbo, Bethany" userId="270b8969-b661-4160-a084-4455de5c6821" providerId="ADAL" clId="{96F0C78F-BB52-4B87-A881-C57F91F40735}" dt="2022-10-06T15:46:04.315" v="1027"/>
        <pc:sldMkLst>
          <pc:docMk/>
          <pc:sldMk cId="2053911862" sldId="4011"/>
        </pc:sldMkLst>
      </pc:sldChg>
      <pc:sldChg chg="add">
        <pc:chgData name="Manimbo, Bethany" userId="270b8969-b661-4160-a084-4455de5c6821" providerId="ADAL" clId="{96F0C78F-BB52-4B87-A881-C57F91F40735}" dt="2022-10-06T15:46:04.315" v="1027"/>
        <pc:sldMkLst>
          <pc:docMk/>
          <pc:sldMk cId="1768455466" sldId="4012"/>
        </pc:sldMkLst>
      </pc:sldChg>
      <pc:sldChg chg="add">
        <pc:chgData name="Manimbo, Bethany" userId="270b8969-b661-4160-a084-4455de5c6821" providerId="ADAL" clId="{96F0C78F-BB52-4B87-A881-C57F91F40735}" dt="2022-10-06T15:46:04.315" v="1027"/>
        <pc:sldMkLst>
          <pc:docMk/>
          <pc:sldMk cId="537818283" sldId="4013"/>
        </pc:sldMkLst>
      </pc:sldChg>
      <pc:sldChg chg="add">
        <pc:chgData name="Manimbo, Bethany" userId="270b8969-b661-4160-a084-4455de5c6821" providerId="ADAL" clId="{96F0C78F-BB52-4B87-A881-C57F91F40735}" dt="2022-10-06T15:46:04.315" v="1027"/>
        <pc:sldMkLst>
          <pc:docMk/>
          <pc:sldMk cId="713128457" sldId="4014"/>
        </pc:sldMkLst>
      </pc:sldChg>
      <pc:sldChg chg="add">
        <pc:chgData name="Manimbo, Bethany" userId="270b8969-b661-4160-a084-4455de5c6821" providerId="ADAL" clId="{96F0C78F-BB52-4B87-A881-C57F91F40735}" dt="2022-10-06T17:50:48.908" v="1028"/>
        <pc:sldMkLst>
          <pc:docMk/>
          <pc:sldMk cId="4239700932" sldId="4015"/>
        </pc:sldMkLst>
      </pc:sldChg>
      <pc:sldChg chg="modSp add mod ord">
        <pc:chgData name="Manimbo, Bethany" userId="270b8969-b661-4160-a084-4455de5c6821" providerId="ADAL" clId="{96F0C78F-BB52-4B87-A881-C57F91F40735}" dt="2022-10-10T13:21:30.116" v="2770" actId="20577"/>
        <pc:sldMkLst>
          <pc:docMk/>
          <pc:sldMk cId="829587057" sldId="4016"/>
        </pc:sldMkLst>
        <pc:spChg chg="mod">
          <ac:chgData name="Manimbo, Bethany" userId="270b8969-b661-4160-a084-4455de5c6821" providerId="ADAL" clId="{96F0C78F-BB52-4B87-A881-C57F91F40735}" dt="2022-10-10T13:21:30.116" v="2770" actId="20577"/>
          <ac:spMkLst>
            <pc:docMk/>
            <pc:sldMk cId="829587057" sldId="4016"/>
            <ac:spMk id="556" creationId="{00000000-0000-0000-0000-000000000000}"/>
          </ac:spMkLst>
        </pc:spChg>
        <pc:spChg chg="mod">
          <ac:chgData name="Manimbo, Bethany" userId="270b8969-b661-4160-a084-4455de5c6821" providerId="ADAL" clId="{96F0C78F-BB52-4B87-A881-C57F91F40735}" dt="2022-10-06T17:51:12.848" v="1037"/>
          <ac:spMkLst>
            <pc:docMk/>
            <pc:sldMk cId="829587057" sldId="4016"/>
            <ac:spMk id="557" creationId="{00000000-0000-0000-0000-000000000000}"/>
          </ac:spMkLst>
        </pc:spChg>
      </pc:sldChg>
      <pc:sldChg chg="addSp delSp modSp add mod ord">
        <pc:chgData name="Manimbo, Bethany" userId="270b8969-b661-4160-a084-4455de5c6821" providerId="ADAL" clId="{96F0C78F-BB52-4B87-A881-C57F91F40735}" dt="2022-10-09T12:54:44.996" v="2555" actId="20577"/>
        <pc:sldMkLst>
          <pc:docMk/>
          <pc:sldMk cId="303287177" sldId="4017"/>
        </pc:sldMkLst>
        <pc:spChg chg="add del">
          <ac:chgData name="Manimbo, Bethany" userId="270b8969-b661-4160-a084-4455de5c6821" providerId="ADAL" clId="{96F0C78F-BB52-4B87-A881-C57F91F40735}" dt="2022-10-06T17:52:07.829" v="1043" actId="22"/>
          <ac:spMkLst>
            <pc:docMk/>
            <pc:sldMk cId="303287177" sldId="4017"/>
            <ac:spMk id="5" creationId="{6E1E2379-F815-45A6-A4E2-826E24783F5E}"/>
          </ac:spMkLst>
        </pc:spChg>
        <pc:spChg chg="add del">
          <ac:chgData name="Manimbo, Bethany" userId="270b8969-b661-4160-a084-4455de5c6821" providerId="ADAL" clId="{96F0C78F-BB52-4B87-A881-C57F91F40735}" dt="2022-10-06T17:52:09.819" v="1045" actId="22"/>
          <ac:spMkLst>
            <pc:docMk/>
            <pc:sldMk cId="303287177" sldId="4017"/>
            <ac:spMk id="7" creationId="{CF24F995-E5AC-414F-AD6D-24447566AADF}"/>
          </ac:spMkLst>
        </pc:spChg>
        <pc:spChg chg="add del">
          <ac:chgData name="Manimbo, Bethany" userId="270b8969-b661-4160-a084-4455de5c6821" providerId="ADAL" clId="{96F0C78F-BB52-4B87-A881-C57F91F40735}" dt="2022-10-06T17:52:11.323" v="1047" actId="22"/>
          <ac:spMkLst>
            <pc:docMk/>
            <pc:sldMk cId="303287177" sldId="4017"/>
            <ac:spMk id="9" creationId="{57521035-2282-4F05-8404-69739483E71D}"/>
          </ac:spMkLst>
        </pc:spChg>
        <pc:spChg chg="add mod">
          <ac:chgData name="Manimbo, Bethany" userId="270b8969-b661-4160-a084-4455de5c6821" providerId="ADAL" clId="{96F0C78F-BB52-4B87-A881-C57F91F40735}" dt="2022-10-09T12:54:44.996" v="2555" actId="20577"/>
          <ac:spMkLst>
            <pc:docMk/>
            <pc:sldMk cId="303287177" sldId="4017"/>
            <ac:spMk id="11" creationId="{D5B8F0E5-1106-4547-A000-05C75001CF50}"/>
          </ac:spMkLst>
        </pc:spChg>
        <pc:spChg chg="mod">
          <ac:chgData name="Manimbo, Bethany" userId="270b8969-b661-4160-a084-4455de5c6821" providerId="ADAL" clId="{96F0C78F-BB52-4B87-A881-C57F91F40735}" dt="2022-10-09T12:54:33.476" v="2537" actId="20577"/>
          <ac:spMkLst>
            <pc:docMk/>
            <pc:sldMk cId="303287177" sldId="4017"/>
            <ac:spMk id="184" creationId="{00000000-0000-0000-0000-000000000000}"/>
          </ac:spMkLst>
        </pc:spChg>
      </pc:sldChg>
      <pc:sldChg chg="addSp delSp modSp add mod ord">
        <pc:chgData name="Manimbo, Bethany" userId="270b8969-b661-4160-a084-4455de5c6821" providerId="ADAL" clId="{96F0C78F-BB52-4B87-A881-C57F91F40735}" dt="2022-10-06T17:53:33.468" v="1095" actId="478"/>
        <pc:sldMkLst>
          <pc:docMk/>
          <pc:sldMk cId="2026221030" sldId="4018"/>
        </pc:sldMkLst>
        <pc:spChg chg="add del mod">
          <ac:chgData name="Manimbo, Bethany" userId="270b8969-b661-4160-a084-4455de5c6821" providerId="ADAL" clId="{96F0C78F-BB52-4B87-A881-C57F91F40735}" dt="2022-10-06T17:53:33.468" v="1095" actId="478"/>
          <ac:spMkLst>
            <pc:docMk/>
            <pc:sldMk cId="2026221030" sldId="4018"/>
            <ac:spMk id="5" creationId="{482C7C33-16FA-4A54-88C1-1B236D7CE9DC}"/>
          </ac:spMkLst>
        </pc:spChg>
        <pc:spChg chg="mod">
          <ac:chgData name="Manimbo, Bethany" userId="270b8969-b661-4160-a084-4455de5c6821" providerId="ADAL" clId="{96F0C78F-BB52-4B87-A881-C57F91F40735}" dt="2022-10-06T17:53:25.629" v="1094" actId="20577"/>
          <ac:spMkLst>
            <pc:docMk/>
            <pc:sldMk cId="2026221030" sldId="4018"/>
            <ac:spMk id="11" creationId="{D5B8F0E5-1106-4547-A000-05C75001CF50}"/>
          </ac:spMkLst>
        </pc:spChg>
        <pc:spChg chg="mod">
          <ac:chgData name="Manimbo, Bethany" userId="270b8969-b661-4160-a084-4455de5c6821" providerId="ADAL" clId="{96F0C78F-BB52-4B87-A881-C57F91F40735}" dt="2022-10-06T17:53:02.781" v="1088" actId="14100"/>
          <ac:spMkLst>
            <pc:docMk/>
            <pc:sldMk cId="2026221030" sldId="4018"/>
            <ac:spMk id="184" creationId="{00000000-0000-0000-0000-000000000000}"/>
          </ac:spMkLst>
        </pc:spChg>
      </pc:sldChg>
      <pc:sldChg chg="modSp add mod ord">
        <pc:chgData name="Manimbo, Bethany" userId="270b8969-b661-4160-a084-4455de5c6821" providerId="ADAL" clId="{96F0C78F-BB52-4B87-A881-C57F91F40735}" dt="2022-10-06T17:54:25.990" v="1149" actId="20577"/>
        <pc:sldMkLst>
          <pc:docMk/>
          <pc:sldMk cId="286989208" sldId="4019"/>
        </pc:sldMkLst>
        <pc:spChg chg="mod">
          <ac:chgData name="Manimbo, Bethany" userId="270b8969-b661-4160-a084-4455de5c6821" providerId="ADAL" clId="{96F0C78F-BB52-4B87-A881-C57F91F40735}" dt="2022-10-06T17:54:25.990" v="1149" actId="20577"/>
          <ac:spMkLst>
            <pc:docMk/>
            <pc:sldMk cId="286989208" sldId="4019"/>
            <ac:spMk id="11" creationId="{D5B8F0E5-1106-4547-A000-05C75001CF50}"/>
          </ac:spMkLst>
        </pc:spChg>
        <pc:spChg chg="mod">
          <ac:chgData name="Manimbo, Bethany" userId="270b8969-b661-4160-a084-4455de5c6821" providerId="ADAL" clId="{96F0C78F-BB52-4B87-A881-C57F91F40735}" dt="2022-10-06T17:54:16.940" v="1131" actId="20577"/>
          <ac:spMkLst>
            <pc:docMk/>
            <pc:sldMk cId="286989208" sldId="4019"/>
            <ac:spMk id="184" creationId="{00000000-0000-0000-0000-000000000000}"/>
          </ac:spMkLst>
        </pc:spChg>
      </pc:sldChg>
      <pc:sldChg chg="addSp delSp add del setBg delDesignElem">
        <pc:chgData name="Manimbo, Bethany" userId="270b8969-b661-4160-a084-4455de5c6821" providerId="ADAL" clId="{96F0C78F-BB52-4B87-A881-C57F91F40735}" dt="2022-10-06T18:15:11.412" v="1176"/>
        <pc:sldMkLst>
          <pc:docMk/>
          <pc:sldMk cId="2722667494" sldId="4020"/>
        </pc:sldMkLst>
        <pc:spChg chg="add del">
          <ac:chgData name="Manimbo, Bethany" userId="270b8969-b661-4160-a084-4455de5c6821" providerId="ADAL" clId="{96F0C78F-BB52-4B87-A881-C57F91F40735}" dt="2022-10-06T18:15:11.365" v="1175"/>
          <ac:spMkLst>
            <pc:docMk/>
            <pc:sldMk cId="2722667494" sldId="4020"/>
            <ac:spMk id="10" creationId="{19D32F93-50AC-4C46-A5DB-291C60DDB7BD}"/>
          </ac:spMkLst>
        </pc:spChg>
        <pc:spChg chg="add del">
          <ac:chgData name="Manimbo, Bethany" userId="270b8969-b661-4160-a084-4455de5c6821" providerId="ADAL" clId="{96F0C78F-BB52-4B87-A881-C57F91F40735}" dt="2022-10-06T18:15:11.365" v="1175"/>
          <ac:spMkLst>
            <pc:docMk/>
            <pc:sldMk cId="2722667494" sldId="4020"/>
            <ac:spMk id="12" creationId="{827DC2C4-B485-428A-BF4A-472D2967F47F}"/>
          </ac:spMkLst>
        </pc:spChg>
        <pc:spChg chg="add del">
          <ac:chgData name="Manimbo, Bethany" userId="270b8969-b661-4160-a084-4455de5c6821" providerId="ADAL" clId="{96F0C78F-BB52-4B87-A881-C57F91F40735}" dt="2022-10-06T18:15:11.365" v="1175"/>
          <ac:spMkLst>
            <pc:docMk/>
            <pc:sldMk cId="2722667494" sldId="4020"/>
            <ac:spMk id="14" creationId="{EE04B5EB-F158-4507-90DD-BD23620C7CC9}"/>
          </ac:spMkLst>
        </pc:spChg>
      </pc:sldChg>
      <pc:sldChg chg="addSp delSp modSp add del mod setBg delDesignElem">
        <pc:chgData name="Manimbo, Bethany" userId="270b8969-b661-4160-a084-4455de5c6821" providerId="ADAL" clId="{96F0C78F-BB52-4B87-A881-C57F91F40735}" dt="2022-10-06T18:15:11.412" v="1176"/>
        <pc:sldMkLst>
          <pc:docMk/>
          <pc:sldMk cId="2913801914" sldId="4021"/>
        </pc:sldMkLst>
        <pc:spChg chg="mod">
          <ac:chgData name="Manimbo, Bethany" userId="270b8969-b661-4160-a084-4455de5c6821" providerId="ADAL" clId="{96F0C78F-BB52-4B87-A881-C57F91F40735}" dt="2022-10-06T18:15:11.365" v="1175"/>
          <ac:spMkLst>
            <pc:docMk/>
            <pc:sldMk cId="2913801914" sldId="4021"/>
            <ac:spMk id="4" creationId="{A77E6F0D-A596-BD72-46A7-003B9C322D25}"/>
          </ac:spMkLst>
        </pc:spChg>
        <pc:spChg chg="add del">
          <ac:chgData name="Manimbo, Bethany" userId="270b8969-b661-4160-a084-4455de5c6821" providerId="ADAL" clId="{96F0C78F-BB52-4B87-A881-C57F91F40735}" dt="2022-10-06T18:15:11.365" v="1175"/>
          <ac:spMkLst>
            <pc:docMk/>
            <pc:sldMk cId="2913801914" sldId="4021"/>
            <ac:spMk id="9" creationId="{934F1179-B481-4F9E-BCA3-AFB972070F83}"/>
          </ac:spMkLst>
        </pc:spChg>
        <pc:spChg chg="add del">
          <ac:chgData name="Manimbo, Bethany" userId="270b8969-b661-4160-a084-4455de5c6821" providerId="ADAL" clId="{96F0C78F-BB52-4B87-A881-C57F91F40735}" dt="2022-10-06T18:15:11.365" v="1175"/>
          <ac:spMkLst>
            <pc:docMk/>
            <pc:sldMk cId="2913801914" sldId="4021"/>
            <ac:spMk id="11" creationId="{827DC2C4-B485-428A-BF4A-472D2967F47F}"/>
          </ac:spMkLst>
        </pc:spChg>
        <pc:spChg chg="add del">
          <ac:chgData name="Manimbo, Bethany" userId="270b8969-b661-4160-a084-4455de5c6821" providerId="ADAL" clId="{96F0C78F-BB52-4B87-A881-C57F91F40735}" dt="2022-10-06T18:15:11.365" v="1175"/>
          <ac:spMkLst>
            <pc:docMk/>
            <pc:sldMk cId="2913801914" sldId="4021"/>
            <ac:spMk id="13" creationId="{EE04B5EB-F158-4507-90DD-BD23620C7CC9}"/>
          </ac:spMkLst>
        </pc:spChg>
      </pc:sldChg>
      <pc:sldChg chg="addSp delSp modSp add del mod setBg delDesignElem">
        <pc:chgData name="Manimbo, Bethany" userId="270b8969-b661-4160-a084-4455de5c6821" providerId="ADAL" clId="{96F0C78F-BB52-4B87-A881-C57F91F40735}" dt="2022-10-06T18:15:11.412" v="1176"/>
        <pc:sldMkLst>
          <pc:docMk/>
          <pc:sldMk cId="3745491489" sldId="4022"/>
        </pc:sldMkLst>
        <pc:spChg chg="mod">
          <ac:chgData name="Manimbo, Bethany" userId="270b8969-b661-4160-a084-4455de5c6821" providerId="ADAL" clId="{96F0C78F-BB52-4B87-A881-C57F91F40735}" dt="2022-10-06T18:15:11.365" v="1175"/>
          <ac:spMkLst>
            <pc:docMk/>
            <pc:sldMk cId="3745491489" sldId="4022"/>
            <ac:spMk id="2" creationId="{DEC51797-4AD5-FFDE-0756-37560D86B5EC}"/>
          </ac:spMkLst>
        </pc:spChg>
        <pc:spChg chg="add del">
          <ac:chgData name="Manimbo, Bethany" userId="270b8969-b661-4160-a084-4455de5c6821" providerId="ADAL" clId="{96F0C78F-BB52-4B87-A881-C57F91F40735}" dt="2022-10-06T18:15:11.365" v="1175"/>
          <ac:spMkLst>
            <pc:docMk/>
            <pc:sldMk cId="3745491489" sldId="4022"/>
            <ac:spMk id="8" creationId="{934F1179-B481-4F9E-BCA3-AFB972070F83}"/>
          </ac:spMkLst>
        </pc:spChg>
        <pc:spChg chg="add del">
          <ac:chgData name="Manimbo, Bethany" userId="270b8969-b661-4160-a084-4455de5c6821" providerId="ADAL" clId="{96F0C78F-BB52-4B87-A881-C57F91F40735}" dt="2022-10-06T18:15:11.365" v="1175"/>
          <ac:spMkLst>
            <pc:docMk/>
            <pc:sldMk cId="3745491489" sldId="4022"/>
            <ac:spMk id="10" creationId="{827DC2C4-B485-428A-BF4A-472D2967F47F}"/>
          </ac:spMkLst>
        </pc:spChg>
        <pc:spChg chg="add del">
          <ac:chgData name="Manimbo, Bethany" userId="270b8969-b661-4160-a084-4455de5c6821" providerId="ADAL" clId="{96F0C78F-BB52-4B87-A881-C57F91F40735}" dt="2022-10-06T18:15:11.365" v="1175"/>
          <ac:spMkLst>
            <pc:docMk/>
            <pc:sldMk cId="3745491489" sldId="4022"/>
            <ac:spMk id="12" creationId="{EE04B5EB-F158-4507-90DD-BD23620C7CC9}"/>
          </ac:spMkLst>
        </pc:spChg>
      </pc:sldChg>
      <pc:sldChg chg="addSp delSp add del setBg delDesignElem">
        <pc:chgData name="Manimbo, Bethany" userId="270b8969-b661-4160-a084-4455de5c6821" providerId="ADAL" clId="{96F0C78F-BB52-4B87-A881-C57F91F40735}" dt="2022-10-06T18:15:11.412" v="1176"/>
        <pc:sldMkLst>
          <pc:docMk/>
          <pc:sldMk cId="3304239220" sldId="4023"/>
        </pc:sldMkLst>
        <pc:spChg chg="add del">
          <ac:chgData name="Manimbo, Bethany" userId="270b8969-b661-4160-a084-4455de5c6821" providerId="ADAL" clId="{96F0C78F-BB52-4B87-A881-C57F91F40735}" dt="2022-10-06T18:15:11.365" v="1175"/>
          <ac:spMkLst>
            <pc:docMk/>
            <pc:sldMk cId="3304239220" sldId="4023"/>
            <ac:spMk id="8" creationId="{081EA652-8C6A-4E69-BEB9-170809474553}"/>
          </ac:spMkLst>
        </pc:spChg>
        <pc:spChg chg="add del">
          <ac:chgData name="Manimbo, Bethany" userId="270b8969-b661-4160-a084-4455de5c6821" providerId="ADAL" clId="{96F0C78F-BB52-4B87-A881-C57F91F40735}" dt="2022-10-06T18:15:11.365" v="1175"/>
          <ac:spMkLst>
            <pc:docMk/>
            <pc:sldMk cId="3304239220" sldId="4023"/>
            <ac:spMk id="10" creationId="{5298780A-33B9-4EA2-8F67-DE68AD62841B}"/>
          </ac:spMkLst>
        </pc:spChg>
        <pc:spChg chg="add del">
          <ac:chgData name="Manimbo, Bethany" userId="270b8969-b661-4160-a084-4455de5c6821" providerId="ADAL" clId="{96F0C78F-BB52-4B87-A881-C57F91F40735}" dt="2022-10-06T18:15:11.365" v="1175"/>
          <ac:spMkLst>
            <pc:docMk/>
            <pc:sldMk cId="3304239220" sldId="4023"/>
            <ac:spMk id="12" creationId="{7F488E8B-4E1E-4402-8935-D4E6C02615C7}"/>
          </ac:spMkLst>
        </pc:spChg>
        <pc:cxnChg chg="add del">
          <ac:chgData name="Manimbo, Bethany" userId="270b8969-b661-4160-a084-4455de5c6821" providerId="ADAL" clId="{96F0C78F-BB52-4B87-A881-C57F91F40735}" dt="2022-10-06T18:15:11.365" v="1175"/>
          <ac:cxnSpMkLst>
            <pc:docMk/>
            <pc:sldMk cId="3304239220" sldId="4023"/>
            <ac:cxnSpMk id="14" creationId="{23AAC9B5-8015-485C-ACF9-A750390E9A56}"/>
          </ac:cxnSpMkLst>
        </pc:cxnChg>
      </pc:sldChg>
      <pc:sldChg chg="addSp delSp modSp add del mod setBg delDesignElem">
        <pc:chgData name="Manimbo, Bethany" userId="270b8969-b661-4160-a084-4455de5c6821" providerId="ADAL" clId="{96F0C78F-BB52-4B87-A881-C57F91F40735}" dt="2022-10-06T18:15:11.412" v="1176"/>
        <pc:sldMkLst>
          <pc:docMk/>
          <pc:sldMk cId="2827476445" sldId="4024"/>
        </pc:sldMkLst>
        <pc:spChg chg="mod">
          <ac:chgData name="Manimbo, Bethany" userId="270b8969-b661-4160-a084-4455de5c6821" providerId="ADAL" clId="{96F0C78F-BB52-4B87-A881-C57F91F40735}" dt="2022-10-06T18:15:11.365" v="1175"/>
          <ac:spMkLst>
            <pc:docMk/>
            <pc:sldMk cId="2827476445" sldId="4024"/>
            <ac:spMk id="3" creationId="{AA9CE44A-24BE-1919-8AEB-83437CF8DDE1}"/>
          </ac:spMkLst>
        </pc:spChg>
        <pc:spChg chg="add del">
          <ac:chgData name="Manimbo, Bethany" userId="270b8969-b661-4160-a084-4455de5c6821" providerId="ADAL" clId="{96F0C78F-BB52-4B87-A881-C57F91F40735}" dt="2022-10-06T18:15:11.365" v="1175"/>
          <ac:spMkLst>
            <pc:docMk/>
            <pc:sldMk cId="2827476445" sldId="4024"/>
            <ac:spMk id="34" creationId="{9D25F302-27C5-414F-97F8-6EA0A6C028BA}"/>
          </ac:spMkLst>
        </pc:spChg>
        <pc:spChg chg="add del">
          <ac:chgData name="Manimbo, Bethany" userId="270b8969-b661-4160-a084-4455de5c6821" providerId="ADAL" clId="{96F0C78F-BB52-4B87-A881-C57F91F40735}" dt="2022-10-06T18:15:11.365" v="1175"/>
          <ac:spMkLst>
            <pc:docMk/>
            <pc:sldMk cId="2827476445" sldId="4024"/>
            <ac:spMk id="35" creationId="{830A36F8-48C2-4842-A87B-8CE8DF4E7FD2}"/>
          </ac:spMkLst>
        </pc:spChg>
        <pc:spChg chg="add del">
          <ac:chgData name="Manimbo, Bethany" userId="270b8969-b661-4160-a084-4455de5c6821" providerId="ADAL" clId="{96F0C78F-BB52-4B87-A881-C57F91F40735}" dt="2022-10-06T18:15:11.365" v="1175"/>
          <ac:spMkLst>
            <pc:docMk/>
            <pc:sldMk cId="2827476445" sldId="4024"/>
            <ac:spMk id="36" creationId="{8F451A30-466B-4996-9BA5-CD6ABCC6D558}"/>
          </ac:spMkLst>
        </pc:spChg>
      </pc:sldChg>
      <pc:sldChg chg="modSp add del mod">
        <pc:chgData name="Manimbo, Bethany" userId="270b8969-b661-4160-a084-4455de5c6821" providerId="ADAL" clId="{96F0C78F-BB52-4B87-A881-C57F91F40735}" dt="2022-10-06T18:16:33.768" v="1182" actId="27636"/>
        <pc:sldMkLst>
          <pc:docMk/>
          <pc:sldMk cId="2062281056" sldId="4025"/>
        </pc:sldMkLst>
        <pc:spChg chg="mod">
          <ac:chgData name="Manimbo, Bethany" userId="270b8969-b661-4160-a084-4455de5c6821" providerId="ADAL" clId="{96F0C78F-BB52-4B87-A881-C57F91F40735}" dt="2022-10-06T18:16:33.768" v="1182" actId="27636"/>
          <ac:spMkLst>
            <pc:docMk/>
            <pc:sldMk cId="2062281056" sldId="4025"/>
            <ac:spMk id="3" creationId="{4031B8E8-4E6A-3C4F-D916-06FBB9D68A2B}"/>
          </ac:spMkLst>
        </pc:spChg>
      </pc:sldChg>
      <pc:sldChg chg="add del">
        <pc:chgData name="Manimbo, Bethany" userId="270b8969-b661-4160-a084-4455de5c6821" providerId="ADAL" clId="{96F0C78F-BB52-4B87-A881-C57F91F40735}" dt="2022-10-06T18:16:33.752" v="1181"/>
        <pc:sldMkLst>
          <pc:docMk/>
          <pc:sldMk cId="2223620098" sldId="4026"/>
        </pc:sldMkLst>
      </pc:sldChg>
      <pc:sldChg chg="modSp add del mod">
        <pc:chgData name="Manimbo, Bethany" userId="270b8969-b661-4160-a084-4455de5c6821" providerId="ADAL" clId="{96F0C78F-BB52-4B87-A881-C57F91F40735}" dt="2022-10-06T18:16:33.790" v="1183" actId="27636"/>
        <pc:sldMkLst>
          <pc:docMk/>
          <pc:sldMk cId="3207055843" sldId="4027"/>
        </pc:sldMkLst>
        <pc:spChg chg="mod">
          <ac:chgData name="Manimbo, Bethany" userId="270b8969-b661-4160-a084-4455de5c6821" providerId="ADAL" clId="{96F0C78F-BB52-4B87-A881-C57F91F40735}" dt="2022-10-06T18:16:33.790" v="1183" actId="27636"/>
          <ac:spMkLst>
            <pc:docMk/>
            <pc:sldMk cId="3207055843" sldId="4027"/>
            <ac:spMk id="2" creationId="{92DD250E-EBA9-FD2A-B7A9-375727150358}"/>
          </ac:spMkLst>
        </pc:spChg>
      </pc:sldChg>
      <pc:sldChg chg="add del">
        <pc:chgData name="Manimbo, Bethany" userId="270b8969-b661-4160-a084-4455de5c6821" providerId="ADAL" clId="{96F0C78F-BB52-4B87-A881-C57F91F40735}" dt="2022-10-06T18:16:33.752" v="1181"/>
        <pc:sldMkLst>
          <pc:docMk/>
          <pc:sldMk cId="2981915014" sldId="4028"/>
        </pc:sldMkLst>
      </pc:sldChg>
      <pc:sldChg chg="modSp add del mod">
        <pc:chgData name="Manimbo, Bethany" userId="270b8969-b661-4160-a084-4455de5c6821" providerId="ADAL" clId="{96F0C78F-BB52-4B87-A881-C57F91F40735}" dt="2022-10-06T18:16:33.790" v="1184" actId="27636"/>
        <pc:sldMkLst>
          <pc:docMk/>
          <pc:sldMk cId="3923367622" sldId="4029"/>
        </pc:sldMkLst>
        <pc:spChg chg="mod">
          <ac:chgData name="Manimbo, Bethany" userId="270b8969-b661-4160-a084-4455de5c6821" providerId="ADAL" clId="{96F0C78F-BB52-4B87-A881-C57F91F40735}" dt="2022-10-06T18:16:33.790" v="1184" actId="27636"/>
          <ac:spMkLst>
            <pc:docMk/>
            <pc:sldMk cId="3923367622" sldId="4029"/>
            <ac:spMk id="2" creationId="{9B157BE8-72F7-B83A-3002-835677DF5975}"/>
          </ac:spMkLst>
        </pc:spChg>
      </pc:sldChg>
      <pc:sldChg chg="addSp delSp add mod ord">
        <pc:chgData name="Manimbo, Bethany" userId="270b8969-b661-4160-a084-4455de5c6821" providerId="ADAL" clId="{96F0C78F-BB52-4B87-A881-C57F91F40735}" dt="2022-10-08T15:12:11.506" v="2509"/>
        <pc:sldMkLst>
          <pc:docMk/>
          <pc:sldMk cId="3937545666" sldId="4030"/>
        </pc:sldMkLst>
        <pc:spChg chg="del">
          <ac:chgData name="Manimbo, Bethany" userId="270b8969-b661-4160-a084-4455de5c6821" providerId="ADAL" clId="{96F0C78F-BB52-4B87-A881-C57F91F40735}" dt="2022-10-06T18:22:28.297" v="1197" actId="478"/>
          <ac:spMkLst>
            <pc:docMk/>
            <pc:sldMk cId="3937545666" sldId="4030"/>
            <ac:spMk id="383" creationId="{00000000-0000-0000-0000-000000000000}"/>
          </ac:spMkLst>
        </pc:spChg>
        <pc:picChg chg="add del">
          <ac:chgData name="Manimbo, Bethany" userId="270b8969-b661-4160-a084-4455de5c6821" providerId="ADAL" clId="{96F0C78F-BB52-4B87-A881-C57F91F40735}" dt="2022-10-08T15:12:11.506" v="2509"/>
          <ac:picMkLst>
            <pc:docMk/>
            <pc:sldMk cId="3937545666" sldId="4030"/>
            <ac:picMk id="2" creationId="{B20E5C99-3AA0-4876-9DEF-7335BE8DE9F8}"/>
          </ac:picMkLst>
        </pc:picChg>
      </pc:sldChg>
      <pc:sldChg chg="add ord">
        <pc:chgData name="Manimbo, Bethany" userId="270b8969-b661-4160-a084-4455de5c6821" providerId="ADAL" clId="{96F0C78F-BB52-4B87-A881-C57F91F40735}" dt="2022-10-06T18:25:28.175" v="1303"/>
        <pc:sldMkLst>
          <pc:docMk/>
          <pc:sldMk cId="2088302987" sldId="4031"/>
        </pc:sldMkLst>
      </pc:sldChg>
      <pc:sldChg chg="addSp delSp modSp add del mod ord">
        <pc:chgData name="Manimbo, Bethany" userId="270b8969-b661-4160-a084-4455de5c6821" providerId="ADAL" clId="{96F0C78F-BB52-4B87-A881-C57F91F40735}" dt="2022-10-07T21:04:44.127" v="2500" actId="2696"/>
        <pc:sldMkLst>
          <pc:docMk/>
          <pc:sldMk cId="4288361981" sldId="4032"/>
        </pc:sldMkLst>
        <pc:spChg chg="mod">
          <ac:chgData name="Manimbo, Bethany" userId="270b8969-b661-4160-a084-4455de5c6821" providerId="ADAL" clId="{96F0C78F-BB52-4B87-A881-C57F91F40735}" dt="2022-10-06T18:25:03.686" v="1280" actId="20577"/>
          <ac:spMkLst>
            <pc:docMk/>
            <pc:sldMk cId="4288361981" sldId="4032"/>
            <ac:spMk id="556" creationId="{00000000-0000-0000-0000-000000000000}"/>
          </ac:spMkLst>
        </pc:spChg>
        <pc:spChg chg="mod">
          <ac:chgData name="Manimbo, Bethany" userId="270b8969-b661-4160-a084-4455de5c6821" providerId="ADAL" clId="{96F0C78F-BB52-4B87-A881-C57F91F40735}" dt="2022-10-06T18:25:14.629" v="1301" actId="20577"/>
          <ac:spMkLst>
            <pc:docMk/>
            <pc:sldMk cId="4288361981" sldId="4032"/>
            <ac:spMk id="557" creationId="{00000000-0000-0000-0000-000000000000}"/>
          </ac:spMkLst>
        </pc:spChg>
        <pc:picChg chg="add del">
          <ac:chgData name="Manimbo, Bethany" userId="270b8969-b661-4160-a084-4455de5c6821" providerId="ADAL" clId="{96F0C78F-BB52-4B87-A881-C57F91F40735}" dt="2022-10-06T18:24:50.568" v="1245" actId="22"/>
          <ac:picMkLst>
            <pc:docMk/>
            <pc:sldMk cId="4288361981" sldId="4032"/>
            <ac:picMk id="3" creationId="{8F39FCE9-01BD-4FE1-B4FB-330DB9F23272}"/>
          </ac:picMkLst>
        </pc:picChg>
      </pc:sldChg>
      <pc:sldChg chg="modSp add mod ord">
        <pc:chgData name="Manimbo, Bethany" userId="270b8969-b661-4160-a084-4455de5c6821" providerId="ADAL" clId="{96F0C78F-BB52-4B87-A881-C57F91F40735}" dt="2022-10-06T18:26:11.983" v="1312" actId="20577"/>
        <pc:sldMkLst>
          <pc:docMk/>
          <pc:sldMk cId="3607759102" sldId="4033"/>
        </pc:sldMkLst>
        <pc:spChg chg="mod">
          <ac:chgData name="Manimbo, Bethany" userId="270b8969-b661-4160-a084-4455de5c6821" providerId="ADAL" clId="{96F0C78F-BB52-4B87-A881-C57F91F40735}" dt="2022-10-06T18:26:11.983" v="1312" actId="20577"/>
          <ac:spMkLst>
            <pc:docMk/>
            <pc:sldMk cId="3607759102" sldId="4033"/>
            <ac:spMk id="557" creationId="{00000000-0000-0000-0000-000000000000}"/>
          </ac:spMkLst>
        </pc:spChg>
      </pc:sldChg>
      <pc:sldChg chg="modSp add mod ord">
        <pc:chgData name="Manimbo, Bethany" userId="270b8969-b661-4160-a084-4455de5c6821" providerId="ADAL" clId="{96F0C78F-BB52-4B87-A881-C57F91F40735}" dt="2022-10-06T21:09:09.095" v="1351" actId="20577"/>
        <pc:sldMkLst>
          <pc:docMk/>
          <pc:sldMk cId="3270083203" sldId="4034"/>
        </pc:sldMkLst>
        <pc:spChg chg="mod">
          <ac:chgData name="Manimbo, Bethany" userId="270b8969-b661-4160-a084-4455de5c6821" providerId="ADAL" clId="{96F0C78F-BB52-4B87-A881-C57F91F40735}" dt="2022-10-06T21:09:03.388" v="1339" actId="20577"/>
          <ac:spMkLst>
            <pc:docMk/>
            <pc:sldMk cId="3270083203" sldId="4034"/>
            <ac:spMk id="556" creationId="{00000000-0000-0000-0000-000000000000}"/>
          </ac:spMkLst>
        </pc:spChg>
        <pc:spChg chg="mod">
          <ac:chgData name="Manimbo, Bethany" userId="270b8969-b661-4160-a084-4455de5c6821" providerId="ADAL" clId="{96F0C78F-BB52-4B87-A881-C57F91F40735}" dt="2022-10-06T21:09:09.095" v="1351" actId="20577"/>
          <ac:spMkLst>
            <pc:docMk/>
            <pc:sldMk cId="3270083203" sldId="4034"/>
            <ac:spMk id="557" creationId="{00000000-0000-0000-0000-000000000000}"/>
          </ac:spMkLst>
        </pc:spChg>
      </pc:sldChg>
      <pc:sldChg chg="modSp add mod">
        <pc:chgData name="Manimbo, Bethany" userId="270b8969-b661-4160-a084-4455de5c6821" providerId="ADAL" clId="{96F0C78F-BB52-4B87-A881-C57F91F40735}" dt="2022-10-06T21:09:48.865" v="1410" actId="20577"/>
        <pc:sldMkLst>
          <pc:docMk/>
          <pc:sldMk cId="1322949311" sldId="4035"/>
        </pc:sldMkLst>
        <pc:spChg chg="mod">
          <ac:chgData name="Manimbo, Bethany" userId="270b8969-b661-4160-a084-4455de5c6821" providerId="ADAL" clId="{96F0C78F-BB52-4B87-A881-C57F91F40735}" dt="2022-10-06T21:09:38.249" v="1398" actId="20577"/>
          <ac:spMkLst>
            <pc:docMk/>
            <pc:sldMk cId="1322949311" sldId="4035"/>
            <ac:spMk id="556" creationId="{00000000-0000-0000-0000-000000000000}"/>
          </ac:spMkLst>
        </pc:spChg>
        <pc:spChg chg="mod">
          <ac:chgData name="Manimbo, Bethany" userId="270b8969-b661-4160-a084-4455de5c6821" providerId="ADAL" clId="{96F0C78F-BB52-4B87-A881-C57F91F40735}" dt="2022-10-06T21:09:48.865" v="1410" actId="20577"/>
          <ac:spMkLst>
            <pc:docMk/>
            <pc:sldMk cId="1322949311" sldId="4035"/>
            <ac:spMk id="557" creationId="{00000000-0000-0000-0000-000000000000}"/>
          </ac:spMkLst>
        </pc:spChg>
      </pc:sldChg>
      <pc:sldChg chg="modSp add mod ord">
        <pc:chgData name="Manimbo, Bethany" userId="270b8969-b661-4160-a084-4455de5c6821" providerId="ADAL" clId="{96F0C78F-BB52-4B87-A881-C57F91F40735}" dt="2022-10-06T21:10:35.436" v="1481" actId="20577"/>
        <pc:sldMkLst>
          <pc:docMk/>
          <pc:sldMk cId="3079312315" sldId="4036"/>
        </pc:sldMkLst>
        <pc:spChg chg="mod">
          <ac:chgData name="Manimbo, Bethany" userId="270b8969-b661-4160-a084-4455de5c6821" providerId="ADAL" clId="{96F0C78F-BB52-4B87-A881-C57F91F40735}" dt="2022-10-06T21:10:30.569" v="1468" actId="14100"/>
          <ac:spMkLst>
            <pc:docMk/>
            <pc:sldMk cId="3079312315" sldId="4036"/>
            <ac:spMk id="556" creationId="{00000000-0000-0000-0000-000000000000}"/>
          </ac:spMkLst>
        </pc:spChg>
        <pc:spChg chg="mod">
          <ac:chgData name="Manimbo, Bethany" userId="270b8969-b661-4160-a084-4455de5c6821" providerId="ADAL" clId="{96F0C78F-BB52-4B87-A881-C57F91F40735}" dt="2022-10-06T21:10:35.436" v="1481" actId="20577"/>
          <ac:spMkLst>
            <pc:docMk/>
            <pc:sldMk cId="3079312315" sldId="4036"/>
            <ac:spMk id="557" creationId="{00000000-0000-0000-0000-000000000000}"/>
          </ac:spMkLst>
        </pc:spChg>
      </pc:sldChg>
      <pc:sldChg chg="modSp add mod ord">
        <pc:chgData name="Manimbo, Bethany" userId="270b8969-b661-4160-a084-4455de5c6821" providerId="ADAL" clId="{96F0C78F-BB52-4B87-A881-C57F91F40735}" dt="2022-10-06T21:11:01.794" v="1555" actId="20577"/>
        <pc:sldMkLst>
          <pc:docMk/>
          <pc:sldMk cId="2271442892" sldId="4037"/>
        </pc:sldMkLst>
        <pc:spChg chg="mod">
          <ac:chgData name="Manimbo, Bethany" userId="270b8969-b661-4160-a084-4455de5c6821" providerId="ADAL" clId="{96F0C78F-BB52-4B87-A881-C57F91F40735}" dt="2022-10-06T21:10:54.386" v="1534" actId="20577"/>
          <ac:spMkLst>
            <pc:docMk/>
            <pc:sldMk cId="2271442892" sldId="4037"/>
            <ac:spMk id="556" creationId="{00000000-0000-0000-0000-000000000000}"/>
          </ac:spMkLst>
        </pc:spChg>
        <pc:spChg chg="mod">
          <ac:chgData name="Manimbo, Bethany" userId="270b8969-b661-4160-a084-4455de5c6821" providerId="ADAL" clId="{96F0C78F-BB52-4B87-A881-C57F91F40735}" dt="2022-10-06T21:11:01.794" v="1555" actId="20577"/>
          <ac:spMkLst>
            <pc:docMk/>
            <pc:sldMk cId="2271442892" sldId="4037"/>
            <ac:spMk id="557" creationId="{00000000-0000-0000-0000-000000000000}"/>
          </ac:spMkLst>
        </pc:spChg>
      </pc:sldChg>
      <pc:sldChg chg="add ord">
        <pc:chgData name="Manimbo, Bethany" userId="270b8969-b661-4160-a084-4455de5c6821" providerId="ADAL" clId="{96F0C78F-BB52-4B87-A881-C57F91F40735}" dt="2022-10-06T21:11:50.458" v="1558"/>
        <pc:sldMkLst>
          <pc:docMk/>
          <pc:sldMk cId="1164801567" sldId="4038"/>
        </pc:sldMkLst>
      </pc:sldChg>
      <pc:sldChg chg="modSp add mod">
        <pc:chgData name="Manimbo, Bethany" userId="270b8969-b661-4160-a084-4455de5c6821" providerId="ADAL" clId="{96F0C78F-BB52-4B87-A881-C57F91F40735}" dt="2022-10-06T21:12:37.479" v="1583" actId="255"/>
        <pc:sldMkLst>
          <pc:docMk/>
          <pc:sldMk cId="3850959467" sldId="4039"/>
        </pc:sldMkLst>
        <pc:spChg chg="mod">
          <ac:chgData name="Manimbo, Bethany" userId="270b8969-b661-4160-a084-4455de5c6821" providerId="ADAL" clId="{96F0C78F-BB52-4B87-A881-C57F91F40735}" dt="2022-10-06T21:12:37.479" v="1583" actId="255"/>
          <ac:spMkLst>
            <pc:docMk/>
            <pc:sldMk cId="3850959467" sldId="4039"/>
            <ac:spMk id="382" creationId="{00000000-0000-0000-0000-000000000000}"/>
          </ac:spMkLst>
        </pc:spChg>
      </pc:sldChg>
      <pc:sldChg chg="add">
        <pc:chgData name="Manimbo, Bethany" userId="270b8969-b661-4160-a084-4455de5c6821" providerId="ADAL" clId="{96F0C78F-BB52-4B87-A881-C57F91F40735}" dt="2022-10-08T15:13:05.035" v="2514"/>
        <pc:sldMkLst>
          <pc:docMk/>
          <pc:sldMk cId="1579626037" sldId="4040"/>
        </pc:sldMkLst>
      </pc:sldChg>
      <pc:sldChg chg="addSp delSp modSp add del mod">
        <pc:chgData name="Manimbo, Bethany" userId="270b8969-b661-4160-a084-4455de5c6821" providerId="ADAL" clId="{96F0C78F-BB52-4B87-A881-C57F91F40735}" dt="2022-10-08T15:12:57.481" v="2513" actId="2696"/>
        <pc:sldMkLst>
          <pc:docMk/>
          <pc:sldMk cId="4156327458" sldId="4040"/>
        </pc:sldMkLst>
        <pc:spChg chg="del">
          <ac:chgData name="Manimbo, Bethany" userId="270b8969-b661-4160-a084-4455de5c6821" providerId="ADAL" clId="{96F0C78F-BB52-4B87-A881-C57F91F40735}" dt="2022-10-07T20:16:42.472" v="1772" actId="478"/>
          <ac:spMkLst>
            <pc:docMk/>
            <pc:sldMk cId="4156327458" sldId="4040"/>
            <ac:spMk id="534" creationId="{00000000-0000-0000-0000-000000000000}"/>
          </ac:spMkLst>
        </pc:spChg>
        <pc:graphicFrameChg chg="add del mod">
          <ac:chgData name="Manimbo, Bethany" userId="270b8969-b661-4160-a084-4455de5c6821" providerId="ADAL" clId="{96F0C78F-BB52-4B87-A881-C57F91F40735}" dt="2022-10-06T21:15:31.030" v="1650"/>
          <ac:graphicFrameMkLst>
            <pc:docMk/>
            <pc:sldMk cId="4156327458" sldId="4040"/>
            <ac:graphicFrameMk id="2" creationId="{BA8FB912-3E9E-43D3-BD97-4D62B59458B4}"/>
          </ac:graphicFrameMkLst>
        </pc:graphicFrameChg>
        <pc:picChg chg="add del mod">
          <ac:chgData name="Manimbo, Bethany" userId="270b8969-b661-4160-a084-4455de5c6821" providerId="ADAL" clId="{96F0C78F-BB52-4B87-A881-C57F91F40735}" dt="2022-10-07T20:21:47.663" v="1802" actId="478"/>
          <ac:picMkLst>
            <pc:docMk/>
            <pc:sldMk cId="4156327458" sldId="4040"/>
            <ac:picMk id="3" creationId="{F8462F17-8C52-4DFF-82DC-BA05221A0B9B}"/>
          </ac:picMkLst>
        </pc:picChg>
        <pc:picChg chg="add mod">
          <ac:chgData name="Manimbo, Bethany" userId="270b8969-b661-4160-a084-4455de5c6821" providerId="ADAL" clId="{96F0C78F-BB52-4B87-A881-C57F91F40735}" dt="2022-10-07T20:22:28.859" v="1808" actId="14100"/>
          <ac:picMkLst>
            <pc:docMk/>
            <pc:sldMk cId="4156327458" sldId="4040"/>
            <ac:picMk id="5" creationId="{442740EF-6195-40CE-9B5A-154CE6F0788E}"/>
          </ac:picMkLst>
        </pc:picChg>
      </pc:sldChg>
      <pc:sldChg chg="addSp delSp modSp add del mod">
        <pc:chgData name="Manimbo, Bethany" userId="270b8969-b661-4160-a084-4455de5c6821" providerId="ADAL" clId="{96F0C78F-BB52-4B87-A881-C57F91F40735}" dt="2022-10-07T20:24:57.606" v="1978" actId="47"/>
        <pc:sldMkLst>
          <pc:docMk/>
          <pc:sldMk cId="2625838690" sldId="4041"/>
        </pc:sldMkLst>
        <pc:spChg chg="del">
          <ac:chgData name="Manimbo, Bethany" userId="270b8969-b661-4160-a084-4455de5c6821" providerId="ADAL" clId="{96F0C78F-BB52-4B87-A881-C57F91F40735}" dt="2022-10-07T20:16:54.334" v="1776" actId="478"/>
          <ac:spMkLst>
            <pc:docMk/>
            <pc:sldMk cId="2625838690" sldId="4041"/>
            <ac:spMk id="534" creationId="{00000000-0000-0000-0000-000000000000}"/>
          </ac:spMkLst>
        </pc:spChg>
        <pc:picChg chg="add mod">
          <ac:chgData name="Manimbo, Bethany" userId="270b8969-b661-4160-a084-4455de5c6821" providerId="ADAL" clId="{96F0C78F-BB52-4B87-A881-C57F91F40735}" dt="2022-10-07T20:17:31.123" v="1782" actId="1076"/>
          <ac:picMkLst>
            <pc:docMk/>
            <pc:sldMk cId="2625838690" sldId="4041"/>
            <ac:picMk id="3" creationId="{AB434D75-4209-4804-B4E4-B954D2BB7448}"/>
          </ac:picMkLst>
        </pc:picChg>
      </pc:sldChg>
      <pc:sldChg chg="addSp delSp modSp add del mod ord">
        <pc:chgData name="Manimbo, Bethany" userId="270b8969-b661-4160-a084-4455de5c6821" providerId="ADAL" clId="{96F0C78F-BB52-4B87-A881-C57F91F40735}" dt="2022-10-07T20:25:00.580" v="1980" actId="47"/>
        <pc:sldMkLst>
          <pc:docMk/>
          <pc:sldMk cId="2951794526" sldId="4042"/>
        </pc:sldMkLst>
        <pc:spChg chg="del">
          <ac:chgData name="Manimbo, Bethany" userId="270b8969-b661-4160-a084-4455de5c6821" providerId="ADAL" clId="{96F0C78F-BB52-4B87-A881-C57F91F40735}" dt="2022-10-07T20:20:24.335" v="1798" actId="478"/>
          <ac:spMkLst>
            <pc:docMk/>
            <pc:sldMk cId="2951794526" sldId="4042"/>
            <ac:spMk id="534" creationId="{00000000-0000-0000-0000-000000000000}"/>
          </ac:spMkLst>
        </pc:spChg>
        <pc:picChg chg="add mod">
          <ac:chgData name="Manimbo, Bethany" userId="270b8969-b661-4160-a084-4455de5c6821" providerId="ADAL" clId="{96F0C78F-BB52-4B87-A881-C57F91F40735}" dt="2022-10-07T20:20:32.982" v="1801" actId="1076"/>
          <ac:picMkLst>
            <pc:docMk/>
            <pc:sldMk cId="2951794526" sldId="4042"/>
            <ac:picMk id="3" creationId="{135DC9A4-E067-4FBF-8E81-B05014598AA4}"/>
          </ac:picMkLst>
        </pc:picChg>
      </pc:sldChg>
      <pc:sldChg chg="addSp delSp modSp add del mod">
        <pc:chgData name="Manimbo, Bethany" userId="270b8969-b661-4160-a084-4455de5c6821" providerId="ADAL" clId="{96F0C78F-BB52-4B87-A881-C57F91F40735}" dt="2022-10-06T21:51:16.909" v="1672" actId="478"/>
        <pc:sldMkLst>
          <pc:docMk/>
          <pc:sldMk cId="3054936800" sldId="4043"/>
        </pc:sldMkLst>
        <pc:spChg chg="mod">
          <ac:chgData name="Manimbo, Bethany" userId="270b8969-b661-4160-a084-4455de5c6821" providerId="ADAL" clId="{96F0C78F-BB52-4B87-A881-C57F91F40735}" dt="2022-10-06T21:50:17.951" v="1664" actId="27636"/>
          <ac:spMkLst>
            <pc:docMk/>
            <pc:sldMk cId="3054936800" sldId="4043"/>
            <ac:spMk id="3" creationId="{71A51F86-51AC-40F0-9A83-9EE9CB6DE89B}"/>
          </ac:spMkLst>
        </pc:spChg>
        <pc:picChg chg="add del mod ord">
          <ac:chgData name="Manimbo, Bethany" userId="270b8969-b661-4160-a084-4455de5c6821" providerId="ADAL" clId="{96F0C78F-BB52-4B87-A881-C57F91F40735}" dt="2022-10-06T21:51:16.909" v="1672" actId="478"/>
          <ac:picMkLst>
            <pc:docMk/>
            <pc:sldMk cId="3054936800" sldId="4043"/>
            <ac:picMk id="7" creationId="{7BA34643-36EA-4AFC-8B95-A9A229F452C0}"/>
          </ac:picMkLst>
        </pc:picChg>
      </pc:sldChg>
      <pc:sldChg chg="add del">
        <pc:chgData name="Manimbo, Bethany" userId="270b8969-b661-4160-a084-4455de5c6821" providerId="ADAL" clId="{96F0C78F-BB52-4B87-A881-C57F91F40735}" dt="2022-10-06T21:50:17.920" v="1663"/>
        <pc:sldMkLst>
          <pc:docMk/>
          <pc:sldMk cId="551380083" sldId="4044"/>
        </pc:sldMkLst>
      </pc:sldChg>
      <pc:sldChg chg="modSp add del mod">
        <pc:chgData name="Manimbo, Bethany" userId="270b8969-b661-4160-a084-4455de5c6821" providerId="ADAL" clId="{96F0C78F-BB52-4B87-A881-C57F91F40735}" dt="2022-10-06T21:50:17.920" v="1663"/>
        <pc:sldMkLst>
          <pc:docMk/>
          <pc:sldMk cId="1207706633" sldId="4045"/>
        </pc:sldMkLst>
        <pc:spChg chg="mod">
          <ac:chgData name="Manimbo, Bethany" userId="270b8969-b661-4160-a084-4455de5c6821" providerId="ADAL" clId="{96F0C78F-BB52-4B87-A881-C57F91F40735}" dt="2022-10-06T21:50:17.902" v="1662"/>
          <ac:spMkLst>
            <pc:docMk/>
            <pc:sldMk cId="1207706633" sldId="4045"/>
            <ac:spMk id="3" creationId="{71A51F86-51AC-40F0-9A83-9EE9CB6DE89B}"/>
          </ac:spMkLst>
        </pc:spChg>
      </pc:sldChg>
      <pc:sldChg chg="modSp add del mod">
        <pc:chgData name="Manimbo, Bethany" userId="270b8969-b661-4160-a084-4455de5c6821" providerId="ADAL" clId="{96F0C78F-BB52-4B87-A881-C57F91F40735}" dt="2022-10-06T21:50:30.233" v="1666" actId="20577"/>
        <pc:sldMkLst>
          <pc:docMk/>
          <pc:sldMk cId="2342382480" sldId="4046"/>
        </pc:sldMkLst>
        <pc:spChg chg="mod">
          <ac:chgData name="Manimbo, Bethany" userId="270b8969-b661-4160-a084-4455de5c6821" providerId="ADAL" clId="{96F0C78F-BB52-4B87-A881-C57F91F40735}" dt="2022-10-06T21:50:30.233" v="1666" actId="20577"/>
          <ac:spMkLst>
            <pc:docMk/>
            <pc:sldMk cId="2342382480" sldId="4046"/>
            <ac:spMk id="2" creationId="{4D517886-4F74-48AC-B2EC-782C9FDC50BC}"/>
          </ac:spMkLst>
        </pc:spChg>
      </pc:sldChg>
      <pc:sldChg chg="modSp add del mod">
        <pc:chgData name="Manimbo, Bethany" userId="270b8969-b661-4160-a084-4455de5c6821" providerId="ADAL" clId="{96F0C78F-BB52-4B87-A881-C57F91F40735}" dt="2022-10-06T21:53:38.138" v="1686"/>
        <pc:sldMkLst>
          <pc:docMk/>
          <pc:sldMk cId="3944541728" sldId="4047"/>
        </pc:sldMkLst>
        <pc:spChg chg="mod">
          <ac:chgData name="Manimbo, Bethany" userId="270b8969-b661-4160-a084-4455de5c6821" providerId="ADAL" clId="{96F0C78F-BB52-4B87-A881-C57F91F40735}" dt="2022-10-06T21:53:38.096" v="1685"/>
          <ac:spMkLst>
            <pc:docMk/>
            <pc:sldMk cId="3944541728" sldId="4047"/>
            <ac:spMk id="3" creationId="{71A51F86-51AC-40F0-9A83-9EE9CB6DE89B}"/>
          </ac:spMkLst>
        </pc:spChg>
      </pc:sldChg>
      <pc:sldChg chg="delSp modSp add del mod">
        <pc:chgData name="Manimbo, Bethany" userId="270b8969-b661-4160-a084-4455de5c6821" providerId="ADAL" clId="{96F0C78F-BB52-4B87-A881-C57F91F40735}" dt="2022-10-06T21:53:43.989" v="1688" actId="478"/>
        <pc:sldMkLst>
          <pc:docMk/>
          <pc:sldMk cId="3821664586" sldId="4048"/>
        </pc:sldMkLst>
        <pc:spChg chg="mod">
          <ac:chgData name="Manimbo, Bethany" userId="270b8969-b661-4160-a084-4455de5c6821" providerId="ADAL" clId="{96F0C78F-BB52-4B87-A881-C57F91F40735}" dt="2022-10-06T21:53:38.096" v="1685"/>
          <ac:spMkLst>
            <pc:docMk/>
            <pc:sldMk cId="3821664586" sldId="4048"/>
            <ac:spMk id="3" creationId="{0474B097-2864-4B4C-BDEB-46366E91ACF2}"/>
          </ac:spMkLst>
        </pc:spChg>
        <pc:spChg chg="del">
          <ac:chgData name="Manimbo, Bethany" userId="270b8969-b661-4160-a084-4455de5c6821" providerId="ADAL" clId="{96F0C78F-BB52-4B87-A881-C57F91F40735}" dt="2022-10-06T21:53:43.989" v="1688" actId="478"/>
          <ac:spMkLst>
            <pc:docMk/>
            <pc:sldMk cId="3821664586" sldId="4048"/>
            <ac:spMk id="5" creationId="{605A3D3B-A7DA-4F21-85CD-BDA58DC6AEB0}"/>
          </ac:spMkLst>
        </pc:spChg>
      </pc:sldChg>
      <pc:sldChg chg="modSp add del">
        <pc:chgData name="Manimbo, Bethany" userId="270b8969-b661-4160-a084-4455de5c6821" providerId="ADAL" clId="{96F0C78F-BB52-4B87-A881-C57F91F40735}" dt="2022-10-06T21:53:38.138" v="1686"/>
        <pc:sldMkLst>
          <pc:docMk/>
          <pc:sldMk cId="2075896158" sldId="4049"/>
        </pc:sldMkLst>
        <pc:spChg chg="mod">
          <ac:chgData name="Manimbo, Bethany" userId="270b8969-b661-4160-a084-4455de5c6821" providerId="ADAL" clId="{96F0C78F-BB52-4B87-A881-C57F91F40735}" dt="2022-10-06T21:53:35.448" v="1680"/>
          <ac:spMkLst>
            <pc:docMk/>
            <pc:sldMk cId="2075896158" sldId="4049"/>
            <ac:spMk id="2" creationId="{48332D3C-3E82-4DF1-B8B6-263E5DD2651A}"/>
          </ac:spMkLst>
        </pc:spChg>
      </pc:sldChg>
      <pc:sldChg chg="modSp add del mod">
        <pc:chgData name="Manimbo, Bethany" userId="270b8969-b661-4160-a084-4455de5c6821" providerId="ADAL" clId="{96F0C78F-BB52-4B87-A881-C57F91F40735}" dt="2022-10-06T21:53:38.185" v="1687" actId="27636"/>
        <pc:sldMkLst>
          <pc:docMk/>
          <pc:sldMk cId="3093298391" sldId="4050"/>
        </pc:sldMkLst>
        <pc:spChg chg="mod">
          <ac:chgData name="Manimbo, Bethany" userId="270b8969-b661-4160-a084-4455de5c6821" providerId="ADAL" clId="{96F0C78F-BB52-4B87-A881-C57F91F40735}" dt="2022-10-06T21:53:38.185" v="1687" actId="27636"/>
          <ac:spMkLst>
            <pc:docMk/>
            <pc:sldMk cId="3093298391" sldId="4050"/>
            <ac:spMk id="3" creationId="{71A51F86-51AC-40F0-9A83-9EE9CB6DE89B}"/>
          </ac:spMkLst>
        </pc:spChg>
      </pc:sldChg>
      <pc:sldChg chg="add">
        <pc:chgData name="Manimbo, Bethany" userId="270b8969-b661-4160-a084-4455de5c6821" providerId="ADAL" clId="{96F0C78F-BB52-4B87-A881-C57F91F40735}" dt="2022-10-07T18:34:46.420" v="1759"/>
        <pc:sldMkLst>
          <pc:docMk/>
          <pc:sldMk cId="2075980076" sldId="4051"/>
        </pc:sldMkLst>
      </pc:sldChg>
      <pc:sldChg chg="addSp modSp add del mod ord">
        <pc:chgData name="Manimbo, Bethany" userId="270b8969-b661-4160-a084-4455de5c6821" providerId="ADAL" clId="{96F0C78F-BB52-4B87-A881-C57F91F40735}" dt="2022-10-07T20:24:59.092" v="1979" actId="47"/>
        <pc:sldMkLst>
          <pc:docMk/>
          <pc:sldMk cId="2162259769" sldId="4052"/>
        </pc:sldMkLst>
        <pc:picChg chg="add mod">
          <ac:chgData name="Manimbo, Bethany" userId="270b8969-b661-4160-a084-4455de5c6821" providerId="ADAL" clId="{96F0C78F-BB52-4B87-A881-C57F91F40735}" dt="2022-10-07T20:19:09.630" v="1789" actId="1076"/>
          <ac:picMkLst>
            <pc:docMk/>
            <pc:sldMk cId="2162259769" sldId="4052"/>
            <ac:picMk id="3" creationId="{06073C59-05E9-407A-8523-F7FD0173E023}"/>
          </ac:picMkLst>
        </pc:picChg>
      </pc:sldChg>
      <pc:sldChg chg="add">
        <pc:chgData name="Manimbo, Bethany" userId="270b8969-b661-4160-a084-4455de5c6821" providerId="ADAL" clId="{96F0C78F-BB52-4B87-A881-C57F91F40735}" dt="2022-10-08T15:13:05.035" v="2514"/>
        <pc:sldMkLst>
          <pc:docMk/>
          <pc:sldMk cId="1060750841" sldId="4053"/>
        </pc:sldMkLst>
      </pc:sldChg>
      <pc:sldChg chg="addSp modSp add del mod">
        <pc:chgData name="Manimbo, Bethany" userId="270b8969-b661-4160-a084-4455de5c6821" providerId="ADAL" clId="{96F0C78F-BB52-4B87-A881-C57F91F40735}" dt="2022-10-08T15:12:57.481" v="2513" actId="2696"/>
        <pc:sldMkLst>
          <pc:docMk/>
          <pc:sldMk cId="1236253485" sldId="4053"/>
        </pc:sldMkLst>
        <pc:picChg chg="add mod">
          <ac:chgData name="Manimbo, Bethany" userId="270b8969-b661-4160-a084-4455de5c6821" providerId="ADAL" clId="{96F0C78F-BB52-4B87-A881-C57F91F40735}" dt="2022-10-07T20:26:16.354" v="1982" actId="1076"/>
          <ac:picMkLst>
            <pc:docMk/>
            <pc:sldMk cId="1236253485" sldId="4053"/>
            <ac:picMk id="3" creationId="{844E9347-A41D-4FC8-B72C-032955662FEF}"/>
          </ac:picMkLst>
        </pc:picChg>
      </pc:sldChg>
      <pc:sldChg chg="add">
        <pc:chgData name="Manimbo, Bethany" userId="270b8969-b661-4160-a084-4455de5c6821" providerId="ADAL" clId="{96F0C78F-BB52-4B87-A881-C57F91F40735}" dt="2022-10-08T15:13:05.035" v="2514"/>
        <pc:sldMkLst>
          <pc:docMk/>
          <pc:sldMk cId="2379536657" sldId="4054"/>
        </pc:sldMkLst>
      </pc:sldChg>
      <pc:sldChg chg="addSp modSp add del mod">
        <pc:chgData name="Manimbo, Bethany" userId="270b8969-b661-4160-a084-4455de5c6821" providerId="ADAL" clId="{96F0C78F-BB52-4B87-A881-C57F91F40735}" dt="2022-10-08T15:12:57.481" v="2513" actId="2696"/>
        <pc:sldMkLst>
          <pc:docMk/>
          <pc:sldMk cId="4137132593" sldId="4054"/>
        </pc:sldMkLst>
        <pc:picChg chg="add mod">
          <ac:chgData name="Manimbo, Bethany" userId="270b8969-b661-4160-a084-4455de5c6821" providerId="ADAL" clId="{96F0C78F-BB52-4B87-A881-C57F91F40735}" dt="2022-10-07T20:26:59.648" v="1984" actId="1076"/>
          <ac:picMkLst>
            <pc:docMk/>
            <pc:sldMk cId="4137132593" sldId="4054"/>
            <ac:picMk id="3" creationId="{64157305-F0F9-49C9-8843-F152EF09B4AE}"/>
          </ac:picMkLst>
        </pc:picChg>
      </pc:sldChg>
      <pc:sldChg chg="add">
        <pc:chgData name="Manimbo, Bethany" userId="270b8969-b661-4160-a084-4455de5c6821" providerId="ADAL" clId="{96F0C78F-BB52-4B87-A881-C57F91F40735}" dt="2022-10-08T15:13:05.035" v="2514"/>
        <pc:sldMkLst>
          <pc:docMk/>
          <pc:sldMk cId="1218332759" sldId="4055"/>
        </pc:sldMkLst>
      </pc:sldChg>
      <pc:sldChg chg="addSp modSp add del mod">
        <pc:chgData name="Manimbo, Bethany" userId="270b8969-b661-4160-a084-4455de5c6821" providerId="ADAL" clId="{96F0C78F-BB52-4B87-A881-C57F91F40735}" dt="2022-10-08T15:12:57.481" v="2513" actId="2696"/>
        <pc:sldMkLst>
          <pc:docMk/>
          <pc:sldMk cId="1767317808" sldId="4055"/>
        </pc:sldMkLst>
        <pc:picChg chg="add mod">
          <ac:chgData name="Manimbo, Bethany" userId="270b8969-b661-4160-a084-4455de5c6821" providerId="ADAL" clId="{96F0C78F-BB52-4B87-A881-C57F91F40735}" dt="2022-10-07T20:28:28.477" v="1989" actId="1076"/>
          <ac:picMkLst>
            <pc:docMk/>
            <pc:sldMk cId="1767317808" sldId="4055"/>
            <ac:picMk id="3" creationId="{06551AD7-8D55-4205-B7E1-EA86168475F1}"/>
          </ac:picMkLst>
        </pc:picChg>
      </pc:sldChg>
      <pc:sldChg chg="add del">
        <pc:chgData name="Manimbo, Bethany" userId="270b8969-b661-4160-a084-4455de5c6821" providerId="ADAL" clId="{96F0C78F-BB52-4B87-A881-C57F91F40735}" dt="2022-10-08T15:12:21.736" v="2511"/>
        <pc:sldMkLst>
          <pc:docMk/>
          <pc:sldMk cId="110329293" sldId="4056"/>
        </pc:sldMkLst>
      </pc:sldChg>
      <pc:sldChg chg="modSp add del mod ord">
        <pc:chgData name="Manimbo, Bethany" userId="270b8969-b661-4160-a084-4455de5c6821" providerId="ADAL" clId="{96F0C78F-BB52-4B87-A881-C57F91F40735}" dt="2022-10-08T15:11:53.941" v="2505" actId="2696"/>
        <pc:sldMkLst>
          <pc:docMk/>
          <pc:sldMk cId="634624975" sldId="4056"/>
        </pc:sldMkLst>
        <pc:spChg chg="mod">
          <ac:chgData name="Manimbo, Bethany" userId="270b8969-b661-4160-a084-4455de5c6821" providerId="ADAL" clId="{96F0C78F-BB52-4B87-A881-C57F91F40735}" dt="2022-10-07T20:33:14.611" v="2145" actId="20577"/>
          <ac:spMkLst>
            <pc:docMk/>
            <pc:sldMk cId="634624975" sldId="4056"/>
            <ac:spMk id="533" creationId="{00000000-0000-0000-0000-000000000000}"/>
          </ac:spMkLst>
        </pc:spChg>
        <pc:spChg chg="mod">
          <ac:chgData name="Manimbo, Bethany" userId="270b8969-b661-4160-a084-4455de5c6821" providerId="ADAL" clId="{96F0C78F-BB52-4B87-A881-C57F91F40735}" dt="2022-10-07T20:36:04.696" v="2372" actId="255"/>
          <ac:spMkLst>
            <pc:docMk/>
            <pc:sldMk cId="634624975" sldId="4056"/>
            <ac:spMk id="534" creationId="{00000000-0000-0000-0000-000000000000}"/>
          </ac:spMkLst>
        </pc:spChg>
      </pc:sldChg>
      <pc:sldChg chg="add">
        <pc:chgData name="Manimbo, Bethany" userId="270b8969-b661-4160-a084-4455de5c6821" providerId="ADAL" clId="{96F0C78F-BB52-4B87-A881-C57F91F40735}" dt="2022-10-08T15:12:21.787" v="2512"/>
        <pc:sldMkLst>
          <pc:docMk/>
          <pc:sldMk cId="1842729833" sldId="4056"/>
        </pc:sldMkLst>
      </pc:sldChg>
      <pc:sldChg chg="add del">
        <pc:chgData name="Manimbo, Bethany" userId="270b8969-b661-4160-a084-4455de5c6821" providerId="ADAL" clId="{96F0C78F-BB52-4B87-A881-C57F91F40735}" dt="2022-10-08T15:12:09.563" v="2507"/>
        <pc:sldMkLst>
          <pc:docMk/>
          <pc:sldMk cId="3124039385" sldId="4056"/>
        </pc:sldMkLst>
      </pc:sldChg>
      <pc:sldChg chg="add">
        <pc:chgData name="Manimbo, Bethany" userId="270b8969-b661-4160-a084-4455de5c6821" providerId="ADAL" clId="{96F0C78F-BB52-4B87-A881-C57F91F40735}" dt="2022-10-08T15:13:05.035" v="2514"/>
        <pc:sldMkLst>
          <pc:docMk/>
          <pc:sldMk cId="1988341744" sldId="4057"/>
        </pc:sldMkLst>
      </pc:sldChg>
      <pc:sldChg chg="addSp modSp add del mod">
        <pc:chgData name="Manimbo, Bethany" userId="270b8969-b661-4160-a084-4455de5c6821" providerId="ADAL" clId="{96F0C78F-BB52-4B87-A881-C57F91F40735}" dt="2022-10-08T15:12:57.481" v="2513" actId="2696"/>
        <pc:sldMkLst>
          <pc:docMk/>
          <pc:sldMk cId="2235430338" sldId="4057"/>
        </pc:sldMkLst>
        <pc:picChg chg="add mod">
          <ac:chgData name="Manimbo, Bethany" userId="270b8969-b661-4160-a084-4455de5c6821" providerId="ADAL" clId="{96F0C78F-BB52-4B87-A881-C57F91F40735}" dt="2022-10-07T20:28:57.957" v="1991" actId="1076"/>
          <ac:picMkLst>
            <pc:docMk/>
            <pc:sldMk cId="2235430338" sldId="4057"/>
            <ac:picMk id="3" creationId="{29BF71BD-B61C-40F1-92D4-4C1A1D778FE2}"/>
          </ac:picMkLst>
        </pc:picChg>
      </pc:sldChg>
      <pc:sldChg chg="add del">
        <pc:chgData name="Manimbo, Bethany" userId="270b8969-b661-4160-a084-4455de5c6821" providerId="ADAL" clId="{96F0C78F-BB52-4B87-A881-C57F91F40735}" dt="2022-10-07T20:29:10.022" v="1992" actId="47"/>
        <pc:sldMkLst>
          <pc:docMk/>
          <pc:sldMk cId="2239018734" sldId="4058"/>
        </pc:sldMkLst>
      </pc:sldChg>
      <pc:sldChg chg="add del ord">
        <pc:chgData name="Manimbo, Bethany" userId="270b8969-b661-4160-a084-4455de5c6821" providerId="ADAL" clId="{96F0C78F-BB52-4B87-A881-C57F91F40735}" dt="2022-10-07T21:04:27.168" v="2499" actId="2696"/>
        <pc:sldMkLst>
          <pc:docMk/>
          <pc:sldMk cId="2067516349" sldId="4059"/>
        </pc:sldMkLst>
      </pc:sldChg>
      <pc:sldChg chg="add del ord">
        <pc:chgData name="Manimbo, Bethany" userId="270b8969-b661-4160-a084-4455de5c6821" providerId="ADAL" clId="{96F0C78F-BB52-4B87-A881-C57F91F40735}" dt="2022-10-09T12:55:01.927" v="2556" actId="2696"/>
        <pc:sldMkLst>
          <pc:docMk/>
          <pc:sldMk cId="2121763449" sldId="4060"/>
        </pc:sldMkLst>
      </pc:sldChg>
      <pc:sldChg chg="add del">
        <pc:chgData name="Manimbo, Bethany" userId="270b8969-b661-4160-a084-4455de5c6821" providerId="ADAL" clId="{96F0C78F-BB52-4B87-A881-C57F91F40735}" dt="2022-10-08T15:12:57.481" v="2513" actId="2696"/>
        <pc:sldMkLst>
          <pc:docMk/>
          <pc:sldMk cId="3159556370" sldId="4061"/>
        </pc:sldMkLst>
      </pc:sldChg>
      <pc:sldChg chg="add">
        <pc:chgData name="Manimbo, Bethany" userId="270b8969-b661-4160-a084-4455de5c6821" providerId="ADAL" clId="{96F0C78F-BB52-4B87-A881-C57F91F40735}" dt="2022-10-08T15:13:05.035" v="2514"/>
        <pc:sldMkLst>
          <pc:docMk/>
          <pc:sldMk cId="3829001100" sldId="4061"/>
        </pc:sldMkLst>
      </pc:sldChg>
      <pc:sldChg chg="add">
        <pc:chgData name="Manimbo, Bethany" userId="270b8969-b661-4160-a084-4455de5c6821" providerId="ADAL" clId="{96F0C78F-BB52-4B87-A881-C57F91F40735}" dt="2022-10-08T15:12:21.787" v="2512"/>
        <pc:sldMkLst>
          <pc:docMk/>
          <pc:sldMk cId="817773094" sldId="4062"/>
        </pc:sldMkLst>
      </pc:sldChg>
      <pc:sldChg chg="add del">
        <pc:chgData name="Manimbo, Bethany" userId="270b8969-b661-4160-a084-4455de5c6821" providerId="ADAL" clId="{96F0C78F-BB52-4B87-A881-C57F91F40735}" dt="2022-10-08T15:12:09.563" v="2507"/>
        <pc:sldMkLst>
          <pc:docMk/>
          <pc:sldMk cId="856792994" sldId="4062"/>
        </pc:sldMkLst>
      </pc:sldChg>
      <pc:sldChg chg="addSp modSp add del mod ord">
        <pc:chgData name="Manimbo, Bethany" userId="270b8969-b661-4160-a084-4455de5c6821" providerId="ADAL" clId="{96F0C78F-BB52-4B87-A881-C57F91F40735}" dt="2022-10-08T15:11:53.941" v="2505" actId="2696"/>
        <pc:sldMkLst>
          <pc:docMk/>
          <pc:sldMk cId="3161771623" sldId="4062"/>
        </pc:sldMkLst>
        <pc:spChg chg="add mod">
          <ac:chgData name="Manimbo, Bethany" userId="270b8969-b661-4160-a084-4455de5c6821" providerId="ADAL" clId="{96F0C78F-BB52-4B87-A881-C57F91F40735}" dt="2022-10-07T20:36:52.016" v="2377" actId="1076"/>
          <ac:spMkLst>
            <pc:docMk/>
            <pc:sldMk cId="3161771623" sldId="4062"/>
            <ac:spMk id="6" creationId="{57350E39-300E-4023-BB97-40B8A344B65E}"/>
          </ac:spMkLst>
        </pc:spChg>
        <pc:spChg chg="mod">
          <ac:chgData name="Manimbo, Bethany" userId="270b8969-b661-4160-a084-4455de5c6821" providerId="ADAL" clId="{96F0C78F-BB52-4B87-A881-C57F91F40735}" dt="2022-10-07T20:37:09.630" v="2419" actId="20577"/>
          <ac:spMkLst>
            <pc:docMk/>
            <pc:sldMk cId="3161771623" sldId="4062"/>
            <ac:spMk id="533" creationId="{00000000-0000-0000-0000-000000000000}"/>
          </ac:spMkLst>
        </pc:spChg>
        <pc:spChg chg="mod">
          <ac:chgData name="Manimbo, Bethany" userId="270b8969-b661-4160-a084-4455de5c6821" providerId="ADAL" clId="{96F0C78F-BB52-4B87-A881-C57F91F40735}" dt="2022-10-07T20:36:19.922" v="2373" actId="20577"/>
          <ac:spMkLst>
            <pc:docMk/>
            <pc:sldMk cId="3161771623" sldId="4062"/>
            <ac:spMk id="534" creationId="{00000000-0000-0000-0000-000000000000}"/>
          </ac:spMkLst>
        </pc:spChg>
      </pc:sldChg>
      <pc:sldChg chg="add del">
        <pc:chgData name="Manimbo, Bethany" userId="270b8969-b661-4160-a084-4455de5c6821" providerId="ADAL" clId="{96F0C78F-BB52-4B87-A881-C57F91F40735}" dt="2022-10-08T15:12:21.736" v="2511"/>
        <pc:sldMkLst>
          <pc:docMk/>
          <pc:sldMk cId="4225925332" sldId="4062"/>
        </pc:sldMkLst>
      </pc:sldChg>
      <pc:sldChg chg="add del">
        <pc:chgData name="Manimbo, Bethany" userId="270b8969-b661-4160-a084-4455de5c6821" providerId="ADAL" clId="{96F0C78F-BB52-4B87-A881-C57F91F40735}" dt="2022-10-08T15:12:09.563" v="2507"/>
        <pc:sldMkLst>
          <pc:docMk/>
          <pc:sldMk cId="470438602" sldId="4063"/>
        </pc:sldMkLst>
      </pc:sldChg>
      <pc:sldChg chg="add">
        <pc:chgData name="Manimbo, Bethany" userId="270b8969-b661-4160-a084-4455de5c6821" providerId="ADAL" clId="{96F0C78F-BB52-4B87-A881-C57F91F40735}" dt="2022-10-08T15:12:21.787" v="2512"/>
        <pc:sldMkLst>
          <pc:docMk/>
          <pc:sldMk cId="2496646863" sldId="4063"/>
        </pc:sldMkLst>
      </pc:sldChg>
      <pc:sldChg chg="add del">
        <pc:chgData name="Manimbo, Bethany" userId="270b8969-b661-4160-a084-4455de5c6821" providerId="ADAL" clId="{96F0C78F-BB52-4B87-A881-C57F91F40735}" dt="2022-10-08T15:12:21.736" v="2511"/>
        <pc:sldMkLst>
          <pc:docMk/>
          <pc:sldMk cId="3517279283" sldId="4063"/>
        </pc:sldMkLst>
      </pc:sldChg>
      <pc:sldChg chg="modSp add del mod">
        <pc:chgData name="Manimbo, Bethany" userId="270b8969-b661-4160-a084-4455de5c6821" providerId="ADAL" clId="{96F0C78F-BB52-4B87-A881-C57F91F40735}" dt="2022-10-08T15:11:53.941" v="2505" actId="2696"/>
        <pc:sldMkLst>
          <pc:docMk/>
          <pc:sldMk cId="3909714705" sldId="4063"/>
        </pc:sldMkLst>
        <pc:spChg chg="mod">
          <ac:chgData name="Manimbo, Bethany" userId="270b8969-b661-4160-a084-4455de5c6821" providerId="ADAL" clId="{96F0C78F-BB52-4B87-A881-C57F91F40735}" dt="2022-10-07T20:37:28.366" v="2443" actId="20577"/>
          <ac:spMkLst>
            <pc:docMk/>
            <pc:sldMk cId="3909714705" sldId="4063"/>
            <ac:spMk id="533" creationId="{00000000-0000-0000-0000-000000000000}"/>
          </ac:spMkLst>
        </pc:spChg>
        <pc:spChg chg="mod">
          <ac:chgData name="Manimbo, Bethany" userId="270b8969-b661-4160-a084-4455de5c6821" providerId="ADAL" clId="{96F0C78F-BB52-4B87-A881-C57F91F40735}" dt="2022-10-07T21:03:54.748" v="2498" actId="14100"/>
          <ac:spMkLst>
            <pc:docMk/>
            <pc:sldMk cId="3909714705" sldId="4063"/>
            <ac:spMk id="534" creationId="{00000000-0000-0000-0000-000000000000}"/>
          </ac:spMkLst>
        </pc:spChg>
      </pc:sldChg>
      <pc:sldChg chg="add del">
        <pc:chgData name="Manimbo, Bethany" userId="270b8969-b661-4160-a084-4455de5c6821" providerId="ADAL" clId="{96F0C78F-BB52-4B87-A881-C57F91F40735}" dt="2022-10-08T15:12:21.736" v="2511"/>
        <pc:sldMkLst>
          <pc:docMk/>
          <pc:sldMk cId="81313217" sldId="4064"/>
        </pc:sldMkLst>
      </pc:sldChg>
      <pc:sldChg chg="addSp delSp modSp add del mod">
        <pc:chgData name="Manimbo, Bethany" userId="270b8969-b661-4160-a084-4455de5c6821" providerId="ADAL" clId="{96F0C78F-BB52-4B87-A881-C57F91F40735}" dt="2022-10-08T15:11:53.941" v="2505" actId="2696"/>
        <pc:sldMkLst>
          <pc:docMk/>
          <pc:sldMk cId="1162131360" sldId="4064"/>
        </pc:sldMkLst>
        <pc:spChg chg="add mod">
          <ac:chgData name="Manimbo, Bethany" userId="270b8969-b661-4160-a084-4455de5c6821" providerId="ADAL" clId="{96F0C78F-BB52-4B87-A881-C57F91F40735}" dt="2022-10-07T21:03:44.548" v="2496" actId="20577"/>
          <ac:spMkLst>
            <pc:docMk/>
            <pc:sldMk cId="1162131360" sldId="4064"/>
            <ac:spMk id="6" creationId="{B2A62493-6A84-4191-97C3-6351EF776EE8}"/>
          </ac:spMkLst>
        </pc:spChg>
        <pc:spChg chg="add mod">
          <ac:chgData name="Manimbo, Bethany" userId="270b8969-b661-4160-a084-4455de5c6821" providerId="ADAL" clId="{96F0C78F-BB52-4B87-A881-C57F91F40735}" dt="2022-10-07T21:03:27.498" v="2494" actId="1076"/>
          <ac:spMkLst>
            <pc:docMk/>
            <pc:sldMk cId="1162131360" sldId="4064"/>
            <ac:spMk id="8" creationId="{C437F883-73DF-4E82-A93B-DE9705DAC600}"/>
          </ac:spMkLst>
        </pc:spChg>
        <pc:spChg chg="add del mod">
          <ac:chgData name="Manimbo, Bethany" userId="270b8969-b661-4160-a084-4455de5c6821" providerId="ADAL" clId="{96F0C78F-BB52-4B87-A881-C57F91F40735}" dt="2022-10-07T20:52:08.028" v="2490" actId="478"/>
          <ac:spMkLst>
            <pc:docMk/>
            <pc:sldMk cId="1162131360" sldId="4064"/>
            <ac:spMk id="9" creationId="{743B5D35-74C0-4497-894C-996D437D4D6A}"/>
          </ac:spMkLst>
        </pc:spChg>
        <pc:spChg chg="mod">
          <ac:chgData name="Manimbo, Bethany" userId="270b8969-b661-4160-a084-4455de5c6821" providerId="ADAL" clId="{96F0C78F-BB52-4B87-A881-C57F91F40735}" dt="2022-10-07T20:33:58.974" v="2234" actId="20577"/>
          <ac:spMkLst>
            <pc:docMk/>
            <pc:sldMk cId="1162131360" sldId="4064"/>
            <ac:spMk id="533" creationId="{00000000-0000-0000-0000-000000000000}"/>
          </ac:spMkLst>
        </pc:spChg>
        <pc:spChg chg="mod">
          <ac:chgData name="Manimbo, Bethany" userId="270b8969-b661-4160-a084-4455de5c6821" providerId="ADAL" clId="{96F0C78F-BB52-4B87-A881-C57F91F40735}" dt="2022-10-07T20:40:34.115" v="2460" actId="20577"/>
          <ac:spMkLst>
            <pc:docMk/>
            <pc:sldMk cId="1162131360" sldId="4064"/>
            <ac:spMk id="534" creationId="{00000000-0000-0000-0000-000000000000}"/>
          </ac:spMkLst>
        </pc:spChg>
      </pc:sldChg>
      <pc:sldChg chg="add del">
        <pc:chgData name="Manimbo, Bethany" userId="270b8969-b661-4160-a084-4455de5c6821" providerId="ADAL" clId="{96F0C78F-BB52-4B87-A881-C57F91F40735}" dt="2022-10-08T15:12:09.563" v="2507"/>
        <pc:sldMkLst>
          <pc:docMk/>
          <pc:sldMk cId="3941268990" sldId="4064"/>
        </pc:sldMkLst>
      </pc:sldChg>
      <pc:sldChg chg="add">
        <pc:chgData name="Manimbo, Bethany" userId="270b8969-b661-4160-a084-4455de5c6821" providerId="ADAL" clId="{96F0C78F-BB52-4B87-A881-C57F91F40735}" dt="2022-10-08T15:12:21.787" v="2512"/>
        <pc:sldMkLst>
          <pc:docMk/>
          <pc:sldMk cId="3953121022" sldId="4064"/>
        </pc:sldMkLst>
      </pc:sldChg>
      <pc:sldChg chg="add del">
        <pc:chgData name="Manimbo, Bethany" userId="270b8969-b661-4160-a084-4455de5c6821" providerId="ADAL" clId="{96F0C78F-BB52-4B87-A881-C57F91F40735}" dt="2022-10-08T15:11:53.941" v="2505" actId="2696"/>
        <pc:sldMkLst>
          <pc:docMk/>
          <pc:sldMk cId="1729803531" sldId="4065"/>
        </pc:sldMkLst>
      </pc:sldChg>
      <pc:sldChg chg="add del">
        <pc:chgData name="Manimbo, Bethany" userId="270b8969-b661-4160-a084-4455de5c6821" providerId="ADAL" clId="{96F0C78F-BB52-4B87-A881-C57F91F40735}" dt="2022-10-08T15:12:21.736" v="2511"/>
        <pc:sldMkLst>
          <pc:docMk/>
          <pc:sldMk cId="2033428833" sldId="4065"/>
        </pc:sldMkLst>
      </pc:sldChg>
      <pc:sldChg chg="add del">
        <pc:chgData name="Manimbo, Bethany" userId="270b8969-b661-4160-a084-4455de5c6821" providerId="ADAL" clId="{96F0C78F-BB52-4B87-A881-C57F91F40735}" dt="2022-10-08T15:12:09.563" v="2507"/>
        <pc:sldMkLst>
          <pc:docMk/>
          <pc:sldMk cId="2763690319" sldId="4065"/>
        </pc:sldMkLst>
      </pc:sldChg>
      <pc:sldChg chg="add">
        <pc:chgData name="Manimbo, Bethany" userId="270b8969-b661-4160-a084-4455de5c6821" providerId="ADAL" clId="{96F0C78F-BB52-4B87-A881-C57F91F40735}" dt="2022-10-08T15:12:21.787" v="2512"/>
        <pc:sldMkLst>
          <pc:docMk/>
          <pc:sldMk cId="3684217970" sldId="4065"/>
        </pc:sldMkLst>
      </pc:sldChg>
      <pc:sldChg chg="add">
        <pc:chgData name="Manimbo, Bethany" userId="270b8969-b661-4160-a084-4455de5c6821" providerId="ADAL" clId="{96F0C78F-BB52-4B87-A881-C57F91F40735}" dt="2022-10-08T15:12:21.787" v="2512"/>
        <pc:sldMkLst>
          <pc:docMk/>
          <pc:sldMk cId="1083586649" sldId="4066"/>
        </pc:sldMkLst>
      </pc:sldChg>
      <pc:sldChg chg="add del">
        <pc:chgData name="Manimbo, Bethany" userId="270b8969-b661-4160-a084-4455de5c6821" providerId="ADAL" clId="{96F0C78F-BB52-4B87-A881-C57F91F40735}" dt="2022-10-08T15:12:21.736" v="2511"/>
        <pc:sldMkLst>
          <pc:docMk/>
          <pc:sldMk cId="1325088016" sldId="4066"/>
        </pc:sldMkLst>
      </pc:sldChg>
      <pc:sldChg chg="modSp add del mod">
        <pc:chgData name="Manimbo, Bethany" userId="270b8969-b661-4160-a084-4455de5c6821" providerId="ADAL" clId="{96F0C78F-BB52-4B87-A881-C57F91F40735}" dt="2022-10-08T15:11:53.941" v="2505" actId="2696"/>
        <pc:sldMkLst>
          <pc:docMk/>
          <pc:sldMk cId="1888823612" sldId="4066"/>
        </pc:sldMkLst>
        <pc:spChg chg="mod">
          <ac:chgData name="Manimbo, Bethany" userId="270b8969-b661-4160-a084-4455de5c6821" providerId="ADAL" clId="{96F0C78F-BB52-4B87-A881-C57F91F40735}" dt="2022-10-07T21:03:49.906" v="2497" actId="14100"/>
          <ac:spMkLst>
            <pc:docMk/>
            <pc:sldMk cId="1888823612" sldId="4066"/>
            <ac:spMk id="534" creationId="{00000000-0000-0000-0000-000000000000}"/>
          </ac:spMkLst>
        </pc:spChg>
      </pc:sldChg>
      <pc:sldChg chg="add del">
        <pc:chgData name="Manimbo, Bethany" userId="270b8969-b661-4160-a084-4455de5c6821" providerId="ADAL" clId="{96F0C78F-BB52-4B87-A881-C57F91F40735}" dt="2022-10-08T15:12:09.563" v="2507"/>
        <pc:sldMkLst>
          <pc:docMk/>
          <pc:sldMk cId="3594432976" sldId="4066"/>
        </pc:sldMkLst>
      </pc:sldChg>
      <pc:sldChg chg="add del">
        <pc:chgData name="Manimbo, Bethany" userId="270b8969-b661-4160-a084-4455de5c6821" providerId="ADAL" clId="{96F0C78F-BB52-4B87-A881-C57F91F40735}" dt="2022-10-09T12:55:06.476" v="2557" actId="2696"/>
        <pc:sldMkLst>
          <pc:docMk/>
          <pc:sldMk cId="1528406504" sldId="4067"/>
        </pc:sldMkLst>
      </pc:sldChg>
      <pc:sldChg chg="add">
        <pc:chgData name="Manimbo, Bethany" userId="270b8969-b661-4160-a084-4455de5c6821" providerId="ADAL" clId="{96F0C78F-BB52-4B87-A881-C57F91F40735}" dt="2022-10-09T12:54:24.738" v="2518" actId="2890"/>
        <pc:sldMkLst>
          <pc:docMk/>
          <pc:sldMk cId="2591098643" sldId="4068"/>
        </pc:sldMkLst>
      </pc:sldChg>
      <pc:sldChg chg="addSp delSp modSp new mod ord">
        <pc:chgData name="Manimbo, Bethany" userId="270b8969-b661-4160-a084-4455de5c6821" providerId="ADAL" clId="{96F0C78F-BB52-4B87-A881-C57F91F40735}" dt="2022-10-09T12:57:45.667" v="2699"/>
        <pc:sldMkLst>
          <pc:docMk/>
          <pc:sldMk cId="616341480" sldId="4069"/>
        </pc:sldMkLst>
        <pc:spChg chg="del">
          <ac:chgData name="Manimbo, Bethany" userId="270b8969-b661-4160-a084-4455de5c6821" providerId="ADAL" clId="{96F0C78F-BB52-4B87-A881-C57F91F40735}" dt="2022-10-09T12:56:36.856" v="2565" actId="478"/>
          <ac:spMkLst>
            <pc:docMk/>
            <pc:sldMk cId="616341480" sldId="4069"/>
            <ac:spMk id="2" creationId="{400717A4-4B36-464F-B3FA-06DE12F8001C}"/>
          </ac:spMkLst>
        </pc:spChg>
        <pc:spChg chg="del">
          <ac:chgData name="Manimbo, Bethany" userId="270b8969-b661-4160-a084-4455de5c6821" providerId="ADAL" clId="{96F0C78F-BB52-4B87-A881-C57F91F40735}" dt="2022-10-09T12:55:54.278" v="2559" actId="478"/>
          <ac:spMkLst>
            <pc:docMk/>
            <pc:sldMk cId="616341480" sldId="4069"/>
            <ac:spMk id="3" creationId="{162AB67D-7F87-4DFC-BB1A-4E0A65CE81F4}"/>
          </ac:spMkLst>
        </pc:spChg>
        <pc:picChg chg="add mod">
          <ac:chgData name="Manimbo, Bethany" userId="270b8969-b661-4160-a084-4455de5c6821" providerId="ADAL" clId="{96F0C78F-BB52-4B87-A881-C57F91F40735}" dt="2022-10-09T12:56:24.915" v="2564" actId="1076"/>
          <ac:picMkLst>
            <pc:docMk/>
            <pc:sldMk cId="616341480" sldId="4069"/>
            <ac:picMk id="6" creationId="{E27FC3E6-BDE8-4542-95AC-5693802B14C7}"/>
          </ac:picMkLst>
        </pc:picChg>
      </pc:sldChg>
      <pc:sldChg chg="modSp add mod">
        <pc:chgData name="Manimbo, Bethany" userId="270b8969-b661-4160-a084-4455de5c6821" providerId="ADAL" clId="{96F0C78F-BB52-4B87-A881-C57F91F40735}" dt="2022-10-10T13:02:16.926" v="2700" actId="20577"/>
        <pc:sldMkLst>
          <pc:docMk/>
          <pc:sldMk cId="2828572327" sldId="4070"/>
        </pc:sldMkLst>
        <pc:spChg chg="mod">
          <ac:chgData name="Manimbo, Bethany" userId="270b8969-b661-4160-a084-4455de5c6821" providerId="ADAL" clId="{96F0C78F-BB52-4B87-A881-C57F91F40735}" dt="2022-10-09T12:57:14.709" v="2664" actId="14100"/>
          <ac:spMkLst>
            <pc:docMk/>
            <pc:sldMk cId="2828572327" sldId="4070"/>
            <ac:spMk id="11" creationId="{D5B8F0E5-1106-4547-A000-05C75001CF50}"/>
          </ac:spMkLst>
        </pc:spChg>
        <pc:spChg chg="mod">
          <ac:chgData name="Manimbo, Bethany" userId="270b8969-b661-4160-a084-4455de5c6821" providerId="ADAL" clId="{96F0C78F-BB52-4B87-A881-C57F91F40735}" dt="2022-10-10T13:02:16.926" v="2700" actId="20577"/>
          <ac:spMkLst>
            <pc:docMk/>
            <pc:sldMk cId="2828572327" sldId="4070"/>
            <ac:spMk id="184" creationId="{00000000-0000-0000-0000-000000000000}"/>
          </ac:spMkLst>
        </pc:spChg>
      </pc:sldChg>
      <pc:sldChg chg="delSp modSp add mod">
        <pc:chgData name="Manimbo, Bethany" userId="270b8969-b661-4160-a084-4455de5c6821" providerId="ADAL" clId="{96F0C78F-BB52-4B87-A881-C57F91F40735}" dt="2022-10-09T12:57:41.675" v="2697"/>
        <pc:sldMkLst>
          <pc:docMk/>
          <pc:sldMk cId="3555747069" sldId="4071"/>
        </pc:sldMkLst>
        <pc:spChg chg="del mod">
          <ac:chgData name="Manimbo, Bethany" userId="270b8969-b661-4160-a084-4455de5c6821" providerId="ADAL" clId="{96F0C78F-BB52-4B87-A881-C57F91F40735}" dt="2022-10-09T12:57:41.675" v="2697"/>
          <ac:spMkLst>
            <pc:docMk/>
            <pc:sldMk cId="3555747069" sldId="4071"/>
            <ac:spMk id="11" creationId="{D5B8F0E5-1106-4547-A000-05C75001CF50}"/>
          </ac:spMkLst>
        </pc:spChg>
        <pc:spChg chg="mod">
          <ac:chgData name="Manimbo, Bethany" userId="270b8969-b661-4160-a084-4455de5c6821" providerId="ADAL" clId="{96F0C78F-BB52-4B87-A881-C57F91F40735}" dt="2022-10-09T12:57:40.509" v="2695" actId="14100"/>
          <ac:spMkLst>
            <pc:docMk/>
            <pc:sldMk cId="3555747069" sldId="4071"/>
            <ac:spMk id="184" creationId="{00000000-0000-0000-0000-000000000000}"/>
          </ac:spMkLst>
        </pc:spChg>
      </pc:sldChg>
      <pc:sldChg chg="addSp delSp modSp add mod">
        <pc:chgData name="Manimbo, Bethany" userId="270b8969-b661-4160-a084-4455de5c6821" providerId="ADAL" clId="{96F0C78F-BB52-4B87-A881-C57F91F40735}" dt="2022-10-10T13:02:55.686" v="2708" actId="1076"/>
        <pc:sldMkLst>
          <pc:docMk/>
          <pc:sldMk cId="3400905757" sldId="4072"/>
        </pc:sldMkLst>
        <pc:picChg chg="del">
          <ac:chgData name="Manimbo, Bethany" userId="270b8969-b661-4160-a084-4455de5c6821" providerId="ADAL" clId="{96F0C78F-BB52-4B87-A881-C57F91F40735}" dt="2022-10-10T13:02:31.060" v="2702" actId="478"/>
          <ac:picMkLst>
            <pc:docMk/>
            <pc:sldMk cId="3400905757" sldId="4072"/>
            <ac:picMk id="6" creationId="{E27FC3E6-BDE8-4542-95AC-5693802B14C7}"/>
          </ac:picMkLst>
        </pc:picChg>
        <pc:picChg chg="add mod">
          <ac:chgData name="Manimbo, Bethany" userId="270b8969-b661-4160-a084-4455de5c6821" providerId="ADAL" clId="{96F0C78F-BB52-4B87-A881-C57F91F40735}" dt="2022-10-10T13:02:55.686" v="2708" actId="1076"/>
          <ac:picMkLst>
            <pc:docMk/>
            <pc:sldMk cId="3400905757" sldId="4072"/>
            <ac:picMk id="1026" creationId="{B2571ABF-EC2C-4AF1-8984-20B1E02E1ECF}"/>
          </ac:picMkLst>
        </pc:picChg>
      </pc:sldChg>
      <pc:sldChg chg="addSp delSp modSp add mod">
        <pc:chgData name="Manimbo, Bethany" userId="270b8969-b661-4160-a084-4455de5c6821" providerId="ADAL" clId="{96F0C78F-BB52-4B87-A881-C57F91F40735}" dt="2022-10-10T13:18:52.926" v="2717" actId="1076"/>
        <pc:sldMkLst>
          <pc:docMk/>
          <pc:sldMk cId="1796046132" sldId="4073"/>
        </pc:sldMkLst>
        <pc:graphicFrameChg chg="add mod">
          <ac:chgData name="Manimbo, Bethany" userId="270b8969-b661-4160-a084-4455de5c6821" providerId="ADAL" clId="{96F0C78F-BB52-4B87-A881-C57F91F40735}" dt="2022-10-10T13:18:52.926" v="2717" actId="1076"/>
          <ac:graphicFrameMkLst>
            <pc:docMk/>
            <pc:sldMk cId="1796046132" sldId="4073"/>
            <ac:graphicFrameMk id="2" creationId="{048C7E0C-D42D-43DD-908D-F42C5C638F8F}"/>
          </ac:graphicFrameMkLst>
        </pc:graphicFrameChg>
        <pc:picChg chg="del">
          <ac:chgData name="Manimbo, Bethany" userId="270b8969-b661-4160-a084-4455de5c6821" providerId="ADAL" clId="{96F0C78F-BB52-4B87-A881-C57F91F40735}" dt="2022-10-10T13:03:08.337" v="2710" actId="478"/>
          <ac:picMkLst>
            <pc:docMk/>
            <pc:sldMk cId="1796046132" sldId="4073"/>
            <ac:picMk id="6" creationId="{E27FC3E6-BDE8-4542-95AC-5693802B14C7}"/>
          </ac:picMkLst>
        </pc:picChg>
      </pc:sldChg>
      <pc:sldMasterChg chg="delSldLayout">
        <pc:chgData name="Manimbo, Bethany" userId="270b8969-b661-4160-a084-4455de5c6821" providerId="ADAL" clId="{96F0C78F-BB52-4B87-A881-C57F91F40735}" dt="2022-10-06T21:55:39.146" v="1693" actId="47"/>
        <pc:sldMasterMkLst>
          <pc:docMk/>
          <pc:sldMasterMk cId="0" sldId="2147483657"/>
        </pc:sldMasterMkLst>
        <pc:sldLayoutChg chg="del">
          <pc:chgData name="Manimbo, Bethany" userId="270b8969-b661-4160-a084-4455de5c6821" providerId="ADAL" clId="{96F0C78F-BB52-4B87-A881-C57F91F40735}" dt="2022-10-06T21:55:39.146" v="1693" actId="47"/>
          <pc:sldLayoutMkLst>
            <pc:docMk/>
            <pc:sldMasterMk cId="0" sldId="2147483657"/>
            <pc:sldLayoutMk cId="0" sldId="2147483650"/>
          </pc:sldLayoutMkLst>
        </pc:sldLayoutChg>
        <pc:sldLayoutChg chg="del">
          <pc:chgData name="Manimbo, Bethany" userId="270b8969-b661-4160-a084-4455de5c6821" providerId="ADAL" clId="{96F0C78F-BB52-4B87-A881-C57F91F40735}" dt="2022-10-06T21:55:39.146" v="1693" actId="47"/>
          <pc:sldLayoutMkLst>
            <pc:docMk/>
            <pc:sldMasterMk cId="0" sldId="2147483657"/>
            <pc:sldLayoutMk cId="0" sldId="2147483653"/>
          </pc:sldLayoutMkLst>
        </pc:sldLayoutChg>
        <pc:sldLayoutChg chg="del">
          <pc:chgData name="Manimbo, Bethany" userId="270b8969-b661-4160-a084-4455de5c6821" providerId="ADAL" clId="{96F0C78F-BB52-4B87-A881-C57F91F40735}" dt="2022-10-06T21:55:39.146" v="1693" actId="47"/>
          <pc:sldLayoutMkLst>
            <pc:docMk/>
            <pc:sldMasterMk cId="0" sldId="2147483657"/>
            <pc:sldLayoutMk cId="0" sldId="2147483654"/>
          </pc:sldLayoutMkLst>
        </pc:sldLayoutChg>
        <pc:sldLayoutChg chg="del">
          <pc:chgData name="Manimbo, Bethany" userId="270b8969-b661-4160-a084-4455de5c6821" providerId="ADAL" clId="{96F0C78F-BB52-4B87-A881-C57F91F40735}" dt="2022-10-06T21:55:39.146" v="1693" actId="47"/>
          <pc:sldLayoutMkLst>
            <pc:docMk/>
            <pc:sldMasterMk cId="0" sldId="2147483657"/>
            <pc:sldLayoutMk cId="0" sldId="2147483655"/>
          </pc:sldLayoutMkLst>
        </pc:sldLayoutChg>
        <pc:sldLayoutChg chg="del">
          <pc:chgData name="Manimbo, Bethany" userId="270b8969-b661-4160-a084-4455de5c6821" providerId="ADAL" clId="{96F0C78F-BB52-4B87-A881-C57F91F40735}" dt="2022-10-06T21:53:03.431" v="1673" actId="47"/>
          <pc:sldLayoutMkLst>
            <pc:docMk/>
            <pc:sldMasterMk cId="0" sldId="2147483657"/>
            <pc:sldLayoutMk cId="3612263209" sldId="2147483719"/>
          </pc:sldLayoutMkLst>
        </pc:sldLayoutChg>
      </pc:sldMasterChg>
      <pc:sldMasterChg chg="del delSldLayout">
        <pc:chgData name="Manimbo, Bethany" userId="270b8969-b661-4160-a084-4455de5c6821" providerId="ADAL" clId="{96F0C78F-BB52-4B87-A881-C57F91F40735}" dt="2022-10-06T21:46:33.924" v="1654" actId="2696"/>
        <pc:sldMasterMkLst>
          <pc:docMk/>
          <pc:sldMasterMk cId="3807493807" sldId="2147483708"/>
        </pc:sldMasterMkLst>
        <pc:sldLayoutChg chg="del">
          <pc:chgData name="Manimbo, Bethany" userId="270b8969-b661-4160-a084-4455de5c6821" providerId="ADAL" clId="{96F0C78F-BB52-4B87-A881-C57F91F40735}" dt="2022-10-06T21:46:33.924" v="1654" actId="2696"/>
          <pc:sldLayoutMkLst>
            <pc:docMk/>
            <pc:sldMasterMk cId="3807493807" sldId="2147483708"/>
            <pc:sldLayoutMk cId="516229452" sldId="2147483709"/>
          </pc:sldLayoutMkLst>
        </pc:sldLayoutChg>
        <pc:sldLayoutChg chg="del">
          <pc:chgData name="Manimbo, Bethany" userId="270b8969-b661-4160-a084-4455de5c6821" providerId="ADAL" clId="{96F0C78F-BB52-4B87-A881-C57F91F40735}" dt="2022-10-06T21:46:33.924" v="1654" actId="2696"/>
          <pc:sldLayoutMkLst>
            <pc:docMk/>
            <pc:sldMasterMk cId="3807493807" sldId="2147483708"/>
            <pc:sldLayoutMk cId="1173969643" sldId="2147483710"/>
          </pc:sldLayoutMkLst>
        </pc:sldLayoutChg>
        <pc:sldLayoutChg chg="del">
          <pc:chgData name="Manimbo, Bethany" userId="270b8969-b661-4160-a084-4455de5c6821" providerId="ADAL" clId="{96F0C78F-BB52-4B87-A881-C57F91F40735}" dt="2022-10-06T21:46:33.924" v="1654" actId="2696"/>
          <pc:sldLayoutMkLst>
            <pc:docMk/>
            <pc:sldMasterMk cId="3807493807" sldId="2147483708"/>
            <pc:sldLayoutMk cId="3595355352" sldId="2147483711"/>
          </pc:sldLayoutMkLst>
        </pc:sldLayoutChg>
        <pc:sldLayoutChg chg="del">
          <pc:chgData name="Manimbo, Bethany" userId="270b8969-b661-4160-a084-4455de5c6821" providerId="ADAL" clId="{96F0C78F-BB52-4B87-A881-C57F91F40735}" dt="2022-10-06T21:46:33.924" v="1654" actId="2696"/>
          <pc:sldLayoutMkLst>
            <pc:docMk/>
            <pc:sldMasterMk cId="3807493807" sldId="2147483708"/>
            <pc:sldLayoutMk cId="3894833941" sldId="2147483712"/>
          </pc:sldLayoutMkLst>
        </pc:sldLayoutChg>
        <pc:sldLayoutChg chg="del">
          <pc:chgData name="Manimbo, Bethany" userId="270b8969-b661-4160-a084-4455de5c6821" providerId="ADAL" clId="{96F0C78F-BB52-4B87-A881-C57F91F40735}" dt="2022-10-06T21:46:33.924" v="1654" actId="2696"/>
          <pc:sldLayoutMkLst>
            <pc:docMk/>
            <pc:sldMasterMk cId="3807493807" sldId="2147483708"/>
            <pc:sldLayoutMk cId="362246777" sldId="2147483713"/>
          </pc:sldLayoutMkLst>
        </pc:sldLayoutChg>
        <pc:sldLayoutChg chg="del">
          <pc:chgData name="Manimbo, Bethany" userId="270b8969-b661-4160-a084-4455de5c6821" providerId="ADAL" clId="{96F0C78F-BB52-4B87-A881-C57F91F40735}" dt="2022-10-06T21:46:33.924" v="1654" actId="2696"/>
          <pc:sldLayoutMkLst>
            <pc:docMk/>
            <pc:sldMasterMk cId="3807493807" sldId="2147483708"/>
            <pc:sldLayoutMk cId="2885692182" sldId="2147483714"/>
          </pc:sldLayoutMkLst>
        </pc:sldLayoutChg>
        <pc:sldLayoutChg chg="del">
          <pc:chgData name="Manimbo, Bethany" userId="270b8969-b661-4160-a084-4455de5c6821" providerId="ADAL" clId="{96F0C78F-BB52-4B87-A881-C57F91F40735}" dt="2022-10-06T21:46:33.924" v="1654" actId="2696"/>
          <pc:sldLayoutMkLst>
            <pc:docMk/>
            <pc:sldMasterMk cId="3807493807" sldId="2147483708"/>
            <pc:sldLayoutMk cId="1100689007" sldId="2147483715"/>
          </pc:sldLayoutMkLst>
        </pc:sldLayoutChg>
        <pc:sldLayoutChg chg="del">
          <pc:chgData name="Manimbo, Bethany" userId="270b8969-b661-4160-a084-4455de5c6821" providerId="ADAL" clId="{96F0C78F-BB52-4B87-A881-C57F91F40735}" dt="2022-10-06T21:46:33.924" v="1654" actId="2696"/>
          <pc:sldLayoutMkLst>
            <pc:docMk/>
            <pc:sldMasterMk cId="3807493807" sldId="2147483708"/>
            <pc:sldLayoutMk cId="2627490445" sldId="2147483716"/>
          </pc:sldLayoutMkLst>
        </pc:sldLayoutChg>
        <pc:sldLayoutChg chg="del">
          <pc:chgData name="Manimbo, Bethany" userId="270b8969-b661-4160-a084-4455de5c6821" providerId="ADAL" clId="{96F0C78F-BB52-4B87-A881-C57F91F40735}" dt="2022-10-06T21:46:33.924" v="1654" actId="2696"/>
          <pc:sldLayoutMkLst>
            <pc:docMk/>
            <pc:sldMasterMk cId="3807493807" sldId="2147483708"/>
            <pc:sldLayoutMk cId="1016536721" sldId="2147483717"/>
          </pc:sldLayoutMkLst>
        </pc:sldLayoutChg>
        <pc:sldLayoutChg chg="del">
          <pc:chgData name="Manimbo, Bethany" userId="270b8969-b661-4160-a084-4455de5c6821" providerId="ADAL" clId="{96F0C78F-BB52-4B87-A881-C57F91F40735}" dt="2022-10-06T21:46:33.924" v="1654" actId="2696"/>
          <pc:sldLayoutMkLst>
            <pc:docMk/>
            <pc:sldMasterMk cId="3807493807" sldId="2147483708"/>
            <pc:sldLayoutMk cId="1087684341" sldId="214748371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EB13E8-DAE0-448A-8414-F57D30FC741D}"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9D41855C-7EF9-48C1-959B-806BD720F3FD}">
      <dgm:prSet/>
      <dgm:spPr/>
      <dgm:t>
        <a:bodyPr/>
        <a:lstStyle/>
        <a:p>
          <a:r>
            <a:rPr lang="en-US" dirty="0">
              <a:latin typeface="Times New Roman" panose="02020603050405020304" pitchFamily="18" charset="0"/>
              <a:cs typeface="Times New Roman" panose="02020603050405020304" pitchFamily="18" charset="0"/>
            </a:rPr>
            <a:t>Seek out work on City contracts.  Be sure to get pre-qualified by the Office of Boards &amp; Commissions (</a:t>
          </a:r>
          <a:r>
            <a:rPr lang="en-US" dirty="0" err="1">
              <a:latin typeface="Times New Roman" panose="02020603050405020304" pitchFamily="18" charset="0"/>
              <a:cs typeface="Times New Roman" panose="02020603050405020304" pitchFamily="18" charset="0"/>
            </a:rPr>
            <a:t>OBC</a:t>
          </a:r>
          <a:r>
            <a:rPr lang="en-US" dirty="0">
              <a:latin typeface="Times New Roman" panose="02020603050405020304" pitchFamily="18" charset="0"/>
              <a:cs typeface="Times New Roman" panose="02020603050405020304" pitchFamily="18" charset="0"/>
            </a:rPr>
            <a:t>).</a:t>
          </a:r>
        </a:p>
      </dgm:t>
    </dgm:pt>
    <dgm:pt modelId="{11D107E8-39D2-40B3-9D01-10E3FDA4D021}" type="parTrans" cxnId="{4C0B8F98-2309-44C6-BCE5-145EE768A34F}">
      <dgm:prSet/>
      <dgm:spPr/>
      <dgm:t>
        <a:bodyPr/>
        <a:lstStyle/>
        <a:p>
          <a:endParaRPr lang="en-US"/>
        </a:p>
      </dgm:t>
    </dgm:pt>
    <dgm:pt modelId="{A789D32F-839C-4C25-93BD-926D0165B84B}" type="sibTrans" cxnId="{4C0B8F98-2309-44C6-BCE5-145EE768A34F}">
      <dgm:prSet phldrT="1" phldr="0"/>
      <dgm:spPr/>
      <dgm:t>
        <a:bodyPr/>
        <a:lstStyle/>
        <a:p>
          <a:r>
            <a:rPr lang="en-US"/>
            <a:t>1</a:t>
          </a:r>
        </a:p>
      </dgm:t>
    </dgm:pt>
    <dgm:pt modelId="{23B52AD6-E418-4610-A4F0-519EFBA8A606}">
      <dgm:prSet/>
      <dgm:spPr/>
      <dgm:t>
        <a:bodyPr/>
        <a:lstStyle/>
        <a:p>
          <a:r>
            <a:rPr lang="en-US" dirty="0">
              <a:latin typeface="Times New Roman" panose="02020603050405020304" pitchFamily="18" charset="0"/>
              <a:cs typeface="Times New Roman" panose="02020603050405020304" pitchFamily="18" charset="0"/>
            </a:rPr>
            <a:t>Read the MBE/WBE &amp; Prime Contractor’s Statement of Intent document closely.</a:t>
          </a:r>
        </a:p>
      </dgm:t>
    </dgm:pt>
    <dgm:pt modelId="{97B600BF-2729-427A-896E-4FA63EBCF02C}" type="parTrans" cxnId="{DD29B142-5FF5-4C36-ACE3-AC182FEEF5C4}">
      <dgm:prSet/>
      <dgm:spPr/>
      <dgm:t>
        <a:bodyPr/>
        <a:lstStyle/>
        <a:p>
          <a:endParaRPr lang="en-US"/>
        </a:p>
      </dgm:t>
    </dgm:pt>
    <dgm:pt modelId="{E9287DAA-7B27-4644-98E8-D61A882D7F3B}" type="sibTrans" cxnId="{DD29B142-5FF5-4C36-ACE3-AC182FEEF5C4}">
      <dgm:prSet phldrT="2" phldr="0"/>
      <dgm:spPr/>
      <dgm:t>
        <a:bodyPr/>
        <a:lstStyle/>
        <a:p>
          <a:r>
            <a:rPr lang="en-US"/>
            <a:t>2</a:t>
          </a:r>
        </a:p>
      </dgm:t>
    </dgm:pt>
    <dgm:pt modelId="{1748E67B-83D1-40ED-9743-2D1E3BD27027}">
      <dgm:prSet/>
      <dgm:spPr/>
      <dgm:t>
        <a:bodyPr/>
        <a:lstStyle/>
        <a:p>
          <a:r>
            <a:rPr lang="en-US" dirty="0">
              <a:latin typeface="Times New Roman" panose="02020603050405020304" pitchFamily="18" charset="0"/>
              <a:cs typeface="Times New Roman" panose="02020603050405020304" pitchFamily="18" charset="0"/>
            </a:rPr>
            <a:t>All substitutions, additions, &amp; changes in utilization must be submitted &amp; approved by MWBOO.</a:t>
          </a:r>
        </a:p>
      </dgm:t>
    </dgm:pt>
    <dgm:pt modelId="{36999F54-C233-4109-9A75-7E3A8300972F}" type="parTrans" cxnId="{CF22E118-73D5-474B-91FB-587D2A408B4A}">
      <dgm:prSet/>
      <dgm:spPr/>
      <dgm:t>
        <a:bodyPr/>
        <a:lstStyle/>
        <a:p>
          <a:endParaRPr lang="en-US"/>
        </a:p>
      </dgm:t>
    </dgm:pt>
    <dgm:pt modelId="{89F2E245-2C1F-401C-9787-A686AF9164D4}" type="sibTrans" cxnId="{CF22E118-73D5-474B-91FB-587D2A408B4A}">
      <dgm:prSet phldrT="3" phldr="0"/>
      <dgm:spPr/>
      <dgm:t>
        <a:bodyPr/>
        <a:lstStyle/>
        <a:p>
          <a:r>
            <a:rPr lang="en-US"/>
            <a:t>3</a:t>
          </a:r>
        </a:p>
      </dgm:t>
    </dgm:pt>
    <dgm:pt modelId="{2C4BBAC2-B724-4D7C-8999-909ADD06CA90}">
      <dgm:prSet/>
      <dgm:spPr/>
      <dgm:t>
        <a:bodyPr/>
        <a:lstStyle/>
        <a:p>
          <a:r>
            <a:rPr lang="en-US" dirty="0">
              <a:latin typeface="Times New Roman" panose="02020603050405020304" pitchFamily="18" charset="0"/>
              <a:cs typeface="Times New Roman" panose="02020603050405020304" pitchFamily="18" charset="0"/>
            </a:rPr>
            <a:t>Contact MWBOO if you need guidance.</a:t>
          </a:r>
        </a:p>
      </dgm:t>
    </dgm:pt>
    <dgm:pt modelId="{E61C4A97-6CA9-4740-8A39-B55CB85C0D5B}" type="parTrans" cxnId="{7CE0A537-EDEE-47A9-8605-7B6446A86C26}">
      <dgm:prSet/>
      <dgm:spPr/>
      <dgm:t>
        <a:bodyPr/>
        <a:lstStyle/>
        <a:p>
          <a:endParaRPr lang="en-US"/>
        </a:p>
      </dgm:t>
    </dgm:pt>
    <dgm:pt modelId="{87150957-F242-45F1-9CE8-0C8B959E8C07}" type="sibTrans" cxnId="{7CE0A537-EDEE-47A9-8605-7B6446A86C26}">
      <dgm:prSet phldrT="4" phldr="0"/>
      <dgm:spPr/>
      <dgm:t>
        <a:bodyPr/>
        <a:lstStyle/>
        <a:p>
          <a:r>
            <a:rPr lang="en-US"/>
            <a:t>4</a:t>
          </a:r>
        </a:p>
      </dgm:t>
    </dgm:pt>
    <dgm:pt modelId="{FA217A06-6883-47B7-AB6C-7962A1489E3E}" type="pres">
      <dgm:prSet presAssocID="{9DEB13E8-DAE0-448A-8414-F57D30FC741D}" presName="Name0" presStyleCnt="0">
        <dgm:presLayoutVars>
          <dgm:animLvl val="lvl"/>
          <dgm:resizeHandles val="exact"/>
        </dgm:presLayoutVars>
      </dgm:prSet>
      <dgm:spPr/>
    </dgm:pt>
    <dgm:pt modelId="{E4671EAF-5057-4E6C-B61B-EF613CE98D5B}" type="pres">
      <dgm:prSet presAssocID="{9D41855C-7EF9-48C1-959B-806BD720F3FD}" presName="compositeNode" presStyleCnt="0">
        <dgm:presLayoutVars>
          <dgm:bulletEnabled val="1"/>
        </dgm:presLayoutVars>
      </dgm:prSet>
      <dgm:spPr/>
    </dgm:pt>
    <dgm:pt modelId="{6DE8963A-D39F-4F8B-8DE6-FCC8DEE1A07F}" type="pres">
      <dgm:prSet presAssocID="{9D41855C-7EF9-48C1-959B-806BD720F3FD}" presName="bgRect" presStyleLbl="bgAccFollowNode1" presStyleIdx="0" presStyleCnt="4"/>
      <dgm:spPr/>
    </dgm:pt>
    <dgm:pt modelId="{62E69596-4F96-4B00-B450-A2AFFF6D6E81}" type="pres">
      <dgm:prSet presAssocID="{A789D32F-839C-4C25-93BD-926D0165B84B}" presName="sibTransNodeCircle" presStyleLbl="alignNode1" presStyleIdx="0" presStyleCnt="8">
        <dgm:presLayoutVars>
          <dgm:chMax val="0"/>
          <dgm:bulletEnabled/>
        </dgm:presLayoutVars>
      </dgm:prSet>
      <dgm:spPr/>
    </dgm:pt>
    <dgm:pt modelId="{FB3FFBAE-8D30-4848-BEAA-A880134F1CC4}" type="pres">
      <dgm:prSet presAssocID="{9D41855C-7EF9-48C1-959B-806BD720F3FD}" presName="bottomLine" presStyleLbl="alignNode1" presStyleIdx="1" presStyleCnt="8">
        <dgm:presLayoutVars/>
      </dgm:prSet>
      <dgm:spPr/>
    </dgm:pt>
    <dgm:pt modelId="{BA75B4C7-06E9-4785-B173-837F9133BDCD}" type="pres">
      <dgm:prSet presAssocID="{9D41855C-7EF9-48C1-959B-806BD720F3FD}" presName="nodeText" presStyleLbl="bgAccFollowNode1" presStyleIdx="0" presStyleCnt="4">
        <dgm:presLayoutVars>
          <dgm:bulletEnabled val="1"/>
        </dgm:presLayoutVars>
      </dgm:prSet>
      <dgm:spPr/>
    </dgm:pt>
    <dgm:pt modelId="{1F299433-0478-4729-A321-CF79088C8FB9}" type="pres">
      <dgm:prSet presAssocID="{A789D32F-839C-4C25-93BD-926D0165B84B}" presName="sibTrans" presStyleCnt="0"/>
      <dgm:spPr/>
    </dgm:pt>
    <dgm:pt modelId="{E31CF53F-529F-4948-89CE-B2D6ADB59243}" type="pres">
      <dgm:prSet presAssocID="{23B52AD6-E418-4610-A4F0-519EFBA8A606}" presName="compositeNode" presStyleCnt="0">
        <dgm:presLayoutVars>
          <dgm:bulletEnabled val="1"/>
        </dgm:presLayoutVars>
      </dgm:prSet>
      <dgm:spPr/>
    </dgm:pt>
    <dgm:pt modelId="{0104AFB0-C814-44BD-A90F-40009E406A71}" type="pres">
      <dgm:prSet presAssocID="{23B52AD6-E418-4610-A4F0-519EFBA8A606}" presName="bgRect" presStyleLbl="bgAccFollowNode1" presStyleIdx="1" presStyleCnt="4"/>
      <dgm:spPr/>
    </dgm:pt>
    <dgm:pt modelId="{8C733949-10C7-49A6-884D-A76B7FFAA49B}" type="pres">
      <dgm:prSet presAssocID="{E9287DAA-7B27-4644-98E8-D61A882D7F3B}" presName="sibTransNodeCircle" presStyleLbl="alignNode1" presStyleIdx="2" presStyleCnt="8">
        <dgm:presLayoutVars>
          <dgm:chMax val="0"/>
          <dgm:bulletEnabled/>
        </dgm:presLayoutVars>
      </dgm:prSet>
      <dgm:spPr/>
    </dgm:pt>
    <dgm:pt modelId="{6E8957AC-C56E-4BA8-9C7A-7ABAA57B7A6B}" type="pres">
      <dgm:prSet presAssocID="{23B52AD6-E418-4610-A4F0-519EFBA8A606}" presName="bottomLine" presStyleLbl="alignNode1" presStyleIdx="3" presStyleCnt="8">
        <dgm:presLayoutVars/>
      </dgm:prSet>
      <dgm:spPr/>
    </dgm:pt>
    <dgm:pt modelId="{083FFFF6-EEF7-4874-9796-A9180583E07B}" type="pres">
      <dgm:prSet presAssocID="{23B52AD6-E418-4610-A4F0-519EFBA8A606}" presName="nodeText" presStyleLbl="bgAccFollowNode1" presStyleIdx="1" presStyleCnt="4">
        <dgm:presLayoutVars>
          <dgm:bulletEnabled val="1"/>
        </dgm:presLayoutVars>
      </dgm:prSet>
      <dgm:spPr/>
    </dgm:pt>
    <dgm:pt modelId="{FBD351DD-FF4C-4843-95B9-69D7CF58B79F}" type="pres">
      <dgm:prSet presAssocID="{E9287DAA-7B27-4644-98E8-D61A882D7F3B}" presName="sibTrans" presStyleCnt="0"/>
      <dgm:spPr/>
    </dgm:pt>
    <dgm:pt modelId="{9BAB8D8C-87F8-4EB1-98B3-65D746D9B08D}" type="pres">
      <dgm:prSet presAssocID="{1748E67B-83D1-40ED-9743-2D1E3BD27027}" presName="compositeNode" presStyleCnt="0">
        <dgm:presLayoutVars>
          <dgm:bulletEnabled val="1"/>
        </dgm:presLayoutVars>
      </dgm:prSet>
      <dgm:spPr/>
    </dgm:pt>
    <dgm:pt modelId="{FFCBAC7F-2A8E-4D31-9BA9-5734135C3548}" type="pres">
      <dgm:prSet presAssocID="{1748E67B-83D1-40ED-9743-2D1E3BD27027}" presName="bgRect" presStyleLbl="bgAccFollowNode1" presStyleIdx="2" presStyleCnt="4"/>
      <dgm:spPr/>
    </dgm:pt>
    <dgm:pt modelId="{611F2C54-D118-4695-BA9A-58E111AC783D}" type="pres">
      <dgm:prSet presAssocID="{89F2E245-2C1F-401C-9787-A686AF9164D4}" presName="sibTransNodeCircle" presStyleLbl="alignNode1" presStyleIdx="4" presStyleCnt="8">
        <dgm:presLayoutVars>
          <dgm:chMax val="0"/>
          <dgm:bulletEnabled/>
        </dgm:presLayoutVars>
      </dgm:prSet>
      <dgm:spPr/>
    </dgm:pt>
    <dgm:pt modelId="{72A65875-515B-4D1B-8E72-296BD6AF2A88}" type="pres">
      <dgm:prSet presAssocID="{1748E67B-83D1-40ED-9743-2D1E3BD27027}" presName="bottomLine" presStyleLbl="alignNode1" presStyleIdx="5" presStyleCnt="8">
        <dgm:presLayoutVars/>
      </dgm:prSet>
      <dgm:spPr/>
    </dgm:pt>
    <dgm:pt modelId="{9A6E1207-CFAF-4DA5-8697-C4B7FBC1D915}" type="pres">
      <dgm:prSet presAssocID="{1748E67B-83D1-40ED-9743-2D1E3BD27027}" presName="nodeText" presStyleLbl="bgAccFollowNode1" presStyleIdx="2" presStyleCnt="4">
        <dgm:presLayoutVars>
          <dgm:bulletEnabled val="1"/>
        </dgm:presLayoutVars>
      </dgm:prSet>
      <dgm:spPr/>
    </dgm:pt>
    <dgm:pt modelId="{98F38F35-88B3-4F38-8D8D-BFB7D67D7534}" type="pres">
      <dgm:prSet presAssocID="{89F2E245-2C1F-401C-9787-A686AF9164D4}" presName="sibTrans" presStyleCnt="0"/>
      <dgm:spPr/>
    </dgm:pt>
    <dgm:pt modelId="{2500240B-4BC5-40EF-823C-DF8F9040B6E0}" type="pres">
      <dgm:prSet presAssocID="{2C4BBAC2-B724-4D7C-8999-909ADD06CA90}" presName="compositeNode" presStyleCnt="0">
        <dgm:presLayoutVars>
          <dgm:bulletEnabled val="1"/>
        </dgm:presLayoutVars>
      </dgm:prSet>
      <dgm:spPr/>
    </dgm:pt>
    <dgm:pt modelId="{28B191D9-F034-4B91-B6DA-647E1A41AFF8}" type="pres">
      <dgm:prSet presAssocID="{2C4BBAC2-B724-4D7C-8999-909ADD06CA90}" presName="bgRect" presStyleLbl="bgAccFollowNode1" presStyleIdx="3" presStyleCnt="4"/>
      <dgm:spPr/>
    </dgm:pt>
    <dgm:pt modelId="{5BE3B67F-7E87-4BE3-B853-FB33CBFC9CAA}" type="pres">
      <dgm:prSet presAssocID="{87150957-F242-45F1-9CE8-0C8B959E8C07}" presName="sibTransNodeCircle" presStyleLbl="alignNode1" presStyleIdx="6" presStyleCnt="8">
        <dgm:presLayoutVars>
          <dgm:chMax val="0"/>
          <dgm:bulletEnabled/>
        </dgm:presLayoutVars>
      </dgm:prSet>
      <dgm:spPr/>
    </dgm:pt>
    <dgm:pt modelId="{C2A458F0-56E1-495E-A43E-4D6660F385A5}" type="pres">
      <dgm:prSet presAssocID="{2C4BBAC2-B724-4D7C-8999-909ADD06CA90}" presName="bottomLine" presStyleLbl="alignNode1" presStyleIdx="7" presStyleCnt="8">
        <dgm:presLayoutVars/>
      </dgm:prSet>
      <dgm:spPr/>
    </dgm:pt>
    <dgm:pt modelId="{8B909129-45B1-4C7B-A6AF-9EA3FFEE580D}" type="pres">
      <dgm:prSet presAssocID="{2C4BBAC2-B724-4D7C-8999-909ADD06CA90}" presName="nodeText" presStyleLbl="bgAccFollowNode1" presStyleIdx="3" presStyleCnt="4">
        <dgm:presLayoutVars>
          <dgm:bulletEnabled val="1"/>
        </dgm:presLayoutVars>
      </dgm:prSet>
      <dgm:spPr/>
    </dgm:pt>
  </dgm:ptLst>
  <dgm:cxnLst>
    <dgm:cxn modelId="{CF22E118-73D5-474B-91FB-587D2A408B4A}" srcId="{9DEB13E8-DAE0-448A-8414-F57D30FC741D}" destId="{1748E67B-83D1-40ED-9743-2D1E3BD27027}" srcOrd="2" destOrd="0" parTransId="{36999F54-C233-4109-9A75-7E3A8300972F}" sibTransId="{89F2E245-2C1F-401C-9787-A686AF9164D4}"/>
    <dgm:cxn modelId="{7EF57136-6F95-47BF-B74D-48B94325C52F}" type="presOf" srcId="{9DEB13E8-DAE0-448A-8414-F57D30FC741D}" destId="{FA217A06-6883-47B7-AB6C-7962A1489E3E}" srcOrd="0" destOrd="0" presId="urn:microsoft.com/office/officeart/2016/7/layout/BasicLinearProcessNumbered"/>
    <dgm:cxn modelId="{7CE0A537-EDEE-47A9-8605-7B6446A86C26}" srcId="{9DEB13E8-DAE0-448A-8414-F57D30FC741D}" destId="{2C4BBAC2-B724-4D7C-8999-909ADD06CA90}" srcOrd="3" destOrd="0" parTransId="{E61C4A97-6CA9-4740-8A39-B55CB85C0D5B}" sibTransId="{87150957-F242-45F1-9CE8-0C8B959E8C07}"/>
    <dgm:cxn modelId="{DD29B142-5FF5-4C36-ACE3-AC182FEEF5C4}" srcId="{9DEB13E8-DAE0-448A-8414-F57D30FC741D}" destId="{23B52AD6-E418-4610-A4F0-519EFBA8A606}" srcOrd="1" destOrd="0" parTransId="{97B600BF-2729-427A-896E-4FA63EBCF02C}" sibTransId="{E9287DAA-7B27-4644-98E8-D61A882D7F3B}"/>
    <dgm:cxn modelId="{0EC39943-887E-43FB-8049-98FDFD72DB85}" type="presOf" srcId="{87150957-F242-45F1-9CE8-0C8B959E8C07}" destId="{5BE3B67F-7E87-4BE3-B853-FB33CBFC9CAA}" srcOrd="0" destOrd="0" presId="urn:microsoft.com/office/officeart/2016/7/layout/BasicLinearProcessNumbered"/>
    <dgm:cxn modelId="{C1FE7C47-EC4F-460D-9466-EF6DFE61E28E}" type="presOf" srcId="{89F2E245-2C1F-401C-9787-A686AF9164D4}" destId="{611F2C54-D118-4695-BA9A-58E111AC783D}" srcOrd="0" destOrd="0" presId="urn:microsoft.com/office/officeart/2016/7/layout/BasicLinearProcessNumbered"/>
    <dgm:cxn modelId="{0910E178-6527-4435-83B4-DE2D82B97974}" type="presOf" srcId="{E9287DAA-7B27-4644-98E8-D61A882D7F3B}" destId="{8C733949-10C7-49A6-884D-A76B7FFAA49B}" srcOrd="0" destOrd="0" presId="urn:microsoft.com/office/officeart/2016/7/layout/BasicLinearProcessNumbered"/>
    <dgm:cxn modelId="{C2492B8F-00FA-4919-873E-89CF0763FE01}" type="presOf" srcId="{9D41855C-7EF9-48C1-959B-806BD720F3FD}" destId="{6DE8963A-D39F-4F8B-8DE6-FCC8DEE1A07F}" srcOrd="0" destOrd="0" presId="urn:microsoft.com/office/officeart/2016/7/layout/BasicLinearProcessNumbered"/>
    <dgm:cxn modelId="{6B8BC68F-D7B8-48C8-BC25-7670F4A40B96}" type="presOf" srcId="{23B52AD6-E418-4610-A4F0-519EFBA8A606}" destId="{083FFFF6-EEF7-4874-9796-A9180583E07B}" srcOrd="1" destOrd="0" presId="urn:microsoft.com/office/officeart/2016/7/layout/BasicLinearProcessNumbered"/>
    <dgm:cxn modelId="{4C0B8F98-2309-44C6-BCE5-145EE768A34F}" srcId="{9DEB13E8-DAE0-448A-8414-F57D30FC741D}" destId="{9D41855C-7EF9-48C1-959B-806BD720F3FD}" srcOrd="0" destOrd="0" parTransId="{11D107E8-39D2-40B3-9D01-10E3FDA4D021}" sibTransId="{A789D32F-839C-4C25-93BD-926D0165B84B}"/>
    <dgm:cxn modelId="{5A528E9C-9FE4-408C-98C0-AF6DEB37DBF4}" type="presOf" srcId="{A789D32F-839C-4C25-93BD-926D0165B84B}" destId="{62E69596-4F96-4B00-B450-A2AFFF6D6E81}" srcOrd="0" destOrd="0" presId="urn:microsoft.com/office/officeart/2016/7/layout/BasicLinearProcessNumbered"/>
    <dgm:cxn modelId="{B0C744AA-3E1A-49F8-A613-FC06062A4168}" type="presOf" srcId="{1748E67B-83D1-40ED-9743-2D1E3BD27027}" destId="{9A6E1207-CFAF-4DA5-8697-C4B7FBC1D915}" srcOrd="1" destOrd="0" presId="urn:microsoft.com/office/officeart/2016/7/layout/BasicLinearProcessNumbered"/>
    <dgm:cxn modelId="{6187A6E1-22A0-474B-8105-C82399858BCC}" type="presOf" srcId="{23B52AD6-E418-4610-A4F0-519EFBA8A606}" destId="{0104AFB0-C814-44BD-A90F-40009E406A71}" srcOrd="0" destOrd="0" presId="urn:microsoft.com/office/officeart/2016/7/layout/BasicLinearProcessNumbered"/>
    <dgm:cxn modelId="{963322E7-6509-4DC6-9670-44B03BE782E3}" type="presOf" srcId="{1748E67B-83D1-40ED-9743-2D1E3BD27027}" destId="{FFCBAC7F-2A8E-4D31-9BA9-5734135C3548}" srcOrd="0" destOrd="0" presId="urn:microsoft.com/office/officeart/2016/7/layout/BasicLinearProcessNumbered"/>
    <dgm:cxn modelId="{413966F8-DE9E-4583-913B-EB3C09DF78DD}" type="presOf" srcId="{2C4BBAC2-B724-4D7C-8999-909ADD06CA90}" destId="{28B191D9-F034-4B91-B6DA-647E1A41AFF8}" srcOrd="0" destOrd="0" presId="urn:microsoft.com/office/officeart/2016/7/layout/BasicLinearProcessNumbered"/>
    <dgm:cxn modelId="{87DF98FA-FE14-4E73-93F0-9F03F1C38FB1}" type="presOf" srcId="{9D41855C-7EF9-48C1-959B-806BD720F3FD}" destId="{BA75B4C7-06E9-4785-B173-837F9133BDCD}" srcOrd="1" destOrd="0" presId="urn:microsoft.com/office/officeart/2016/7/layout/BasicLinearProcessNumbered"/>
    <dgm:cxn modelId="{FFE46FFD-B2FA-408A-AE6C-3A3AB2E6C84C}" type="presOf" srcId="{2C4BBAC2-B724-4D7C-8999-909ADD06CA90}" destId="{8B909129-45B1-4C7B-A6AF-9EA3FFEE580D}" srcOrd="1" destOrd="0" presId="urn:microsoft.com/office/officeart/2016/7/layout/BasicLinearProcessNumbered"/>
    <dgm:cxn modelId="{40207552-3456-4918-AE60-124B2A1313F9}" type="presParOf" srcId="{FA217A06-6883-47B7-AB6C-7962A1489E3E}" destId="{E4671EAF-5057-4E6C-B61B-EF613CE98D5B}" srcOrd="0" destOrd="0" presId="urn:microsoft.com/office/officeart/2016/7/layout/BasicLinearProcessNumbered"/>
    <dgm:cxn modelId="{8B9C8C13-4EE1-494E-9939-C3C340264F5F}" type="presParOf" srcId="{E4671EAF-5057-4E6C-B61B-EF613CE98D5B}" destId="{6DE8963A-D39F-4F8B-8DE6-FCC8DEE1A07F}" srcOrd="0" destOrd="0" presId="urn:microsoft.com/office/officeart/2016/7/layout/BasicLinearProcessNumbered"/>
    <dgm:cxn modelId="{04DA5F27-00AD-471D-BEFC-112DA87C58D0}" type="presParOf" srcId="{E4671EAF-5057-4E6C-B61B-EF613CE98D5B}" destId="{62E69596-4F96-4B00-B450-A2AFFF6D6E81}" srcOrd="1" destOrd="0" presId="urn:microsoft.com/office/officeart/2016/7/layout/BasicLinearProcessNumbered"/>
    <dgm:cxn modelId="{754056EA-771D-4448-B133-8848770B9B04}" type="presParOf" srcId="{E4671EAF-5057-4E6C-B61B-EF613CE98D5B}" destId="{FB3FFBAE-8D30-4848-BEAA-A880134F1CC4}" srcOrd="2" destOrd="0" presId="urn:microsoft.com/office/officeart/2016/7/layout/BasicLinearProcessNumbered"/>
    <dgm:cxn modelId="{2855361C-EC82-4E06-ACBD-7CD4FC2CADA7}" type="presParOf" srcId="{E4671EAF-5057-4E6C-B61B-EF613CE98D5B}" destId="{BA75B4C7-06E9-4785-B173-837F9133BDCD}" srcOrd="3" destOrd="0" presId="urn:microsoft.com/office/officeart/2016/7/layout/BasicLinearProcessNumbered"/>
    <dgm:cxn modelId="{9A485401-A04E-4D6B-ADA2-693B9A700B6C}" type="presParOf" srcId="{FA217A06-6883-47B7-AB6C-7962A1489E3E}" destId="{1F299433-0478-4729-A321-CF79088C8FB9}" srcOrd="1" destOrd="0" presId="urn:microsoft.com/office/officeart/2016/7/layout/BasicLinearProcessNumbered"/>
    <dgm:cxn modelId="{B8793C9B-188F-4954-98DF-010EF9BFA2AD}" type="presParOf" srcId="{FA217A06-6883-47B7-AB6C-7962A1489E3E}" destId="{E31CF53F-529F-4948-89CE-B2D6ADB59243}" srcOrd="2" destOrd="0" presId="urn:microsoft.com/office/officeart/2016/7/layout/BasicLinearProcessNumbered"/>
    <dgm:cxn modelId="{D6968BDF-C791-4F72-BB48-AFD4BB9BA326}" type="presParOf" srcId="{E31CF53F-529F-4948-89CE-B2D6ADB59243}" destId="{0104AFB0-C814-44BD-A90F-40009E406A71}" srcOrd="0" destOrd="0" presId="urn:microsoft.com/office/officeart/2016/7/layout/BasicLinearProcessNumbered"/>
    <dgm:cxn modelId="{8BB5A500-99AA-47BF-A8CF-3F0D7FE460B5}" type="presParOf" srcId="{E31CF53F-529F-4948-89CE-B2D6ADB59243}" destId="{8C733949-10C7-49A6-884D-A76B7FFAA49B}" srcOrd="1" destOrd="0" presId="urn:microsoft.com/office/officeart/2016/7/layout/BasicLinearProcessNumbered"/>
    <dgm:cxn modelId="{C2D04497-3BED-41C6-997C-71AD0142A775}" type="presParOf" srcId="{E31CF53F-529F-4948-89CE-B2D6ADB59243}" destId="{6E8957AC-C56E-4BA8-9C7A-7ABAA57B7A6B}" srcOrd="2" destOrd="0" presId="urn:microsoft.com/office/officeart/2016/7/layout/BasicLinearProcessNumbered"/>
    <dgm:cxn modelId="{F90977B3-CBB2-4FC8-926C-898A2D7A7DE3}" type="presParOf" srcId="{E31CF53F-529F-4948-89CE-B2D6ADB59243}" destId="{083FFFF6-EEF7-4874-9796-A9180583E07B}" srcOrd="3" destOrd="0" presId="urn:microsoft.com/office/officeart/2016/7/layout/BasicLinearProcessNumbered"/>
    <dgm:cxn modelId="{4BA78508-EC99-4D11-8F7E-E6DFA7084C4A}" type="presParOf" srcId="{FA217A06-6883-47B7-AB6C-7962A1489E3E}" destId="{FBD351DD-FF4C-4843-95B9-69D7CF58B79F}" srcOrd="3" destOrd="0" presId="urn:microsoft.com/office/officeart/2016/7/layout/BasicLinearProcessNumbered"/>
    <dgm:cxn modelId="{49B87CD7-6835-4DF9-B4BC-1439B47B05B7}" type="presParOf" srcId="{FA217A06-6883-47B7-AB6C-7962A1489E3E}" destId="{9BAB8D8C-87F8-4EB1-98B3-65D746D9B08D}" srcOrd="4" destOrd="0" presId="urn:microsoft.com/office/officeart/2016/7/layout/BasicLinearProcessNumbered"/>
    <dgm:cxn modelId="{F2193998-F923-4590-A0F5-4E7D85F9AD12}" type="presParOf" srcId="{9BAB8D8C-87F8-4EB1-98B3-65D746D9B08D}" destId="{FFCBAC7F-2A8E-4D31-9BA9-5734135C3548}" srcOrd="0" destOrd="0" presId="urn:microsoft.com/office/officeart/2016/7/layout/BasicLinearProcessNumbered"/>
    <dgm:cxn modelId="{FFE020A1-ACF1-406B-B1DA-DAA32F720DAB}" type="presParOf" srcId="{9BAB8D8C-87F8-4EB1-98B3-65D746D9B08D}" destId="{611F2C54-D118-4695-BA9A-58E111AC783D}" srcOrd="1" destOrd="0" presId="urn:microsoft.com/office/officeart/2016/7/layout/BasicLinearProcessNumbered"/>
    <dgm:cxn modelId="{3BF1E615-F07D-4D83-B029-53A31291DC08}" type="presParOf" srcId="{9BAB8D8C-87F8-4EB1-98B3-65D746D9B08D}" destId="{72A65875-515B-4D1B-8E72-296BD6AF2A88}" srcOrd="2" destOrd="0" presId="urn:microsoft.com/office/officeart/2016/7/layout/BasicLinearProcessNumbered"/>
    <dgm:cxn modelId="{3B2FB1FB-2119-4180-A831-C1322B898CAD}" type="presParOf" srcId="{9BAB8D8C-87F8-4EB1-98B3-65D746D9B08D}" destId="{9A6E1207-CFAF-4DA5-8697-C4B7FBC1D915}" srcOrd="3" destOrd="0" presId="urn:microsoft.com/office/officeart/2016/7/layout/BasicLinearProcessNumbered"/>
    <dgm:cxn modelId="{0AA4FF9B-7976-4792-949B-98D59DB0CE5A}" type="presParOf" srcId="{FA217A06-6883-47B7-AB6C-7962A1489E3E}" destId="{98F38F35-88B3-4F38-8D8D-BFB7D67D7534}" srcOrd="5" destOrd="0" presId="urn:microsoft.com/office/officeart/2016/7/layout/BasicLinearProcessNumbered"/>
    <dgm:cxn modelId="{4347E1E8-4928-4286-BDA0-407E01B77EE5}" type="presParOf" srcId="{FA217A06-6883-47B7-AB6C-7962A1489E3E}" destId="{2500240B-4BC5-40EF-823C-DF8F9040B6E0}" srcOrd="6" destOrd="0" presId="urn:microsoft.com/office/officeart/2016/7/layout/BasicLinearProcessNumbered"/>
    <dgm:cxn modelId="{38A6D0AC-A9A5-4BC7-87B7-30BEC9FF7B9C}" type="presParOf" srcId="{2500240B-4BC5-40EF-823C-DF8F9040B6E0}" destId="{28B191D9-F034-4B91-B6DA-647E1A41AFF8}" srcOrd="0" destOrd="0" presId="urn:microsoft.com/office/officeart/2016/7/layout/BasicLinearProcessNumbered"/>
    <dgm:cxn modelId="{42E83A76-1F38-489B-943E-52C55FD93502}" type="presParOf" srcId="{2500240B-4BC5-40EF-823C-DF8F9040B6E0}" destId="{5BE3B67F-7E87-4BE3-B853-FB33CBFC9CAA}" srcOrd="1" destOrd="0" presId="urn:microsoft.com/office/officeart/2016/7/layout/BasicLinearProcessNumbered"/>
    <dgm:cxn modelId="{1858AA9E-70B5-4BB4-B670-48FAD6D0D1BD}" type="presParOf" srcId="{2500240B-4BC5-40EF-823C-DF8F9040B6E0}" destId="{C2A458F0-56E1-495E-A43E-4D6660F385A5}" srcOrd="2" destOrd="0" presId="urn:microsoft.com/office/officeart/2016/7/layout/BasicLinearProcessNumbered"/>
    <dgm:cxn modelId="{41CC45D0-50F2-4B7C-A235-7964B4C6E988}" type="presParOf" srcId="{2500240B-4BC5-40EF-823C-DF8F9040B6E0}" destId="{8B909129-45B1-4C7B-A6AF-9EA3FFEE580D}"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8963A-D39F-4F8B-8DE6-FCC8DEE1A07F}">
      <dsp:nvSpPr>
        <dsp:cNvPr id="0" name=""/>
        <dsp:cNvSpPr/>
      </dsp:nvSpPr>
      <dsp:spPr>
        <a:xfrm>
          <a:off x="2254" y="0"/>
          <a:ext cx="1788765" cy="233081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459" tIns="330200" rIns="139459" bIns="330200" numCol="1" spcCol="1270" anchor="t" anchorCtr="0">
          <a:noAutofit/>
        </a:bodyPr>
        <a:lstStyle/>
        <a:p>
          <a:pPr marL="0" lvl="0" indent="0" algn="l" defTabSz="488950">
            <a:lnSpc>
              <a:spcPct val="9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rPr>
            <a:t>Seek out work on City contracts.  Be sure to get pre-qualified by the Office of Boards &amp; Commissions (</a:t>
          </a:r>
          <a:r>
            <a:rPr lang="en-US" sz="1100" kern="1200" dirty="0" err="1">
              <a:latin typeface="Times New Roman" panose="02020603050405020304" pitchFamily="18" charset="0"/>
              <a:cs typeface="Times New Roman" panose="02020603050405020304" pitchFamily="18" charset="0"/>
            </a:rPr>
            <a:t>OBC</a:t>
          </a:r>
          <a:r>
            <a:rPr lang="en-US" sz="1100" kern="1200" dirty="0">
              <a:latin typeface="Times New Roman" panose="02020603050405020304" pitchFamily="18" charset="0"/>
              <a:cs typeface="Times New Roman" panose="02020603050405020304" pitchFamily="18" charset="0"/>
            </a:rPr>
            <a:t>).</a:t>
          </a:r>
        </a:p>
      </dsp:txBody>
      <dsp:txXfrm>
        <a:off x="2254" y="885708"/>
        <a:ext cx="1788765" cy="1398486"/>
      </dsp:txXfrm>
    </dsp:sp>
    <dsp:sp modelId="{62E69596-4F96-4B00-B450-A2AFFF6D6E81}">
      <dsp:nvSpPr>
        <dsp:cNvPr id="0" name=""/>
        <dsp:cNvSpPr/>
      </dsp:nvSpPr>
      <dsp:spPr>
        <a:xfrm>
          <a:off x="547015" y="233081"/>
          <a:ext cx="699243" cy="69924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516" tIns="12700" rIns="54516" bIns="12700" numCol="1" spcCol="1270" anchor="ctr" anchorCtr="0">
          <a:noAutofit/>
        </a:bodyPr>
        <a:lstStyle/>
        <a:p>
          <a:pPr marL="0" lvl="0" indent="0" algn="ctr" defTabSz="1555750">
            <a:lnSpc>
              <a:spcPct val="90000"/>
            </a:lnSpc>
            <a:spcBef>
              <a:spcPct val="0"/>
            </a:spcBef>
            <a:spcAft>
              <a:spcPct val="35000"/>
            </a:spcAft>
            <a:buNone/>
          </a:pPr>
          <a:r>
            <a:rPr lang="en-US" sz="3500" kern="1200"/>
            <a:t>1</a:t>
          </a:r>
        </a:p>
      </dsp:txBody>
      <dsp:txXfrm>
        <a:off x="649417" y="335483"/>
        <a:ext cx="494439" cy="494439"/>
      </dsp:txXfrm>
    </dsp:sp>
    <dsp:sp modelId="{FB3FFBAE-8D30-4848-BEAA-A880134F1CC4}">
      <dsp:nvSpPr>
        <dsp:cNvPr id="0" name=""/>
        <dsp:cNvSpPr/>
      </dsp:nvSpPr>
      <dsp:spPr>
        <a:xfrm>
          <a:off x="2254" y="2330739"/>
          <a:ext cx="1788765" cy="72"/>
        </a:xfrm>
        <a:prstGeom prst="rect">
          <a:avLst/>
        </a:prstGeom>
        <a:solidFill>
          <a:schemeClr val="accent2">
            <a:hueOff val="-1478841"/>
            <a:satOff val="6551"/>
            <a:lumOff val="-2409"/>
            <a:alphaOff val="0"/>
          </a:schemeClr>
        </a:solidFill>
        <a:ln w="12700" cap="flat" cmpd="sng" algn="ctr">
          <a:solidFill>
            <a:schemeClr val="accent2">
              <a:hueOff val="-1478841"/>
              <a:satOff val="6551"/>
              <a:lumOff val="-240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04AFB0-C814-44BD-A90F-40009E406A71}">
      <dsp:nvSpPr>
        <dsp:cNvPr id="0" name=""/>
        <dsp:cNvSpPr/>
      </dsp:nvSpPr>
      <dsp:spPr>
        <a:xfrm>
          <a:off x="1969896" y="0"/>
          <a:ext cx="1788765" cy="2330811"/>
        </a:xfrm>
        <a:prstGeom prst="rect">
          <a:avLst/>
        </a:prstGeom>
        <a:solidFill>
          <a:schemeClr val="accent2">
            <a:tint val="40000"/>
            <a:alpha val="90000"/>
            <a:hueOff val="-3648662"/>
            <a:satOff val="10440"/>
            <a:lumOff val="-695"/>
            <a:alphaOff val="0"/>
          </a:schemeClr>
        </a:solidFill>
        <a:ln w="12700" cap="flat" cmpd="sng" algn="ctr">
          <a:solidFill>
            <a:schemeClr val="accent2">
              <a:tint val="40000"/>
              <a:alpha val="90000"/>
              <a:hueOff val="-3648662"/>
              <a:satOff val="10440"/>
              <a:lumOff val="-6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459" tIns="330200" rIns="139459" bIns="330200" numCol="1" spcCol="1270" anchor="t" anchorCtr="0">
          <a:noAutofit/>
        </a:bodyPr>
        <a:lstStyle/>
        <a:p>
          <a:pPr marL="0" lvl="0" indent="0" algn="l" defTabSz="488950">
            <a:lnSpc>
              <a:spcPct val="9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rPr>
            <a:t>Read the MBE/WBE &amp; Prime Contractor’s Statement of Intent document closely.</a:t>
          </a:r>
        </a:p>
      </dsp:txBody>
      <dsp:txXfrm>
        <a:off x="1969896" y="885708"/>
        <a:ext cx="1788765" cy="1398486"/>
      </dsp:txXfrm>
    </dsp:sp>
    <dsp:sp modelId="{8C733949-10C7-49A6-884D-A76B7FFAA49B}">
      <dsp:nvSpPr>
        <dsp:cNvPr id="0" name=""/>
        <dsp:cNvSpPr/>
      </dsp:nvSpPr>
      <dsp:spPr>
        <a:xfrm>
          <a:off x="2514657" y="233081"/>
          <a:ext cx="699243" cy="699243"/>
        </a:xfrm>
        <a:prstGeom prst="ellipse">
          <a:avLst/>
        </a:prstGeom>
        <a:solidFill>
          <a:schemeClr val="accent2">
            <a:hueOff val="-2957682"/>
            <a:satOff val="13103"/>
            <a:lumOff val="-4818"/>
            <a:alphaOff val="0"/>
          </a:schemeClr>
        </a:solidFill>
        <a:ln w="12700" cap="flat" cmpd="sng" algn="ctr">
          <a:solidFill>
            <a:schemeClr val="accent2">
              <a:hueOff val="-2957682"/>
              <a:satOff val="13103"/>
              <a:lumOff val="-481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516" tIns="12700" rIns="54516" bIns="12700" numCol="1" spcCol="1270" anchor="ctr" anchorCtr="0">
          <a:noAutofit/>
        </a:bodyPr>
        <a:lstStyle/>
        <a:p>
          <a:pPr marL="0" lvl="0" indent="0" algn="ctr" defTabSz="1555750">
            <a:lnSpc>
              <a:spcPct val="90000"/>
            </a:lnSpc>
            <a:spcBef>
              <a:spcPct val="0"/>
            </a:spcBef>
            <a:spcAft>
              <a:spcPct val="35000"/>
            </a:spcAft>
            <a:buNone/>
          </a:pPr>
          <a:r>
            <a:rPr lang="en-US" sz="3500" kern="1200"/>
            <a:t>2</a:t>
          </a:r>
        </a:p>
      </dsp:txBody>
      <dsp:txXfrm>
        <a:off x="2617059" y="335483"/>
        <a:ext cx="494439" cy="494439"/>
      </dsp:txXfrm>
    </dsp:sp>
    <dsp:sp modelId="{6E8957AC-C56E-4BA8-9C7A-7ABAA57B7A6B}">
      <dsp:nvSpPr>
        <dsp:cNvPr id="0" name=""/>
        <dsp:cNvSpPr/>
      </dsp:nvSpPr>
      <dsp:spPr>
        <a:xfrm>
          <a:off x="1969896" y="2330739"/>
          <a:ext cx="1788765" cy="72"/>
        </a:xfrm>
        <a:prstGeom prst="rect">
          <a:avLst/>
        </a:prstGeom>
        <a:solidFill>
          <a:schemeClr val="accent2">
            <a:hueOff val="-4436523"/>
            <a:satOff val="19654"/>
            <a:lumOff val="-7227"/>
            <a:alphaOff val="0"/>
          </a:schemeClr>
        </a:solidFill>
        <a:ln w="12700" cap="flat" cmpd="sng" algn="ctr">
          <a:solidFill>
            <a:schemeClr val="accent2">
              <a:hueOff val="-4436523"/>
              <a:satOff val="19654"/>
              <a:lumOff val="-722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CBAC7F-2A8E-4D31-9BA9-5734135C3548}">
      <dsp:nvSpPr>
        <dsp:cNvPr id="0" name=""/>
        <dsp:cNvSpPr/>
      </dsp:nvSpPr>
      <dsp:spPr>
        <a:xfrm>
          <a:off x="3937538" y="0"/>
          <a:ext cx="1788765" cy="2330811"/>
        </a:xfrm>
        <a:prstGeom prst="rect">
          <a:avLst/>
        </a:prstGeom>
        <a:solidFill>
          <a:schemeClr val="accent2">
            <a:tint val="40000"/>
            <a:alpha val="90000"/>
            <a:hueOff val="-7297324"/>
            <a:satOff val="20881"/>
            <a:lumOff val="-1389"/>
            <a:alphaOff val="0"/>
          </a:schemeClr>
        </a:solidFill>
        <a:ln w="12700" cap="flat" cmpd="sng" algn="ctr">
          <a:solidFill>
            <a:schemeClr val="accent2">
              <a:tint val="40000"/>
              <a:alpha val="90000"/>
              <a:hueOff val="-7297324"/>
              <a:satOff val="20881"/>
              <a:lumOff val="-13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459" tIns="330200" rIns="139459" bIns="330200" numCol="1" spcCol="1270" anchor="t" anchorCtr="0">
          <a:noAutofit/>
        </a:bodyPr>
        <a:lstStyle/>
        <a:p>
          <a:pPr marL="0" lvl="0" indent="0" algn="l" defTabSz="488950">
            <a:lnSpc>
              <a:spcPct val="9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rPr>
            <a:t>All substitutions, additions, &amp; changes in utilization must be submitted &amp; approved by MWBOO.</a:t>
          </a:r>
        </a:p>
      </dsp:txBody>
      <dsp:txXfrm>
        <a:off x="3937538" y="885708"/>
        <a:ext cx="1788765" cy="1398486"/>
      </dsp:txXfrm>
    </dsp:sp>
    <dsp:sp modelId="{611F2C54-D118-4695-BA9A-58E111AC783D}">
      <dsp:nvSpPr>
        <dsp:cNvPr id="0" name=""/>
        <dsp:cNvSpPr/>
      </dsp:nvSpPr>
      <dsp:spPr>
        <a:xfrm>
          <a:off x="4482299" y="233081"/>
          <a:ext cx="699243" cy="699243"/>
        </a:xfrm>
        <a:prstGeom prst="ellipse">
          <a:avLst/>
        </a:prstGeom>
        <a:solidFill>
          <a:schemeClr val="accent2">
            <a:hueOff val="-5915365"/>
            <a:satOff val="26205"/>
            <a:lumOff val="-9637"/>
            <a:alphaOff val="0"/>
          </a:schemeClr>
        </a:solidFill>
        <a:ln w="12700" cap="flat" cmpd="sng" algn="ctr">
          <a:solidFill>
            <a:schemeClr val="accent2">
              <a:hueOff val="-5915365"/>
              <a:satOff val="26205"/>
              <a:lumOff val="-963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516" tIns="12700" rIns="54516" bIns="12700" numCol="1" spcCol="1270" anchor="ctr" anchorCtr="0">
          <a:noAutofit/>
        </a:bodyPr>
        <a:lstStyle/>
        <a:p>
          <a:pPr marL="0" lvl="0" indent="0" algn="ctr" defTabSz="1555750">
            <a:lnSpc>
              <a:spcPct val="90000"/>
            </a:lnSpc>
            <a:spcBef>
              <a:spcPct val="0"/>
            </a:spcBef>
            <a:spcAft>
              <a:spcPct val="35000"/>
            </a:spcAft>
            <a:buNone/>
          </a:pPr>
          <a:r>
            <a:rPr lang="en-US" sz="3500" kern="1200"/>
            <a:t>3</a:t>
          </a:r>
        </a:p>
      </dsp:txBody>
      <dsp:txXfrm>
        <a:off x="4584701" y="335483"/>
        <a:ext cx="494439" cy="494439"/>
      </dsp:txXfrm>
    </dsp:sp>
    <dsp:sp modelId="{72A65875-515B-4D1B-8E72-296BD6AF2A88}">
      <dsp:nvSpPr>
        <dsp:cNvPr id="0" name=""/>
        <dsp:cNvSpPr/>
      </dsp:nvSpPr>
      <dsp:spPr>
        <a:xfrm>
          <a:off x="3937538" y="2330739"/>
          <a:ext cx="1788765" cy="72"/>
        </a:xfrm>
        <a:prstGeom prst="rect">
          <a:avLst/>
        </a:prstGeom>
        <a:solidFill>
          <a:schemeClr val="accent2">
            <a:hueOff val="-7394206"/>
            <a:satOff val="32756"/>
            <a:lumOff val="-12046"/>
            <a:alphaOff val="0"/>
          </a:schemeClr>
        </a:solidFill>
        <a:ln w="12700" cap="flat" cmpd="sng" algn="ctr">
          <a:solidFill>
            <a:schemeClr val="accent2">
              <a:hueOff val="-7394206"/>
              <a:satOff val="32756"/>
              <a:lumOff val="-1204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B191D9-F034-4B91-B6DA-647E1A41AFF8}">
      <dsp:nvSpPr>
        <dsp:cNvPr id="0" name=""/>
        <dsp:cNvSpPr/>
      </dsp:nvSpPr>
      <dsp:spPr>
        <a:xfrm>
          <a:off x="5905180" y="0"/>
          <a:ext cx="1788765" cy="2330811"/>
        </a:xfrm>
        <a:prstGeom prst="rect">
          <a:avLst/>
        </a:prstGeom>
        <a:solidFill>
          <a:schemeClr val="accent2">
            <a:tint val="40000"/>
            <a:alpha val="90000"/>
            <a:hueOff val="-10945986"/>
            <a:satOff val="31321"/>
            <a:lumOff val="-2084"/>
            <a:alphaOff val="0"/>
          </a:schemeClr>
        </a:solidFill>
        <a:ln w="12700" cap="flat" cmpd="sng" algn="ctr">
          <a:solidFill>
            <a:schemeClr val="accent2">
              <a:tint val="40000"/>
              <a:alpha val="90000"/>
              <a:hueOff val="-10945986"/>
              <a:satOff val="31321"/>
              <a:lumOff val="-20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459" tIns="330200" rIns="139459" bIns="330200" numCol="1" spcCol="1270" anchor="t" anchorCtr="0">
          <a:noAutofit/>
        </a:bodyPr>
        <a:lstStyle/>
        <a:p>
          <a:pPr marL="0" lvl="0" indent="0" algn="l" defTabSz="488950">
            <a:lnSpc>
              <a:spcPct val="9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rPr>
            <a:t>Contact MWBOO if you need guidance.</a:t>
          </a:r>
        </a:p>
      </dsp:txBody>
      <dsp:txXfrm>
        <a:off x="5905180" y="885708"/>
        <a:ext cx="1788765" cy="1398486"/>
      </dsp:txXfrm>
    </dsp:sp>
    <dsp:sp modelId="{5BE3B67F-7E87-4BE3-B853-FB33CBFC9CAA}">
      <dsp:nvSpPr>
        <dsp:cNvPr id="0" name=""/>
        <dsp:cNvSpPr/>
      </dsp:nvSpPr>
      <dsp:spPr>
        <a:xfrm>
          <a:off x="6449940" y="233081"/>
          <a:ext cx="699243" cy="699243"/>
        </a:xfrm>
        <a:prstGeom prst="ellipse">
          <a:avLst/>
        </a:prstGeom>
        <a:solidFill>
          <a:schemeClr val="accent2">
            <a:hueOff val="-8873047"/>
            <a:satOff val="39308"/>
            <a:lumOff val="-14455"/>
            <a:alphaOff val="0"/>
          </a:schemeClr>
        </a:solidFill>
        <a:ln w="12700" cap="flat" cmpd="sng" algn="ctr">
          <a:solidFill>
            <a:schemeClr val="accent2">
              <a:hueOff val="-8873047"/>
              <a:satOff val="39308"/>
              <a:lumOff val="-1445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516" tIns="12700" rIns="54516" bIns="12700" numCol="1" spcCol="1270" anchor="ctr" anchorCtr="0">
          <a:noAutofit/>
        </a:bodyPr>
        <a:lstStyle/>
        <a:p>
          <a:pPr marL="0" lvl="0" indent="0" algn="ctr" defTabSz="1555750">
            <a:lnSpc>
              <a:spcPct val="90000"/>
            </a:lnSpc>
            <a:spcBef>
              <a:spcPct val="0"/>
            </a:spcBef>
            <a:spcAft>
              <a:spcPct val="35000"/>
            </a:spcAft>
            <a:buNone/>
          </a:pPr>
          <a:r>
            <a:rPr lang="en-US" sz="3500" kern="1200"/>
            <a:t>4</a:t>
          </a:r>
        </a:p>
      </dsp:txBody>
      <dsp:txXfrm>
        <a:off x="6552342" y="335483"/>
        <a:ext cx="494439" cy="494439"/>
      </dsp:txXfrm>
    </dsp:sp>
    <dsp:sp modelId="{C2A458F0-56E1-495E-A43E-4D6660F385A5}">
      <dsp:nvSpPr>
        <dsp:cNvPr id="0" name=""/>
        <dsp:cNvSpPr/>
      </dsp:nvSpPr>
      <dsp:spPr>
        <a:xfrm>
          <a:off x="5905180" y="2330739"/>
          <a:ext cx="1788765" cy="72"/>
        </a:xfrm>
        <a:prstGeom prst="rect">
          <a:avLst/>
        </a:prstGeom>
        <a:solidFill>
          <a:schemeClr val="accent2">
            <a:hueOff val="-10351888"/>
            <a:satOff val="45859"/>
            <a:lumOff val="-16864"/>
            <a:alphaOff val="0"/>
          </a:schemeClr>
        </a:solidFill>
        <a:ln w="12700" cap="flat" cmpd="sng" algn="ctr">
          <a:solidFill>
            <a:schemeClr val="accent2">
              <a:hueOff val="-10351888"/>
              <a:satOff val="45859"/>
              <a:lumOff val="-168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141E4DAE-E2A9-4182-8E0E-3AA94A1F80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6891F010-7634-4781-AEC8-6D42AB40F5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a:extLst>
              <a:ext uri="{FF2B5EF4-FFF2-40B4-BE49-F238E27FC236}">
                <a16:creationId xmlns:a16="http://schemas.microsoft.com/office/drawing/2014/main" id="{9FCA14EB-B8E0-4D3D-AEB2-73993E6859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3425" indent="-279400">
              <a:spcBef>
                <a:spcPct val="30000"/>
              </a:spcBef>
              <a:defRPr sz="1200">
                <a:solidFill>
                  <a:schemeClr val="tx1"/>
                </a:solidFill>
                <a:latin typeface="Calibri" panose="020F0502020204030204" pitchFamily="34" charset="0"/>
              </a:defRPr>
            </a:lvl2pPr>
            <a:lvl3pPr marL="1128713" indent="-222250">
              <a:spcBef>
                <a:spcPct val="30000"/>
              </a:spcBef>
              <a:defRPr sz="1200">
                <a:solidFill>
                  <a:schemeClr val="tx1"/>
                </a:solidFill>
                <a:latin typeface="Calibri" panose="020F0502020204030204" pitchFamily="34" charset="0"/>
              </a:defRPr>
            </a:lvl3pPr>
            <a:lvl4pPr marL="1582738" indent="-222250">
              <a:spcBef>
                <a:spcPct val="30000"/>
              </a:spcBef>
              <a:defRPr sz="1200">
                <a:solidFill>
                  <a:schemeClr val="tx1"/>
                </a:solidFill>
                <a:latin typeface="Calibri" panose="020F0502020204030204" pitchFamily="34" charset="0"/>
              </a:defRPr>
            </a:lvl4pPr>
            <a:lvl5pPr marL="2035175" indent="-222250">
              <a:spcBef>
                <a:spcPct val="30000"/>
              </a:spcBef>
              <a:defRPr sz="1200">
                <a:solidFill>
                  <a:schemeClr val="tx1"/>
                </a:solidFill>
                <a:latin typeface="Calibri" panose="020F0502020204030204" pitchFamily="34" charset="0"/>
              </a:defRPr>
            </a:lvl5pPr>
            <a:lvl6pPr marL="2492375" indent="-222250" eaLnBrk="0" fontAlgn="base" hangingPunct="0">
              <a:spcBef>
                <a:spcPct val="30000"/>
              </a:spcBef>
              <a:spcAft>
                <a:spcPct val="0"/>
              </a:spcAft>
              <a:defRPr sz="1200">
                <a:solidFill>
                  <a:schemeClr val="tx1"/>
                </a:solidFill>
                <a:latin typeface="Calibri" panose="020F0502020204030204" pitchFamily="34" charset="0"/>
              </a:defRPr>
            </a:lvl6pPr>
            <a:lvl7pPr marL="2949575" indent="-222250" eaLnBrk="0" fontAlgn="base" hangingPunct="0">
              <a:spcBef>
                <a:spcPct val="30000"/>
              </a:spcBef>
              <a:spcAft>
                <a:spcPct val="0"/>
              </a:spcAft>
              <a:defRPr sz="1200">
                <a:solidFill>
                  <a:schemeClr val="tx1"/>
                </a:solidFill>
                <a:latin typeface="Calibri" panose="020F0502020204030204" pitchFamily="34" charset="0"/>
              </a:defRPr>
            </a:lvl7pPr>
            <a:lvl8pPr marL="3406775" indent="-222250" eaLnBrk="0" fontAlgn="base" hangingPunct="0">
              <a:spcBef>
                <a:spcPct val="30000"/>
              </a:spcBef>
              <a:spcAft>
                <a:spcPct val="0"/>
              </a:spcAft>
              <a:defRPr sz="1200">
                <a:solidFill>
                  <a:schemeClr val="tx1"/>
                </a:solidFill>
                <a:latin typeface="Calibri" panose="020F0502020204030204" pitchFamily="34" charset="0"/>
              </a:defRPr>
            </a:lvl8pPr>
            <a:lvl9pPr marL="3863975" indent="-2222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EB7A9F-0C3D-485F-ABC1-2A04A3C378A2}" type="slidenum">
              <a:rPr lang="en-US" altLang="en-US" smtClean="0">
                <a:latin typeface="Arial" panose="020B0604020202020204" pitchFamily="34" charset="0"/>
              </a:rPr>
              <a:pPr>
                <a:spcBef>
                  <a:spcPct val="0"/>
                </a:spcBef>
              </a:pPr>
              <a:t>16</a:t>
            </a:fld>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9F51001E-A677-40F4-8E6B-B36E1C5429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F2498DEC-CC7B-4C9F-8EFB-11D801C401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If you meet before the MBEAC, you will not receive your determination on the day you appear before MBEAC, they are sent by mail.</a:t>
            </a:r>
          </a:p>
        </p:txBody>
      </p:sp>
      <p:sp>
        <p:nvSpPr>
          <p:cNvPr id="45060" name="Slide Number Placeholder 3">
            <a:extLst>
              <a:ext uri="{FF2B5EF4-FFF2-40B4-BE49-F238E27FC236}">
                <a16:creationId xmlns:a16="http://schemas.microsoft.com/office/drawing/2014/main" id="{93265170-C137-40BC-B77B-8D96BE2252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3425" indent="-279400">
              <a:spcBef>
                <a:spcPct val="30000"/>
              </a:spcBef>
              <a:defRPr sz="1200">
                <a:solidFill>
                  <a:schemeClr val="tx1"/>
                </a:solidFill>
                <a:latin typeface="Calibri" panose="020F0502020204030204" pitchFamily="34" charset="0"/>
              </a:defRPr>
            </a:lvl2pPr>
            <a:lvl3pPr marL="1128713" indent="-222250">
              <a:spcBef>
                <a:spcPct val="30000"/>
              </a:spcBef>
              <a:defRPr sz="1200">
                <a:solidFill>
                  <a:schemeClr val="tx1"/>
                </a:solidFill>
                <a:latin typeface="Calibri" panose="020F0502020204030204" pitchFamily="34" charset="0"/>
              </a:defRPr>
            </a:lvl3pPr>
            <a:lvl4pPr marL="1582738" indent="-222250">
              <a:spcBef>
                <a:spcPct val="30000"/>
              </a:spcBef>
              <a:defRPr sz="1200">
                <a:solidFill>
                  <a:schemeClr val="tx1"/>
                </a:solidFill>
                <a:latin typeface="Calibri" panose="020F0502020204030204" pitchFamily="34" charset="0"/>
              </a:defRPr>
            </a:lvl4pPr>
            <a:lvl5pPr marL="2035175" indent="-222250">
              <a:spcBef>
                <a:spcPct val="30000"/>
              </a:spcBef>
              <a:defRPr sz="1200">
                <a:solidFill>
                  <a:schemeClr val="tx1"/>
                </a:solidFill>
                <a:latin typeface="Calibri" panose="020F0502020204030204" pitchFamily="34" charset="0"/>
              </a:defRPr>
            </a:lvl5pPr>
            <a:lvl6pPr marL="2492375" indent="-222250" eaLnBrk="0" fontAlgn="base" hangingPunct="0">
              <a:spcBef>
                <a:spcPct val="30000"/>
              </a:spcBef>
              <a:spcAft>
                <a:spcPct val="0"/>
              </a:spcAft>
              <a:defRPr sz="1200">
                <a:solidFill>
                  <a:schemeClr val="tx1"/>
                </a:solidFill>
                <a:latin typeface="Calibri" panose="020F0502020204030204" pitchFamily="34" charset="0"/>
              </a:defRPr>
            </a:lvl6pPr>
            <a:lvl7pPr marL="2949575" indent="-222250" eaLnBrk="0" fontAlgn="base" hangingPunct="0">
              <a:spcBef>
                <a:spcPct val="30000"/>
              </a:spcBef>
              <a:spcAft>
                <a:spcPct val="0"/>
              </a:spcAft>
              <a:defRPr sz="1200">
                <a:solidFill>
                  <a:schemeClr val="tx1"/>
                </a:solidFill>
                <a:latin typeface="Calibri" panose="020F0502020204030204" pitchFamily="34" charset="0"/>
              </a:defRPr>
            </a:lvl7pPr>
            <a:lvl8pPr marL="3406775" indent="-222250" eaLnBrk="0" fontAlgn="base" hangingPunct="0">
              <a:spcBef>
                <a:spcPct val="30000"/>
              </a:spcBef>
              <a:spcAft>
                <a:spcPct val="0"/>
              </a:spcAft>
              <a:defRPr sz="1200">
                <a:solidFill>
                  <a:schemeClr val="tx1"/>
                </a:solidFill>
                <a:latin typeface="Calibri" panose="020F0502020204030204" pitchFamily="34" charset="0"/>
              </a:defRPr>
            </a:lvl8pPr>
            <a:lvl9pPr marL="3863975" indent="-2222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74D030-66F2-49BC-A035-8E87F8F2F4A2}" type="slidenum">
              <a:rPr lang="en-US" altLang="en-US" smtClean="0">
                <a:latin typeface="Arial" panose="020B0604020202020204" pitchFamily="34" charset="0"/>
              </a:rPr>
              <a:pPr>
                <a:spcBef>
                  <a:spcPct val="0"/>
                </a:spcBef>
              </a:pPr>
              <a:t>17</a:t>
            </a:fld>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8758C398-8851-4939-8963-7A04B0CEBB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333AAF8A-077D-4C57-9AF9-AF85CB0A34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u="sng"/>
          </a:p>
        </p:txBody>
      </p:sp>
      <p:sp>
        <p:nvSpPr>
          <p:cNvPr id="58372" name="Slide Number Placeholder 3">
            <a:extLst>
              <a:ext uri="{FF2B5EF4-FFF2-40B4-BE49-F238E27FC236}">
                <a16:creationId xmlns:a16="http://schemas.microsoft.com/office/drawing/2014/main" id="{2471EE81-B95E-4F7D-877C-3FEDBB3B91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3425" indent="-279400">
              <a:spcBef>
                <a:spcPct val="30000"/>
              </a:spcBef>
              <a:defRPr sz="1200">
                <a:solidFill>
                  <a:schemeClr val="tx1"/>
                </a:solidFill>
                <a:latin typeface="Calibri" panose="020F0502020204030204" pitchFamily="34" charset="0"/>
              </a:defRPr>
            </a:lvl2pPr>
            <a:lvl3pPr marL="1128713" indent="-222250">
              <a:spcBef>
                <a:spcPct val="30000"/>
              </a:spcBef>
              <a:defRPr sz="1200">
                <a:solidFill>
                  <a:schemeClr val="tx1"/>
                </a:solidFill>
                <a:latin typeface="Calibri" panose="020F0502020204030204" pitchFamily="34" charset="0"/>
              </a:defRPr>
            </a:lvl3pPr>
            <a:lvl4pPr marL="1582738" indent="-222250">
              <a:spcBef>
                <a:spcPct val="30000"/>
              </a:spcBef>
              <a:defRPr sz="1200">
                <a:solidFill>
                  <a:schemeClr val="tx1"/>
                </a:solidFill>
                <a:latin typeface="Calibri" panose="020F0502020204030204" pitchFamily="34" charset="0"/>
              </a:defRPr>
            </a:lvl4pPr>
            <a:lvl5pPr marL="2035175" indent="-222250">
              <a:spcBef>
                <a:spcPct val="30000"/>
              </a:spcBef>
              <a:defRPr sz="1200">
                <a:solidFill>
                  <a:schemeClr val="tx1"/>
                </a:solidFill>
                <a:latin typeface="Calibri" panose="020F0502020204030204" pitchFamily="34" charset="0"/>
              </a:defRPr>
            </a:lvl5pPr>
            <a:lvl6pPr marL="2492375" indent="-222250" eaLnBrk="0" fontAlgn="base" hangingPunct="0">
              <a:spcBef>
                <a:spcPct val="30000"/>
              </a:spcBef>
              <a:spcAft>
                <a:spcPct val="0"/>
              </a:spcAft>
              <a:defRPr sz="1200">
                <a:solidFill>
                  <a:schemeClr val="tx1"/>
                </a:solidFill>
                <a:latin typeface="Calibri" panose="020F0502020204030204" pitchFamily="34" charset="0"/>
              </a:defRPr>
            </a:lvl6pPr>
            <a:lvl7pPr marL="2949575" indent="-222250" eaLnBrk="0" fontAlgn="base" hangingPunct="0">
              <a:spcBef>
                <a:spcPct val="30000"/>
              </a:spcBef>
              <a:spcAft>
                <a:spcPct val="0"/>
              </a:spcAft>
              <a:defRPr sz="1200">
                <a:solidFill>
                  <a:schemeClr val="tx1"/>
                </a:solidFill>
                <a:latin typeface="Calibri" panose="020F0502020204030204" pitchFamily="34" charset="0"/>
              </a:defRPr>
            </a:lvl7pPr>
            <a:lvl8pPr marL="3406775" indent="-222250" eaLnBrk="0" fontAlgn="base" hangingPunct="0">
              <a:spcBef>
                <a:spcPct val="30000"/>
              </a:spcBef>
              <a:spcAft>
                <a:spcPct val="0"/>
              </a:spcAft>
              <a:defRPr sz="1200">
                <a:solidFill>
                  <a:schemeClr val="tx1"/>
                </a:solidFill>
                <a:latin typeface="Calibri" panose="020F0502020204030204" pitchFamily="34" charset="0"/>
              </a:defRPr>
            </a:lvl8pPr>
            <a:lvl9pPr marL="3863975" indent="-2222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CA2AFC-07D2-4441-86EB-9AB9EEE9B3E5}" type="slidenum">
              <a:rPr lang="en-US" altLang="en-US" smtClean="0">
                <a:latin typeface="Arial" panose="020B0604020202020204" pitchFamily="34" charset="0"/>
              </a:rPr>
              <a:pPr>
                <a:spcBef>
                  <a:spcPct val="0"/>
                </a:spcBef>
              </a:pPr>
              <a:t>18</a:t>
            </a:fld>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8758C398-8851-4939-8963-7A04B0CEBB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333AAF8A-077D-4C57-9AF9-AF85CB0A34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u="sng"/>
          </a:p>
        </p:txBody>
      </p:sp>
      <p:sp>
        <p:nvSpPr>
          <p:cNvPr id="58372" name="Slide Number Placeholder 3">
            <a:extLst>
              <a:ext uri="{FF2B5EF4-FFF2-40B4-BE49-F238E27FC236}">
                <a16:creationId xmlns:a16="http://schemas.microsoft.com/office/drawing/2014/main" id="{2471EE81-B95E-4F7D-877C-3FEDBB3B91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3425" indent="-279400">
              <a:spcBef>
                <a:spcPct val="30000"/>
              </a:spcBef>
              <a:defRPr sz="1200">
                <a:solidFill>
                  <a:schemeClr val="tx1"/>
                </a:solidFill>
                <a:latin typeface="Calibri" panose="020F0502020204030204" pitchFamily="34" charset="0"/>
              </a:defRPr>
            </a:lvl2pPr>
            <a:lvl3pPr marL="1128713" indent="-222250">
              <a:spcBef>
                <a:spcPct val="30000"/>
              </a:spcBef>
              <a:defRPr sz="1200">
                <a:solidFill>
                  <a:schemeClr val="tx1"/>
                </a:solidFill>
                <a:latin typeface="Calibri" panose="020F0502020204030204" pitchFamily="34" charset="0"/>
              </a:defRPr>
            </a:lvl3pPr>
            <a:lvl4pPr marL="1582738" indent="-222250">
              <a:spcBef>
                <a:spcPct val="30000"/>
              </a:spcBef>
              <a:defRPr sz="1200">
                <a:solidFill>
                  <a:schemeClr val="tx1"/>
                </a:solidFill>
                <a:latin typeface="Calibri" panose="020F0502020204030204" pitchFamily="34" charset="0"/>
              </a:defRPr>
            </a:lvl4pPr>
            <a:lvl5pPr marL="2035175" indent="-222250">
              <a:spcBef>
                <a:spcPct val="30000"/>
              </a:spcBef>
              <a:defRPr sz="1200">
                <a:solidFill>
                  <a:schemeClr val="tx1"/>
                </a:solidFill>
                <a:latin typeface="Calibri" panose="020F0502020204030204" pitchFamily="34" charset="0"/>
              </a:defRPr>
            </a:lvl5pPr>
            <a:lvl6pPr marL="2492375" indent="-222250" eaLnBrk="0" fontAlgn="base" hangingPunct="0">
              <a:spcBef>
                <a:spcPct val="30000"/>
              </a:spcBef>
              <a:spcAft>
                <a:spcPct val="0"/>
              </a:spcAft>
              <a:defRPr sz="1200">
                <a:solidFill>
                  <a:schemeClr val="tx1"/>
                </a:solidFill>
                <a:latin typeface="Calibri" panose="020F0502020204030204" pitchFamily="34" charset="0"/>
              </a:defRPr>
            </a:lvl6pPr>
            <a:lvl7pPr marL="2949575" indent="-222250" eaLnBrk="0" fontAlgn="base" hangingPunct="0">
              <a:spcBef>
                <a:spcPct val="30000"/>
              </a:spcBef>
              <a:spcAft>
                <a:spcPct val="0"/>
              </a:spcAft>
              <a:defRPr sz="1200">
                <a:solidFill>
                  <a:schemeClr val="tx1"/>
                </a:solidFill>
                <a:latin typeface="Calibri" panose="020F0502020204030204" pitchFamily="34" charset="0"/>
              </a:defRPr>
            </a:lvl7pPr>
            <a:lvl8pPr marL="3406775" indent="-222250" eaLnBrk="0" fontAlgn="base" hangingPunct="0">
              <a:spcBef>
                <a:spcPct val="30000"/>
              </a:spcBef>
              <a:spcAft>
                <a:spcPct val="0"/>
              </a:spcAft>
              <a:defRPr sz="1200">
                <a:solidFill>
                  <a:schemeClr val="tx1"/>
                </a:solidFill>
                <a:latin typeface="Calibri" panose="020F0502020204030204" pitchFamily="34" charset="0"/>
              </a:defRPr>
            </a:lvl8pPr>
            <a:lvl9pPr marL="3863975" indent="-2222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CA2AFC-07D2-4441-86EB-9AB9EEE9B3E5}" type="slidenum">
              <a:rPr lang="en-US" altLang="en-US" smtClean="0">
                <a:latin typeface="Arial" panose="020B0604020202020204" pitchFamily="34" charset="0"/>
              </a:rPr>
              <a:pPr>
                <a:spcBef>
                  <a:spcPct val="0"/>
                </a:spcBef>
              </a:pPr>
              <a:t>19</a:t>
            </a:fld>
            <a:endParaRPr lang="en-US" altLang="en-US">
              <a:latin typeface="Arial" panose="020B0604020202020204" pitchFamily="34" charset="0"/>
            </a:endParaRPr>
          </a:p>
        </p:txBody>
      </p:sp>
    </p:spTree>
    <p:extLst>
      <p:ext uri="{BB962C8B-B14F-4D97-AF65-F5344CB8AC3E}">
        <p14:creationId xmlns:p14="http://schemas.microsoft.com/office/powerpoint/2010/main" val="2336899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BAF02CF9-6D50-4D52-922E-E4A21DC77B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1446342C-1932-4CE8-88F5-76C17F54B8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9636" name="Slide Number Placeholder 3">
            <a:extLst>
              <a:ext uri="{FF2B5EF4-FFF2-40B4-BE49-F238E27FC236}">
                <a16:creationId xmlns:a16="http://schemas.microsoft.com/office/drawing/2014/main" id="{7CB59027-7CDA-44B3-8BF8-0546D45516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3425" indent="-279400">
              <a:spcBef>
                <a:spcPct val="30000"/>
              </a:spcBef>
              <a:defRPr sz="1200">
                <a:solidFill>
                  <a:schemeClr val="tx1"/>
                </a:solidFill>
                <a:latin typeface="Calibri" panose="020F0502020204030204" pitchFamily="34" charset="0"/>
              </a:defRPr>
            </a:lvl2pPr>
            <a:lvl3pPr marL="1128713" indent="-222250">
              <a:spcBef>
                <a:spcPct val="30000"/>
              </a:spcBef>
              <a:defRPr sz="1200">
                <a:solidFill>
                  <a:schemeClr val="tx1"/>
                </a:solidFill>
                <a:latin typeface="Calibri" panose="020F0502020204030204" pitchFamily="34" charset="0"/>
              </a:defRPr>
            </a:lvl3pPr>
            <a:lvl4pPr marL="1582738" indent="-222250">
              <a:spcBef>
                <a:spcPct val="30000"/>
              </a:spcBef>
              <a:defRPr sz="1200">
                <a:solidFill>
                  <a:schemeClr val="tx1"/>
                </a:solidFill>
                <a:latin typeface="Calibri" panose="020F0502020204030204" pitchFamily="34" charset="0"/>
              </a:defRPr>
            </a:lvl4pPr>
            <a:lvl5pPr marL="2035175" indent="-222250">
              <a:spcBef>
                <a:spcPct val="30000"/>
              </a:spcBef>
              <a:defRPr sz="1200">
                <a:solidFill>
                  <a:schemeClr val="tx1"/>
                </a:solidFill>
                <a:latin typeface="Calibri" panose="020F0502020204030204" pitchFamily="34" charset="0"/>
              </a:defRPr>
            </a:lvl5pPr>
            <a:lvl6pPr marL="2492375" indent="-222250" eaLnBrk="0" fontAlgn="base" hangingPunct="0">
              <a:spcBef>
                <a:spcPct val="30000"/>
              </a:spcBef>
              <a:spcAft>
                <a:spcPct val="0"/>
              </a:spcAft>
              <a:defRPr sz="1200">
                <a:solidFill>
                  <a:schemeClr val="tx1"/>
                </a:solidFill>
                <a:latin typeface="Calibri" panose="020F0502020204030204" pitchFamily="34" charset="0"/>
              </a:defRPr>
            </a:lvl6pPr>
            <a:lvl7pPr marL="2949575" indent="-222250" eaLnBrk="0" fontAlgn="base" hangingPunct="0">
              <a:spcBef>
                <a:spcPct val="30000"/>
              </a:spcBef>
              <a:spcAft>
                <a:spcPct val="0"/>
              </a:spcAft>
              <a:defRPr sz="1200">
                <a:solidFill>
                  <a:schemeClr val="tx1"/>
                </a:solidFill>
                <a:latin typeface="Calibri" panose="020F0502020204030204" pitchFamily="34" charset="0"/>
              </a:defRPr>
            </a:lvl7pPr>
            <a:lvl8pPr marL="3406775" indent="-222250" eaLnBrk="0" fontAlgn="base" hangingPunct="0">
              <a:spcBef>
                <a:spcPct val="30000"/>
              </a:spcBef>
              <a:spcAft>
                <a:spcPct val="0"/>
              </a:spcAft>
              <a:defRPr sz="1200">
                <a:solidFill>
                  <a:schemeClr val="tx1"/>
                </a:solidFill>
                <a:latin typeface="Calibri" panose="020F0502020204030204" pitchFamily="34" charset="0"/>
              </a:defRPr>
            </a:lvl8pPr>
            <a:lvl9pPr marL="3863975" indent="-2222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98D8CF-F69F-46FE-B6B6-407F3DE13B65}" type="slidenum">
              <a:rPr lang="en-US" altLang="en-US" smtClean="0">
                <a:latin typeface="Arial" panose="020B0604020202020204" pitchFamily="34" charset="0"/>
              </a:rPr>
              <a:pPr>
                <a:spcBef>
                  <a:spcPct val="0"/>
                </a:spcBef>
              </a:pPr>
              <a:t>20</a:t>
            </a:fld>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79CA83B1-52F7-494E-BD5A-B1B5AF846E9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961F096A-0A4A-471D-9AC4-050D261C0A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684" name="Slide Number Placeholder 3">
            <a:extLst>
              <a:ext uri="{FF2B5EF4-FFF2-40B4-BE49-F238E27FC236}">
                <a16:creationId xmlns:a16="http://schemas.microsoft.com/office/drawing/2014/main" id="{AF07405F-355D-4FA8-A131-7AC4863B05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3425" indent="-279400">
              <a:spcBef>
                <a:spcPct val="30000"/>
              </a:spcBef>
              <a:defRPr sz="1200">
                <a:solidFill>
                  <a:schemeClr val="tx1"/>
                </a:solidFill>
                <a:latin typeface="Calibri" panose="020F0502020204030204" pitchFamily="34" charset="0"/>
              </a:defRPr>
            </a:lvl2pPr>
            <a:lvl3pPr marL="1128713" indent="-222250">
              <a:spcBef>
                <a:spcPct val="30000"/>
              </a:spcBef>
              <a:defRPr sz="1200">
                <a:solidFill>
                  <a:schemeClr val="tx1"/>
                </a:solidFill>
                <a:latin typeface="Calibri" panose="020F0502020204030204" pitchFamily="34" charset="0"/>
              </a:defRPr>
            </a:lvl3pPr>
            <a:lvl4pPr marL="1582738" indent="-222250">
              <a:spcBef>
                <a:spcPct val="30000"/>
              </a:spcBef>
              <a:defRPr sz="1200">
                <a:solidFill>
                  <a:schemeClr val="tx1"/>
                </a:solidFill>
                <a:latin typeface="Calibri" panose="020F0502020204030204" pitchFamily="34" charset="0"/>
              </a:defRPr>
            </a:lvl4pPr>
            <a:lvl5pPr marL="2035175" indent="-222250">
              <a:spcBef>
                <a:spcPct val="30000"/>
              </a:spcBef>
              <a:defRPr sz="1200">
                <a:solidFill>
                  <a:schemeClr val="tx1"/>
                </a:solidFill>
                <a:latin typeface="Calibri" panose="020F0502020204030204" pitchFamily="34" charset="0"/>
              </a:defRPr>
            </a:lvl5pPr>
            <a:lvl6pPr marL="2492375" indent="-222250" eaLnBrk="0" fontAlgn="base" hangingPunct="0">
              <a:spcBef>
                <a:spcPct val="30000"/>
              </a:spcBef>
              <a:spcAft>
                <a:spcPct val="0"/>
              </a:spcAft>
              <a:defRPr sz="1200">
                <a:solidFill>
                  <a:schemeClr val="tx1"/>
                </a:solidFill>
                <a:latin typeface="Calibri" panose="020F0502020204030204" pitchFamily="34" charset="0"/>
              </a:defRPr>
            </a:lvl6pPr>
            <a:lvl7pPr marL="2949575" indent="-222250" eaLnBrk="0" fontAlgn="base" hangingPunct="0">
              <a:spcBef>
                <a:spcPct val="30000"/>
              </a:spcBef>
              <a:spcAft>
                <a:spcPct val="0"/>
              </a:spcAft>
              <a:defRPr sz="1200">
                <a:solidFill>
                  <a:schemeClr val="tx1"/>
                </a:solidFill>
                <a:latin typeface="Calibri" panose="020F0502020204030204" pitchFamily="34" charset="0"/>
              </a:defRPr>
            </a:lvl7pPr>
            <a:lvl8pPr marL="3406775" indent="-222250" eaLnBrk="0" fontAlgn="base" hangingPunct="0">
              <a:spcBef>
                <a:spcPct val="30000"/>
              </a:spcBef>
              <a:spcAft>
                <a:spcPct val="0"/>
              </a:spcAft>
              <a:defRPr sz="1200">
                <a:solidFill>
                  <a:schemeClr val="tx1"/>
                </a:solidFill>
                <a:latin typeface="Calibri" panose="020F0502020204030204" pitchFamily="34" charset="0"/>
              </a:defRPr>
            </a:lvl8pPr>
            <a:lvl9pPr marL="3863975" indent="-2222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0CADAE-ED41-4E88-BEB6-A04133FE2024}" type="slidenum">
              <a:rPr lang="en-US" altLang="en-US" smtClean="0">
                <a:latin typeface="Arial" panose="020B0604020202020204" pitchFamily="34" charset="0"/>
              </a:rPr>
              <a:pPr>
                <a:spcBef>
                  <a:spcPct val="0"/>
                </a:spcBef>
              </a:pPr>
              <a:t>21</a:t>
            </a:fld>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5389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9975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MWBOO is grounded in ensuring equity in the procurement process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19978-7896-4AFB-B11A-9C8A7228C0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181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ensure subcontractor receives the contracted work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19978-7896-4AFB-B11A-9C8A7228C0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95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Certified Services per NAICS Codes North American Industry Classification System</a:t>
            </a:r>
          </a:p>
          <a:p>
            <a:pPr marL="171450" indent="-171450">
              <a:buFont typeface="Arial" panose="020B0604020202020204" pitchFamily="34" charset="0"/>
              <a:buChar char="•"/>
            </a:pPr>
            <a:r>
              <a:rPr lang="en-US" dirty="0"/>
              <a:t>Size Limitations Small Business Administration (SBA) size standards for the service code</a:t>
            </a:r>
          </a:p>
          <a:p>
            <a:pPr marL="171450" indent="-171450">
              <a:buFont typeface="Arial" panose="020B0604020202020204" pitchFamily="34" charset="0"/>
              <a:buChar char="•"/>
            </a:pPr>
            <a:r>
              <a:rPr lang="en-US" dirty="0"/>
              <a:t>MWBOO certification does not rate or reflect the skills of the business, only that they meet baseline requirements to operate the business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19978-7896-4AFB-B11A-9C8A7228C0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587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MWBOO is grounded in ensuring equity in the procurement process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19978-7896-4AFB-B11A-9C8A7228C0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716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7079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3035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6650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6060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6574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5985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929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797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6121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debaa7b3a2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debaa7b3a2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3336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debaa7b3a2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debaa7b3a2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06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debaa7b3a2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debaa7b3a2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67671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debaa7b3a2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debaa7b3a2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6690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387CE3CC-E9F6-4F28-BBA3-9764E6EB4127}" type="slidenum">
              <a:rPr lang="en-US" smtClean="0"/>
              <a:t>64</a:t>
            </a:fld>
            <a:endParaRPr lang="en-US" dirty="0"/>
          </a:p>
        </p:txBody>
      </p:sp>
    </p:spTree>
    <p:extLst>
      <p:ext uri="{BB962C8B-B14F-4D97-AF65-F5344CB8AC3E}">
        <p14:creationId xmlns:p14="http://schemas.microsoft.com/office/powerpoint/2010/main" val="1842211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409044" lvl="3" indent="0">
              <a:buFont typeface="+mj-lt"/>
              <a:buNone/>
            </a:pPr>
            <a:endParaRPr lang="en-US" baseline="0" dirty="0">
              <a:latin typeface="Gill Sans MT" panose="020B0502020104020203" pitchFamily="34" charset="0"/>
              <a:cs typeface="Gill Sans"/>
            </a:endParaRPr>
          </a:p>
        </p:txBody>
      </p:sp>
      <p:sp>
        <p:nvSpPr>
          <p:cNvPr id="4" name="Slide Number Placeholder 3"/>
          <p:cNvSpPr>
            <a:spLocks noGrp="1"/>
          </p:cNvSpPr>
          <p:nvPr>
            <p:ph type="sldNum" sz="quarter" idx="5"/>
          </p:nvPr>
        </p:nvSpPr>
        <p:spPr/>
        <p:txBody>
          <a:bodyPr/>
          <a:lstStyle/>
          <a:p>
            <a:fld id="{2B9F7C30-FE49-4E47-BBC6-4860B0C3541A}" type="slidenum">
              <a:rPr lang="en-US" smtClean="0"/>
              <a:t>65</a:t>
            </a:fld>
            <a:endParaRPr lang="en-US" dirty="0"/>
          </a:p>
        </p:txBody>
      </p:sp>
    </p:spTree>
    <p:extLst>
      <p:ext uri="{BB962C8B-B14F-4D97-AF65-F5344CB8AC3E}">
        <p14:creationId xmlns:p14="http://schemas.microsoft.com/office/powerpoint/2010/main" val="970681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409044" lvl="3" indent="0">
              <a:buFont typeface="+mj-lt"/>
              <a:buNone/>
            </a:pPr>
            <a:endParaRPr lang="en-US" baseline="0" dirty="0">
              <a:latin typeface="Gill Sans MT" panose="020B0502020104020203" pitchFamily="34" charset="0"/>
              <a:cs typeface="Gill Sans"/>
            </a:endParaRPr>
          </a:p>
        </p:txBody>
      </p:sp>
      <p:sp>
        <p:nvSpPr>
          <p:cNvPr id="4" name="Slide Number Placeholder 3"/>
          <p:cNvSpPr>
            <a:spLocks noGrp="1"/>
          </p:cNvSpPr>
          <p:nvPr>
            <p:ph type="sldNum" sz="quarter" idx="5"/>
          </p:nvPr>
        </p:nvSpPr>
        <p:spPr/>
        <p:txBody>
          <a:bodyPr/>
          <a:lstStyle/>
          <a:p>
            <a:fld id="{2B9F7C30-FE49-4E47-BBC6-4860B0C3541A}" type="slidenum">
              <a:rPr lang="en-US" smtClean="0"/>
              <a:t>66</a:t>
            </a:fld>
            <a:endParaRPr lang="en-US" dirty="0"/>
          </a:p>
        </p:txBody>
      </p:sp>
    </p:spTree>
    <p:extLst>
      <p:ext uri="{BB962C8B-B14F-4D97-AF65-F5344CB8AC3E}">
        <p14:creationId xmlns:p14="http://schemas.microsoft.com/office/powerpoint/2010/main" val="92489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2B9F7C30-FE49-4E47-BBC6-4860B0C3541A}" type="slidenum">
              <a:rPr lang="en-US" smtClean="0"/>
              <a:t>67</a:t>
            </a:fld>
            <a:endParaRPr lang="en-US" dirty="0"/>
          </a:p>
        </p:txBody>
      </p:sp>
    </p:spTree>
    <p:extLst>
      <p:ext uri="{BB962C8B-B14F-4D97-AF65-F5344CB8AC3E}">
        <p14:creationId xmlns:p14="http://schemas.microsoft.com/office/powerpoint/2010/main" val="496937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2B9F7C30-FE49-4E47-BBC6-4860B0C3541A}" type="slidenum">
              <a:rPr lang="en-US" smtClean="0"/>
              <a:t>68</a:t>
            </a:fld>
            <a:endParaRPr lang="en-US" dirty="0"/>
          </a:p>
        </p:txBody>
      </p:sp>
    </p:spTree>
    <p:extLst>
      <p:ext uri="{BB962C8B-B14F-4D97-AF65-F5344CB8AC3E}">
        <p14:creationId xmlns:p14="http://schemas.microsoft.com/office/powerpoint/2010/main" val="3275307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177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409044" lvl="3" indent="0">
              <a:buFont typeface="+mj-lt"/>
              <a:buNone/>
            </a:pPr>
            <a:endParaRPr lang="en-US" baseline="0" dirty="0">
              <a:latin typeface="Gill Sans MT" panose="020B0502020104020203" pitchFamily="34" charset="0"/>
              <a:cs typeface="Gill Sans"/>
            </a:endParaRPr>
          </a:p>
        </p:txBody>
      </p:sp>
      <p:sp>
        <p:nvSpPr>
          <p:cNvPr id="4" name="Slide Number Placeholder 3"/>
          <p:cNvSpPr>
            <a:spLocks noGrp="1"/>
          </p:cNvSpPr>
          <p:nvPr>
            <p:ph type="sldNum" sz="quarter" idx="5"/>
          </p:nvPr>
        </p:nvSpPr>
        <p:spPr/>
        <p:txBody>
          <a:bodyPr/>
          <a:lstStyle/>
          <a:p>
            <a:fld id="{2B9F7C30-FE49-4E47-BBC6-4860B0C3541A}" type="slidenum">
              <a:rPr lang="en-US" smtClean="0"/>
              <a:t>69</a:t>
            </a:fld>
            <a:endParaRPr lang="en-US" dirty="0"/>
          </a:p>
        </p:txBody>
      </p:sp>
    </p:spTree>
    <p:extLst>
      <p:ext uri="{BB962C8B-B14F-4D97-AF65-F5344CB8AC3E}">
        <p14:creationId xmlns:p14="http://schemas.microsoft.com/office/powerpoint/2010/main" val="37156337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2B9F7C30-FE49-4E47-BBC6-4860B0C3541A}" type="slidenum">
              <a:rPr lang="en-US" smtClean="0"/>
              <a:t>70</a:t>
            </a:fld>
            <a:endParaRPr lang="en-US" dirty="0"/>
          </a:p>
        </p:txBody>
      </p:sp>
    </p:spTree>
    <p:extLst>
      <p:ext uri="{BB962C8B-B14F-4D97-AF65-F5344CB8AC3E}">
        <p14:creationId xmlns:p14="http://schemas.microsoft.com/office/powerpoint/2010/main" val="18634482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409044" lvl="3" indent="0">
              <a:buFont typeface="+mj-lt"/>
              <a:buNone/>
            </a:pPr>
            <a:endParaRPr lang="en-US" baseline="0" dirty="0">
              <a:latin typeface="Gill Sans MT" panose="020B0502020104020203" pitchFamily="34" charset="0"/>
              <a:cs typeface="Gill Sans"/>
            </a:endParaRPr>
          </a:p>
        </p:txBody>
      </p:sp>
      <p:sp>
        <p:nvSpPr>
          <p:cNvPr id="4" name="Slide Number Placeholder 3"/>
          <p:cNvSpPr>
            <a:spLocks noGrp="1"/>
          </p:cNvSpPr>
          <p:nvPr>
            <p:ph type="sldNum" sz="quarter" idx="5"/>
          </p:nvPr>
        </p:nvSpPr>
        <p:spPr/>
        <p:txBody>
          <a:bodyPr/>
          <a:lstStyle/>
          <a:p>
            <a:fld id="{2B9F7C30-FE49-4E47-BBC6-4860B0C3541A}" type="slidenum">
              <a:rPr lang="en-US" smtClean="0"/>
              <a:t>71</a:t>
            </a:fld>
            <a:endParaRPr lang="en-US" dirty="0"/>
          </a:p>
        </p:txBody>
      </p:sp>
    </p:spTree>
    <p:extLst>
      <p:ext uri="{BB962C8B-B14F-4D97-AF65-F5344CB8AC3E}">
        <p14:creationId xmlns:p14="http://schemas.microsoft.com/office/powerpoint/2010/main" val="1563689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2B9F7C30-FE49-4E47-BBC6-4860B0C3541A}" type="slidenum">
              <a:rPr lang="en-US" smtClean="0"/>
              <a:t>72</a:t>
            </a:fld>
            <a:endParaRPr lang="en-US" dirty="0"/>
          </a:p>
        </p:txBody>
      </p:sp>
    </p:spTree>
    <p:extLst>
      <p:ext uri="{BB962C8B-B14F-4D97-AF65-F5344CB8AC3E}">
        <p14:creationId xmlns:p14="http://schemas.microsoft.com/office/powerpoint/2010/main" val="25232900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2B9F7C30-FE49-4E47-BBC6-4860B0C3541A}" type="slidenum">
              <a:rPr lang="en-US" smtClean="0"/>
              <a:t>73</a:t>
            </a:fld>
            <a:endParaRPr lang="en-US" dirty="0"/>
          </a:p>
        </p:txBody>
      </p:sp>
    </p:spTree>
    <p:extLst>
      <p:ext uri="{BB962C8B-B14F-4D97-AF65-F5344CB8AC3E}">
        <p14:creationId xmlns:p14="http://schemas.microsoft.com/office/powerpoint/2010/main" val="2986698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7CE3CC-E9F6-4F28-BBA3-9764E6EB4127}" type="slidenum">
              <a:rPr lang="en-US" smtClean="0"/>
              <a:t>74</a:t>
            </a:fld>
            <a:endParaRPr lang="en-US" dirty="0"/>
          </a:p>
        </p:txBody>
      </p:sp>
    </p:spTree>
    <p:extLst>
      <p:ext uri="{BB962C8B-B14F-4D97-AF65-F5344CB8AC3E}">
        <p14:creationId xmlns:p14="http://schemas.microsoft.com/office/powerpoint/2010/main" val="31788803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debaa7b3a2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debaa7b3a2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69048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19295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10278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1589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19594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32607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2817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48187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66483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74010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debaa7b3a2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debaa7b3a2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25366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38843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debaa7b3a2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debaa7b3a2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29986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debaa7b3a2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debaa7b3a2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2862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debaa7b3a2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debaa7b3a2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062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9756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debaa7b3a2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debaa7b3a2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7150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CCC5F4-1079-E84A-8DE6-F5C69C964204}" type="slidenum">
              <a:rPr lang="en-US" smtClean="0"/>
              <a:t>105</a:t>
            </a:fld>
            <a:endParaRPr lang="en-US"/>
          </a:p>
        </p:txBody>
      </p:sp>
    </p:spTree>
    <p:extLst>
      <p:ext uri="{BB962C8B-B14F-4D97-AF65-F5344CB8AC3E}">
        <p14:creationId xmlns:p14="http://schemas.microsoft.com/office/powerpoint/2010/main" val="15355708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39799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58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850B7BE4-D33A-4CC3-9DEA-F2929A98BA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3772B7B-B2CE-4B05-9E01-0DFA329B02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a:extLst>
              <a:ext uri="{FF2B5EF4-FFF2-40B4-BE49-F238E27FC236}">
                <a16:creationId xmlns:a16="http://schemas.microsoft.com/office/drawing/2014/main" id="{5406B805-14DB-4AA8-8915-E33D3A89B4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3425" indent="-279400">
              <a:spcBef>
                <a:spcPct val="30000"/>
              </a:spcBef>
              <a:defRPr sz="1200">
                <a:solidFill>
                  <a:schemeClr val="tx1"/>
                </a:solidFill>
                <a:latin typeface="Calibri" panose="020F0502020204030204" pitchFamily="34" charset="0"/>
              </a:defRPr>
            </a:lvl2pPr>
            <a:lvl3pPr marL="1128713" indent="-222250">
              <a:spcBef>
                <a:spcPct val="30000"/>
              </a:spcBef>
              <a:defRPr sz="1200">
                <a:solidFill>
                  <a:schemeClr val="tx1"/>
                </a:solidFill>
                <a:latin typeface="Calibri" panose="020F0502020204030204" pitchFamily="34" charset="0"/>
              </a:defRPr>
            </a:lvl3pPr>
            <a:lvl4pPr marL="1582738" indent="-222250">
              <a:spcBef>
                <a:spcPct val="30000"/>
              </a:spcBef>
              <a:defRPr sz="1200">
                <a:solidFill>
                  <a:schemeClr val="tx1"/>
                </a:solidFill>
                <a:latin typeface="Calibri" panose="020F0502020204030204" pitchFamily="34" charset="0"/>
              </a:defRPr>
            </a:lvl4pPr>
            <a:lvl5pPr marL="2035175" indent="-222250">
              <a:spcBef>
                <a:spcPct val="30000"/>
              </a:spcBef>
              <a:defRPr sz="1200">
                <a:solidFill>
                  <a:schemeClr val="tx1"/>
                </a:solidFill>
                <a:latin typeface="Calibri" panose="020F0502020204030204" pitchFamily="34" charset="0"/>
              </a:defRPr>
            </a:lvl5pPr>
            <a:lvl6pPr marL="2492375" indent="-222250" eaLnBrk="0" fontAlgn="base" hangingPunct="0">
              <a:spcBef>
                <a:spcPct val="30000"/>
              </a:spcBef>
              <a:spcAft>
                <a:spcPct val="0"/>
              </a:spcAft>
              <a:defRPr sz="1200">
                <a:solidFill>
                  <a:schemeClr val="tx1"/>
                </a:solidFill>
                <a:latin typeface="Calibri" panose="020F0502020204030204" pitchFamily="34" charset="0"/>
              </a:defRPr>
            </a:lvl6pPr>
            <a:lvl7pPr marL="2949575" indent="-222250" eaLnBrk="0" fontAlgn="base" hangingPunct="0">
              <a:spcBef>
                <a:spcPct val="30000"/>
              </a:spcBef>
              <a:spcAft>
                <a:spcPct val="0"/>
              </a:spcAft>
              <a:defRPr sz="1200">
                <a:solidFill>
                  <a:schemeClr val="tx1"/>
                </a:solidFill>
                <a:latin typeface="Calibri" panose="020F0502020204030204" pitchFamily="34" charset="0"/>
              </a:defRPr>
            </a:lvl7pPr>
            <a:lvl8pPr marL="3406775" indent="-222250" eaLnBrk="0" fontAlgn="base" hangingPunct="0">
              <a:spcBef>
                <a:spcPct val="30000"/>
              </a:spcBef>
              <a:spcAft>
                <a:spcPct val="0"/>
              </a:spcAft>
              <a:defRPr sz="1200">
                <a:solidFill>
                  <a:schemeClr val="tx1"/>
                </a:solidFill>
                <a:latin typeface="Calibri" panose="020F0502020204030204" pitchFamily="34" charset="0"/>
              </a:defRPr>
            </a:lvl8pPr>
            <a:lvl9pPr marL="3863975" indent="-22225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F5FC32-26FD-4525-86FE-2B75F9139412}"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6D90F436-CE43-473B-A66E-F8AA1276AE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D252726B-58A5-4B38-A9B9-423DF99F64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5A891B4B-9586-447F-8E8D-E6462AB2B3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3425" indent="-279400">
              <a:spcBef>
                <a:spcPct val="30000"/>
              </a:spcBef>
              <a:defRPr sz="1200">
                <a:solidFill>
                  <a:schemeClr val="tx1"/>
                </a:solidFill>
                <a:latin typeface="Calibri" panose="020F0502020204030204" pitchFamily="34" charset="0"/>
              </a:defRPr>
            </a:lvl2pPr>
            <a:lvl3pPr marL="1128713" indent="-222250">
              <a:spcBef>
                <a:spcPct val="30000"/>
              </a:spcBef>
              <a:defRPr sz="1200">
                <a:solidFill>
                  <a:schemeClr val="tx1"/>
                </a:solidFill>
                <a:latin typeface="Calibri" panose="020F0502020204030204" pitchFamily="34" charset="0"/>
              </a:defRPr>
            </a:lvl3pPr>
            <a:lvl4pPr marL="1582738" indent="-222250">
              <a:spcBef>
                <a:spcPct val="30000"/>
              </a:spcBef>
              <a:defRPr sz="1200">
                <a:solidFill>
                  <a:schemeClr val="tx1"/>
                </a:solidFill>
                <a:latin typeface="Calibri" panose="020F0502020204030204" pitchFamily="34" charset="0"/>
              </a:defRPr>
            </a:lvl4pPr>
            <a:lvl5pPr marL="2035175" indent="-222250">
              <a:spcBef>
                <a:spcPct val="30000"/>
              </a:spcBef>
              <a:defRPr sz="1200">
                <a:solidFill>
                  <a:schemeClr val="tx1"/>
                </a:solidFill>
                <a:latin typeface="Calibri" panose="020F0502020204030204" pitchFamily="34" charset="0"/>
              </a:defRPr>
            </a:lvl5pPr>
            <a:lvl6pPr marL="2492375" indent="-222250" eaLnBrk="0" fontAlgn="base" hangingPunct="0">
              <a:spcBef>
                <a:spcPct val="30000"/>
              </a:spcBef>
              <a:spcAft>
                <a:spcPct val="0"/>
              </a:spcAft>
              <a:defRPr sz="1200">
                <a:solidFill>
                  <a:schemeClr val="tx1"/>
                </a:solidFill>
                <a:latin typeface="Calibri" panose="020F0502020204030204" pitchFamily="34" charset="0"/>
              </a:defRPr>
            </a:lvl6pPr>
            <a:lvl7pPr marL="2949575" indent="-222250" eaLnBrk="0" fontAlgn="base" hangingPunct="0">
              <a:spcBef>
                <a:spcPct val="30000"/>
              </a:spcBef>
              <a:spcAft>
                <a:spcPct val="0"/>
              </a:spcAft>
              <a:defRPr sz="1200">
                <a:solidFill>
                  <a:schemeClr val="tx1"/>
                </a:solidFill>
                <a:latin typeface="Calibri" panose="020F0502020204030204" pitchFamily="34" charset="0"/>
              </a:defRPr>
            </a:lvl7pPr>
            <a:lvl8pPr marL="3406775" indent="-222250" eaLnBrk="0" fontAlgn="base" hangingPunct="0">
              <a:spcBef>
                <a:spcPct val="30000"/>
              </a:spcBef>
              <a:spcAft>
                <a:spcPct val="0"/>
              </a:spcAft>
              <a:defRPr sz="1200">
                <a:solidFill>
                  <a:schemeClr val="tx1"/>
                </a:solidFill>
                <a:latin typeface="Calibri" panose="020F0502020204030204" pitchFamily="34" charset="0"/>
              </a:defRPr>
            </a:lvl8pPr>
            <a:lvl9pPr marL="3863975" indent="-2222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5E2E6B-8B56-4DD4-B022-5E30C86519B2}" type="slidenum">
              <a:rPr lang="en-US" altLang="en-US" smtClean="0">
                <a:latin typeface="Arial" panose="020B0604020202020204" pitchFamily="34" charset="0"/>
              </a:rPr>
              <a:pPr>
                <a:spcBef>
                  <a:spcPct val="0"/>
                </a:spcBef>
              </a:pPr>
              <a:t>12</a:t>
            </a:fld>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FE6EF4EF-DF36-4E9C-AF62-64577040BDA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70EE12AC-712B-47C8-894C-38E32A788F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a:extLst>
              <a:ext uri="{FF2B5EF4-FFF2-40B4-BE49-F238E27FC236}">
                <a16:creationId xmlns:a16="http://schemas.microsoft.com/office/drawing/2014/main" id="{80A454A1-8CFF-4018-A204-30810F349A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3425" indent="-279400">
              <a:spcBef>
                <a:spcPct val="30000"/>
              </a:spcBef>
              <a:defRPr sz="1200">
                <a:solidFill>
                  <a:schemeClr val="tx1"/>
                </a:solidFill>
                <a:latin typeface="Calibri" panose="020F0502020204030204" pitchFamily="34" charset="0"/>
              </a:defRPr>
            </a:lvl2pPr>
            <a:lvl3pPr marL="1128713" indent="-222250">
              <a:spcBef>
                <a:spcPct val="30000"/>
              </a:spcBef>
              <a:defRPr sz="1200">
                <a:solidFill>
                  <a:schemeClr val="tx1"/>
                </a:solidFill>
                <a:latin typeface="Calibri" panose="020F0502020204030204" pitchFamily="34" charset="0"/>
              </a:defRPr>
            </a:lvl3pPr>
            <a:lvl4pPr marL="1582738" indent="-222250">
              <a:spcBef>
                <a:spcPct val="30000"/>
              </a:spcBef>
              <a:defRPr sz="1200">
                <a:solidFill>
                  <a:schemeClr val="tx1"/>
                </a:solidFill>
                <a:latin typeface="Calibri" panose="020F0502020204030204" pitchFamily="34" charset="0"/>
              </a:defRPr>
            </a:lvl4pPr>
            <a:lvl5pPr marL="2035175" indent="-222250">
              <a:spcBef>
                <a:spcPct val="30000"/>
              </a:spcBef>
              <a:defRPr sz="1200">
                <a:solidFill>
                  <a:schemeClr val="tx1"/>
                </a:solidFill>
                <a:latin typeface="Calibri" panose="020F0502020204030204" pitchFamily="34" charset="0"/>
              </a:defRPr>
            </a:lvl5pPr>
            <a:lvl6pPr marL="2492375" indent="-222250" eaLnBrk="0" fontAlgn="base" hangingPunct="0">
              <a:spcBef>
                <a:spcPct val="30000"/>
              </a:spcBef>
              <a:spcAft>
                <a:spcPct val="0"/>
              </a:spcAft>
              <a:defRPr sz="1200">
                <a:solidFill>
                  <a:schemeClr val="tx1"/>
                </a:solidFill>
                <a:latin typeface="Calibri" panose="020F0502020204030204" pitchFamily="34" charset="0"/>
              </a:defRPr>
            </a:lvl6pPr>
            <a:lvl7pPr marL="2949575" indent="-222250" eaLnBrk="0" fontAlgn="base" hangingPunct="0">
              <a:spcBef>
                <a:spcPct val="30000"/>
              </a:spcBef>
              <a:spcAft>
                <a:spcPct val="0"/>
              </a:spcAft>
              <a:defRPr sz="1200">
                <a:solidFill>
                  <a:schemeClr val="tx1"/>
                </a:solidFill>
                <a:latin typeface="Calibri" panose="020F0502020204030204" pitchFamily="34" charset="0"/>
              </a:defRPr>
            </a:lvl7pPr>
            <a:lvl8pPr marL="3406775" indent="-222250" eaLnBrk="0" fontAlgn="base" hangingPunct="0">
              <a:spcBef>
                <a:spcPct val="30000"/>
              </a:spcBef>
              <a:spcAft>
                <a:spcPct val="0"/>
              </a:spcAft>
              <a:defRPr sz="1200">
                <a:solidFill>
                  <a:schemeClr val="tx1"/>
                </a:solidFill>
                <a:latin typeface="Calibri" panose="020F0502020204030204" pitchFamily="34" charset="0"/>
              </a:defRPr>
            </a:lvl8pPr>
            <a:lvl9pPr marL="3863975" indent="-2222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5DD86E-B0E9-4E45-BCB5-263F685360FA}" type="slidenum">
              <a:rPr lang="en-US" altLang="en-US" smtClean="0">
                <a:latin typeface="Arial" panose="020B0604020202020204" pitchFamily="34" charset="0"/>
              </a:rPr>
              <a:pPr>
                <a:spcBef>
                  <a:spcPct val="0"/>
                </a:spcBef>
              </a:pPr>
              <a:t>13</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544483" y="657775"/>
            <a:ext cx="1299300" cy="4329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1" name="Google Shape;11;p2"/>
          <p:cNvGrpSpPr/>
          <p:nvPr/>
        </p:nvGrpSpPr>
        <p:grpSpPr>
          <a:xfrm>
            <a:off x="0" y="-7088"/>
            <a:ext cx="8661398" cy="5150588"/>
            <a:chOff x="0" y="-7088"/>
            <a:chExt cx="8661398" cy="5150588"/>
          </a:xfrm>
        </p:grpSpPr>
        <p:sp>
          <p:nvSpPr>
            <p:cNvPr id="12" name="Google Shape;12;p2"/>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4" name="Google Shape;14;p2"/>
          <p:cNvGrpSpPr/>
          <p:nvPr/>
        </p:nvGrpSpPr>
        <p:grpSpPr>
          <a:xfrm rot="10800000" flipH="1">
            <a:off x="1" y="1090763"/>
            <a:ext cx="8847502" cy="2961975"/>
            <a:chOff x="-8178042" y="-4493254"/>
            <a:chExt cx="19483598" cy="6522736"/>
          </a:xfrm>
        </p:grpSpPr>
        <p:sp>
          <p:nvSpPr>
            <p:cNvPr id="15" name="Google Shape;15;p2"/>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7" name="Google Shape;17;p2"/>
          <p:cNvGrpSpPr/>
          <p:nvPr/>
        </p:nvGrpSpPr>
        <p:grpSpPr>
          <a:xfrm>
            <a:off x="3677236" y="4278349"/>
            <a:ext cx="5480829" cy="432996"/>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710175"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txBox="1">
            <a:spLocks noGrp="1"/>
          </p:cNvSpPr>
          <p:nvPr>
            <p:ph type="ctrTitle"/>
          </p:nvPr>
        </p:nvSpPr>
        <p:spPr>
          <a:xfrm>
            <a:off x="685800" y="1090750"/>
            <a:ext cx="5367900" cy="29619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ody: Navy">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EF32FB4-87AE-F443-A765-95E52DED2A2A}"/>
              </a:ext>
            </a:extLst>
          </p:cNvPr>
          <p:cNvSpPr>
            <a:spLocks noGrp="1"/>
          </p:cNvSpPr>
          <p:nvPr>
            <p:ph idx="1" hasCustomPrompt="1"/>
          </p:nvPr>
        </p:nvSpPr>
        <p:spPr>
          <a:xfrm>
            <a:off x="628650" y="1369219"/>
            <a:ext cx="7886700" cy="3126581"/>
          </a:xfrm>
        </p:spPr>
        <p:txBody>
          <a:bodyPr/>
          <a:lstStyle>
            <a:lvl1pPr>
              <a:buClr>
                <a:schemeClr val="accent1"/>
              </a:buClr>
              <a:defRPr>
                <a:solidFill>
                  <a:schemeClr val="tx1">
                    <a:lumMod val="75000"/>
                    <a:lumOff val="25000"/>
                  </a:schemeClr>
                </a:solidFill>
              </a:defRPr>
            </a:lvl1pPr>
          </a:lstStyle>
          <a:p>
            <a:pPr lvl="0"/>
            <a:r>
              <a:rPr lang="en-US"/>
              <a:t>Add your ideas here</a:t>
            </a:r>
          </a:p>
        </p:txBody>
      </p:sp>
      <p:sp>
        <p:nvSpPr>
          <p:cNvPr id="2" name="Title 1"/>
          <p:cNvSpPr>
            <a:spLocks noGrp="1"/>
          </p:cNvSpPr>
          <p:nvPr>
            <p:ph type="title" hasCustomPrompt="1"/>
          </p:nvPr>
        </p:nvSpPr>
        <p:spPr/>
        <p:txBody>
          <a:bodyPr/>
          <a:lstStyle>
            <a:lvl1pPr algn="ctr">
              <a:defRPr>
                <a:solidFill>
                  <a:schemeClr val="accent1"/>
                </a:solidFill>
              </a:defRPr>
            </a:lvl1pPr>
          </a:lstStyle>
          <a:p>
            <a:r>
              <a:rPr lang="en-US"/>
              <a:t>Heading</a:t>
            </a:r>
          </a:p>
        </p:txBody>
      </p:sp>
      <p:sp>
        <p:nvSpPr>
          <p:cNvPr id="4" name="Slide Number Placeholder 3">
            <a:extLst>
              <a:ext uri="{FF2B5EF4-FFF2-40B4-BE49-F238E27FC236}">
                <a16:creationId xmlns:a16="http://schemas.microsoft.com/office/drawing/2014/main" id="{6989E339-8F33-48BB-9F3E-123799D40705}"/>
              </a:ext>
            </a:extLst>
          </p:cNvPr>
          <p:cNvSpPr>
            <a:spLocks noGrp="1"/>
          </p:cNvSpPr>
          <p:nvPr>
            <p:ph type="sldNum" sz="quarter" idx="12"/>
          </p:nvPr>
        </p:nvSpPr>
        <p:spPr>
          <a:xfrm>
            <a:off x="7743547" y="4495800"/>
            <a:ext cx="771803" cy="273844"/>
          </a:xfrm>
        </p:spPr>
        <p:txBody>
          <a:bodyPr/>
          <a:lstStyle>
            <a:lvl1pPr>
              <a:defRPr sz="1350">
                <a:solidFill>
                  <a:schemeClr val="bg1">
                    <a:lumMod val="50000"/>
                  </a:schemeClr>
                </a:solidFill>
                <a:latin typeface="Gill Sans MT" panose="020B0502020104020203" pitchFamily="34" charset="0"/>
              </a:defRPr>
            </a:lvl1pPr>
          </a:lstStyle>
          <a:p>
            <a:fld id="{617CA05C-A280-0D44-9080-E06B3C959182}" type="slidenum">
              <a:rPr lang="en-US" smtClean="0"/>
              <a:pPr/>
              <a:t>‹#›</a:t>
            </a:fld>
            <a:endParaRPr lang="en-US" dirty="0"/>
          </a:p>
        </p:txBody>
      </p:sp>
    </p:spTree>
    <p:extLst>
      <p:ext uri="{BB962C8B-B14F-4D97-AF65-F5344CB8AC3E}">
        <p14:creationId xmlns:p14="http://schemas.microsoft.com/office/powerpoint/2010/main" val="38280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D0F12-8C33-479F-BF65-ED43F9F0FF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909371-FD05-4B32-81F2-EFFB0A081E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61183-F17F-4875-A76A-98A2387BF74D}"/>
              </a:ext>
            </a:extLst>
          </p:cNvPr>
          <p:cNvSpPr>
            <a:spLocks noGrp="1"/>
          </p:cNvSpPr>
          <p:nvPr>
            <p:ph type="dt" sz="half" idx="10"/>
          </p:nvPr>
        </p:nvSpPr>
        <p:spPr/>
        <p:txBody>
          <a:bodyPr/>
          <a:lstStyle/>
          <a:p>
            <a:fld id="{6C1CA367-E55F-44BC-A84E-FF4EAD2830CC}" type="datetimeFigureOut">
              <a:rPr lang="en-US" smtClean="0"/>
              <a:t>10/10/2022</a:t>
            </a:fld>
            <a:endParaRPr lang="en-US"/>
          </a:p>
        </p:txBody>
      </p:sp>
      <p:sp>
        <p:nvSpPr>
          <p:cNvPr id="5" name="Footer Placeholder 4">
            <a:extLst>
              <a:ext uri="{FF2B5EF4-FFF2-40B4-BE49-F238E27FC236}">
                <a16:creationId xmlns:a16="http://schemas.microsoft.com/office/drawing/2014/main" id="{23F0CB5A-1D50-44C4-BBF3-DB0211C47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9D0BD-347E-473A-8DD9-266D92353188}"/>
              </a:ext>
            </a:extLst>
          </p:cNvPr>
          <p:cNvSpPr>
            <a:spLocks noGrp="1"/>
          </p:cNvSpPr>
          <p:nvPr>
            <p:ph type="sldNum" sz="quarter" idx="12"/>
          </p:nvPr>
        </p:nvSpPr>
        <p:spPr/>
        <p:txBody>
          <a:bodyPr/>
          <a:lstStyle/>
          <a:p>
            <a:fld id="{30F5E50A-E9FA-4F5C-AA86-9990416D48FC}" type="slidenum">
              <a:rPr lang="en-US" smtClean="0"/>
              <a:t>‹#›</a:t>
            </a:fld>
            <a:endParaRPr lang="en-US"/>
          </a:p>
        </p:txBody>
      </p:sp>
    </p:spTree>
    <p:extLst>
      <p:ext uri="{BB962C8B-B14F-4D97-AF65-F5344CB8AC3E}">
        <p14:creationId xmlns:p14="http://schemas.microsoft.com/office/powerpoint/2010/main" val="2364037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FC4C33F-AE7D-4488-B74D-0191EA9F7A0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F589810-6933-4E4D-86FC-D0FB4DC0EE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6739DC-6BE3-4C9E-9286-8AA197D89997}"/>
              </a:ext>
            </a:extLst>
          </p:cNvPr>
          <p:cNvSpPr>
            <a:spLocks noGrp="1"/>
          </p:cNvSpPr>
          <p:nvPr>
            <p:ph type="sldNum" sz="quarter" idx="12"/>
          </p:nvPr>
        </p:nvSpPr>
        <p:spPr/>
        <p:txBody>
          <a:bodyPr/>
          <a:lstStyle>
            <a:lvl1pPr>
              <a:defRPr/>
            </a:lvl1pPr>
          </a:lstStyle>
          <a:p>
            <a:pPr>
              <a:defRPr/>
            </a:pPr>
            <a:fld id="{6D328137-22B0-439D-9713-6598007BCFF1}" type="slidenum">
              <a:rPr lang="en-US" altLang="en-US"/>
              <a:pPr>
                <a:defRPr/>
              </a:pPr>
              <a:t>‹#›</a:t>
            </a:fld>
            <a:endParaRPr lang="en-US" altLang="en-US"/>
          </a:p>
        </p:txBody>
      </p:sp>
    </p:spTree>
    <p:extLst>
      <p:ext uri="{BB962C8B-B14F-4D97-AF65-F5344CB8AC3E}">
        <p14:creationId xmlns:p14="http://schemas.microsoft.com/office/powerpoint/2010/main" val="81123744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BA9F13-FA04-4294-BE7C-8CEC24DFFFC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F862E2C-800A-4E68-A8A7-AEF603DD27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8E94C2-C041-4174-B5B7-2D6C1BE6B20C}"/>
              </a:ext>
            </a:extLst>
          </p:cNvPr>
          <p:cNvSpPr>
            <a:spLocks noGrp="1"/>
          </p:cNvSpPr>
          <p:nvPr>
            <p:ph type="sldNum" sz="quarter" idx="12"/>
          </p:nvPr>
        </p:nvSpPr>
        <p:spPr/>
        <p:txBody>
          <a:bodyPr/>
          <a:lstStyle>
            <a:lvl1pPr>
              <a:defRPr/>
            </a:lvl1pPr>
          </a:lstStyle>
          <a:p>
            <a:pPr>
              <a:defRPr/>
            </a:pPr>
            <a:fld id="{E8ED5C9D-BC10-498F-91CB-BFD86CB0F2FC}" type="slidenum">
              <a:rPr lang="en-US" altLang="en-US"/>
              <a:pPr>
                <a:defRPr/>
              </a:pPr>
              <a:t>‹#›</a:t>
            </a:fld>
            <a:endParaRPr lang="en-US" altLang="en-US"/>
          </a:p>
        </p:txBody>
      </p:sp>
    </p:spTree>
    <p:extLst>
      <p:ext uri="{BB962C8B-B14F-4D97-AF65-F5344CB8AC3E}">
        <p14:creationId xmlns:p14="http://schemas.microsoft.com/office/powerpoint/2010/main" val="378357644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12571-4FFF-41AB-81FA-D32FF775525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37D182C-F6A4-4A29-8848-17DC10065C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5AB22F-F262-4055-91EE-CA73E2C4CD36}"/>
              </a:ext>
            </a:extLst>
          </p:cNvPr>
          <p:cNvSpPr>
            <a:spLocks noGrp="1"/>
          </p:cNvSpPr>
          <p:nvPr>
            <p:ph type="sldNum" sz="quarter" idx="12"/>
          </p:nvPr>
        </p:nvSpPr>
        <p:spPr/>
        <p:txBody>
          <a:bodyPr/>
          <a:lstStyle>
            <a:lvl1pPr>
              <a:defRPr/>
            </a:lvl1pPr>
          </a:lstStyle>
          <a:p>
            <a:pPr>
              <a:defRPr/>
            </a:pPr>
            <a:fld id="{0A3D6F93-B4E0-402C-8018-E4043535E8E8}" type="slidenum">
              <a:rPr lang="en-US" altLang="en-US"/>
              <a:pPr>
                <a:defRPr/>
              </a:pPr>
              <a:t>‹#›</a:t>
            </a:fld>
            <a:endParaRPr lang="en-US" altLang="en-US"/>
          </a:p>
        </p:txBody>
      </p:sp>
    </p:spTree>
    <p:extLst>
      <p:ext uri="{BB962C8B-B14F-4D97-AF65-F5344CB8AC3E}">
        <p14:creationId xmlns:p14="http://schemas.microsoft.com/office/powerpoint/2010/main" val="185161421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9BEAA1-F5B8-4138-87C1-9E1CC741B11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9003F79-80A7-475A-B6F6-5D63A7334E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9857EF7-7183-47A1-BA3E-56D27B6CDD8B}"/>
              </a:ext>
            </a:extLst>
          </p:cNvPr>
          <p:cNvSpPr>
            <a:spLocks noGrp="1"/>
          </p:cNvSpPr>
          <p:nvPr>
            <p:ph type="sldNum" sz="quarter" idx="12"/>
          </p:nvPr>
        </p:nvSpPr>
        <p:spPr/>
        <p:txBody>
          <a:bodyPr/>
          <a:lstStyle>
            <a:lvl1pPr>
              <a:defRPr/>
            </a:lvl1pPr>
          </a:lstStyle>
          <a:p>
            <a:pPr>
              <a:defRPr/>
            </a:pPr>
            <a:fld id="{60FB67D9-19C1-4F7E-A1F4-4D30BBB9639C}" type="slidenum">
              <a:rPr lang="en-US" altLang="en-US"/>
              <a:pPr>
                <a:defRPr/>
              </a:pPr>
              <a:t>‹#›</a:t>
            </a:fld>
            <a:endParaRPr lang="en-US" altLang="en-US"/>
          </a:p>
        </p:txBody>
      </p:sp>
    </p:spTree>
    <p:extLst>
      <p:ext uri="{BB962C8B-B14F-4D97-AF65-F5344CB8AC3E}">
        <p14:creationId xmlns:p14="http://schemas.microsoft.com/office/powerpoint/2010/main" val="14556088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AE51634-6C5E-4534-A4F7-FABD4002165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1A0B96D-32BE-4E9F-95C7-B0A4204C4FE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3987E54-7B26-4AE6-BD60-7379B11A6186}"/>
              </a:ext>
            </a:extLst>
          </p:cNvPr>
          <p:cNvSpPr>
            <a:spLocks noGrp="1"/>
          </p:cNvSpPr>
          <p:nvPr>
            <p:ph type="sldNum" sz="quarter" idx="12"/>
          </p:nvPr>
        </p:nvSpPr>
        <p:spPr/>
        <p:txBody>
          <a:bodyPr/>
          <a:lstStyle>
            <a:lvl1pPr>
              <a:defRPr/>
            </a:lvl1pPr>
          </a:lstStyle>
          <a:p>
            <a:pPr>
              <a:defRPr/>
            </a:pPr>
            <a:fld id="{F58F201C-6BA2-45E9-95B8-3A1BC1679011}" type="slidenum">
              <a:rPr lang="en-US" altLang="en-US"/>
              <a:pPr>
                <a:defRPr/>
              </a:pPr>
              <a:t>‹#›</a:t>
            </a:fld>
            <a:endParaRPr lang="en-US" altLang="en-US"/>
          </a:p>
        </p:txBody>
      </p:sp>
    </p:spTree>
    <p:extLst>
      <p:ext uri="{BB962C8B-B14F-4D97-AF65-F5344CB8AC3E}">
        <p14:creationId xmlns:p14="http://schemas.microsoft.com/office/powerpoint/2010/main" val="415917365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915C9C8-E0C3-4DB9-BC39-565D1CD8C6B9}"/>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EA532FEC-2BC7-4136-B610-3AB3FB5E274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CFA8F23-D43D-4DB0-96EF-77C3D353ECF4}"/>
              </a:ext>
            </a:extLst>
          </p:cNvPr>
          <p:cNvSpPr>
            <a:spLocks noGrp="1"/>
          </p:cNvSpPr>
          <p:nvPr>
            <p:ph type="sldNum" sz="quarter" idx="12"/>
          </p:nvPr>
        </p:nvSpPr>
        <p:spPr/>
        <p:txBody>
          <a:bodyPr/>
          <a:lstStyle>
            <a:lvl1pPr>
              <a:defRPr/>
            </a:lvl1pPr>
          </a:lstStyle>
          <a:p>
            <a:pPr>
              <a:defRPr/>
            </a:pPr>
            <a:fld id="{36784AFB-D4E2-430A-9B06-5E5C3E550AD3}" type="slidenum">
              <a:rPr lang="en-US" altLang="en-US"/>
              <a:pPr>
                <a:defRPr/>
              </a:pPr>
              <a:t>‹#›</a:t>
            </a:fld>
            <a:endParaRPr lang="en-US" altLang="en-US"/>
          </a:p>
        </p:txBody>
      </p:sp>
    </p:spTree>
    <p:extLst>
      <p:ext uri="{BB962C8B-B14F-4D97-AF65-F5344CB8AC3E}">
        <p14:creationId xmlns:p14="http://schemas.microsoft.com/office/powerpoint/2010/main" val="247210364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1A84C26-E840-4446-8889-896B35587033}"/>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B1821187-EA3E-47AE-A205-607C6338804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A9143E9-5F13-47BB-BB73-F2277799698B}"/>
              </a:ext>
            </a:extLst>
          </p:cNvPr>
          <p:cNvSpPr>
            <a:spLocks noGrp="1"/>
          </p:cNvSpPr>
          <p:nvPr>
            <p:ph type="sldNum" sz="quarter" idx="12"/>
          </p:nvPr>
        </p:nvSpPr>
        <p:spPr/>
        <p:txBody>
          <a:bodyPr/>
          <a:lstStyle>
            <a:lvl1pPr>
              <a:defRPr/>
            </a:lvl1pPr>
          </a:lstStyle>
          <a:p>
            <a:pPr>
              <a:defRPr/>
            </a:pPr>
            <a:fld id="{A223366C-1E2A-43E6-8298-D43EAD09CF71}" type="slidenum">
              <a:rPr lang="en-US" altLang="en-US"/>
              <a:pPr>
                <a:defRPr/>
              </a:pPr>
              <a:t>‹#›</a:t>
            </a:fld>
            <a:endParaRPr lang="en-US" altLang="en-US"/>
          </a:p>
        </p:txBody>
      </p:sp>
    </p:spTree>
    <p:extLst>
      <p:ext uri="{BB962C8B-B14F-4D97-AF65-F5344CB8AC3E}">
        <p14:creationId xmlns:p14="http://schemas.microsoft.com/office/powerpoint/2010/main" val="423767707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72E55DE7-3001-487B-9393-4DE0F9AC675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DF70852-3D84-4B9B-BC3E-043BBFCE3DD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BC8350E-B38E-4763-A0DE-DE9851E84AB4}"/>
              </a:ext>
            </a:extLst>
          </p:cNvPr>
          <p:cNvSpPr>
            <a:spLocks noGrp="1"/>
          </p:cNvSpPr>
          <p:nvPr>
            <p:ph type="sldNum" sz="quarter" idx="12"/>
          </p:nvPr>
        </p:nvSpPr>
        <p:spPr/>
        <p:txBody>
          <a:bodyPr/>
          <a:lstStyle>
            <a:lvl1pPr>
              <a:defRPr/>
            </a:lvl1pPr>
          </a:lstStyle>
          <a:p>
            <a:pPr>
              <a:defRPr/>
            </a:pPr>
            <a:fld id="{D65BC7D5-4B98-4116-8870-FB65606E6FAC}" type="slidenum">
              <a:rPr lang="en-US" altLang="en-US"/>
              <a:pPr>
                <a:defRPr/>
              </a:pPr>
              <a:t>‹#›</a:t>
            </a:fld>
            <a:endParaRPr lang="en-US" altLang="en-US"/>
          </a:p>
        </p:txBody>
      </p:sp>
    </p:spTree>
    <p:extLst>
      <p:ext uri="{BB962C8B-B14F-4D97-AF65-F5344CB8AC3E}">
        <p14:creationId xmlns:p14="http://schemas.microsoft.com/office/powerpoint/2010/main" val="403347795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23"/>
        <p:cNvGrpSpPr/>
        <p:nvPr/>
      </p:nvGrpSpPr>
      <p:grpSpPr>
        <a:xfrm>
          <a:off x="0" y="0"/>
          <a:ext cx="0" cy="0"/>
          <a:chOff x="0" y="0"/>
          <a:chExt cx="0" cy="0"/>
        </a:xfrm>
      </p:grpSpPr>
      <p:sp>
        <p:nvSpPr>
          <p:cNvPr id="24" name="Google Shape;24;p3"/>
          <p:cNvSpPr/>
          <p:nvPr/>
        </p:nvSpPr>
        <p:spPr>
          <a:xfrm>
            <a:off x="5697214" y="2635519"/>
            <a:ext cx="889200" cy="296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25" name="Google Shape;25;p3"/>
          <p:cNvGrpSpPr/>
          <p:nvPr/>
        </p:nvGrpSpPr>
        <p:grpSpPr>
          <a:xfrm>
            <a:off x="0" y="-7088"/>
            <a:ext cx="8661398" cy="5150588"/>
            <a:chOff x="0" y="-7088"/>
            <a:chExt cx="8661398" cy="5150588"/>
          </a:xfrm>
        </p:grpSpPr>
        <p:sp>
          <p:nvSpPr>
            <p:cNvPr id="26" name="Google Shape;26;p3"/>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28" name="Google Shape;28;p3"/>
          <p:cNvGrpSpPr/>
          <p:nvPr/>
        </p:nvGrpSpPr>
        <p:grpSpPr>
          <a:xfrm rot="10800000" flipH="1">
            <a:off x="-2" y="2924826"/>
            <a:ext cx="6589087" cy="2027268"/>
            <a:chOff x="-9894852" y="-4493254"/>
            <a:chExt cx="21200407" cy="6522740"/>
          </a:xfrm>
        </p:grpSpPr>
        <p:sp>
          <p:nvSpPr>
            <p:cNvPr id="29" name="Google Shape;29;p3"/>
            <p:cNvSpPr/>
            <p:nvPr/>
          </p:nvSpPr>
          <p:spPr>
            <a:xfrm>
              <a:off x="-9894852" y="-4493114"/>
              <a:ext cx="146853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0" name="Google Shape;30;p3"/>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31" name="Google Shape;31;p3"/>
          <p:cNvGrpSpPr/>
          <p:nvPr/>
        </p:nvGrpSpPr>
        <p:grpSpPr>
          <a:xfrm>
            <a:off x="6946842" y="4472723"/>
            <a:ext cx="2202830" cy="670795"/>
            <a:chOff x="5575242" y="4472723"/>
            <a:chExt cx="2202830" cy="670795"/>
          </a:xfrm>
        </p:grpSpPr>
        <p:sp>
          <p:nvSpPr>
            <p:cNvPr id="32" name="Google Shape;32;p3"/>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 name="Google Shape;39;p3"/>
          <p:cNvSpPr txBox="1">
            <a:spLocks noGrp="1"/>
          </p:cNvSpPr>
          <p:nvPr>
            <p:ph type="ctrTitle"/>
          </p:nvPr>
        </p:nvSpPr>
        <p:spPr>
          <a:xfrm>
            <a:off x="463525" y="2871148"/>
            <a:ext cx="40944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0" name="Google Shape;40;p3"/>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2000"/>
              <a:buNone/>
              <a:defRPr sz="2000">
                <a:solidFill>
                  <a:schemeClr val="accent5"/>
                </a:solidFill>
              </a:defRPr>
            </a:lvl1pPr>
            <a:lvl2pPr lvl="1" rtl="0">
              <a:spcBef>
                <a:spcPts val="1000"/>
              </a:spcBef>
              <a:spcAft>
                <a:spcPts val="0"/>
              </a:spcAft>
              <a:buClr>
                <a:schemeClr val="accent5"/>
              </a:buClr>
              <a:buSzPts val="2000"/>
              <a:buNone/>
              <a:defRPr sz="2000">
                <a:solidFill>
                  <a:schemeClr val="accent5"/>
                </a:solidFill>
              </a:defRPr>
            </a:lvl2pPr>
            <a:lvl3pPr lvl="2" rtl="0">
              <a:spcBef>
                <a:spcPts val="1000"/>
              </a:spcBef>
              <a:spcAft>
                <a:spcPts val="0"/>
              </a:spcAft>
              <a:buClr>
                <a:schemeClr val="accent5"/>
              </a:buClr>
              <a:buSzPts val="2000"/>
              <a:buNone/>
              <a:defRPr sz="2000">
                <a:solidFill>
                  <a:schemeClr val="accent5"/>
                </a:solidFill>
              </a:defRPr>
            </a:lvl3pPr>
            <a:lvl4pPr lvl="3" rtl="0">
              <a:spcBef>
                <a:spcPts val="1000"/>
              </a:spcBef>
              <a:spcAft>
                <a:spcPts val="0"/>
              </a:spcAft>
              <a:buClr>
                <a:schemeClr val="accent5"/>
              </a:buClr>
              <a:buSzPts val="2000"/>
              <a:buNone/>
              <a:defRPr sz="2000">
                <a:solidFill>
                  <a:schemeClr val="accent5"/>
                </a:solidFill>
              </a:defRPr>
            </a:lvl4pPr>
            <a:lvl5pPr lvl="4" rtl="0">
              <a:spcBef>
                <a:spcPts val="1000"/>
              </a:spcBef>
              <a:spcAft>
                <a:spcPts val="0"/>
              </a:spcAft>
              <a:buClr>
                <a:schemeClr val="accent5"/>
              </a:buClr>
              <a:buSzPts val="2000"/>
              <a:buNone/>
              <a:defRPr sz="2000">
                <a:solidFill>
                  <a:schemeClr val="accent5"/>
                </a:solidFill>
              </a:defRPr>
            </a:lvl5pPr>
            <a:lvl6pPr lvl="5" rtl="0">
              <a:spcBef>
                <a:spcPts val="1000"/>
              </a:spcBef>
              <a:spcAft>
                <a:spcPts val="0"/>
              </a:spcAft>
              <a:buClr>
                <a:schemeClr val="accent5"/>
              </a:buClr>
              <a:buSzPts val="2000"/>
              <a:buNone/>
              <a:defRPr sz="2000">
                <a:solidFill>
                  <a:schemeClr val="accent5"/>
                </a:solidFill>
              </a:defRPr>
            </a:lvl6pPr>
            <a:lvl7pPr lvl="6" rtl="0">
              <a:spcBef>
                <a:spcPts val="1000"/>
              </a:spcBef>
              <a:spcAft>
                <a:spcPts val="0"/>
              </a:spcAft>
              <a:buClr>
                <a:schemeClr val="accent5"/>
              </a:buClr>
              <a:buSzPts val="2000"/>
              <a:buNone/>
              <a:defRPr sz="2000">
                <a:solidFill>
                  <a:schemeClr val="accent5"/>
                </a:solidFill>
              </a:defRPr>
            </a:lvl7pPr>
            <a:lvl8pPr lvl="7" rtl="0">
              <a:spcBef>
                <a:spcPts val="1000"/>
              </a:spcBef>
              <a:spcAft>
                <a:spcPts val="0"/>
              </a:spcAft>
              <a:buClr>
                <a:schemeClr val="accent5"/>
              </a:buClr>
              <a:buSzPts val="2000"/>
              <a:buNone/>
              <a:defRPr sz="2000">
                <a:solidFill>
                  <a:schemeClr val="accent5"/>
                </a:solidFill>
              </a:defRPr>
            </a:lvl8pPr>
            <a:lvl9pPr lvl="8" rtl="0">
              <a:spcBef>
                <a:spcPts val="1000"/>
              </a:spcBef>
              <a:spcAft>
                <a:spcPts val="1000"/>
              </a:spcAft>
              <a:buClr>
                <a:schemeClr val="accent5"/>
              </a:buClr>
              <a:buSzPts val="2000"/>
              <a:buNone/>
              <a:defRPr sz="2000">
                <a:solidFill>
                  <a:schemeClr val="accent5"/>
                </a:solidFill>
              </a:defRPr>
            </a:lvl9pPr>
          </a:lstStyle>
          <a:p>
            <a:endParaRPr/>
          </a:p>
        </p:txBody>
      </p:sp>
      <p:sp>
        <p:nvSpPr>
          <p:cNvPr id="41" name="Google Shape;41;p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85F5B46B-7798-40CD-BA14-B0BCA6F5E27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A7C82D6-6288-4F83-A3FC-E1C52E5E992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FACFBB1-68AE-432D-822D-B4B9A426400D}"/>
              </a:ext>
            </a:extLst>
          </p:cNvPr>
          <p:cNvSpPr>
            <a:spLocks noGrp="1"/>
          </p:cNvSpPr>
          <p:nvPr>
            <p:ph type="sldNum" sz="quarter" idx="12"/>
          </p:nvPr>
        </p:nvSpPr>
        <p:spPr/>
        <p:txBody>
          <a:bodyPr/>
          <a:lstStyle>
            <a:lvl1pPr>
              <a:defRPr/>
            </a:lvl1pPr>
          </a:lstStyle>
          <a:p>
            <a:pPr>
              <a:defRPr/>
            </a:pPr>
            <a:fld id="{98F3D993-7AC2-4AF3-AE6F-1701E53460AA}" type="slidenum">
              <a:rPr lang="en-US" altLang="en-US"/>
              <a:pPr>
                <a:defRPr/>
              </a:pPr>
              <a:t>‹#›</a:t>
            </a:fld>
            <a:endParaRPr lang="en-US" altLang="en-US"/>
          </a:p>
        </p:txBody>
      </p:sp>
    </p:spTree>
    <p:extLst>
      <p:ext uri="{BB962C8B-B14F-4D97-AF65-F5344CB8AC3E}">
        <p14:creationId xmlns:p14="http://schemas.microsoft.com/office/powerpoint/2010/main" val="3027113817"/>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11286-ABE3-44BB-A86E-4492BD57AF5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D454A7F-B006-47AE-A777-DB4A003CFB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4AE1081-9CB2-49A0-A4D6-0858EED65E21}"/>
              </a:ext>
            </a:extLst>
          </p:cNvPr>
          <p:cNvSpPr>
            <a:spLocks noGrp="1"/>
          </p:cNvSpPr>
          <p:nvPr>
            <p:ph type="sldNum" sz="quarter" idx="12"/>
          </p:nvPr>
        </p:nvSpPr>
        <p:spPr/>
        <p:txBody>
          <a:bodyPr/>
          <a:lstStyle>
            <a:lvl1pPr>
              <a:defRPr/>
            </a:lvl1pPr>
          </a:lstStyle>
          <a:p>
            <a:pPr>
              <a:defRPr/>
            </a:pPr>
            <a:fld id="{0BD34ED6-5743-4028-BA3D-B1A45EAAAF05}" type="slidenum">
              <a:rPr lang="en-US" altLang="en-US"/>
              <a:pPr>
                <a:defRPr/>
              </a:pPr>
              <a:t>‹#›</a:t>
            </a:fld>
            <a:endParaRPr lang="en-US" altLang="en-US"/>
          </a:p>
        </p:txBody>
      </p:sp>
    </p:spTree>
    <p:extLst>
      <p:ext uri="{BB962C8B-B14F-4D97-AF65-F5344CB8AC3E}">
        <p14:creationId xmlns:p14="http://schemas.microsoft.com/office/powerpoint/2010/main" val="4151533928"/>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B5F1D-7ABF-4078-A6E6-20B2EC92F8B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ECCA775-2B12-4471-BB5E-6FE2C42B74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582F85-3990-40AE-8C74-EE0FEA861F1A}"/>
              </a:ext>
            </a:extLst>
          </p:cNvPr>
          <p:cNvSpPr>
            <a:spLocks noGrp="1"/>
          </p:cNvSpPr>
          <p:nvPr>
            <p:ph type="sldNum" sz="quarter" idx="12"/>
          </p:nvPr>
        </p:nvSpPr>
        <p:spPr/>
        <p:txBody>
          <a:bodyPr/>
          <a:lstStyle>
            <a:lvl1pPr>
              <a:defRPr/>
            </a:lvl1pPr>
          </a:lstStyle>
          <a:p>
            <a:pPr>
              <a:defRPr/>
            </a:pPr>
            <a:fld id="{D0CF7946-85C7-4CAD-82EC-42ED99DD4DF2}" type="slidenum">
              <a:rPr lang="en-US" altLang="en-US"/>
              <a:pPr>
                <a:defRPr/>
              </a:pPr>
              <a:t>‹#›</a:t>
            </a:fld>
            <a:endParaRPr lang="en-US" altLang="en-US"/>
          </a:p>
        </p:txBody>
      </p:sp>
    </p:spTree>
    <p:extLst>
      <p:ext uri="{BB962C8B-B14F-4D97-AF65-F5344CB8AC3E}">
        <p14:creationId xmlns:p14="http://schemas.microsoft.com/office/powerpoint/2010/main" val="228200544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p>
        </p:txBody>
      </p:sp>
      <p:sp>
        <p:nvSpPr>
          <p:cNvPr id="3" name="Subtitle 2"/>
          <p:cNvSpPr>
            <a:spLocks noGrp="1"/>
          </p:cNvSpPr>
          <p:nvPr>
            <p:ph type="subTitle" idx="1"/>
          </p:nvPr>
        </p:nvSpPr>
        <p:spPr>
          <a:xfrm>
            <a:off x="2021396" y="3264408"/>
            <a:ext cx="5101209" cy="929921"/>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Date Placeholder 6"/>
          <p:cNvSpPr>
            <a:spLocks noGrp="1"/>
          </p:cNvSpPr>
          <p:nvPr>
            <p:ph type="dt" sz="half" idx="10"/>
          </p:nvPr>
        </p:nvSpPr>
        <p:spPr/>
        <p:txBody>
          <a:bodyPr/>
          <a:lstStyle/>
          <a:p>
            <a:fld id="{888272A0-5EFA-4C7E-8D7E-D91100FA7FC5}" type="datetimeFigureOut">
              <a:rPr lang="en-US" smtClean="0"/>
              <a:t>10/10/2022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1350327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8272A0-5EFA-4C7E-8D7E-D91100FA7FC5}" type="datetimeFigureOut">
              <a:rPr lang="en-US" smtClean="0"/>
              <a:t>10/10/2022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557692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021396" y="3264349"/>
            <a:ext cx="5101209" cy="94881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888272A0-5EFA-4C7E-8D7E-D91100FA7FC5}" type="datetimeFigureOut">
              <a:rPr lang="en-US" smtClean="0"/>
              <a:t>10/10/2022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41727877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6434" y="1978533"/>
            <a:ext cx="3203828"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3737" y="1978533"/>
            <a:ext cx="3202685"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888272A0-5EFA-4C7E-8D7E-D91100FA7FC5}" type="datetimeFigureOut">
              <a:rPr lang="en-US" smtClean="0"/>
              <a:t>10/10/2022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3891145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187577" y="2357438"/>
            <a:ext cx="3202686" cy="19475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53737" y="2357438"/>
            <a:ext cx="3190113" cy="1947582"/>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475373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p:txBody>
          <a:bodyPr/>
          <a:lstStyle/>
          <a:p>
            <a:fld id="{888272A0-5EFA-4C7E-8D7E-D91100FA7FC5}" type="datetimeFigureOut">
              <a:rPr lang="en-US" smtClean="0"/>
              <a:t>10/10/2022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35CB2B-47CB-46A4-8CAE-E46A0240F8C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6228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8272A0-5EFA-4C7E-8D7E-D91100FA7FC5}" type="datetimeFigureOut">
              <a:rPr lang="en-US" smtClean="0"/>
              <a:t>10/10/2022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1489045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8272A0-5EFA-4C7E-8D7E-D91100FA7FC5}" type="datetimeFigureOut">
              <a:rPr lang="en-US" smtClean="0"/>
              <a:t>10/10/2022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1049650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1"/>
        <p:cNvGrpSpPr/>
        <p:nvPr/>
      </p:nvGrpSpPr>
      <p:grpSpPr>
        <a:xfrm>
          <a:off x="0" y="0"/>
          <a:ext cx="0" cy="0"/>
          <a:chOff x="0" y="0"/>
          <a:chExt cx="0" cy="0"/>
        </a:xfrm>
      </p:grpSpPr>
      <p:grpSp>
        <p:nvGrpSpPr>
          <p:cNvPr id="62" name="Google Shape;62;p5"/>
          <p:cNvGrpSpPr/>
          <p:nvPr/>
        </p:nvGrpSpPr>
        <p:grpSpPr>
          <a:xfrm>
            <a:off x="6946842" y="4472723"/>
            <a:ext cx="2202830" cy="670795"/>
            <a:chOff x="5575242" y="4472723"/>
            <a:chExt cx="2202830" cy="670795"/>
          </a:xfrm>
        </p:grpSpPr>
        <p:sp>
          <p:nvSpPr>
            <p:cNvPr id="63" name="Google Shape;63;p5"/>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 name="Google Shape;70;p5"/>
          <p:cNvGrpSpPr/>
          <p:nvPr/>
        </p:nvGrpSpPr>
        <p:grpSpPr>
          <a:xfrm>
            <a:off x="-4" y="40"/>
            <a:ext cx="7072430" cy="1327315"/>
            <a:chOff x="-4" y="40"/>
            <a:chExt cx="7072430" cy="1327315"/>
          </a:xfrm>
        </p:grpSpPr>
        <p:sp>
          <p:nvSpPr>
            <p:cNvPr id="71" name="Google Shape;71;p5"/>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72" name="Google Shape;72;p5"/>
            <p:cNvGrpSpPr/>
            <p:nvPr/>
          </p:nvGrpSpPr>
          <p:grpSpPr>
            <a:xfrm rot="10800000" flipH="1">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74" name="Google Shape;74;p5"/>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75" name="Google Shape;75;p5"/>
            <p:cNvGrpSpPr/>
            <p:nvPr/>
          </p:nvGrpSpPr>
          <p:grpSpPr>
            <a:xfrm rot="10800000" flipH="1">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77" name="Google Shape;77;p5"/>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sp>
        <p:nvSpPr>
          <p:cNvPr id="78" name="Google Shape;78;p5"/>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814275" y="1327350"/>
            <a:ext cx="6132600" cy="3145500"/>
          </a:xfrm>
          <a:prstGeom prst="rect">
            <a:avLst/>
          </a:prstGeom>
        </p:spPr>
        <p:txBody>
          <a:bodyPr spcFirstLastPara="1" wrap="square" lIns="91425" tIns="91425" rIns="91425" bIns="91425" anchor="ctr" anchorCtr="0">
            <a:noAutofit/>
          </a:bodyPr>
          <a:lstStyle>
            <a:lvl1pPr marL="457200" lvl="0" indent="-381000">
              <a:spcBef>
                <a:spcPts val="60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80" name="Google Shape;80;p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1682871"/>
            <a:ext cx="3364992" cy="856123"/>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p>
        </p:txBody>
      </p:sp>
      <p:sp>
        <p:nvSpPr>
          <p:cNvPr id="3" name="Content Placeholder 2"/>
          <p:cNvSpPr>
            <a:spLocks noGrp="1"/>
          </p:cNvSpPr>
          <p:nvPr>
            <p:ph idx="1"/>
          </p:nvPr>
        </p:nvSpPr>
        <p:spPr>
          <a:xfrm>
            <a:off x="5052060" y="603504"/>
            <a:ext cx="3611880" cy="3936492"/>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6676" y="2662439"/>
            <a:ext cx="2846070" cy="164552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9" name="Date Placeholder 8"/>
          <p:cNvSpPr>
            <a:spLocks noGrp="1"/>
          </p:cNvSpPr>
          <p:nvPr>
            <p:ph type="dt" sz="half" idx="10"/>
          </p:nvPr>
        </p:nvSpPr>
        <p:spPr/>
        <p:txBody>
          <a:bodyPr/>
          <a:lstStyle/>
          <a:p>
            <a:fld id="{888272A0-5EFA-4C7E-8D7E-D91100FA7FC5}" type="datetimeFigureOut">
              <a:rPr lang="en-US" smtClean="0"/>
              <a:t>10/10/2022</a:t>
            </a:fld>
            <a:endParaRPr lang="en-US"/>
          </a:p>
        </p:txBody>
      </p:sp>
      <p:sp>
        <p:nvSpPr>
          <p:cNvPr id="10" name="Footer Placeholder 9"/>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4228500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1682871"/>
            <a:ext cx="3371249" cy="85098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4572000" y="0"/>
            <a:ext cx="4576573" cy="51435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6676" y="2662439"/>
            <a:ext cx="2846070" cy="1645528"/>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88272A0-5EFA-4C7E-8D7E-D91100FA7FC5}" type="datetimeFigureOut">
              <a:rPr lang="en-US" smtClean="0"/>
              <a:t>10/10/2022</a:t>
            </a:fld>
            <a:endParaRPr lang="en-US"/>
          </a:p>
        </p:txBody>
      </p:sp>
      <p:sp>
        <p:nvSpPr>
          <p:cNvPr id="9" name="Footer Placeholder 8"/>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3083793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8272A0-5EFA-4C7E-8D7E-D91100FA7FC5}"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2888493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702945"/>
            <a:ext cx="973956" cy="37376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3352" y="702945"/>
            <a:ext cx="4648867" cy="373761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8272A0-5EFA-4C7E-8D7E-D91100FA7FC5}"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2058665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3264408"/>
            <a:ext cx="5101209" cy="929921"/>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EEAEE23-B36C-4566-8108-5AEC275F4286}" type="datetimeFigureOut">
              <a:rPr lang="en-US" smtClean="0"/>
              <a:t>10/10/2022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4286470952"/>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EAEE23-B36C-4566-8108-5AEC275F4286}" type="datetimeFigureOut">
              <a:rPr lang="en-US" smtClean="0"/>
              <a:t>10/10/2022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4249257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3264349"/>
            <a:ext cx="5101209" cy="94881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5EEAEE23-B36C-4566-8108-5AEC275F4286}" type="datetimeFigureOut">
              <a:rPr lang="en-US" smtClean="0"/>
              <a:t>10/10/2022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2877701250"/>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1978533"/>
            <a:ext cx="3203828" cy="232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1978533"/>
            <a:ext cx="3202685" cy="232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EEAEE23-B36C-4566-8108-5AEC275F4286}" type="datetimeFigureOut">
              <a:rPr lang="en-US" smtClean="0"/>
              <a:t>10/10/2022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4126448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2357438"/>
            <a:ext cx="3202686" cy="19475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2357438"/>
            <a:ext cx="3190113" cy="194758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5EEAEE23-B36C-4566-8108-5AEC275F4286}" type="datetimeFigureOut">
              <a:rPr lang="en-US" smtClean="0"/>
              <a:t>10/10/2022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8C7D22-D1EB-4F1D-84B9-C734A745371C}"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23281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EAEE23-B36C-4566-8108-5AEC275F4286}" type="datetimeFigureOut">
              <a:rPr lang="en-US" smtClean="0"/>
              <a:t>10/10/2022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2782197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1"/>
        <p:cNvGrpSpPr/>
        <p:nvPr/>
      </p:nvGrpSpPr>
      <p:grpSpPr>
        <a:xfrm>
          <a:off x="0" y="0"/>
          <a:ext cx="0" cy="0"/>
          <a:chOff x="0" y="0"/>
          <a:chExt cx="0" cy="0"/>
        </a:xfrm>
      </p:grpSpPr>
      <p:grpSp>
        <p:nvGrpSpPr>
          <p:cNvPr id="82" name="Google Shape;82;p6"/>
          <p:cNvGrpSpPr/>
          <p:nvPr/>
        </p:nvGrpSpPr>
        <p:grpSpPr>
          <a:xfrm>
            <a:off x="-4" y="40"/>
            <a:ext cx="7072430" cy="1327315"/>
            <a:chOff x="-4" y="40"/>
            <a:chExt cx="7072430" cy="1327315"/>
          </a:xfrm>
        </p:grpSpPr>
        <p:sp>
          <p:nvSpPr>
            <p:cNvPr id="83" name="Google Shape;83;p6"/>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84" name="Google Shape;84;p6"/>
            <p:cNvGrpSpPr/>
            <p:nvPr/>
          </p:nvGrpSpPr>
          <p:grpSpPr>
            <a:xfrm rot="10800000" flipH="1">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6" name="Google Shape;86;p6"/>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87" name="Google Shape;87;p6"/>
            <p:cNvGrpSpPr/>
            <p:nvPr/>
          </p:nvGrpSpPr>
          <p:grpSpPr>
            <a:xfrm rot="10800000" flipH="1">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9" name="Google Shape;89;p6"/>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90" name="Google Shape;90;p6"/>
          <p:cNvGrpSpPr/>
          <p:nvPr/>
        </p:nvGrpSpPr>
        <p:grpSpPr>
          <a:xfrm>
            <a:off x="6946842" y="4472723"/>
            <a:ext cx="2202830" cy="670795"/>
            <a:chOff x="5575242" y="4472723"/>
            <a:chExt cx="2202830" cy="670795"/>
          </a:xfrm>
        </p:grpSpPr>
        <p:sp>
          <p:nvSpPr>
            <p:cNvPr id="91" name="Google Shape;91;p6"/>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 name="Google Shape;98;p6"/>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Google Shape;99;p6"/>
          <p:cNvSpPr txBox="1">
            <a:spLocks noGrp="1"/>
          </p:cNvSpPr>
          <p:nvPr>
            <p:ph type="body" idx="1"/>
          </p:nvPr>
        </p:nvSpPr>
        <p:spPr>
          <a:xfrm>
            <a:off x="814275" y="1537988"/>
            <a:ext cx="3378300" cy="272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0" name="Google Shape;100;p6"/>
          <p:cNvSpPr txBox="1">
            <a:spLocks noGrp="1"/>
          </p:cNvSpPr>
          <p:nvPr>
            <p:ph type="body" idx="2"/>
          </p:nvPr>
        </p:nvSpPr>
        <p:spPr>
          <a:xfrm>
            <a:off x="4396123" y="1537988"/>
            <a:ext cx="3378300" cy="272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1" name="Google Shape;101;p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EAEE23-B36C-4566-8108-5AEC275F4286}" type="datetimeFigureOut">
              <a:rPr lang="en-US" smtClean="0"/>
              <a:t>10/10/2022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14873614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1682871"/>
            <a:ext cx="3364992" cy="856123"/>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603504"/>
            <a:ext cx="3611880" cy="3936492"/>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2662439"/>
            <a:ext cx="2846070" cy="164552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8"/>
          <p:cNvSpPr>
            <a:spLocks noGrp="1"/>
          </p:cNvSpPr>
          <p:nvPr>
            <p:ph type="dt" sz="half" idx="10"/>
          </p:nvPr>
        </p:nvSpPr>
        <p:spPr/>
        <p:txBody>
          <a:bodyPr/>
          <a:lstStyle/>
          <a:p>
            <a:fld id="{5EEAEE23-B36C-4566-8108-5AEC275F4286}" type="datetimeFigureOut">
              <a:rPr lang="en-US" smtClean="0"/>
              <a:t>10/10/2022</a:t>
            </a:fld>
            <a:endParaRPr lang="en-US"/>
          </a:p>
        </p:txBody>
      </p:sp>
      <p:sp>
        <p:nvSpPr>
          <p:cNvPr id="10" name="Footer Placeholder 9"/>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1140581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1682871"/>
            <a:ext cx="3371249" cy="85098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51435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2662439"/>
            <a:ext cx="2846070" cy="1645528"/>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EEAEE23-B36C-4566-8108-5AEC275F4286}" type="datetimeFigureOut">
              <a:rPr lang="en-US" smtClean="0"/>
              <a:t>10/10/2022</a:t>
            </a:fld>
            <a:endParaRPr lang="en-US"/>
          </a:p>
        </p:txBody>
      </p:sp>
      <p:sp>
        <p:nvSpPr>
          <p:cNvPr id="9" name="Footer Placeholder 8"/>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701838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EAEE23-B36C-4566-8108-5AEC275F4286}"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1811486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702945"/>
            <a:ext cx="973956" cy="373761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702945"/>
            <a:ext cx="4648867" cy="37376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EAEE23-B36C-4566-8108-5AEC275F4286}"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12192045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3264408"/>
            <a:ext cx="5101209" cy="929921"/>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EEAEE23-B36C-4566-8108-5AEC275F4286}" type="datetimeFigureOut">
              <a:rPr lang="en-US" smtClean="0"/>
              <a:t>10/10/2022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2693934685"/>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EAEE23-B36C-4566-8108-5AEC275F4286}" type="datetimeFigureOut">
              <a:rPr lang="en-US" smtClean="0"/>
              <a:t>10/10/2022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4271914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3264349"/>
            <a:ext cx="5101209" cy="94881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5EEAEE23-B36C-4566-8108-5AEC275F4286}" type="datetimeFigureOut">
              <a:rPr lang="en-US" smtClean="0"/>
              <a:t>10/10/2022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213479465"/>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1978533"/>
            <a:ext cx="3203828"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1978533"/>
            <a:ext cx="3202685"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EEAEE23-B36C-4566-8108-5AEC275F4286}" type="datetimeFigureOut">
              <a:rPr lang="en-US" smtClean="0"/>
              <a:t>10/10/2022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2074191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187577" y="2357438"/>
            <a:ext cx="3202686" cy="19475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2357438"/>
            <a:ext cx="3190113" cy="1947582"/>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p:txBody>
          <a:bodyPr/>
          <a:lstStyle/>
          <a:p>
            <a:fld id="{5EEAEE23-B36C-4566-8108-5AEC275F4286}" type="datetimeFigureOut">
              <a:rPr lang="en-US" smtClean="0"/>
              <a:t>10/10/2022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8C7D22-D1EB-4F1D-84B9-C734A745371C}"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23499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grpSp>
        <p:nvGrpSpPr>
          <p:cNvPr id="163" name="Google Shape;163;p10"/>
          <p:cNvGrpSpPr/>
          <p:nvPr/>
        </p:nvGrpSpPr>
        <p:grpSpPr>
          <a:xfrm rot="10800000">
            <a:off x="-8" y="-2"/>
            <a:ext cx="2202830" cy="670795"/>
            <a:chOff x="5575242" y="4472723"/>
            <a:chExt cx="2202830" cy="670795"/>
          </a:xfrm>
        </p:grpSpPr>
        <p:sp>
          <p:nvSpPr>
            <p:cNvPr id="164" name="Google Shape;164;p10"/>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10"/>
            <p:cNvGrpSpPr/>
            <p:nvPr/>
          </p:nvGrpSpPr>
          <p:grpSpPr>
            <a:xfrm flipH="1">
              <a:off x="5734850" y="4472723"/>
              <a:ext cx="2040837" cy="670795"/>
              <a:chOff x="1297954" y="330075"/>
              <a:chExt cx="5169293" cy="1699506"/>
            </a:xfrm>
          </p:grpSpPr>
          <p:sp>
            <p:nvSpPr>
              <p:cNvPr id="166" name="Google Shape;166;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10"/>
            <p:cNvGrpSpPr/>
            <p:nvPr/>
          </p:nvGrpSpPr>
          <p:grpSpPr>
            <a:xfrm flipH="1">
              <a:off x="5578209" y="4646738"/>
              <a:ext cx="2199863" cy="304563"/>
              <a:chOff x="-5827153" y="330075"/>
              <a:chExt cx="12276019" cy="1699569"/>
            </a:xfrm>
          </p:grpSpPr>
          <p:sp>
            <p:nvSpPr>
              <p:cNvPr id="169" name="Google Shape;169;p10"/>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1" name="Google Shape;171;p10"/>
          <p:cNvGrpSpPr/>
          <p:nvPr/>
        </p:nvGrpSpPr>
        <p:grpSpPr>
          <a:xfrm>
            <a:off x="6946842" y="4472723"/>
            <a:ext cx="2202830" cy="670795"/>
            <a:chOff x="5575242" y="4472723"/>
            <a:chExt cx="2202830" cy="670795"/>
          </a:xfrm>
        </p:grpSpPr>
        <p:sp>
          <p:nvSpPr>
            <p:cNvPr id="172" name="Google Shape;172;p10"/>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10"/>
            <p:cNvGrpSpPr/>
            <p:nvPr/>
          </p:nvGrpSpPr>
          <p:grpSpPr>
            <a:xfrm flipH="1">
              <a:off x="5734850" y="4472723"/>
              <a:ext cx="2040837" cy="670795"/>
              <a:chOff x="1297954" y="330075"/>
              <a:chExt cx="5169293" cy="1699506"/>
            </a:xfrm>
          </p:grpSpPr>
          <p:sp>
            <p:nvSpPr>
              <p:cNvPr id="174" name="Google Shape;174;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10"/>
            <p:cNvGrpSpPr/>
            <p:nvPr/>
          </p:nvGrpSpPr>
          <p:grpSpPr>
            <a:xfrm flipH="1">
              <a:off x="5578209" y="4646738"/>
              <a:ext cx="2199863" cy="304563"/>
              <a:chOff x="-5827153" y="330075"/>
              <a:chExt cx="12276019" cy="1699569"/>
            </a:xfrm>
          </p:grpSpPr>
          <p:sp>
            <p:nvSpPr>
              <p:cNvPr id="177" name="Google Shape;177;p10"/>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0"/>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9" name="Google Shape;179;p1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EAEE23-B36C-4566-8108-5AEC275F4286}" type="datetimeFigureOut">
              <a:rPr lang="en-US" smtClean="0"/>
              <a:t>10/10/2022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13095024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EAEE23-B36C-4566-8108-5AEC275F4286}" type="datetimeFigureOut">
              <a:rPr lang="en-US" smtClean="0"/>
              <a:t>10/10/2022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22581355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1682871"/>
            <a:ext cx="3364992" cy="856123"/>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603504"/>
            <a:ext cx="3611880" cy="3936492"/>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2662439"/>
            <a:ext cx="2846070" cy="164552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9" name="Date Placeholder 8"/>
          <p:cNvSpPr>
            <a:spLocks noGrp="1"/>
          </p:cNvSpPr>
          <p:nvPr>
            <p:ph type="dt" sz="half" idx="10"/>
          </p:nvPr>
        </p:nvSpPr>
        <p:spPr/>
        <p:txBody>
          <a:bodyPr/>
          <a:lstStyle/>
          <a:p>
            <a:fld id="{5EEAEE23-B36C-4566-8108-5AEC275F4286}" type="datetimeFigureOut">
              <a:rPr lang="en-US" smtClean="0"/>
              <a:t>10/10/2022</a:t>
            </a:fld>
            <a:endParaRPr lang="en-US"/>
          </a:p>
        </p:txBody>
      </p:sp>
      <p:sp>
        <p:nvSpPr>
          <p:cNvPr id="10" name="Footer Placeholder 9"/>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80511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1682871"/>
            <a:ext cx="3371249" cy="85098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51435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2662439"/>
            <a:ext cx="2846070" cy="1645528"/>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EEAEE23-B36C-4566-8108-5AEC275F4286}" type="datetimeFigureOut">
              <a:rPr lang="en-US" smtClean="0"/>
              <a:t>10/10/2022</a:t>
            </a:fld>
            <a:endParaRPr lang="en-US"/>
          </a:p>
        </p:txBody>
      </p:sp>
      <p:sp>
        <p:nvSpPr>
          <p:cNvPr id="9" name="Footer Placeholder 8"/>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25457162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EAEE23-B36C-4566-8108-5AEC275F4286}"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2336823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702945"/>
            <a:ext cx="973956" cy="373761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702945"/>
            <a:ext cx="4648867" cy="373761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EAEE23-B36C-4566-8108-5AEC275F4286}"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22391601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CA9AF-AD38-0DAA-079E-A428614023D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F460E0F-C86F-748A-1C74-D4FFEC9C57E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237DB6-FEEF-3426-3D71-7D56239EA2F9}"/>
              </a:ext>
            </a:extLst>
          </p:cNvPr>
          <p:cNvSpPr>
            <a:spLocks noGrp="1"/>
          </p:cNvSpPr>
          <p:nvPr>
            <p:ph type="dt" sz="half" idx="10"/>
          </p:nvPr>
        </p:nvSpPr>
        <p:spPr/>
        <p:txBody>
          <a:bodyPr/>
          <a:lstStyle/>
          <a:p>
            <a:fld id="{D3094209-763D-4369-9A5D-EEB51F15D24B}" type="datetimeFigureOut">
              <a:rPr lang="en-US" smtClean="0"/>
              <a:t>10/10/2022</a:t>
            </a:fld>
            <a:endParaRPr lang="en-US"/>
          </a:p>
        </p:txBody>
      </p:sp>
      <p:sp>
        <p:nvSpPr>
          <p:cNvPr id="5" name="Footer Placeholder 4">
            <a:extLst>
              <a:ext uri="{FF2B5EF4-FFF2-40B4-BE49-F238E27FC236}">
                <a16:creationId xmlns:a16="http://schemas.microsoft.com/office/drawing/2014/main" id="{2B385A35-5190-B277-4B28-3195DAC38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8DCAB-AFDA-8437-AF24-5252CA507E54}"/>
              </a:ext>
            </a:extLst>
          </p:cNvPr>
          <p:cNvSpPr>
            <a:spLocks noGrp="1"/>
          </p:cNvSpPr>
          <p:nvPr>
            <p:ph type="sldNum" sz="quarter" idx="12"/>
          </p:nvPr>
        </p:nvSpPr>
        <p:spPr/>
        <p:txBody>
          <a:bodyPr/>
          <a:lstStyle/>
          <a:p>
            <a:fld id="{1C23F2A9-EFE7-4FAE-B399-4812EE91466B}" type="slidenum">
              <a:rPr lang="en-US" smtClean="0"/>
              <a:t>‹#›</a:t>
            </a:fld>
            <a:endParaRPr lang="en-US"/>
          </a:p>
        </p:txBody>
      </p:sp>
    </p:spTree>
    <p:extLst>
      <p:ext uri="{BB962C8B-B14F-4D97-AF65-F5344CB8AC3E}">
        <p14:creationId xmlns:p14="http://schemas.microsoft.com/office/powerpoint/2010/main" val="41914756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CFA7-6763-E596-6B85-117EF394D5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AE29E-3787-A2FB-0824-AF4383BB27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BCF90-C33E-C8C4-DF78-F21FE074C94C}"/>
              </a:ext>
            </a:extLst>
          </p:cNvPr>
          <p:cNvSpPr>
            <a:spLocks noGrp="1"/>
          </p:cNvSpPr>
          <p:nvPr>
            <p:ph type="dt" sz="half" idx="10"/>
          </p:nvPr>
        </p:nvSpPr>
        <p:spPr/>
        <p:txBody>
          <a:bodyPr/>
          <a:lstStyle/>
          <a:p>
            <a:fld id="{D3094209-763D-4369-9A5D-EEB51F15D24B}" type="datetimeFigureOut">
              <a:rPr lang="en-US" smtClean="0"/>
              <a:t>10/10/2022</a:t>
            </a:fld>
            <a:endParaRPr lang="en-US"/>
          </a:p>
        </p:txBody>
      </p:sp>
      <p:sp>
        <p:nvSpPr>
          <p:cNvPr id="5" name="Footer Placeholder 4">
            <a:extLst>
              <a:ext uri="{FF2B5EF4-FFF2-40B4-BE49-F238E27FC236}">
                <a16:creationId xmlns:a16="http://schemas.microsoft.com/office/drawing/2014/main" id="{56E8AFDE-4433-8A9D-AE8C-14B79B65A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6A0E55-415F-0816-E1AB-CFA9FB0EC1BE}"/>
              </a:ext>
            </a:extLst>
          </p:cNvPr>
          <p:cNvSpPr>
            <a:spLocks noGrp="1"/>
          </p:cNvSpPr>
          <p:nvPr>
            <p:ph type="sldNum" sz="quarter" idx="12"/>
          </p:nvPr>
        </p:nvSpPr>
        <p:spPr/>
        <p:txBody>
          <a:bodyPr/>
          <a:lstStyle/>
          <a:p>
            <a:fld id="{1C23F2A9-EFE7-4FAE-B399-4812EE91466B}" type="slidenum">
              <a:rPr lang="en-US" smtClean="0"/>
              <a:t>‹#›</a:t>
            </a:fld>
            <a:endParaRPr lang="en-US"/>
          </a:p>
        </p:txBody>
      </p:sp>
    </p:spTree>
    <p:extLst>
      <p:ext uri="{BB962C8B-B14F-4D97-AF65-F5344CB8AC3E}">
        <p14:creationId xmlns:p14="http://schemas.microsoft.com/office/powerpoint/2010/main" val="23749282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E293-3FD8-3DE7-0610-0DC363F59F1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E1ED5D9-59A7-33B7-7D62-7B37860524F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3990AC-4E99-79F1-9593-9E0B0E655EE7}"/>
              </a:ext>
            </a:extLst>
          </p:cNvPr>
          <p:cNvSpPr>
            <a:spLocks noGrp="1"/>
          </p:cNvSpPr>
          <p:nvPr>
            <p:ph type="dt" sz="half" idx="10"/>
          </p:nvPr>
        </p:nvSpPr>
        <p:spPr/>
        <p:txBody>
          <a:bodyPr/>
          <a:lstStyle/>
          <a:p>
            <a:fld id="{D3094209-763D-4369-9A5D-EEB51F15D24B}" type="datetimeFigureOut">
              <a:rPr lang="en-US" smtClean="0"/>
              <a:t>10/10/2022</a:t>
            </a:fld>
            <a:endParaRPr lang="en-US"/>
          </a:p>
        </p:txBody>
      </p:sp>
      <p:sp>
        <p:nvSpPr>
          <p:cNvPr id="5" name="Footer Placeholder 4">
            <a:extLst>
              <a:ext uri="{FF2B5EF4-FFF2-40B4-BE49-F238E27FC236}">
                <a16:creationId xmlns:a16="http://schemas.microsoft.com/office/drawing/2014/main" id="{57E26C78-BCD7-9634-8E88-C358AE69B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BA89C-CB50-CBB8-C450-A98E337DCE82}"/>
              </a:ext>
            </a:extLst>
          </p:cNvPr>
          <p:cNvSpPr>
            <a:spLocks noGrp="1"/>
          </p:cNvSpPr>
          <p:nvPr>
            <p:ph type="sldNum" sz="quarter" idx="12"/>
          </p:nvPr>
        </p:nvSpPr>
        <p:spPr/>
        <p:txBody>
          <a:bodyPr/>
          <a:lstStyle/>
          <a:p>
            <a:fld id="{1C23F2A9-EFE7-4FAE-B399-4812EE91466B}" type="slidenum">
              <a:rPr lang="en-US" smtClean="0"/>
              <a:t>‹#›</a:t>
            </a:fld>
            <a:endParaRPr lang="en-US"/>
          </a:p>
        </p:txBody>
      </p:sp>
    </p:spTree>
    <p:extLst>
      <p:ext uri="{BB962C8B-B14F-4D97-AF65-F5344CB8AC3E}">
        <p14:creationId xmlns:p14="http://schemas.microsoft.com/office/powerpoint/2010/main" val="33306512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24982-6BEC-8014-549A-D68896F650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FD78F-C45E-AF82-3FDD-31B0CB41897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757E24-7F8C-FC49-F4E7-593A55EBB85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B426A5-9888-3135-E314-1E0735D262A6}"/>
              </a:ext>
            </a:extLst>
          </p:cNvPr>
          <p:cNvSpPr>
            <a:spLocks noGrp="1"/>
          </p:cNvSpPr>
          <p:nvPr>
            <p:ph type="dt" sz="half" idx="10"/>
          </p:nvPr>
        </p:nvSpPr>
        <p:spPr/>
        <p:txBody>
          <a:bodyPr/>
          <a:lstStyle/>
          <a:p>
            <a:fld id="{D3094209-763D-4369-9A5D-EEB51F15D24B}" type="datetimeFigureOut">
              <a:rPr lang="en-US" smtClean="0"/>
              <a:t>10/10/2022</a:t>
            </a:fld>
            <a:endParaRPr lang="en-US"/>
          </a:p>
        </p:txBody>
      </p:sp>
      <p:sp>
        <p:nvSpPr>
          <p:cNvPr id="6" name="Footer Placeholder 5">
            <a:extLst>
              <a:ext uri="{FF2B5EF4-FFF2-40B4-BE49-F238E27FC236}">
                <a16:creationId xmlns:a16="http://schemas.microsoft.com/office/drawing/2014/main" id="{55907460-8F0C-39F4-2A99-7F52E3DC52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E62E6E-61E4-C3F2-C789-6C8B957EEF1C}"/>
              </a:ext>
            </a:extLst>
          </p:cNvPr>
          <p:cNvSpPr>
            <a:spLocks noGrp="1"/>
          </p:cNvSpPr>
          <p:nvPr>
            <p:ph type="sldNum" sz="quarter" idx="12"/>
          </p:nvPr>
        </p:nvSpPr>
        <p:spPr/>
        <p:txBody>
          <a:bodyPr/>
          <a:lstStyle/>
          <a:p>
            <a:fld id="{1C23F2A9-EFE7-4FAE-B399-4812EE91466B}" type="slidenum">
              <a:rPr lang="en-US" smtClean="0"/>
              <a:t>‹#›</a:t>
            </a:fld>
            <a:endParaRPr lang="en-US"/>
          </a:p>
        </p:txBody>
      </p:sp>
    </p:spTree>
    <p:extLst>
      <p:ext uri="{BB962C8B-B14F-4D97-AF65-F5344CB8AC3E}">
        <p14:creationId xmlns:p14="http://schemas.microsoft.com/office/powerpoint/2010/main" val="1889322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F81EC13-F141-554B-BDE8-367824A293C4}"/>
              </a:ext>
            </a:extLst>
          </p:cNvPr>
          <p:cNvGrpSpPr/>
          <p:nvPr userDrawn="1"/>
        </p:nvGrpSpPr>
        <p:grpSpPr>
          <a:xfrm>
            <a:off x="0" y="0"/>
            <a:ext cx="9144000" cy="5143500"/>
            <a:chOff x="0" y="0"/>
            <a:chExt cx="12192000" cy="6858000"/>
          </a:xfrm>
        </p:grpSpPr>
        <p:pic>
          <p:nvPicPr>
            <p:cNvPr id="3" name="Picture 2" descr="A picture containing wall, indoor&#10;&#10;Description automatically generated">
              <a:extLst>
                <a:ext uri="{FF2B5EF4-FFF2-40B4-BE49-F238E27FC236}">
                  <a16:creationId xmlns:a16="http://schemas.microsoft.com/office/drawing/2014/main" id="{2DDA0FA8-9F7D-7448-80DF-F9AF7D8118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91" b="10034"/>
            <a:stretch/>
          </p:blipFill>
          <p:spPr>
            <a:xfrm>
              <a:off x="0" y="0"/>
              <a:ext cx="12192000" cy="6858000"/>
            </a:xfrm>
            <a:prstGeom prst="rect">
              <a:avLst/>
            </a:prstGeom>
          </p:spPr>
        </p:pic>
        <p:grpSp>
          <p:nvGrpSpPr>
            <p:cNvPr id="16" name="Group 15">
              <a:extLst>
                <a:ext uri="{FF2B5EF4-FFF2-40B4-BE49-F238E27FC236}">
                  <a16:creationId xmlns:a16="http://schemas.microsoft.com/office/drawing/2014/main" id="{5B45371A-5BED-7B49-89A6-5FC45C9F7303}"/>
                </a:ext>
              </a:extLst>
            </p:cNvPr>
            <p:cNvGrpSpPr/>
            <p:nvPr userDrawn="1"/>
          </p:nvGrpSpPr>
          <p:grpSpPr>
            <a:xfrm>
              <a:off x="434912" y="288036"/>
              <a:ext cx="11322177" cy="6240036"/>
              <a:chOff x="434912" y="288036"/>
              <a:chExt cx="11322177" cy="6240036"/>
            </a:xfrm>
          </p:grpSpPr>
          <p:cxnSp>
            <p:nvCxnSpPr>
              <p:cNvPr id="17" name="Straight Connector 16">
                <a:extLst>
                  <a:ext uri="{FF2B5EF4-FFF2-40B4-BE49-F238E27FC236}">
                    <a16:creationId xmlns:a16="http://schemas.microsoft.com/office/drawing/2014/main" id="{56D142FD-4D83-AD47-BC7F-DE79C2BA6314}"/>
                  </a:ext>
                </a:extLst>
              </p:cNvPr>
              <p:cNvCxnSpPr>
                <a:cxnSpLocks/>
              </p:cNvCxnSpPr>
              <p:nvPr userDrawn="1"/>
            </p:nvCxnSpPr>
            <p:spPr>
              <a:xfrm>
                <a:off x="434912" y="288036"/>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B2F83A71-F02F-AE4F-BCAF-ADA661A81846}"/>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EA5622C8-6C10-7446-B6AC-0168A87365BE}"/>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grpSp>
      <p:sp>
        <p:nvSpPr>
          <p:cNvPr id="11" name="Text Placeholder 5">
            <a:extLst>
              <a:ext uri="{FF2B5EF4-FFF2-40B4-BE49-F238E27FC236}">
                <a16:creationId xmlns:a16="http://schemas.microsoft.com/office/drawing/2014/main" id="{98E33007-D4DC-2E4E-8040-E16756E6E149}"/>
              </a:ext>
            </a:extLst>
          </p:cNvPr>
          <p:cNvSpPr>
            <a:spLocks noGrp="1"/>
          </p:cNvSpPr>
          <p:nvPr>
            <p:ph type="body" sz="quarter" idx="11" hasCustomPrompt="1"/>
          </p:nvPr>
        </p:nvSpPr>
        <p:spPr>
          <a:xfrm>
            <a:off x="1180005" y="3092959"/>
            <a:ext cx="5211651" cy="473273"/>
          </a:xfrm>
          <a:prstGeom prst="rect">
            <a:avLst/>
          </a:prstGeom>
        </p:spPr>
        <p:txBody>
          <a:bodyPr anchor="ctr"/>
          <a:lstStyle>
            <a:lvl1pPr marL="0" indent="0" algn="ctr">
              <a:buNone/>
              <a:defRPr sz="1500" b="0" spc="225">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 HEADLINE</a:t>
            </a:r>
          </a:p>
        </p:txBody>
      </p:sp>
      <p:sp>
        <p:nvSpPr>
          <p:cNvPr id="12" name="Text Placeholder 5">
            <a:extLst>
              <a:ext uri="{FF2B5EF4-FFF2-40B4-BE49-F238E27FC236}">
                <a16:creationId xmlns:a16="http://schemas.microsoft.com/office/drawing/2014/main" id="{4A8A0DDA-34DB-C741-93CF-53AB847FDF0C}"/>
              </a:ext>
            </a:extLst>
          </p:cNvPr>
          <p:cNvSpPr>
            <a:spLocks noGrp="1"/>
          </p:cNvSpPr>
          <p:nvPr>
            <p:ph type="body" sz="quarter" idx="12" hasCustomPrompt="1"/>
          </p:nvPr>
        </p:nvSpPr>
        <p:spPr>
          <a:xfrm>
            <a:off x="1180005" y="1707643"/>
            <a:ext cx="5211651" cy="473273"/>
          </a:xfrm>
          <a:prstGeom prst="rect">
            <a:avLst/>
          </a:prstGeom>
        </p:spPr>
        <p:txBody>
          <a:bodyPr anchor="ctr"/>
          <a:lstStyle>
            <a:lvl1pPr marL="0" indent="0" algn="ctr">
              <a:buNone/>
              <a:defRPr sz="1500" b="1" spc="225">
                <a:solidFill>
                  <a:schemeClr val="bg1"/>
                </a:solidFill>
                <a:latin typeface="Montserrat" pitchFamily="2" charset="77"/>
                <a:ea typeface="Roboto Light" panose="02000000000000000000" pitchFamily="2" charset="0"/>
                <a:cs typeface="Roboto Light"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 HEADLINE</a:t>
            </a:r>
          </a:p>
        </p:txBody>
      </p:sp>
      <p:cxnSp>
        <p:nvCxnSpPr>
          <p:cNvPr id="13" name="Straight Connector 12">
            <a:extLst>
              <a:ext uri="{FF2B5EF4-FFF2-40B4-BE49-F238E27FC236}">
                <a16:creationId xmlns:a16="http://schemas.microsoft.com/office/drawing/2014/main" id="{1E7A8234-9AA9-564B-A5CC-3319FAC00B13}"/>
              </a:ext>
            </a:extLst>
          </p:cNvPr>
          <p:cNvCxnSpPr>
            <a:cxnSpLocks/>
          </p:cNvCxnSpPr>
          <p:nvPr userDrawn="1"/>
        </p:nvCxnSpPr>
        <p:spPr>
          <a:xfrm>
            <a:off x="2962656" y="2105406"/>
            <a:ext cx="1611630" cy="0"/>
          </a:xfrm>
          <a:prstGeom prst="line">
            <a:avLst/>
          </a:prstGeom>
          <a:ln>
            <a:solidFill>
              <a:srgbClr val="F89521"/>
            </a:solidFill>
          </a:ln>
        </p:spPr>
        <p:style>
          <a:lnRef idx="2">
            <a:schemeClr val="dk1"/>
          </a:lnRef>
          <a:fillRef idx="0">
            <a:schemeClr val="dk1"/>
          </a:fillRef>
          <a:effectRef idx="1">
            <a:schemeClr val="dk1"/>
          </a:effectRef>
          <a:fontRef idx="minor">
            <a:schemeClr val="tx1"/>
          </a:fontRef>
        </p:style>
      </p:cxnSp>
      <p:sp>
        <p:nvSpPr>
          <p:cNvPr id="15" name="Title 18">
            <a:extLst>
              <a:ext uri="{FF2B5EF4-FFF2-40B4-BE49-F238E27FC236}">
                <a16:creationId xmlns:a16="http://schemas.microsoft.com/office/drawing/2014/main" id="{96AAFF78-2F30-724A-A43F-1DCB704BCC04}"/>
              </a:ext>
            </a:extLst>
          </p:cNvPr>
          <p:cNvSpPr>
            <a:spLocks noGrp="1"/>
          </p:cNvSpPr>
          <p:nvPr>
            <p:ph type="title" hasCustomPrompt="1"/>
          </p:nvPr>
        </p:nvSpPr>
        <p:spPr>
          <a:xfrm>
            <a:off x="1180005" y="2321434"/>
            <a:ext cx="5211651" cy="771524"/>
          </a:xfrm>
          <a:prstGeom prst="rect">
            <a:avLst/>
          </a:prstGeom>
        </p:spPr>
        <p:txBody>
          <a:bodyPr anchor="ctr"/>
          <a:lstStyle>
            <a:lvl1pPr algn="ctr">
              <a:defRPr sz="4050" b="1" spc="225">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a:t>MAIN MESSAGE</a:t>
            </a:r>
          </a:p>
        </p:txBody>
      </p:sp>
      <p:grpSp>
        <p:nvGrpSpPr>
          <p:cNvPr id="22" name="Group 21">
            <a:extLst>
              <a:ext uri="{FF2B5EF4-FFF2-40B4-BE49-F238E27FC236}">
                <a16:creationId xmlns:a16="http://schemas.microsoft.com/office/drawing/2014/main" id="{BD417BF3-166D-BD13-DE91-4C59953ECDCE}"/>
              </a:ext>
            </a:extLst>
          </p:cNvPr>
          <p:cNvGrpSpPr/>
          <p:nvPr userDrawn="1"/>
        </p:nvGrpSpPr>
        <p:grpSpPr>
          <a:xfrm>
            <a:off x="326185" y="216027"/>
            <a:ext cx="8492021" cy="4680027"/>
            <a:chOff x="434912" y="288036"/>
            <a:chExt cx="11322695" cy="6240036"/>
          </a:xfrm>
        </p:grpSpPr>
        <p:cxnSp>
          <p:nvCxnSpPr>
            <p:cNvPr id="23" name="Straight Connector 22">
              <a:extLst>
                <a:ext uri="{FF2B5EF4-FFF2-40B4-BE49-F238E27FC236}">
                  <a16:creationId xmlns:a16="http://schemas.microsoft.com/office/drawing/2014/main" id="{C5BD91A6-8F77-2903-5587-F5F51B9857AE}"/>
                </a:ext>
              </a:extLst>
            </p:cNvPr>
            <p:cNvCxnSpPr>
              <a:cxnSpLocks/>
            </p:cNvCxnSpPr>
            <p:nvPr userDrawn="1"/>
          </p:nvCxnSpPr>
          <p:spPr>
            <a:xfrm>
              <a:off x="434912" y="288036"/>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443F6BBE-D3C8-A587-7AC7-B208C11682FC}"/>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AFBB9ACC-F86F-2A99-F639-026F4D9CF26D}"/>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F2B36AC7-C3FD-023B-F8C9-7F55699B5A3A}"/>
                </a:ext>
              </a:extLst>
            </p:cNvPr>
            <p:cNvCxnSpPr>
              <a:cxnSpLocks/>
            </p:cNvCxnSpPr>
            <p:nvPr userDrawn="1"/>
          </p:nvCxnSpPr>
          <p:spPr>
            <a:xfrm>
              <a:off x="11757089" y="288036"/>
              <a:ext cx="0" cy="2807209"/>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8DB06D25-8092-C98D-92F8-FA00682924E1}"/>
                </a:ext>
              </a:extLst>
            </p:cNvPr>
            <p:cNvCxnSpPr>
              <a:cxnSpLocks/>
            </p:cNvCxnSpPr>
            <p:nvPr userDrawn="1"/>
          </p:nvCxnSpPr>
          <p:spPr>
            <a:xfrm>
              <a:off x="11757607" y="4003829"/>
              <a:ext cx="0" cy="252424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pic>
        <p:nvPicPr>
          <p:cNvPr id="20" name="Picture 19">
            <a:extLst>
              <a:ext uri="{FF2B5EF4-FFF2-40B4-BE49-F238E27FC236}">
                <a16:creationId xmlns:a16="http://schemas.microsoft.com/office/drawing/2014/main" id="{27E96958-2279-476A-1CA5-CC2C632996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66093" y="2457735"/>
            <a:ext cx="2337608" cy="397891"/>
          </a:xfrm>
          <a:prstGeom prst="rect">
            <a:avLst/>
          </a:prstGeom>
        </p:spPr>
      </p:pic>
    </p:spTree>
    <p:extLst>
      <p:ext uri="{BB962C8B-B14F-4D97-AF65-F5344CB8AC3E}">
        <p14:creationId xmlns:p14="http://schemas.microsoft.com/office/powerpoint/2010/main" val="28291035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1B63-493B-A51A-FE65-1D73D90E5A3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0CCD7C-3D70-D7FA-9760-B610B9BF04B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60B959E-653B-FB34-EAD2-02CD8B030B0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4DD736-4E26-FEAF-C3C6-EA5D25FBF69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C4884EF-0586-37CE-4466-D6F24DA2254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6F427C-1B10-3923-58C2-5422B6C577F5}"/>
              </a:ext>
            </a:extLst>
          </p:cNvPr>
          <p:cNvSpPr>
            <a:spLocks noGrp="1"/>
          </p:cNvSpPr>
          <p:nvPr>
            <p:ph type="dt" sz="half" idx="10"/>
          </p:nvPr>
        </p:nvSpPr>
        <p:spPr/>
        <p:txBody>
          <a:bodyPr/>
          <a:lstStyle/>
          <a:p>
            <a:fld id="{D3094209-763D-4369-9A5D-EEB51F15D24B}" type="datetimeFigureOut">
              <a:rPr lang="en-US" smtClean="0"/>
              <a:t>10/10/2022</a:t>
            </a:fld>
            <a:endParaRPr lang="en-US"/>
          </a:p>
        </p:txBody>
      </p:sp>
      <p:sp>
        <p:nvSpPr>
          <p:cNvPr id="8" name="Footer Placeholder 7">
            <a:extLst>
              <a:ext uri="{FF2B5EF4-FFF2-40B4-BE49-F238E27FC236}">
                <a16:creationId xmlns:a16="http://schemas.microsoft.com/office/drawing/2014/main" id="{F0582531-ECE4-8765-6B33-69BDFBA5A6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CC8A7E-380A-A026-379B-4BD9A16AF006}"/>
              </a:ext>
            </a:extLst>
          </p:cNvPr>
          <p:cNvSpPr>
            <a:spLocks noGrp="1"/>
          </p:cNvSpPr>
          <p:nvPr>
            <p:ph type="sldNum" sz="quarter" idx="12"/>
          </p:nvPr>
        </p:nvSpPr>
        <p:spPr/>
        <p:txBody>
          <a:bodyPr/>
          <a:lstStyle/>
          <a:p>
            <a:fld id="{1C23F2A9-EFE7-4FAE-B399-4812EE91466B}" type="slidenum">
              <a:rPr lang="en-US" smtClean="0"/>
              <a:t>‹#›</a:t>
            </a:fld>
            <a:endParaRPr lang="en-US"/>
          </a:p>
        </p:txBody>
      </p:sp>
    </p:spTree>
    <p:extLst>
      <p:ext uri="{BB962C8B-B14F-4D97-AF65-F5344CB8AC3E}">
        <p14:creationId xmlns:p14="http://schemas.microsoft.com/office/powerpoint/2010/main" val="171427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8AFB4-272C-624C-7650-2A01DE521E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F0B482-BE73-49F9-FC90-33607ADCA335}"/>
              </a:ext>
            </a:extLst>
          </p:cNvPr>
          <p:cNvSpPr>
            <a:spLocks noGrp="1"/>
          </p:cNvSpPr>
          <p:nvPr>
            <p:ph type="dt" sz="half" idx="10"/>
          </p:nvPr>
        </p:nvSpPr>
        <p:spPr/>
        <p:txBody>
          <a:bodyPr/>
          <a:lstStyle/>
          <a:p>
            <a:fld id="{D3094209-763D-4369-9A5D-EEB51F15D24B}" type="datetimeFigureOut">
              <a:rPr lang="en-US" smtClean="0"/>
              <a:t>10/10/2022</a:t>
            </a:fld>
            <a:endParaRPr lang="en-US"/>
          </a:p>
        </p:txBody>
      </p:sp>
      <p:sp>
        <p:nvSpPr>
          <p:cNvPr id="4" name="Footer Placeholder 3">
            <a:extLst>
              <a:ext uri="{FF2B5EF4-FFF2-40B4-BE49-F238E27FC236}">
                <a16:creationId xmlns:a16="http://schemas.microsoft.com/office/drawing/2014/main" id="{372D1499-722B-B11D-9DDD-09E6541D36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5DECA7-2F68-2C00-4E9A-72D55C521596}"/>
              </a:ext>
            </a:extLst>
          </p:cNvPr>
          <p:cNvSpPr>
            <a:spLocks noGrp="1"/>
          </p:cNvSpPr>
          <p:nvPr>
            <p:ph type="sldNum" sz="quarter" idx="12"/>
          </p:nvPr>
        </p:nvSpPr>
        <p:spPr/>
        <p:txBody>
          <a:bodyPr/>
          <a:lstStyle/>
          <a:p>
            <a:fld id="{1C23F2A9-EFE7-4FAE-B399-4812EE91466B}" type="slidenum">
              <a:rPr lang="en-US" smtClean="0"/>
              <a:t>‹#›</a:t>
            </a:fld>
            <a:endParaRPr lang="en-US"/>
          </a:p>
        </p:txBody>
      </p:sp>
    </p:spTree>
    <p:extLst>
      <p:ext uri="{BB962C8B-B14F-4D97-AF65-F5344CB8AC3E}">
        <p14:creationId xmlns:p14="http://schemas.microsoft.com/office/powerpoint/2010/main" val="3803271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64719B-126C-5799-9808-90D9EB20E264}"/>
              </a:ext>
            </a:extLst>
          </p:cNvPr>
          <p:cNvSpPr>
            <a:spLocks noGrp="1"/>
          </p:cNvSpPr>
          <p:nvPr>
            <p:ph type="dt" sz="half" idx="10"/>
          </p:nvPr>
        </p:nvSpPr>
        <p:spPr/>
        <p:txBody>
          <a:bodyPr/>
          <a:lstStyle/>
          <a:p>
            <a:fld id="{D3094209-763D-4369-9A5D-EEB51F15D24B}" type="datetimeFigureOut">
              <a:rPr lang="en-US" smtClean="0"/>
              <a:t>10/10/2022</a:t>
            </a:fld>
            <a:endParaRPr lang="en-US"/>
          </a:p>
        </p:txBody>
      </p:sp>
      <p:sp>
        <p:nvSpPr>
          <p:cNvPr id="3" name="Footer Placeholder 2">
            <a:extLst>
              <a:ext uri="{FF2B5EF4-FFF2-40B4-BE49-F238E27FC236}">
                <a16:creationId xmlns:a16="http://schemas.microsoft.com/office/drawing/2014/main" id="{BEC0963F-A470-6636-D958-1F449F5F1B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BE1331-ED7D-CFA9-ECA2-6AF514BF259C}"/>
              </a:ext>
            </a:extLst>
          </p:cNvPr>
          <p:cNvSpPr>
            <a:spLocks noGrp="1"/>
          </p:cNvSpPr>
          <p:nvPr>
            <p:ph type="sldNum" sz="quarter" idx="12"/>
          </p:nvPr>
        </p:nvSpPr>
        <p:spPr/>
        <p:txBody>
          <a:bodyPr/>
          <a:lstStyle/>
          <a:p>
            <a:fld id="{1C23F2A9-EFE7-4FAE-B399-4812EE91466B}" type="slidenum">
              <a:rPr lang="en-US" smtClean="0"/>
              <a:t>‹#›</a:t>
            </a:fld>
            <a:endParaRPr lang="en-US"/>
          </a:p>
        </p:txBody>
      </p:sp>
    </p:spTree>
    <p:extLst>
      <p:ext uri="{BB962C8B-B14F-4D97-AF65-F5344CB8AC3E}">
        <p14:creationId xmlns:p14="http://schemas.microsoft.com/office/powerpoint/2010/main" val="26542919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9C10D-D541-61F7-A785-F0FE49682BF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7C6FFFB-8F05-B71B-7163-EDC8279B96C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2C7275-F3A2-3F22-2523-52476B83272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F2CE9B2-74C9-C77B-18D3-7B66F4B072CA}"/>
              </a:ext>
            </a:extLst>
          </p:cNvPr>
          <p:cNvSpPr>
            <a:spLocks noGrp="1"/>
          </p:cNvSpPr>
          <p:nvPr>
            <p:ph type="dt" sz="half" idx="10"/>
          </p:nvPr>
        </p:nvSpPr>
        <p:spPr/>
        <p:txBody>
          <a:bodyPr/>
          <a:lstStyle/>
          <a:p>
            <a:fld id="{D3094209-763D-4369-9A5D-EEB51F15D24B}" type="datetimeFigureOut">
              <a:rPr lang="en-US" smtClean="0"/>
              <a:t>10/10/2022</a:t>
            </a:fld>
            <a:endParaRPr lang="en-US"/>
          </a:p>
        </p:txBody>
      </p:sp>
      <p:sp>
        <p:nvSpPr>
          <p:cNvPr id="6" name="Footer Placeholder 5">
            <a:extLst>
              <a:ext uri="{FF2B5EF4-FFF2-40B4-BE49-F238E27FC236}">
                <a16:creationId xmlns:a16="http://schemas.microsoft.com/office/drawing/2014/main" id="{002DEF03-45C7-2EF5-1B41-4217D54008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CCDEC6-9130-18EA-69AE-5186216ABE46}"/>
              </a:ext>
            </a:extLst>
          </p:cNvPr>
          <p:cNvSpPr>
            <a:spLocks noGrp="1"/>
          </p:cNvSpPr>
          <p:nvPr>
            <p:ph type="sldNum" sz="quarter" idx="12"/>
          </p:nvPr>
        </p:nvSpPr>
        <p:spPr/>
        <p:txBody>
          <a:bodyPr/>
          <a:lstStyle/>
          <a:p>
            <a:fld id="{1C23F2A9-EFE7-4FAE-B399-4812EE91466B}" type="slidenum">
              <a:rPr lang="en-US" smtClean="0"/>
              <a:t>‹#›</a:t>
            </a:fld>
            <a:endParaRPr lang="en-US"/>
          </a:p>
        </p:txBody>
      </p:sp>
    </p:spTree>
    <p:extLst>
      <p:ext uri="{BB962C8B-B14F-4D97-AF65-F5344CB8AC3E}">
        <p14:creationId xmlns:p14="http://schemas.microsoft.com/office/powerpoint/2010/main" val="29985445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467E7-D51B-3FA9-C107-BC6DE47D084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063D9F1-EB25-F034-63F7-015E48A2791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3D47B90-56D8-FFDC-1933-E3919C5EA9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45E5471-23B6-5E48-B324-F7C796C2BBB3}"/>
              </a:ext>
            </a:extLst>
          </p:cNvPr>
          <p:cNvSpPr>
            <a:spLocks noGrp="1"/>
          </p:cNvSpPr>
          <p:nvPr>
            <p:ph type="dt" sz="half" idx="10"/>
          </p:nvPr>
        </p:nvSpPr>
        <p:spPr/>
        <p:txBody>
          <a:bodyPr/>
          <a:lstStyle/>
          <a:p>
            <a:fld id="{D3094209-763D-4369-9A5D-EEB51F15D24B}" type="datetimeFigureOut">
              <a:rPr lang="en-US" smtClean="0"/>
              <a:t>10/10/2022</a:t>
            </a:fld>
            <a:endParaRPr lang="en-US"/>
          </a:p>
        </p:txBody>
      </p:sp>
      <p:sp>
        <p:nvSpPr>
          <p:cNvPr id="6" name="Footer Placeholder 5">
            <a:extLst>
              <a:ext uri="{FF2B5EF4-FFF2-40B4-BE49-F238E27FC236}">
                <a16:creationId xmlns:a16="http://schemas.microsoft.com/office/drawing/2014/main" id="{375001C3-38C9-B79C-95A2-7033247995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8A2239-0DC9-BE03-01A0-62A2A936433A}"/>
              </a:ext>
            </a:extLst>
          </p:cNvPr>
          <p:cNvSpPr>
            <a:spLocks noGrp="1"/>
          </p:cNvSpPr>
          <p:nvPr>
            <p:ph type="sldNum" sz="quarter" idx="12"/>
          </p:nvPr>
        </p:nvSpPr>
        <p:spPr/>
        <p:txBody>
          <a:bodyPr/>
          <a:lstStyle/>
          <a:p>
            <a:fld id="{1C23F2A9-EFE7-4FAE-B399-4812EE91466B}" type="slidenum">
              <a:rPr lang="en-US" smtClean="0"/>
              <a:t>‹#›</a:t>
            </a:fld>
            <a:endParaRPr lang="en-US"/>
          </a:p>
        </p:txBody>
      </p:sp>
    </p:spTree>
    <p:extLst>
      <p:ext uri="{BB962C8B-B14F-4D97-AF65-F5344CB8AC3E}">
        <p14:creationId xmlns:p14="http://schemas.microsoft.com/office/powerpoint/2010/main" val="31316886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C3EC4-2FF3-8589-16B9-54029F8736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EB3C7-089D-BC04-0CAE-25C46842E0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BBAFC6-46BF-BB29-205D-0578ED22E212}"/>
              </a:ext>
            </a:extLst>
          </p:cNvPr>
          <p:cNvSpPr>
            <a:spLocks noGrp="1"/>
          </p:cNvSpPr>
          <p:nvPr>
            <p:ph type="dt" sz="half" idx="10"/>
          </p:nvPr>
        </p:nvSpPr>
        <p:spPr/>
        <p:txBody>
          <a:bodyPr/>
          <a:lstStyle/>
          <a:p>
            <a:fld id="{D3094209-763D-4369-9A5D-EEB51F15D24B}" type="datetimeFigureOut">
              <a:rPr lang="en-US" smtClean="0"/>
              <a:t>10/10/2022</a:t>
            </a:fld>
            <a:endParaRPr lang="en-US"/>
          </a:p>
        </p:txBody>
      </p:sp>
      <p:sp>
        <p:nvSpPr>
          <p:cNvPr id="5" name="Footer Placeholder 4">
            <a:extLst>
              <a:ext uri="{FF2B5EF4-FFF2-40B4-BE49-F238E27FC236}">
                <a16:creationId xmlns:a16="http://schemas.microsoft.com/office/drawing/2014/main" id="{3AAF4B09-E108-D440-BA7A-C83B06EB4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875AF-398B-9698-AB63-AE99366AA162}"/>
              </a:ext>
            </a:extLst>
          </p:cNvPr>
          <p:cNvSpPr>
            <a:spLocks noGrp="1"/>
          </p:cNvSpPr>
          <p:nvPr>
            <p:ph type="sldNum" sz="quarter" idx="12"/>
          </p:nvPr>
        </p:nvSpPr>
        <p:spPr/>
        <p:txBody>
          <a:bodyPr/>
          <a:lstStyle/>
          <a:p>
            <a:fld id="{1C23F2A9-EFE7-4FAE-B399-4812EE91466B}" type="slidenum">
              <a:rPr lang="en-US" smtClean="0"/>
              <a:t>‹#›</a:t>
            </a:fld>
            <a:endParaRPr lang="en-US"/>
          </a:p>
        </p:txBody>
      </p:sp>
    </p:spTree>
    <p:extLst>
      <p:ext uri="{BB962C8B-B14F-4D97-AF65-F5344CB8AC3E}">
        <p14:creationId xmlns:p14="http://schemas.microsoft.com/office/powerpoint/2010/main" val="41255723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65AA66-6246-97C3-A454-6285DD79418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DE328-253A-56AA-AFB2-F28D04DC4C0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B5F3-C421-72B7-5ECE-0460D00183E0}"/>
              </a:ext>
            </a:extLst>
          </p:cNvPr>
          <p:cNvSpPr>
            <a:spLocks noGrp="1"/>
          </p:cNvSpPr>
          <p:nvPr>
            <p:ph type="dt" sz="half" idx="10"/>
          </p:nvPr>
        </p:nvSpPr>
        <p:spPr/>
        <p:txBody>
          <a:bodyPr/>
          <a:lstStyle/>
          <a:p>
            <a:fld id="{D3094209-763D-4369-9A5D-EEB51F15D24B}" type="datetimeFigureOut">
              <a:rPr lang="en-US" smtClean="0"/>
              <a:t>10/10/2022</a:t>
            </a:fld>
            <a:endParaRPr lang="en-US"/>
          </a:p>
        </p:txBody>
      </p:sp>
      <p:sp>
        <p:nvSpPr>
          <p:cNvPr id="5" name="Footer Placeholder 4">
            <a:extLst>
              <a:ext uri="{FF2B5EF4-FFF2-40B4-BE49-F238E27FC236}">
                <a16:creationId xmlns:a16="http://schemas.microsoft.com/office/drawing/2014/main" id="{0AEC8570-7689-C38F-FE55-AF44C3301B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44378B-9AE6-9FB5-9262-5140D23FADD4}"/>
              </a:ext>
            </a:extLst>
          </p:cNvPr>
          <p:cNvSpPr>
            <a:spLocks noGrp="1"/>
          </p:cNvSpPr>
          <p:nvPr>
            <p:ph type="sldNum" sz="quarter" idx="12"/>
          </p:nvPr>
        </p:nvSpPr>
        <p:spPr/>
        <p:txBody>
          <a:bodyPr/>
          <a:lstStyle/>
          <a:p>
            <a:fld id="{1C23F2A9-EFE7-4FAE-B399-4812EE91466B}" type="slidenum">
              <a:rPr lang="en-US" smtClean="0"/>
              <a:t>‹#›</a:t>
            </a:fld>
            <a:endParaRPr lang="en-US"/>
          </a:p>
        </p:txBody>
      </p:sp>
    </p:spTree>
    <p:extLst>
      <p:ext uri="{BB962C8B-B14F-4D97-AF65-F5344CB8AC3E}">
        <p14:creationId xmlns:p14="http://schemas.microsoft.com/office/powerpoint/2010/main" val="301387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A3FAF-C818-45BE-A7AE-AC8870BF164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2EC38FD-558D-4D68-8CBE-480FF9B7206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D162429-75BF-4AE4-8E3E-312DACE83D0B}"/>
              </a:ext>
            </a:extLst>
          </p:cNvPr>
          <p:cNvSpPr>
            <a:spLocks noGrp="1"/>
          </p:cNvSpPr>
          <p:nvPr>
            <p:ph type="dt" sz="half" idx="10"/>
          </p:nvPr>
        </p:nvSpPr>
        <p:spPr/>
        <p:txBody>
          <a:bodyPr/>
          <a:lstStyle/>
          <a:p>
            <a:fld id="{C599427A-3A7A-43E1-8B23-245F27AEE67B}" type="datetime1">
              <a:rPr lang="en-US" smtClean="0"/>
              <a:t>10/10/2022</a:t>
            </a:fld>
            <a:endParaRPr lang="en-US"/>
          </a:p>
        </p:txBody>
      </p:sp>
      <p:sp>
        <p:nvSpPr>
          <p:cNvPr id="5" name="Footer Placeholder 4">
            <a:extLst>
              <a:ext uri="{FF2B5EF4-FFF2-40B4-BE49-F238E27FC236}">
                <a16:creationId xmlns:a16="http://schemas.microsoft.com/office/drawing/2014/main" id="{9BCC5F13-9B62-4F54-9EA6-99D9D9514957}"/>
              </a:ext>
            </a:extLst>
          </p:cNvPr>
          <p:cNvSpPr>
            <a:spLocks noGrp="1"/>
          </p:cNvSpPr>
          <p:nvPr>
            <p:ph type="ftr" sz="quarter" idx="11"/>
          </p:nvPr>
        </p:nvSpPr>
        <p:spPr/>
        <p:txBody>
          <a:bodyPr/>
          <a:lstStyle/>
          <a:p>
            <a:r>
              <a:rPr lang="en-US"/>
              <a:t>Virtual Procurement Fair: December 15, 2021</a:t>
            </a:r>
          </a:p>
        </p:txBody>
      </p:sp>
      <p:sp>
        <p:nvSpPr>
          <p:cNvPr id="6" name="Slide Number Placeholder 5">
            <a:extLst>
              <a:ext uri="{FF2B5EF4-FFF2-40B4-BE49-F238E27FC236}">
                <a16:creationId xmlns:a16="http://schemas.microsoft.com/office/drawing/2014/main" id="{AB7AD5E0-0711-4B83-A55C-C6E680795F95}"/>
              </a:ext>
            </a:extLst>
          </p:cNvPr>
          <p:cNvSpPr>
            <a:spLocks noGrp="1"/>
          </p:cNvSpPr>
          <p:nvPr>
            <p:ph type="sldNum" sz="quarter" idx="12"/>
          </p:nvPr>
        </p:nvSpPr>
        <p:spPr/>
        <p:txBody>
          <a:bodyPr/>
          <a:lstStyle/>
          <a:p>
            <a:fld id="{2FDA9ADF-92E1-40A7-B891-AC2E3CECD470}" type="slidenum">
              <a:rPr lang="en-US" smtClean="0"/>
              <a:t>‹#›</a:t>
            </a:fld>
            <a:endParaRPr lang="en-US"/>
          </a:p>
        </p:txBody>
      </p:sp>
    </p:spTree>
    <p:extLst>
      <p:ext uri="{BB962C8B-B14F-4D97-AF65-F5344CB8AC3E}">
        <p14:creationId xmlns:p14="http://schemas.microsoft.com/office/powerpoint/2010/main" val="39655487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D3765-79E1-403A-B642-F2151F2BD7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1E6B8-0AC9-4BEB-8AAC-EC3211F16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E8FA9-6C42-4409-A35C-DBB572907A60}"/>
              </a:ext>
            </a:extLst>
          </p:cNvPr>
          <p:cNvSpPr>
            <a:spLocks noGrp="1"/>
          </p:cNvSpPr>
          <p:nvPr>
            <p:ph type="dt" sz="half" idx="10"/>
          </p:nvPr>
        </p:nvSpPr>
        <p:spPr/>
        <p:txBody>
          <a:bodyPr/>
          <a:lstStyle/>
          <a:p>
            <a:fld id="{F2C00D3E-6439-4448-AE49-84B465C9DE30}" type="datetime1">
              <a:rPr lang="en-US" smtClean="0"/>
              <a:t>10/10/2022</a:t>
            </a:fld>
            <a:endParaRPr lang="en-US"/>
          </a:p>
        </p:txBody>
      </p:sp>
      <p:sp>
        <p:nvSpPr>
          <p:cNvPr id="5" name="Footer Placeholder 4">
            <a:extLst>
              <a:ext uri="{FF2B5EF4-FFF2-40B4-BE49-F238E27FC236}">
                <a16:creationId xmlns:a16="http://schemas.microsoft.com/office/drawing/2014/main" id="{B637F71B-AE60-48C3-A0C6-F618968F6086}"/>
              </a:ext>
            </a:extLst>
          </p:cNvPr>
          <p:cNvSpPr>
            <a:spLocks noGrp="1"/>
          </p:cNvSpPr>
          <p:nvPr>
            <p:ph type="ftr" sz="quarter" idx="11"/>
          </p:nvPr>
        </p:nvSpPr>
        <p:spPr/>
        <p:txBody>
          <a:bodyPr/>
          <a:lstStyle/>
          <a:p>
            <a:r>
              <a:rPr lang="en-US"/>
              <a:t>Virtual Procurement Fair: December 15, 2021</a:t>
            </a:r>
          </a:p>
        </p:txBody>
      </p:sp>
      <p:sp>
        <p:nvSpPr>
          <p:cNvPr id="6" name="Slide Number Placeholder 5">
            <a:extLst>
              <a:ext uri="{FF2B5EF4-FFF2-40B4-BE49-F238E27FC236}">
                <a16:creationId xmlns:a16="http://schemas.microsoft.com/office/drawing/2014/main" id="{7438036F-3DA4-4392-B6C5-B6DC4FC7D394}"/>
              </a:ext>
            </a:extLst>
          </p:cNvPr>
          <p:cNvSpPr>
            <a:spLocks noGrp="1"/>
          </p:cNvSpPr>
          <p:nvPr>
            <p:ph type="sldNum" sz="quarter" idx="12"/>
          </p:nvPr>
        </p:nvSpPr>
        <p:spPr/>
        <p:txBody>
          <a:bodyPr/>
          <a:lstStyle/>
          <a:p>
            <a:fld id="{2FDA9ADF-92E1-40A7-B891-AC2E3CECD470}" type="slidenum">
              <a:rPr lang="en-US" smtClean="0"/>
              <a:t>‹#›</a:t>
            </a:fld>
            <a:endParaRPr lang="en-US"/>
          </a:p>
        </p:txBody>
      </p:sp>
    </p:spTree>
    <p:extLst>
      <p:ext uri="{BB962C8B-B14F-4D97-AF65-F5344CB8AC3E}">
        <p14:creationId xmlns:p14="http://schemas.microsoft.com/office/powerpoint/2010/main" val="37456594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F489C-05C6-4CBD-B6EA-FDA481C9A43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0629E5E-6620-4F33-A405-EA7D3FF18B4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9FF55-0434-43AB-A08D-AE4D638F9D0A}"/>
              </a:ext>
            </a:extLst>
          </p:cNvPr>
          <p:cNvSpPr>
            <a:spLocks noGrp="1"/>
          </p:cNvSpPr>
          <p:nvPr>
            <p:ph type="dt" sz="half" idx="10"/>
          </p:nvPr>
        </p:nvSpPr>
        <p:spPr/>
        <p:txBody>
          <a:bodyPr/>
          <a:lstStyle/>
          <a:p>
            <a:fld id="{36226C68-ACF5-48EC-A821-C7173DDFED3C}" type="datetime1">
              <a:rPr lang="en-US" smtClean="0"/>
              <a:t>10/10/2022</a:t>
            </a:fld>
            <a:endParaRPr lang="en-US"/>
          </a:p>
        </p:txBody>
      </p:sp>
      <p:sp>
        <p:nvSpPr>
          <p:cNvPr id="5" name="Footer Placeholder 4">
            <a:extLst>
              <a:ext uri="{FF2B5EF4-FFF2-40B4-BE49-F238E27FC236}">
                <a16:creationId xmlns:a16="http://schemas.microsoft.com/office/drawing/2014/main" id="{6C65871D-70AA-432C-AAF0-529741F58ADD}"/>
              </a:ext>
            </a:extLst>
          </p:cNvPr>
          <p:cNvSpPr>
            <a:spLocks noGrp="1"/>
          </p:cNvSpPr>
          <p:nvPr>
            <p:ph type="ftr" sz="quarter" idx="11"/>
          </p:nvPr>
        </p:nvSpPr>
        <p:spPr/>
        <p:txBody>
          <a:bodyPr/>
          <a:lstStyle/>
          <a:p>
            <a:r>
              <a:rPr lang="en-US"/>
              <a:t>Virtual Procurement Fair: December 15, 2021</a:t>
            </a:r>
          </a:p>
        </p:txBody>
      </p:sp>
      <p:sp>
        <p:nvSpPr>
          <p:cNvPr id="6" name="Slide Number Placeholder 5">
            <a:extLst>
              <a:ext uri="{FF2B5EF4-FFF2-40B4-BE49-F238E27FC236}">
                <a16:creationId xmlns:a16="http://schemas.microsoft.com/office/drawing/2014/main" id="{73E7668A-EB62-44DF-B8F6-610D19D4F50C}"/>
              </a:ext>
            </a:extLst>
          </p:cNvPr>
          <p:cNvSpPr>
            <a:spLocks noGrp="1"/>
          </p:cNvSpPr>
          <p:nvPr>
            <p:ph type="sldNum" sz="quarter" idx="12"/>
          </p:nvPr>
        </p:nvSpPr>
        <p:spPr/>
        <p:txBody>
          <a:bodyPr/>
          <a:lstStyle/>
          <a:p>
            <a:fld id="{2FDA9ADF-92E1-40A7-B891-AC2E3CECD470}" type="slidenum">
              <a:rPr lang="en-US" smtClean="0"/>
              <a:t>‹#›</a:t>
            </a:fld>
            <a:endParaRPr lang="en-US"/>
          </a:p>
        </p:txBody>
      </p:sp>
    </p:spTree>
    <p:extLst>
      <p:ext uri="{BB962C8B-B14F-4D97-AF65-F5344CB8AC3E}">
        <p14:creationId xmlns:p14="http://schemas.microsoft.com/office/powerpoint/2010/main" val="368516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347139-2353-134B-975F-FAA4719D9FB7}"/>
              </a:ext>
            </a:extLst>
          </p:cNvPr>
          <p:cNvSpPr/>
          <p:nvPr userDrawn="1"/>
        </p:nvSpPr>
        <p:spPr>
          <a:xfrm>
            <a:off x="0" y="-1"/>
            <a:ext cx="9144000" cy="5149454"/>
          </a:xfrm>
          <a:prstGeom prst="rect">
            <a:avLst/>
          </a:prstGeom>
          <a:solidFill>
            <a:srgbClr val="00B0F0">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grpSp>
        <p:nvGrpSpPr>
          <p:cNvPr id="9" name="Group 8">
            <a:extLst>
              <a:ext uri="{FF2B5EF4-FFF2-40B4-BE49-F238E27FC236}">
                <a16:creationId xmlns:a16="http://schemas.microsoft.com/office/drawing/2014/main" id="{2E2F33AF-A403-8748-9E03-C4EA1A251D75}"/>
              </a:ext>
            </a:extLst>
          </p:cNvPr>
          <p:cNvGrpSpPr/>
          <p:nvPr userDrawn="1"/>
        </p:nvGrpSpPr>
        <p:grpSpPr>
          <a:xfrm rot="10800000">
            <a:off x="326184" y="216027"/>
            <a:ext cx="8492022" cy="4680027"/>
            <a:chOff x="434911" y="288036"/>
            <a:chExt cx="11322696" cy="6240036"/>
          </a:xfrm>
        </p:grpSpPr>
        <p:cxnSp>
          <p:nvCxnSpPr>
            <p:cNvPr id="11" name="Straight Connector 10">
              <a:extLst>
                <a:ext uri="{FF2B5EF4-FFF2-40B4-BE49-F238E27FC236}">
                  <a16:creationId xmlns:a16="http://schemas.microsoft.com/office/drawing/2014/main" id="{914A553D-923C-384E-8C80-E85EDDF6F32F}"/>
                </a:ext>
              </a:extLst>
            </p:cNvPr>
            <p:cNvCxnSpPr>
              <a:cxnSpLocks/>
            </p:cNvCxnSpPr>
            <p:nvPr userDrawn="1"/>
          </p:nvCxnSpPr>
          <p:spPr>
            <a:xfrm rot="10800000" flipH="1">
              <a:off x="434911" y="288036"/>
              <a:ext cx="8269341"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16B110AF-7A41-324B-B383-1B11760C0E78}"/>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379336F1-A1A4-5A43-A2A7-42D5FBE8DDC0}"/>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F157BA9D-8213-D848-9F09-EE4AF247E84D}"/>
                </a:ext>
              </a:extLst>
            </p:cNvPr>
            <p:cNvCxnSpPr>
              <a:cxnSpLocks/>
            </p:cNvCxnSpPr>
            <p:nvPr userDrawn="1"/>
          </p:nvCxnSpPr>
          <p:spPr>
            <a:xfrm rot="10800000" flipV="1">
              <a:off x="11757607" y="923308"/>
              <a:ext cx="0" cy="5604763"/>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
        <p:nvSpPr>
          <p:cNvPr id="18" name="Title 18">
            <a:extLst>
              <a:ext uri="{FF2B5EF4-FFF2-40B4-BE49-F238E27FC236}">
                <a16:creationId xmlns:a16="http://schemas.microsoft.com/office/drawing/2014/main" id="{782E286A-EC65-0340-8915-95889F4A7527}"/>
              </a:ext>
            </a:extLst>
          </p:cNvPr>
          <p:cNvSpPr>
            <a:spLocks noGrp="1"/>
          </p:cNvSpPr>
          <p:nvPr>
            <p:ph type="title" hasCustomPrompt="1"/>
          </p:nvPr>
        </p:nvSpPr>
        <p:spPr>
          <a:xfrm>
            <a:off x="1985225" y="1798079"/>
            <a:ext cx="5211651" cy="771524"/>
          </a:xfrm>
          <a:prstGeom prst="rect">
            <a:avLst/>
          </a:prstGeom>
        </p:spPr>
        <p:txBody>
          <a:bodyPr anchor="ctr"/>
          <a:lstStyle>
            <a:lvl1pPr algn="ctr">
              <a:defRPr sz="4050" b="1" spc="225">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a:t>MAIN MESSAGE</a:t>
            </a:r>
          </a:p>
        </p:txBody>
      </p:sp>
      <p:cxnSp>
        <p:nvCxnSpPr>
          <p:cNvPr id="20" name="Straight Connector 19">
            <a:extLst>
              <a:ext uri="{FF2B5EF4-FFF2-40B4-BE49-F238E27FC236}">
                <a16:creationId xmlns:a16="http://schemas.microsoft.com/office/drawing/2014/main" id="{08A02963-5F91-4248-91FD-4A426D64FD03}"/>
              </a:ext>
            </a:extLst>
          </p:cNvPr>
          <p:cNvCxnSpPr/>
          <p:nvPr userDrawn="1"/>
        </p:nvCxnSpPr>
        <p:spPr>
          <a:xfrm>
            <a:off x="2990850" y="2717800"/>
            <a:ext cx="3162300" cy="0"/>
          </a:xfrm>
          <a:prstGeom prst="line">
            <a:avLst/>
          </a:prstGeom>
          <a:ln w="12700">
            <a:solidFill>
              <a:srgbClr val="F89521"/>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BFE041F0-ACD9-8A4B-8AAF-CD78892A24C0}"/>
              </a:ext>
            </a:extLst>
          </p:cNvPr>
          <p:cNvSpPr>
            <a:spLocks noGrp="1"/>
          </p:cNvSpPr>
          <p:nvPr>
            <p:ph type="body" sz="quarter" idx="11" hasCustomPrompt="1"/>
          </p:nvPr>
        </p:nvSpPr>
        <p:spPr>
          <a:xfrm>
            <a:off x="1966175" y="2870170"/>
            <a:ext cx="5211651" cy="473273"/>
          </a:xfrm>
          <a:prstGeom prst="rect">
            <a:avLst/>
          </a:prstGeom>
        </p:spPr>
        <p:txBody>
          <a:bodyPr anchor="ctr"/>
          <a:lstStyle>
            <a:lvl1pPr marL="0" indent="0" algn="ctr">
              <a:buNone/>
              <a:defRPr sz="1500" b="1" spc="225">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 HEADLINE</a:t>
            </a:r>
          </a:p>
        </p:txBody>
      </p:sp>
      <p:pic>
        <p:nvPicPr>
          <p:cNvPr id="17" name="Picture 16">
            <a:extLst>
              <a:ext uri="{FF2B5EF4-FFF2-40B4-BE49-F238E27FC236}">
                <a16:creationId xmlns:a16="http://schemas.microsoft.com/office/drawing/2014/main" id="{7FB66428-6B3C-B629-54D4-253A2CCAB6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69" y="4599070"/>
            <a:ext cx="2337608" cy="397891"/>
          </a:xfrm>
          <a:prstGeom prst="rect">
            <a:avLst/>
          </a:prstGeom>
        </p:spPr>
      </p:pic>
    </p:spTree>
    <p:extLst>
      <p:ext uri="{BB962C8B-B14F-4D97-AF65-F5344CB8AC3E}">
        <p14:creationId xmlns:p14="http://schemas.microsoft.com/office/powerpoint/2010/main" val="2664435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2628-D130-42E4-BBCC-5CB9434DB2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C22D99-1A69-439F-A0F2-3026811636B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4E86DC-1F37-4452-B886-B1A937598A5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12B0B7-A53C-4AB8-BB21-3BB6BB93C63C}"/>
              </a:ext>
            </a:extLst>
          </p:cNvPr>
          <p:cNvSpPr>
            <a:spLocks noGrp="1"/>
          </p:cNvSpPr>
          <p:nvPr>
            <p:ph type="dt" sz="half" idx="10"/>
          </p:nvPr>
        </p:nvSpPr>
        <p:spPr/>
        <p:txBody>
          <a:bodyPr/>
          <a:lstStyle/>
          <a:p>
            <a:fld id="{E17E0C51-B576-4B6A-800D-4ABEF719D5D0}" type="datetime1">
              <a:rPr lang="en-US" smtClean="0"/>
              <a:t>10/10/2022</a:t>
            </a:fld>
            <a:endParaRPr lang="en-US"/>
          </a:p>
        </p:txBody>
      </p:sp>
      <p:sp>
        <p:nvSpPr>
          <p:cNvPr id="6" name="Footer Placeholder 5">
            <a:extLst>
              <a:ext uri="{FF2B5EF4-FFF2-40B4-BE49-F238E27FC236}">
                <a16:creationId xmlns:a16="http://schemas.microsoft.com/office/drawing/2014/main" id="{19D9C0F2-B9CA-4D59-9CE1-1D94A1203447}"/>
              </a:ext>
            </a:extLst>
          </p:cNvPr>
          <p:cNvSpPr>
            <a:spLocks noGrp="1"/>
          </p:cNvSpPr>
          <p:nvPr>
            <p:ph type="ftr" sz="quarter" idx="11"/>
          </p:nvPr>
        </p:nvSpPr>
        <p:spPr/>
        <p:txBody>
          <a:bodyPr/>
          <a:lstStyle/>
          <a:p>
            <a:r>
              <a:rPr lang="en-US"/>
              <a:t>Virtual Procurement Fair: December 15, 2021</a:t>
            </a:r>
          </a:p>
        </p:txBody>
      </p:sp>
      <p:sp>
        <p:nvSpPr>
          <p:cNvPr id="7" name="Slide Number Placeholder 6">
            <a:extLst>
              <a:ext uri="{FF2B5EF4-FFF2-40B4-BE49-F238E27FC236}">
                <a16:creationId xmlns:a16="http://schemas.microsoft.com/office/drawing/2014/main" id="{A6CD3A19-6225-4645-A8CB-BA1A422519A4}"/>
              </a:ext>
            </a:extLst>
          </p:cNvPr>
          <p:cNvSpPr>
            <a:spLocks noGrp="1"/>
          </p:cNvSpPr>
          <p:nvPr>
            <p:ph type="sldNum" sz="quarter" idx="12"/>
          </p:nvPr>
        </p:nvSpPr>
        <p:spPr/>
        <p:txBody>
          <a:bodyPr/>
          <a:lstStyle/>
          <a:p>
            <a:fld id="{2FDA9ADF-92E1-40A7-B891-AC2E3CECD470}" type="slidenum">
              <a:rPr lang="en-US" smtClean="0"/>
              <a:t>‹#›</a:t>
            </a:fld>
            <a:endParaRPr lang="en-US"/>
          </a:p>
        </p:txBody>
      </p:sp>
    </p:spTree>
    <p:extLst>
      <p:ext uri="{BB962C8B-B14F-4D97-AF65-F5344CB8AC3E}">
        <p14:creationId xmlns:p14="http://schemas.microsoft.com/office/powerpoint/2010/main" val="21752051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CBFF7-C550-45B5-9339-D7CCCB11065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470C26-D43E-4616-B48B-7532AA101B5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6BD5B8C-ED78-4845-97F7-AFD367C4210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0F5035-46CC-40EA-B878-F57BD765FBD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1B996AC-E465-4E6B-98BA-46A24212B5D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C4F938-D556-4848-B389-2A3BB364F08E}"/>
              </a:ext>
            </a:extLst>
          </p:cNvPr>
          <p:cNvSpPr>
            <a:spLocks noGrp="1"/>
          </p:cNvSpPr>
          <p:nvPr>
            <p:ph type="dt" sz="half" idx="10"/>
          </p:nvPr>
        </p:nvSpPr>
        <p:spPr/>
        <p:txBody>
          <a:bodyPr/>
          <a:lstStyle/>
          <a:p>
            <a:fld id="{9FE9BA14-A15A-4DE8-A20D-DC3CE095AB27}" type="datetime1">
              <a:rPr lang="en-US" smtClean="0"/>
              <a:t>10/10/2022</a:t>
            </a:fld>
            <a:endParaRPr lang="en-US"/>
          </a:p>
        </p:txBody>
      </p:sp>
      <p:sp>
        <p:nvSpPr>
          <p:cNvPr id="8" name="Footer Placeholder 7">
            <a:extLst>
              <a:ext uri="{FF2B5EF4-FFF2-40B4-BE49-F238E27FC236}">
                <a16:creationId xmlns:a16="http://schemas.microsoft.com/office/drawing/2014/main" id="{31F96E6C-A188-4547-9A59-713C7CB2B492}"/>
              </a:ext>
            </a:extLst>
          </p:cNvPr>
          <p:cNvSpPr>
            <a:spLocks noGrp="1"/>
          </p:cNvSpPr>
          <p:nvPr>
            <p:ph type="ftr" sz="quarter" idx="11"/>
          </p:nvPr>
        </p:nvSpPr>
        <p:spPr/>
        <p:txBody>
          <a:bodyPr/>
          <a:lstStyle/>
          <a:p>
            <a:r>
              <a:rPr lang="en-US"/>
              <a:t>Virtual Procurement Fair: December 15, 2021</a:t>
            </a:r>
          </a:p>
        </p:txBody>
      </p:sp>
      <p:sp>
        <p:nvSpPr>
          <p:cNvPr id="9" name="Slide Number Placeholder 8">
            <a:extLst>
              <a:ext uri="{FF2B5EF4-FFF2-40B4-BE49-F238E27FC236}">
                <a16:creationId xmlns:a16="http://schemas.microsoft.com/office/drawing/2014/main" id="{A39E467F-19C7-4F2A-8256-8DF09D83632A}"/>
              </a:ext>
            </a:extLst>
          </p:cNvPr>
          <p:cNvSpPr>
            <a:spLocks noGrp="1"/>
          </p:cNvSpPr>
          <p:nvPr>
            <p:ph type="sldNum" sz="quarter" idx="12"/>
          </p:nvPr>
        </p:nvSpPr>
        <p:spPr/>
        <p:txBody>
          <a:bodyPr/>
          <a:lstStyle/>
          <a:p>
            <a:fld id="{2FDA9ADF-92E1-40A7-B891-AC2E3CECD470}" type="slidenum">
              <a:rPr lang="en-US" smtClean="0"/>
              <a:t>‹#›</a:t>
            </a:fld>
            <a:endParaRPr lang="en-US"/>
          </a:p>
        </p:txBody>
      </p:sp>
    </p:spTree>
    <p:extLst>
      <p:ext uri="{BB962C8B-B14F-4D97-AF65-F5344CB8AC3E}">
        <p14:creationId xmlns:p14="http://schemas.microsoft.com/office/powerpoint/2010/main" val="34164847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8EA85-A4D7-4463-9523-ACBA393A87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E204B7-C6C2-40CB-91D2-0B43E5181FF8}"/>
              </a:ext>
            </a:extLst>
          </p:cNvPr>
          <p:cNvSpPr>
            <a:spLocks noGrp="1"/>
          </p:cNvSpPr>
          <p:nvPr>
            <p:ph type="dt" sz="half" idx="10"/>
          </p:nvPr>
        </p:nvSpPr>
        <p:spPr/>
        <p:txBody>
          <a:bodyPr/>
          <a:lstStyle/>
          <a:p>
            <a:fld id="{B932A0B8-6EA8-4D6D-8A02-44A7A426FC58}" type="datetime1">
              <a:rPr lang="en-US" smtClean="0"/>
              <a:t>10/10/2022</a:t>
            </a:fld>
            <a:endParaRPr lang="en-US"/>
          </a:p>
        </p:txBody>
      </p:sp>
      <p:sp>
        <p:nvSpPr>
          <p:cNvPr id="4" name="Footer Placeholder 3">
            <a:extLst>
              <a:ext uri="{FF2B5EF4-FFF2-40B4-BE49-F238E27FC236}">
                <a16:creationId xmlns:a16="http://schemas.microsoft.com/office/drawing/2014/main" id="{4227CE35-5D73-4988-80A2-6FAED343CC36}"/>
              </a:ext>
            </a:extLst>
          </p:cNvPr>
          <p:cNvSpPr>
            <a:spLocks noGrp="1"/>
          </p:cNvSpPr>
          <p:nvPr>
            <p:ph type="ftr" sz="quarter" idx="11"/>
          </p:nvPr>
        </p:nvSpPr>
        <p:spPr/>
        <p:txBody>
          <a:bodyPr/>
          <a:lstStyle/>
          <a:p>
            <a:r>
              <a:rPr lang="en-US"/>
              <a:t>Virtual Procurement Fair: December 15, 2021</a:t>
            </a:r>
          </a:p>
        </p:txBody>
      </p:sp>
      <p:sp>
        <p:nvSpPr>
          <p:cNvPr id="5" name="Slide Number Placeholder 4">
            <a:extLst>
              <a:ext uri="{FF2B5EF4-FFF2-40B4-BE49-F238E27FC236}">
                <a16:creationId xmlns:a16="http://schemas.microsoft.com/office/drawing/2014/main" id="{2091D552-0F06-4716-8B8C-BC0A0DCD74FA}"/>
              </a:ext>
            </a:extLst>
          </p:cNvPr>
          <p:cNvSpPr>
            <a:spLocks noGrp="1"/>
          </p:cNvSpPr>
          <p:nvPr>
            <p:ph type="sldNum" sz="quarter" idx="12"/>
          </p:nvPr>
        </p:nvSpPr>
        <p:spPr/>
        <p:txBody>
          <a:bodyPr/>
          <a:lstStyle/>
          <a:p>
            <a:fld id="{2FDA9ADF-92E1-40A7-B891-AC2E3CECD470}" type="slidenum">
              <a:rPr lang="en-US" smtClean="0"/>
              <a:t>‹#›</a:t>
            </a:fld>
            <a:endParaRPr lang="en-US"/>
          </a:p>
        </p:txBody>
      </p:sp>
    </p:spTree>
    <p:extLst>
      <p:ext uri="{BB962C8B-B14F-4D97-AF65-F5344CB8AC3E}">
        <p14:creationId xmlns:p14="http://schemas.microsoft.com/office/powerpoint/2010/main" val="34694997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385CDD-72D9-4E54-B111-6BDBB22EB8B5}"/>
              </a:ext>
            </a:extLst>
          </p:cNvPr>
          <p:cNvSpPr>
            <a:spLocks noGrp="1"/>
          </p:cNvSpPr>
          <p:nvPr>
            <p:ph type="dt" sz="half" idx="10"/>
          </p:nvPr>
        </p:nvSpPr>
        <p:spPr/>
        <p:txBody>
          <a:bodyPr/>
          <a:lstStyle/>
          <a:p>
            <a:fld id="{45CA2D25-A784-4D77-857D-88257F0222F1}" type="datetime1">
              <a:rPr lang="en-US" smtClean="0"/>
              <a:t>10/10/2022</a:t>
            </a:fld>
            <a:endParaRPr lang="en-US"/>
          </a:p>
        </p:txBody>
      </p:sp>
      <p:sp>
        <p:nvSpPr>
          <p:cNvPr id="3" name="Footer Placeholder 2">
            <a:extLst>
              <a:ext uri="{FF2B5EF4-FFF2-40B4-BE49-F238E27FC236}">
                <a16:creationId xmlns:a16="http://schemas.microsoft.com/office/drawing/2014/main" id="{EB808CFA-0D38-4BA5-9FD8-B1C7F3286F91}"/>
              </a:ext>
            </a:extLst>
          </p:cNvPr>
          <p:cNvSpPr>
            <a:spLocks noGrp="1"/>
          </p:cNvSpPr>
          <p:nvPr>
            <p:ph type="ftr" sz="quarter" idx="11"/>
          </p:nvPr>
        </p:nvSpPr>
        <p:spPr/>
        <p:txBody>
          <a:bodyPr/>
          <a:lstStyle/>
          <a:p>
            <a:r>
              <a:rPr lang="en-US"/>
              <a:t>Virtual Procurement Fair: December 15, 2021</a:t>
            </a:r>
          </a:p>
        </p:txBody>
      </p:sp>
      <p:sp>
        <p:nvSpPr>
          <p:cNvPr id="4" name="Slide Number Placeholder 3">
            <a:extLst>
              <a:ext uri="{FF2B5EF4-FFF2-40B4-BE49-F238E27FC236}">
                <a16:creationId xmlns:a16="http://schemas.microsoft.com/office/drawing/2014/main" id="{9E14A23E-EB44-45F9-AE5F-A52ECC2374EB}"/>
              </a:ext>
            </a:extLst>
          </p:cNvPr>
          <p:cNvSpPr>
            <a:spLocks noGrp="1"/>
          </p:cNvSpPr>
          <p:nvPr>
            <p:ph type="sldNum" sz="quarter" idx="12"/>
          </p:nvPr>
        </p:nvSpPr>
        <p:spPr/>
        <p:txBody>
          <a:bodyPr/>
          <a:lstStyle/>
          <a:p>
            <a:fld id="{2FDA9ADF-92E1-40A7-B891-AC2E3CECD470}" type="slidenum">
              <a:rPr lang="en-US" smtClean="0"/>
              <a:t>‹#›</a:t>
            </a:fld>
            <a:endParaRPr lang="en-US"/>
          </a:p>
        </p:txBody>
      </p:sp>
    </p:spTree>
    <p:extLst>
      <p:ext uri="{BB962C8B-B14F-4D97-AF65-F5344CB8AC3E}">
        <p14:creationId xmlns:p14="http://schemas.microsoft.com/office/powerpoint/2010/main" val="12838240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686F-3836-4352-BE94-F40FAC1F1EB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A6DF161-04B4-4715-A0E4-53852B1A374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6325D3-94BA-4316-94F6-4BE1FBC8DE2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7E19F23-722C-46E6-AD30-759A0E3556C7}"/>
              </a:ext>
            </a:extLst>
          </p:cNvPr>
          <p:cNvSpPr>
            <a:spLocks noGrp="1"/>
          </p:cNvSpPr>
          <p:nvPr>
            <p:ph type="dt" sz="half" idx="10"/>
          </p:nvPr>
        </p:nvSpPr>
        <p:spPr/>
        <p:txBody>
          <a:bodyPr/>
          <a:lstStyle/>
          <a:p>
            <a:fld id="{0072867A-BE9F-4B8D-AE45-E8C15869F551}" type="datetime1">
              <a:rPr lang="en-US" smtClean="0"/>
              <a:t>10/10/2022</a:t>
            </a:fld>
            <a:endParaRPr lang="en-US"/>
          </a:p>
        </p:txBody>
      </p:sp>
      <p:sp>
        <p:nvSpPr>
          <p:cNvPr id="6" name="Footer Placeholder 5">
            <a:extLst>
              <a:ext uri="{FF2B5EF4-FFF2-40B4-BE49-F238E27FC236}">
                <a16:creationId xmlns:a16="http://schemas.microsoft.com/office/drawing/2014/main" id="{F0DDC86A-FA68-45E1-9D9F-8EC11D18F5BF}"/>
              </a:ext>
            </a:extLst>
          </p:cNvPr>
          <p:cNvSpPr>
            <a:spLocks noGrp="1"/>
          </p:cNvSpPr>
          <p:nvPr>
            <p:ph type="ftr" sz="quarter" idx="11"/>
          </p:nvPr>
        </p:nvSpPr>
        <p:spPr/>
        <p:txBody>
          <a:bodyPr/>
          <a:lstStyle/>
          <a:p>
            <a:r>
              <a:rPr lang="en-US"/>
              <a:t>Virtual Procurement Fair: December 15, 2021</a:t>
            </a:r>
          </a:p>
        </p:txBody>
      </p:sp>
      <p:sp>
        <p:nvSpPr>
          <p:cNvPr id="7" name="Slide Number Placeholder 6">
            <a:extLst>
              <a:ext uri="{FF2B5EF4-FFF2-40B4-BE49-F238E27FC236}">
                <a16:creationId xmlns:a16="http://schemas.microsoft.com/office/drawing/2014/main" id="{C7ADA2F0-7D0A-4E93-AF35-6C617F04378D}"/>
              </a:ext>
            </a:extLst>
          </p:cNvPr>
          <p:cNvSpPr>
            <a:spLocks noGrp="1"/>
          </p:cNvSpPr>
          <p:nvPr>
            <p:ph type="sldNum" sz="quarter" idx="12"/>
          </p:nvPr>
        </p:nvSpPr>
        <p:spPr/>
        <p:txBody>
          <a:bodyPr/>
          <a:lstStyle/>
          <a:p>
            <a:fld id="{2FDA9ADF-92E1-40A7-B891-AC2E3CECD470}" type="slidenum">
              <a:rPr lang="en-US" smtClean="0"/>
              <a:t>‹#›</a:t>
            </a:fld>
            <a:endParaRPr lang="en-US"/>
          </a:p>
        </p:txBody>
      </p:sp>
    </p:spTree>
    <p:extLst>
      <p:ext uri="{BB962C8B-B14F-4D97-AF65-F5344CB8AC3E}">
        <p14:creationId xmlns:p14="http://schemas.microsoft.com/office/powerpoint/2010/main" val="21131929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33AAF-441C-4076-8687-98A47416A69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95010D-9C8B-47AA-896B-3D996783849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78591E0-6D7A-4326-8FA5-CBCDD817015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22A7788-8AB9-4E25-9245-1A3A9EC3C733}"/>
              </a:ext>
            </a:extLst>
          </p:cNvPr>
          <p:cNvSpPr>
            <a:spLocks noGrp="1"/>
          </p:cNvSpPr>
          <p:nvPr>
            <p:ph type="dt" sz="half" idx="10"/>
          </p:nvPr>
        </p:nvSpPr>
        <p:spPr/>
        <p:txBody>
          <a:bodyPr/>
          <a:lstStyle/>
          <a:p>
            <a:fld id="{C506F1BA-56B9-451A-9F9E-D7FA8A55BE2B}" type="datetime1">
              <a:rPr lang="en-US" smtClean="0"/>
              <a:t>10/10/2022</a:t>
            </a:fld>
            <a:endParaRPr lang="en-US"/>
          </a:p>
        </p:txBody>
      </p:sp>
      <p:sp>
        <p:nvSpPr>
          <p:cNvPr id="6" name="Footer Placeholder 5">
            <a:extLst>
              <a:ext uri="{FF2B5EF4-FFF2-40B4-BE49-F238E27FC236}">
                <a16:creationId xmlns:a16="http://schemas.microsoft.com/office/drawing/2014/main" id="{D72C9F5D-7395-4B2F-9E3E-EBBFB76098FE}"/>
              </a:ext>
            </a:extLst>
          </p:cNvPr>
          <p:cNvSpPr>
            <a:spLocks noGrp="1"/>
          </p:cNvSpPr>
          <p:nvPr>
            <p:ph type="ftr" sz="quarter" idx="11"/>
          </p:nvPr>
        </p:nvSpPr>
        <p:spPr/>
        <p:txBody>
          <a:bodyPr/>
          <a:lstStyle/>
          <a:p>
            <a:r>
              <a:rPr lang="en-US"/>
              <a:t>Virtual Procurement Fair: December 15, 2021</a:t>
            </a:r>
          </a:p>
        </p:txBody>
      </p:sp>
      <p:sp>
        <p:nvSpPr>
          <p:cNvPr id="7" name="Slide Number Placeholder 6">
            <a:extLst>
              <a:ext uri="{FF2B5EF4-FFF2-40B4-BE49-F238E27FC236}">
                <a16:creationId xmlns:a16="http://schemas.microsoft.com/office/drawing/2014/main" id="{F45CA892-AE42-4136-8C7F-E7C62A45152D}"/>
              </a:ext>
            </a:extLst>
          </p:cNvPr>
          <p:cNvSpPr>
            <a:spLocks noGrp="1"/>
          </p:cNvSpPr>
          <p:nvPr>
            <p:ph type="sldNum" sz="quarter" idx="12"/>
          </p:nvPr>
        </p:nvSpPr>
        <p:spPr/>
        <p:txBody>
          <a:bodyPr/>
          <a:lstStyle/>
          <a:p>
            <a:fld id="{2FDA9ADF-92E1-40A7-B891-AC2E3CECD470}" type="slidenum">
              <a:rPr lang="en-US" smtClean="0"/>
              <a:t>‹#›</a:t>
            </a:fld>
            <a:endParaRPr lang="en-US"/>
          </a:p>
        </p:txBody>
      </p:sp>
    </p:spTree>
    <p:extLst>
      <p:ext uri="{BB962C8B-B14F-4D97-AF65-F5344CB8AC3E}">
        <p14:creationId xmlns:p14="http://schemas.microsoft.com/office/powerpoint/2010/main" val="36246461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64199-8D72-4580-884B-9B687B2AF0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80C9A9-2DEA-4015-A76F-304A7290FD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0748E-18C9-49DC-918E-F1AE48838367}"/>
              </a:ext>
            </a:extLst>
          </p:cNvPr>
          <p:cNvSpPr>
            <a:spLocks noGrp="1"/>
          </p:cNvSpPr>
          <p:nvPr>
            <p:ph type="dt" sz="half" idx="10"/>
          </p:nvPr>
        </p:nvSpPr>
        <p:spPr/>
        <p:txBody>
          <a:bodyPr/>
          <a:lstStyle/>
          <a:p>
            <a:fld id="{30BDE71B-ADC4-4267-AB91-4F289CEBF99F}" type="datetime1">
              <a:rPr lang="en-US" smtClean="0"/>
              <a:t>10/10/2022</a:t>
            </a:fld>
            <a:endParaRPr lang="en-US"/>
          </a:p>
        </p:txBody>
      </p:sp>
      <p:sp>
        <p:nvSpPr>
          <p:cNvPr id="5" name="Footer Placeholder 4">
            <a:extLst>
              <a:ext uri="{FF2B5EF4-FFF2-40B4-BE49-F238E27FC236}">
                <a16:creationId xmlns:a16="http://schemas.microsoft.com/office/drawing/2014/main" id="{3F76C84A-99AE-429B-968C-4891FB2AAEAD}"/>
              </a:ext>
            </a:extLst>
          </p:cNvPr>
          <p:cNvSpPr>
            <a:spLocks noGrp="1"/>
          </p:cNvSpPr>
          <p:nvPr>
            <p:ph type="ftr" sz="quarter" idx="11"/>
          </p:nvPr>
        </p:nvSpPr>
        <p:spPr/>
        <p:txBody>
          <a:bodyPr/>
          <a:lstStyle/>
          <a:p>
            <a:r>
              <a:rPr lang="en-US"/>
              <a:t>Virtual Procurement Fair: December 15, 2021</a:t>
            </a:r>
          </a:p>
        </p:txBody>
      </p:sp>
      <p:sp>
        <p:nvSpPr>
          <p:cNvPr id="6" name="Slide Number Placeholder 5">
            <a:extLst>
              <a:ext uri="{FF2B5EF4-FFF2-40B4-BE49-F238E27FC236}">
                <a16:creationId xmlns:a16="http://schemas.microsoft.com/office/drawing/2014/main" id="{CFFFC734-58EF-47F0-98A3-B591BD229849}"/>
              </a:ext>
            </a:extLst>
          </p:cNvPr>
          <p:cNvSpPr>
            <a:spLocks noGrp="1"/>
          </p:cNvSpPr>
          <p:nvPr>
            <p:ph type="sldNum" sz="quarter" idx="12"/>
          </p:nvPr>
        </p:nvSpPr>
        <p:spPr/>
        <p:txBody>
          <a:bodyPr/>
          <a:lstStyle/>
          <a:p>
            <a:fld id="{2FDA9ADF-92E1-40A7-B891-AC2E3CECD470}" type="slidenum">
              <a:rPr lang="en-US" smtClean="0"/>
              <a:t>‹#›</a:t>
            </a:fld>
            <a:endParaRPr lang="en-US"/>
          </a:p>
        </p:txBody>
      </p:sp>
    </p:spTree>
    <p:extLst>
      <p:ext uri="{BB962C8B-B14F-4D97-AF65-F5344CB8AC3E}">
        <p14:creationId xmlns:p14="http://schemas.microsoft.com/office/powerpoint/2010/main" val="39266673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7B6F0-9402-4FD6-BF97-F07A6761BCB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36F7A0-CE82-4136-AA5F-CA872F874D9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B8BE8-295C-4391-979C-4F9945966F7E}"/>
              </a:ext>
            </a:extLst>
          </p:cNvPr>
          <p:cNvSpPr>
            <a:spLocks noGrp="1"/>
          </p:cNvSpPr>
          <p:nvPr>
            <p:ph type="dt" sz="half" idx="10"/>
          </p:nvPr>
        </p:nvSpPr>
        <p:spPr/>
        <p:txBody>
          <a:bodyPr/>
          <a:lstStyle/>
          <a:p>
            <a:fld id="{DD899498-E839-4D10-9CCD-B168A23BE433}" type="datetime1">
              <a:rPr lang="en-US" smtClean="0"/>
              <a:t>10/10/2022</a:t>
            </a:fld>
            <a:endParaRPr lang="en-US"/>
          </a:p>
        </p:txBody>
      </p:sp>
      <p:sp>
        <p:nvSpPr>
          <p:cNvPr id="5" name="Footer Placeholder 4">
            <a:extLst>
              <a:ext uri="{FF2B5EF4-FFF2-40B4-BE49-F238E27FC236}">
                <a16:creationId xmlns:a16="http://schemas.microsoft.com/office/drawing/2014/main" id="{B55398BB-12F2-43C0-806A-688F3AEE56D5}"/>
              </a:ext>
            </a:extLst>
          </p:cNvPr>
          <p:cNvSpPr>
            <a:spLocks noGrp="1"/>
          </p:cNvSpPr>
          <p:nvPr>
            <p:ph type="ftr" sz="quarter" idx="11"/>
          </p:nvPr>
        </p:nvSpPr>
        <p:spPr/>
        <p:txBody>
          <a:bodyPr/>
          <a:lstStyle/>
          <a:p>
            <a:r>
              <a:rPr lang="en-US"/>
              <a:t>Virtual Procurement Fair: December 15, 2021</a:t>
            </a:r>
          </a:p>
        </p:txBody>
      </p:sp>
      <p:sp>
        <p:nvSpPr>
          <p:cNvPr id="6" name="Slide Number Placeholder 5">
            <a:extLst>
              <a:ext uri="{FF2B5EF4-FFF2-40B4-BE49-F238E27FC236}">
                <a16:creationId xmlns:a16="http://schemas.microsoft.com/office/drawing/2014/main" id="{9771E39B-5A90-4CB7-88D2-32FF87C6E306}"/>
              </a:ext>
            </a:extLst>
          </p:cNvPr>
          <p:cNvSpPr>
            <a:spLocks noGrp="1"/>
          </p:cNvSpPr>
          <p:nvPr>
            <p:ph type="sldNum" sz="quarter" idx="12"/>
          </p:nvPr>
        </p:nvSpPr>
        <p:spPr/>
        <p:txBody>
          <a:bodyPr/>
          <a:lstStyle/>
          <a:p>
            <a:fld id="{2FDA9ADF-92E1-40A7-B891-AC2E3CECD470}" type="slidenum">
              <a:rPr lang="en-US" smtClean="0"/>
              <a:t>‹#›</a:t>
            </a:fld>
            <a:endParaRPr lang="en-US"/>
          </a:p>
        </p:txBody>
      </p:sp>
    </p:spTree>
    <p:extLst>
      <p:ext uri="{BB962C8B-B14F-4D97-AF65-F5344CB8AC3E}">
        <p14:creationId xmlns:p14="http://schemas.microsoft.com/office/powerpoint/2010/main" val="6084658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A3FAF-C818-45BE-A7AE-AC8870BF164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2EC38FD-558D-4D68-8CBE-480FF9B7206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D162429-75BF-4AE4-8E3E-312DACE83D0B}"/>
              </a:ext>
            </a:extLst>
          </p:cNvPr>
          <p:cNvSpPr>
            <a:spLocks noGrp="1"/>
          </p:cNvSpPr>
          <p:nvPr>
            <p:ph type="dt" sz="half" idx="10"/>
          </p:nvPr>
        </p:nvSpPr>
        <p:spPr/>
        <p:txBody>
          <a:bodyPr/>
          <a:lstStyle/>
          <a:p>
            <a:fld id="{F68F0A62-D535-449F-ACA2-AE43D7335D4A}" type="datetime1">
              <a:rPr lang="en-US" smtClean="0"/>
              <a:t>10/10/2022</a:t>
            </a:fld>
            <a:endParaRPr lang="en-US" dirty="0"/>
          </a:p>
        </p:txBody>
      </p:sp>
      <p:sp>
        <p:nvSpPr>
          <p:cNvPr id="5" name="Footer Placeholder 4">
            <a:extLst>
              <a:ext uri="{FF2B5EF4-FFF2-40B4-BE49-F238E27FC236}">
                <a16:creationId xmlns:a16="http://schemas.microsoft.com/office/drawing/2014/main" id="{9BCC5F13-9B62-4F54-9EA6-99D9D9514957}"/>
              </a:ext>
            </a:extLst>
          </p:cNvPr>
          <p:cNvSpPr>
            <a:spLocks noGrp="1"/>
          </p:cNvSpPr>
          <p:nvPr>
            <p:ph type="ftr" sz="quarter" idx="11"/>
          </p:nvPr>
        </p:nvSpPr>
        <p:spPr/>
        <p:txBody>
          <a:bodyPr/>
          <a:lstStyle/>
          <a:p>
            <a:r>
              <a:rPr lang="en-US" dirty="0"/>
              <a:t>Virtual Procurement Fair | December 15, 2021</a:t>
            </a:r>
          </a:p>
        </p:txBody>
      </p:sp>
      <p:sp>
        <p:nvSpPr>
          <p:cNvPr id="6" name="Slide Number Placeholder 5">
            <a:extLst>
              <a:ext uri="{FF2B5EF4-FFF2-40B4-BE49-F238E27FC236}">
                <a16:creationId xmlns:a16="http://schemas.microsoft.com/office/drawing/2014/main" id="{AB7AD5E0-0711-4B83-A55C-C6E680795F95}"/>
              </a:ext>
            </a:extLst>
          </p:cNvPr>
          <p:cNvSpPr>
            <a:spLocks noGrp="1"/>
          </p:cNvSpPr>
          <p:nvPr>
            <p:ph type="sldNum" sz="quarter" idx="12"/>
          </p:nvPr>
        </p:nvSpPr>
        <p:spPr/>
        <p:txBody>
          <a:bodyPr/>
          <a:lstStyle/>
          <a:p>
            <a:fld id="{2FDA9ADF-92E1-40A7-B891-AC2E3CECD470}" type="slidenum">
              <a:rPr lang="en-US" smtClean="0"/>
              <a:t>‹#›</a:t>
            </a:fld>
            <a:endParaRPr lang="en-US" dirty="0"/>
          </a:p>
        </p:txBody>
      </p:sp>
    </p:spTree>
    <p:extLst>
      <p:ext uri="{BB962C8B-B14F-4D97-AF65-F5344CB8AC3E}">
        <p14:creationId xmlns:p14="http://schemas.microsoft.com/office/powerpoint/2010/main" val="1187468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D3765-79E1-403A-B642-F2151F2BD7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1E6B8-0AC9-4BEB-8AAC-EC3211F16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E8FA9-6C42-4409-A35C-DBB572907A60}"/>
              </a:ext>
            </a:extLst>
          </p:cNvPr>
          <p:cNvSpPr>
            <a:spLocks noGrp="1"/>
          </p:cNvSpPr>
          <p:nvPr>
            <p:ph type="dt" sz="half" idx="10"/>
          </p:nvPr>
        </p:nvSpPr>
        <p:spPr/>
        <p:txBody>
          <a:bodyPr/>
          <a:lstStyle/>
          <a:p>
            <a:fld id="{862DA1F4-8C8F-44F8-9A9C-36CBF83AE5F1}" type="datetime1">
              <a:rPr lang="en-US" smtClean="0"/>
              <a:t>10/10/2022</a:t>
            </a:fld>
            <a:endParaRPr lang="en-US" dirty="0"/>
          </a:p>
        </p:txBody>
      </p:sp>
      <p:sp>
        <p:nvSpPr>
          <p:cNvPr id="5" name="Footer Placeholder 4">
            <a:extLst>
              <a:ext uri="{FF2B5EF4-FFF2-40B4-BE49-F238E27FC236}">
                <a16:creationId xmlns:a16="http://schemas.microsoft.com/office/drawing/2014/main" id="{B637F71B-AE60-48C3-A0C6-F618968F6086}"/>
              </a:ext>
            </a:extLst>
          </p:cNvPr>
          <p:cNvSpPr>
            <a:spLocks noGrp="1"/>
          </p:cNvSpPr>
          <p:nvPr>
            <p:ph type="ftr" sz="quarter" idx="11"/>
          </p:nvPr>
        </p:nvSpPr>
        <p:spPr/>
        <p:txBody>
          <a:bodyPr/>
          <a:lstStyle/>
          <a:p>
            <a:r>
              <a:rPr lang="en-US" dirty="0"/>
              <a:t>Virtual Procurement Fair | December 15, 2021</a:t>
            </a:r>
          </a:p>
        </p:txBody>
      </p:sp>
      <p:sp>
        <p:nvSpPr>
          <p:cNvPr id="6" name="Slide Number Placeholder 5">
            <a:extLst>
              <a:ext uri="{FF2B5EF4-FFF2-40B4-BE49-F238E27FC236}">
                <a16:creationId xmlns:a16="http://schemas.microsoft.com/office/drawing/2014/main" id="{7438036F-3DA4-4392-B6C5-B6DC4FC7D394}"/>
              </a:ext>
            </a:extLst>
          </p:cNvPr>
          <p:cNvSpPr>
            <a:spLocks noGrp="1"/>
          </p:cNvSpPr>
          <p:nvPr>
            <p:ph type="sldNum" sz="quarter" idx="12"/>
          </p:nvPr>
        </p:nvSpPr>
        <p:spPr/>
        <p:txBody>
          <a:bodyPr/>
          <a:lstStyle/>
          <a:p>
            <a:fld id="{2FDA9ADF-92E1-40A7-B891-AC2E3CECD470}" type="slidenum">
              <a:rPr lang="en-US" smtClean="0"/>
              <a:t>‹#›</a:t>
            </a:fld>
            <a:endParaRPr lang="en-US" dirty="0"/>
          </a:p>
        </p:txBody>
      </p:sp>
    </p:spTree>
    <p:extLst>
      <p:ext uri="{BB962C8B-B14F-4D97-AF65-F5344CB8AC3E}">
        <p14:creationId xmlns:p14="http://schemas.microsoft.com/office/powerpoint/2010/main" val="1564677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Master Title Slide">
    <p:spTree>
      <p:nvGrpSpPr>
        <p:cNvPr id="1" name=""/>
        <p:cNvGrpSpPr/>
        <p:nvPr/>
      </p:nvGrpSpPr>
      <p:grpSpPr>
        <a:xfrm>
          <a:off x="0" y="0"/>
          <a:ext cx="0" cy="0"/>
          <a:chOff x="0" y="0"/>
          <a:chExt cx="0" cy="0"/>
        </a:xfrm>
      </p:grpSpPr>
      <p:sp>
        <p:nvSpPr>
          <p:cNvPr id="33" name="Parallelogram 30">
            <a:extLst>
              <a:ext uri="{FF2B5EF4-FFF2-40B4-BE49-F238E27FC236}">
                <a16:creationId xmlns:a16="http://schemas.microsoft.com/office/drawing/2014/main" id="{F4BB2932-AD81-D04F-B26B-122D3695968D}"/>
              </a:ext>
            </a:extLst>
          </p:cNvPr>
          <p:cNvSpPr/>
          <p:nvPr userDrawn="1"/>
        </p:nvSpPr>
        <p:spPr>
          <a:xfrm>
            <a:off x="2286738" y="-4053"/>
            <a:ext cx="2647362" cy="367483"/>
          </a:xfrm>
          <a:custGeom>
            <a:avLst/>
            <a:gdLst>
              <a:gd name="connsiteX0" fmla="*/ 0 w 2557462"/>
              <a:gd name="connsiteY0" fmla="*/ 457200 h 457200"/>
              <a:gd name="connsiteX1" fmla="*/ 0 w 2557462"/>
              <a:gd name="connsiteY1" fmla="*/ 0 h 457200"/>
              <a:gd name="connsiteX2" fmla="*/ 2557462 w 2557462"/>
              <a:gd name="connsiteY2" fmla="*/ 0 h 457200"/>
              <a:gd name="connsiteX3" fmla="*/ 2557462 w 2557462"/>
              <a:gd name="connsiteY3" fmla="*/ 457200 h 457200"/>
              <a:gd name="connsiteX4" fmla="*/ 0 w 2557462"/>
              <a:gd name="connsiteY4" fmla="*/ 457200 h 457200"/>
              <a:gd name="connsiteX0" fmla="*/ 262328 w 2557462"/>
              <a:gd name="connsiteY0" fmla="*/ 457200 h 457200"/>
              <a:gd name="connsiteX1" fmla="*/ 0 w 2557462"/>
              <a:gd name="connsiteY1" fmla="*/ 0 h 457200"/>
              <a:gd name="connsiteX2" fmla="*/ 2557462 w 2557462"/>
              <a:gd name="connsiteY2" fmla="*/ 0 h 457200"/>
              <a:gd name="connsiteX3" fmla="*/ 2557462 w 2557462"/>
              <a:gd name="connsiteY3" fmla="*/ 457200 h 457200"/>
              <a:gd name="connsiteX4" fmla="*/ 262328 w 2557462"/>
              <a:gd name="connsiteY4" fmla="*/ 457200 h 457200"/>
              <a:gd name="connsiteX0" fmla="*/ 344774 w 2639908"/>
              <a:gd name="connsiteY0" fmla="*/ 457200 h 457200"/>
              <a:gd name="connsiteX1" fmla="*/ 0 w 2639908"/>
              <a:gd name="connsiteY1" fmla="*/ 0 h 457200"/>
              <a:gd name="connsiteX2" fmla="*/ 2639908 w 2639908"/>
              <a:gd name="connsiteY2" fmla="*/ 0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7658 w 2639908"/>
              <a:gd name="connsiteY2" fmla="*/ 0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0163 w 2639908"/>
              <a:gd name="connsiteY2" fmla="*/ 14990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0163 w 2639908"/>
              <a:gd name="connsiteY2" fmla="*/ 7495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7658 w 2639908"/>
              <a:gd name="connsiteY2" fmla="*/ 14990 h 457200"/>
              <a:gd name="connsiteX3" fmla="*/ 2639908 w 2639908"/>
              <a:gd name="connsiteY3" fmla="*/ 457200 h 457200"/>
              <a:gd name="connsiteX4" fmla="*/ 344774 w 2639908"/>
              <a:gd name="connsiteY4" fmla="*/ 457200 h 457200"/>
              <a:gd name="connsiteX0" fmla="*/ 344774 w 2639908"/>
              <a:gd name="connsiteY0" fmla="*/ 472190 h 472190"/>
              <a:gd name="connsiteX1" fmla="*/ 0 w 2639908"/>
              <a:gd name="connsiteY1" fmla="*/ 14990 h 472190"/>
              <a:gd name="connsiteX2" fmla="*/ 2250163 w 2639908"/>
              <a:gd name="connsiteY2" fmla="*/ 0 h 472190"/>
              <a:gd name="connsiteX3" fmla="*/ 2639908 w 2639908"/>
              <a:gd name="connsiteY3" fmla="*/ 472190 h 472190"/>
              <a:gd name="connsiteX4" fmla="*/ 344774 w 2639908"/>
              <a:gd name="connsiteY4" fmla="*/ 472190 h 472190"/>
              <a:gd name="connsiteX0" fmla="*/ 344774 w 2639908"/>
              <a:gd name="connsiteY0" fmla="*/ 457200 h 457200"/>
              <a:gd name="connsiteX1" fmla="*/ 0 w 2639908"/>
              <a:gd name="connsiteY1" fmla="*/ 0 h 457200"/>
              <a:gd name="connsiteX2" fmla="*/ 2250163 w 2639908"/>
              <a:gd name="connsiteY2" fmla="*/ 7495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65153 w 2639908"/>
              <a:gd name="connsiteY2" fmla="*/ 0 h 457200"/>
              <a:gd name="connsiteX3" fmla="*/ 2639908 w 2639908"/>
              <a:gd name="connsiteY3" fmla="*/ 457200 h 457200"/>
              <a:gd name="connsiteX4" fmla="*/ 344774 w 2639908"/>
              <a:gd name="connsiteY4" fmla="*/ 457200 h 457200"/>
              <a:gd name="connsiteX0" fmla="*/ 262776 w 2639908"/>
              <a:gd name="connsiteY0" fmla="*/ 495865 h 495865"/>
              <a:gd name="connsiteX1" fmla="*/ 0 w 2639908"/>
              <a:gd name="connsiteY1" fmla="*/ 0 h 495865"/>
              <a:gd name="connsiteX2" fmla="*/ 2265153 w 2639908"/>
              <a:gd name="connsiteY2" fmla="*/ 0 h 495865"/>
              <a:gd name="connsiteX3" fmla="*/ 2639908 w 2639908"/>
              <a:gd name="connsiteY3" fmla="*/ 457200 h 495865"/>
              <a:gd name="connsiteX4" fmla="*/ 262776 w 2639908"/>
              <a:gd name="connsiteY4" fmla="*/ 495865 h 495865"/>
              <a:gd name="connsiteX0" fmla="*/ 240413 w 2639908"/>
              <a:gd name="connsiteY0" fmla="*/ 457200 h 457200"/>
              <a:gd name="connsiteX1" fmla="*/ 0 w 2639908"/>
              <a:gd name="connsiteY1" fmla="*/ 0 h 457200"/>
              <a:gd name="connsiteX2" fmla="*/ 2265153 w 2639908"/>
              <a:gd name="connsiteY2" fmla="*/ 0 h 457200"/>
              <a:gd name="connsiteX3" fmla="*/ 2639908 w 2639908"/>
              <a:gd name="connsiteY3" fmla="*/ 457200 h 457200"/>
              <a:gd name="connsiteX4" fmla="*/ 240413 w 2639908"/>
              <a:gd name="connsiteY4" fmla="*/ 457200 h 457200"/>
              <a:gd name="connsiteX0" fmla="*/ 225505 w 2639908"/>
              <a:gd name="connsiteY0" fmla="*/ 447534 h 457200"/>
              <a:gd name="connsiteX1" fmla="*/ 0 w 2639908"/>
              <a:gd name="connsiteY1" fmla="*/ 0 h 457200"/>
              <a:gd name="connsiteX2" fmla="*/ 2265153 w 2639908"/>
              <a:gd name="connsiteY2" fmla="*/ 0 h 457200"/>
              <a:gd name="connsiteX3" fmla="*/ 2639908 w 2639908"/>
              <a:gd name="connsiteY3" fmla="*/ 457200 h 457200"/>
              <a:gd name="connsiteX4" fmla="*/ 225505 w 2639908"/>
              <a:gd name="connsiteY4" fmla="*/ 447534 h 457200"/>
              <a:gd name="connsiteX0" fmla="*/ 225505 w 2639908"/>
              <a:gd name="connsiteY0" fmla="*/ 476533 h 476533"/>
              <a:gd name="connsiteX1" fmla="*/ 0 w 2639908"/>
              <a:gd name="connsiteY1" fmla="*/ 0 h 476533"/>
              <a:gd name="connsiteX2" fmla="*/ 2265153 w 2639908"/>
              <a:gd name="connsiteY2" fmla="*/ 0 h 476533"/>
              <a:gd name="connsiteX3" fmla="*/ 2639908 w 2639908"/>
              <a:gd name="connsiteY3" fmla="*/ 457200 h 476533"/>
              <a:gd name="connsiteX4" fmla="*/ 225505 w 2639908"/>
              <a:gd name="connsiteY4" fmla="*/ 476533 h 476533"/>
              <a:gd name="connsiteX0" fmla="*/ 225505 w 2639908"/>
              <a:gd name="connsiteY0" fmla="*/ 476533 h 486199"/>
              <a:gd name="connsiteX1" fmla="*/ 0 w 2639908"/>
              <a:gd name="connsiteY1" fmla="*/ 0 h 486199"/>
              <a:gd name="connsiteX2" fmla="*/ 2265153 w 2639908"/>
              <a:gd name="connsiteY2" fmla="*/ 0 h 486199"/>
              <a:gd name="connsiteX3" fmla="*/ 2639908 w 2639908"/>
              <a:gd name="connsiteY3" fmla="*/ 486199 h 486199"/>
              <a:gd name="connsiteX4" fmla="*/ 225505 w 2639908"/>
              <a:gd name="connsiteY4" fmla="*/ 476533 h 486199"/>
              <a:gd name="connsiteX0" fmla="*/ 225505 w 2647362"/>
              <a:gd name="connsiteY0" fmla="*/ 476533 h 476533"/>
              <a:gd name="connsiteX1" fmla="*/ 0 w 2647362"/>
              <a:gd name="connsiteY1" fmla="*/ 0 h 476533"/>
              <a:gd name="connsiteX2" fmla="*/ 2265153 w 2647362"/>
              <a:gd name="connsiteY2" fmla="*/ 0 h 476533"/>
              <a:gd name="connsiteX3" fmla="*/ 2647362 w 2647362"/>
              <a:gd name="connsiteY3" fmla="*/ 476533 h 476533"/>
              <a:gd name="connsiteX4" fmla="*/ 225505 w 2647362"/>
              <a:gd name="connsiteY4" fmla="*/ 476533 h 476533"/>
              <a:gd name="connsiteX0" fmla="*/ 225505 w 2647362"/>
              <a:gd name="connsiteY0" fmla="*/ 476533 h 476533"/>
              <a:gd name="connsiteX1" fmla="*/ 0 w 2647362"/>
              <a:gd name="connsiteY1" fmla="*/ 0 h 476533"/>
              <a:gd name="connsiteX2" fmla="*/ 2265153 w 2647362"/>
              <a:gd name="connsiteY2" fmla="*/ 0 h 476533"/>
              <a:gd name="connsiteX3" fmla="*/ 2647362 w 2647362"/>
              <a:gd name="connsiteY3" fmla="*/ 457200 h 476533"/>
              <a:gd name="connsiteX4" fmla="*/ 225505 w 2647362"/>
              <a:gd name="connsiteY4" fmla="*/ 476533 h 476533"/>
              <a:gd name="connsiteX0" fmla="*/ 225505 w 2647362"/>
              <a:gd name="connsiteY0" fmla="*/ 476533 h 476533"/>
              <a:gd name="connsiteX1" fmla="*/ 0 w 2647362"/>
              <a:gd name="connsiteY1" fmla="*/ 0 h 476533"/>
              <a:gd name="connsiteX2" fmla="*/ 2265153 w 2647362"/>
              <a:gd name="connsiteY2" fmla="*/ 0 h 476533"/>
              <a:gd name="connsiteX3" fmla="*/ 2647362 w 2647362"/>
              <a:gd name="connsiteY3" fmla="*/ 476533 h 476533"/>
              <a:gd name="connsiteX4" fmla="*/ 225505 w 2647362"/>
              <a:gd name="connsiteY4" fmla="*/ 476533 h 476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362" h="476533">
                <a:moveTo>
                  <a:pt x="225505" y="476533"/>
                </a:moveTo>
                <a:lnTo>
                  <a:pt x="0" y="0"/>
                </a:lnTo>
                <a:lnTo>
                  <a:pt x="2265153" y="0"/>
                </a:lnTo>
                <a:lnTo>
                  <a:pt x="2647362" y="476533"/>
                </a:lnTo>
                <a:lnTo>
                  <a:pt x="225505" y="4765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C4981"/>
              </a:solidFill>
            </a:endParaRPr>
          </a:p>
        </p:txBody>
      </p:sp>
      <p:pic>
        <p:nvPicPr>
          <p:cNvPr id="8" name="Picture 7">
            <a:extLst>
              <a:ext uri="{FF2B5EF4-FFF2-40B4-BE49-F238E27FC236}">
                <a16:creationId xmlns:a16="http://schemas.microsoft.com/office/drawing/2014/main" id="{BB710DF9-CB1B-2B46-A6C1-B7D8F3C18AD6}"/>
              </a:ext>
            </a:extLst>
          </p:cNvPr>
          <p:cNvPicPr>
            <a:picLocks noChangeAspect="1"/>
          </p:cNvPicPr>
          <p:nvPr userDrawn="1"/>
        </p:nvPicPr>
        <p:blipFill>
          <a:blip r:embed="rId2"/>
          <a:stretch>
            <a:fillRect/>
          </a:stretch>
        </p:blipFill>
        <p:spPr>
          <a:xfrm>
            <a:off x="2543746" y="1195818"/>
            <a:ext cx="1198945" cy="1597445"/>
          </a:xfrm>
          <a:prstGeom prst="rect">
            <a:avLst/>
          </a:prstGeom>
        </p:spPr>
      </p:pic>
      <p:pic>
        <p:nvPicPr>
          <p:cNvPr id="10" name="Picture 9">
            <a:extLst>
              <a:ext uri="{FF2B5EF4-FFF2-40B4-BE49-F238E27FC236}">
                <a16:creationId xmlns:a16="http://schemas.microsoft.com/office/drawing/2014/main" id="{D181EBC0-F74B-FB43-B058-64733CC2C4F0}"/>
              </a:ext>
            </a:extLst>
          </p:cNvPr>
          <p:cNvPicPr>
            <a:picLocks noChangeAspect="1"/>
          </p:cNvPicPr>
          <p:nvPr userDrawn="1"/>
        </p:nvPicPr>
        <p:blipFill>
          <a:blip r:embed="rId3"/>
          <a:stretch>
            <a:fillRect/>
          </a:stretch>
        </p:blipFill>
        <p:spPr>
          <a:xfrm>
            <a:off x="2661401" y="3540922"/>
            <a:ext cx="1198945" cy="1597445"/>
          </a:xfrm>
          <a:prstGeom prst="rect">
            <a:avLst/>
          </a:prstGeom>
        </p:spPr>
      </p:pic>
      <p:pic>
        <p:nvPicPr>
          <p:cNvPr id="12" name="Picture 11">
            <a:extLst>
              <a:ext uri="{FF2B5EF4-FFF2-40B4-BE49-F238E27FC236}">
                <a16:creationId xmlns:a16="http://schemas.microsoft.com/office/drawing/2014/main" id="{56DC89EC-7DA0-0A4F-952F-8442F6520E4B}"/>
              </a:ext>
            </a:extLst>
          </p:cNvPr>
          <p:cNvPicPr>
            <a:picLocks noChangeAspect="1"/>
          </p:cNvPicPr>
          <p:nvPr userDrawn="1"/>
        </p:nvPicPr>
        <p:blipFill>
          <a:blip r:embed="rId4"/>
          <a:stretch>
            <a:fillRect/>
          </a:stretch>
        </p:blipFill>
        <p:spPr>
          <a:xfrm>
            <a:off x="41607" y="2698"/>
            <a:ext cx="1198945" cy="1597445"/>
          </a:xfrm>
          <a:prstGeom prst="rect">
            <a:avLst/>
          </a:prstGeom>
        </p:spPr>
      </p:pic>
      <p:pic>
        <p:nvPicPr>
          <p:cNvPr id="20" name="Picture 19">
            <a:extLst>
              <a:ext uri="{FF2B5EF4-FFF2-40B4-BE49-F238E27FC236}">
                <a16:creationId xmlns:a16="http://schemas.microsoft.com/office/drawing/2014/main" id="{B6BD58EC-A840-504E-B7E5-C2A587F3BA3D}"/>
              </a:ext>
            </a:extLst>
          </p:cNvPr>
          <p:cNvPicPr>
            <a:picLocks noChangeAspect="1"/>
          </p:cNvPicPr>
          <p:nvPr userDrawn="1"/>
        </p:nvPicPr>
        <p:blipFill>
          <a:blip r:embed="rId5"/>
          <a:stretch>
            <a:fillRect/>
          </a:stretch>
        </p:blipFill>
        <p:spPr>
          <a:xfrm>
            <a:off x="863700" y="1195818"/>
            <a:ext cx="1201215" cy="1597445"/>
          </a:xfrm>
          <a:prstGeom prst="rect">
            <a:avLst/>
          </a:prstGeom>
        </p:spPr>
      </p:pic>
      <p:pic>
        <p:nvPicPr>
          <p:cNvPr id="22" name="Picture 21">
            <a:extLst>
              <a:ext uri="{FF2B5EF4-FFF2-40B4-BE49-F238E27FC236}">
                <a16:creationId xmlns:a16="http://schemas.microsoft.com/office/drawing/2014/main" id="{21FE55D1-9DC9-AF41-8D68-3272526B8092}"/>
              </a:ext>
            </a:extLst>
          </p:cNvPr>
          <p:cNvPicPr>
            <a:picLocks noChangeAspect="1"/>
          </p:cNvPicPr>
          <p:nvPr userDrawn="1"/>
        </p:nvPicPr>
        <p:blipFill>
          <a:blip r:embed="rId6"/>
          <a:stretch>
            <a:fillRect/>
          </a:stretch>
        </p:blipFill>
        <p:spPr>
          <a:xfrm>
            <a:off x="1685735" y="2698"/>
            <a:ext cx="1201215" cy="1597445"/>
          </a:xfrm>
          <a:prstGeom prst="rect">
            <a:avLst/>
          </a:prstGeom>
        </p:spPr>
      </p:pic>
      <p:pic>
        <p:nvPicPr>
          <p:cNvPr id="24" name="Picture 23">
            <a:extLst>
              <a:ext uri="{FF2B5EF4-FFF2-40B4-BE49-F238E27FC236}">
                <a16:creationId xmlns:a16="http://schemas.microsoft.com/office/drawing/2014/main" id="{6908DB30-B435-E94B-89DC-98F7B08F1B63}"/>
              </a:ext>
            </a:extLst>
          </p:cNvPr>
          <p:cNvPicPr>
            <a:picLocks noChangeAspect="1"/>
          </p:cNvPicPr>
          <p:nvPr userDrawn="1"/>
        </p:nvPicPr>
        <p:blipFill>
          <a:blip r:embed="rId7"/>
          <a:stretch>
            <a:fillRect/>
          </a:stretch>
        </p:blipFill>
        <p:spPr>
          <a:xfrm>
            <a:off x="4389725" y="3540922"/>
            <a:ext cx="1198945" cy="1597445"/>
          </a:xfrm>
          <a:prstGeom prst="rect">
            <a:avLst/>
          </a:prstGeom>
        </p:spPr>
      </p:pic>
      <p:pic>
        <p:nvPicPr>
          <p:cNvPr id="26" name="Picture 25">
            <a:extLst>
              <a:ext uri="{FF2B5EF4-FFF2-40B4-BE49-F238E27FC236}">
                <a16:creationId xmlns:a16="http://schemas.microsoft.com/office/drawing/2014/main" id="{F389BFF5-A79F-AF44-9532-BB8FFCE57359}"/>
              </a:ext>
            </a:extLst>
          </p:cNvPr>
          <p:cNvPicPr>
            <a:picLocks noChangeAspect="1"/>
          </p:cNvPicPr>
          <p:nvPr userDrawn="1"/>
        </p:nvPicPr>
        <p:blipFill>
          <a:blip r:embed="rId8"/>
          <a:stretch>
            <a:fillRect/>
          </a:stretch>
        </p:blipFill>
        <p:spPr>
          <a:xfrm>
            <a:off x="1719042" y="2367533"/>
            <a:ext cx="1193087" cy="1589642"/>
          </a:xfrm>
          <a:prstGeom prst="rect">
            <a:avLst/>
          </a:prstGeom>
        </p:spPr>
      </p:pic>
      <p:pic>
        <p:nvPicPr>
          <p:cNvPr id="14" name="Picture 13">
            <a:extLst>
              <a:ext uri="{FF2B5EF4-FFF2-40B4-BE49-F238E27FC236}">
                <a16:creationId xmlns:a16="http://schemas.microsoft.com/office/drawing/2014/main" id="{3C1FF273-8AA1-4D49-8D2B-49317155A849}"/>
              </a:ext>
            </a:extLst>
          </p:cNvPr>
          <p:cNvPicPr>
            <a:picLocks noChangeAspect="1"/>
          </p:cNvPicPr>
          <p:nvPr userDrawn="1"/>
        </p:nvPicPr>
        <p:blipFill>
          <a:blip r:embed="rId9"/>
          <a:stretch>
            <a:fillRect/>
          </a:stretch>
        </p:blipFill>
        <p:spPr>
          <a:xfrm>
            <a:off x="865354" y="1195818"/>
            <a:ext cx="1198943" cy="1597445"/>
          </a:xfrm>
          <a:prstGeom prst="rect">
            <a:avLst/>
          </a:prstGeom>
        </p:spPr>
      </p:pic>
      <p:pic>
        <p:nvPicPr>
          <p:cNvPr id="28" name="Picture 27">
            <a:extLst>
              <a:ext uri="{FF2B5EF4-FFF2-40B4-BE49-F238E27FC236}">
                <a16:creationId xmlns:a16="http://schemas.microsoft.com/office/drawing/2014/main" id="{BAF7CCE5-F04D-9047-96C1-AE3210BF06D7}"/>
              </a:ext>
            </a:extLst>
          </p:cNvPr>
          <p:cNvPicPr>
            <a:picLocks noChangeAspect="1"/>
          </p:cNvPicPr>
          <p:nvPr userDrawn="1"/>
        </p:nvPicPr>
        <p:blipFill>
          <a:blip r:embed="rId10"/>
          <a:stretch>
            <a:fillRect/>
          </a:stretch>
        </p:blipFill>
        <p:spPr>
          <a:xfrm>
            <a:off x="3506600" y="2373771"/>
            <a:ext cx="1208240" cy="1606789"/>
          </a:xfrm>
          <a:prstGeom prst="rect">
            <a:avLst/>
          </a:prstGeom>
        </p:spPr>
      </p:pic>
      <p:pic>
        <p:nvPicPr>
          <p:cNvPr id="16" name="Picture 15">
            <a:extLst>
              <a:ext uri="{FF2B5EF4-FFF2-40B4-BE49-F238E27FC236}">
                <a16:creationId xmlns:a16="http://schemas.microsoft.com/office/drawing/2014/main" id="{400163DF-99D0-0C45-947F-615033D8830B}"/>
              </a:ext>
            </a:extLst>
          </p:cNvPr>
          <p:cNvPicPr>
            <a:picLocks noChangeAspect="1"/>
          </p:cNvPicPr>
          <p:nvPr userDrawn="1"/>
        </p:nvPicPr>
        <p:blipFill>
          <a:blip r:embed="rId11"/>
          <a:stretch>
            <a:fillRect/>
          </a:stretch>
        </p:blipFill>
        <p:spPr>
          <a:xfrm>
            <a:off x="1692135" y="2696"/>
            <a:ext cx="1193879" cy="1590696"/>
          </a:xfrm>
          <a:prstGeom prst="rect">
            <a:avLst/>
          </a:prstGeom>
        </p:spPr>
      </p:pic>
      <p:pic>
        <p:nvPicPr>
          <p:cNvPr id="18" name="Picture 17">
            <a:extLst>
              <a:ext uri="{FF2B5EF4-FFF2-40B4-BE49-F238E27FC236}">
                <a16:creationId xmlns:a16="http://schemas.microsoft.com/office/drawing/2014/main" id="{24388EE1-CC43-504A-97D6-B15DFD123123}"/>
              </a:ext>
            </a:extLst>
          </p:cNvPr>
          <p:cNvPicPr>
            <a:picLocks noChangeAspect="1"/>
          </p:cNvPicPr>
          <p:nvPr userDrawn="1"/>
        </p:nvPicPr>
        <p:blipFill>
          <a:blip r:embed="rId12">
            <a:alphaModFix/>
          </a:blip>
          <a:stretch>
            <a:fillRect/>
          </a:stretch>
        </p:blipFill>
        <p:spPr>
          <a:xfrm>
            <a:off x="3506600" y="2373549"/>
            <a:ext cx="1208240" cy="1609832"/>
          </a:xfrm>
          <a:prstGeom prst="rect">
            <a:avLst/>
          </a:prstGeom>
        </p:spPr>
      </p:pic>
      <p:sp>
        <p:nvSpPr>
          <p:cNvPr id="19" name="Parallelogram 30">
            <a:extLst>
              <a:ext uri="{FF2B5EF4-FFF2-40B4-BE49-F238E27FC236}">
                <a16:creationId xmlns:a16="http://schemas.microsoft.com/office/drawing/2014/main" id="{33001E19-5998-4B43-A649-A82ABC31739E}"/>
              </a:ext>
            </a:extLst>
          </p:cNvPr>
          <p:cNvSpPr/>
          <p:nvPr userDrawn="1"/>
        </p:nvSpPr>
        <p:spPr>
          <a:xfrm>
            <a:off x="6496638" y="4778339"/>
            <a:ext cx="2652779" cy="367483"/>
          </a:xfrm>
          <a:custGeom>
            <a:avLst/>
            <a:gdLst>
              <a:gd name="connsiteX0" fmla="*/ 0 w 2557462"/>
              <a:gd name="connsiteY0" fmla="*/ 457200 h 457200"/>
              <a:gd name="connsiteX1" fmla="*/ 0 w 2557462"/>
              <a:gd name="connsiteY1" fmla="*/ 0 h 457200"/>
              <a:gd name="connsiteX2" fmla="*/ 2557462 w 2557462"/>
              <a:gd name="connsiteY2" fmla="*/ 0 h 457200"/>
              <a:gd name="connsiteX3" fmla="*/ 2557462 w 2557462"/>
              <a:gd name="connsiteY3" fmla="*/ 457200 h 457200"/>
              <a:gd name="connsiteX4" fmla="*/ 0 w 2557462"/>
              <a:gd name="connsiteY4" fmla="*/ 457200 h 457200"/>
              <a:gd name="connsiteX0" fmla="*/ 262328 w 2557462"/>
              <a:gd name="connsiteY0" fmla="*/ 457200 h 457200"/>
              <a:gd name="connsiteX1" fmla="*/ 0 w 2557462"/>
              <a:gd name="connsiteY1" fmla="*/ 0 h 457200"/>
              <a:gd name="connsiteX2" fmla="*/ 2557462 w 2557462"/>
              <a:gd name="connsiteY2" fmla="*/ 0 h 457200"/>
              <a:gd name="connsiteX3" fmla="*/ 2557462 w 2557462"/>
              <a:gd name="connsiteY3" fmla="*/ 457200 h 457200"/>
              <a:gd name="connsiteX4" fmla="*/ 262328 w 2557462"/>
              <a:gd name="connsiteY4" fmla="*/ 457200 h 457200"/>
              <a:gd name="connsiteX0" fmla="*/ 344774 w 2639908"/>
              <a:gd name="connsiteY0" fmla="*/ 457200 h 457200"/>
              <a:gd name="connsiteX1" fmla="*/ 0 w 2639908"/>
              <a:gd name="connsiteY1" fmla="*/ 0 h 457200"/>
              <a:gd name="connsiteX2" fmla="*/ 2639908 w 2639908"/>
              <a:gd name="connsiteY2" fmla="*/ 0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7658 w 2639908"/>
              <a:gd name="connsiteY2" fmla="*/ 0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0163 w 2639908"/>
              <a:gd name="connsiteY2" fmla="*/ 14990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0163 w 2639908"/>
              <a:gd name="connsiteY2" fmla="*/ 7495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7658 w 2639908"/>
              <a:gd name="connsiteY2" fmla="*/ 14990 h 457200"/>
              <a:gd name="connsiteX3" fmla="*/ 2639908 w 2639908"/>
              <a:gd name="connsiteY3" fmla="*/ 457200 h 457200"/>
              <a:gd name="connsiteX4" fmla="*/ 344774 w 2639908"/>
              <a:gd name="connsiteY4" fmla="*/ 457200 h 457200"/>
              <a:gd name="connsiteX0" fmla="*/ 344774 w 2639908"/>
              <a:gd name="connsiteY0" fmla="*/ 472190 h 472190"/>
              <a:gd name="connsiteX1" fmla="*/ 0 w 2639908"/>
              <a:gd name="connsiteY1" fmla="*/ 14990 h 472190"/>
              <a:gd name="connsiteX2" fmla="*/ 2250163 w 2639908"/>
              <a:gd name="connsiteY2" fmla="*/ 0 h 472190"/>
              <a:gd name="connsiteX3" fmla="*/ 2639908 w 2639908"/>
              <a:gd name="connsiteY3" fmla="*/ 472190 h 472190"/>
              <a:gd name="connsiteX4" fmla="*/ 344774 w 2639908"/>
              <a:gd name="connsiteY4" fmla="*/ 472190 h 472190"/>
              <a:gd name="connsiteX0" fmla="*/ 344774 w 2639908"/>
              <a:gd name="connsiteY0" fmla="*/ 457200 h 457200"/>
              <a:gd name="connsiteX1" fmla="*/ 0 w 2639908"/>
              <a:gd name="connsiteY1" fmla="*/ 0 h 457200"/>
              <a:gd name="connsiteX2" fmla="*/ 2250163 w 2639908"/>
              <a:gd name="connsiteY2" fmla="*/ 7495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65153 w 2639908"/>
              <a:gd name="connsiteY2" fmla="*/ 0 h 457200"/>
              <a:gd name="connsiteX3" fmla="*/ 2639908 w 2639908"/>
              <a:gd name="connsiteY3" fmla="*/ 457200 h 457200"/>
              <a:gd name="connsiteX4" fmla="*/ 344774 w 2639908"/>
              <a:gd name="connsiteY4" fmla="*/ 457200 h 457200"/>
              <a:gd name="connsiteX0" fmla="*/ 262776 w 2639908"/>
              <a:gd name="connsiteY0" fmla="*/ 495865 h 495865"/>
              <a:gd name="connsiteX1" fmla="*/ 0 w 2639908"/>
              <a:gd name="connsiteY1" fmla="*/ 0 h 495865"/>
              <a:gd name="connsiteX2" fmla="*/ 2265153 w 2639908"/>
              <a:gd name="connsiteY2" fmla="*/ 0 h 495865"/>
              <a:gd name="connsiteX3" fmla="*/ 2639908 w 2639908"/>
              <a:gd name="connsiteY3" fmla="*/ 457200 h 495865"/>
              <a:gd name="connsiteX4" fmla="*/ 262776 w 2639908"/>
              <a:gd name="connsiteY4" fmla="*/ 495865 h 495865"/>
              <a:gd name="connsiteX0" fmla="*/ 240413 w 2639908"/>
              <a:gd name="connsiteY0" fmla="*/ 457200 h 457200"/>
              <a:gd name="connsiteX1" fmla="*/ 0 w 2639908"/>
              <a:gd name="connsiteY1" fmla="*/ 0 h 457200"/>
              <a:gd name="connsiteX2" fmla="*/ 2265153 w 2639908"/>
              <a:gd name="connsiteY2" fmla="*/ 0 h 457200"/>
              <a:gd name="connsiteX3" fmla="*/ 2639908 w 2639908"/>
              <a:gd name="connsiteY3" fmla="*/ 457200 h 457200"/>
              <a:gd name="connsiteX4" fmla="*/ 240413 w 2639908"/>
              <a:gd name="connsiteY4" fmla="*/ 457200 h 457200"/>
              <a:gd name="connsiteX0" fmla="*/ 225505 w 2639908"/>
              <a:gd name="connsiteY0" fmla="*/ 447534 h 457200"/>
              <a:gd name="connsiteX1" fmla="*/ 0 w 2639908"/>
              <a:gd name="connsiteY1" fmla="*/ 0 h 457200"/>
              <a:gd name="connsiteX2" fmla="*/ 2265153 w 2639908"/>
              <a:gd name="connsiteY2" fmla="*/ 0 h 457200"/>
              <a:gd name="connsiteX3" fmla="*/ 2639908 w 2639908"/>
              <a:gd name="connsiteY3" fmla="*/ 457200 h 457200"/>
              <a:gd name="connsiteX4" fmla="*/ 225505 w 2639908"/>
              <a:gd name="connsiteY4" fmla="*/ 447534 h 457200"/>
              <a:gd name="connsiteX0" fmla="*/ 225505 w 2639908"/>
              <a:gd name="connsiteY0" fmla="*/ 476533 h 476533"/>
              <a:gd name="connsiteX1" fmla="*/ 0 w 2639908"/>
              <a:gd name="connsiteY1" fmla="*/ 0 h 476533"/>
              <a:gd name="connsiteX2" fmla="*/ 2265153 w 2639908"/>
              <a:gd name="connsiteY2" fmla="*/ 0 h 476533"/>
              <a:gd name="connsiteX3" fmla="*/ 2639908 w 2639908"/>
              <a:gd name="connsiteY3" fmla="*/ 457200 h 476533"/>
              <a:gd name="connsiteX4" fmla="*/ 225505 w 2639908"/>
              <a:gd name="connsiteY4" fmla="*/ 476533 h 476533"/>
              <a:gd name="connsiteX0" fmla="*/ 225505 w 2639908"/>
              <a:gd name="connsiteY0" fmla="*/ 476533 h 486199"/>
              <a:gd name="connsiteX1" fmla="*/ 0 w 2639908"/>
              <a:gd name="connsiteY1" fmla="*/ 0 h 486199"/>
              <a:gd name="connsiteX2" fmla="*/ 2265153 w 2639908"/>
              <a:gd name="connsiteY2" fmla="*/ 0 h 486199"/>
              <a:gd name="connsiteX3" fmla="*/ 2639908 w 2639908"/>
              <a:gd name="connsiteY3" fmla="*/ 486199 h 486199"/>
              <a:gd name="connsiteX4" fmla="*/ 225505 w 2639908"/>
              <a:gd name="connsiteY4" fmla="*/ 476533 h 486199"/>
              <a:gd name="connsiteX0" fmla="*/ 225505 w 2647362"/>
              <a:gd name="connsiteY0" fmla="*/ 476533 h 476533"/>
              <a:gd name="connsiteX1" fmla="*/ 0 w 2647362"/>
              <a:gd name="connsiteY1" fmla="*/ 0 h 476533"/>
              <a:gd name="connsiteX2" fmla="*/ 2265153 w 2647362"/>
              <a:gd name="connsiteY2" fmla="*/ 0 h 476533"/>
              <a:gd name="connsiteX3" fmla="*/ 2647362 w 2647362"/>
              <a:gd name="connsiteY3" fmla="*/ 476533 h 476533"/>
              <a:gd name="connsiteX4" fmla="*/ 225505 w 2647362"/>
              <a:gd name="connsiteY4" fmla="*/ 476533 h 476533"/>
              <a:gd name="connsiteX0" fmla="*/ 225505 w 2647362"/>
              <a:gd name="connsiteY0" fmla="*/ 476533 h 476533"/>
              <a:gd name="connsiteX1" fmla="*/ 0 w 2647362"/>
              <a:gd name="connsiteY1" fmla="*/ 0 h 476533"/>
              <a:gd name="connsiteX2" fmla="*/ 2265153 w 2647362"/>
              <a:gd name="connsiteY2" fmla="*/ 0 h 476533"/>
              <a:gd name="connsiteX3" fmla="*/ 2647362 w 2647362"/>
              <a:gd name="connsiteY3" fmla="*/ 457200 h 476533"/>
              <a:gd name="connsiteX4" fmla="*/ 225505 w 2647362"/>
              <a:gd name="connsiteY4" fmla="*/ 476533 h 476533"/>
              <a:gd name="connsiteX0" fmla="*/ 225505 w 2647362"/>
              <a:gd name="connsiteY0" fmla="*/ 476533 h 476533"/>
              <a:gd name="connsiteX1" fmla="*/ 0 w 2647362"/>
              <a:gd name="connsiteY1" fmla="*/ 0 h 476533"/>
              <a:gd name="connsiteX2" fmla="*/ 2265153 w 2647362"/>
              <a:gd name="connsiteY2" fmla="*/ 0 h 476533"/>
              <a:gd name="connsiteX3" fmla="*/ 2647362 w 2647362"/>
              <a:gd name="connsiteY3" fmla="*/ 476533 h 476533"/>
              <a:gd name="connsiteX4" fmla="*/ 225505 w 2647362"/>
              <a:gd name="connsiteY4" fmla="*/ 476533 h 476533"/>
              <a:gd name="connsiteX0" fmla="*/ 225505 w 2675142"/>
              <a:gd name="connsiteY0" fmla="*/ 476533 h 476533"/>
              <a:gd name="connsiteX1" fmla="*/ 0 w 2675142"/>
              <a:gd name="connsiteY1" fmla="*/ 0 h 476533"/>
              <a:gd name="connsiteX2" fmla="*/ 2675142 w 2675142"/>
              <a:gd name="connsiteY2" fmla="*/ 0 h 476533"/>
              <a:gd name="connsiteX3" fmla="*/ 2647362 w 2675142"/>
              <a:gd name="connsiteY3" fmla="*/ 476533 h 476533"/>
              <a:gd name="connsiteX4" fmla="*/ 225505 w 2675142"/>
              <a:gd name="connsiteY4" fmla="*/ 476533 h 476533"/>
              <a:gd name="connsiteX0" fmla="*/ 225505 w 2652779"/>
              <a:gd name="connsiteY0" fmla="*/ 476533 h 476533"/>
              <a:gd name="connsiteX1" fmla="*/ 0 w 2652779"/>
              <a:gd name="connsiteY1" fmla="*/ 0 h 476533"/>
              <a:gd name="connsiteX2" fmla="*/ 2652779 w 2652779"/>
              <a:gd name="connsiteY2" fmla="*/ 9666 h 476533"/>
              <a:gd name="connsiteX3" fmla="*/ 2647362 w 2652779"/>
              <a:gd name="connsiteY3" fmla="*/ 476533 h 476533"/>
              <a:gd name="connsiteX4" fmla="*/ 225505 w 2652779"/>
              <a:gd name="connsiteY4" fmla="*/ 476533 h 476533"/>
              <a:gd name="connsiteX0" fmla="*/ 225505 w 2652779"/>
              <a:gd name="connsiteY0" fmla="*/ 476533 h 476533"/>
              <a:gd name="connsiteX1" fmla="*/ 0 w 2652779"/>
              <a:gd name="connsiteY1" fmla="*/ 0 h 476533"/>
              <a:gd name="connsiteX2" fmla="*/ 2652779 w 2652779"/>
              <a:gd name="connsiteY2" fmla="*/ 0 h 476533"/>
              <a:gd name="connsiteX3" fmla="*/ 2647362 w 2652779"/>
              <a:gd name="connsiteY3" fmla="*/ 476533 h 476533"/>
              <a:gd name="connsiteX4" fmla="*/ 225505 w 2652779"/>
              <a:gd name="connsiteY4" fmla="*/ 476533 h 476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779" h="476533">
                <a:moveTo>
                  <a:pt x="225505" y="476533"/>
                </a:moveTo>
                <a:lnTo>
                  <a:pt x="0" y="0"/>
                </a:lnTo>
                <a:lnTo>
                  <a:pt x="2652779" y="0"/>
                </a:lnTo>
                <a:cubicBezTo>
                  <a:pt x="2650973" y="155622"/>
                  <a:pt x="2649168" y="320911"/>
                  <a:pt x="2647362" y="476533"/>
                </a:cubicBezTo>
                <a:lnTo>
                  <a:pt x="225505" y="4765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3C4981"/>
              </a:solidFill>
            </a:endParaRPr>
          </a:p>
        </p:txBody>
      </p:sp>
      <p:sp>
        <p:nvSpPr>
          <p:cNvPr id="21" name="Title 1">
            <a:extLst>
              <a:ext uri="{FF2B5EF4-FFF2-40B4-BE49-F238E27FC236}">
                <a16:creationId xmlns:a16="http://schemas.microsoft.com/office/drawing/2014/main" id="{3C7EBFF1-6BC6-E846-9906-84946E4E0254}"/>
              </a:ext>
            </a:extLst>
          </p:cNvPr>
          <p:cNvSpPr>
            <a:spLocks noGrp="1"/>
          </p:cNvSpPr>
          <p:nvPr>
            <p:ph type="title"/>
          </p:nvPr>
        </p:nvSpPr>
        <p:spPr>
          <a:xfrm>
            <a:off x="5560039" y="1195817"/>
            <a:ext cx="3011557" cy="1378899"/>
          </a:xfrm>
        </p:spPr>
        <p:txBody>
          <a:bodyPr anchor="t">
            <a:normAutofit/>
          </a:bodyPr>
          <a:lstStyle>
            <a:lvl1pPr>
              <a:defRPr sz="2700">
                <a:solidFill>
                  <a:schemeClr val="accent1"/>
                </a:solidFill>
              </a:defRPr>
            </a:lvl1pPr>
          </a:lstStyle>
          <a:p>
            <a:r>
              <a:rPr lang="en-US"/>
              <a:t>Click to edit Master title style</a:t>
            </a:r>
          </a:p>
        </p:txBody>
      </p:sp>
      <p:pic>
        <p:nvPicPr>
          <p:cNvPr id="25" name="Picture 24">
            <a:extLst>
              <a:ext uri="{FF2B5EF4-FFF2-40B4-BE49-F238E27FC236}">
                <a16:creationId xmlns:a16="http://schemas.microsoft.com/office/drawing/2014/main" id="{72821458-8E9D-4A9E-B9C5-84F983BF627C}"/>
              </a:ext>
            </a:extLst>
          </p:cNvPr>
          <p:cNvPicPr>
            <a:picLocks noChangeAspect="1"/>
          </p:cNvPicPr>
          <p:nvPr userDrawn="1"/>
        </p:nvPicPr>
        <p:blipFill>
          <a:blip r:embed="rId13"/>
          <a:stretch>
            <a:fillRect/>
          </a:stretch>
        </p:blipFill>
        <p:spPr>
          <a:xfrm>
            <a:off x="349413" y="4002059"/>
            <a:ext cx="1423722" cy="790781"/>
          </a:xfrm>
          <a:prstGeom prst="rect">
            <a:avLst/>
          </a:prstGeom>
        </p:spPr>
      </p:pic>
    </p:spTree>
    <p:extLst>
      <p:ext uri="{BB962C8B-B14F-4D97-AF65-F5344CB8AC3E}">
        <p14:creationId xmlns:p14="http://schemas.microsoft.com/office/powerpoint/2010/main" val="26798034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F489C-05C6-4CBD-B6EA-FDA481C9A43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0629E5E-6620-4F33-A405-EA7D3FF18B4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9FF55-0434-43AB-A08D-AE4D638F9D0A}"/>
              </a:ext>
            </a:extLst>
          </p:cNvPr>
          <p:cNvSpPr>
            <a:spLocks noGrp="1"/>
          </p:cNvSpPr>
          <p:nvPr>
            <p:ph type="dt" sz="half" idx="10"/>
          </p:nvPr>
        </p:nvSpPr>
        <p:spPr/>
        <p:txBody>
          <a:bodyPr/>
          <a:lstStyle/>
          <a:p>
            <a:fld id="{BA633977-1B8B-4124-BD6D-461C9F3AA062}" type="datetime1">
              <a:rPr lang="en-US" smtClean="0"/>
              <a:t>10/10/2022</a:t>
            </a:fld>
            <a:endParaRPr lang="en-US" dirty="0"/>
          </a:p>
        </p:txBody>
      </p:sp>
      <p:sp>
        <p:nvSpPr>
          <p:cNvPr id="5" name="Footer Placeholder 4">
            <a:extLst>
              <a:ext uri="{FF2B5EF4-FFF2-40B4-BE49-F238E27FC236}">
                <a16:creationId xmlns:a16="http://schemas.microsoft.com/office/drawing/2014/main" id="{6C65871D-70AA-432C-AAF0-529741F58ADD}"/>
              </a:ext>
            </a:extLst>
          </p:cNvPr>
          <p:cNvSpPr>
            <a:spLocks noGrp="1"/>
          </p:cNvSpPr>
          <p:nvPr>
            <p:ph type="ftr" sz="quarter" idx="11"/>
          </p:nvPr>
        </p:nvSpPr>
        <p:spPr/>
        <p:txBody>
          <a:bodyPr/>
          <a:lstStyle/>
          <a:p>
            <a:r>
              <a:rPr lang="en-US" dirty="0"/>
              <a:t>Virtual Procurement Fair | December 15, 2021</a:t>
            </a:r>
          </a:p>
        </p:txBody>
      </p:sp>
      <p:sp>
        <p:nvSpPr>
          <p:cNvPr id="6" name="Slide Number Placeholder 5">
            <a:extLst>
              <a:ext uri="{FF2B5EF4-FFF2-40B4-BE49-F238E27FC236}">
                <a16:creationId xmlns:a16="http://schemas.microsoft.com/office/drawing/2014/main" id="{73E7668A-EB62-44DF-B8F6-610D19D4F50C}"/>
              </a:ext>
            </a:extLst>
          </p:cNvPr>
          <p:cNvSpPr>
            <a:spLocks noGrp="1"/>
          </p:cNvSpPr>
          <p:nvPr>
            <p:ph type="sldNum" sz="quarter" idx="12"/>
          </p:nvPr>
        </p:nvSpPr>
        <p:spPr/>
        <p:txBody>
          <a:bodyPr/>
          <a:lstStyle/>
          <a:p>
            <a:fld id="{2FDA9ADF-92E1-40A7-B891-AC2E3CECD470}" type="slidenum">
              <a:rPr lang="en-US" smtClean="0"/>
              <a:t>‹#›</a:t>
            </a:fld>
            <a:endParaRPr lang="en-US" dirty="0"/>
          </a:p>
        </p:txBody>
      </p:sp>
    </p:spTree>
    <p:extLst>
      <p:ext uri="{BB962C8B-B14F-4D97-AF65-F5344CB8AC3E}">
        <p14:creationId xmlns:p14="http://schemas.microsoft.com/office/powerpoint/2010/main" val="37735884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2628-D130-42E4-BBCC-5CB9434DB2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C22D99-1A69-439F-A0F2-3026811636B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4E86DC-1F37-4452-B886-B1A937598A5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12B0B7-A53C-4AB8-BB21-3BB6BB93C63C}"/>
              </a:ext>
            </a:extLst>
          </p:cNvPr>
          <p:cNvSpPr>
            <a:spLocks noGrp="1"/>
          </p:cNvSpPr>
          <p:nvPr>
            <p:ph type="dt" sz="half" idx="10"/>
          </p:nvPr>
        </p:nvSpPr>
        <p:spPr/>
        <p:txBody>
          <a:bodyPr/>
          <a:lstStyle/>
          <a:p>
            <a:fld id="{8BC9ADD6-FD19-4BE6-8747-96C291CC3C79}" type="datetime1">
              <a:rPr lang="en-US" smtClean="0"/>
              <a:t>10/10/2022</a:t>
            </a:fld>
            <a:endParaRPr lang="en-US" dirty="0"/>
          </a:p>
        </p:txBody>
      </p:sp>
      <p:sp>
        <p:nvSpPr>
          <p:cNvPr id="6" name="Footer Placeholder 5">
            <a:extLst>
              <a:ext uri="{FF2B5EF4-FFF2-40B4-BE49-F238E27FC236}">
                <a16:creationId xmlns:a16="http://schemas.microsoft.com/office/drawing/2014/main" id="{19D9C0F2-B9CA-4D59-9CE1-1D94A1203447}"/>
              </a:ext>
            </a:extLst>
          </p:cNvPr>
          <p:cNvSpPr>
            <a:spLocks noGrp="1"/>
          </p:cNvSpPr>
          <p:nvPr>
            <p:ph type="ftr" sz="quarter" idx="11"/>
          </p:nvPr>
        </p:nvSpPr>
        <p:spPr/>
        <p:txBody>
          <a:bodyPr/>
          <a:lstStyle/>
          <a:p>
            <a:r>
              <a:rPr lang="en-US" dirty="0"/>
              <a:t>Virtual Procurement Fair | December 15, 2021</a:t>
            </a:r>
          </a:p>
        </p:txBody>
      </p:sp>
      <p:sp>
        <p:nvSpPr>
          <p:cNvPr id="7" name="Slide Number Placeholder 6">
            <a:extLst>
              <a:ext uri="{FF2B5EF4-FFF2-40B4-BE49-F238E27FC236}">
                <a16:creationId xmlns:a16="http://schemas.microsoft.com/office/drawing/2014/main" id="{A6CD3A19-6225-4645-A8CB-BA1A422519A4}"/>
              </a:ext>
            </a:extLst>
          </p:cNvPr>
          <p:cNvSpPr>
            <a:spLocks noGrp="1"/>
          </p:cNvSpPr>
          <p:nvPr>
            <p:ph type="sldNum" sz="quarter" idx="12"/>
          </p:nvPr>
        </p:nvSpPr>
        <p:spPr/>
        <p:txBody>
          <a:bodyPr/>
          <a:lstStyle/>
          <a:p>
            <a:fld id="{2FDA9ADF-92E1-40A7-B891-AC2E3CECD470}" type="slidenum">
              <a:rPr lang="en-US" smtClean="0"/>
              <a:t>‹#›</a:t>
            </a:fld>
            <a:endParaRPr lang="en-US" dirty="0"/>
          </a:p>
        </p:txBody>
      </p:sp>
    </p:spTree>
    <p:extLst>
      <p:ext uri="{BB962C8B-B14F-4D97-AF65-F5344CB8AC3E}">
        <p14:creationId xmlns:p14="http://schemas.microsoft.com/office/powerpoint/2010/main" val="10355354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CBFF7-C550-45B5-9339-D7CCCB11065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470C26-D43E-4616-B48B-7532AA101B5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6BD5B8C-ED78-4845-97F7-AFD367C4210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0F5035-46CC-40EA-B878-F57BD765FBD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1B996AC-E465-4E6B-98BA-46A24212B5D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C4F938-D556-4848-B389-2A3BB364F08E}"/>
              </a:ext>
            </a:extLst>
          </p:cNvPr>
          <p:cNvSpPr>
            <a:spLocks noGrp="1"/>
          </p:cNvSpPr>
          <p:nvPr>
            <p:ph type="dt" sz="half" idx="10"/>
          </p:nvPr>
        </p:nvSpPr>
        <p:spPr/>
        <p:txBody>
          <a:bodyPr/>
          <a:lstStyle/>
          <a:p>
            <a:fld id="{D1E7BFDA-DD2E-475F-B2FC-F181F94B3F66}" type="datetime1">
              <a:rPr lang="en-US" smtClean="0"/>
              <a:t>10/10/2022</a:t>
            </a:fld>
            <a:endParaRPr lang="en-US" dirty="0"/>
          </a:p>
        </p:txBody>
      </p:sp>
      <p:sp>
        <p:nvSpPr>
          <p:cNvPr id="8" name="Footer Placeholder 7">
            <a:extLst>
              <a:ext uri="{FF2B5EF4-FFF2-40B4-BE49-F238E27FC236}">
                <a16:creationId xmlns:a16="http://schemas.microsoft.com/office/drawing/2014/main" id="{31F96E6C-A188-4547-9A59-713C7CB2B492}"/>
              </a:ext>
            </a:extLst>
          </p:cNvPr>
          <p:cNvSpPr>
            <a:spLocks noGrp="1"/>
          </p:cNvSpPr>
          <p:nvPr>
            <p:ph type="ftr" sz="quarter" idx="11"/>
          </p:nvPr>
        </p:nvSpPr>
        <p:spPr/>
        <p:txBody>
          <a:bodyPr/>
          <a:lstStyle/>
          <a:p>
            <a:r>
              <a:rPr lang="en-US" dirty="0"/>
              <a:t>Virtual Procurement Fair | December 15, 2021</a:t>
            </a:r>
          </a:p>
        </p:txBody>
      </p:sp>
      <p:sp>
        <p:nvSpPr>
          <p:cNvPr id="9" name="Slide Number Placeholder 8">
            <a:extLst>
              <a:ext uri="{FF2B5EF4-FFF2-40B4-BE49-F238E27FC236}">
                <a16:creationId xmlns:a16="http://schemas.microsoft.com/office/drawing/2014/main" id="{A39E467F-19C7-4F2A-8256-8DF09D83632A}"/>
              </a:ext>
            </a:extLst>
          </p:cNvPr>
          <p:cNvSpPr>
            <a:spLocks noGrp="1"/>
          </p:cNvSpPr>
          <p:nvPr>
            <p:ph type="sldNum" sz="quarter" idx="12"/>
          </p:nvPr>
        </p:nvSpPr>
        <p:spPr/>
        <p:txBody>
          <a:bodyPr/>
          <a:lstStyle/>
          <a:p>
            <a:fld id="{2FDA9ADF-92E1-40A7-B891-AC2E3CECD470}" type="slidenum">
              <a:rPr lang="en-US" smtClean="0"/>
              <a:t>‹#›</a:t>
            </a:fld>
            <a:endParaRPr lang="en-US" dirty="0"/>
          </a:p>
        </p:txBody>
      </p:sp>
    </p:spTree>
    <p:extLst>
      <p:ext uri="{BB962C8B-B14F-4D97-AF65-F5344CB8AC3E}">
        <p14:creationId xmlns:p14="http://schemas.microsoft.com/office/powerpoint/2010/main" val="22602843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8EA85-A4D7-4463-9523-ACBA393A87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E204B7-C6C2-40CB-91D2-0B43E5181FF8}"/>
              </a:ext>
            </a:extLst>
          </p:cNvPr>
          <p:cNvSpPr>
            <a:spLocks noGrp="1"/>
          </p:cNvSpPr>
          <p:nvPr>
            <p:ph type="dt" sz="half" idx="10"/>
          </p:nvPr>
        </p:nvSpPr>
        <p:spPr/>
        <p:txBody>
          <a:bodyPr/>
          <a:lstStyle/>
          <a:p>
            <a:fld id="{CFA86C69-B3AA-40BA-9EC4-C53CEA6593D9}" type="datetime1">
              <a:rPr lang="en-US" smtClean="0"/>
              <a:t>10/10/2022</a:t>
            </a:fld>
            <a:endParaRPr lang="en-US" dirty="0"/>
          </a:p>
        </p:txBody>
      </p:sp>
      <p:sp>
        <p:nvSpPr>
          <p:cNvPr id="4" name="Footer Placeholder 3">
            <a:extLst>
              <a:ext uri="{FF2B5EF4-FFF2-40B4-BE49-F238E27FC236}">
                <a16:creationId xmlns:a16="http://schemas.microsoft.com/office/drawing/2014/main" id="{4227CE35-5D73-4988-80A2-6FAED343CC36}"/>
              </a:ext>
            </a:extLst>
          </p:cNvPr>
          <p:cNvSpPr>
            <a:spLocks noGrp="1"/>
          </p:cNvSpPr>
          <p:nvPr>
            <p:ph type="ftr" sz="quarter" idx="11"/>
          </p:nvPr>
        </p:nvSpPr>
        <p:spPr/>
        <p:txBody>
          <a:bodyPr/>
          <a:lstStyle/>
          <a:p>
            <a:r>
              <a:rPr lang="en-US" dirty="0"/>
              <a:t>Virtual Procurement Fair | December 15, 2021</a:t>
            </a:r>
          </a:p>
        </p:txBody>
      </p:sp>
      <p:sp>
        <p:nvSpPr>
          <p:cNvPr id="5" name="Slide Number Placeholder 4">
            <a:extLst>
              <a:ext uri="{FF2B5EF4-FFF2-40B4-BE49-F238E27FC236}">
                <a16:creationId xmlns:a16="http://schemas.microsoft.com/office/drawing/2014/main" id="{2091D552-0F06-4716-8B8C-BC0A0DCD74FA}"/>
              </a:ext>
            </a:extLst>
          </p:cNvPr>
          <p:cNvSpPr>
            <a:spLocks noGrp="1"/>
          </p:cNvSpPr>
          <p:nvPr>
            <p:ph type="sldNum" sz="quarter" idx="12"/>
          </p:nvPr>
        </p:nvSpPr>
        <p:spPr/>
        <p:txBody>
          <a:bodyPr/>
          <a:lstStyle/>
          <a:p>
            <a:fld id="{2FDA9ADF-92E1-40A7-B891-AC2E3CECD470}" type="slidenum">
              <a:rPr lang="en-US" smtClean="0"/>
              <a:t>‹#›</a:t>
            </a:fld>
            <a:endParaRPr lang="en-US" dirty="0"/>
          </a:p>
        </p:txBody>
      </p:sp>
    </p:spTree>
    <p:extLst>
      <p:ext uri="{BB962C8B-B14F-4D97-AF65-F5344CB8AC3E}">
        <p14:creationId xmlns:p14="http://schemas.microsoft.com/office/powerpoint/2010/main" val="36142744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385CDD-72D9-4E54-B111-6BDBB22EB8B5}"/>
              </a:ext>
            </a:extLst>
          </p:cNvPr>
          <p:cNvSpPr>
            <a:spLocks noGrp="1"/>
          </p:cNvSpPr>
          <p:nvPr>
            <p:ph type="dt" sz="half" idx="10"/>
          </p:nvPr>
        </p:nvSpPr>
        <p:spPr/>
        <p:txBody>
          <a:bodyPr/>
          <a:lstStyle/>
          <a:p>
            <a:fld id="{3753CBDC-628D-4B4A-953C-339EF2AAB737}" type="datetime1">
              <a:rPr lang="en-US" smtClean="0"/>
              <a:t>10/10/2022</a:t>
            </a:fld>
            <a:endParaRPr lang="en-US" dirty="0"/>
          </a:p>
        </p:txBody>
      </p:sp>
      <p:sp>
        <p:nvSpPr>
          <p:cNvPr id="3" name="Footer Placeholder 2">
            <a:extLst>
              <a:ext uri="{FF2B5EF4-FFF2-40B4-BE49-F238E27FC236}">
                <a16:creationId xmlns:a16="http://schemas.microsoft.com/office/drawing/2014/main" id="{EB808CFA-0D38-4BA5-9FD8-B1C7F3286F91}"/>
              </a:ext>
            </a:extLst>
          </p:cNvPr>
          <p:cNvSpPr>
            <a:spLocks noGrp="1"/>
          </p:cNvSpPr>
          <p:nvPr>
            <p:ph type="ftr" sz="quarter" idx="11"/>
          </p:nvPr>
        </p:nvSpPr>
        <p:spPr/>
        <p:txBody>
          <a:bodyPr/>
          <a:lstStyle/>
          <a:p>
            <a:r>
              <a:rPr lang="en-US" dirty="0"/>
              <a:t>Virtual Procurement Fair | December 15, 2021</a:t>
            </a:r>
          </a:p>
        </p:txBody>
      </p:sp>
      <p:sp>
        <p:nvSpPr>
          <p:cNvPr id="4" name="Slide Number Placeholder 3">
            <a:extLst>
              <a:ext uri="{FF2B5EF4-FFF2-40B4-BE49-F238E27FC236}">
                <a16:creationId xmlns:a16="http://schemas.microsoft.com/office/drawing/2014/main" id="{9E14A23E-EB44-45F9-AE5F-A52ECC2374EB}"/>
              </a:ext>
            </a:extLst>
          </p:cNvPr>
          <p:cNvSpPr>
            <a:spLocks noGrp="1"/>
          </p:cNvSpPr>
          <p:nvPr>
            <p:ph type="sldNum" sz="quarter" idx="12"/>
          </p:nvPr>
        </p:nvSpPr>
        <p:spPr/>
        <p:txBody>
          <a:bodyPr/>
          <a:lstStyle/>
          <a:p>
            <a:fld id="{2FDA9ADF-92E1-40A7-B891-AC2E3CECD470}" type="slidenum">
              <a:rPr lang="en-US" smtClean="0"/>
              <a:t>‹#›</a:t>
            </a:fld>
            <a:endParaRPr lang="en-US" dirty="0"/>
          </a:p>
        </p:txBody>
      </p:sp>
    </p:spTree>
    <p:extLst>
      <p:ext uri="{BB962C8B-B14F-4D97-AF65-F5344CB8AC3E}">
        <p14:creationId xmlns:p14="http://schemas.microsoft.com/office/powerpoint/2010/main" val="22581163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686F-3836-4352-BE94-F40FAC1F1EB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A6DF161-04B4-4715-A0E4-53852B1A374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6325D3-94BA-4316-94F6-4BE1FBC8DE2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7E19F23-722C-46E6-AD30-759A0E3556C7}"/>
              </a:ext>
            </a:extLst>
          </p:cNvPr>
          <p:cNvSpPr>
            <a:spLocks noGrp="1"/>
          </p:cNvSpPr>
          <p:nvPr>
            <p:ph type="dt" sz="half" idx="10"/>
          </p:nvPr>
        </p:nvSpPr>
        <p:spPr/>
        <p:txBody>
          <a:bodyPr/>
          <a:lstStyle/>
          <a:p>
            <a:fld id="{42DEDC02-2E5A-4253-A7C1-E7E1AC0B76CA}" type="datetime1">
              <a:rPr lang="en-US" smtClean="0"/>
              <a:t>10/10/2022</a:t>
            </a:fld>
            <a:endParaRPr lang="en-US" dirty="0"/>
          </a:p>
        </p:txBody>
      </p:sp>
      <p:sp>
        <p:nvSpPr>
          <p:cNvPr id="6" name="Footer Placeholder 5">
            <a:extLst>
              <a:ext uri="{FF2B5EF4-FFF2-40B4-BE49-F238E27FC236}">
                <a16:creationId xmlns:a16="http://schemas.microsoft.com/office/drawing/2014/main" id="{F0DDC86A-FA68-45E1-9D9F-8EC11D18F5BF}"/>
              </a:ext>
            </a:extLst>
          </p:cNvPr>
          <p:cNvSpPr>
            <a:spLocks noGrp="1"/>
          </p:cNvSpPr>
          <p:nvPr>
            <p:ph type="ftr" sz="quarter" idx="11"/>
          </p:nvPr>
        </p:nvSpPr>
        <p:spPr/>
        <p:txBody>
          <a:bodyPr/>
          <a:lstStyle/>
          <a:p>
            <a:r>
              <a:rPr lang="en-US" dirty="0"/>
              <a:t>Virtual Procurement Fair | December 15, 2021</a:t>
            </a:r>
          </a:p>
        </p:txBody>
      </p:sp>
      <p:sp>
        <p:nvSpPr>
          <p:cNvPr id="7" name="Slide Number Placeholder 6">
            <a:extLst>
              <a:ext uri="{FF2B5EF4-FFF2-40B4-BE49-F238E27FC236}">
                <a16:creationId xmlns:a16="http://schemas.microsoft.com/office/drawing/2014/main" id="{C7ADA2F0-7D0A-4E93-AF35-6C617F04378D}"/>
              </a:ext>
            </a:extLst>
          </p:cNvPr>
          <p:cNvSpPr>
            <a:spLocks noGrp="1"/>
          </p:cNvSpPr>
          <p:nvPr>
            <p:ph type="sldNum" sz="quarter" idx="12"/>
          </p:nvPr>
        </p:nvSpPr>
        <p:spPr/>
        <p:txBody>
          <a:bodyPr/>
          <a:lstStyle/>
          <a:p>
            <a:fld id="{2FDA9ADF-92E1-40A7-B891-AC2E3CECD470}" type="slidenum">
              <a:rPr lang="en-US" smtClean="0"/>
              <a:t>‹#›</a:t>
            </a:fld>
            <a:endParaRPr lang="en-US" dirty="0"/>
          </a:p>
        </p:txBody>
      </p:sp>
    </p:spTree>
    <p:extLst>
      <p:ext uri="{BB962C8B-B14F-4D97-AF65-F5344CB8AC3E}">
        <p14:creationId xmlns:p14="http://schemas.microsoft.com/office/powerpoint/2010/main" val="14033746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33AAF-441C-4076-8687-98A47416A69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95010D-9C8B-47AA-896B-3D996783849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A78591E0-6D7A-4326-8FA5-CBCDD817015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22A7788-8AB9-4E25-9245-1A3A9EC3C733}"/>
              </a:ext>
            </a:extLst>
          </p:cNvPr>
          <p:cNvSpPr>
            <a:spLocks noGrp="1"/>
          </p:cNvSpPr>
          <p:nvPr>
            <p:ph type="dt" sz="half" idx="10"/>
          </p:nvPr>
        </p:nvSpPr>
        <p:spPr/>
        <p:txBody>
          <a:bodyPr/>
          <a:lstStyle/>
          <a:p>
            <a:fld id="{4C56120C-1EE5-44F3-A34F-CC8F96A85CDA}" type="datetime1">
              <a:rPr lang="en-US" smtClean="0"/>
              <a:t>10/10/2022</a:t>
            </a:fld>
            <a:endParaRPr lang="en-US" dirty="0"/>
          </a:p>
        </p:txBody>
      </p:sp>
      <p:sp>
        <p:nvSpPr>
          <p:cNvPr id="6" name="Footer Placeholder 5">
            <a:extLst>
              <a:ext uri="{FF2B5EF4-FFF2-40B4-BE49-F238E27FC236}">
                <a16:creationId xmlns:a16="http://schemas.microsoft.com/office/drawing/2014/main" id="{D72C9F5D-7395-4B2F-9E3E-EBBFB76098FE}"/>
              </a:ext>
            </a:extLst>
          </p:cNvPr>
          <p:cNvSpPr>
            <a:spLocks noGrp="1"/>
          </p:cNvSpPr>
          <p:nvPr>
            <p:ph type="ftr" sz="quarter" idx="11"/>
          </p:nvPr>
        </p:nvSpPr>
        <p:spPr/>
        <p:txBody>
          <a:bodyPr/>
          <a:lstStyle/>
          <a:p>
            <a:r>
              <a:rPr lang="en-US" dirty="0"/>
              <a:t>Virtual Procurement Fair | December 15, 2021</a:t>
            </a:r>
          </a:p>
        </p:txBody>
      </p:sp>
      <p:sp>
        <p:nvSpPr>
          <p:cNvPr id="7" name="Slide Number Placeholder 6">
            <a:extLst>
              <a:ext uri="{FF2B5EF4-FFF2-40B4-BE49-F238E27FC236}">
                <a16:creationId xmlns:a16="http://schemas.microsoft.com/office/drawing/2014/main" id="{F45CA892-AE42-4136-8C7F-E7C62A45152D}"/>
              </a:ext>
            </a:extLst>
          </p:cNvPr>
          <p:cNvSpPr>
            <a:spLocks noGrp="1"/>
          </p:cNvSpPr>
          <p:nvPr>
            <p:ph type="sldNum" sz="quarter" idx="12"/>
          </p:nvPr>
        </p:nvSpPr>
        <p:spPr/>
        <p:txBody>
          <a:bodyPr/>
          <a:lstStyle/>
          <a:p>
            <a:fld id="{2FDA9ADF-92E1-40A7-B891-AC2E3CECD470}" type="slidenum">
              <a:rPr lang="en-US" smtClean="0"/>
              <a:t>‹#›</a:t>
            </a:fld>
            <a:endParaRPr lang="en-US" dirty="0"/>
          </a:p>
        </p:txBody>
      </p:sp>
    </p:spTree>
    <p:extLst>
      <p:ext uri="{BB962C8B-B14F-4D97-AF65-F5344CB8AC3E}">
        <p14:creationId xmlns:p14="http://schemas.microsoft.com/office/powerpoint/2010/main" val="953159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64199-8D72-4580-884B-9B687B2AF0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80C9A9-2DEA-4015-A76F-304A7290FD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0748E-18C9-49DC-918E-F1AE48838367}"/>
              </a:ext>
            </a:extLst>
          </p:cNvPr>
          <p:cNvSpPr>
            <a:spLocks noGrp="1"/>
          </p:cNvSpPr>
          <p:nvPr>
            <p:ph type="dt" sz="half" idx="10"/>
          </p:nvPr>
        </p:nvSpPr>
        <p:spPr/>
        <p:txBody>
          <a:bodyPr/>
          <a:lstStyle/>
          <a:p>
            <a:fld id="{61E9D074-04A0-406E-9C56-88B945BE5E0A}" type="datetime1">
              <a:rPr lang="en-US" smtClean="0"/>
              <a:t>10/10/2022</a:t>
            </a:fld>
            <a:endParaRPr lang="en-US" dirty="0"/>
          </a:p>
        </p:txBody>
      </p:sp>
      <p:sp>
        <p:nvSpPr>
          <p:cNvPr id="5" name="Footer Placeholder 4">
            <a:extLst>
              <a:ext uri="{FF2B5EF4-FFF2-40B4-BE49-F238E27FC236}">
                <a16:creationId xmlns:a16="http://schemas.microsoft.com/office/drawing/2014/main" id="{3F76C84A-99AE-429B-968C-4891FB2AAEAD}"/>
              </a:ext>
            </a:extLst>
          </p:cNvPr>
          <p:cNvSpPr>
            <a:spLocks noGrp="1"/>
          </p:cNvSpPr>
          <p:nvPr>
            <p:ph type="ftr" sz="quarter" idx="11"/>
          </p:nvPr>
        </p:nvSpPr>
        <p:spPr/>
        <p:txBody>
          <a:bodyPr/>
          <a:lstStyle/>
          <a:p>
            <a:r>
              <a:rPr lang="en-US" dirty="0"/>
              <a:t>Virtual Procurement Fair | December 15, 2021</a:t>
            </a:r>
          </a:p>
        </p:txBody>
      </p:sp>
      <p:sp>
        <p:nvSpPr>
          <p:cNvPr id="6" name="Slide Number Placeholder 5">
            <a:extLst>
              <a:ext uri="{FF2B5EF4-FFF2-40B4-BE49-F238E27FC236}">
                <a16:creationId xmlns:a16="http://schemas.microsoft.com/office/drawing/2014/main" id="{CFFFC734-58EF-47F0-98A3-B591BD229849}"/>
              </a:ext>
            </a:extLst>
          </p:cNvPr>
          <p:cNvSpPr>
            <a:spLocks noGrp="1"/>
          </p:cNvSpPr>
          <p:nvPr>
            <p:ph type="sldNum" sz="quarter" idx="12"/>
          </p:nvPr>
        </p:nvSpPr>
        <p:spPr/>
        <p:txBody>
          <a:bodyPr/>
          <a:lstStyle/>
          <a:p>
            <a:fld id="{2FDA9ADF-92E1-40A7-B891-AC2E3CECD470}" type="slidenum">
              <a:rPr lang="en-US" smtClean="0"/>
              <a:t>‹#›</a:t>
            </a:fld>
            <a:endParaRPr lang="en-US" dirty="0"/>
          </a:p>
        </p:txBody>
      </p:sp>
    </p:spTree>
    <p:extLst>
      <p:ext uri="{BB962C8B-B14F-4D97-AF65-F5344CB8AC3E}">
        <p14:creationId xmlns:p14="http://schemas.microsoft.com/office/powerpoint/2010/main" val="33556903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7B6F0-9402-4FD6-BF97-F07A6761BCB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36F7A0-CE82-4136-AA5F-CA872F874D9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B8BE8-295C-4391-979C-4F9945966F7E}"/>
              </a:ext>
            </a:extLst>
          </p:cNvPr>
          <p:cNvSpPr>
            <a:spLocks noGrp="1"/>
          </p:cNvSpPr>
          <p:nvPr>
            <p:ph type="dt" sz="half" idx="10"/>
          </p:nvPr>
        </p:nvSpPr>
        <p:spPr/>
        <p:txBody>
          <a:bodyPr/>
          <a:lstStyle/>
          <a:p>
            <a:fld id="{2ABA433F-1F33-4169-860B-06F58C9124CF}" type="datetime1">
              <a:rPr lang="en-US" smtClean="0"/>
              <a:t>10/10/2022</a:t>
            </a:fld>
            <a:endParaRPr lang="en-US" dirty="0"/>
          </a:p>
        </p:txBody>
      </p:sp>
      <p:sp>
        <p:nvSpPr>
          <p:cNvPr id="5" name="Footer Placeholder 4">
            <a:extLst>
              <a:ext uri="{FF2B5EF4-FFF2-40B4-BE49-F238E27FC236}">
                <a16:creationId xmlns:a16="http://schemas.microsoft.com/office/drawing/2014/main" id="{B55398BB-12F2-43C0-806A-688F3AEE56D5}"/>
              </a:ext>
            </a:extLst>
          </p:cNvPr>
          <p:cNvSpPr>
            <a:spLocks noGrp="1"/>
          </p:cNvSpPr>
          <p:nvPr>
            <p:ph type="ftr" sz="quarter" idx="11"/>
          </p:nvPr>
        </p:nvSpPr>
        <p:spPr/>
        <p:txBody>
          <a:bodyPr/>
          <a:lstStyle/>
          <a:p>
            <a:r>
              <a:rPr lang="en-US" dirty="0"/>
              <a:t>Virtual Procurement Fair | December 15, 2021</a:t>
            </a:r>
          </a:p>
        </p:txBody>
      </p:sp>
      <p:sp>
        <p:nvSpPr>
          <p:cNvPr id="6" name="Slide Number Placeholder 5">
            <a:extLst>
              <a:ext uri="{FF2B5EF4-FFF2-40B4-BE49-F238E27FC236}">
                <a16:creationId xmlns:a16="http://schemas.microsoft.com/office/drawing/2014/main" id="{9771E39B-5A90-4CB7-88D2-32FF87C6E306}"/>
              </a:ext>
            </a:extLst>
          </p:cNvPr>
          <p:cNvSpPr>
            <a:spLocks noGrp="1"/>
          </p:cNvSpPr>
          <p:nvPr>
            <p:ph type="sldNum" sz="quarter" idx="12"/>
          </p:nvPr>
        </p:nvSpPr>
        <p:spPr/>
        <p:txBody>
          <a:bodyPr/>
          <a:lstStyle/>
          <a:p>
            <a:fld id="{2FDA9ADF-92E1-40A7-B891-AC2E3CECD470}" type="slidenum">
              <a:rPr lang="en-US" smtClean="0"/>
              <a:t>‹#›</a:t>
            </a:fld>
            <a:endParaRPr lang="en-US" dirty="0"/>
          </a:p>
        </p:txBody>
      </p:sp>
    </p:spTree>
    <p:extLst>
      <p:ext uri="{BB962C8B-B14F-4D97-AF65-F5344CB8AC3E}">
        <p14:creationId xmlns:p14="http://schemas.microsoft.com/office/powerpoint/2010/main" val="320812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FFFF12-D2BB-A34A-8352-B53C4F2141C3}" type="datetimeFigureOut">
              <a:rPr lang="en-US" smtClean="0"/>
              <a:t>10/10/2022</a:t>
            </a:fld>
            <a:endParaRPr lang="en-US" dirty="0"/>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E2866B1-0BC7-D942-B5F2-DF16F5DDBF7A}" type="slidenum">
              <a:rPr lang="en-US" smtClean="0"/>
              <a:t>‹#›</a:t>
            </a:fld>
            <a:endParaRPr lang="en-US" dirty="0"/>
          </a:p>
        </p:txBody>
      </p:sp>
    </p:spTree>
    <p:extLst>
      <p:ext uri="{BB962C8B-B14F-4D97-AF65-F5344CB8AC3E}">
        <p14:creationId xmlns:p14="http://schemas.microsoft.com/office/powerpoint/2010/main" val="3323477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5.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1pPr>
            <a:lvl2pPr lvl="1">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2pPr>
            <a:lvl3pPr lvl="2">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3pPr>
            <a:lvl4pPr lvl="3">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4pPr>
            <a:lvl5pPr lvl="4">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5pPr>
            <a:lvl6pPr lvl="5">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6pPr>
            <a:lvl7pPr lvl="6">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7pPr>
            <a:lvl8pPr lvl="7">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8pPr>
            <a:lvl9pPr lvl="8">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noAutofit/>
          </a:bodyPr>
          <a:lstStyle>
            <a:lvl1pPr marL="457200" lvl="0" indent="-38100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lvl="0" algn="r">
              <a:buNone/>
              <a:defRPr sz="1200" b="1">
                <a:solidFill>
                  <a:schemeClr val="lt1"/>
                </a:solidFill>
                <a:latin typeface="Roboto Condensed"/>
                <a:ea typeface="Roboto Condensed"/>
                <a:cs typeface="Roboto Condensed"/>
                <a:sym typeface="Roboto Condensed"/>
              </a:defRPr>
            </a:lvl1pPr>
            <a:lvl2pPr lvl="1" algn="r">
              <a:buNone/>
              <a:defRPr sz="1200" b="1">
                <a:solidFill>
                  <a:schemeClr val="lt1"/>
                </a:solidFill>
                <a:latin typeface="Roboto Condensed"/>
                <a:ea typeface="Roboto Condensed"/>
                <a:cs typeface="Roboto Condensed"/>
                <a:sym typeface="Roboto Condensed"/>
              </a:defRPr>
            </a:lvl2pPr>
            <a:lvl3pPr lvl="2" algn="r">
              <a:buNone/>
              <a:defRPr sz="1200" b="1">
                <a:solidFill>
                  <a:schemeClr val="lt1"/>
                </a:solidFill>
                <a:latin typeface="Roboto Condensed"/>
                <a:ea typeface="Roboto Condensed"/>
                <a:cs typeface="Roboto Condensed"/>
                <a:sym typeface="Roboto Condensed"/>
              </a:defRPr>
            </a:lvl3pPr>
            <a:lvl4pPr lvl="3" algn="r">
              <a:buNone/>
              <a:defRPr sz="1200" b="1">
                <a:solidFill>
                  <a:schemeClr val="lt1"/>
                </a:solidFill>
                <a:latin typeface="Roboto Condensed"/>
                <a:ea typeface="Roboto Condensed"/>
                <a:cs typeface="Roboto Condensed"/>
                <a:sym typeface="Roboto Condensed"/>
              </a:defRPr>
            </a:lvl4pPr>
            <a:lvl5pPr lvl="4" algn="r">
              <a:buNone/>
              <a:defRPr sz="1200" b="1">
                <a:solidFill>
                  <a:schemeClr val="lt1"/>
                </a:solidFill>
                <a:latin typeface="Roboto Condensed"/>
                <a:ea typeface="Roboto Condensed"/>
                <a:cs typeface="Roboto Condensed"/>
                <a:sym typeface="Roboto Condensed"/>
              </a:defRPr>
            </a:lvl5pPr>
            <a:lvl6pPr lvl="5" algn="r">
              <a:buNone/>
              <a:defRPr sz="1200" b="1">
                <a:solidFill>
                  <a:schemeClr val="lt1"/>
                </a:solidFill>
                <a:latin typeface="Roboto Condensed"/>
                <a:ea typeface="Roboto Condensed"/>
                <a:cs typeface="Roboto Condensed"/>
                <a:sym typeface="Roboto Condensed"/>
              </a:defRPr>
            </a:lvl6pPr>
            <a:lvl7pPr lvl="6" algn="r">
              <a:buNone/>
              <a:defRPr sz="1200" b="1">
                <a:solidFill>
                  <a:schemeClr val="lt1"/>
                </a:solidFill>
                <a:latin typeface="Roboto Condensed"/>
                <a:ea typeface="Roboto Condensed"/>
                <a:cs typeface="Roboto Condensed"/>
                <a:sym typeface="Roboto Condensed"/>
              </a:defRPr>
            </a:lvl7pPr>
            <a:lvl8pPr lvl="7" algn="r">
              <a:buNone/>
              <a:defRPr sz="1200" b="1">
                <a:solidFill>
                  <a:schemeClr val="lt1"/>
                </a:solidFill>
                <a:latin typeface="Roboto Condensed"/>
                <a:ea typeface="Roboto Condensed"/>
                <a:cs typeface="Roboto Condensed"/>
                <a:sym typeface="Roboto Condensed"/>
              </a:defRPr>
            </a:lvl8pPr>
            <a:lvl9pPr lvl="8" algn="r">
              <a:buNone/>
              <a:defRPr sz="1200" b="1">
                <a:solidFill>
                  <a:schemeClr val="lt1"/>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6" r:id="rId5"/>
    <p:sldLayoutId id="2147483670" r:id="rId6"/>
    <p:sldLayoutId id="2147483671" r:id="rId7"/>
    <p:sldLayoutId id="2147483720" r:id="rId8"/>
    <p:sldLayoutId id="2147483721" r:id="rId9"/>
    <p:sldLayoutId id="2147483722" r:id="rId10"/>
    <p:sldLayoutId id="2147483759"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8E0945E-A947-4D8A-A57C-2620443AEC1B}"/>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DC4157E-54E1-457E-BE73-D6BD6CC9732A}"/>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72D5B62-F365-4E68-B864-57FB730745B9}"/>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0" hangingPunct="0">
              <a:defRPr sz="900">
                <a:solidFill>
                  <a:schemeClr val="tx1">
                    <a:tint val="75000"/>
                  </a:schemeClr>
                </a:solidFill>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4E5AFC4B-4BA9-4516-8DF5-B2497EDE8F69}"/>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0" hangingPunct="0">
              <a:defRPr sz="900">
                <a:solidFill>
                  <a:schemeClr val="tx1">
                    <a:tint val="75000"/>
                  </a:schemeClr>
                </a:solidFill>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AD27F287-0016-4C8F-B894-B85796BBC5C4}"/>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900">
                <a:solidFill>
                  <a:srgbClr val="898989"/>
                </a:solidFill>
              </a:defRPr>
            </a:lvl1pPr>
          </a:lstStyle>
          <a:p>
            <a:pPr>
              <a:defRPr/>
            </a:pPr>
            <a:fld id="{3BFECE5C-0263-452B-ADA0-C55BFCA27BF4}" type="slidenum">
              <a:rPr lang="en-US" altLang="en-US"/>
              <a:pPr>
                <a:defRPr/>
              </a:pPr>
              <a:t>‹#›</a:t>
            </a:fld>
            <a:endParaRPr lang="en-US" altLang="en-US"/>
          </a:p>
        </p:txBody>
      </p:sp>
    </p:spTree>
    <p:extLst>
      <p:ext uri="{BB962C8B-B14F-4D97-AF65-F5344CB8AC3E}">
        <p14:creationId xmlns:p14="http://schemas.microsoft.com/office/powerpoint/2010/main" val="63635575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spd="slow">
    <p:fade/>
  </p:transition>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723519"/>
            <a:ext cx="5797296" cy="89154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1673352" y="1978534"/>
            <a:ext cx="5797296" cy="232648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866072" y="4679112"/>
            <a:ext cx="2065310" cy="242976"/>
          </a:xfrm>
          <a:prstGeom prst="rect">
            <a:avLst/>
          </a:prstGeom>
        </p:spPr>
        <p:txBody>
          <a:bodyPr vert="horz" lIns="91440" tIns="45720" rIns="91440" bIns="45720" rtlCol="0" anchor="ctr"/>
          <a:lstStyle>
            <a:lvl1pPr algn="r">
              <a:defRPr sz="788">
                <a:solidFill>
                  <a:schemeClr val="tx1">
                    <a:alpha val="70000"/>
                  </a:schemeClr>
                </a:solidFill>
              </a:defRPr>
            </a:lvl1pPr>
          </a:lstStyle>
          <a:p>
            <a:fld id="{888272A0-5EFA-4C7E-8D7E-D91100FA7FC5}" type="datetimeFigureOut">
              <a:rPr lang="en-US" smtClean="0"/>
              <a:t>10/10/2022</a:t>
            </a:fld>
            <a:endParaRPr lang="en-US"/>
          </a:p>
        </p:txBody>
      </p:sp>
      <p:sp>
        <p:nvSpPr>
          <p:cNvPr id="5" name="Footer Placeholder 4"/>
          <p:cNvSpPr>
            <a:spLocks noGrp="1"/>
          </p:cNvSpPr>
          <p:nvPr>
            <p:ph type="ftr" sz="quarter" idx="3"/>
          </p:nvPr>
        </p:nvSpPr>
        <p:spPr>
          <a:xfrm>
            <a:off x="1200150" y="4677156"/>
            <a:ext cx="4425892" cy="24003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069192" y="4663440"/>
            <a:ext cx="274320" cy="27432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D935CB2B-47CB-46A4-8CAE-E46A0240F8C0}" type="slidenum">
              <a:rPr lang="en-US" smtClean="0"/>
              <a:t>‹#›</a:t>
            </a:fld>
            <a:endParaRPr lang="en-US"/>
          </a:p>
        </p:txBody>
      </p:sp>
    </p:spTree>
    <p:extLst>
      <p:ext uri="{BB962C8B-B14F-4D97-AF65-F5344CB8AC3E}">
        <p14:creationId xmlns:p14="http://schemas.microsoft.com/office/powerpoint/2010/main" val="349801705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723519"/>
            <a:ext cx="5797296" cy="89154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1978534"/>
            <a:ext cx="5797296" cy="23264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866072" y="4679112"/>
            <a:ext cx="2065310" cy="242976"/>
          </a:xfrm>
          <a:prstGeom prst="rect">
            <a:avLst/>
          </a:prstGeom>
        </p:spPr>
        <p:txBody>
          <a:bodyPr vert="horz" lIns="91440" tIns="45720" rIns="91440" bIns="45720" rtlCol="0" anchor="ctr"/>
          <a:lstStyle>
            <a:lvl1pPr algn="r">
              <a:defRPr sz="788">
                <a:solidFill>
                  <a:schemeClr val="tx1">
                    <a:alpha val="70000"/>
                  </a:schemeClr>
                </a:solidFill>
              </a:defRPr>
            </a:lvl1pPr>
          </a:lstStyle>
          <a:p>
            <a:fld id="{5EEAEE23-B36C-4566-8108-5AEC275F4286}" type="datetimeFigureOut">
              <a:rPr lang="en-US" smtClean="0"/>
              <a:t>10/10/2022</a:t>
            </a:fld>
            <a:endParaRPr lang="en-US"/>
          </a:p>
        </p:txBody>
      </p:sp>
      <p:sp>
        <p:nvSpPr>
          <p:cNvPr id="5" name="Footer Placeholder 4"/>
          <p:cNvSpPr>
            <a:spLocks noGrp="1"/>
          </p:cNvSpPr>
          <p:nvPr>
            <p:ph type="ftr" sz="quarter" idx="3"/>
          </p:nvPr>
        </p:nvSpPr>
        <p:spPr>
          <a:xfrm>
            <a:off x="1200150" y="4677156"/>
            <a:ext cx="4425892" cy="24003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069192" y="4663440"/>
            <a:ext cx="274320" cy="27432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728C7D22-D1EB-4F1D-84B9-C734A745371C}" type="slidenum">
              <a:rPr lang="en-US" smtClean="0"/>
              <a:t>‹#›</a:t>
            </a:fld>
            <a:endParaRPr lang="en-US"/>
          </a:p>
        </p:txBody>
      </p:sp>
    </p:spTree>
    <p:extLst>
      <p:ext uri="{BB962C8B-B14F-4D97-AF65-F5344CB8AC3E}">
        <p14:creationId xmlns:p14="http://schemas.microsoft.com/office/powerpoint/2010/main" val="26083026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723519"/>
            <a:ext cx="5797296" cy="89154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1978534"/>
            <a:ext cx="5797296" cy="232648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866072" y="4679112"/>
            <a:ext cx="2065310" cy="242976"/>
          </a:xfrm>
          <a:prstGeom prst="rect">
            <a:avLst/>
          </a:prstGeom>
        </p:spPr>
        <p:txBody>
          <a:bodyPr vert="horz" lIns="91440" tIns="45720" rIns="91440" bIns="45720" rtlCol="0" anchor="ctr"/>
          <a:lstStyle>
            <a:lvl1pPr algn="r">
              <a:defRPr sz="788">
                <a:solidFill>
                  <a:schemeClr val="tx1">
                    <a:alpha val="70000"/>
                  </a:schemeClr>
                </a:solidFill>
              </a:defRPr>
            </a:lvl1pPr>
          </a:lstStyle>
          <a:p>
            <a:fld id="{888272A0-5EFA-4C7E-8D7E-D91100FA7FC5}" type="datetimeFigureOut">
              <a:rPr lang="en-US" smtClean="0"/>
              <a:t>10/10/2022</a:t>
            </a:fld>
            <a:endParaRPr lang="en-US"/>
          </a:p>
        </p:txBody>
      </p:sp>
      <p:sp>
        <p:nvSpPr>
          <p:cNvPr id="5" name="Footer Placeholder 4"/>
          <p:cNvSpPr>
            <a:spLocks noGrp="1"/>
          </p:cNvSpPr>
          <p:nvPr>
            <p:ph type="ftr" sz="quarter" idx="3"/>
          </p:nvPr>
        </p:nvSpPr>
        <p:spPr>
          <a:xfrm>
            <a:off x="1200150" y="4677156"/>
            <a:ext cx="4425892" cy="24003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069192" y="4663440"/>
            <a:ext cx="274320" cy="27432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D935CB2B-47CB-46A4-8CAE-E46A0240F8C0}" type="slidenum">
              <a:rPr lang="en-US" smtClean="0"/>
              <a:t>‹#›</a:t>
            </a:fld>
            <a:endParaRPr lang="en-US"/>
          </a:p>
        </p:txBody>
      </p:sp>
    </p:spTree>
    <p:extLst>
      <p:ext uri="{BB962C8B-B14F-4D97-AF65-F5344CB8AC3E}">
        <p14:creationId xmlns:p14="http://schemas.microsoft.com/office/powerpoint/2010/main" val="13895074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B9F664-35CE-631B-B288-7CCBCF74A64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C014BC-8528-D3C2-A55D-AFF08456B92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665C07-351D-6044-D49A-D019345C347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3094209-763D-4369-9A5D-EEB51F15D24B}" type="datetimeFigureOut">
              <a:rPr lang="en-US" smtClean="0"/>
              <a:t>10/10/2022</a:t>
            </a:fld>
            <a:endParaRPr lang="en-US"/>
          </a:p>
        </p:txBody>
      </p:sp>
      <p:sp>
        <p:nvSpPr>
          <p:cNvPr id="5" name="Footer Placeholder 4">
            <a:extLst>
              <a:ext uri="{FF2B5EF4-FFF2-40B4-BE49-F238E27FC236}">
                <a16:creationId xmlns:a16="http://schemas.microsoft.com/office/drawing/2014/main" id="{A769C124-D958-4325-44B4-990ECC53FD3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0249DF-3170-A618-D532-801195C614E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C23F2A9-EFE7-4FAE-B399-4812EE91466B}" type="slidenum">
              <a:rPr lang="en-US" smtClean="0"/>
              <a:t>‹#›</a:t>
            </a:fld>
            <a:endParaRPr lang="en-US"/>
          </a:p>
        </p:txBody>
      </p:sp>
    </p:spTree>
    <p:extLst>
      <p:ext uri="{BB962C8B-B14F-4D97-AF65-F5344CB8AC3E}">
        <p14:creationId xmlns:p14="http://schemas.microsoft.com/office/powerpoint/2010/main" val="372590348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B1928D-58BA-43C2-86CE-4B65AE2C6B7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E6BDDB-BED0-4D09-9E56-FC1FDFCA6F5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586387-516E-4764-846F-2583757055E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6F61B4E-4B62-40AF-A364-2B0A6CF7C39E}" type="datetime1">
              <a:rPr lang="en-US" smtClean="0"/>
              <a:t>10/10/2022</a:t>
            </a:fld>
            <a:endParaRPr lang="en-US"/>
          </a:p>
        </p:txBody>
      </p:sp>
      <p:sp>
        <p:nvSpPr>
          <p:cNvPr id="5" name="Footer Placeholder 4">
            <a:extLst>
              <a:ext uri="{FF2B5EF4-FFF2-40B4-BE49-F238E27FC236}">
                <a16:creationId xmlns:a16="http://schemas.microsoft.com/office/drawing/2014/main" id="{4C3818F1-942A-4DD0-A16F-6097B24E9C1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Virtual Procurement Fair: December 15, 2021</a:t>
            </a:r>
          </a:p>
        </p:txBody>
      </p:sp>
      <p:sp>
        <p:nvSpPr>
          <p:cNvPr id="6" name="Slide Number Placeholder 5">
            <a:extLst>
              <a:ext uri="{FF2B5EF4-FFF2-40B4-BE49-F238E27FC236}">
                <a16:creationId xmlns:a16="http://schemas.microsoft.com/office/drawing/2014/main" id="{75CA1A1A-FA81-4EAC-8B5A-3AD8BDA1B52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FDA9ADF-92E1-40A7-B891-AC2E3CECD470}" type="slidenum">
              <a:rPr lang="en-US" smtClean="0"/>
              <a:t>‹#›</a:t>
            </a:fld>
            <a:endParaRPr lang="en-US"/>
          </a:p>
        </p:txBody>
      </p:sp>
    </p:spTree>
    <p:extLst>
      <p:ext uri="{BB962C8B-B14F-4D97-AF65-F5344CB8AC3E}">
        <p14:creationId xmlns:p14="http://schemas.microsoft.com/office/powerpoint/2010/main" val="127538157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B1928D-58BA-43C2-86CE-4B65AE2C6B7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E6BDDB-BED0-4D09-9E56-FC1FDFCA6F5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586387-516E-4764-846F-2583757055E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7070F9F-1F8F-4ACA-8AD5-838D0F5F9237}" type="datetime1">
              <a:rPr lang="en-US" smtClean="0"/>
              <a:t>10/10/2022</a:t>
            </a:fld>
            <a:endParaRPr lang="en-US" dirty="0"/>
          </a:p>
        </p:txBody>
      </p:sp>
      <p:sp>
        <p:nvSpPr>
          <p:cNvPr id="5" name="Footer Placeholder 4">
            <a:extLst>
              <a:ext uri="{FF2B5EF4-FFF2-40B4-BE49-F238E27FC236}">
                <a16:creationId xmlns:a16="http://schemas.microsoft.com/office/drawing/2014/main" id="{4C3818F1-942A-4DD0-A16F-6097B24E9C1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Virtual Procurement Fair | December 15, 2021</a:t>
            </a:r>
          </a:p>
        </p:txBody>
      </p:sp>
      <p:sp>
        <p:nvSpPr>
          <p:cNvPr id="6" name="Slide Number Placeholder 5">
            <a:extLst>
              <a:ext uri="{FF2B5EF4-FFF2-40B4-BE49-F238E27FC236}">
                <a16:creationId xmlns:a16="http://schemas.microsoft.com/office/drawing/2014/main" id="{75CA1A1A-FA81-4EAC-8B5A-3AD8BDA1B52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FDA9ADF-92E1-40A7-B891-AC2E3CECD470}" type="slidenum">
              <a:rPr lang="en-US" smtClean="0"/>
              <a:t>‹#›</a:t>
            </a:fld>
            <a:endParaRPr lang="en-US" dirty="0"/>
          </a:p>
        </p:txBody>
      </p:sp>
    </p:spTree>
    <p:extLst>
      <p:ext uri="{BB962C8B-B14F-4D97-AF65-F5344CB8AC3E}">
        <p14:creationId xmlns:p14="http://schemas.microsoft.com/office/powerpoint/2010/main" val="76984159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2.xml.rels><?xml version="1.0" encoding="UTF-8" standalone="yes"?>
<Relationships xmlns="http://schemas.openxmlformats.org/package/2006/relationships"><Relationship Id="rId3" Type="http://schemas.openxmlformats.org/officeDocument/2006/relationships/hyperlink" Target="https://mwmca.org/events/viewEvent/1085" TargetMode="External"/><Relationship Id="rId2" Type="http://schemas.openxmlformats.org/officeDocument/2006/relationships/hyperlink" Target="https://mwmca.org/events/viewEvent/1095" TargetMode="External"/><Relationship Id="rId1" Type="http://schemas.openxmlformats.org/officeDocument/2006/relationships/slideLayout" Target="../slideLayouts/slideLayout56.xml"/></Relationships>
</file>

<file path=ppt/slides/_rels/slide103.xml.rels><?xml version="1.0" encoding="UTF-8" standalone="yes"?>
<Relationships xmlns="http://schemas.openxmlformats.org/package/2006/relationships"><Relationship Id="rId8" Type="http://schemas.openxmlformats.org/officeDocument/2006/relationships/hyperlink" Target="http://www.linkedin.com/in/wfrazier" TargetMode="External"/><Relationship Id="rId3" Type="http://schemas.openxmlformats.org/officeDocument/2006/relationships/image" Target="../media/image72.svg"/><Relationship Id="rId7" Type="http://schemas.openxmlformats.org/officeDocument/2006/relationships/hyperlink" Target="http://www.youtube.com/mwmca2010" TargetMode="External"/><Relationship Id="rId2" Type="http://schemas.openxmlformats.org/officeDocument/2006/relationships/image" Target="../media/image71.png"/><Relationship Id="rId1" Type="http://schemas.openxmlformats.org/officeDocument/2006/relationships/slideLayout" Target="../slideLayouts/slideLayout56.xml"/><Relationship Id="rId6" Type="http://schemas.openxmlformats.org/officeDocument/2006/relationships/hyperlink" Target="http://www.facebook.com/wrfrazier" TargetMode="External"/><Relationship Id="rId5" Type="http://schemas.openxmlformats.org/officeDocument/2006/relationships/hyperlink" Target="http://www.mwmca.org/" TargetMode="External"/><Relationship Id="rId4" Type="http://schemas.openxmlformats.org/officeDocument/2006/relationships/hyperlink" Target="mailto:wrf@mwmca.org" TargetMode="Externa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74.emf"/></Relationships>
</file>

<file path=ppt/slides/_rels/slide10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78.emf"/></Relationships>
</file>

<file path=ppt/slides/_rels/slide10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emf"/><Relationship Id="rId1" Type="http://schemas.openxmlformats.org/officeDocument/2006/relationships/slideLayout" Target="../slideLayouts/slideLayout5.xml"/><Relationship Id="rId4" Type="http://schemas.openxmlformats.org/officeDocument/2006/relationships/image" Target="../media/image78.emf"/></Relationships>
</file>

<file path=ppt/slides/_rels/slide10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oleObject" Target="../embeddings/oleObject2.bin"/><Relationship Id="rId1" Type="http://schemas.openxmlformats.org/officeDocument/2006/relationships/slideLayout" Target="../slideLayouts/slideLayout5.xml"/><Relationship Id="rId5" Type="http://schemas.openxmlformats.org/officeDocument/2006/relationships/image" Target="../media/image82.jpg"/><Relationship Id="rId4" Type="http://schemas.openxmlformats.org/officeDocument/2006/relationships/image" Target="../media/image8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oleObject" Target="../embeddings/oleObject3.bin"/><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hyperlink" Target="https://www.ledcmetro.org/ace_loan_program" TargetMode="External"/><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80.emf"/></Relationships>
</file>

<file path=ppt/slides/_rels/slide112.xml.rels><?xml version="1.0" encoding="UTF-8" standalone="yes"?>
<Relationships xmlns="http://schemas.openxmlformats.org/package/2006/relationships"><Relationship Id="rId8" Type="http://schemas.openxmlformats.org/officeDocument/2006/relationships/image" Target="../media/image78.emf"/><Relationship Id="rId13" Type="http://schemas.openxmlformats.org/officeDocument/2006/relationships/hyperlink" Target="http://mid-maryland.score.org/" TargetMode="External"/><Relationship Id="rId3" Type="http://schemas.openxmlformats.org/officeDocument/2006/relationships/hyperlink" Target="https://www.montgomerycountymd.gov/Biz-Resources/contact.html" TargetMode="External"/><Relationship Id="rId7" Type="http://schemas.openxmlformats.org/officeDocument/2006/relationships/hyperlink" Target="http://gomdsmallbiz.maryland.gov/Pages/default.aspx" TargetMode="External"/><Relationship Id="rId12" Type="http://schemas.openxmlformats.org/officeDocument/2006/relationships/hyperlink" Target="https://businessexpress.maryland.gov/" TargetMode="External"/><Relationship Id="rId2" Type="http://schemas.openxmlformats.org/officeDocument/2006/relationships/image" Target="../media/image77.emf"/><Relationship Id="rId1" Type="http://schemas.openxmlformats.org/officeDocument/2006/relationships/slideLayout" Target="../slideLayouts/slideLayout5.xml"/><Relationship Id="rId6" Type="http://schemas.openxmlformats.org/officeDocument/2006/relationships/hyperlink" Target="http://mdsbdc.umd.edu/" TargetMode="External"/><Relationship Id="rId11" Type="http://schemas.openxmlformats.org/officeDocument/2006/relationships/hyperlink" Target="http://commerce.maryland.gov/" TargetMode="External"/><Relationship Id="rId5" Type="http://schemas.openxmlformats.org/officeDocument/2006/relationships/hyperlink" Target="http://ledcmetro.org/" TargetMode="External"/><Relationship Id="rId10" Type="http://schemas.openxmlformats.org/officeDocument/2006/relationships/hyperlink" Target="marylandentrepreneurhub.com" TargetMode="External"/><Relationship Id="rId4" Type="http://schemas.openxmlformats.org/officeDocument/2006/relationships/hyperlink" Target="http://marylandwbc.org/" TargetMode="External"/><Relationship Id="rId9" Type="http://schemas.openxmlformats.org/officeDocument/2006/relationships/hyperlink" Target="montgomerycountymd.gov/Government/rsc.html&#160;&#8203;" TargetMode="External"/></Relationships>
</file>

<file path=ppt/slides/_rels/slide113.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jpeg"/><Relationship Id="rId17" Type="http://schemas.openxmlformats.org/officeDocument/2006/relationships/image" Target="../media/image78.emf"/><Relationship Id="rId2" Type="http://schemas.openxmlformats.org/officeDocument/2006/relationships/image" Target="../media/image77.emf"/><Relationship Id="rId16" Type="http://schemas.openxmlformats.org/officeDocument/2006/relationships/image" Target="../media/image96.png"/><Relationship Id="rId1" Type="http://schemas.openxmlformats.org/officeDocument/2006/relationships/slideLayout" Target="../slideLayouts/slideLayout5.xml"/><Relationship Id="rId6" Type="http://schemas.openxmlformats.org/officeDocument/2006/relationships/image" Target="../media/image86.png"/><Relationship Id="rId11" Type="http://schemas.openxmlformats.org/officeDocument/2006/relationships/image" Target="../media/image91.jpe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s>
</file>

<file path=ppt/slides/_rels/slide114.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jpeg"/><Relationship Id="rId1" Type="http://schemas.openxmlformats.org/officeDocument/2006/relationships/slideLayout" Target="../slideLayouts/slideLayout5.xml"/><Relationship Id="rId4" Type="http://schemas.openxmlformats.org/officeDocument/2006/relationships/image" Target="../media/image78.emf"/></Relationships>
</file>

<file path=ppt/slides/_rels/slide115.xml.rels><?xml version="1.0" encoding="UTF-8" standalone="yes"?>
<Relationships xmlns="http://schemas.openxmlformats.org/package/2006/relationships"><Relationship Id="rId3" Type="http://schemas.openxmlformats.org/officeDocument/2006/relationships/hyperlink" Target="http://thinkmoco.com/" TargetMode="External"/><Relationship Id="rId2" Type="http://schemas.openxmlformats.org/officeDocument/2006/relationships/image" Target="../media/image99.jpeg"/><Relationship Id="rId1" Type="http://schemas.openxmlformats.org/officeDocument/2006/relationships/slideLayout" Target="../slideLayouts/slideLayout5.xml"/><Relationship Id="rId6" Type="http://schemas.openxmlformats.org/officeDocument/2006/relationships/hyperlink" Target="mailto:connect@thinkmoco.com" TargetMode="External"/><Relationship Id="rId5" Type="http://schemas.openxmlformats.org/officeDocument/2006/relationships/hyperlink" Target="https://thinkmoco.com/connect" TargetMode="External"/><Relationship Id="rId4" Type="http://schemas.openxmlformats.org/officeDocument/2006/relationships/hyperlink" Target="mailto:Laurie@thinkmoco.com" TargetMode="Externa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mailto:ckailewis@mdot.state.md.us"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mailto:vpyatt@mdot.maryland.gov"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mbe@mdot.maryland.gov"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hyperlink" Target="http://www.mdot.maryland.gov/"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wbecnydmv.org/" TargetMode="External"/><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s://baltimorecity.diversitycompliance.com/" TargetMode="Externa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3" Type="http://schemas.openxmlformats.org/officeDocument/2006/relationships/hyperlink" Target="https://law.baltimorecity.gov/mwboo-faq" TargetMode="External"/><Relationship Id="rId2" Type="http://schemas.openxmlformats.org/officeDocument/2006/relationships/hyperlink" Target="https://law.baltimorecity.gov/mwboo" TargetMode="Externa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mcipcc.net/"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montgomerycountymd.gov/PRO/DBRC/lsbrp.html"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https://montgomerycountymd.gov/PRO/DBRC/local-business-subcontracting.html" TargetMode="External"/><Relationship Id="rId4" Type="http://schemas.openxmlformats.org/officeDocument/2006/relationships/hyperlink" Target="https://montgomerycountymd.gov/PRO/DBRC/local-business-preference.html"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montgomerycountymd.gov/PRO/DBRC/lsbrp.html"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www.montgomerycountymd.gov/PRO/DBRC/local-business-preference.html"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www.montgomerycountymd.gov/PRO/DBRC/local-business-subcontracting.html"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hyperlink" Target="http://www.montgomerycountymd.gov/pro" TargetMode="External"/><Relationship Id="rId3" Type="http://schemas.openxmlformats.org/officeDocument/2006/relationships/hyperlink" Target="http://www.montgomerycountymd.gov/PRO" TargetMode="External"/><Relationship Id="rId7" Type="http://schemas.openxmlformats.org/officeDocument/2006/relationships/hyperlink" Target="https://content.govdelivery.com/accounts/MDMONTGOMERY/bulletins/2fb9c49"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s://www.montgomerycountymd.gov/PRO/solicitations/projections.html" TargetMode="External"/><Relationship Id="rId5" Type="http://schemas.openxmlformats.org/officeDocument/2006/relationships/hyperlink" Target="https://www.montgomerycountymd.gov/PRO/vendor-resources/index.html" TargetMode="External"/><Relationship Id="rId4" Type="http://schemas.openxmlformats.org/officeDocument/2006/relationships/hyperlink" Target="http://www.mcipcc.net/"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mailto:vendor.proposals@montgomerycollege.edu" TargetMode="External"/><Relationship Id="rId2" Type="http://schemas.openxmlformats.org/officeDocument/2006/relationships/hyperlink" Target="https://info.montgomerycollege.edu/offices/procurement/bid-opportunities.html" TargetMode="External"/><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2" Type="http://schemas.openxmlformats.org/officeDocument/2006/relationships/hyperlink" Target="https://info.montgomerycollege.edu/offices/procurement/active-contracts.html" TargetMode="External"/><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3" Type="http://schemas.openxmlformats.org/officeDocument/2006/relationships/hyperlink" Target="mailto:Patrick.johnson@montgomerycollege.edu" TargetMode="External"/><Relationship Id="rId2" Type="http://schemas.openxmlformats.org/officeDocument/2006/relationships/hyperlink" Target="https://info.montgomerycollege.edu/offices/procurement/" TargetMode="External"/><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rockvillemd.gov/2317/Vendor-Guide" TargetMode="External"/><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1.bin"/><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hyperlink" Target="https://www.rockvillemd.gov/bids.aspx" TargetMode="External"/><Relationship Id="rId2" Type="http://schemas.openxmlformats.org/officeDocument/2006/relationships/hyperlink" Target="https://www.rockvillemd.gov/231/Procurement" TargetMode="External"/><Relationship Id="rId1" Type="http://schemas.openxmlformats.org/officeDocument/2006/relationships/slideLayout" Target="../slideLayouts/slideLayout79.xml"/><Relationship Id="rId5" Type="http://schemas.openxmlformats.org/officeDocument/2006/relationships/image" Target="../media/image16.jpg"/><Relationship Id="rId4" Type="http://schemas.openxmlformats.org/officeDocument/2006/relationships/hyperlink" Target="https://emma.maryland.gov/page.aspx/en/usr/login?ReturnUrl=%2fpage.aspx%2fen%2fbuy%2fhomepage" TargetMode="External"/></Relationships>
</file>

<file path=ppt/slides/_rels/slide61.xml.rels><?xml version="1.0" encoding="UTF-8" standalone="yes"?>
<Relationships xmlns="http://schemas.openxmlformats.org/package/2006/relationships"><Relationship Id="rId2" Type="http://schemas.openxmlformats.org/officeDocument/2006/relationships/hyperlink" Target="https://www.rockvillemd.gov/231/Procurement" TargetMode="External"/><Relationship Id="rId1" Type="http://schemas.openxmlformats.org/officeDocument/2006/relationships/slideLayout" Target="../slideLayouts/slideLayout84.xml"/></Relationships>
</file>

<file path=ppt/slides/_rels/slide6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hyperlink" Target="mailto:jjlewis@rockvillemd.gov" TargetMode="External"/><Relationship Id="rId7" Type="http://schemas.openxmlformats.org/officeDocument/2006/relationships/hyperlink" Target="mailto:rwashington@rockvillemd.gov" TargetMode="External"/><Relationship Id="rId2" Type="http://schemas.openxmlformats.org/officeDocument/2006/relationships/hyperlink" Target="https://www.rockvillemd.gov/231/Procurement" TargetMode="External"/><Relationship Id="rId1" Type="http://schemas.openxmlformats.org/officeDocument/2006/relationships/slideLayout" Target="../slideLayouts/slideLayout79.xml"/><Relationship Id="rId6" Type="http://schemas.openxmlformats.org/officeDocument/2006/relationships/hyperlink" Target="mailto:tellison@rockvillemd.gov" TargetMode="External"/><Relationship Id="rId5" Type="http://schemas.openxmlformats.org/officeDocument/2006/relationships/hyperlink" Target="mailto:pryan@rockvillemd.gov" TargetMode="External"/><Relationship Id="rId4" Type="http://schemas.openxmlformats.org/officeDocument/2006/relationships/hyperlink" Target="mailto:jpierson@rockvillemd.gov"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hyperlink" Target="https://www.wsscwater.com/contracts"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hyperlink" Target="https://www.wsscwater.com/contracts"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hyperlink" Target="https://www.wsscwater.com/contracts" TargetMode="External"/><Relationship Id="rId4" Type="http://schemas.openxmlformats.org/officeDocument/2006/relationships/image" Target="../media/image41.svg"/></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hyperlink" Target="https://www.wsscwater.com/contracts" TargetMode="External"/><Relationship Id="rId4" Type="http://schemas.openxmlformats.org/officeDocument/2006/relationships/image" Target="../media/image41.svg"/></Relationships>
</file>

<file path=ppt/slides/_rels/slide69.xml.rels><?xml version="1.0" encoding="UTF-8" standalone="yes"?>
<Relationships xmlns="http://schemas.openxmlformats.org/package/2006/relationships"><Relationship Id="rId8" Type="http://schemas.openxmlformats.org/officeDocument/2006/relationships/hyperlink" Target="https://www.wsscwater.com/contracts" TargetMode="External"/><Relationship Id="rId3" Type="http://schemas.openxmlformats.org/officeDocument/2006/relationships/image" Target="../media/image42.png"/><Relationship Id="rId7" Type="http://schemas.openxmlformats.org/officeDocument/2006/relationships/hyperlink" Target="https://www.wsscwater.com/supplier" TargetMode="External"/><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hyperlink" Target="https://www.wsscwater.com/work-with-us/contracting/bid-solicitation-opportunities" TargetMode="External"/><Relationship Id="rId5" Type="http://schemas.openxmlformats.org/officeDocument/2006/relationships/hyperlink" Target="http://www.wsscwater.com/" TargetMode="External"/><Relationship Id="rId4" Type="http://schemas.openxmlformats.org/officeDocument/2006/relationships/image" Target="../media/image43.sv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hyperlink" Target="https://www.wsscwater.com/contracts" TargetMode="External"/><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hyperlink" Target="https://www.wsscwater.com/work-with-us/contracting/solicitation-list" TargetMode="External"/><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hyperlink" Target="https://www.wsscwater.com/contracts" TargetMode="External"/><Relationship Id="rId4" Type="http://schemas.openxmlformats.org/officeDocument/2006/relationships/image" Target="../media/image45.emf"/></Relationships>
</file>

<file path=ppt/slides/_rels/slide73.xml.rels><?xml version="1.0" encoding="UTF-8" standalone="yes"?>
<Relationships xmlns="http://schemas.openxmlformats.org/package/2006/relationships"><Relationship Id="rId3" Type="http://schemas.openxmlformats.org/officeDocument/2006/relationships/hyperlink" Target="https://www.wsscwater.com/work-with-us/contracting/solicitation-list" TargetMode="External"/><Relationship Id="rId2" Type="http://schemas.openxmlformats.org/officeDocument/2006/relationships/notesSlide" Target="../notesSlides/notesSlide44.xml"/><Relationship Id="rId1" Type="http://schemas.openxmlformats.org/officeDocument/2006/relationships/slideLayout" Target="../slideLayouts/slideLayout9.xml"/><Relationship Id="rId5" Type="http://schemas.openxmlformats.org/officeDocument/2006/relationships/image" Target="../media/image46.emf"/><Relationship Id="rId4" Type="http://schemas.openxmlformats.org/officeDocument/2006/relationships/hyperlink" Target="https://www.wsscwater.com/contracts"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www.montgomerycountymd.gov/PRO/solicitations"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6.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57.xml"/><Relationship Id="rId5" Type="http://schemas.openxmlformats.org/officeDocument/2006/relationships/image" Target="../media/image60.png"/><Relationship Id="rId4" Type="http://schemas.openxmlformats.org/officeDocument/2006/relationships/image" Target="../media/image59.png"/></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57.jpg"/><Relationship Id="rId1" Type="http://schemas.openxmlformats.org/officeDocument/2006/relationships/slideLayout" Target="../slideLayouts/slideLayout6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9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1.xml"/></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1.xml"/><Relationship Id="rId4" Type="http://schemas.openxmlformats.org/officeDocument/2006/relationships/image" Target="../media/image69.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6.xml"/></Relationships>
</file>

<file path=ppt/slides/_rels/slide99.xml.rels><?xml version="1.0" encoding="UTF-8" standalone="yes"?>
<Relationships xmlns="http://schemas.openxmlformats.org/package/2006/relationships"><Relationship Id="rId2" Type="http://schemas.openxmlformats.org/officeDocument/2006/relationships/hyperlink" Target="http://www.mwmca.org/" TargetMode="Externa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685800" y="1090750"/>
            <a:ext cx="5367900" cy="296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Procurement Fair</a:t>
            </a:r>
            <a:br>
              <a:rPr lang="en" dirty="0"/>
            </a:br>
            <a:r>
              <a:rPr lang="en" dirty="0"/>
              <a:t>October 11, 2022</a:t>
            </a:r>
            <a:endParaRPr dirty="0"/>
          </a:p>
        </p:txBody>
      </p:sp>
      <p:pic>
        <p:nvPicPr>
          <p:cNvPr id="3" name="Picture 2" descr="A picture containing logo&#10;&#10;Description automatically generated">
            <a:extLst>
              <a:ext uri="{FF2B5EF4-FFF2-40B4-BE49-F238E27FC236}">
                <a16:creationId xmlns:a16="http://schemas.microsoft.com/office/drawing/2014/main" id="{7DD8529F-65D0-439B-BF7A-292ED54C9CFD}"/>
              </a:ext>
            </a:extLst>
          </p:cNvPr>
          <p:cNvPicPr>
            <a:picLocks noChangeAspect="1"/>
          </p:cNvPicPr>
          <p:nvPr/>
        </p:nvPicPr>
        <p:blipFill>
          <a:blip r:embed="rId3"/>
          <a:stretch>
            <a:fillRect/>
          </a:stretch>
        </p:blipFill>
        <p:spPr>
          <a:xfrm>
            <a:off x="812801" y="103069"/>
            <a:ext cx="2301566" cy="8465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ECD66519-F2E1-4E56-8743-527B92F80258}"/>
              </a:ext>
            </a:extLst>
          </p:cNvPr>
          <p:cNvSpPr>
            <a:spLocks noGrp="1" noChangeArrowheads="1"/>
          </p:cNvSpPr>
          <p:nvPr>
            <p:ph type="subTitle" idx="1"/>
          </p:nvPr>
        </p:nvSpPr>
        <p:spPr/>
        <p:txBody>
          <a:bodyPr rtlCol="0">
            <a:normAutofit/>
          </a:bodyPr>
          <a:lstStyle/>
          <a:p>
            <a:pPr eaLnBrk="1" fontAlgn="auto" hangingPunct="1">
              <a:spcAft>
                <a:spcPts val="0"/>
              </a:spcAft>
              <a:defRPr/>
            </a:pPr>
            <a:br>
              <a:rPr lang="en-US" dirty="0"/>
            </a:br>
            <a:br>
              <a:rPr lang="en-US" dirty="0"/>
            </a:br>
            <a:endParaRPr lang="en-US" dirty="0"/>
          </a:p>
        </p:txBody>
      </p:sp>
      <p:sp>
        <p:nvSpPr>
          <p:cNvPr id="7" name="TextBox 6">
            <a:extLst>
              <a:ext uri="{FF2B5EF4-FFF2-40B4-BE49-F238E27FC236}">
                <a16:creationId xmlns:a16="http://schemas.microsoft.com/office/drawing/2014/main" id="{CB95E0C8-3289-418D-98FB-DE75B8DC3A25}"/>
              </a:ext>
            </a:extLst>
          </p:cNvPr>
          <p:cNvSpPr txBox="1"/>
          <p:nvPr/>
        </p:nvSpPr>
        <p:spPr>
          <a:xfrm>
            <a:off x="1143000" y="2343150"/>
            <a:ext cx="6858000" cy="3647152"/>
          </a:xfrm>
          <a:prstGeom prst="rect">
            <a:avLst/>
          </a:prstGeom>
          <a:noFill/>
        </p:spPr>
        <p:txBody>
          <a:bodyPr>
            <a:spAutoFit/>
          </a:bodyPr>
          <a:lstStyle/>
          <a:p>
            <a:pPr algn="ctr" defTabSz="685800" eaLnBrk="0" fontAlgn="base" hangingPunct="0">
              <a:spcBef>
                <a:spcPct val="0"/>
              </a:spcBef>
              <a:spcAft>
                <a:spcPct val="0"/>
              </a:spcAft>
              <a:buClrTx/>
              <a:defRPr/>
            </a:pPr>
            <a:endParaRPr lang="en-US" sz="2400" b="1" kern="1200" dirty="0">
              <a:solidFill>
                <a:srgbClr val="F79646">
                  <a:lumMod val="50000"/>
                </a:srgbClr>
              </a:solidFill>
              <a:latin typeface="Arial" panose="020B0604020202020204" pitchFamily="34" charset="0"/>
              <a:ea typeface="+mn-ea"/>
              <a:cs typeface="Arial" panose="020B0604020202020204" pitchFamily="34" charset="0"/>
            </a:endParaRPr>
          </a:p>
          <a:p>
            <a:pPr algn="ctr" defTabSz="685800" eaLnBrk="0" fontAlgn="base" hangingPunct="0">
              <a:spcBef>
                <a:spcPct val="0"/>
              </a:spcBef>
              <a:spcAft>
                <a:spcPct val="0"/>
              </a:spcAft>
              <a:buClrTx/>
              <a:defRPr/>
            </a:pPr>
            <a:endParaRPr lang="en-US" sz="2400" b="1" kern="1200" dirty="0">
              <a:solidFill>
                <a:srgbClr val="F79646">
                  <a:lumMod val="50000"/>
                </a:srgbClr>
              </a:solidFill>
              <a:latin typeface="Arial" panose="020B0604020202020204" pitchFamily="34" charset="0"/>
              <a:ea typeface="+mn-ea"/>
              <a:cs typeface="Arial" panose="020B0604020202020204" pitchFamily="34" charset="0"/>
            </a:endParaRPr>
          </a:p>
          <a:p>
            <a:pPr algn="ctr" defTabSz="685800" eaLnBrk="0" fontAlgn="base" hangingPunct="0">
              <a:spcBef>
                <a:spcPct val="0"/>
              </a:spcBef>
              <a:spcAft>
                <a:spcPct val="0"/>
              </a:spcAft>
              <a:buClrTx/>
              <a:defRPr/>
            </a:pPr>
            <a:r>
              <a:rPr lang="en-US" sz="2400" b="1" kern="1200" dirty="0">
                <a:solidFill>
                  <a:srgbClr val="F79646">
                    <a:lumMod val="50000"/>
                  </a:srgbClr>
                </a:solidFill>
                <a:latin typeface="Arial" panose="020B0604020202020204" pitchFamily="34" charset="0"/>
                <a:ea typeface="+mn-ea"/>
                <a:cs typeface="Arial" panose="020B0604020202020204" pitchFamily="34" charset="0"/>
              </a:rPr>
              <a:t>MBE/DBE/ACDBE/SBE</a:t>
            </a:r>
          </a:p>
          <a:p>
            <a:pPr algn="ctr" defTabSz="685800" eaLnBrk="0" fontAlgn="base" hangingPunct="0">
              <a:spcBef>
                <a:spcPct val="0"/>
              </a:spcBef>
              <a:spcAft>
                <a:spcPct val="0"/>
              </a:spcAft>
              <a:buClrTx/>
              <a:defRPr/>
            </a:pPr>
            <a:r>
              <a:rPr lang="en-US" sz="2400" b="1" kern="1200" dirty="0">
                <a:solidFill>
                  <a:srgbClr val="F79646">
                    <a:lumMod val="50000"/>
                  </a:srgbClr>
                </a:solidFill>
                <a:latin typeface="Arial" panose="020B0604020202020204" pitchFamily="34" charset="0"/>
                <a:ea typeface="+mn-ea"/>
                <a:cs typeface="Arial" panose="020B0604020202020204" pitchFamily="34" charset="0"/>
              </a:rPr>
              <a:t>Application Assistance Workshop</a:t>
            </a:r>
          </a:p>
          <a:p>
            <a:pPr algn="ctr" defTabSz="685800" eaLnBrk="0" fontAlgn="base" hangingPunct="0">
              <a:spcBef>
                <a:spcPct val="0"/>
              </a:spcBef>
              <a:spcAft>
                <a:spcPct val="0"/>
              </a:spcAft>
              <a:buClrTx/>
              <a:defRPr/>
            </a:pPr>
            <a:endParaRPr lang="en-US" sz="3000" b="1" kern="1200" dirty="0">
              <a:solidFill>
                <a:srgbClr val="F79646">
                  <a:lumMod val="50000"/>
                </a:srgbClr>
              </a:solidFill>
              <a:latin typeface="Arial" panose="020B0604020202020204" pitchFamily="34" charset="0"/>
              <a:ea typeface="+mn-ea"/>
              <a:cs typeface="Arial" panose="020B0604020202020204" pitchFamily="34" charset="0"/>
            </a:endParaRPr>
          </a:p>
          <a:p>
            <a:pPr algn="ctr" defTabSz="685800" eaLnBrk="0" fontAlgn="base" hangingPunct="0">
              <a:spcBef>
                <a:spcPct val="0"/>
              </a:spcBef>
              <a:spcAft>
                <a:spcPct val="0"/>
              </a:spcAft>
              <a:buClrTx/>
              <a:defRPr/>
            </a:pPr>
            <a:endParaRPr lang="en-US" sz="3000" b="1" kern="1200" dirty="0">
              <a:solidFill>
                <a:srgbClr val="F79646">
                  <a:lumMod val="50000"/>
                </a:srgbClr>
              </a:solidFill>
              <a:latin typeface="Arial" panose="020B0604020202020204" pitchFamily="34" charset="0"/>
              <a:ea typeface="+mn-ea"/>
              <a:cs typeface="Arial" panose="020B0604020202020204" pitchFamily="34" charset="0"/>
            </a:endParaRPr>
          </a:p>
          <a:p>
            <a:pPr defTabSz="685800" eaLnBrk="0" fontAlgn="base" hangingPunct="0">
              <a:spcBef>
                <a:spcPct val="0"/>
              </a:spcBef>
              <a:spcAft>
                <a:spcPct val="0"/>
              </a:spcAft>
              <a:buClrTx/>
              <a:defRPr/>
            </a:pPr>
            <a:r>
              <a:rPr lang="en-US" sz="1200" b="1" kern="1200" dirty="0">
                <a:solidFill>
                  <a:prstClr val="black"/>
                </a:solidFill>
                <a:latin typeface="Arial" panose="020B0604020202020204" pitchFamily="34" charset="0"/>
                <a:ea typeface="+mn-ea"/>
                <a:cs typeface="Arial" panose="020B0604020202020204" pitchFamily="34" charset="0"/>
              </a:rPr>
              <a:t>Larry Hogan	                                                                               Boyd K. Rutherford	                                    </a:t>
            </a:r>
          </a:p>
          <a:p>
            <a:pPr defTabSz="685800" eaLnBrk="0" fontAlgn="base" hangingPunct="0">
              <a:spcBef>
                <a:spcPct val="0"/>
              </a:spcBef>
              <a:spcAft>
                <a:spcPct val="0"/>
              </a:spcAft>
              <a:buClrTx/>
              <a:defRPr/>
            </a:pPr>
            <a:r>
              <a:rPr lang="en-US" sz="900" b="1" i="1" kern="1200" dirty="0">
                <a:solidFill>
                  <a:prstClr val="black"/>
                </a:solidFill>
                <a:latin typeface="Arial" panose="020B0604020202020204" pitchFamily="34" charset="0"/>
                <a:ea typeface="+mn-ea"/>
                <a:cs typeface="Arial" panose="020B0604020202020204" pitchFamily="34" charset="0"/>
              </a:rPr>
              <a:t>Governor</a:t>
            </a:r>
            <a:r>
              <a:rPr lang="en-US" sz="900" b="1" kern="1200" dirty="0">
                <a:solidFill>
                  <a:prstClr val="black"/>
                </a:solidFill>
                <a:latin typeface="Arial" panose="020B0604020202020204" pitchFamily="34" charset="0"/>
                <a:ea typeface="+mn-ea"/>
                <a:cs typeface="Arial" panose="020B0604020202020204" pitchFamily="34" charset="0"/>
              </a:rPr>
              <a:t> 	                                                                                                                               </a:t>
            </a:r>
            <a:r>
              <a:rPr lang="en-US" sz="900" b="1" i="1" kern="1200" dirty="0">
                <a:solidFill>
                  <a:prstClr val="black"/>
                </a:solidFill>
                <a:latin typeface="Arial" panose="020B0604020202020204" pitchFamily="34" charset="0"/>
                <a:ea typeface="+mn-ea"/>
                <a:cs typeface="Arial" panose="020B0604020202020204" pitchFamily="34" charset="0"/>
              </a:rPr>
              <a:t>Lt. Governor</a:t>
            </a:r>
            <a:r>
              <a:rPr lang="en-US" sz="900" b="1" kern="1200" dirty="0">
                <a:solidFill>
                  <a:prstClr val="black"/>
                </a:solidFill>
                <a:latin typeface="Arial" panose="020B0604020202020204" pitchFamily="34" charset="0"/>
                <a:ea typeface="+mn-ea"/>
                <a:cs typeface="Arial" panose="020B0604020202020204" pitchFamily="34" charset="0"/>
              </a:rPr>
              <a:t>	                                                                       </a:t>
            </a:r>
            <a:endParaRPr lang="en-US" sz="900" b="1" i="1" kern="1200" dirty="0">
              <a:solidFill>
                <a:prstClr val="black"/>
              </a:solidFill>
              <a:latin typeface="Arial" panose="020B0604020202020204" pitchFamily="34" charset="0"/>
              <a:ea typeface="+mn-ea"/>
              <a:cs typeface="Arial" panose="020B0604020202020204" pitchFamily="34" charset="0"/>
            </a:endParaRPr>
          </a:p>
          <a:p>
            <a:pPr algn="ctr" defTabSz="685800" eaLnBrk="0" fontAlgn="base" hangingPunct="0">
              <a:spcBef>
                <a:spcPct val="0"/>
              </a:spcBef>
              <a:spcAft>
                <a:spcPct val="0"/>
              </a:spcAft>
              <a:buClrTx/>
              <a:defRPr/>
            </a:pPr>
            <a:endParaRPr lang="en-US" sz="3000" b="1" kern="1200" dirty="0">
              <a:solidFill>
                <a:srgbClr val="F79646">
                  <a:lumMod val="50000"/>
                </a:srgbClr>
              </a:solidFill>
              <a:latin typeface="Arial" panose="020B0604020202020204" pitchFamily="34" charset="0"/>
              <a:ea typeface="+mn-ea"/>
              <a:cs typeface="Arial" panose="020B0604020202020204" pitchFamily="34" charset="0"/>
            </a:endParaRPr>
          </a:p>
          <a:p>
            <a:pPr algn="ctr" defTabSz="685800" eaLnBrk="0" fontAlgn="base" hangingPunct="0">
              <a:spcBef>
                <a:spcPct val="0"/>
              </a:spcBef>
              <a:spcAft>
                <a:spcPct val="0"/>
              </a:spcAft>
              <a:buClrTx/>
              <a:defRPr/>
            </a:pPr>
            <a:r>
              <a:rPr lang="en-US" sz="2400" b="1" kern="1200" dirty="0">
                <a:solidFill>
                  <a:srgbClr val="F79646">
                    <a:lumMod val="50000"/>
                  </a:srgbClr>
                </a:solidFill>
                <a:latin typeface="Arial" panose="020B0604020202020204" pitchFamily="34" charset="0"/>
                <a:ea typeface="+mn-ea"/>
                <a:cs typeface="Arial" panose="020B0604020202020204" pitchFamily="34" charset="0"/>
              </a:rPr>
              <a:t> </a:t>
            </a:r>
          </a:p>
        </p:txBody>
      </p:sp>
      <p:sp>
        <p:nvSpPr>
          <p:cNvPr id="4100" name="TextBox 1">
            <a:extLst>
              <a:ext uri="{FF2B5EF4-FFF2-40B4-BE49-F238E27FC236}">
                <a16:creationId xmlns:a16="http://schemas.microsoft.com/office/drawing/2014/main" id="{0914DB72-FD42-41FF-AAD5-100E1E98F843}"/>
              </a:ext>
            </a:extLst>
          </p:cNvPr>
          <p:cNvSpPr txBox="1">
            <a:spLocks noChangeArrowheads="1"/>
          </p:cNvSpPr>
          <p:nvPr/>
        </p:nvSpPr>
        <p:spPr bwMode="auto">
          <a:xfrm>
            <a:off x="1371600" y="1765698"/>
            <a:ext cx="6629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pPr>
            <a:r>
              <a:rPr lang="en-US" altLang="en-US" sz="2700" b="1" kern="1200">
                <a:solidFill>
                  <a:prstClr val="black"/>
                </a:solidFill>
                <a:latin typeface="Arial" panose="020B0604020202020204" pitchFamily="34" charset="0"/>
                <a:ea typeface="+mn-ea"/>
                <a:cs typeface="Arial" panose="020B0604020202020204" pitchFamily="34" charset="0"/>
              </a:rPr>
              <a:t>Office of Small and Minority Business Policy</a:t>
            </a:r>
          </a:p>
        </p:txBody>
      </p:sp>
      <p:pic>
        <p:nvPicPr>
          <p:cNvPr id="4101" name="Picture 8">
            <a:extLst>
              <a:ext uri="{FF2B5EF4-FFF2-40B4-BE49-F238E27FC236}">
                <a16:creationId xmlns:a16="http://schemas.microsoft.com/office/drawing/2014/main" id="{6545E868-919C-495A-AB79-520EF6D0E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342901"/>
            <a:ext cx="3257550" cy="142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250190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1" y="467456"/>
            <a:ext cx="817879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DEC51797-4AD5-FFDE-0756-37560D86B5EC}"/>
              </a:ext>
            </a:extLst>
          </p:cNvPr>
          <p:cNvSpPr>
            <a:spLocks noGrp="1"/>
          </p:cNvSpPr>
          <p:nvPr>
            <p:ph type="ctrTitle"/>
          </p:nvPr>
        </p:nvSpPr>
        <p:spPr>
          <a:xfrm>
            <a:off x="963931" y="756746"/>
            <a:ext cx="6923558" cy="768066"/>
          </a:xfrm>
        </p:spPr>
        <p:txBody>
          <a:bodyPr anchor="b">
            <a:normAutofit/>
          </a:bodyPr>
          <a:lstStyle/>
          <a:p>
            <a:pPr algn="l"/>
            <a:r>
              <a:rPr lang="en-US" sz="4050" b="1" dirty="0"/>
              <a:t>Mission Statement:</a:t>
            </a:r>
          </a:p>
        </p:txBody>
      </p:sp>
      <p:sp>
        <p:nvSpPr>
          <p:cNvPr id="3" name="Subtitle 2">
            <a:extLst>
              <a:ext uri="{FF2B5EF4-FFF2-40B4-BE49-F238E27FC236}">
                <a16:creationId xmlns:a16="http://schemas.microsoft.com/office/drawing/2014/main" id="{AA9CE44A-24BE-1919-8AEB-83437CF8DDE1}"/>
              </a:ext>
            </a:extLst>
          </p:cNvPr>
          <p:cNvSpPr>
            <a:spLocks noGrp="1"/>
          </p:cNvSpPr>
          <p:nvPr>
            <p:ph type="subTitle" idx="1"/>
          </p:nvPr>
        </p:nvSpPr>
        <p:spPr>
          <a:xfrm>
            <a:off x="963931" y="2040344"/>
            <a:ext cx="5812277" cy="1344614"/>
          </a:xfrm>
        </p:spPr>
        <p:txBody>
          <a:bodyPr anchor="t">
            <a:noAutofit/>
          </a:bodyPr>
          <a:lstStyle/>
          <a:p>
            <a:pPr algn="l"/>
            <a:r>
              <a:rPr lang="en-US" sz="3600" dirty="0"/>
              <a:t>Connecting Large and Small Businesses to Work Together</a:t>
            </a:r>
          </a:p>
        </p:txBody>
      </p:sp>
    </p:spTree>
    <p:extLst>
      <p:ext uri="{BB962C8B-B14F-4D97-AF65-F5344CB8AC3E}">
        <p14:creationId xmlns:p14="http://schemas.microsoft.com/office/powerpoint/2010/main" val="374549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250190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1" y="467456"/>
            <a:ext cx="817879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DEC51797-4AD5-FFDE-0756-37560D86B5EC}"/>
              </a:ext>
            </a:extLst>
          </p:cNvPr>
          <p:cNvSpPr>
            <a:spLocks noGrp="1"/>
          </p:cNvSpPr>
          <p:nvPr>
            <p:ph type="ctrTitle"/>
          </p:nvPr>
        </p:nvSpPr>
        <p:spPr>
          <a:xfrm>
            <a:off x="963931" y="787947"/>
            <a:ext cx="6056111" cy="1213867"/>
          </a:xfrm>
        </p:spPr>
        <p:txBody>
          <a:bodyPr vert="horz" lIns="68580" tIns="34290" rIns="68580" bIns="34290" rtlCol="0" anchor="ctr">
            <a:normAutofit/>
          </a:bodyPr>
          <a:lstStyle/>
          <a:p>
            <a:pPr algn="l"/>
            <a:r>
              <a:rPr lang="en-US" sz="4050" b="1" dirty="0"/>
              <a:t>Services we provide:</a:t>
            </a:r>
          </a:p>
        </p:txBody>
      </p:sp>
      <p:sp>
        <p:nvSpPr>
          <p:cNvPr id="3" name="Subtitle 2">
            <a:extLst>
              <a:ext uri="{FF2B5EF4-FFF2-40B4-BE49-F238E27FC236}">
                <a16:creationId xmlns:a16="http://schemas.microsoft.com/office/drawing/2014/main" id="{AA9CE44A-24BE-1919-8AEB-83437CF8DDE1}"/>
              </a:ext>
            </a:extLst>
          </p:cNvPr>
          <p:cNvSpPr>
            <a:spLocks noGrp="1"/>
          </p:cNvSpPr>
          <p:nvPr>
            <p:ph type="subTitle" idx="1"/>
          </p:nvPr>
        </p:nvSpPr>
        <p:spPr>
          <a:xfrm>
            <a:off x="963931" y="2001814"/>
            <a:ext cx="6056111" cy="2100296"/>
          </a:xfrm>
        </p:spPr>
        <p:txBody>
          <a:bodyPr vert="horz" lIns="68580" tIns="34290" rIns="68580" bIns="34290" rtlCol="0" anchor="t">
            <a:normAutofit fontScale="92500" lnSpcReduction="20000"/>
          </a:bodyPr>
          <a:lstStyle/>
          <a:p>
            <a:pPr marL="257175" indent="-171450" algn="l">
              <a:buFont typeface="Arial" panose="020B0604020202020204" pitchFamily="34" charset="0"/>
              <a:buChar char="•"/>
            </a:pPr>
            <a:r>
              <a:rPr lang="en-US" sz="1650" dirty="0"/>
              <a:t>Get Listed in our online business directory so primes can locate your business.</a:t>
            </a:r>
          </a:p>
          <a:p>
            <a:pPr marL="257175" indent="-171450" algn="l">
              <a:buFont typeface="Arial" panose="020B0604020202020204" pitchFamily="34" charset="0"/>
              <a:buChar char="•"/>
            </a:pPr>
            <a:r>
              <a:rPr lang="en-US" sz="1650" dirty="0"/>
              <a:t>Expert assembly of MDOT and Baltimore City Minority Business Enterprise Certification Application packages.</a:t>
            </a:r>
          </a:p>
          <a:p>
            <a:pPr marL="257175" indent="-171450" algn="l">
              <a:buFont typeface="Arial" panose="020B0604020202020204" pitchFamily="34" charset="0"/>
              <a:buChar char="•"/>
            </a:pPr>
            <a:r>
              <a:rPr lang="en-US" sz="1650" dirty="0"/>
              <a:t>Customized marketing packages.</a:t>
            </a:r>
          </a:p>
          <a:p>
            <a:pPr marL="257175" indent="-171450" algn="l">
              <a:buFont typeface="Arial" panose="020B0604020202020204" pitchFamily="34" charset="0"/>
              <a:buChar char="•"/>
            </a:pPr>
            <a:r>
              <a:rPr lang="en-US" sz="1650" dirty="0"/>
              <a:t>Payment and project dispute mediation and resolution.</a:t>
            </a:r>
          </a:p>
          <a:p>
            <a:pPr marL="257175" indent="-171450" algn="l">
              <a:buFont typeface="Arial" panose="020B0604020202020204" pitchFamily="34" charset="0"/>
              <a:buChar char="•"/>
            </a:pPr>
            <a:r>
              <a:rPr lang="en-US" sz="1650" dirty="0"/>
              <a:t>Prime business or contractor connecting.</a:t>
            </a:r>
          </a:p>
          <a:p>
            <a:pPr marL="257175" indent="-171450" algn="l">
              <a:buFont typeface="Arial" panose="020B0604020202020204" pitchFamily="34" charset="0"/>
              <a:buChar char="•"/>
            </a:pPr>
            <a:r>
              <a:rPr lang="en-US" sz="1650" dirty="0"/>
              <a:t>Advertise one's product, service or event on our best in class website and e-newsletter.</a:t>
            </a:r>
          </a:p>
        </p:txBody>
      </p:sp>
    </p:spTree>
    <p:extLst>
      <p:ext uri="{BB962C8B-B14F-4D97-AF65-F5344CB8AC3E}">
        <p14:creationId xmlns:p14="http://schemas.microsoft.com/office/powerpoint/2010/main" val="3284979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250190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1" y="467456"/>
            <a:ext cx="817879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DEC51797-4AD5-FFDE-0756-37560D86B5EC}"/>
              </a:ext>
            </a:extLst>
          </p:cNvPr>
          <p:cNvSpPr>
            <a:spLocks noGrp="1"/>
          </p:cNvSpPr>
          <p:nvPr>
            <p:ph type="ctrTitle"/>
          </p:nvPr>
        </p:nvSpPr>
        <p:spPr>
          <a:xfrm>
            <a:off x="806825" y="891478"/>
            <a:ext cx="2241176" cy="3360545"/>
          </a:xfrm>
        </p:spPr>
        <p:txBody>
          <a:bodyPr vert="horz" lIns="68580" tIns="34290" rIns="68580" bIns="34290" rtlCol="0" anchor="ctr">
            <a:normAutofit/>
          </a:bodyPr>
          <a:lstStyle/>
          <a:p>
            <a:r>
              <a:rPr lang="en-US" sz="4050" b="1" dirty="0"/>
              <a:t>Upcoming Events:</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389648"/>
            <a:ext cx="0" cy="2427371"/>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A9CE44A-24BE-1919-8AEB-83437CF8DDE1}"/>
              </a:ext>
            </a:extLst>
          </p:cNvPr>
          <p:cNvSpPr>
            <a:spLocks noGrp="1"/>
          </p:cNvSpPr>
          <p:nvPr>
            <p:ph type="subTitle" idx="1"/>
          </p:nvPr>
        </p:nvSpPr>
        <p:spPr>
          <a:xfrm>
            <a:off x="3941445" y="854673"/>
            <a:ext cx="3527136" cy="3228344"/>
          </a:xfrm>
        </p:spPr>
        <p:txBody>
          <a:bodyPr vert="horz" lIns="68580" tIns="34290" rIns="68580" bIns="34290" rtlCol="0" anchor="ctr">
            <a:normAutofit lnSpcReduction="10000"/>
          </a:bodyPr>
          <a:lstStyle/>
          <a:p>
            <a:pPr>
              <a:spcBef>
                <a:spcPts val="0"/>
              </a:spcBef>
            </a:pPr>
            <a:r>
              <a:rPr lang="en-US" sz="1500" b="1" dirty="0"/>
              <a:t>The Baltimore County Public Schools</a:t>
            </a:r>
            <a:endParaRPr lang="en-US" sz="1500" dirty="0"/>
          </a:p>
          <a:p>
            <a:pPr>
              <a:spcBef>
                <a:spcPts val="0"/>
              </a:spcBef>
            </a:pPr>
            <a:r>
              <a:rPr lang="en-US" sz="1500" b="1" u="sng" dirty="0">
                <a:hlinkClick r:id="rId2"/>
              </a:rPr>
              <a:t>Meet The Primes 14th Annual Meet &amp; Greet</a:t>
            </a:r>
            <a:endParaRPr lang="en-US" sz="1500" b="1" u="sng" dirty="0"/>
          </a:p>
          <a:p>
            <a:pPr>
              <a:spcBef>
                <a:spcPts val="0"/>
              </a:spcBef>
            </a:pPr>
            <a:r>
              <a:rPr lang="en-US" sz="1500" b="1" dirty="0"/>
              <a:t>Wednesday, October 12, 2022</a:t>
            </a:r>
            <a:endParaRPr lang="en-US" sz="1500" dirty="0"/>
          </a:p>
          <a:p>
            <a:pPr>
              <a:spcBef>
                <a:spcPts val="0"/>
              </a:spcBef>
            </a:pPr>
            <a:r>
              <a:rPr lang="en-US" sz="1500" b="1" dirty="0"/>
              <a:t>8am - 12pm</a:t>
            </a:r>
            <a:endParaRPr lang="en-US" sz="1500" dirty="0"/>
          </a:p>
          <a:p>
            <a:pPr indent="-171450" algn="l">
              <a:spcBef>
                <a:spcPts val="0"/>
              </a:spcBef>
              <a:buFont typeface="Arial" panose="020B0604020202020204" pitchFamily="34" charset="0"/>
              <a:buChar char="•"/>
            </a:pPr>
            <a:endParaRPr lang="en-US" sz="1500" dirty="0"/>
          </a:p>
          <a:p>
            <a:pPr>
              <a:spcBef>
                <a:spcPts val="0"/>
              </a:spcBef>
            </a:pPr>
            <a:r>
              <a:rPr lang="en-US" sz="1500" b="1" dirty="0"/>
              <a:t>Maryland Department of Transportation</a:t>
            </a:r>
            <a:endParaRPr lang="en-US" sz="1500" dirty="0"/>
          </a:p>
          <a:p>
            <a:pPr>
              <a:spcBef>
                <a:spcPts val="0"/>
              </a:spcBef>
            </a:pPr>
            <a:r>
              <a:rPr lang="en-US" sz="1500" b="1" u="sng" dirty="0">
                <a:hlinkClick r:id="rId3"/>
              </a:rPr>
              <a:t>7th Annual Business Opportunities &amp; Entrepreneurial Training Summit</a:t>
            </a:r>
            <a:endParaRPr lang="en-US" sz="1500" dirty="0"/>
          </a:p>
          <a:p>
            <a:pPr>
              <a:spcBef>
                <a:spcPts val="0"/>
              </a:spcBef>
            </a:pPr>
            <a:r>
              <a:rPr lang="en-US" sz="1500" b="1" dirty="0"/>
              <a:t>Monday, October 31, 2022</a:t>
            </a:r>
            <a:endParaRPr lang="en-US" sz="1500" dirty="0"/>
          </a:p>
          <a:p>
            <a:pPr>
              <a:spcBef>
                <a:spcPts val="0"/>
              </a:spcBef>
            </a:pPr>
            <a:r>
              <a:rPr lang="en-US" sz="1500" b="1" dirty="0"/>
              <a:t>8am - 5pm</a:t>
            </a:r>
          </a:p>
          <a:p>
            <a:pPr>
              <a:spcBef>
                <a:spcPts val="0"/>
              </a:spcBef>
            </a:pPr>
            <a:endParaRPr lang="en-US" sz="1500" b="1" dirty="0"/>
          </a:p>
          <a:p>
            <a:pPr>
              <a:spcBef>
                <a:spcPts val="0"/>
              </a:spcBef>
            </a:pPr>
            <a:r>
              <a:rPr lang="en-US" sz="1500" b="1" dirty="0"/>
              <a:t>Live! Casino &amp; Hotel</a:t>
            </a:r>
          </a:p>
          <a:p>
            <a:pPr>
              <a:spcBef>
                <a:spcPts val="0"/>
              </a:spcBef>
            </a:pPr>
            <a:r>
              <a:rPr lang="en-US" sz="1500" b="1" dirty="0"/>
              <a:t>Minority Outreach Fair</a:t>
            </a:r>
          </a:p>
          <a:p>
            <a:pPr>
              <a:spcBef>
                <a:spcPts val="0"/>
              </a:spcBef>
            </a:pPr>
            <a:r>
              <a:rPr lang="en-US" sz="1500" b="1" dirty="0"/>
              <a:t>Wednesday, December 14, 2022</a:t>
            </a:r>
          </a:p>
          <a:p>
            <a:pPr>
              <a:spcBef>
                <a:spcPts val="0"/>
              </a:spcBef>
            </a:pPr>
            <a:r>
              <a:rPr lang="en-US" sz="1500" b="1" dirty="0"/>
              <a:t>8am – 12pm</a:t>
            </a:r>
          </a:p>
        </p:txBody>
      </p:sp>
    </p:spTree>
    <p:extLst>
      <p:ext uri="{BB962C8B-B14F-4D97-AF65-F5344CB8AC3E}">
        <p14:creationId xmlns:p14="http://schemas.microsoft.com/office/powerpoint/2010/main" val="33042392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7">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5" name="Right Triangle 29">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250190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36" name="Rectangle 31">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1" y="467456"/>
            <a:ext cx="817879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DEC51797-4AD5-FFDE-0756-37560D86B5EC}"/>
              </a:ext>
            </a:extLst>
          </p:cNvPr>
          <p:cNvSpPr>
            <a:spLocks noGrp="1"/>
          </p:cNvSpPr>
          <p:nvPr>
            <p:ph type="ctrTitle"/>
          </p:nvPr>
        </p:nvSpPr>
        <p:spPr>
          <a:xfrm>
            <a:off x="842518" y="891478"/>
            <a:ext cx="7488461" cy="1197921"/>
          </a:xfrm>
        </p:spPr>
        <p:txBody>
          <a:bodyPr vert="horz" lIns="68580" tIns="34290" rIns="68580" bIns="34290" rtlCol="0" anchor="ctr">
            <a:normAutofit/>
          </a:bodyPr>
          <a:lstStyle/>
          <a:p>
            <a:pPr algn="l"/>
            <a:r>
              <a:rPr lang="en-US" sz="4050" b="1" dirty="0"/>
              <a:t>Contact:</a:t>
            </a:r>
          </a:p>
        </p:txBody>
      </p:sp>
      <p:pic>
        <p:nvPicPr>
          <p:cNvPr id="7" name="Graphic 6" descr="Receiver">
            <a:extLst>
              <a:ext uri="{FF2B5EF4-FFF2-40B4-BE49-F238E27FC236}">
                <a16:creationId xmlns:a16="http://schemas.microsoft.com/office/drawing/2014/main" id="{A3A4B48F-F4EE-1A13-14AF-554D9569A0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4688" y="2263746"/>
            <a:ext cx="731125" cy="731125"/>
          </a:xfrm>
          <a:prstGeom prst="rect">
            <a:avLst/>
          </a:prstGeom>
        </p:spPr>
      </p:pic>
      <p:sp>
        <p:nvSpPr>
          <p:cNvPr id="3" name="Subtitle 2">
            <a:extLst>
              <a:ext uri="{FF2B5EF4-FFF2-40B4-BE49-F238E27FC236}">
                <a16:creationId xmlns:a16="http://schemas.microsoft.com/office/drawing/2014/main" id="{AA9CE44A-24BE-1919-8AEB-83437CF8DDE1}"/>
              </a:ext>
            </a:extLst>
          </p:cNvPr>
          <p:cNvSpPr>
            <a:spLocks noGrp="1"/>
          </p:cNvSpPr>
          <p:nvPr>
            <p:ph type="subTitle" idx="1"/>
          </p:nvPr>
        </p:nvSpPr>
        <p:spPr>
          <a:xfrm>
            <a:off x="3312270" y="1896370"/>
            <a:ext cx="3178693" cy="2046149"/>
          </a:xfrm>
        </p:spPr>
        <p:txBody>
          <a:bodyPr vert="horz" lIns="68580" tIns="34290" rIns="68580" bIns="34290" rtlCol="0" anchor="t">
            <a:normAutofit/>
          </a:bodyPr>
          <a:lstStyle/>
          <a:p>
            <a:pPr>
              <a:spcBef>
                <a:spcPts val="0"/>
              </a:spcBef>
            </a:pPr>
            <a:r>
              <a:rPr lang="en-US" sz="1275" b="1" dirty="0"/>
              <a:t>Wayne R. Frazier, Sr.</a:t>
            </a:r>
          </a:p>
          <a:p>
            <a:pPr>
              <a:spcBef>
                <a:spcPts val="0"/>
              </a:spcBef>
            </a:pPr>
            <a:r>
              <a:rPr lang="en-US" sz="1275" dirty="0"/>
              <a:t>President</a:t>
            </a:r>
          </a:p>
          <a:p>
            <a:pPr>
              <a:spcBef>
                <a:spcPts val="0"/>
              </a:spcBef>
            </a:pPr>
            <a:r>
              <a:rPr lang="en-US" sz="1275" dirty="0"/>
              <a:t> P.O. Box 29602</a:t>
            </a:r>
          </a:p>
          <a:p>
            <a:pPr>
              <a:spcBef>
                <a:spcPts val="0"/>
              </a:spcBef>
            </a:pPr>
            <a:r>
              <a:rPr lang="en-US" sz="1275" dirty="0"/>
              <a:t>Baltimore, MD 21216</a:t>
            </a:r>
          </a:p>
          <a:p>
            <a:pPr>
              <a:spcBef>
                <a:spcPts val="0"/>
              </a:spcBef>
            </a:pPr>
            <a:r>
              <a:rPr lang="en-US" sz="1275" b="1" dirty="0"/>
              <a:t>Phone</a:t>
            </a:r>
            <a:r>
              <a:rPr lang="en-US" sz="1275" dirty="0"/>
              <a:t>: (443) 759-8580</a:t>
            </a:r>
          </a:p>
          <a:p>
            <a:pPr>
              <a:spcBef>
                <a:spcPts val="0"/>
              </a:spcBef>
            </a:pPr>
            <a:r>
              <a:rPr lang="en-US" sz="1275" b="1" dirty="0"/>
              <a:t>Fax</a:t>
            </a:r>
            <a:r>
              <a:rPr lang="en-US" sz="1275" dirty="0"/>
              <a:t>: (888) 609-8318</a:t>
            </a:r>
          </a:p>
          <a:p>
            <a:pPr>
              <a:spcBef>
                <a:spcPts val="0"/>
              </a:spcBef>
            </a:pPr>
            <a:r>
              <a:rPr lang="en-US" sz="1275" b="1" dirty="0"/>
              <a:t>Email</a:t>
            </a:r>
            <a:r>
              <a:rPr lang="en-US" sz="1275" dirty="0"/>
              <a:t>: </a:t>
            </a:r>
            <a:r>
              <a:rPr lang="en-US" sz="1275" dirty="0">
                <a:hlinkClick r:id="rId4"/>
              </a:rPr>
              <a:t>wrf@mwmca.org</a:t>
            </a:r>
            <a:r>
              <a:rPr lang="en-US" sz="1275" dirty="0"/>
              <a:t>  </a:t>
            </a:r>
          </a:p>
          <a:p>
            <a:pPr>
              <a:spcBef>
                <a:spcPts val="0"/>
              </a:spcBef>
            </a:pPr>
            <a:r>
              <a:rPr lang="en-US" sz="1275" b="1" dirty="0"/>
              <a:t>Website</a:t>
            </a:r>
            <a:r>
              <a:rPr lang="en-US" sz="1275" dirty="0"/>
              <a:t>: </a:t>
            </a:r>
            <a:r>
              <a:rPr lang="en-US" sz="1275" dirty="0">
                <a:hlinkClick r:id="rId5"/>
              </a:rPr>
              <a:t>www.mwmca.org</a:t>
            </a:r>
            <a:r>
              <a:rPr lang="en-US" sz="1275" dirty="0"/>
              <a:t>  </a:t>
            </a:r>
          </a:p>
          <a:p>
            <a:pPr>
              <a:spcBef>
                <a:spcPts val="0"/>
              </a:spcBef>
            </a:pPr>
            <a:r>
              <a:rPr lang="en-US" sz="1275" b="1" dirty="0"/>
              <a:t>Facebook</a:t>
            </a:r>
            <a:r>
              <a:rPr lang="en-US" sz="1275" dirty="0"/>
              <a:t>: </a:t>
            </a:r>
            <a:r>
              <a:rPr lang="en-US" sz="1275" dirty="0">
                <a:hlinkClick r:id="rId6"/>
              </a:rPr>
              <a:t>www.facebook.com/wrfrazier</a:t>
            </a:r>
            <a:r>
              <a:rPr lang="en-US" sz="1275" dirty="0"/>
              <a:t> </a:t>
            </a:r>
            <a:r>
              <a:rPr lang="en-US" sz="1275" b="1" dirty="0"/>
              <a:t>YouTube</a:t>
            </a:r>
            <a:r>
              <a:rPr lang="en-US" sz="1275" dirty="0"/>
              <a:t>: </a:t>
            </a:r>
            <a:r>
              <a:rPr lang="en-US" sz="1275" dirty="0">
                <a:hlinkClick r:id="rId7"/>
              </a:rPr>
              <a:t>www.youtube.com/mwmca2010</a:t>
            </a:r>
            <a:endParaRPr lang="en-US" sz="1275" dirty="0"/>
          </a:p>
          <a:p>
            <a:pPr>
              <a:spcBef>
                <a:spcPts val="0"/>
              </a:spcBef>
            </a:pPr>
            <a:r>
              <a:rPr lang="en-US" sz="1275" b="1" dirty="0"/>
              <a:t>LinkedIn</a:t>
            </a:r>
            <a:r>
              <a:rPr lang="en-US" sz="1275" dirty="0"/>
              <a:t>: </a:t>
            </a:r>
            <a:r>
              <a:rPr lang="en-US" sz="1275" dirty="0">
                <a:hlinkClick r:id="rId8"/>
              </a:rPr>
              <a:t>www.linkedin.com/in/wfrazier</a:t>
            </a:r>
            <a:r>
              <a:rPr lang="en-US" sz="1275" dirty="0"/>
              <a:t> </a:t>
            </a:r>
          </a:p>
        </p:txBody>
      </p:sp>
    </p:spTree>
    <p:extLst>
      <p:ext uri="{BB962C8B-B14F-4D97-AF65-F5344CB8AC3E}">
        <p14:creationId xmlns:p14="http://schemas.microsoft.com/office/powerpoint/2010/main" val="28274764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6"/>
          <p:cNvSpPr txBox="1">
            <a:spLocks noGrp="1"/>
          </p:cNvSpPr>
          <p:nvPr>
            <p:ph type="ctrTitle"/>
          </p:nvPr>
        </p:nvSpPr>
        <p:spPr>
          <a:xfrm>
            <a:off x="463525" y="2871148"/>
            <a:ext cx="5204304"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Montgomery County Economic Development Corporation</a:t>
            </a:r>
            <a:endParaRPr dirty="0"/>
          </a:p>
        </p:txBody>
      </p:sp>
      <p:sp>
        <p:nvSpPr>
          <p:cNvPr id="557" name="Google Shape;557;p36"/>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Laurie Boyer-Babb</a:t>
            </a:r>
            <a:endParaRPr lang="en-US" i="1" dirty="0"/>
          </a:p>
        </p:txBody>
      </p:sp>
    </p:spTree>
    <p:extLst>
      <p:ext uri="{BB962C8B-B14F-4D97-AF65-F5344CB8AC3E}">
        <p14:creationId xmlns:p14="http://schemas.microsoft.com/office/powerpoint/2010/main" val="22714428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holding a sign&#10;&#10;Description automatically generated">
            <a:extLst>
              <a:ext uri="{FF2B5EF4-FFF2-40B4-BE49-F238E27FC236}">
                <a16:creationId xmlns:a16="http://schemas.microsoft.com/office/drawing/2014/main" id="{8A7F7163-46D4-FC4D-8545-D674782AF4B8}"/>
              </a:ext>
            </a:extLst>
          </p:cNvPr>
          <p:cNvPicPr>
            <a:picLocks noChangeAspect="1"/>
          </p:cNvPicPr>
          <p:nvPr/>
        </p:nvPicPr>
        <p:blipFill rotWithShape="1">
          <a:blip r:embed="rId3"/>
          <a:srcRect t="15340"/>
          <a:stretch/>
        </p:blipFill>
        <p:spPr>
          <a:xfrm>
            <a:off x="2658010" y="0"/>
            <a:ext cx="6485990" cy="3712422"/>
          </a:xfrm>
          <a:prstGeom prst="rect">
            <a:avLst/>
          </a:prstGeom>
        </p:spPr>
      </p:pic>
      <p:sp>
        <p:nvSpPr>
          <p:cNvPr id="2" name="Slide Number Placeholder 1">
            <a:extLst>
              <a:ext uri="{FF2B5EF4-FFF2-40B4-BE49-F238E27FC236}">
                <a16:creationId xmlns:a16="http://schemas.microsoft.com/office/drawing/2014/main" id="{1976F03F-249A-B043-9BAB-55157A128017}"/>
              </a:ext>
            </a:extLst>
          </p:cNvPr>
          <p:cNvSpPr>
            <a:spLocks noGrp="1"/>
          </p:cNvSpPr>
          <p:nvPr>
            <p:ph type="sldNum" sz="quarter" idx="12"/>
          </p:nvPr>
        </p:nvSpPr>
        <p:spPr/>
        <p:txBody>
          <a:bodyPr/>
          <a:lstStyle/>
          <a:p>
            <a:fld id="{814360E6-1C47-9347-B8BB-73E3F8479DD6}" type="slidenum">
              <a:rPr lang="en-US">
                <a:solidFill>
                  <a:schemeClr val="bg1"/>
                </a:solidFill>
              </a:rPr>
              <a:t>105</a:t>
            </a:fld>
            <a:endParaRPr lang="en-US">
              <a:solidFill>
                <a:schemeClr val="bg1"/>
              </a:solidFill>
            </a:endParaRPr>
          </a:p>
        </p:txBody>
      </p:sp>
      <p:pic>
        <p:nvPicPr>
          <p:cNvPr id="4" name="Picture 3">
            <a:extLst>
              <a:ext uri="{FF2B5EF4-FFF2-40B4-BE49-F238E27FC236}">
                <a16:creationId xmlns:a16="http://schemas.microsoft.com/office/drawing/2014/main" id="{31733D68-62E4-0D49-83F4-9977CF7B2A45}"/>
              </a:ext>
            </a:extLst>
          </p:cNvPr>
          <p:cNvPicPr>
            <a:picLocks noChangeAspect="1"/>
          </p:cNvPicPr>
          <p:nvPr/>
        </p:nvPicPr>
        <p:blipFill>
          <a:blip r:embed="rId4"/>
          <a:stretch>
            <a:fillRect/>
          </a:stretch>
        </p:blipFill>
        <p:spPr>
          <a:xfrm>
            <a:off x="1" y="524"/>
            <a:ext cx="3949938" cy="5143500"/>
          </a:xfrm>
          <a:prstGeom prst="rect">
            <a:avLst/>
          </a:prstGeom>
        </p:spPr>
      </p:pic>
      <p:pic>
        <p:nvPicPr>
          <p:cNvPr id="6" name="Picture 5" descr="A picture containing text, businesscard, envelope, vector graphics&#10;&#10;Description automatically generated">
            <a:extLst>
              <a:ext uri="{FF2B5EF4-FFF2-40B4-BE49-F238E27FC236}">
                <a16:creationId xmlns:a16="http://schemas.microsoft.com/office/drawing/2014/main" id="{4033D48A-9CE9-CD48-B6FC-03F972493F2F}"/>
              </a:ext>
            </a:extLst>
          </p:cNvPr>
          <p:cNvPicPr>
            <a:picLocks noChangeAspect="1"/>
          </p:cNvPicPr>
          <p:nvPr/>
        </p:nvPicPr>
        <p:blipFill>
          <a:blip r:embed="rId5"/>
          <a:stretch>
            <a:fillRect/>
          </a:stretch>
        </p:blipFill>
        <p:spPr>
          <a:xfrm>
            <a:off x="5194063" y="3876586"/>
            <a:ext cx="1140050" cy="1059964"/>
          </a:xfrm>
          <a:prstGeom prst="rect">
            <a:avLst/>
          </a:prstGeom>
        </p:spPr>
      </p:pic>
      <p:sp>
        <p:nvSpPr>
          <p:cNvPr id="7" name="Subtitle 2">
            <a:extLst>
              <a:ext uri="{FF2B5EF4-FFF2-40B4-BE49-F238E27FC236}">
                <a16:creationId xmlns:a16="http://schemas.microsoft.com/office/drawing/2014/main" id="{7E31973E-7933-C242-B100-4E0387A25102}"/>
              </a:ext>
            </a:extLst>
          </p:cNvPr>
          <p:cNvSpPr txBox="1"/>
          <p:nvPr/>
        </p:nvSpPr>
        <p:spPr>
          <a:xfrm>
            <a:off x="304211" y="3408938"/>
            <a:ext cx="3368950" cy="669764"/>
          </a:xfrm>
          <a:prstGeom prst="rect">
            <a:avLst/>
          </a:prstGeom>
          <a:noFill/>
          <a:ln cap="flat">
            <a:noFill/>
          </a:ln>
        </p:spPr>
        <p:txBody>
          <a:bodyPr vert="horz" wrap="square" lIns="68580" tIns="34290" rIns="68580" bIns="34290" anchor="ctr" anchorCtr="0" compatLnSpc="1">
            <a:noAutofit/>
          </a:bodyPr>
          <a:lstStyle/>
          <a:p>
            <a:pPr defTabSz="685800">
              <a:spcBef>
                <a:spcPts val="750"/>
              </a:spcBef>
              <a:defRPr sz="1800" b="0" i="0" u="none" strike="noStrike" kern="0" cap="none" spc="0" baseline="0">
                <a:solidFill>
                  <a:srgbClr val="000000"/>
                </a:solidFill>
                <a:uFillTx/>
              </a:defRPr>
            </a:pPr>
            <a:r>
              <a:rPr lang="en-US" sz="1050" dirty="0">
                <a:solidFill>
                  <a:schemeClr val="bg1"/>
                </a:solidFill>
                <a:latin typeface="Arial" pitchFamily="34"/>
                <a:cs typeface="Arial" pitchFamily="34"/>
              </a:rPr>
              <a:t>Presented by Laurie Boyer Babb, </a:t>
            </a:r>
            <a:r>
              <a:rPr lang="en-US" sz="1050" dirty="0" err="1">
                <a:solidFill>
                  <a:schemeClr val="bg1"/>
                </a:solidFill>
                <a:latin typeface="Arial" pitchFamily="34"/>
                <a:cs typeface="Arial" pitchFamily="34"/>
              </a:rPr>
              <a:t>CEcD</a:t>
            </a:r>
            <a:br>
              <a:rPr lang="en-US" sz="1050" dirty="0">
                <a:solidFill>
                  <a:schemeClr val="bg1"/>
                </a:solidFill>
                <a:latin typeface="Arial" pitchFamily="34"/>
                <a:cs typeface="Arial" pitchFamily="34"/>
              </a:rPr>
            </a:br>
            <a:r>
              <a:rPr lang="en-US" sz="1050" dirty="0">
                <a:solidFill>
                  <a:schemeClr val="bg1"/>
                </a:solidFill>
                <a:latin typeface="Arial" pitchFamily="34"/>
                <a:cs typeface="Arial" pitchFamily="34"/>
              </a:rPr>
              <a:t>Director of Economic Development</a:t>
            </a:r>
          </a:p>
          <a:p>
            <a:pPr defTabSz="685800">
              <a:spcBef>
                <a:spcPts val="750"/>
              </a:spcBef>
              <a:defRPr sz="1800" b="0" i="0" u="none" strike="noStrike" kern="0" cap="none" spc="0" baseline="0">
                <a:solidFill>
                  <a:srgbClr val="000000"/>
                </a:solidFill>
                <a:uFillTx/>
              </a:defRPr>
            </a:pPr>
            <a:r>
              <a:rPr lang="en-US" sz="1500" dirty="0">
                <a:solidFill>
                  <a:schemeClr val="bg1"/>
                </a:solidFill>
                <a:latin typeface="Arial" pitchFamily="34"/>
                <a:cs typeface="Arial" pitchFamily="34"/>
              </a:rPr>
              <a:t>Montgomery County Economic</a:t>
            </a:r>
            <a:br>
              <a:rPr lang="en-US" sz="1500" dirty="0">
                <a:solidFill>
                  <a:schemeClr val="bg1"/>
                </a:solidFill>
                <a:latin typeface="Arial" pitchFamily="34"/>
                <a:cs typeface="Arial" pitchFamily="34"/>
              </a:rPr>
            </a:br>
            <a:r>
              <a:rPr lang="en-US" sz="1500" dirty="0">
                <a:solidFill>
                  <a:schemeClr val="bg1"/>
                </a:solidFill>
                <a:latin typeface="Arial" pitchFamily="34"/>
                <a:cs typeface="Arial" pitchFamily="34"/>
              </a:rPr>
              <a:t>Development Corporation</a:t>
            </a:r>
            <a:endParaRPr lang="en-US" sz="1800" kern="1200" dirty="0">
              <a:solidFill>
                <a:schemeClr val="bg1"/>
              </a:solidFill>
              <a:latin typeface="Arial" pitchFamily="34"/>
              <a:cs typeface="Arial" pitchFamily="34"/>
            </a:endParaRPr>
          </a:p>
        </p:txBody>
      </p:sp>
      <p:sp>
        <p:nvSpPr>
          <p:cNvPr id="8" name="Subtitle 2">
            <a:extLst>
              <a:ext uri="{FF2B5EF4-FFF2-40B4-BE49-F238E27FC236}">
                <a16:creationId xmlns:a16="http://schemas.microsoft.com/office/drawing/2014/main" id="{C8F4B1AD-1B5A-0F4A-835C-BB9C053C5CEB}"/>
              </a:ext>
            </a:extLst>
          </p:cNvPr>
          <p:cNvSpPr txBox="1"/>
          <p:nvPr/>
        </p:nvSpPr>
        <p:spPr>
          <a:xfrm>
            <a:off x="315330" y="4372398"/>
            <a:ext cx="2798203" cy="381880"/>
          </a:xfrm>
          <a:prstGeom prst="rect">
            <a:avLst/>
          </a:prstGeom>
          <a:noFill/>
          <a:ln cap="flat">
            <a:noFill/>
          </a:ln>
        </p:spPr>
        <p:txBody>
          <a:bodyPr vert="horz" wrap="square" lIns="68580" tIns="34290" rIns="68580" bIns="34290" anchor="ctr" anchorCtr="0" compatLnSpc="1">
            <a:noAutofit/>
          </a:bodyPr>
          <a:lstStyle/>
          <a:p>
            <a:pPr>
              <a:defRPr sz="1800" b="0" i="0" u="none" strike="noStrike" kern="0" cap="none" spc="0" baseline="0">
                <a:solidFill>
                  <a:srgbClr val="000000"/>
                </a:solidFill>
                <a:uFillTx/>
              </a:defRPr>
            </a:pPr>
            <a:r>
              <a:rPr lang="en-US" sz="975" dirty="0">
                <a:solidFill>
                  <a:schemeClr val="bg1"/>
                </a:solidFill>
                <a:latin typeface="Arial" pitchFamily="34"/>
                <a:cs typeface="Arial" pitchFamily="34"/>
              </a:rPr>
              <a:t>October 2022</a:t>
            </a:r>
          </a:p>
          <a:p>
            <a:pPr defTabSz="685800">
              <a:lnSpc>
                <a:spcPts val="750"/>
              </a:lnSpc>
              <a:defRPr sz="1800" b="0" i="0" u="none" strike="noStrike" kern="0" cap="none" spc="0" baseline="0">
                <a:solidFill>
                  <a:srgbClr val="000000"/>
                </a:solidFill>
                <a:uFillTx/>
              </a:defRPr>
            </a:pPr>
            <a:endParaRPr lang="en-US" sz="1800" kern="1200" dirty="0">
              <a:solidFill>
                <a:schemeClr val="bg1"/>
              </a:solidFill>
              <a:latin typeface="Arial" pitchFamily="34"/>
              <a:cs typeface="Arial" pitchFamily="34"/>
            </a:endParaRPr>
          </a:p>
        </p:txBody>
      </p:sp>
      <p:cxnSp>
        <p:nvCxnSpPr>
          <p:cNvPr id="10" name="Straight Connector 9">
            <a:extLst>
              <a:ext uri="{FF2B5EF4-FFF2-40B4-BE49-F238E27FC236}">
                <a16:creationId xmlns:a16="http://schemas.microsoft.com/office/drawing/2014/main" id="{37A1323D-1864-8A42-91A0-B2031C2744C4}"/>
              </a:ext>
            </a:extLst>
          </p:cNvPr>
          <p:cNvCxnSpPr/>
          <p:nvPr/>
        </p:nvCxnSpPr>
        <p:spPr>
          <a:xfrm>
            <a:off x="374302" y="4308422"/>
            <a:ext cx="341588"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1956C5CE-B7F0-DC40-9A1B-FDA97DBDE07A}"/>
              </a:ext>
            </a:extLst>
          </p:cNvPr>
          <p:cNvSpPr txBox="1"/>
          <p:nvPr/>
        </p:nvSpPr>
        <p:spPr>
          <a:xfrm>
            <a:off x="283884" y="1064799"/>
            <a:ext cx="2002117" cy="540487"/>
          </a:xfrm>
          <a:prstGeom prst="rect">
            <a:avLst/>
          </a:prstGeom>
          <a:noFill/>
          <a:ln cap="flat">
            <a:noFill/>
          </a:ln>
        </p:spPr>
        <p:txBody>
          <a:bodyPr vert="horz" wrap="square" lIns="68580" tIns="34290" rIns="68580" bIns="34290" anchor="ctr" anchorCtr="0" compatLnSpc="1">
            <a:noAutofit/>
          </a:bodyPr>
          <a:lstStyle/>
          <a:p>
            <a:pPr lvl="0">
              <a:defRPr sz="1800" b="0" i="0" u="none" strike="noStrike" kern="0" cap="none" spc="0" baseline="0">
                <a:solidFill>
                  <a:srgbClr val="000000"/>
                </a:solidFill>
                <a:uFillTx/>
              </a:defRPr>
            </a:pPr>
            <a:r>
              <a:rPr lang="en-US" sz="1800" dirty="0">
                <a:solidFill>
                  <a:schemeClr val="bg1"/>
                </a:solidFill>
                <a:latin typeface="Arial" pitchFamily="34"/>
                <a:cs typeface="Arial" pitchFamily="34"/>
              </a:rPr>
              <a:t>Montgomery County Office </a:t>
            </a:r>
            <a:br>
              <a:rPr lang="en-US" sz="1800" dirty="0">
                <a:solidFill>
                  <a:schemeClr val="bg1"/>
                </a:solidFill>
                <a:latin typeface="Arial" pitchFamily="34"/>
                <a:cs typeface="Arial" pitchFamily="34"/>
              </a:rPr>
            </a:br>
            <a:r>
              <a:rPr lang="en-US" sz="1800" dirty="0">
                <a:solidFill>
                  <a:schemeClr val="bg1"/>
                </a:solidFill>
                <a:latin typeface="Arial" pitchFamily="34"/>
                <a:cs typeface="Arial" pitchFamily="34"/>
              </a:rPr>
              <a:t>of Procurement</a:t>
            </a:r>
            <a:endParaRPr lang="en-US" sz="2400" dirty="0">
              <a:solidFill>
                <a:schemeClr val="bg1"/>
              </a:solidFill>
              <a:latin typeface="Arial" pitchFamily="34"/>
              <a:cs typeface="Arial" pitchFamily="34"/>
            </a:endParaRPr>
          </a:p>
        </p:txBody>
      </p:sp>
      <p:sp>
        <p:nvSpPr>
          <p:cNvPr id="14" name="Subtitle 2">
            <a:extLst>
              <a:ext uri="{FF2B5EF4-FFF2-40B4-BE49-F238E27FC236}">
                <a16:creationId xmlns:a16="http://schemas.microsoft.com/office/drawing/2014/main" id="{9BB5DE16-8DF9-8C48-8A75-1381E649367F}"/>
              </a:ext>
            </a:extLst>
          </p:cNvPr>
          <p:cNvSpPr txBox="1"/>
          <p:nvPr/>
        </p:nvSpPr>
        <p:spPr>
          <a:xfrm>
            <a:off x="283884" y="1898981"/>
            <a:ext cx="3323536" cy="1183363"/>
          </a:xfrm>
          <a:prstGeom prst="rect">
            <a:avLst/>
          </a:prstGeom>
          <a:noFill/>
          <a:ln cap="flat">
            <a:noFill/>
          </a:ln>
        </p:spPr>
        <p:txBody>
          <a:bodyPr vert="horz" wrap="square" lIns="68580" tIns="34290" rIns="68580" bIns="34290" anchor="ctr" anchorCtr="0" compatLnSpc="1">
            <a:noAutofit/>
          </a:bodyPr>
          <a:lstStyle/>
          <a:p>
            <a:pPr>
              <a:lnSpc>
                <a:spcPts val="3000"/>
              </a:lnSpc>
              <a:defRPr sz="1800" b="0" i="0" u="none" strike="noStrike" kern="0" cap="none" spc="0" baseline="0">
                <a:solidFill>
                  <a:srgbClr val="000000"/>
                </a:solidFill>
                <a:uFillTx/>
              </a:defRPr>
            </a:pPr>
            <a:r>
              <a:rPr lang="en-US" sz="2400" b="1" dirty="0">
                <a:solidFill>
                  <a:schemeClr val="bg1"/>
                </a:solidFill>
              </a:rPr>
              <a:t>Small Business Support</a:t>
            </a:r>
            <a:endParaRPr lang="en-US" sz="2400" b="1" dirty="0">
              <a:solidFill>
                <a:schemeClr val="bg1"/>
              </a:solidFill>
              <a:latin typeface="Arial" pitchFamily="34"/>
              <a:cs typeface="Arial" pitchFamily="34"/>
            </a:endParaRPr>
          </a:p>
        </p:txBody>
      </p:sp>
    </p:spTree>
    <p:extLst>
      <p:ext uri="{BB962C8B-B14F-4D97-AF65-F5344CB8AC3E}">
        <p14:creationId xmlns:p14="http://schemas.microsoft.com/office/powerpoint/2010/main" val="11940232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graphical user interface&#10;&#10;Description automatically generated">
            <a:extLst>
              <a:ext uri="{FF2B5EF4-FFF2-40B4-BE49-F238E27FC236}">
                <a16:creationId xmlns:a16="http://schemas.microsoft.com/office/drawing/2014/main" id="{50CE4497-028C-8C46-A2D5-B5593213ABF6}"/>
              </a:ext>
            </a:extLst>
          </p:cNvPr>
          <p:cNvPicPr>
            <a:picLocks noChangeAspect="1"/>
          </p:cNvPicPr>
          <p:nvPr/>
        </p:nvPicPr>
        <p:blipFill rotWithShape="1">
          <a:blip r:embed="rId2"/>
          <a:srcRect l="5850" t="35076" r="2835" b="-310"/>
          <a:stretch/>
        </p:blipFill>
        <p:spPr>
          <a:xfrm>
            <a:off x="2501910" y="2911308"/>
            <a:ext cx="3953394" cy="1992877"/>
          </a:xfrm>
          <a:prstGeom prst="rect">
            <a:avLst/>
          </a:prstGeom>
        </p:spPr>
      </p:pic>
      <p:pic>
        <p:nvPicPr>
          <p:cNvPr id="4" name="Picture 3">
            <a:extLst>
              <a:ext uri="{FF2B5EF4-FFF2-40B4-BE49-F238E27FC236}">
                <a16:creationId xmlns:a16="http://schemas.microsoft.com/office/drawing/2014/main" id="{3E13C5E6-DCB8-CF4E-A9F1-13509E554B38}"/>
              </a:ext>
            </a:extLst>
          </p:cNvPr>
          <p:cNvPicPr>
            <a:picLocks noChangeAspect="1"/>
          </p:cNvPicPr>
          <p:nvPr/>
        </p:nvPicPr>
        <p:blipFill>
          <a:blip r:embed="rId3"/>
          <a:stretch>
            <a:fillRect/>
          </a:stretch>
        </p:blipFill>
        <p:spPr>
          <a:xfrm flipH="1">
            <a:off x="7682329" y="0"/>
            <a:ext cx="1461671" cy="5143500"/>
          </a:xfrm>
          <a:prstGeom prst="rect">
            <a:avLst/>
          </a:prstGeom>
        </p:spPr>
      </p:pic>
      <p:sp>
        <p:nvSpPr>
          <p:cNvPr id="5" name="Rectangle 4">
            <a:extLst>
              <a:ext uri="{FF2B5EF4-FFF2-40B4-BE49-F238E27FC236}">
                <a16:creationId xmlns:a16="http://schemas.microsoft.com/office/drawing/2014/main" id="{C3692EC7-5154-8847-8BD4-F0D00F8C6B2A}"/>
              </a:ext>
            </a:extLst>
          </p:cNvPr>
          <p:cNvSpPr/>
          <p:nvPr/>
        </p:nvSpPr>
        <p:spPr>
          <a:xfrm>
            <a:off x="463353" y="298726"/>
            <a:ext cx="6516568" cy="761747"/>
          </a:xfrm>
          <a:prstGeom prst="rect">
            <a:avLst/>
          </a:prstGeom>
        </p:spPr>
        <p:txBody>
          <a:bodyPr wrap="square" lIns="68580" tIns="34290" rIns="68580" bIns="34290" anchor="t">
            <a:spAutoFit/>
          </a:bodyPr>
          <a:lstStyle/>
          <a:p>
            <a:r>
              <a:rPr lang="en-US" sz="2250" b="1" dirty="0">
                <a:solidFill>
                  <a:srgbClr val="C00000"/>
                </a:solidFill>
                <a:ea typeface="Arial" charset="0"/>
              </a:rPr>
              <a:t>Who is Montgomery County Economic Development Corporation (MCEDC)</a:t>
            </a:r>
            <a:endParaRPr lang="en-US" sz="2250" b="1" dirty="0">
              <a:solidFill>
                <a:srgbClr val="C00000"/>
              </a:solidFill>
            </a:endParaRPr>
          </a:p>
        </p:txBody>
      </p:sp>
      <p:sp>
        <p:nvSpPr>
          <p:cNvPr id="8" name="TextBox 7">
            <a:extLst>
              <a:ext uri="{FF2B5EF4-FFF2-40B4-BE49-F238E27FC236}">
                <a16:creationId xmlns:a16="http://schemas.microsoft.com/office/drawing/2014/main" id="{A1BFDA98-4019-C44C-A394-D4EB2598419C}"/>
              </a:ext>
            </a:extLst>
          </p:cNvPr>
          <p:cNvSpPr txBox="1"/>
          <p:nvPr/>
        </p:nvSpPr>
        <p:spPr>
          <a:xfrm>
            <a:off x="1352192" y="1207201"/>
            <a:ext cx="4822818" cy="530915"/>
          </a:xfrm>
          <a:prstGeom prst="rect">
            <a:avLst/>
          </a:prstGeom>
          <a:noFill/>
        </p:spPr>
        <p:txBody>
          <a:bodyPr wrap="square" lIns="68580" tIns="34290" rIns="68580" bIns="34290" rtlCol="0" anchor="t">
            <a:spAutoFit/>
          </a:bodyPr>
          <a:lstStyle/>
          <a:p>
            <a:pPr fontAlgn="base">
              <a:spcBef>
                <a:spcPts val="450"/>
              </a:spcBef>
            </a:pPr>
            <a:r>
              <a:rPr lang="en-US" sz="1500" dirty="0"/>
              <a:t>The </a:t>
            </a:r>
            <a:r>
              <a:rPr lang="en-US" sz="1500" b="1" dirty="0"/>
              <a:t>official public-private economic development </a:t>
            </a:r>
            <a:br>
              <a:rPr lang="en-US" sz="1500" b="1" dirty="0">
                <a:latin typeface="Arial" panose="020B0604020202020204" pitchFamily="34" charset="0"/>
                <a:cs typeface="Arial" panose="020B0604020202020204" pitchFamily="34" charset="0"/>
              </a:rPr>
            </a:br>
            <a:r>
              <a:rPr lang="en-US" sz="1500" b="1" dirty="0"/>
              <a:t>organization for</a:t>
            </a:r>
            <a:r>
              <a:rPr lang="en-US" sz="1500" dirty="0"/>
              <a:t> Montgomery County, MD</a:t>
            </a:r>
          </a:p>
        </p:txBody>
      </p:sp>
      <p:sp>
        <p:nvSpPr>
          <p:cNvPr id="10" name="TextBox 9">
            <a:extLst>
              <a:ext uri="{FF2B5EF4-FFF2-40B4-BE49-F238E27FC236}">
                <a16:creationId xmlns:a16="http://schemas.microsoft.com/office/drawing/2014/main" id="{1F542811-D97C-2448-80C3-B24772ECA02A}"/>
              </a:ext>
            </a:extLst>
          </p:cNvPr>
          <p:cNvSpPr txBox="1"/>
          <p:nvPr/>
        </p:nvSpPr>
        <p:spPr>
          <a:xfrm>
            <a:off x="1387911" y="1832887"/>
            <a:ext cx="4637203" cy="992579"/>
          </a:xfrm>
          <a:prstGeom prst="rect">
            <a:avLst/>
          </a:prstGeom>
          <a:noFill/>
        </p:spPr>
        <p:txBody>
          <a:bodyPr wrap="square" lIns="68580" tIns="34290" rIns="68580" bIns="34290" rtlCol="0" anchor="t">
            <a:spAutoFit/>
          </a:bodyPr>
          <a:lstStyle/>
          <a:p>
            <a:pPr fontAlgn="base">
              <a:spcBef>
                <a:spcPts val="450"/>
              </a:spcBef>
            </a:pPr>
            <a:r>
              <a:rPr lang="en-US" sz="1500" dirty="0"/>
              <a:t>Led by a board of directors, our mission is to</a:t>
            </a:r>
            <a:br>
              <a:rPr lang="en-US" sz="1500" dirty="0">
                <a:latin typeface="Arial" panose="020B0604020202020204" pitchFamily="34" charset="0"/>
                <a:cs typeface="Arial" panose="020B0604020202020204" pitchFamily="34" charset="0"/>
              </a:rPr>
            </a:br>
            <a:r>
              <a:rPr lang="en-US" sz="1500" b="1" dirty="0"/>
              <a:t>help </a:t>
            </a:r>
            <a:r>
              <a:rPr lang="en-US" sz="1500" b="1" dirty="0">
                <a:solidFill>
                  <a:srgbClr val="C00000"/>
                </a:solidFill>
              </a:rPr>
              <a:t>new</a:t>
            </a:r>
            <a:r>
              <a:rPr lang="en-US" sz="1500" b="1" dirty="0"/>
              <a:t> businesses start and grow in the county, help </a:t>
            </a:r>
            <a:r>
              <a:rPr lang="en-US" sz="1500" b="1" dirty="0">
                <a:solidFill>
                  <a:srgbClr val="C00000"/>
                </a:solidFill>
              </a:rPr>
              <a:t>existing</a:t>
            </a:r>
            <a:r>
              <a:rPr lang="en-US" sz="1500" b="1" dirty="0"/>
              <a:t> businesses grow and thrive and </a:t>
            </a:r>
            <a:r>
              <a:rPr lang="en-US" sz="1500" b="1" dirty="0">
                <a:solidFill>
                  <a:srgbClr val="C00000"/>
                </a:solidFill>
              </a:rPr>
              <a:t>attract</a:t>
            </a:r>
            <a:r>
              <a:rPr lang="en-US" sz="1500" b="1" dirty="0"/>
              <a:t> companies to relocate here</a:t>
            </a:r>
            <a:endParaRPr lang="en-US" sz="1500" dirty="0"/>
          </a:p>
        </p:txBody>
      </p:sp>
      <p:sp>
        <p:nvSpPr>
          <p:cNvPr id="2" name="Slide Number Placeholder 1">
            <a:extLst>
              <a:ext uri="{FF2B5EF4-FFF2-40B4-BE49-F238E27FC236}">
                <a16:creationId xmlns:a16="http://schemas.microsoft.com/office/drawing/2014/main" id="{A74C89EE-9364-3348-9229-469BDB5DB830}"/>
              </a:ext>
            </a:extLst>
          </p:cNvPr>
          <p:cNvSpPr>
            <a:spLocks noGrp="1"/>
          </p:cNvSpPr>
          <p:nvPr>
            <p:ph type="sldNum" sz="quarter" idx="12"/>
          </p:nvPr>
        </p:nvSpPr>
        <p:spPr/>
        <p:txBody>
          <a:bodyPr/>
          <a:lstStyle/>
          <a:p>
            <a:fld id="{814360E6-1C47-9347-B8BB-73E3F8479DD6}" type="slidenum">
              <a:rPr lang="en-US">
                <a:solidFill>
                  <a:schemeClr val="bg1"/>
                </a:solidFill>
              </a:rPr>
              <a:t>106</a:t>
            </a:fld>
            <a:endParaRPr lang="en-US">
              <a:solidFill>
                <a:schemeClr val="bg1"/>
              </a:solidFill>
            </a:endParaRPr>
          </a:p>
        </p:txBody>
      </p:sp>
      <p:pic>
        <p:nvPicPr>
          <p:cNvPr id="6" name="Picture 5">
            <a:extLst>
              <a:ext uri="{FF2B5EF4-FFF2-40B4-BE49-F238E27FC236}">
                <a16:creationId xmlns:a16="http://schemas.microsoft.com/office/drawing/2014/main" id="{BFE30707-9688-9BC6-CA01-93BD8A9FF87A}"/>
              </a:ext>
            </a:extLst>
          </p:cNvPr>
          <p:cNvPicPr>
            <a:picLocks noChangeAspect="1"/>
          </p:cNvPicPr>
          <p:nvPr/>
        </p:nvPicPr>
        <p:blipFill>
          <a:blip r:embed="rId4"/>
          <a:stretch>
            <a:fillRect/>
          </a:stretch>
        </p:blipFill>
        <p:spPr>
          <a:xfrm>
            <a:off x="253056" y="4615817"/>
            <a:ext cx="1593329" cy="339910"/>
          </a:xfrm>
          <a:prstGeom prst="rect">
            <a:avLst/>
          </a:prstGeom>
        </p:spPr>
      </p:pic>
    </p:spTree>
    <p:extLst>
      <p:ext uri="{BB962C8B-B14F-4D97-AF65-F5344CB8AC3E}">
        <p14:creationId xmlns:p14="http://schemas.microsoft.com/office/powerpoint/2010/main" val="19998718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360D0E-1223-4B4B-9327-E9BB55E1CDA7}"/>
              </a:ext>
            </a:extLst>
          </p:cNvPr>
          <p:cNvPicPr>
            <a:picLocks noChangeAspect="1"/>
          </p:cNvPicPr>
          <p:nvPr/>
        </p:nvPicPr>
        <p:blipFill>
          <a:blip r:embed="rId2"/>
          <a:stretch>
            <a:fillRect/>
          </a:stretch>
        </p:blipFill>
        <p:spPr>
          <a:xfrm flipH="1">
            <a:off x="7682329" y="-3068"/>
            <a:ext cx="1461671" cy="5143500"/>
          </a:xfrm>
          <a:prstGeom prst="rect">
            <a:avLst/>
          </a:prstGeom>
        </p:spPr>
      </p:pic>
      <p:sp>
        <p:nvSpPr>
          <p:cNvPr id="4" name="Rectangle 3">
            <a:extLst>
              <a:ext uri="{FF2B5EF4-FFF2-40B4-BE49-F238E27FC236}">
                <a16:creationId xmlns:a16="http://schemas.microsoft.com/office/drawing/2014/main" id="{A21AE925-E294-8C48-9061-904BC78AB09D}"/>
              </a:ext>
            </a:extLst>
          </p:cNvPr>
          <p:cNvSpPr/>
          <p:nvPr/>
        </p:nvSpPr>
        <p:spPr>
          <a:xfrm>
            <a:off x="463353" y="299562"/>
            <a:ext cx="6984436" cy="438582"/>
          </a:xfrm>
          <a:prstGeom prst="rect">
            <a:avLst/>
          </a:prstGeom>
        </p:spPr>
        <p:txBody>
          <a:bodyPr wrap="square">
            <a:spAutoFit/>
          </a:bodyPr>
          <a:lstStyle/>
          <a:p>
            <a:r>
              <a:rPr lang="en-US" sz="2250" b="1" dirty="0">
                <a:solidFill>
                  <a:srgbClr val="C00000"/>
                </a:solidFill>
                <a:latin typeface="Arial" panose="020B0604020202020204" pitchFamily="34" charset="0"/>
                <a:cs typeface="Arial" panose="020B0604020202020204" pitchFamily="34" charset="0"/>
              </a:rPr>
              <a:t>How MCEDC Can Help</a:t>
            </a:r>
          </a:p>
        </p:txBody>
      </p:sp>
      <p:sp>
        <p:nvSpPr>
          <p:cNvPr id="2" name="Slide Number Placeholder 1">
            <a:extLst>
              <a:ext uri="{FF2B5EF4-FFF2-40B4-BE49-F238E27FC236}">
                <a16:creationId xmlns:a16="http://schemas.microsoft.com/office/drawing/2014/main" id="{71729CEA-8C25-1D49-8070-028E71A6BE61}"/>
              </a:ext>
            </a:extLst>
          </p:cNvPr>
          <p:cNvSpPr>
            <a:spLocks noGrp="1"/>
          </p:cNvSpPr>
          <p:nvPr>
            <p:ph type="sldNum" sz="quarter" idx="12"/>
          </p:nvPr>
        </p:nvSpPr>
        <p:spPr/>
        <p:txBody>
          <a:bodyPr/>
          <a:lstStyle/>
          <a:p>
            <a:fld id="{814360E6-1C47-9347-B8BB-73E3F8479DD6}" type="slidenum">
              <a:rPr lang="en-US">
                <a:solidFill>
                  <a:schemeClr val="bg1"/>
                </a:solidFill>
              </a:rPr>
              <a:t>107</a:t>
            </a:fld>
            <a:endParaRPr lang="en-US">
              <a:solidFill>
                <a:schemeClr val="bg1"/>
              </a:solidFill>
            </a:endParaRPr>
          </a:p>
        </p:txBody>
      </p:sp>
      <p:pic>
        <p:nvPicPr>
          <p:cNvPr id="5" name="Picture 4">
            <a:extLst>
              <a:ext uri="{FF2B5EF4-FFF2-40B4-BE49-F238E27FC236}">
                <a16:creationId xmlns:a16="http://schemas.microsoft.com/office/drawing/2014/main" id="{7A9B0BF3-6686-BFD3-A8C4-DDADC9470BEB}"/>
              </a:ext>
            </a:extLst>
          </p:cNvPr>
          <p:cNvPicPr>
            <a:picLocks noChangeAspect="1"/>
          </p:cNvPicPr>
          <p:nvPr/>
        </p:nvPicPr>
        <p:blipFill>
          <a:blip r:embed="rId3"/>
          <a:stretch>
            <a:fillRect/>
          </a:stretch>
        </p:blipFill>
        <p:spPr>
          <a:xfrm>
            <a:off x="253056" y="4615817"/>
            <a:ext cx="1593329" cy="339910"/>
          </a:xfrm>
          <a:prstGeom prst="rect">
            <a:avLst/>
          </a:prstGeom>
        </p:spPr>
      </p:pic>
      <p:sp>
        <p:nvSpPr>
          <p:cNvPr id="11" name="TextBox 1">
            <a:extLst>
              <a:ext uri="{FF2B5EF4-FFF2-40B4-BE49-F238E27FC236}">
                <a16:creationId xmlns:a16="http://schemas.microsoft.com/office/drawing/2014/main" id="{450EADC6-BCD3-796A-FA6E-C81C224D0C8C}"/>
              </a:ext>
            </a:extLst>
          </p:cNvPr>
          <p:cNvSpPr txBox="1"/>
          <p:nvPr/>
        </p:nvSpPr>
        <p:spPr>
          <a:xfrm>
            <a:off x="1252807" y="880919"/>
            <a:ext cx="6822728" cy="4453848"/>
          </a:xfrm>
          <a:prstGeom prst="rect">
            <a:avLst/>
          </a:prstGeom>
          <a:noFill/>
        </p:spPr>
        <p:txBody>
          <a:bodyPr wrap="square" lIns="68580" tIns="34290" rIns="68580" bIns="3429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lnSpc>
                <a:spcPct val="107000"/>
              </a:lnSpc>
              <a:spcAft>
                <a:spcPts val="600"/>
              </a:spcAft>
              <a:buFont typeface="Symbol" panose="05050102010706020507" pitchFamily="18" charset="2"/>
              <a:buChar char=""/>
            </a:pPr>
            <a:r>
              <a:rPr lang="en-US" sz="2400" dirty="0">
                <a:latin typeface="Arial"/>
                <a:ea typeface="Calibri" panose="020F0502020204030204" pitchFamily="34" charset="0"/>
                <a:cs typeface="Arial"/>
              </a:rPr>
              <a:t>Location/Site Selection Assistance</a:t>
            </a:r>
          </a:p>
          <a:p>
            <a:pPr marL="257175" indent="-257175">
              <a:lnSpc>
                <a:spcPct val="107000"/>
              </a:lnSpc>
              <a:spcAft>
                <a:spcPts val="600"/>
              </a:spcAft>
              <a:buFont typeface="Symbol" panose="05050102010706020507" pitchFamily="18" charset="2"/>
              <a:buChar char=""/>
            </a:pPr>
            <a:r>
              <a:rPr lang="en-US" sz="2400" dirty="0">
                <a:latin typeface="Arial"/>
                <a:cs typeface="Arial"/>
              </a:rPr>
              <a:t>Data / database resources</a:t>
            </a:r>
            <a:endParaRPr lang="en-US" sz="1350" dirty="0">
              <a:latin typeface="Arial"/>
              <a:cs typeface="Arial"/>
            </a:endParaRPr>
          </a:p>
          <a:p>
            <a:pPr marL="257175" indent="-257175">
              <a:lnSpc>
                <a:spcPct val="107000"/>
              </a:lnSpc>
              <a:spcAft>
                <a:spcPts val="600"/>
              </a:spcAft>
              <a:buFont typeface="Symbol" panose="05050102010706020507" pitchFamily="18" charset="2"/>
              <a:buChar char=""/>
            </a:pPr>
            <a:r>
              <a:rPr lang="en-US" sz="2400" dirty="0">
                <a:latin typeface="Arial"/>
                <a:ea typeface="Calibri" panose="020F0502020204030204" pitchFamily="34" charset="0"/>
                <a:cs typeface="Arial"/>
              </a:rPr>
              <a:t>Demographics / industry information: market intelligence</a:t>
            </a:r>
          </a:p>
          <a:p>
            <a:pPr marL="257175" indent="-257175">
              <a:lnSpc>
                <a:spcPct val="107000"/>
              </a:lnSpc>
              <a:spcAft>
                <a:spcPts val="600"/>
              </a:spcAft>
              <a:buFont typeface="Symbol" panose="05050102010706020507" pitchFamily="18" charset="2"/>
              <a:buChar char=""/>
            </a:pPr>
            <a:r>
              <a:rPr lang="en-US" sz="2400" dirty="0">
                <a:latin typeface="Arial"/>
                <a:ea typeface="Calibri" panose="020F0502020204030204" pitchFamily="34" charset="0"/>
                <a:cs typeface="Arial"/>
              </a:rPr>
              <a:t>Marketing the County and its Companies</a:t>
            </a:r>
          </a:p>
          <a:p>
            <a:pPr marL="257175" indent="-257175">
              <a:lnSpc>
                <a:spcPct val="107000"/>
              </a:lnSpc>
              <a:spcAft>
                <a:spcPts val="600"/>
              </a:spcAft>
              <a:buFont typeface="Symbol" panose="05050102010706020507" pitchFamily="18" charset="2"/>
              <a:buChar char=""/>
            </a:pPr>
            <a:r>
              <a:rPr lang="en-US" sz="2400" dirty="0">
                <a:latin typeface="Arial"/>
                <a:ea typeface="Calibri" panose="020F0502020204030204" pitchFamily="34" charset="0"/>
                <a:cs typeface="Arial"/>
              </a:rPr>
              <a:t>Referrals/introductions to potential partners</a:t>
            </a:r>
          </a:p>
          <a:p>
            <a:pPr marL="257175" indent="-257175">
              <a:lnSpc>
                <a:spcPct val="107000"/>
              </a:lnSpc>
              <a:spcAft>
                <a:spcPts val="600"/>
              </a:spcAft>
              <a:buFont typeface="Symbol" panose="05050102010706020507" pitchFamily="18" charset="2"/>
              <a:buChar char=""/>
            </a:pPr>
            <a:r>
              <a:rPr lang="en-US" sz="2400" dirty="0">
                <a:latin typeface="Arial"/>
                <a:ea typeface="Calibri" panose="020F0502020204030204" pitchFamily="34" charset="0"/>
                <a:cs typeface="Arial"/>
              </a:rPr>
              <a:t>Explore incentive opportunities</a:t>
            </a:r>
          </a:p>
          <a:p>
            <a:pPr marL="257175" indent="-257175">
              <a:lnSpc>
                <a:spcPct val="107000"/>
              </a:lnSpc>
              <a:spcAft>
                <a:spcPts val="600"/>
              </a:spcAft>
              <a:buFont typeface="Symbol" panose="05050102010706020507" pitchFamily="18" charset="2"/>
              <a:buChar char=""/>
            </a:pPr>
            <a:r>
              <a:rPr lang="en-US" sz="2400" dirty="0">
                <a:latin typeface="Arial"/>
                <a:ea typeface="Calibri" panose="020F0502020204030204" pitchFamily="34" charset="0"/>
                <a:cs typeface="Arial"/>
              </a:rPr>
              <a:t>Workforce recruitment assistance/referrals</a:t>
            </a:r>
          </a:p>
          <a:p>
            <a:pPr marL="257175" indent="-257175">
              <a:lnSpc>
                <a:spcPct val="107000"/>
              </a:lnSpc>
              <a:spcAft>
                <a:spcPts val="600"/>
              </a:spcAft>
              <a:buFont typeface="Symbol" panose="05050102010706020507" pitchFamily="18" charset="2"/>
              <a:buChar char=""/>
            </a:pPr>
            <a:endParaRPr lang="en-US" sz="2400" dirty="0">
              <a:latin typeface="Arial"/>
              <a:ea typeface="Calibri" panose="020F0502020204030204" pitchFamily="34" charset="0"/>
              <a:cs typeface="Arial"/>
            </a:endParaRPr>
          </a:p>
          <a:p>
            <a:pPr>
              <a:lnSpc>
                <a:spcPct val="107000"/>
              </a:lnSpc>
              <a:spcAft>
                <a:spcPts val="600"/>
              </a:spcAft>
            </a:pPr>
            <a:endParaRPr lang="en-US" sz="13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91748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B0DB3-C61F-074C-8E67-72321E0446B5}"/>
              </a:ext>
            </a:extLst>
          </p:cNvPr>
          <p:cNvPicPr>
            <a:picLocks noChangeAspect="1"/>
          </p:cNvPicPr>
          <p:nvPr/>
        </p:nvPicPr>
        <p:blipFill>
          <a:blip r:embed="rId2"/>
          <a:stretch>
            <a:fillRect/>
          </a:stretch>
        </p:blipFill>
        <p:spPr>
          <a:xfrm flipH="1">
            <a:off x="7682329" y="0"/>
            <a:ext cx="1461671" cy="5143500"/>
          </a:xfrm>
          <a:prstGeom prst="rect">
            <a:avLst/>
          </a:prstGeom>
        </p:spPr>
      </p:pic>
      <p:sp>
        <p:nvSpPr>
          <p:cNvPr id="2" name="Slide Number Placeholder 1">
            <a:extLst>
              <a:ext uri="{FF2B5EF4-FFF2-40B4-BE49-F238E27FC236}">
                <a16:creationId xmlns:a16="http://schemas.microsoft.com/office/drawing/2014/main" id="{0B394F9E-D8AB-8F48-96DA-80C69E3D57D6}"/>
              </a:ext>
            </a:extLst>
          </p:cNvPr>
          <p:cNvSpPr>
            <a:spLocks noGrp="1"/>
          </p:cNvSpPr>
          <p:nvPr>
            <p:ph type="sldNum" sz="quarter" idx="12"/>
          </p:nvPr>
        </p:nvSpPr>
        <p:spPr/>
        <p:txBody>
          <a:bodyPr/>
          <a:lstStyle/>
          <a:p>
            <a:fld id="{814360E6-1C47-9347-B8BB-73E3F8479DD6}" type="slidenum">
              <a:rPr lang="en-US" smtClean="0">
                <a:solidFill>
                  <a:schemeClr val="bg1"/>
                </a:solidFill>
              </a:rPr>
              <a:t>108</a:t>
            </a:fld>
            <a:endParaRPr lang="en-US">
              <a:solidFill>
                <a:schemeClr val="bg1"/>
              </a:solidFill>
            </a:endParaRPr>
          </a:p>
        </p:txBody>
      </p:sp>
      <p:sp>
        <p:nvSpPr>
          <p:cNvPr id="6" name="Rectangle 5">
            <a:extLst>
              <a:ext uri="{FF2B5EF4-FFF2-40B4-BE49-F238E27FC236}">
                <a16:creationId xmlns:a16="http://schemas.microsoft.com/office/drawing/2014/main" id="{EBA2FD98-B4DA-BA4D-B062-47BA5866B446}"/>
              </a:ext>
            </a:extLst>
          </p:cNvPr>
          <p:cNvSpPr/>
          <p:nvPr/>
        </p:nvSpPr>
        <p:spPr>
          <a:xfrm>
            <a:off x="316946" y="299562"/>
            <a:ext cx="7081560" cy="669414"/>
          </a:xfrm>
          <a:prstGeom prst="rect">
            <a:avLst/>
          </a:prstGeom>
        </p:spPr>
        <p:txBody>
          <a:bodyPr wrap="square">
            <a:spAutoFit/>
          </a:bodyPr>
          <a:lstStyle/>
          <a:p>
            <a:r>
              <a:rPr lang="en-US" sz="2250" b="1" dirty="0">
                <a:latin typeface="Arial" charset="0"/>
                <a:ea typeface="Arial" charset="0"/>
                <a:cs typeface="Arial" charset="0"/>
              </a:rPr>
              <a:t>MCEDC </a:t>
            </a:r>
            <a:r>
              <a:rPr lang="en-US" sz="2250" b="1" dirty="0">
                <a:solidFill>
                  <a:srgbClr val="C00000"/>
                </a:solidFill>
                <a:latin typeface="Arial" charset="0"/>
                <a:ea typeface="Arial" charset="0"/>
                <a:cs typeface="Arial" charset="0"/>
              </a:rPr>
              <a:t>Resource Guide</a:t>
            </a:r>
            <a:br>
              <a:rPr lang="en-US" sz="2250" dirty="0">
                <a:latin typeface="Arial" charset="0"/>
                <a:ea typeface="Arial" charset="0"/>
                <a:cs typeface="Arial" charset="0"/>
              </a:rPr>
            </a:br>
            <a:r>
              <a:rPr lang="en-US" sz="1500" dirty="0">
                <a:latin typeface="Arial" panose="020B0604020202020204" pitchFamily="34" charset="0"/>
                <a:cs typeface="Arial" panose="020B0604020202020204" pitchFamily="34" charset="0"/>
              </a:rPr>
              <a:t>(English and Spanish versions available) </a:t>
            </a:r>
            <a:endParaRPr lang="en-US" sz="1500" dirty="0"/>
          </a:p>
        </p:txBody>
      </p:sp>
      <p:sp>
        <p:nvSpPr>
          <p:cNvPr id="8" name="TextBox 7">
            <a:extLst>
              <a:ext uri="{FF2B5EF4-FFF2-40B4-BE49-F238E27FC236}">
                <a16:creationId xmlns:a16="http://schemas.microsoft.com/office/drawing/2014/main" id="{1F1F78DC-2346-7743-A9EA-7874C2E08C95}"/>
              </a:ext>
            </a:extLst>
          </p:cNvPr>
          <p:cNvSpPr txBox="1"/>
          <p:nvPr/>
        </p:nvSpPr>
        <p:spPr>
          <a:xfrm>
            <a:off x="705064" y="1261776"/>
            <a:ext cx="3429470" cy="2446824"/>
          </a:xfrm>
          <a:prstGeom prst="rect">
            <a:avLst/>
          </a:prstGeom>
          <a:noFill/>
        </p:spPr>
        <p:txBody>
          <a:bodyPr wrap="square" rtlCol="0">
            <a:spAutoFit/>
          </a:bodyPr>
          <a:lstStyle/>
          <a:p>
            <a:pPr>
              <a:spcBef>
                <a:spcPts val="450"/>
              </a:spcBef>
              <a:buClr>
                <a:srgbClr val="C00000"/>
              </a:buClr>
            </a:pPr>
            <a:r>
              <a:rPr lang="en-US" sz="1050" dirty="0">
                <a:latin typeface="Arial" panose="020B0604020202020204" pitchFamily="34" charset="0"/>
                <a:cs typeface="Arial" panose="020B0604020202020204" pitchFamily="34" charset="0"/>
              </a:rPr>
              <a:t>Includes: </a:t>
            </a:r>
          </a:p>
          <a:p>
            <a:pPr marL="214313" indent="-214313" fontAlgn="base">
              <a:spcBef>
                <a:spcPts val="450"/>
              </a:spcBef>
              <a:buClr>
                <a:srgbClr val="C00000"/>
              </a:buClr>
              <a:buFont typeface="Arial" panose="020B0604020202020204" pitchFamily="34" charset="0"/>
              <a:buChar char="•"/>
            </a:pPr>
            <a:r>
              <a:rPr lang="en-US" sz="1050" dirty="0">
                <a:latin typeface="Arial" panose="020B0604020202020204" pitchFamily="34" charset="0"/>
                <a:cs typeface="Arial" panose="020B0604020202020204" pitchFamily="34" charset="0"/>
              </a:rPr>
              <a:t>Federal, State &amp; Local Resources</a:t>
            </a:r>
          </a:p>
          <a:p>
            <a:pPr marL="214313" indent="-214313" fontAlgn="base">
              <a:spcBef>
                <a:spcPts val="450"/>
              </a:spcBef>
              <a:buClr>
                <a:srgbClr val="C00000"/>
              </a:buClr>
              <a:buFont typeface="Arial" panose="020B0604020202020204" pitchFamily="34" charset="0"/>
              <a:buChar char="•"/>
            </a:pPr>
            <a:r>
              <a:rPr lang="en-US" sz="1050" dirty="0">
                <a:latin typeface="Arial" panose="020B0604020202020204" pitchFamily="34" charset="0"/>
                <a:cs typeface="Arial" panose="020B0604020202020204" pitchFamily="34" charset="0"/>
              </a:rPr>
              <a:t>Funding and Access to Capital  </a:t>
            </a:r>
          </a:p>
          <a:p>
            <a:pPr marL="214313" indent="-214313" fontAlgn="base">
              <a:spcBef>
                <a:spcPts val="450"/>
              </a:spcBef>
              <a:buClr>
                <a:srgbClr val="C00000"/>
              </a:buClr>
              <a:buFont typeface="Arial" panose="020B0604020202020204" pitchFamily="34" charset="0"/>
              <a:buChar char="•"/>
            </a:pPr>
            <a:r>
              <a:rPr lang="en-US" sz="1050" dirty="0">
                <a:latin typeface="Arial" panose="020B0604020202020204" pitchFamily="34" charset="0"/>
                <a:cs typeface="Arial" panose="020B0604020202020204" pitchFamily="34" charset="0"/>
              </a:rPr>
              <a:t>Training </a:t>
            </a:r>
          </a:p>
          <a:p>
            <a:pPr marL="214313" indent="-214313" fontAlgn="base">
              <a:spcBef>
                <a:spcPts val="450"/>
              </a:spcBef>
              <a:buClr>
                <a:srgbClr val="C00000"/>
              </a:buClr>
              <a:buFont typeface="Arial" panose="020B0604020202020204" pitchFamily="34" charset="0"/>
              <a:buChar char="•"/>
            </a:pPr>
            <a:r>
              <a:rPr lang="en-US" sz="1050" dirty="0">
                <a:latin typeface="Arial" panose="020B0604020202020204" pitchFamily="34" charset="0"/>
                <a:cs typeface="Arial" panose="020B0604020202020204" pitchFamily="34" charset="0"/>
              </a:rPr>
              <a:t>Diversity, Equity and Inclusion-Oriented </a:t>
            </a:r>
            <a:br>
              <a:rPr lang="en-US" sz="1050" dirty="0">
                <a:latin typeface="Arial" panose="020B0604020202020204" pitchFamily="34" charset="0"/>
                <a:cs typeface="Arial" panose="020B0604020202020204" pitchFamily="34" charset="0"/>
              </a:rPr>
            </a:br>
            <a:r>
              <a:rPr lang="en-US" sz="1050" dirty="0">
                <a:latin typeface="Arial" panose="020B0604020202020204" pitchFamily="34" charset="0"/>
                <a:cs typeface="Arial" panose="020B0604020202020204" pitchFamily="34" charset="0"/>
              </a:rPr>
              <a:t>Assistance </a:t>
            </a:r>
          </a:p>
          <a:p>
            <a:pPr marL="214313" indent="-214313" fontAlgn="base">
              <a:spcBef>
                <a:spcPts val="450"/>
              </a:spcBef>
              <a:buClr>
                <a:srgbClr val="C00000"/>
              </a:buClr>
              <a:buFont typeface="Arial" panose="020B0604020202020204" pitchFamily="34" charset="0"/>
              <a:buChar char="•"/>
            </a:pPr>
            <a:r>
              <a:rPr lang="en-US" sz="1050" dirty="0">
                <a:latin typeface="Arial" panose="020B0604020202020204" pitchFamily="34" charset="0"/>
                <a:cs typeface="Arial" panose="020B0604020202020204" pitchFamily="34" charset="0"/>
              </a:rPr>
              <a:t>Industry-Specific Support </a:t>
            </a:r>
          </a:p>
          <a:p>
            <a:pPr marL="214313" indent="-214313" fontAlgn="base">
              <a:spcBef>
                <a:spcPts val="450"/>
              </a:spcBef>
              <a:buClr>
                <a:srgbClr val="C00000"/>
              </a:buClr>
              <a:buFont typeface="Arial" panose="020B0604020202020204" pitchFamily="34" charset="0"/>
              <a:buChar char="•"/>
            </a:pPr>
            <a:r>
              <a:rPr lang="en-US" sz="1050" dirty="0">
                <a:latin typeface="Arial" panose="020B0604020202020204" pitchFamily="34" charset="0"/>
                <a:cs typeface="Arial" panose="020B0604020202020204" pitchFamily="34" charset="0"/>
              </a:rPr>
              <a:t>Shared Spaces / Incubators</a:t>
            </a:r>
          </a:p>
          <a:p>
            <a:pPr marL="214313" indent="-214313" fontAlgn="base">
              <a:spcBef>
                <a:spcPts val="450"/>
              </a:spcBef>
              <a:buClr>
                <a:srgbClr val="C00000"/>
              </a:buClr>
              <a:buFont typeface="Arial" panose="020B0604020202020204" pitchFamily="34" charset="0"/>
              <a:buChar char="•"/>
            </a:pPr>
            <a:r>
              <a:rPr lang="en-US" sz="1050" dirty="0">
                <a:latin typeface="Arial" panose="020B0604020202020204" pitchFamily="34" charset="0"/>
                <a:cs typeface="Arial" panose="020B0604020202020204" pitchFamily="34" charset="0"/>
              </a:rPr>
              <a:t>Workforce Development </a:t>
            </a:r>
          </a:p>
          <a:p>
            <a:pPr marL="214313" indent="-214313" fontAlgn="base">
              <a:spcBef>
                <a:spcPts val="450"/>
              </a:spcBef>
              <a:buClr>
                <a:srgbClr val="C00000"/>
              </a:buClr>
              <a:buFont typeface="Arial" panose="020B0604020202020204" pitchFamily="34" charset="0"/>
              <a:buChar char="•"/>
            </a:pPr>
            <a:r>
              <a:rPr lang="en-US" sz="1050" dirty="0">
                <a:latin typeface="Arial" panose="020B0604020202020204" pitchFamily="34" charset="0"/>
                <a:cs typeface="Arial" panose="020B0604020202020204" pitchFamily="34" charset="0"/>
              </a:rPr>
              <a:t>Chambers of Commerce</a:t>
            </a:r>
          </a:p>
          <a:p>
            <a:pPr marL="214313" indent="-214313" fontAlgn="base">
              <a:spcBef>
                <a:spcPts val="450"/>
              </a:spcBef>
              <a:buClr>
                <a:srgbClr val="C00000"/>
              </a:buClr>
              <a:buFont typeface="Arial" panose="020B0604020202020204" pitchFamily="34" charset="0"/>
              <a:buChar char="•"/>
            </a:pPr>
            <a:r>
              <a:rPr lang="en-US" sz="1050" dirty="0">
                <a:latin typeface="Arial" panose="020B0604020202020204" pitchFamily="34" charset="0"/>
                <a:cs typeface="Arial" panose="020B0604020202020204" pitchFamily="34" charset="0"/>
              </a:rPr>
              <a:t>Many other additional resources</a:t>
            </a:r>
          </a:p>
        </p:txBody>
      </p:sp>
      <p:pic>
        <p:nvPicPr>
          <p:cNvPr id="10" name="Picture 9" descr="A group of people walking on a sidewalk in front of a building&#10;&#10;Description automatically generated with medium confidence">
            <a:extLst>
              <a:ext uri="{FF2B5EF4-FFF2-40B4-BE49-F238E27FC236}">
                <a16:creationId xmlns:a16="http://schemas.microsoft.com/office/drawing/2014/main" id="{366695B2-D595-8C4C-B21D-5EBFDDCFEB77}"/>
              </a:ext>
            </a:extLst>
          </p:cNvPr>
          <p:cNvPicPr>
            <a:picLocks noChangeAspect="1"/>
          </p:cNvPicPr>
          <p:nvPr/>
        </p:nvPicPr>
        <p:blipFill>
          <a:blip r:embed="rId3"/>
          <a:stretch>
            <a:fillRect/>
          </a:stretch>
        </p:blipFill>
        <p:spPr>
          <a:xfrm>
            <a:off x="4276446" y="404562"/>
            <a:ext cx="3429471" cy="4439376"/>
          </a:xfrm>
          <a:prstGeom prst="rect">
            <a:avLst/>
          </a:prstGeom>
          <a:ln w="3175">
            <a:solidFill>
              <a:schemeClr val="tx1"/>
            </a:solidFill>
          </a:ln>
        </p:spPr>
      </p:pic>
      <p:pic>
        <p:nvPicPr>
          <p:cNvPr id="4" name="Picture 3">
            <a:extLst>
              <a:ext uri="{FF2B5EF4-FFF2-40B4-BE49-F238E27FC236}">
                <a16:creationId xmlns:a16="http://schemas.microsoft.com/office/drawing/2014/main" id="{78FBBA92-1883-4B97-E410-3A5F9860023C}"/>
              </a:ext>
            </a:extLst>
          </p:cNvPr>
          <p:cNvPicPr>
            <a:picLocks noChangeAspect="1"/>
          </p:cNvPicPr>
          <p:nvPr/>
        </p:nvPicPr>
        <p:blipFill>
          <a:blip r:embed="rId4"/>
          <a:stretch>
            <a:fillRect/>
          </a:stretch>
        </p:blipFill>
        <p:spPr>
          <a:xfrm>
            <a:off x="253056" y="4615817"/>
            <a:ext cx="1593329" cy="339910"/>
          </a:xfrm>
          <a:prstGeom prst="rect">
            <a:avLst/>
          </a:prstGeom>
        </p:spPr>
      </p:pic>
    </p:spTree>
    <p:extLst>
      <p:ext uri="{BB962C8B-B14F-4D97-AF65-F5344CB8AC3E}">
        <p14:creationId xmlns:p14="http://schemas.microsoft.com/office/powerpoint/2010/main" val="42110478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57BE5C87-5F8A-840A-83C5-BFB654E73636}"/>
              </a:ext>
            </a:extLst>
          </p:cNvPr>
          <p:cNvGraphicFramePr>
            <a:graphicFrameLocks noChangeAspect="1"/>
          </p:cNvGraphicFramePr>
          <p:nvPr/>
        </p:nvGraphicFramePr>
        <p:xfrm>
          <a:off x="507448" y="224099"/>
          <a:ext cx="2614130" cy="1394399"/>
        </p:xfrm>
        <a:graphic>
          <a:graphicData uri="http://schemas.openxmlformats.org/presentationml/2006/ole">
            <mc:AlternateContent xmlns:mc="http://schemas.openxmlformats.org/markup-compatibility/2006">
              <mc:Choice xmlns:v="urn:schemas-microsoft-com:vml" Requires="v">
                <p:oleObj name="Acrobat Document" r:id="rId2" imgW="7055735" imgH="3763860" progId="Acrobat.Document.DC">
                  <p:embed/>
                </p:oleObj>
              </mc:Choice>
              <mc:Fallback>
                <p:oleObj name="Acrobat Document" r:id="rId2" imgW="7055735" imgH="3763860" progId="Acrobat.Document.DC">
                  <p:embed/>
                  <p:pic>
                    <p:nvPicPr>
                      <p:cNvPr id="8" name="Object 7">
                        <a:extLst>
                          <a:ext uri="{FF2B5EF4-FFF2-40B4-BE49-F238E27FC236}">
                            <a16:creationId xmlns:a16="http://schemas.microsoft.com/office/drawing/2014/main" id="{57BE5C87-5F8A-840A-83C5-BFB654E73636}"/>
                          </a:ext>
                        </a:extLst>
                      </p:cNvPr>
                      <p:cNvPicPr/>
                      <p:nvPr/>
                    </p:nvPicPr>
                    <p:blipFill>
                      <a:blip r:embed="rId3"/>
                      <a:stretch>
                        <a:fillRect/>
                      </a:stretch>
                    </p:blipFill>
                    <p:spPr>
                      <a:xfrm>
                        <a:off x="507448" y="224099"/>
                        <a:ext cx="2614130" cy="1394399"/>
                      </a:xfrm>
                      <a:prstGeom prst="rect">
                        <a:avLst/>
                      </a:prstGeom>
                    </p:spPr>
                  </p:pic>
                </p:oleObj>
              </mc:Fallback>
            </mc:AlternateContent>
          </a:graphicData>
        </a:graphic>
      </p:graphicFrame>
      <p:pic>
        <p:nvPicPr>
          <p:cNvPr id="1026" name="Picture 2">
            <a:extLst>
              <a:ext uri="{FF2B5EF4-FFF2-40B4-BE49-F238E27FC236}">
                <a16:creationId xmlns:a16="http://schemas.microsoft.com/office/drawing/2014/main" id="{4786374A-A396-4195-AA96-C288AEA36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166" y="4230856"/>
            <a:ext cx="2728913" cy="514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73A8C1-E93A-89C8-15B7-5DC818224EE7}"/>
              </a:ext>
            </a:extLst>
          </p:cNvPr>
          <p:cNvSpPr txBox="1"/>
          <p:nvPr/>
        </p:nvSpPr>
        <p:spPr>
          <a:xfrm>
            <a:off x="1161301" y="2028536"/>
            <a:ext cx="7076006" cy="2169825"/>
          </a:xfrm>
          <a:prstGeom prst="rect">
            <a:avLst/>
          </a:prstGeom>
          <a:noFill/>
        </p:spPr>
        <p:txBody>
          <a:bodyPr wrap="square">
            <a:spAutoFit/>
          </a:bodyPr>
          <a:lstStyle/>
          <a:p>
            <a:pPr algn="l" rtl="0" fontAlgn="base">
              <a:buFont typeface="Arial" panose="020B0604020202020204" pitchFamily="34" charset="0"/>
              <a:buChar char="•"/>
            </a:pPr>
            <a:r>
              <a:rPr lang="en-US" sz="1500" b="1" dirty="0">
                <a:solidFill>
                  <a:srgbClr val="C00000"/>
                </a:solidFill>
                <a:latin typeface="Calibri" panose="020F0502020204030204" pitchFamily="34" charset="0"/>
              </a:rPr>
              <a:t>Montgomery County Economic Development Corporation (MCEDC) </a:t>
            </a:r>
            <a:r>
              <a:rPr lang="en-US" sz="1500" dirty="0">
                <a:latin typeface="Calibri" panose="020F0502020204030204" pitchFamily="34" charset="0"/>
              </a:rPr>
              <a:t>was awarded an initial allocation of $1.5 million from the State’s Video Lottery Terminal (VLT) Fund program to serve as a loan fund manager.  The program uses proceeds from video lottery terminals (slots) to assist </a:t>
            </a:r>
            <a:r>
              <a:rPr lang="en-US" sz="1500" b="1" dirty="0">
                <a:latin typeface="Calibri" panose="020F0502020204030204" pitchFamily="34" charset="0"/>
              </a:rPr>
              <a:t>small, minority, and women owned businesses</a:t>
            </a:r>
            <a:r>
              <a:rPr lang="en-US" sz="1500" dirty="0">
                <a:latin typeface="Calibri" panose="020F0502020204030204" pitchFamily="34" charset="0"/>
              </a:rPr>
              <a:t>.​</a:t>
            </a:r>
          </a:p>
          <a:p>
            <a:pPr algn="l" rtl="0" fontAlgn="base">
              <a:buFont typeface="Arial" panose="020B0604020202020204" pitchFamily="34" charset="0"/>
              <a:buChar char="•"/>
            </a:pPr>
            <a:endParaRPr lang="en-US" sz="1500" dirty="0">
              <a:latin typeface="Calibri" panose="020F0502020204030204" pitchFamily="34" charset="0"/>
            </a:endParaRPr>
          </a:p>
          <a:p>
            <a:pPr fontAlgn="base">
              <a:buFont typeface="Arial" panose="020B0604020202020204" pitchFamily="34" charset="0"/>
              <a:buChar char="•"/>
            </a:pPr>
            <a:r>
              <a:rPr lang="en-US" sz="1500" dirty="0">
                <a:latin typeface="Calibri" panose="020F0502020204030204" pitchFamily="34" charset="0"/>
              </a:rPr>
              <a:t>We are partnering with the</a:t>
            </a:r>
            <a:r>
              <a:rPr lang="en-US" sz="1500" b="1" dirty="0">
                <a:solidFill>
                  <a:srgbClr val="C00000"/>
                </a:solidFill>
                <a:latin typeface="Calibri" panose="020F0502020204030204" pitchFamily="34" charset="0"/>
              </a:rPr>
              <a:t> Latino Economic Development Center (LEDC) </a:t>
            </a:r>
            <a:r>
              <a:rPr lang="en-US" sz="1500" dirty="0">
                <a:latin typeface="Calibri" panose="020F0502020204030204" pitchFamily="34" charset="0"/>
              </a:rPr>
              <a:t>as our loan underwriter and servicing agency. LEDC plans to contribute $500,000 to the loan fund and may participate with funding up to 50% of some of the loan application requests.​</a:t>
            </a:r>
            <a:endParaRPr lang="en-US" sz="1500" dirty="0">
              <a:latin typeface="Arial" panose="020B0604020202020204" pitchFamily="34" charset="0"/>
            </a:endParaRPr>
          </a:p>
          <a:p>
            <a:pPr algn="l" rtl="0" fontAlgn="base">
              <a:buFont typeface="Arial" panose="020B0604020202020204" pitchFamily="34" charset="0"/>
              <a:buChar char="•"/>
            </a:pPr>
            <a:endParaRPr lang="en-US" sz="1500" dirty="0">
              <a:latin typeface="Arial" panose="020B0604020202020204" pitchFamily="34" charset="0"/>
            </a:endParaRPr>
          </a:p>
        </p:txBody>
      </p:sp>
      <p:pic>
        <p:nvPicPr>
          <p:cNvPr id="3" name="Picture 2" descr="Business discussion">
            <a:extLst>
              <a:ext uri="{FF2B5EF4-FFF2-40B4-BE49-F238E27FC236}">
                <a16:creationId xmlns:a16="http://schemas.microsoft.com/office/drawing/2014/main" id="{5A53C097-E266-5151-8650-A317C9BDC1D4}"/>
              </a:ext>
            </a:extLst>
          </p:cNvPr>
          <p:cNvPicPr>
            <a:picLocks noChangeAspect="1"/>
          </p:cNvPicPr>
          <p:nvPr/>
        </p:nvPicPr>
        <p:blipFill>
          <a:blip r:embed="rId5"/>
          <a:stretch>
            <a:fillRect/>
          </a:stretch>
        </p:blipFill>
        <p:spPr>
          <a:xfrm>
            <a:off x="6022424" y="285427"/>
            <a:ext cx="2401206" cy="1601600"/>
          </a:xfrm>
          <a:prstGeom prst="rect">
            <a:avLst/>
          </a:prstGeom>
        </p:spPr>
      </p:pic>
    </p:spTree>
    <p:extLst>
      <p:ext uri="{BB962C8B-B14F-4D97-AF65-F5344CB8AC3E}">
        <p14:creationId xmlns:p14="http://schemas.microsoft.com/office/powerpoint/2010/main" val="2158954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9006CC8A-091C-43CA-BE9F-43160D9D862D}"/>
              </a:ext>
            </a:extLst>
          </p:cNvPr>
          <p:cNvSpPr>
            <a:spLocks noGrp="1" noChangeArrowheads="1"/>
          </p:cNvSpPr>
          <p:nvPr>
            <p:ph type="subTitle" idx="4294967295"/>
          </p:nvPr>
        </p:nvSpPr>
        <p:spPr>
          <a:xfrm>
            <a:off x="1828800" y="857250"/>
            <a:ext cx="5372100" cy="4000500"/>
          </a:xfrm>
        </p:spPr>
        <p:txBody>
          <a:bodyPr rtlCol="0">
            <a:normAutofit fontScale="70000" lnSpcReduction="20000"/>
          </a:bodyPr>
          <a:lstStyle/>
          <a:p>
            <a:pPr marL="0" indent="0" eaLnBrk="1" fontAlgn="auto" hangingPunct="1">
              <a:lnSpc>
                <a:spcPct val="80000"/>
              </a:lnSpc>
              <a:spcAft>
                <a:spcPts val="0"/>
              </a:spcAft>
              <a:buNone/>
              <a:defRPr/>
            </a:pPr>
            <a:r>
              <a:rPr lang="en-US" sz="2100" b="1" dirty="0">
                <a:latin typeface="Arial" panose="020B0604020202020204" pitchFamily="34" charset="0"/>
                <a:cs typeface="Arial" panose="020B0604020202020204" pitchFamily="34" charset="0"/>
              </a:rPr>
              <a:t>There are four types of certifications:</a:t>
            </a:r>
          </a:p>
          <a:p>
            <a:pPr marL="0" indent="0" algn="ctr" eaLnBrk="1" fontAlgn="auto" hangingPunct="1">
              <a:lnSpc>
                <a:spcPct val="80000"/>
              </a:lnSpc>
              <a:spcAft>
                <a:spcPts val="0"/>
              </a:spcAft>
              <a:buNone/>
              <a:defRPr/>
            </a:pPr>
            <a:endParaRPr lang="en-US" sz="1800" b="1" dirty="0">
              <a:latin typeface="Arial" panose="020B0604020202020204" pitchFamily="34" charset="0"/>
              <a:cs typeface="Arial" panose="020B0604020202020204" pitchFamily="34" charset="0"/>
            </a:endParaRPr>
          </a:p>
          <a:p>
            <a:pPr eaLnBrk="1" fontAlgn="auto" hangingPunct="1">
              <a:lnSpc>
                <a:spcPct val="80000"/>
              </a:lnSpc>
              <a:spcAft>
                <a:spcPts val="0"/>
              </a:spcAft>
              <a:buFont typeface="Wingdings" panose="05000000000000000000" pitchFamily="2" charset="2"/>
              <a:buChar char="§"/>
              <a:defRPr/>
            </a:pPr>
            <a:r>
              <a:rPr lang="en-US" sz="2100" b="1" dirty="0">
                <a:latin typeface="Arial" panose="020B0604020202020204" pitchFamily="34" charset="0"/>
                <a:cs typeface="Arial" panose="020B0604020202020204" pitchFamily="34" charset="0"/>
              </a:rPr>
              <a:t>Minority Business Enterprise</a:t>
            </a:r>
            <a:r>
              <a:rPr lang="en-US" sz="2100" dirty="0">
                <a:latin typeface="Arial" panose="020B0604020202020204" pitchFamily="34" charset="0"/>
                <a:cs typeface="Arial" panose="020B0604020202020204" pitchFamily="34" charset="0"/>
              </a:rPr>
              <a:t> </a:t>
            </a:r>
            <a:r>
              <a:rPr lang="en-US" sz="2100" b="1" dirty="0">
                <a:latin typeface="Arial" panose="020B0604020202020204" pitchFamily="34" charset="0"/>
                <a:cs typeface="Arial" panose="020B0604020202020204" pitchFamily="34" charset="0"/>
              </a:rPr>
              <a:t>(MBE)</a:t>
            </a:r>
          </a:p>
          <a:p>
            <a:pPr lvl="1" eaLnBrk="1" fontAlgn="auto" hangingPunct="1">
              <a:lnSpc>
                <a:spcPct val="80000"/>
              </a:lnSpc>
              <a:spcAft>
                <a:spcPts val="0"/>
              </a:spcAft>
              <a:buFont typeface="Wingdings" panose="05000000000000000000" pitchFamily="2" charset="2"/>
              <a:buChar char="§"/>
              <a:defRPr/>
            </a:pPr>
            <a:r>
              <a:rPr lang="en-US" sz="1800" dirty="0">
                <a:latin typeface="Arial" panose="020B0604020202020204" pitchFamily="34" charset="0"/>
                <a:cs typeface="Arial" panose="020B0604020202020204" pitchFamily="34" charset="0"/>
              </a:rPr>
              <a:t>State-funded contracts </a:t>
            </a:r>
            <a:br>
              <a:rPr lang="en-US" sz="1425" i="1" dirty="0">
                <a:latin typeface="Arial" panose="020B0604020202020204" pitchFamily="34" charset="0"/>
                <a:cs typeface="Arial" panose="020B0604020202020204" pitchFamily="34" charset="0"/>
              </a:rPr>
            </a:br>
            <a:endParaRPr lang="en-US" sz="1425" i="1" dirty="0">
              <a:latin typeface="Arial" panose="020B0604020202020204" pitchFamily="34" charset="0"/>
              <a:cs typeface="Arial" panose="020B0604020202020204" pitchFamily="34" charset="0"/>
            </a:endParaRPr>
          </a:p>
          <a:p>
            <a:pPr eaLnBrk="1" fontAlgn="auto" hangingPunct="1">
              <a:lnSpc>
                <a:spcPct val="80000"/>
              </a:lnSpc>
              <a:spcAft>
                <a:spcPts val="0"/>
              </a:spcAft>
              <a:buFont typeface="Wingdings" panose="05000000000000000000" pitchFamily="2" charset="2"/>
              <a:buChar char="§"/>
              <a:defRPr/>
            </a:pPr>
            <a:r>
              <a:rPr lang="en-US" sz="2100" b="1" dirty="0">
                <a:latin typeface="Arial" panose="020B0604020202020204" pitchFamily="34" charset="0"/>
                <a:cs typeface="Arial" panose="020B0604020202020204" pitchFamily="34" charset="0"/>
              </a:rPr>
              <a:t>Disadvantaged Business Enterprise</a:t>
            </a:r>
            <a:r>
              <a:rPr lang="en-US" sz="2100" dirty="0">
                <a:latin typeface="Arial" panose="020B0604020202020204" pitchFamily="34" charset="0"/>
                <a:cs typeface="Arial" panose="020B0604020202020204" pitchFamily="34" charset="0"/>
              </a:rPr>
              <a:t> </a:t>
            </a:r>
            <a:r>
              <a:rPr lang="en-US" sz="2100" b="1" dirty="0">
                <a:latin typeface="Arial" panose="020B0604020202020204" pitchFamily="34" charset="0"/>
                <a:cs typeface="Arial" panose="020B0604020202020204" pitchFamily="34" charset="0"/>
              </a:rPr>
              <a:t>(DBE)</a:t>
            </a:r>
          </a:p>
          <a:p>
            <a:pPr lvl="1" eaLnBrk="1" fontAlgn="auto" hangingPunct="1">
              <a:lnSpc>
                <a:spcPct val="80000"/>
              </a:lnSpc>
              <a:spcAft>
                <a:spcPts val="0"/>
              </a:spcAft>
              <a:buFont typeface="Wingdings" panose="05000000000000000000" pitchFamily="2" charset="2"/>
              <a:buChar char="§"/>
              <a:defRPr/>
            </a:pPr>
            <a:r>
              <a:rPr lang="en-US" sz="1800" dirty="0">
                <a:latin typeface="Arial" panose="020B0604020202020204" pitchFamily="34" charset="0"/>
                <a:cs typeface="Arial" panose="020B0604020202020204" pitchFamily="34" charset="0"/>
              </a:rPr>
              <a:t>USDOT contracts administered by:</a:t>
            </a:r>
          </a:p>
          <a:p>
            <a:pPr lvl="2" eaLnBrk="1" fontAlgn="auto" hangingPunct="1">
              <a:lnSpc>
                <a:spcPct val="95000"/>
              </a:lnSpc>
              <a:spcAft>
                <a:spcPts val="0"/>
              </a:spcAft>
              <a:buFont typeface="Wingdings" panose="05000000000000000000" pitchFamily="2" charset="2"/>
              <a:buChar char="§"/>
              <a:defRPr/>
            </a:pPr>
            <a:r>
              <a:rPr lang="en-US" dirty="0">
                <a:latin typeface="Arial" panose="020B0604020202020204" pitchFamily="34" charset="0"/>
                <a:cs typeface="Arial" panose="020B0604020202020204" pitchFamily="34" charset="0"/>
              </a:rPr>
              <a:t>MDOT State Highway Administration (MDOT SHA)</a:t>
            </a:r>
          </a:p>
          <a:p>
            <a:pPr lvl="2" eaLnBrk="1" fontAlgn="auto" hangingPunct="1">
              <a:lnSpc>
                <a:spcPct val="95000"/>
              </a:lnSpc>
              <a:spcAft>
                <a:spcPts val="0"/>
              </a:spcAft>
              <a:buFont typeface="Wingdings" panose="05000000000000000000" pitchFamily="2" charset="2"/>
              <a:buChar char="§"/>
              <a:defRPr/>
            </a:pPr>
            <a:r>
              <a:rPr lang="en-US" dirty="0">
                <a:latin typeface="Arial" panose="020B0604020202020204" pitchFamily="34" charset="0"/>
                <a:cs typeface="Arial" panose="020B0604020202020204" pitchFamily="34" charset="0"/>
              </a:rPr>
              <a:t>MDOT Maryland Aviation Administration (MDOT MAA)</a:t>
            </a:r>
          </a:p>
          <a:p>
            <a:pPr lvl="2" eaLnBrk="1" fontAlgn="auto" hangingPunct="1">
              <a:lnSpc>
                <a:spcPct val="95000"/>
              </a:lnSpc>
              <a:spcAft>
                <a:spcPts val="0"/>
              </a:spcAft>
              <a:buFont typeface="Wingdings" panose="05000000000000000000" pitchFamily="2" charset="2"/>
              <a:buChar char="§"/>
              <a:defRPr/>
            </a:pPr>
            <a:r>
              <a:rPr lang="en-US" dirty="0">
                <a:latin typeface="Arial" panose="020B0604020202020204" pitchFamily="34" charset="0"/>
                <a:cs typeface="Arial" panose="020B0604020202020204" pitchFamily="34" charset="0"/>
              </a:rPr>
              <a:t>MDOT Maryland Transit Administration (MDOT MTA)</a:t>
            </a:r>
          </a:p>
          <a:p>
            <a:pPr lvl="2" eaLnBrk="1" fontAlgn="auto" hangingPunct="1">
              <a:lnSpc>
                <a:spcPct val="95000"/>
              </a:lnSpc>
              <a:spcAft>
                <a:spcPts val="0"/>
              </a:spcAft>
              <a:buFont typeface="Wingdings" panose="05000000000000000000" pitchFamily="2" charset="2"/>
              <a:buChar char="§"/>
              <a:defRPr/>
            </a:pPr>
            <a:r>
              <a:rPr lang="en-US">
                <a:latin typeface="Arial" panose="020B0604020202020204" pitchFamily="34" charset="0"/>
                <a:cs typeface="Arial" panose="020B0604020202020204" pitchFamily="34" charset="0"/>
              </a:rPr>
              <a:t>Metropolitan </a:t>
            </a:r>
            <a:r>
              <a:rPr lang="en-US" dirty="0">
                <a:latin typeface="Arial" panose="020B0604020202020204" pitchFamily="34" charset="0"/>
                <a:cs typeface="Arial" panose="020B0604020202020204" pitchFamily="34" charset="0"/>
              </a:rPr>
              <a:t>Planning Organizations (MPOs)</a:t>
            </a:r>
          </a:p>
          <a:p>
            <a:pPr marL="192024" lvl="1" indent="0" eaLnBrk="1" fontAlgn="auto" hangingPunct="1">
              <a:lnSpc>
                <a:spcPct val="80000"/>
              </a:lnSpc>
              <a:spcAft>
                <a:spcPts val="0"/>
              </a:spcAft>
              <a:buNone/>
              <a:defRPr/>
            </a:pPr>
            <a:endParaRPr lang="en-US" sz="1500" i="1" dirty="0">
              <a:latin typeface="Arial" panose="020B0604020202020204" pitchFamily="34" charset="0"/>
              <a:cs typeface="Arial" panose="020B0604020202020204" pitchFamily="34" charset="0"/>
            </a:endParaRPr>
          </a:p>
          <a:p>
            <a:pPr eaLnBrk="1" fontAlgn="auto" hangingPunct="1">
              <a:spcAft>
                <a:spcPts val="0"/>
              </a:spcAft>
              <a:buFont typeface="Wingdings" panose="05000000000000000000" pitchFamily="2" charset="2"/>
              <a:buChar char="§"/>
              <a:defRPr/>
            </a:pPr>
            <a:r>
              <a:rPr lang="en-US" sz="2100" b="1" dirty="0">
                <a:latin typeface="Arial" panose="020B0604020202020204" pitchFamily="34" charset="0"/>
                <a:cs typeface="Arial" panose="020B0604020202020204" pitchFamily="34" charset="0"/>
              </a:rPr>
              <a:t>Airport Concessions Disadvantaged Business Enterprise</a:t>
            </a:r>
            <a:r>
              <a:rPr lang="en-US" sz="2100" dirty="0">
                <a:latin typeface="Arial" panose="020B0604020202020204" pitchFamily="34" charset="0"/>
                <a:cs typeface="Arial" panose="020B0604020202020204" pitchFamily="34" charset="0"/>
              </a:rPr>
              <a:t> </a:t>
            </a:r>
            <a:r>
              <a:rPr lang="en-US" sz="2100" b="1" dirty="0">
                <a:latin typeface="Arial" panose="020B0604020202020204" pitchFamily="34" charset="0"/>
                <a:cs typeface="Arial" panose="020B0604020202020204" pitchFamily="34" charset="0"/>
              </a:rPr>
              <a:t>(ACDBE)</a:t>
            </a:r>
          </a:p>
          <a:p>
            <a:pPr lvl="1" eaLnBrk="1" fontAlgn="auto" hangingPunct="1">
              <a:lnSpc>
                <a:spcPct val="80000"/>
              </a:lnSpc>
              <a:spcAft>
                <a:spcPts val="0"/>
              </a:spcAft>
              <a:buFont typeface="Wingdings" panose="05000000000000000000" pitchFamily="2" charset="2"/>
              <a:buChar char="§"/>
              <a:defRPr/>
            </a:pPr>
            <a:r>
              <a:rPr lang="en-US" sz="1800" dirty="0">
                <a:latin typeface="Arial" panose="020B0604020202020204" pitchFamily="34" charset="0"/>
                <a:cs typeface="Arial" panose="020B0604020202020204" pitchFamily="34" charset="0"/>
              </a:rPr>
              <a:t>Airport concessions contracts administered by MDOT MAA</a:t>
            </a:r>
            <a:endParaRPr lang="en-US" sz="1800" i="1" dirty="0">
              <a:latin typeface="Arial" panose="020B0604020202020204" pitchFamily="34" charset="0"/>
              <a:cs typeface="Arial" panose="020B0604020202020204" pitchFamily="34" charset="0"/>
            </a:endParaRPr>
          </a:p>
          <a:p>
            <a:pPr marL="192024" lvl="1" indent="0" eaLnBrk="1" fontAlgn="auto" hangingPunct="1">
              <a:lnSpc>
                <a:spcPct val="80000"/>
              </a:lnSpc>
              <a:spcAft>
                <a:spcPts val="0"/>
              </a:spcAft>
              <a:buNone/>
              <a:defRPr/>
            </a:pPr>
            <a:endParaRPr lang="en-US" sz="1500" i="1" dirty="0">
              <a:latin typeface="Arial" panose="020B0604020202020204" pitchFamily="34" charset="0"/>
              <a:cs typeface="Arial" panose="020B0604020202020204" pitchFamily="34" charset="0"/>
            </a:endParaRPr>
          </a:p>
          <a:p>
            <a:pPr marL="0" indent="0" eaLnBrk="1" fontAlgn="auto" hangingPunct="1">
              <a:lnSpc>
                <a:spcPct val="80000"/>
              </a:lnSpc>
              <a:spcAft>
                <a:spcPts val="0"/>
              </a:spcAft>
              <a:buFont typeface="Wingdings" pitchFamily="2" charset="2"/>
              <a:buChar char="§"/>
              <a:defRPr/>
            </a:pPr>
            <a:r>
              <a:rPr lang="en-US" sz="1800" b="1" dirty="0">
                <a:latin typeface="Arial" panose="020B0604020202020204" pitchFamily="34" charset="0"/>
                <a:cs typeface="Arial" panose="020B0604020202020204" pitchFamily="34" charset="0"/>
              </a:rPr>
              <a:t>   </a:t>
            </a:r>
            <a:r>
              <a:rPr lang="en-US" sz="2100" b="1" dirty="0">
                <a:latin typeface="Arial" panose="020B0604020202020204" pitchFamily="34" charset="0"/>
                <a:cs typeface="Arial" panose="020B0604020202020204" pitchFamily="34" charset="0"/>
              </a:rPr>
              <a:t>Small Business Enterprise</a:t>
            </a:r>
            <a:r>
              <a:rPr lang="en-US" sz="2100" dirty="0">
                <a:latin typeface="Arial" panose="020B0604020202020204" pitchFamily="34" charset="0"/>
                <a:cs typeface="Arial" panose="020B0604020202020204" pitchFamily="34" charset="0"/>
              </a:rPr>
              <a:t> </a:t>
            </a:r>
            <a:r>
              <a:rPr lang="en-US" sz="2100" b="1" dirty="0">
                <a:latin typeface="Arial" panose="020B0604020202020204" pitchFamily="34" charset="0"/>
                <a:cs typeface="Arial" panose="020B0604020202020204" pitchFamily="34" charset="0"/>
              </a:rPr>
              <a:t>(SBE)</a:t>
            </a:r>
          </a:p>
          <a:p>
            <a:pPr marL="300038" lvl="1" indent="0" eaLnBrk="1" fontAlgn="auto" hangingPunct="1">
              <a:lnSpc>
                <a:spcPct val="80000"/>
              </a:lnSpc>
              <a:spcAft>
                <a:spcPts val="0"/>
              </a:spcAft>
              <a:buFont typeface="Wingdings" pitchFamily="2" charset="2"/>
              <a:buChar char="§"/>
              <a:defRPr/>
            </a:pPr>
            <a:r>
              <a:rPr lang="en-US" sz="165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USDOT contracts administered by MDOT SHA, MDOT MAA, </a:t>
            </a:r>
          </a:p>
          <a:p>
            <a:pPr marL="300038" lvl="1" indent="0" eaLnBrk="1" fontAlgn="auto" hangingPunct="1">
              <a:lnSpc>
                <a:spcPct val="80000"/>
              </a:lnSpc>
              <a:spcAft>
                <a:spcPts val="0"/>
              </a:spcAft>
              <a:buNone/>
              <a:defRPr/>
            </a:pPr>
            <a:r>
              <a:rPr lang="en-US" sz="1800" dirty="0">
                <a:latin typeface="Arial" panose="020B0604020202020204" pitchFamily="34" charset="0"/>
                <a:cs typeface="Arial" panose="020B0604020202020204" pitchFamily="34" charset="0"/>
              </a:rPr>
              <a:t>    and MDOT MTA</a:t>
            </a:r>
          </a:p>
          <a:p>
            <a:pPr marL="300038" lvl="1" indent="0" eaLnBrk="1" fontAlgn="auto" hangingPunct="1">
              <a:lnSpc>
                <a:spcPct val="80000"/>
              </a:lnSpc>
              <a:spcAft>
                <a:spcPts val="0"/>
              </a:spcAft>
              <a:buFont typeface="Wingdings" pitchFamily="2" charset="2"/>
              <a:buChar char="§"/>
              <a:defRPr/>
            </a:pPr>
            <a:r>
              <a:rPr lang="en-US" sz="1800" dirty="0">
                <a:latin typeface="Arial" panose="020B0604020202020204" pitchFamily="34" charset="0"/>
                <a:cs typeface="Arial" panose="020B0604020202020204" pitchFamily="34" charset="0"/>
              </a:rPr>
              <a:t>   Race and gender neutral</a:t>
            </a:r>
            <a:br>
              <a:rPr lang="en-US" sz="1800" i="1" dirty="0">
                <a:latin typeface="Arial" panose="020B0604020202020204" pitchFamily="34" charset="0"/>
                <a:cs typeface="Arial" panose="020B0604020202020204" pitchFamily="34" charset="0"/>
              </a:rPr>
            </a:br>
            <a:endParaRPr lang="en-US" sz="1800" i="1" dirty="0">
              <a:latin typeface="Arial" panose="020B0604020202020204" pitchFamily="34" charset="0"/>
              <a:cs typeface="Arial" panose="020B0604020202020204" pitchFamily="34" charset="0"/>
            </a:endParaRPr>
          </a:p>
          <a:p>
            <a:pPr marL="192024" lvl="1" indent="0" eaLnBrk="1" fontAlgn="auto" hangingPunct="1">
              <a:lnSpc>
                <a:spcPct val="80000"/>
              </a:lnSpc>
              <a:spcAft>
                <a:spcPts val="0"/>
              </a:spcAft>
              <a:buNone/>
              <a:defRPr/>
            </a:pPr>
            <a:br>
              <a:rPr lang="en-US" sz="1500" i="1" dirty="0"/>
            </a:br>
            <a:endParaRPr lang="en-US" sz="1500" i="1" dirty="0"/>
          </a:p>
        </p:txBody>
      </p:sp>
      <p:sp>
        <p:nvSpPr>
          <p:cNvPr id="8195" name="Rectangle 7">
            <a:extLst>
              <a:ext uri="{FF2B5EF4-FFF2-40B4-BE49-F238E27FC236}">
                <a16:creationId xmlns:a16="http://schemas.microsoft.com/office/drawing/2014/main" id="{EF10389B-33BE-4D01-ACCC-444132FDEC2E}"/>
              </a:ext>
            </a:extLst>
          </p:cNvPr>
          <p:cNvSpPr>
            <a:spLocks noChangeArrowheads="1"/>
          </p:cNvSpPr>
          <p:nvPr/>
        </p:nvSpPr>
        <p:spPr bwMode="auto">
          <a:xfrm>
            <a:off x="4057650" y="3714750"/>
            <a:ext cx="37147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350">
              <a:latin typeface="Arial" panose="020B0604020202020204" pitchFamily="34" charset="0"/>
            </a:endParaRPr>
          </a:p>
        </p:txBody>
      </p:sp>
      <p:sp>
        <p:nvSpPr>
          <p:cNvPr id="5" name="Rectangle 2">
            <a:extLst>
              <a:ext uri="{FF2B5EF4-FFF2-40B4-BE49-F238E27FC236}">
                <a16:creationId xmlns:a16="http://schemas.microsoft.com/office/drawing/2014/main" id="{5B0648E1-87DE-43B0-B58D-22BA5B595E63}"/>
              </a:ext>
            </a:extLst>
          </p:cNvPr>
          <p:cNvSpPr txBox="1">
            <a:spLocks noChangeArrowheads="1"/>
          </p:cNvSpPr>
          <p:nvPr/>
        </p:nvSpPr>
        <p:spPr>
          <a:xfrm>
            <a:off x="1657350" y="342900"/>
            <a:ext cx="6115050" cy="571500"/>
          </a:xfrm>
          <a:prstGeom prst="rect">
            <a:avLst/>
          </a:prstGeom>
        </p:spPr>
        <p:txBody>
          <a:bodyPr/>
          <a:lstStyle/>
          <a:p>
            <a:pPr algn="ctr" eaLnBrk="1" hangingPunct="1">
              <a:defRPr/>
            </a:pPr>
            <a:r>
              <a:rPr lang="en-US" sz="2100" dirty="0">
                <a:solidFill>
                  <a:schemeClr val="accent6">
                    <a:lumMod val="50000"/>
                  </a:schemeClr>
                </a:solidFill>
                <a:ea typeface="+mj-ea"/>
              </a:rPr>
              <a:t>TYPES OF CERTIFICATION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57BE5C87-5F8A-840A-83C5-BFB654E73636}"/>
              </a:ext>
            </a:extLst>
          </p:cNvPr>
          <p:cNvGraphicFramePr>
            <a:graphicFrameLocks noChangeAspect="1"/>
          </p:cNvGraphicFramePr>
          <p:nvPr/>
        </p:nvGraphicFramePr>
        <p:xfrm>
          <a:off x="583701" y="276257"/>
          <a:ext cx="2105560" cy="1123123"/>
        </p:xfrm>
        <a:graphic>
          <a:graphicData uri="http://schemas.openxmlformats.org/presentationml/2006/ole">
            <mc:AlternateContent xmlns:mc="http://schemas.openxmlformats.org/markup-compatibility/2006">
              <mc:Choice xmlns:v="urn:schemas-microsoft-com:vml" Requires="v">
                <p:oleObj name="Acrobat Document" r:id="rId2" imgW="7055735" imgH="3763860" progId="Acrobat.Document.DC">
                  <p:embed/>
                </p:oleObj>
              </mc:Choice>
              <mc:Fallback>
                <p:oleObj name="Acrobat Document" r:id="rId2" imgW="7055735" imgH="3763860" progId="Acrobat.Document.DC">
                  <p:embed/>
                  <p:pic>
                    <p:nvPicPr>
                      <p:cNvPr id="8" name="Object 7">
                        <a:extLst>
                          <a:ext uri="{FF2B5EF4-FFF2-40B4-BE49-F238E27FC236}">
                            <a16:creationId xmlns:a16="http://schemas.microsoft.com/office/drawing/2014/main" id="{57BE5C87-5F8A-840A-83C5-BFB654E73636}"/>
                          </a:ext>
                        </a:extLst>
                      </p:cNvPr>
                      <p:cNvPicPr/>
                      <p:nvPr/>
                    </p:nvPicPr>
                    <p:blipFill>
                      <a:blip r:embed="rId3"/>
                      <a:stretch>
                        <a:fillRect/>
                      </a:stretch>
                    </p:blipFill>
                    <p:spPr>
                      <a:xfrm>
                        <a:off x="583701" y="276257"/>
                        <a:ext cx="2105560" cy="1123123"/>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DA73A8C1-E93A-89C8-15B7-5DC818224EE7}"/>
              </a:ext>
            </a:extLst>
          </p:cNvPr>
          <p:cNvSpPr txBox="1"/>
          <p:nvPr/>
        </p:nvSpPr>
        <p:spPr>
          <a:xfrm>
            <a:off x="1380749" y="1587742"/>
            <a:ext cx="7076006" cy="3416320"/>
          </a:xfrm>
          <a:prstGeom prst="rect">
            <a:avLst/>
          </a:prstGeom>
          <a:noFill/>
        </p:spPr>
        <p:txBody>
          <a:bodyPr wrap="square">
            <a:spAutoFit/>
          </a:bodyPr>
          <a:lstStyle/>
          <a:p>
            <a:pPr algn="l" rtl="0" fontAlgn="base"/>
            <a:r>
              <a:rPr lang="en-US" sz="2100" b="1" dirty="0">
                <a:solidFill>
                  <a:srgbClr val="C00000"/>
                </a:solidFill>
                <a:latin typeface="Calibri" panose="020F0502020204030204" pitchFamily="34" charset="0"/>
              </a:rPr>
              <a:t>ELIGIBILITY:</a:t>
            </a:r>
          </a:p>
          <a:p>
            <a:pPr lvl="1" fontAlgn="base">
              <a:buFont typeface="Arial" panose="020B0604020202020204" pitchFamily="34" charset="0"/>
              <a:buChar char="•"/>
            </a:pPr>
            <a:r>
              <a:rPr lang="en-US" sz="1500" b="1" dirty="0">
                <a:solidFill>
                  <a:srgbClr val="C00000"/>
                </a:solidFill>
                <a:latin typeface="Arial" panose="020B0604020202020204" pitchFamily="34" charset="0"/>
              </a:rPr>
              <a:t>Small minority- and woman-owned businesses</a:t>
            </a:r>
          </a:p>
          <a:p>
            <a:pPr lvl="2" fontAlgn="base">
              <a:buFont typeface="Arial" panose="020B0604020202020204" pitchFamily="34" charset="0"/>
              <a:buChar char="•"/>
            </a:pPr>
            <a:r>
              <a:rPr lang="en-US" sz="1500" dirty="0">
                <a:latin typeface="Calibri" panose="020F0502020204030204" pitchFamily="34" charset="0"/>
              </a:rPr>
              <a:t>At least 50 percent of our allocation is designated for businesses in targeted areas surrounding Maryland’s six casinos</a:t>
            </a:r>
          </a:p>
          <a:p>
            <a:pPr lvl="2" fontAlgn="base">
              <a:buFont typeface="Arial" panose="020B0604020202020204" pitchFamily="34" charset="0"/>
              <a:buChar char="•"/>
            </a:pPr>
            <a:r>
              <a:rPr lang="en-US" sz="1500" dirty="0">
                <a:latin typeface="Calibri" panose="020F0502020204030204" pitchFamily="34" charset="0"/>
              </a:rPr>
              <a:t>The other 50 percent will be targeted to small minority- and woman-owned businesses in Montgomery County</a:t>
            </a:r>
          </a:p>
          <a:p>
            <a:pPr lvl="1" fontAlgn="base">
              <a:buFont typeface="Arial" panose="020B0604020202020204" pitchFamily="34" charset="0"/>
              <a:buChar char="•"/>
            </a:pPr>
            <a:r>
              <a:rPr lang="en-US" sz="1500" dirty="0">
                <a:latin typeface="Calibri" panose="020F0502020204030204" pitchFamily="34" charset="0"/>
              </a:rPr>
              <a:t>No minimum credit score is required​</a:t>
            </a:r>
            <a:endParaRPr lang="en-US" sz="1500" dirty="0">
              <a:latin typeface="Arial" panose="020B0604020202020204" pitchFamily="34" charset="0"/>
            </a:endParaRPr>
          </a:p>
          <a:p>
            <a:pPr lvl="1" fontAlgn="base">
              <a:buFont typeface="Arial" panose="020B0604020202020204" pitchFamily="34" charset="0"/>
              <a:buChar char="•"/>
            </a:pPr>
            <a:r>
              <a:rPr lang="en-US" sz="1500" dirty="0">
                <a:latin typeface="Calibri" panose="020F0502020204030204" pitchFamily="34" charset="0"/>
              </a:rPr>
              <a:t>No minimum business revenue is required​</a:t>
            </a:r>
            <a:endParaRPr lang="en-US" sz="1500" dirty="0">
              <a:latin typeface="Arial" panose="020B0604020202020204" pitchFamily="34" charset="0"/>
            </a:endParaRPr>
          </a:p>
          <a:p>
            <a:pPr lvl="1" fontAlgn="base">
              <a:buFont typeface="Arial" panose="020B0604020202020204" pitchFamily="34" charset="0"/>
              <a:buChar char="•"/>
            </a:pPr>
            <a:r>
              <a:rPr lang="en-US" sz="1500" dirty="0">
                <a:latin typeface="Calibri" panose="020F0502020204030204" pitchFamily="34" charset="0"/>
              </a:rPr>
              <a:t>No minimum number of years in business is required​</a:t>
            </a:r>
            <a:endParaRPr lang="en-US" sz="1500" dirty="0">
              <a:latin typeface="Arial" panose="020B0604020202020204" pitchFamily="34" charset="0"/>
            </a:endParaRPr>
          </a:p>
          <a:p>
            <a:pPr lvl="1" fontAlgn="base">
              <a:buFont typeface="Arial" panose="020B0604020202020204" pitchFamily="34" charset="0"/>
              <a:buChar char="•"/>
            </a:pPr>
            <a:endParaRPr lang="en-US" sz="1500" dirty="0">
              <a:latin typeface="Calibri" panose="020F0502020204030204" pitchFamily="34" charset="0"/>
            </a:endParaRPr>
          </a:p>
          <a:p>
            <a:pPr lvl="1" fontAlgn="base">
              <a:buFont typeface="Arial" panose="020B0604020202020204" pitchFamily="34" charset="0"/>
              <a:buChar char="•"/>
            </a:pPr>
            <a:r>
              <a:rPr lang="en-US" sz="1500" b="1" dirty="0">
                <a:solidFill>
                  <a:srgbClr val="C00000"/>
                </a:solidFill>
                <a:latin typeface="Arial" panose="020B0604020202020204" pitchFamily="34" charset="0"/>
                <a:cs typeface="Arial" panose="020B0604020202020204" pitchFamily="34" charset="0"/>
              </a:rPr>
              <a:t>Loan Size:  </a:t>
            </a:r>
            <a:r>
              <a:rPr lang="en-US" sz="1500" b="1" dirty="0">
                <a:latin typeface="Arial" panose="020B0604020202020204" pitchFamily="34" charset="0"/>
                <a:cs typeface="Arial" panose="020B0604020202020204" pitchFamily="34" charset="0"/>
              </a:rPr>
              <a:t>from $2,500 - $250,000</a:t>
            </a:r>
            <a:r>
              <a:rPr lang="en-US" sz="1500" dirty="0">
                <a:latin typeface="Calibri" panose="020F0502020204030204" pitchFamily="34" charset="0"/>
              </a:rPr>
              <a:t>​</a:t>
            </a:r>
          </a:p>
          <a:p>
            <a:pPr lvl="1" fontAlgn="base">
              <a:buFont typeface="Arial" panose="020B0604020202020204" pitchFamily="34" charset="0"/>
              <a:buChar char="•"/>
            </a:pPr>
            <a:r>
              <a:rPr lang="en-US" sz="1500" b="1" dirty="0">
                <a:solidFill>
                  <a:srgbClr val="C00000"/>
                </a:solidFill>
                <a:latin typeface="Arial" panose="020B0604020202020204" pitchFamily="34" charset="0"/>
                <a:cs typeface="Arial" panose="020B0604020202020204" pitchFamily="34" charset="0"/>
              </a:rPr>
              <a:t>Rates/Term: </a:t>
            </a:r>
            <a:r>
              <a:rPr lang="en-US" sz="1500" b="1" dirty="0">
                <a:latin typeface="Arial" panose="020B0604020202020204" pitchFamily="34" charset="0"/>
                <a:cs typeface="Arial" panose="020B0604020202020204" pitchFamily="34" charset="0"/>
              </a:rPr>
              <a:t>4.5% - 12% based on credit risk analysis; 6 months – </a:t>
            </a:r>
          </a:p>
          <a:p>
            <a:pPr lvl="1" fontAlgn="base"/>
            <a:r>
              <a:rPr lang="en-US" sz="1500" b="1" dirty="0">
                <a:latin typeface="Arial" panose="020B0604020202020204" pitchFamily="34" charset="0"/>
                <a:cs typeface="Arial" panose="020B0604020202020204" pitchFamily="34" charset="0"/>
              </a:rPr>
              <a:t>	10-year terms</a:t>
            </a:r>
          </a:p>
          <a:p>
            <a:pPr algn="l" rtl="0" fontAlgn="base">
              <a:buFont typeface="Arial" panose="020B0604020202020204" pitchFamily="34" charset="0"/>
              <a:buChar char="•"/>
            </a:pPr>
            <a:endParaRPr lang="en-US" sz="1500" dirty="0">
              <a:latin typeface="Arial" panose="020B0604020202020204" pitchFamily="34" charset="0"/>
            </a:endParaRPr>
          </a:p>
        </p:txBody>
      </p:sp>
      <p:pic>
        <p:nvPicPr>
          <p:cNvPr id="9" name="Picture 8" descr="A picture containing text, businesscard, envelope, vector graphics&#10;&#10;Description automatically generated">
            <a:extLst>
              <a:ext uri="{FF2B5EF4-FFF2-40B4-BE49-F238E27FC236}">
                <a16:creationId xmlns:a16="http://schemas.microsoft.com/office/drawing/2014/main" id="{4F8BEACB-AD58-1B08-DEB7-BC3B0BBF812B}"/>
              </a:ext>
            </a:extLst>
          </p:cNvPr>
          <p:cNvPicPr>
            <a:picLocks noChangeAspect="1"/>
          </p:cNvPicPr>
          <p:nvPr/>
        </p:nvPicPr>
        <p:blipFill>
          <a:blip r:embed="rId4"/>
          <a:stretch>
            <a:fillRect/>
          </a:stretch>
        </p:blipFill>
        <p:spPr>
          <a:xfrm>
            <a:off x="7420249" y="339416"/>
            <a:ext cx="1140050" cy="1059964"/>
          </a:xfrm>
          <a:prstGeom prst="rect">
            <a:avLst/>
          </a:prstGeom>
        </p:spPr>
      </p:pic>
    </p:spTree>
    <p:extLst>
      <p:ext uri="{BB962C8B-B14F-4D97-AF65-F5344CB8AC3E}">
        <p14:creationId xmlns:p14="http://schemas.microsoft.com/office/powerpoint/2010/main" val="19933960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798AC2-7244-FE40-90B3-7A3E6DAC7ECF}"/>
              </a:ext>
            </a:extLst>
          </p:cNvPr>
          <p:cNvSpPr txBox="1"/>
          <p:nvPr/>
        </p:nvSpPr>
        <p:spPr>
          <a:xfrm>
            <a:off x="1579652" y="4182270"/>
            <a:ext cx="6727004" cy="461665"/>
          </a:xfrm>
          <a:prstGeom prst="rect">
            <a:avLst/>
          </a:prstGeom>
          <a:noFill/>
        </p:spPr>
        <p:txBody>
          <a:bodyPr wrap="square" rtlCol="0">
            <a:spAutoFit/>
          </a:bodyPr>
          <a:lstStyle/>
          <a:p>
            <a:pPr algn="ctr">
              <a:buClr>
                <a:srgbClr val="C00000"/>
              </a:buClr>
            </a:pPr>
            <a:r>
              <a:rPr lang="en-US" sz="2400" dirty="0">
                <a:latin typeface="Arial" panose="020B0604020202020204" pitchFamily="34" charset="0"/>
                <a:cs typeface="Arial" panose="020B0604020202020204" pitchFamily="34" charset="0"/>
              </a:rPr>
              <a:t>Visit </a:t>
            </a:r>
            <a:r>
              <a:rPr lang="en-US" sz="2400" dirty="0">
                <a:latin typeface="Arial" panose="020B0604020202020204" pitchFamily="34" charset="0"/>
                <a:cs typeface="Arial" panose="020B0604020202020204" pitchFamily="34" charset="0"/>
                <a:hlinkClick r:id="rId2"/>
              </a:rPr>
              <a:t>ledcmetro.org/</a:t>
            </a:r>
            <a:r>
              <a:rPr lang="en-US" sz="2400" dirty="0" err="1">
                <a:latin typeface="Arial" panose="020B0604020202020204" pitchFamily="34" charset="0"/>
                <a:cs typeface="Arial" panose="020B0604020202020204" pitchFamily="34" charset="0"/>
                <a:hlinkClick r:id="rId2"/>
              </a:rPr>
              <a:t>ace_loan_program</a:t>
            </a:r>
            <a:r>
              <a:rPr lang="en-US" sz="2400" dirty="0">
                <a:latin typeface="Arial" panose="020B0604020202020204" pitchFamily="34" charset="0"/>
                <a:cs typeface="Arial" panose="020B0604020202020204" pitchFamily="34" charset="0"/>
                <a:hlinkClick r:id="rId2"/>
              </a:rPr>
              <a:t> </a:t>
            </a:r>
            <a:r>
              <a:rPr lang="en-US" sz="2400" dirty="0">
                <a:latin typeface="Arial" panose="020B0604020202020204" pitchFamily="34" charset="0"/>
                <a:cs typeface="Arial" panose="020B0604020202020204" pitchFamily="34" charset="0"/>
              </a:rPr>
              <a:t>to apply!</a:t>
            </a:r>
            <a:endParaRPr lang="en-US" sz="2400" dirty="0">
              <a:solidFill>
                <a:schemeClr val="accent1"/>
              </a:solidFill>
              <a:latin typeface="Arial" panose="020B0604020202020204" pitchFamily="34" charset="0"/>
              <a:cs typeface="Arial" panose="020B0604020202020204" pitchFamily="34" charset="0"/>
            </a:endParaRPr>
          </a:p>
        </p:txBody>
      </p:sp>
      <p:graphicFrame>
        <p:nvGraphicFramePr>
          <p:cNvPr id="8" name="Object 7">
            <a:extLst>
              <a:ext uri="{FF2B5EF4-FFF2-40B4-BE49-F238E27FC236}">
                <a16:creationId xmlns:a16="http://schemas.microsoft.com/office/drawing/2014/main" id="{57BE5C87-5F8A-840A-83C5-BFB654E73636}"/>
              </a:ext>
            </a:extLst>
          </p:cNvPr>
          <p:cNvGraphicFramePr>
            <a:graphicFrameLocks noChangeAspect="1"/>
          </p:cNvGraphicFramePr>
          <p:nvPr/>
        </p:nvGraphicFramePr>
        <p:xfrm>
          <a:off x="583701" y="276257"/>
          <a:ext cx="2105560" cy="1123123"/>
        </p:xfrm>
        <a:graphic>
          <a:graphicData uri="http://schemas.openxmlformats.org/presentationml/2006/ole">
            <mc:AlternateContent xmlns:mc="http://schemas.openxmlformats.org/markup-compatibility/2006">
              <mc:Choice xmlns:v="urn:schemas-microsoft-com:vml" Requires="v">
                <p:oleObj name="Acrobat Document" r:id="rId3" imgW="7055735" imgH="3763860" progId="Acrobat.Document.DC">
                  <p:embed/>
                </p:oleObj>
              </mc:Choice>
              <mc:Fallback>
                <p:oleObj name="Acrobat Document" r:id="rId3" imgW="7055735" imgH="3763860" progId="Acrobat.Document.DC">
                  <p:embed/>
                  <p:pic>
                    <p:nvPicPr>
                      <p:cNvPr id="8" name="Object 7">
                        <a:extLst>
                          <a:ext uri="{FF2B5EF4-FFF2-40B4-BE49-F238E27FC236}">
                            <a16:creationId xmlns:a16="http://schemas.microsoft.com/office/drawing/2014/main" id="{57BE5C87-5F8A-840A-83C5-BFB654E73636}"/>
                          </a:ext>
                        </a:extLst>
                      </p:cNvPr>
                      <p:cNvPicPr/>
                      <p:nvPr/>
                    </p:nvPicPr>
                    <p:blipFill>
                      <a:blip r:embed="rId4"/>
                      <a:stretch>
                        <a:fillRect/>
                      </a:stretch>
                    </p:blipFill>
                    <p:spPr>
                      <a:xfrm>
                        <a:off x="583701" y="276257"/>
                        <a:ext cx="2105560" cy="1123123"/>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DA73A8C1-E93A-89C8-15B7-5DC818224EE7}"/>
              </a:ext>
            </a:extLst>
          </p:cNvPr>
          <p:cNvSpPr txBox="1"/>
          <p:nvPr/>
        </p:nvSpPr>
        <p:spPr>
          <a:xfrm>
            <a:off x="1579652" y="1527430"/>
            <a:ext cx="7076006" cy="646331"/>
          </a:xfrm>
          <a:prstGeom prst="rect">
            <a:avLst/>
          </a:prstGeom>
          <a:noFill/>
        </p:spPr>
        <p:txBody>
          <a:bodyPr wrap="square">
            <a:spAutoFit/>
          </a:bodyPr>
          <a:lstStyle/>
          <a:p>
            <a:pPr algn="l" rtl="0" fontAlgn="base"/>
            <a:r>
              <a:rPr lang="en-US" sz="2100" b="1" dirty="0">
                <a:solidFill>
                  <a:srgbClr val="C00000"/>
                </a:solidFill>
                <a:latin typeface="Calibri" panose="020F0502020204030204" pitchFamily="34" charset="0"/>
              </a:rPr>
              <a:t>USE of FUNDS:</a:t>
            </a:r>
          </a:p>
          <a:p>
            <a:pPr lvl="1" fontAlgn="base">
              <a:buFont typeface="Arial" panose="020B0604020202020204" pitchFamily="34" charset="0"/>
              <a:buChar char="•"/>
            </a:pPr>
            <a:r>
              <a:rPr lang="en-US" sz="1500" b="1" dirty="0">
                <a:solidFill>
                  <a:srgbClr val="C00000"/>
                </a:solidFill>
                <a:latin typeface="Arial" panose="020B0604020202020204" pitchFamily="34" charset="0"/>
              </a:rPr>
              <a:t>General business purposes, such as:</a:t>
            </a:r>
          </a:p>
        </p:txBody>
      </p:sp>
      <p:sp>
        <p:nvSpPr>
          <p:cNvPr id="2" name="TextBox 1">
            <a:extLst>
              <a:ext uri="{FF2B5EF4-FFF2-40B4-BE49-F238E27FC236}">
                <a16:creationId xmlns:a16="http://schemas.microsoft.com/office/drawing/2014/main" id="{49EF2BB8-F815-5DF3-5406-F96223B4FBEB}"/>
              </a:ext>
            </a:extLst>
          </p:cNvPr>
          <p:cNvSpPr txBox="1"/>
          <p:nvPr/>
        </p:nvSpPr>
        <p:spPr>
          <a:xfrm>
            <a:off x="1306264" y="2323935"/>
            <a:ext cx="7622783" cy="1477328"/>
          </a:xfrm>
          <a:prstGeom prst="rect">
            <a:avLst/>
          </a:prstGeom>
          <a:noFill/>
        </p:spPr>
        <p:txBody>
          <a:bodyPr wrap="square" numCol="2" rtlCol="0">
            <a:spAutoFit/>
          </a:bodyPr>
          <a:lstStyle/>
          <a:p>
            <a:pPr marL="1285875" lvl="3" indent="-257175" fontAlgn="base">
              <a:buFont typeface="Arial" panose="020B0604020202020204" pitchFamily="34" charset="0"/>
              <a:buChar char="•"/>
            </a:pPr>
            <a:r>
              <a:rPr lang="en-US" sz="1500" dirty="0">
                <a:latin typeface="Calibri" panose="020F0502020204030204" pitchFamily="34" charset="0"/>
              </a:rPr>
              <a:t>Startup costs​		</a:t>
            </a:r>
          </a:p>
          <a:p>
            <a:pPr marL="1285875" lvl="3" indent="-257175" fontAlgn="base">
              <a:buFont typeface="Arial" panose="020B0604020202020204" pitchFamily="34" charset="0"/>
              <a:buChar char="•"/>
            </a:pPr>
            <a:r>
              <a:rPr lang="en-US" sz="1500" dirty="0">
                <a:latin typeface="Calibri" panose="020F0502020204030204" pitchFamily="34" charset="0"/>
              </a:rPr>
              <a:t>Working capital​</a:t>
            </a:r>
            <a:endParaRPr lang="en-US" sz="1500" dirty="0">
              <a:latin typeface="Arial" panose="020B0604020202020204" pitchFamily="34" charset="0"/>
            </a:endParaRPr>
          </a:p>
          <a:p>
            <a:pPr lvl="3" fontAlgn="base">
              <a:buFont typeface="Arial" panose="020B0604020202020204" pitchFamily="34" charset="0"/>
              <a:buChar char="•"/>
            </a:pPr>
            <a:r>
              <a:rPr lang="en-US" sz="1500" dirty="0">
                <a:latin typeface="Calibri" panose="020F0502020204030204" pitchFamily="34" charset="0"/>
              </a:rPr>
              <a:t>     Business acquisitions</a:t>
            </a:r>
          </a:p>
          <a:p>
            <a:pPr lvl="3" fontAlgn="base">
              <a:buFont typeface="Arial" panose="020B0604020202020204" pitchFamily="34" charset="0"/>
              <a:buChar char="•"/>
            </a:pPr>
            <a:r>
              <a:rPr lang="en-US" sz="1500" dirty="0">
                <a:latin typeface="Calibri" panose="020F0502020204030204" pitchFamily="34" charset="0"/>
              </a:rPr>
              <a:t>     Equipment loans	</a:t>
            </a:r>
          </a:p>
          <a:p>
            <a:pPr lvl="3" fontAlgn="base">
              <a:buFont typeface="Arial" panose="020B0604020202020204" pitchFamily="34" charset="0"/>
              <a:buChar char="•"/>
            </a:pPr>
            <a:r>
              <a:rPr lang="en-US" sz="1500" dirty="0">
                <a:latin typeface="Calibri" panose="020F0502020204030204" pitchFamily="34" charset="0"/>
              </a:rPr>
              <a:t>    Commercial real estate 	acquisitions​	</a:t>
            </a:r>
          </a:p>
          <a:p>
            <a:pPr lvl="3" fontAlgn="base"/>
            <a:endParaRPr lang="en-US" sz="1500" dirty="0">
              <a:latin typeface="Arial" panose="020B0604020202020204" pitchFamily="34" charset="0"/>
            </a:endParaRPr>
          </a:p>
          <a:p>
            <a:pPr algn="l" rtl="0" fontAlgn="base">
              <a:buFont typeface="Arial" panose="020B0604020202020204" pitchFamily="34" charset="0"/>
              <a:buChar char="•"/>
            </a:pPr>
            <a:r>
              <a:rPr lang="en-US" sz="1500" dirty="0">
                <a:latin typeface="Calibri" panose="020F0502020204030204" pitchFamily="34" charset="0"/>
              </a:rPr>
              <a:t>Expansion​</a:t>
            </a:r>
          </a:p>
          <a:p>
            <a:pPr algn="l" rtl="0" fontAlgn="base">
              <a:buFont typeface="Arial" panose="020B0604020202020204" pitchFamily="34" charset="0"/>
              <a:buChar char="•"/>
            </a:pPr>
            <a:r>
              <a:rPr lang="en-US" sz="1500" dirty="0">
                <a:latin typeface="Calibri" panose="020F0502020204030204" pitchFamily="34" charset="0"/>
              </a:rPr>
              <a:t>Franchise financing</a:t>
            </a:r>
          </a:p>
          <a:p>
            <a:pPr algn="l" rtl="0" fontAlgn="base">
              <a:buFont typeface="Arial" panose="020B0604020202020204" pitchFamily="34" charset="0"/>
              <a:buChar char="•"/>
            </a:pPr>
            <a:r>
              <a:rPr lang="en-US" sz="1500" dirty="0">
                <a:latin typeface="Calibri" panose="020F0502020204030204" pitchFamily="34" charset="0"/>
              </a:rPr>
              <a:t>Construction</a:t>
            </a:r>
          </a:p>
          <a:p>
            <a:pPr algn="l" rtl="0" fontAlgn="base">
              <a:buFont typeface="Arial" panose="020B0604020202020204" pitchFamily="34" charset="0"/>
              <a:buChar char="•"/>
            </a:pPr>
            <a:r>
              <a:rPr lang="en-US" sz="1500" dirty="0">
                <a:latin typeface="Calibri" panose="020F0502020204030204" pitchFamily="34" charset="0"/>
              </a:rPr>
              <a:t>Inventory financing</a:t>
            </a:r>
          </a:p>
          <a:p>
            <a:pPr algn="l" rtl="0" fontAlgn="base">
              <a:buFont typeface="Arial" panose="020B0604020202020204" pitchFamily="34" charset="0"/>
              <a:buChar char="•"/>
            </a:pPr>
            <a:r>
              <a:rPr lang="en-US" sz="1500" dirty="0">
                <a:latin typeface="Calibri" panose="020F0502020204030204" pitchFamily="34" charset="0"/>
              </a:rPr>
              <a:t>Etc.</a:t>
            </a:r>
            <a:endParaRPr lang="en-US" sz="1500" dirty="0">
              <a:latin typeface="Arial" panose="020B0604020202020204" pitchFamily="34" charset="0"/>
            </a:endParaRPr>
          </a:p>
        </p:txBody>
      </p:sp>
      <p:pic>
        <p:nvPicPr>
          <p:cNvPr id="3" name="Picture 2" descr="A picture containing text, businesscard, envelope, vector graphics&#10;&#10;Description automatically generated">
            <a:extLst>
              <a:ext uri="{FF2B5EF4-FFF2-40B4-BE49-F238E27FC236}">
                <a16:creationId xmlns:a16="http://schemas.microsoft.com/office/drawing/2014/main" id="{DE5BE100-2173-D277-1CA8-D4E7F83058C9}"/>
              </a:ext>
            </a:extLst>
          </p:cNvPr>
          <p:cNvPicPr>
            <a:picLocks noChangeAspect="1"/>
          </p:cNvPicPr>
          <p:nvPr/>
        </p:nvPicPr>
        <p:blipFill>
          <a:blip r:embed="rId5"/>
          <a:stretch>
            <a:fillRect/>
          </a:stretch>
        </p:blipFill>
        <p:spPr>
          <a:xfrm>
            <a:off x="7515608" y="276257"/>
            <a:ext cx="1140050" cy="1059964"/>
          </a:xfrm>
          <a:prstGeom prst="rect">
            <a:avLst/>
          </a:prstGeom>
        </p:spPr>
      </p:pic>
    </p:spTree>
    <p:extLst>
      <p:ext uri="{BB962C8B-B14F-4D97-AF65-F5344CB8AC3E}">
        <p14:creationId xmlns:p14="http://schemas.microsoft.com/office/powerpoint/2010/main" val="20539118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B6560F-CC6E-7545-84A9-468FC4FAAFD9}"/>
              </a:ext>
            </a:extLst>
          </p:cNvPr>
          <p:cNvSpPr/>
          <p:nvPr/>
        </p:nvSpPr>
        <p:spPr>
          <a:xfrm>
            <a:off x="463352" y="299562"/>
            <a:ext cx="6463998" cy="784830"/>
          </a:xfrm>
          <a:prstGeom prst="rect">
            <a:avLst/>
          </a:prstGeom>
        </p:spPr>
        <p:txBody>
          <a:bodyPr wrap="square">
            <a:spAutoFit/>
          </a:bodyPr>
          <a:lstStyle/>
          <a:p>
            <a:r>
              <a:rPr lang="en-US" sz="2250" b="1" dirty="0">
                <a:solidFill>
                  <a:srgbClr val="C00000"/>
                </a:solidFill>
                <a:latin typeface="Arial" panose="020B0604020202020204" pitchFamily="34" charset="0"/>
                <a:cs typeface="Arial" panose="020B0604020202020204" pitchFamily="34" charset="0"/>
              </a:rPr>
              <a:t>Additional Resources </a:t>
            </a:r>
            <a:r>
              <a:rPr lang="en-US" sz="2250" b="1" dirty="0">
                <a:latin typeface="Arial" panose="020B0604020202020204" pitchFamily="34" charset="0"/>
                <a:cs typeface="Arial" panose="020B0604020202020204" pitchFamily="34" charset="0"/>
              </a:rPr>
              <a:t>to Support Montgomery County Businesses </a:t>
            </a:r>
          </a:p>
        </p:txBody>
      </p:sp>
      <p:pic>
        <p:nvPicPr>
          <p:cNvPr id="4" name="Picture 3">
            <a:extLst>
              <a:ext uri="{FF2B5EF4-FFF2-40B4-BE49-F238E27FC236}">
                <a16:creationId xmlns:a16="http://schemas.microsoft.com/office/drawing/2014/main" id="{383EB39D-B48F-2D4B-ACD9-7BCC71A43229}"/>
              </a:ext>
            </a:extLst>
          </p:cNvPr>
          <p:cNvPicPr>
            <a:picLocks noChangeAspect="1"/>
          </p:cNvPicPr>
          <p:nvPr/>
        </p:nvPicPr>
        <p:blipFill>
          <a:blip r:embed="rId2"/>
          <a:stretch>
            <a:fillRect/>
          </a:stretch>
        </p:blipFill>
        <p:spPr>
          <a:xfrm flipH="1">
            <a:off x="7682329" y="-3068"/>
            <a:ext cx="1461671" cy="5143500"/>
          </a:xfrm>
          <a:prstGeom prst="rect">
            <a:avLst/>
          </a:prstGeom>
        </p:spPr>
      </p:pic>
      <p:sp>
        <p:nvSpPr>
          <p:cNvPr id="2" name="Slide Number Placeholder 1">
            <a:extLst>
              <a:ext uri="{FF2B5EF4-FFF2-40B4-BE49-F238E27FC236}">
                <a16:creationId xmlns:a16="http://schemas.microsoft.com/office/drawing/2014/main" id="{41C8EDC1-BECB-2A41-94B5-AC3512C4E978}"/>
              </a:ext>
            </a:extLst>
          </p:cNvPr>
          <p:cNvSpPr>
            <a:spLocks noGrp="1"/>
          </p:cNvSpPr>
          <p:nvPr>
            <p:ph type="sldNum" sz="quarter" idx="12"/>
          </p:nvPr>
        </p:nvSpPr>
        <p:spPr/>
        <p:txBody>
          <a:bodyPr/>
          <a:lstStyle/>
          <a:p>
            <a:fld id="{814360E6-1C47-9347-B8BB-73E3F8479DD6}" type="slidenum">
              <a:rPr lang="en-US">
                <a:solidFill>
                  <a:schemeClr val="bg1"/>
                </a:solidFill>
              </a:rPr>
              <a:t>112</a:t>
            </a:fld>
            <a:endParaRPr lang="en-US">
              <a:solidFill>
                <a:schemeClr val="bg1"/>
              </a:solidFill>
            </a:endParaRPr>
          </a:p>
        </p:txBody>
      </p:sp>
      <p:sp>
        <p:nvSpPr>
          <p:cNvPr id="9" name="TextBox 8">
            <a:extLst>
              <a:ext uri="{FF2B5EF4-FFF2-40B4-BE49-F238E27FC236}">
                <a16:creationId xmlns:a16="http://schemas.microsoft.com/office/drawing/2014/main" id="{6D315754-C880-1944-973D-8639DE494D89}"/>
              </a:ext>
            </a:extLst>
          </p:cNvPr>
          <p:cNvSpPr txBox="1"/>
          <p:nvPr/>
        </p:nvSpPr>
        <p:spPr>
          <a:xfrm>
            <a:off x="897925" y="1082215"/>
            <a:ext cx="3406877" cy="3457357"/>
          </a:xfrm>
          <a:prstGeom prst="rect">
            <a:avLst/>
          </a:prstGeom>
          <a:noFill/>
        </p:spPr>
        <p:txBody>
          <a:bodyPr wrap="square" rtlCol="0">
            <a:spAutoFit/>
          </a:bodyPr>
          <a:lstStyle/>
          <a:p>
            <a:r>
              <a:rPr lang="en-US" sz="1050"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Montgomery County Business Center/Business Advancement Team  </a:t>
            </a:r>
            <a:endParaRPr lang="en-US" sz="1050" dirty="0">
              <a:solidFill>
                <a:srgbClr val="C00000"/>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County government staff to help your business navigate County government, licensing, permitting, procurement, and other processes. </a:t>
            </a:r>
          </a:p>
          <a:p>
            <a:pPr>
              <a:spcBef>
                <a:spcPts val="750"/>
              </a:spcBef>
            </a:pPr>
            <a:r>
              <a:rPr lang="en-US" sz="1050" dirty="0">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MD Women’s Business Center (MWBC) </a:t>
            </a:r>
            <a:br>
              <a:rPr lang="en-US" sz="1050" b="1" dirty="0">
                <a:latin typeface="Arial" panose="020B0604020202020204" pitchFamily="34" charset="0"/>
                <a:cs typeface="Arial" panose="020B0604020202020204" pitchFamily="34" charset="0"/>
              </a:rPr>
            </a:br>
            <a:r>
              <a:rPr lang="en-US" sz="1050" dirty="0">
                <a:latin typeface="Arial" panose="020B0604020202020204" pitchFamily="34" charset="0"/>
                <a:cs typeface="Arial" panose="020B0604020202020204" pitchFamily="34" charset="0"/>
              </a:rPr>
              <a:t>Works with entrepreneurs across Maryland's capital region to help women start, sustain and grow their businesses </a:t>
            </a:r>
            <a:endParaRPr lang="en-US" sz="1050" b="1" dirty="0">
              <a:latin typeface="Arial" panose="020B0604020202020204" pitchFamily="34" charset="0"/>
              <a:cs typeface="Arial" panose="020B0604020202020204" pitchFamily="34" charset="0"/>
            </a:endParaRPr>
          </a:p>
          <a:p>
            <a:pPr>
              <a:spcBef>
                <a:spcPts val="450"/>
              </a:spcBef>
            </a:pPr>
            <a:r>
              <a:rPr lang="en-US" sz="1050" dirty="0">
                <a:solidFill>
                  <a:srgbClr val="C00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Latino Economic Development Center (LEDC)</a:t>
            </a:r>
            <a:r>
              <a:rPr lang="en-US" sz="1050" dirty="0">
                <a:solidFill>
                  <a:srgbClr val="C00000"/>
                </a:solidFill>
                <a:latin typeface="Arial" panose="020B0604020202020204" pitchFamily="34" charset="0"/>
                <a:cs typeface="Arial" panose="020B0604020202020204" pitchFamily="34" charset="0"/>
              </a:rPr>
              <a:t> – </a:t>
            </a:r>
            <a:r>
              <a:rPr lang="en-US" sz="1050" dirty="0">
                <a:latin typeface="Arial" panose="020B0604020202020204" pitchFamily="34" charset="0"/>
                <a:cs typeface="Arial" panose="020B0604020202020204" pitchFamily="34" charset="0"/>
              </a:rPr>
              <a:t>Drives economic and social advancement to underserved local Latino communities    </a:t>
            </a:r>
            <a:endParaRPr lang="en-US" sz="1050" b="1" dirty="0">
              <a:latin typeface="Arial" panose="020B0604020202020204" pitchFamily="34" charset="0"/>
              <a:cs typeface="Arial" panose="020B0604020202020204" pitchFamily="34" charset="0"/>
            </a:endParaRPr>
          </a:p>
          <a:p>
            <a:pPr>
              <a:spcBef>
                <a:spcPts val="450"/>
              </a:spcBef>
              <a:buClr>
                <a:srgbClr val="C00000"/>
              </a:buClr>
            </a:pPr>
            <a:r>
              <a:rPr lang="en-US" sz="1050" dirty="0">
                <a:solidFill>
                  <a:srgbClr val="C000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MD Small Business Development Center (SBDC)</a:t>
            </a:r>
            <a:r>
              <a:rPr lang="en-US" sz="1050" dirty="0">
                <a:solidFill>
                  <a:srgbClr val="C00000"/>
                </a:solidFill>
                <a:latin typeface="Arial" panose="020B0604020202020204" pitchFamily="34" charset="0"/>
                <a:cs typeface="Arial" panose="020B0604020202020204" pitchFamily="34" charset="0"/>
              </a:rPr>
              <a:t> </a:t>
            </a:r>
            <a:r>
              <a:rPr lang="en-US" sz="1050" b="1" dirty="0">
                <a:latin typeface="Arial" panose="020B0604020202020204" pitchFamily="34" charset="0"/>
                <a:cs typeface="Arial" panose="020B0604020202020204" pitchFamily="34" charset="0"/>
              </a:rPr>
              <a:t> </a:t>
            </a:r>
            <a:br>
              <a:rPr lang="en-US" sz="1050" b="1" dirty="0">
                <a:latin typeface="Arial" panose="020B0604020202020204" pitchFamily="34" charset="0"/>
                <a:cs typeface="Arial" panose="020B0604020202020204" pitchFamily="34" charset="0"/>
              </a:rPr>
            </a:br>
            <a:r>
              <a:rPr lang="en-US" sz="1050" dirty="0">
                <a:latin typeface="Arial" panose="020B0604020202020204" pitchFamily="34" charset="0"/>
                <a:cs typeface="Arial" panose="020B0604020202020204" pitchFamily="34" charset="0"/>
              </a:rPr>
              <a:t>Offers support to entrepreneurs and small businesses, including training, consulting and research</a:t>
            </a:r>
          </a:p>
          <a:p>
            <a:pPr>
              <a:spcBef>
                <a:spcPts val="450"/>
              </a:spcBef>
            </a:pPr>
            <a:r>
              <a:rPr lang="en-US" sz="1050" dirty="0">
                <a:solidFill>
                  <a:srgbClr val="C0000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The Governor's Office of Small, Minority &amp; Women </a:t>
            </a:r>
            <a:br>
              <a:rPr lang="en-US" sz="1050" dirty="0">
                <a:solidFill>
                  <a:srgbClr val="C0000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br>
            <a:r>
              <a:rPr lang="en-US" sz="1050" dirty="0">
                <a:solidFill>
                  <a:srgbClr val="C0000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Business Affairs (GOSBA)</a:t>
            </a:r>
            <a:r>
              <a:rPr lang="en-US" sz="1050" dirty="0">
                <a:solidFill>
                  <a:srgbClr val="C00000"/>
                </a:solidFill>
                <a:latin typeface="Arial" panose="020B0604020202020204" pitchFamily="34" charset="0"/>
                <a:cs typeface="Arial" panose="020B0604020202020204" pitchFamily="34" charset="0"/>
              </a:rPr>
              <a:t> –</a:t>
            </a:r>
            <a:r>
              <a:rPr lang="en-US" sz="1050" b="1" dirty="0">
                <a:solidFill>
                  <a:srgbClr val="C00000"/>
                </a:solidFill>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rPr>
              <a:t>Connects the small business community with greater economic opportunities in both the public and private sectors. </a:t>
            </a:r>
          </a:p>
        </p:txBody>
      </p:sp>
      <p:pic>
        <p:nvPicPr>
          <p:cNvPr id="5" name="Picture 4">
            <a:extLst>
              <a:ext uri="{FF2B5EF4-FFF2-40B4-BE49-F238E27FC236}">
                <a16:creationId xmlns:a16="http://schemas.microsoft.com/office/drawing/2014/main" id="{D1C55345-6CB7-588A-C2C9-C425BBD8D0CF}"/>
              </a:ext>
            </a:extLst>
          </p:cNvPr>
          <p:cNvPicPr>
            <a:picLocks noChangeAspect="1"/>
          </p:cNvPicPr>
          <p:nvPr/>
        </p:nvPicPr>
        <p:blipFill>
          <a:blip r:embed="rId8"/>
          <a:stretch>
            <a:fillRect/>
          </a:stretch>
        </p:blipFill>
        <p:spPr>
          <a:xfrm>
            <a:off x="253056" y="4615817"/>
            <a:ext cx="1593329" cy="339910"/>
          </a:xfrm>
          <a:prstGeom prst="rect">
            <a:avLst/>
          </a:prstGeom>
        </p:spPr>
      </p:pic>
      <p:sp>
        <p:nvSpPr>
          <p:cNvPr id="8" name="TextBox 7">
            <a:extLst>
              <a:ext uri="{FF2B5EF4-FFF2-40B4-BE49-F238E27FC236}">
                <a16:creationId xmlns:a16="http://schemas.microsoft.com/office/drawing/2014/main" id="{03A02094-8934-5E3F-4096-3E375D4B0FBD}"/>
              </a:ext>
            </a:extLst>
          </p:cNvPr>
          <p:cNvSpPr txBox="1"/>
          <p:nvPr/>
        </p:nvSpPr>
        <p:spPr>
          <a:xfrm>
            <a:off x="4292628" y="1077939"/>
            <a:ext cx="3401878" cy="3495829"/>
          </a:xfrm>
          <a:prstGeom prst="rect">
            <a:avLst/>
          </a:prstGeom>
          <a:noFill/>
        </p:spPr>
        <p:txBody>
          <a:bodyPr wrap="square" rtlCol="0">
            <a:spAutoFit/>
          </a:bodyPr>
          <a:lstStyle/>
          <a:p>
            <a:pPr fontAlgn="base">
              <a:spcBef>
                <a:spcPts val="750"/>
              </a:spcBef>
            </a:pPr>
            <a:r>
              <a:rPr lang="en-US" sz="1050" dirty="0">
                <a:solidFill>
                  <a:srgbClr val="C00000"/>
                </a:solidFill>
                <a:latin typeface="Arial" panose="020B0604020202020204" pitchFamily="34" charset="0"/>
                <a:hlinkClick r:id="rId9" action="ppaction://hlinkfile">
                  <a:extLst>
                    <a:ext uri="{A12FA001-AC4F-418D-AE19-62706E023703}">
                      <ahyp:hlinkClr xmlns:ahyp="http://schemas.microsoft.com/office/drawing/2018/hyperlinkcolor" val="tx"/>
                    </a:ext>
                  </a:extLst>
                </a:hlinkClick>
              </a:rPr>
              <a:t>Montgomery County Regional Services Centers​</a:t>
            </a:r>
            <a:br>
              <a:rPr lang="en-US" sz="1050" dirty="0">
                <a:latin typeface="Arial" panose="020B0604020202020204" pitchFamily="34" charset="0"/>
              </a:rPr>
            </a:br>
            <a:r>
              <a:rPr lang="en-US" sz="1050" dirty="0">
                <a:latin typeface="Arial" panose="020B0604020202020204" pitchFamily="34" charset="0"/>
              </a:rPr>
              <a:t>Liaison between the County and its residents and businesses ​to provide information, identify issues and recommend solutions.​</a:t>
            </a:r>
            <a:br>
              <a:rPr lang="en-US" sz="1050" dirty="0">
                <a:latin typeface="Arial" panose="020B0604020202020204" pitchFamily="34" charset="0"/>
              </a:rPr>
            </a:br>
            <a:endParaRPr lang="en-US" sz="1050" dirty="0">
              <a:latin typeface="Arial" panose="020B0604020202020204" pitchFamily="34" charset="0"/>
              <a:cs typeface="Arial" panose="020B0604020202020204" pitchFamily="34" charset="0"/>
            </a:endParaRPr>
          </a:p>
          <a:p>
            <a:pPr fontAlgn="base">
              <a:spcBef>
                <a:spcPts val="750"/>
              </a:spcBef>
            </a:pPr>
            <a:r>
              <a:rPr lang="en-US" sz="1050" dirty="0">
                <a:solidFill>
                  <a:srgbClr val="C00000"/>
                </a:solidFill>
                <a:latin typeface="Arial" panose="020B0604020202020204" pitchFamily="34" charset="0"/>
                <a:cs typeface="Arial" panose="020B0604020202020204" pitchFamily="34" charset="0"/>
                <a:hlinkClick r:id="rId10" action="ppaction://hlinkfile">
                  <a:extLst>
                    <a:ext uri="{A12FA001-AC4F-418D-AE19-62706E023703}">
                      <ahyp:hlinkClr xmlns:ahyp="http://schemas.microsoft.com/office/drawing/2018/hyperlinkcolor" val="tx"/>
                    </a:ext>
                  </a:extLst>
                </a:hlinkClick>
              </a:rPr>
              <a:t>The MD Entrepreneur Hub </a:t>
            </a:r>
            <a:r>
              <a:rPr lang="en-US" sz="1050" dirty="0">
                <a:latin typeface="Arial" panose="020B0604020202020204" pitchFamily="34" charset="0"/>
                <a:cs typeface="Arial" panose="020B0604020202020204" pitchFamily="34" charset="0"/>
              </a:rPr>
              <a:t>– An interactive </a:t>
            </a:r>
            <a:br>
              <a:rPr lang="en-US" sz="1050" dirty="0">
                <a:latin typeface="Arial" panose="020B0604020202020204" pitchFamily="34" charset="0"/>
                <a:cs typeface="Arial" panose="020B0604020202020204" pitchFamily="34" charset="0"/>
              </a:rPr>
            </a:br>
            <a:r>
              <a:rPr lang="en-US" sz="1050" dirty="0">
                <a:latin typeface="Arial" panose="020B0604020202020204" pitchFamily="34" charset="0"/>
                <a:cs typeface="Arial" panose="020B0604020202020204" pitchFamily="34" charset="0"/>
              </a:rPr>
              <a:t>portal to find the resources your business needs, </a:t>
            </a:r>
            <a:br>
              <a:rPr lang="en-US" sz="1050" dirty="0">
                <a:latin typeface="Arial" panose="020B0604020202020204" pitchFamily="34" charset="0"/>
                <a:cs typeface="Arial" panose="020B0604020202020204" pitchFamily="34" charset="0"/>
              </a:rPr>
            </a:br>
            <a:r>
              <a:rPr lang="en-US" sz="1050" dirty="0">
                <a:latin typeface="Arial" panose="020B0604020202020204" pitchFamily="34" charset="0"/>
                <a:cs typeface="Arial" panose="020B0604020202020204" pitchFamily="34" charset="0"/>
              </a:rPr>
              <a:t>from funding to talent. Over 2,000 resources to build your business in MD. </a:t>
            </a:r>
          </a:p>
          <a:p>
            <a:pPr fontAlgn="base">
              <a:spcBef>
                <a:spcPts val="750"/>
              </a:spcBef>
            </a:pPr>
            <a:r>
              <a:rPr lang="en-US" sz="1050" dirty="0">
                <a:solidFill>
                  <a:srgbClr val="C00000"/>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MD Department of Commerce</a:t>
            </a:r>
            <a:r>
              <a:rPr lang="en-US" sz="1050" dirty="0">
                <a:solidFill>
                  <a:srgbClr val="C00000"/>
                </a:solidFill>
                <a:latin typeface="Arial" panose="020B0604020202020204" pitchFamily="34" charset="0"/>
                <a:cs typeface="Arial" panose="020B0604020202020204" pitchFamily="34" charset="0"/>
              </a:rPr>
              <a:t> – </a:t>
            </a:r>
            <a:r>
              <a:rPr lang="en-US" sz="1050" dirty="0">
                <a:latin typeface="Arial" panose="020B0604020202020204" pitchFamily="34" charset="0"/>
                <a:cs typeface="Arial" panose="020B0604020202020204" pitchFamily="34" charset="0"/>
              </a:rPr>
              <a:t>Dedicated Montgomery County office to help businesses with retention, relocation and expansion needs and finding opportunities.</a:t>
            </a:r>
            <a:endParaRPr lang="en-US" sz="1050" b="1" dirty="0">
              <a:solidFill>
                <a:srgbClr val="0070C0"/>
              </a:solidFill>
              <a:latin typeface="Arial" panose="020B0604020202020204" pitchFamily="34" charset="0"/>
              <a:cs typeface="Arial" panose="020B0604020202020204" pitchFamily="34" charset="0"/>
            </a:endParaRPr>
          </a:p>
          <a:p>
            <a:pPr>
              <a:spcBef>
                <a:spcPts val="450"/>
              </a:spcBef>
              <a:buClr>
                <a:srgbClr val="C00000"/>
              </a:buClr>
            </a:pPr>
            <a:r>
              <a:rPr lang="en-US" sz="1050" dirty="0">
                <a:solidFill>
                  <a:srgbClr val="C00000"/>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Maryland Business Express (MBE)</a:t>
            </a:r>
            <a:r>
              <a:rPr lang="en-US" sz="1050" dirty="0">
                <a:solidFill>
                  <a:srgbClr val="C00000"/>
                </a:solidFill>
                <a:latin typeface="Arial" panose="020B0604020202020204" pitchFamily="34" charset="0"/>
                <a:cs typeface="Arial" panose="020B0604020202020204" pitchFamily="34" charset="0"/>
              </a:rPr>
              <a:t> – </a:t>
            </a:r>
            <a:r>
              <a:rPr lang="en-US" sz="1050" dirty="0">
                <a:latin typeface="Arial" panose="020B0604020202020204" pitchFamily="34" charset="0"/>
                <a:cs typeface="Arial" panose="020B0604020202020204" pitchFamily="34" charset="0"/>
              </a:rPr>
              <a:t>Plan, start, manage and grow your business with help from the business express service.  </a:t>
            </a:r>
          </a:p>
          <a:p>
            <a:pPr fontAlgn="base">
              <a:spcBef>
                <a:spcPts val="450"/>
              </a:spcBef>
            </a:pPr>
            <a:r>
              <a:rPr lang="en-US" sz="1050" dirty="0">
                <a:solidFill>
                  <a:srgbClr val="C00000"/>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SCORE</a:t>
            </a:r>
            <a:r>
              <a:rPr lang="en-US" sz="1050" dirty="0">
                <a:solidFill>
                  <a:srgbClr val="C00000"/>
                </a:solidFill>
                <a:latin typeface="Arial" panose="020B0604020202020204" pitchFamily="34" charset="0"/>
                <a:cs typeface="Arial" panose="020B0604020202020204" pitchFamily="34" charset="0"/>
              </a:rPr>
              <a:t> – </a:t>
            </a:r>
            <a:r>
              <a:rPr lang="en-US" sz="1050" dirty="0">
                <a:latin typeface="Arial" panose="020B0604020202020204" pitchFamily="34" charset="0"/>
                <a:cs typeface="Arial" panose="020B0604020202020204" pitchFamily="34" charset="0"/>
              </a:rPr>
              <a:t>Free confidential business advice and mentoring via a network of 10,000 volunteer business experts through the SBA.</a:t>
            </a:r>
          </a:p>
        </p:txBody>
      </p:sp>
    </p:spTree>
    <p:extLst>
      <p:ext uri="{BB962C8B-B14F-4D97-AF65-F5344CB8AC3E}">
        <p14:creationId xmlns:p14="http://schemas.microsoft.com/office/powerpoint/2010/main" val="17684554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AA3A7-105B-B74E-AF23-3B2FBF2931DB}"/>
              </a:ext>
            </a:extLst>
          </p:cNvPr>
          <p:cNvPicPr>
            <a:picLocks noChangeAspect="1"/>
          </p:cNvPicPr>
          <p:nvPr/>
        </p:nvPicPr>
        <p:blipFill>
          <a:blip r:embed="rId2"/>
          <a:stretch>
            <a:fillRect/>
          </a:stretch>
        </p:blipFill>
        <p:spPr>
          <a:xfrm flipH="1">
            <a:off x="7682329" y="-3068"/>
            <a:ext cx="1461671" cy="5143500"/>
          </a:xfrm>
          <a:prstGeom prst="rect">
            <a:avLst/>
          </a:prstGeom>
        </p:spPr>
      </p:pic>
      <p:sp>
        <p:nvSpPr>
          <p:cNvPr id="2" name="Slide Number Placeholder 1">
            <a:extLst>
              <a:ext uri="{FF2B5EF4-FFF2-40B4-BE49-F238E27FC236}">
                <a16:creationId xmlns:a16="http://schemas.microsoft.com/office/drawing/2014/main" id="{EAFAD0C8-4827-EB41-BD73-DC7019C9D677}"/>
              </a:ext>
            </a:extLst>
          </p:cNvPr>
          <p:cNvSpPr>
            <a:spLocks noGrp="1"/>
          </p:cNvSpPr>
          <p:nvPr>
            <p:ph type="sldNum" sz="quarter" idx="12"/>
          </p:nvPr>
        </p:nvSpPr>
        <p:spPr/>
        <p:txBody>
          <a:bodyPr/>
          <a:lstStyle/>
          <a:p>
            <a:fld id="{814360E6-1C47-9347-B8BB-73E3F8479DD6}" type="slidenum">
              <a:rPr lang="en-US" smtClean="0">
                <a:solidFill>
                  <a:schemeClr val="bg1"/>
                </a:solidFill>
              </a:rPr>
              <a:t>113</a:t>
            </a:fld>
            <a:endParaRPr lang="en-US">
              <a:solidFill>
                <a:schemeClr val="bg1"/>
              </a:solidFill>
            </a:endParaRPr>
          </a:p>
        </p:txBody>
      </p:sp>
      <p:sp>
        <p:nvSpPr>
          <p:cNvPr id="4" name="Rectangle 3">
            <a:extLst>
              <a:ext uri="{FF2B5EF4-FFF2-40B4-BE49-F238E27FC236}">
                <a16:creationId xmlns:a16="http://schemas.microsoft.com/office/drawing/2014/main" id="{C1633D0E-1178-5440-B0B1-328F4A4C8B31}"/>
              </a:ext>
            </a:extLst>
          </p:cNvPr>
          <p:cNvSpPr/>
          <p:nvPr/>
        </p:nvSpPr>
        <p:spPr>
          <a:xfrm>
            <a:off x="463353" y="292704"/>
            <a:ext cx="3459044" cy="784830"/>
          </a:xfrm>
          <a:prstGeom prst="rect">
            <a:avLst/>
          </a:prstGeom>
        </p:spPr>
        <p:txBody>
          <a:bodyPr wrap="square">
            <a:spAutoFit/>
          </a:bodyPr>
          <a:lstStyle/>
          <a:p>
            <a:r>
              <a:rPr lang="en-US" sz="2250" b="1" dirty="0">
                <a:solidFill>
                  <a:srgbClr val="C00000"/>
                </a:solidFill>
                <a:latin typeface="Arial" panose="020B0604020202020204" pitchFamily="34" charset="0"/>
                <a:cs typeface="Arial" panose="020B0604020202020204" pitchFamily="34" charset="0"/>
              </a:rPr>
              <a:t>Chambers</a:t>
            </a:r>
            <a:r>
              <a:rPr lang="en-US" sz="2250" b="1" dirty="0">
                <a:latin typeface="Arial" panose="020B0604020202020204" pitchFamily="34" charset="0"/>
                <a:cs typeface="Arial" panose="020B0604020202020204" pitchFamily="34" charset="0"/>
              </a:rPr>
              <a:t> of Commerce</a:t>
            </a:r>
          </a:p>
        </p:txBody>
      </p:sp>
      <p:sp>
        <p:nvSpPr>
          <p:cNvPr id="12" name="TextBox 11">
            <a:extLst>
              <a:ext uri="{FF2B5EF4-FFF2-40B4-BE49-F238E27FC236}">
                <a16:creationId xmlns:a16="http://schemas.microsoft.com/office/drawing/2014/main" id="{C728B844-FD20-8B4C-B545-75E594D232DF}"/>
              </a:ext>
            </a:extLst>
          </p:cNvPr>
          <p:cNvSpPr txBox="1"/>
          <p:nvPr/>
        </p:nvSpPr>
        <p:spPr>
          <a:xfrm>
            <a:off x="564447" y="1114455"/>
            <a:ext cx="4337129" cy="461665"/>
          </a:xfrm>
          <a:prstGeom prst="rect">
            <a:avLst/>
          </a:prstGeom>
          <a:noFill/>
        </p:spPr>
        <p:txBody>
          <a:bodyPr wrap="square" rtlCol="0">
            <a:spAutoFit/>
          </a:bodyPr>
          <a:lstStyle/>
          <a:p>
            <a:pPr>
              <a:spcBef>
                <a:spcPts val="225"/>
              </a:spcBef>
              <a:buClr>
                <a:srgbClr val="C00000"/>
              </a:buClr>
            </a:pPr>
            <a:r>
              <a:rPr lang="en-US" sz="1200" dirty="0">
                <a:latin typeface="Arial" panose="020B0604020202020204" pitchFamily="34" charset="0"/>
                <a:cs typeface="Arial" panose="020B0604020202020204" pitchFamily="34" charset="0"/>
              </a:rPr>
              <a:t>Montgomery County has dozens of chambers and business membership organizations to support your business. </a:t>
            </a:r>
          </a:p>
        </p:txBody>
      </p:sp>
      <p:pic>
        <p:nvPicPr>
          <p:cNvPr id="14" name="Picture 13" descr="A picture containing logo&#10;&#10;Description automatically generated">
            <a:extLst>
              <a:ext uri="{FF2B5EF4-FFF2-40B4-BE49-F238E27FC236}">
                <a16:creationId xmlns:a16="http://schemas.microsoft.com/office/drawing/2014/main" id="{76815F1A-A570-0C4D-8150-5D449171A0D6}"/>
              </a:ext>
            </a:extLst>
          </p:cNvPr>
          <p:cNvPicPr>
            <a:picLocks noChangeAspect="1"/>
          </p:cNvPicPr>
          <p:nvPr/>
        </p:nvPicPr>
        <p:blipFill>
          <a:blip r:embed="rId3"/>
          <a:stretch>
            <a:fillRect/>
          </a:stretch>
        </p:blipFill>
        <p:spPr>
          <a:xfrm>
            <a:off x="2564792" y="2018339"/>
            <a:ext cx="1889847" cy="465410"/>
          </a:xfrm>
          <a:prstGeom prst="rect">
            <a:avLst/>
          </a:prstGeom>
        </p:spPr>
      </p:pic>
      <p:pic>
        <p:nvPicPr>
          <p:cNvPr id="18" name="Picture 17" descr="Logo, company name&#10;&#10;Description automatically generated">
            <a:extLst>
              <a:ext uri="{FF2B5EF4-FFF2-40B4-BE49-F238E27FC236}">
                <a16:creationId xmlns:a16="http://schemas.microsoft.com/office/drawing/2014/main" id="{EF35B4EE-704F-4842-88E2-D24856308BC6}"/>
              </a:ext>
            </a:extLst>
          </p:cNvPr>
          <p:cNvPicPr>
            <a:picLocks noChangeAspect="1"/>
          </p:cNvPicPr>
          <p:nvPr/>
        </p:nvPicPr>
        <p:blipFill>
          <a:blip r:embed="rId4"/>
          <a:stretch>
            <a:fillRect/>
          </a:stretch>
        </p:blipFill>
        <p:spPr>
          <a:xfrm>
            <a:off x="4625950" y="2743413"/>
            <a:ext cx="899330" cy="599554"/>
          </a:xfrm>
          <a:prstGeom prst="rect">
            <a:avLst/>
          </a:prstGeom>
        </p:spPr>
      </p:pic>
      <p:pic>
        <p:nvPicPr>
          <p:cNvPr id="22" name="Picture 21" descr="Text&#10;&#10;Description automatically generated">
            <a:extLst>
              <a:ext uri="{FF2B5EF4-FFF2-40B4-BE49-F238E27FC236}">
                <a16:creationId xmlns:a16="http://schemas.microsoft.com/office/drawing/2014/main" id="{3342C616-4249-0E4E-A569-FF78408F758B}"/>
              </a:ext>
            </a:extLst>
          </p:cNvPr>
          <p:cNvPicPr>
            <a:picLocks noChangeAspect="1"/>
          </p:cNvPicPr>
          <p:nvPr/>
        </p:nvPicPr>
        <p:blipFill>
          <a:blip r:embed="rId5"/>
          <a:stretch>
            <a:fillRect/>
          </a:stretch>
        </p:blipFill>
        <p:spPr>
          <a:xfrm>
            <a:off x="5797985" y="2027352"/>
            <a:ext cx="1854052" cy="393549"/>
          </a:xfrm>
          <a:prstGeom prst="rect">
            <a:avLst/>
          </a:prstGeom>
        </p:spPr>
      </p:pic>
      <p:pic>
        <p:nvPicPr>
          <p:cNvPr id="26" name="Picture 25" descr="Logo&#10;&#10;Description automatically generated">
            <a:extLst>
              <a:ext uri="{FF2B5EF4-FFF2-40B4-BE49-F238E27FC236}">
                <a16:creationId xmlns:a16="http://schemas.microsoft.com/office/drawing/2014/main" id="{EB6E4B64-AB32-C442-A9A7-C5A4662AD24F}"/>
              </a:ext>
            </a:extLst>
          </p:cNvPr>
          <p:cNvPicPr>
            <a:picLocks noChangeAspect="1"/>
          </p:cNvPicPr>
          <p:nvPr/>
        </p:nvPicPr>
        <p:blipFill>
          <a:blip r:embed="rId6"/>
          <a:stretch>
            <a:fillRect/>
          </a:stretch>
        </p:blipFill>
        <p:spPr>
          <a:xfrm>
            <a:off x="6462036" y="3481226"/>
            <a:ext cx="848404" cy="959274"/>
          </a:xfrm>
          <a:prstGeom prst="rect">
            <a:avLst/>
          </a:prstGeom>
        </p:spPr>
      </p:pic>
      <p:pic>
        <p:nvPicPr>
          <p:cNvPr id="28" name="Picture 27" descr="Logo, company name&#10;&#10;Description automatically generated">
            <a:extLst>
              <a:ext uri="{FF2B5EF4-FFF2-40B4-BE49-F238E27FC236}">
                <a16:creationId xmlns:a16="http://schemas.microsoft.com/office/drawing/2014/main" id="{6FF79A07-918B-9A4D-9751-751D5CDD465D}"/>
              </a:ext>
            </a:extLst>
          </p:cNvPr>
          <p:cNvPicPr>
            <a:picLocks noChangeAspect="1"/>
          </p:cNvPicPr>
          <p:nvPr/>
        </p:nvPicPr>
        <p:blipFill rotWithShape="1">
          <a:blip r:embed="rId7"/>
          <a:srcRect l="6210" t="10138" r="6875" b="17190"/>
          <a:stretch/>
        </p:blipFill>
        <p:spPr>
          <a:xfrm>
            <a:off x="737082" y="2841425"/>
            <a:ext cx="1461671" cy="426939"/>
          </a:xfrm>
          <a:prstGeom prst="rect">
            <a:avLst/>
          </a:prstGeom>
        </p:spPr>
      </p:pic>
      <p:pic>
        <p:nvPicPr>
          <p:cNvPr id="30" name="Picture 29" descr="Calendar&#10;&#10;Description automatically generated">
            <a:extLst>
              <a:ext uri="{FF2B5EF4-FFF2-40B4-BE49-F238E27FC236}">
                <a16:creationId xmlns:a16="http://schemas.microsoft.com/office/drawing/2014/main" id="{044FCEE9-96E9-4543-B768-AB979800F9ED}"/>
              </a:ext>
            </a:extLst>
          </p:cNvPr>
          <p:cNvPicPr>
            <a:picLocks noChangeAspect="1"/>
          </p:cNvPicPr>
          <p:nvPr/>
        </p:nvPicPr>
        <p:blipFill>
          <a:blip r:embed="rId8"/>
          <a:stretch>
            <a:fillRect/>
          </a:stretch>
        </p:blipFill>
        <p:spPr>
          <a:xfrm>
            <a:off x="5663056" y="2755032"/>
            <a:ext cx="584949" cy="584949"/>
          </a:xfrm>
          <a:prstGeom prst="rect">
            <a:avLst/>
          </a:prstGeom>
        </p:spPr>
      </p:pic>
      <p:pic>
        <p:nvPicPr>
          <p:cNvPr id="32" name="Picture 31" descr="Text&#10;&#10;Description automatically generated with medium confidence">
            <a:extLst>
              <a:ext uri="{FF2B5EF4-FFF2-40B4-BE49-F238E27FC236}">
                <a16:creationId xmlns:a16="http://schemas.microsoft.com/office/drawing/2014/main" id="{0D939EFE-99BD-ED4F-BFEC-B37A773390E1}"/>
              </a:ext>
            </a:extLst>
          </p:cNvPr>
          <p:cNvPicPr>
            <a:picLocks noChangeAspect="1"/>
          </p:cNvPicPr>
          <p:nvPr/>
        </p:nvPicPr>
        <p:blipFill>
          <a:blip r:embed="rId9"/>
          <a:stretch>
            <a:fillRect/>
          </a:stretch>
        </p:blipFill>
        <p:spPr>
          <a:xfrm>
            <a:off x="6544758" y="2815137"/>
            <a:ext cx="1137572" cy="458759"/>
          </a:xfrm>
          <a:prstGeom prst="rect">
            <a:avLst/>
          </a:prstGeom>
        </p:spPr>
      </p:pic>
      <p:pic>
        <p:nvPicPr>
          <p:cNvPr id="34" name="Picture 33" descr="A picture containing text, sign&#10;&#10;Description automatically generated">
            <a:extLst>
              <a:ext uri="{FF2B5EF4-FFF2-40B4-BE49-F238E27FC236}">
                <a16:creationId xmlns:a16="http://schemas.microsoft.com/office/drawing/2014/main" id="{C9BBEA91-AB6B-5447-A020-D474F0FAECCB}"/>
              </a:ext>
            </a:extLst>
          </p:cNvPr>
          <p:cNvPicPr>
            <a:picLocks noChangeAspect="1"/>
          </p:cNvPicPr>
          <p:nvPr/>
        </p:nvPicPr>
        <p:blipFill>
          <a:blip r:embed="rId10"/>
          <a:stretch>
            <a:fillRect/>
          </a:stretch>
        </p:blipFill>
        <p:spPr>
          <a:xfrm>
            <a:off x="797413" y="2012115"/>
            <a:ext cx="1485151" cy="388212"/>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id="{F362C0F1-C9A1-804F-A8FA-D8F8F8D764DE}"/>
              </a:ext>
            </a:extLst>
          </p:cNvPr>
          <p:cNvPicPr>
            <a:picLocks noChangeAspect="1"/>
          </p:cNvPicPr>
          <p:nvPr/>
        </p:nvPicPr>
        <p:blipFill>
          <a:blip r:embed="rId11"/>
          <a:stretch>
            <a:fillRect/>
          </a:stretch>
        </p:blipFill>
        <p:spPr>
          <a:xfrm>
            <a:off x="4684020" y="1938885"/>
            <a:ext cx="847426" cy="599554"/>
          </a:xfrm>
          <a:prstGeom prst="rect">
            <a:avLst/>
          </a:prstGeom>
        </p:spPr>
      </p:pic>
      <p:pic>
        <p:nvPicPr>
          <p:cNvPr id="40" name="Picture 39">
            <a:extLst>
              <a:ext uri="{FF2B5EF4-FFF2-40B4-BE49-F238E27FC236}">
                <a16:creationId xmlns:a16="http://schemas.microsoft.com/office/drawing/2014/main" id="{BA3851A1-99A7-3C42-AE65-C6B298B62382}"/>
              </a:ext>
            </a:extLst>
          </p:cNvPr>
          <p:cNvPicPr>
            <a:picLocks noChangeAspect="1"/>
          </p:cNvPicPr>
          <p:nvPr/>
        </p:nvPicPr>
        <p:blipFill>
          <a:blip r:embed="rId12"/>
          <a:stretch>
            <a:fillRect/>
          </a:stretch>
        </p:blipFill>
        <p:spPr>
          <a:xfrm>
            <a:off x="2435142" y="2846402"/>
            <a:ext cx="2082911" cy="411375"/>
          </a:xfrm>
          <a:prstGeom prst="rect">
            <a:avLst/>
          </a:prstGeom>
        </p:spPr>
      </p:pic>
      <p:pic>
        <p:nvPicPr>
          <p:cNvPr id="42" name="Picture 41" descr="Text&#10;&#10;Description automatically generated">
            <a:extLst>
              <a:ext uri="{FF2B5EF4-FFF2-40B4-BE49-F238E27FC236}">
                <a16:creationId xmlns:a16="http://schemas.microsoft.com/office/drawing/2014/main" id="{D8906E7F-B49E-EC4C-AFC7-1A8810754B0C}"/>
              </a:ext>
            </a:extLst>
          </p:cNvPr>
          <p:cNvPicPr>
            <a:picLocks noChangeAspect="1"/>
          </p:cNvPicPr>
          <p:nvPr/>
        </p:nvPicPr>
        <p:blipFill>
          <a:blip r:embed="rId13"/>
          <a:stretch>
            <a:fillRect/>
          </a:stretch>
        </p:blipFill>
        <p:spPr>
          <a:xfrm>
            <a:off x="2776989" y="3707288"/>
            <a:ext cx="1585069" cy="443819"/>
          </a:xfrm>
          <a:prstGeom prst="rect">
            <a:avLst/>
          </a:prstGeom>
        </p:spPr>
      </p:pic>
      <p:pic>
        <p:nvPicPr>
          <p:cNvPr id="44" name="Picture 43" descr="Logo&#10;&#10;Description automatically generated with low confidence">
            <a:extLst>
              <a:ext uri="{FF2B5EF4-FFF2-40B4-BE49-F238E27FC236}">
                <a16:creationId xmlns:a16="http://schemas.microsoft.com/office/drawing/2014/main" id="{72EA99A9-7CC4-FE4B-8011-2E1CA666F110}"/>
              </a:ext>
            </a:extLst>
          </p:cNvPr>
          <p:cNvPicPr>
            <a:picLocks noChangeAspect="1"/>
          </p:cNvPicPr>
          <p:nvPr/>
        </p:nvPicPr>
        <p:blipFill>
          <a:blip r:embed="rId14"/>
          <a:stretch>
            <a:fillRect/>
          </a:stretch>
        </p:blipFill>
        <p:spPr>
          <a:xfrm>
            <a:off x="1285696" y="3643427"/>
            <a:ext cx="1001612" cy="580526"/>
          </a:xfrm>
          <a:prstGeom prst="rect">
            <a:avLst/>
          </a:prstGeom>
        </p:spPr>
      </p:pic>
      <p:pic>
        <p:nvPicPr>
          <p:cNvPr id="46" name="Picture 45" descr="A picture containing logo&#10;&#10;Description automatically generated">
            <a:extLst>
              <a:ext uri="{FF2B5EF4-FFF2-40B4-BE49-F238E27FC236}">
                <a16:creationId xmlns:a16="http://schemas.microsoft.com/office/drawing/2014/main" id="{9604DEF1-0916-1C4B-9608-9642969DF5C4}"/>
              </a:ext>
            </a:extLst>
          </p:cNvPr>
          <p:cNvPicPr>
            <a:picLocks noChangeAspect="1"/>
          </p:cNvPicPr>
          <p:nvPr/>
        </p:nvPicPr>
        <p:blipFill>
          <a:blip r:embed="rId15"/>
          <a:stretch>
            <a:fillRect/>
          </a:stretch>
        </p:blipFill>
        <p:spPr>
          <a:xfrm>
            <a:off x="4769840" y="3724833"/>
            <a:ext cx="1461671" cy="311823"/>
          </a:xfrm>
          <a:prstGeom prst="rect">
            <a:avLst/>
          </a:prstGeom>
        </p:spPr>
      </p:pic>
      <p:pic>
        <p:nvPicPr>
          <p:cNvPr id="6" name="Picture 5">
            <a:extLst>
              <a:ext uri="{FF2B5EF4-FFF2-40B4-BE49-F238E27FC236}">
                <a16:creationId xmlns:a16="http://schemas.microsoft.com/office/drawing/2014/main" id="{531F6DEA-EECF-B941-A21E-9BBFA6A65673}"/>
              </a:ext>
            </a:extLst>
          </p:cNvPr>
          <p:cNvPicPr>
            <a:picLocks noChangeAspect="1"/>
          </p:cNvPicPr>
          <p:nvPr/>
        </p:nvPicPr>
        <p:blipFill>
          <a:blip r:embed="rId16"/>
          <a:stretch>
            <a:fillRect/>
          </a:stretch>
        </p:blipFill>
        <p:spPr>
          <a:xfrm>
            <a:off x="5095201" y="938243"/>
            <a:ext cx="2344475" cy="584949"/>
          </a:xfrm>
          <a:prstGeom prst="rect">
            <a:avLst/>
          </a:prstGeom>
        </p:spPr>
      </p:pic>
      <p:pic>
        <p:nvPicPr>
          <p:cNvPr id="5" name="Picture 4">
            <a:extLst>
              <a:ext uri="{FF2B5EF4-FFF2-40B4-BE49-F238E27FC236}">
                <a16:creationId xmlns:a16="http://schemas.microsoft.com/office/drawing/2014/main" id="{3322F7CA-0694-6CE7-510B-2148055C6978}"/>
              </a:ext>
            </a:extLst>
          </p:cNvPr>
          <p:cNvPicPr>
            <a:picLocks noChangeAspect="1"/>
          </p:cNvPicPr>
          <p:nvPr/>
        </p:nvPicPr>
        <p:blipFill>
          <a:blip r:embed="rId17"/>
          <a:stretch>
            <a:fillRect/>
          </a:stretch>
        </p:blipFill>
        <p:spPr>
          <a:xfrm>
            <a:off x="253056" y="4615817"/>
            <a:ext cx="1593329" cy="339910"/>
          </a:xfrm>
          <a:prstGeom prst="rect">
            <a:avLst/>
          </a:prstGeom>
        </p:spPr>
      </p:pic>
    </p:spTree>
    <p:extLst>
      <p:ext uri="{BB962C8B-B14F-4D97-AF65-F5344CB8AC3E}">
        <p14:creationId xmlns:p14="http://schemas.microsoft.com/office/powerpoint/2010/main" val="5378182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round a table smiling&#10;&#10;Description automatically generated with medium confidence">
            <a:extLst>
              <a:ext uri="{FF2B5EF4-FFF2-40B4-BE49-F238E27FC236}">
                <a16:creationId xmlns:a16="http://schemas.microsoft.com/office/drawing/2014/main" id="{2B88379A-CA21-D64C-A362-4223AC0042B4}"/>
              </a:ext>
            </a:extLst>
          </p:cNvPr>
          <p:cNvPicPr>
            <a:picLocks noChangeAspect="1"/>
          </p:cNvPicPr>
          <p:nvPr/>
        </p:nvPicPr>
        <p:blipFill rotWithShape="1">
          <a:blip r:embed="rId2"/>
          <a:srcRect l="14880" r="22602" b="-2743"/>
          <a:stretch/>
        </p:blipFill>
        <p:spPr>
          <a:xfrm>
            <a:off x="4568059" y="0"/>
            <a:ext cx="4575941" cy="5300420"/>
          </a:xfrm>
          <a:prstGeom prst="rect">
            <a:avLst/>
          </a:prstGeom>
        </p:spPr>
      </p:pic>
      <p:pic>
        <p:nvPicPr>
          <p:cNvPr id="5" name="Picture 4">
            <a:extLst>
              <a:ext uri="{FF2B5EF4-FFF2-40B4-BE49-F238E27FC236}">
                <a16:creationId xmlns:a16="http://schemas.microsoft.com/office/drawing/2014/main" id="{17CDED8F-5D8D-D246-9F62-4F54A8CDE0E0}"/>
              </a:ext>
            </a:extLst>
          </p:cNvPr>
          <p:cNvPicPr>
            <a:picLocks noChangeAspect="1"/>
          </p:cNvPicPr>
          <p:nvPr/>
        </p:nvPicPr>
        <p:blipFill>
          <a:blip r:embed="rId3"/>
          <a:stretch>
            <a:fillRect/>
          </a:stretch>
        </p:blipFill>
        <p:spPr>
          <a:xfrm>
            <a:off x="7701423" y="0"/>
            <a:ext cx="1442578" cy="5143500"/>
          </a:xfrm>
          <a:prstGeom prst="rect">
            <a:avLst/>
          </a:prstGeom>
        </p:spPr>
      </p:pic>
      <p:sp>
        <p:nvSpPr>
          <p:cNvPr id="2" name="Slide Number Placeholder 1">
            <a:extLst>
              <a:ext uri="{FF2B5EF4-FFF2-40B4-BE49-F238E27FC236}">
                <a16:creationId xmlns:a16="http://schemas.microsoft.com/office/drawing/2014/main" id="{08633109-A016-4447-BA52-8EABB6097BDA}"/>
              </a:ext>
            </a:extLst>
          </p:cNvPr>
          <p:cNvSpPr>
            <a:spLocks noGrp="1"/>
          </p:cNvSpPr>
          <p:nvPr>
            <p:ph type="sldNum" sz="quarter" idx="12"/>
          </p:nvPr>
        </p:nvSpPr>
        <p:spPr/>
        <p:txBody>
          <a:bodyPr/>
          <a:lstStyle/>
          <a:p>
            <a:fld id="{814360E6-1C47-9347-B8BB-73E3F8479DD6}" type="slidenum">
              <a:rPr lang="en-US">
                <a:solidFill>
                  <a:schemeClr val="bg1"/>
                </a:solidFill>
              </a:rPr>
              <a:t>114</a:t>
            </a:fld>
            <a:endParaRPr lang="en-US">
              <a:solidFill>
                <a:schemeClr val="bg1"/>
              </a:solidFill>
            </a:endParaRPr>
          </a:p>
        </p:txBody>
      </p:sp>
      <p:sp>
        <p:nvSpPr>
          <p:cNvPr id="3" name="TextBox 2">
            <a:extLst>
              <a:ext uri="{FF2B5EF4-FFF2-40B4-BE49-F238E27FC236}">
                <a16:creationId xmlns:a16="http://schemas.microsoft.com/office/drawing/2014/main" id="{09AB5650-BC37-7049-84E6-13388690FAFA}"/>
              </a:ext>
            </a:extLst>
          </p:cNvPr>
          <p:cNvSpPr txBox="1"/>
          <p:nvPr/>
        </p:nvSpPr>
        <p:spPr>
          <a:xfrm>
            <a:off x="790243" y="1199497"/>
            <a:ext cx="3156080" cy="3624069"/>
          </a:xfrm>
          <a:prstGeom prst="rect">
            <a:avLst/>
          </a:prstGeom>
          <a:noFill/>
        </p:spPr>
        <p:txBody>
          <a:bodyPr wrap="square" rtlCol="0">
            <a:spAutoFit/>
          </a:bodyPr>
          <a:lstStyle/>
          <a:p>
            <a:pPr>
              <a:buClr>
                <a:srgbClr val="C00000"/>
              </a:buClr>
            </a:pPr>
            <a:r>
              <a:rPr lang="en-US" sz="1200" b="1" dirty="0">
                <a:latin typeface="Arial" panose="020B0604020202020204" pitchFamily="34" charset="0"/>
                <a:cs typeface="Arial" panose="020B0604020202020204" pitchFamily="34" charset="0"/>
              </a:rPr>
              <a:t>Four of our communities </a:t>
            </a:r>
            <a:r>
              <a:rPr lang="en-US" sz="1200" dirty="0">
                <a:latin typeface="Arial" panose="020B0604020202020204" pitchFamily="34" charset="0"/>
                <a:cs typeface="Arial" panose="020B0604020202020204" pitchFamily="34" charset="0"/>
              </a:rPr>
              <a:t>are ranked among the 10 most diverse in the nation:</a:t>
            </a:r>
          </a:p>
          <a:p>
            <a:pPr marL="134541" indent="-134541">
              <a:lnSpc>
                <a:spcPct val="150000"/>
              </a:lnSpc>
              <a:buClr>
                <a:srgbClr val="C00000"/>
              </a:buClr>
              <a:buFont typeface="Arial" panose="020B0604020202020204" pitchFamily="34" charset="0"/>
              <a:buChar char="•"/>
            </a:pPr>
            <a:r>
              <a:rPr lang="en-US" sz="1200" dirty="0">
                <a:latin typeface="Arial" panose="020B0604020202020204" pitchFamily="34" charset="0"/>
                <a:cs typeface="Arial" panose="020B0604020202020204" pitchFamily="34" charset="0"/>
              </a:rPr>
              <a:t>Gaithersburg	</a:t>
            </a:r>
            <a:r>
              <a:rPr lang="en-US" sz="1200" dirty="0">
                <a:solidFill>
                  <a:srgbClr val="C00000"/>
                </a:solidFill>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Silver Spring</a:t>
            </a:r>
          </a:p>
          <a:p>
            <a:pPr marL="134541" indent="-134541">
              <a:buClr>
                <a:srgbClr val="C00000"/>
              </a:buClr>
              <a:buFont typeface="Arial" panose="020B0604020202020204" pitchFamily="34" charset="0"/>
              <a:buChar char="•"/>
            </a:pPr>
            <a:r>
              <a:rPr lang="en-US" sz="1200" dirty="0">
                <a:latin typeface="Arial" panose="020B0604020202020204" pitchFamily="34" charset="0"/>
                <a:cs typeface="Arial" panose="020B0604020202020204" pitchFamily="34" charset="0"/>
              </a:rPr>
              <a:t>Germantown	</a:t>
            </a:r>
            <a:r>
              <a:rPr lang="en-US" sz="1200" dirty="0">
                <a:solidFill>
                  <a:srgbClr val="C00000"/>
                </a:solidFill>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Rockville</a:t>
            </a:r>
          </a:p>
          <a:p>
            <a:pPr>
              <a:buClr>
                <a:srgbClr val="C00000"/>
              </a:buClr>
            </a:pPr>
            <a:r>
              <a:rPr lang="en-US" sz="1200" dirty="0">
                <a:solidFill>
                  <a:schemeClr val="bg1">
                    <a:lumMod val="65000"/>
                  </a:schemeClr>
                </a:solidFill>
                <a:latin typeface="Arial" panose="020B0604020202020204" pitchFamily="34" charset="0"/>
                <a:cs typeface="Arial" panose="020B0604020202020204" pitchFamily="34" charset="0"/>
              </a:rPr>
              <a:t>—</a:t>
            </a:r>
          </a:p>
          <a:p>
            <a:pPr>
              <a:buClr>
                <a:srgbClr val="C00000"/>
              </a:buClr>
            </a:pPr>
            <a:r>
              <a:rPr lang="en-US" sz="1200" b="1" dirty="0">
                <a:latin typeface="Arial" panose="020B0604020202020204" pitchFamily="34" charset="0"/>
                <a:cs typeface="Arial" panose="020B0604020202020204" pitchFamily="34" charset="0"/>
              </a:rPr>
              <a:t>One in three residents </a:t>
            </a:r>
            <a:r>
              <a:rPr lang="en-US" sz="1200" dirty="0">
                <a:latin typeface="Arial" panose="020B0604020202020204" pitchFamily="34" charset="0"/>
                <a:cs typeface="Arial" panose="020B0604020202020204" pitchFamily="34" charset="0"/>
              </a:rPr>
              <a:t>are foreign born</a:t>
            </a:r>
          </a:p>
          <a:p>
            <a:pPr>
              <a:buClr>
                <a:srgbClr val="C00000"/>
              </a:buClr>
            </a:pPr>
            <a:r>
              <a:rPr lang="en-US" sz="1200" dirty="0">
                <a:solidFill>
                  <a:schemeClr val="bg1">
                    <a:lumMod val="65000"/>
                  </a:schemeClr>
                </a:solidFill>
                <a:latin typeface="Arial" panose="020B0604020202020204" pitchFamily="34" charset="0"/>
                <a:cs typeface="Arial" panose="020B0604020202020204" pitchFamily="34" charset="0"/>
              </a:rPr>
              <a:t>—</a:t>
            </a:r>
          </a:p>
          <a:p>
            <a:pPr>
              <a:buClr>
                <a:srgbClr val="C00000"/>
              </a:buClr>
            </a:pPr>
            <a:r>
              <a:rPr lang="en-US" sz="1200" b="1" dirty="0">
                <a:latin typeface="Arial" panose="020B0604020202020204" pitchFamily="34" charset="0"/>
                <a:cs typeface="Arial" panose="020B0604020202020204" pitchFamily="34" charset="0"/>
              </a:rPr>
              <a:t>152 languages spoken </a:t>
            </a:r>
            <a:r>
              <a:rPr lang="en-US" sz="1200" dirty="0">
                <a:latin typeface="Arial" panose="020B0604020202020204" pitchFamily="34" charset="0"/>
                <a:cs typeface="Arial" panose="020B0604020202020204" pitchFamily="34" charset="0"/>
              </a:rPr>
              <a:t>by county residents</a:t>
            </a:r>
          </a:p>
          <a:p>
            <a:pPr>
              <a:buClr>
                <a:srgbClr val="C00000"/>
              </a:buClr>
            </a:pPr>
            <a:r>
              <a:rPr lang="en-US" sz="1200" dirty="0">
                <a:solidFill>
                  <a:schemeClr val="bg1">
                    <a:lumMod val="65000"/>
                  </a:schemeClr>
                </a:solidFill>
                <a:latin typeface="Arial" panose="020B0604020202020204" pitchFamily="34" charset="0"/>
                <a:cs typeface="Arial" panose="020B0604020202020204" pitchFamily="34" charset="0"/>
              </a:rPr>
              <a:t>—</a:t>
            </a:r>
          </a:p>
          <a:p>
            <a:pPr>
              <a:buClr>
                <a:srgbClr val="C00000"/>
              </a:buClr>
            </a:pPr>
            <a:r>
              <a:rPr lang="en-US" sz="1200" dirty="0">
                <a:latin typeface="Arial" panose="020B0604020202020204" pitchFamily="34" charset="0"/>
                <a:cs typeface="Arial" panose="020B0604020202020204" pitchFamily="34" charset="0"/>
              </a:rPr>
              <a:t>Montgomery County public schools </a:t>
            </a:r>
            <a:r>
              <a:rPr lang="en-US" sz="1200" b="1" dirty="0">
                <a:latin typeface="Arial" panose="020B0604020202020204" pitchFamily="34" charset="0"/>
                <a:cs typeface="Arial" panose="020B0604020202020204" pitchFamily="34" charset="0"/>
              </a:rPr>
              <a:t>support gender identity</a:t>
            </a:r>
          </a:p>
          <a:p>
            <a:pPr>
              <a:buClr>
                <a:srgbClr val="C00000"/>
              </a:buClr>
            </a:pPr>
            <a:r>
              <a:rPr lang="en-US" sz="1200" dirty="0">
                <a:solidFill>
                  <a:schemeClr val="bg1">
                    <a:lumMod val="65000"/>
                  </a:schemeClr>
                </a:solidFill>
                <a:latin typeface="Arial" panose="020B0604020202020204" pitchFamily="34" charset="0"/>
                <a:cs typeface="Arial" panose="020B0604020202020204" pitchFamily="34" charset="0"/>
              </a:rPr>
              <a:t>—</a:t>
            </a:r>
          </a:p>
          <a:p>
            <a:pPr>
              <a:buClr>
                <a:srgbClr val="C00000"/>
              </a:buClr>
            </a:pPr>
            <a:r>
              <a:rPr lang="en-US" sz="1200" b="1" dirty="0">
                <a:latin typeface="Arial" panose="020B0604020202020204" pitchFamily="34" charset="0"/>
                <a:cs typeface="Arial" panose="020B0604020202020204" pitchFamily="34" charset="0"/>
              </a:rPr>
              <a:t>54% </a:t>
            </a:r>
            <a:r>
              <a:rPr lang="en-US" sz="1200" dirty="0">
                <a:latin typeface="Arial" panose="020B0604020202020204" pitchFamily="34" charset="0"/>
                <a:cs typeface="Arial" panose="020B0604020202020204" pitchFamily="34" charset="0"/>
              </a:rPr>
              <a:t>of residents are non-white</a:t>
            </a:r>
          </a:p>
          <a:p>
            <a:pPr>
              <a:buClr>
                <a:srgbClr val="C00000"/>
              </a:buClr>
            </a:pPr>
            <a:r>
              <a:rPr lang="en-US" sz="1200" dirty="0">
                <a:solidFill>
                  <a:schemeClr val="bg1">
                    <a:lumMod val="65000"/>
                  </a:schemeClr>
                </a:solidFill>
                <a:latin typeface="Arial" panose="020B0604020202020204" pitchFamily="34" charset="0"/>
                <a:cs typeface="Arial" panose="020B0604020202020204" pitchFamily="34" charset="0"/>
              </a:rPr>
              <a:t>—</a:t>
            </a:r>
            <a:br>
              <a:rPr lang="en-US" sz="1200" dirty="0">
                <a:solidFill>
                  <a:schemeClr val="bg1">
                    <a:lumMod val="65000"/>
                  </a:schemeClr>
                </a:solidFill>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45% </a:t>
            </a:r>
            <a:r>
              <a:rPr lang="en-US" sz="1200" dirty="0">
                <a:latin typeface="Arial" panose="020B0604020202020204" pitchFamily="34" charset="0"/>
                <a:cs typeface="Arial" panose="020B0604020202020204" pitchFamily="34" charset="0"/>
              </a:rPr>
              <a:t>of businesses are minority-owned</a:t>
            </a:r>
          </a:p>
          <a:p>
            <a:pPr>
              <a:buClr>
                <a:srgbClr val="C00000"/>
              </a:buClr>
            </a:pPr>
            <a:endParaRPr lang="en-US" sz="1050" dirty="0">
              <a:latin typeface="Arial" panose="020B0604020202020204" pitchFamily="34" charset="0"/>
              <a:cs typeface="Arial" panose="020B0604020202020204" pitchFamily="34" charset="0"/>
            </a:endParaRPr>
          </a:p>
          <a:p>
            <a:pPr>
              <a:buClr>
                <a:srgbClr val="C00000"/>
              </a:buClr>
            </a:pPr>
            <a:endParaRPr lang="en-US" sz="1050" dirty="0">
              <a:latin typeface="Arial" panose="020B0604020202020204" pitchFamily="34" charset="0"/>
              <a:cs typeface="Arial" panose="020B0604020202020204" pitchFamily="34" charset="0"/>
            </a:endParaRPr>
          </a:p>
          <a:p>
            <a:pPr>
              <a:buClr>
                <a:srgbClr val="C00000"/>
              </a:buClr>
            </a:pPr>
            <a:endParaRPr lang="en-US" sz="105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972954E-E9D7-6946-B2DF-FD696EC4D518}"/>
              </a:ext>
            </a:extLst>
          </p:cNvPr>
          <p:cNvSpPr/>
          <p:nvPr/>
        </p:nvSpPr>
        <p:spPr>
          <a:xfrm>
            <a:off x="175247" y="250678"/>
            <a:ext cx="4392812" cy="784830"/>
          </a:xfrm>
          <a:prstGeom prst="rect">
            <a:avLst/>
          </a:prstGeom>
        </p:spPr>
        <p:txBody>
          <a:bodyPr wrap="square">
            <a:spAutoFit/>
          </a:bodyPr>
          <a:lstStyle/>
          <a:p>
            <a:r>
              <a:rPr lang="en-US" sz="2250" b="1" dirty="0">
                <a:solidFill>
                  <a:srgbClr val="C00000"/>
                </a:solidFill>
                <a:latin typeface="Arial" charset="0"/>
                <a:ea typeface="Arial" charset="0"/>
                <a:cs typeface="Arial" charset="0"/>
              </a:rPr>
              <a:t>Montgomery County</a:t>
            </a:r>
            <a:r>
              <a:rPr lang="en-US" sz="2250" dirty="0">
                <a:latin typeface="Arial" charset="0"/>
                <a:ea typeface="Arial" charset="0"/>
                <a:cs typeface="Arial" charset="0"/>
              </a:rPr>
              <a:t>: A Diverse and Inclusive Community</a:t>
            </a:r>
            <a:endParaRPr lang="en-US" sz="2250" dirty="0"/>
          </a:p>
        </p:txBody>
      </p:sp>
      <p:pic>
        <p:nvPicPr>
          <p:cNvPr id="9" name="Picture 8">
            <a:extLst>
              <a:ext uri="{FF2B5EF4-FFF2-40B4-BE49-F238E27FC236}">
                <a16:creationId xmlns:a16="http://schemas.microsoft.com/office/drawing/2014/main" id="{49A2BBCC-8BBE-9D72-DC6D-A485B61B6D60}"/>
              </a:ext>
            </a:extLst>
          </p:cNvPr>
          <p:cNvPicPr>
            <a:picLocks noChangeAspect="1"/>
          </p:cNvPicPr>
          <p:nvPr/>
        </p:nvPicPr>
        <p:blipFill>
          <a:blip r:embed="rId4"/>
          <a:stretch>
            <a:fillRect/>
          </a:stretch>
        </p:blipFill>
        <p:spPr>
          <a:xfrm>
            <a:off x="253056" y="4615817"/>
            <a:ext cx="1593329" cy="339910"/>
          </a:xfrm>
          <a:prstGeom prst="rect">
            <a:avLst/>
          </a:prstGeom>
        </p:spPr>
      </p:pic>
    </p:spTree>
    <p:extLst>
      <p:ext uri="{BB962C8B-B14F-4D97-AF65-F5344CB8AC3E}">
        <p14:creationId xmlns:p14="http://schemas.microsoft.com/office/powerpoint/2010/main" val="18955038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20BF442-DA0F-DF4C-9BF0-46DC0291B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308" y="1233238"/>
            <a:ext cx="1741384" cy="15982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8798AC2-7244-FE40-90B3-7A3E6DAC7ECF}"/>
              </a:ext>
            </a:extLst>
          </p:cNvPr>
          <p:cNvSpPr txBox="1"/>
          <p:nvPr/>
        </p:nvSpPr>
        <p:spPr>
          <a:xfrm>
            <a:off x="3187687" y="3080424"/>
            <a:ext cx="2768624" cy="415498"/>
          </a:xfrm>
          <a:prstGeom prst="rect">
            <a:avLst/>
          </a:prstGeom>
          <a:noFill/>
        </p:spPr>
        <p:txBody>
          <a:bodyPr wrap="square" rtlCol="0">
            <a:spAutoFit/>
          </a:bodyPr>
          <a:lstStyle/>
          <a:p>
            <a:pPr algn="ctr">
              <a:buClr>
                <a:srgbClr val="C00000"/>
              </a:buClr>
            </a:pPr>
            <a:r>
              <a:rPr lang="en-US" sz="1050" dirty="0">
                <a:latin typeface="Arial" panose="020B0604020202020204" pitchFamily="34" charset="0"/>
                <a:cs typeface="Arial" panose="020B0604020202020204" pitchFamily="34" charset="0"/>
              </a:rPr>
              <a:t>THANK YOU</a:t>
            </a:r>
            <a:br>
              <a:rPr lang="en-US" sz="1050" dirty="0">
                <a:latin typeface="Arial" panose="020B0604020202020204" pitchFamily="34" charset="0"/>
                <a:cs typeface="Arial" panose="020B0604020202020204" pitchFamily="34" charset="0"/>
              </a:rPr>
            </a:br>
            <a:r>
              <a:rPr lang="en-US" sz="1050" dirty="0">
                <a:latin typeface="Arial" panose="020B0604020202020204" pitchFamily="34" charset="0"/>
                <a:cs typeface="Arial" panose="020B0604020202020204" pitchFamily="34" charset="0"/>
              </a:rPr>
              <a:t>Visit us at </a:t>
            </a:r>
            <a:r>
              <a:rPr lang="en-US" sz="105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thinkmoco.com</a:t>
            </a:r>
            <a:endParaRPr lang="en-US" sz="1050" dirty="0">
              <a:solidFill>
                <a:schemeClr val="accent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2C34DE3-9896-E74A-95DE-5819B959029A}"/>
              </a:ext>
            </a:extLst>
          </p:cNvPr>
          <p:cNvSpPr txBox="1"/>
          <p:nvPr/>
        </p:nvSpPr>
        <p:spPr>
          <a:xfrm>
            <a:off x="912107" y="3812220"/>
            <a:ext cx="7319785" cy="992579"/>
          </a:xfrm>
          <a:prstGeom prst="rect">
            <a:avLst/>
          </a:prstGeom>
          <a:noFill/>
        </p:spPr>
        <p:txBody>
          <a:bodyPr wrap="square" rtlCol="0">
            <a:spAutoFit/>
          </a:bodyPr>
          <a:lstStyle/>
          <a:p>
            <a:pPr algn="ctr">
              <a:buClr>
                <a:srgbClr val="C00000"/>
              </a:buClr>
            </a:pPr>
            <a:r>
              <a:rPr lang="en-US" sz="1200" dirty="0">
                <a:solidFill>
                  <a:schemeClr val="accent1"/>
                </a:solidFill>
                <a:latin typeface="Arial" panose="020B0604020202020204" pitchFamily="34" charset="0"/>
                <a:cs typeface="Arial" panose="020B0604020202020204" pitchFamily="34" charset="0"/>
                <a:hlinkClick r:id="rId4"/>
              </a:rPr>
              <a:t>Laurie@thinkmoco.com</a:t>
            </a:r>
            <a:endParaRPr lang="en-US" sz="1200" dirty="0">
              <a:solidFill>
                <a:schemeClr val="accent1"/>
              </a:solidFill>
              <a:latin typeface="Arial" panose="020B0604020202020204" pitchFamily="34" charset="0"/>
              <a:cs typeface="Arial" panose="020B0604020202020204" pitchFamily="34" charset="0"/>
            </a:endParaRPr>
          </a:p>
          <a:p>
            <a:pPr algn="ctr">
              <a:buClr>
                <a:srgbClr val="C00000"/>
              </a:buClr>
            </a:pPr>
            <a:endParaRPr lang="en-US" sz="1050" dirty="0">
              <a:solidFill>
                <a:schemeClr val="accent1"/>
              </a:solidFill>
              <a:latin typeface="Arial" panose="020B0604020202020204" pitchFamily="34" charset="0"/>
              <a:cs typeface="Arial" panose="020B0604020202020204" pitchFamily="34" charset="0"/>
            </a:endParaRPr>
          </a:p>
          <a:p>
            <a:pPr algn="ctr">
              <a:buClr>
                <a:srgbClr val="C00000"/>
              </a:buClr>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Sign up for our </a:t>
            </a:r>
            <a:r>
              <a:rPr lang="en-US" sz="1200" dirty="0">
                <a:solidFill>
                  <a:schemeClr val="accent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newsletter</a:t>
            </a:r>
            <a:r>
              <a:rPr lang="en-US" sz="1200" dirty="0">
                <a:latin typeface="Arial" panose="020B0604020202020204" pitchFamily="34" charset="0"/>
                <a:cs typeface="Arial" panose="020B0604020202020204" pitchFamily="34" charset="0"/>
              </a:rPr>
              <a:t> for ongoing business news and support</a:t>
            </a:r>
          </a:p>
          <a:p>
            <a:pPr algn="ctr">
              <a:buClr>
                <a:srgbClr val="C00000"/>
              </a:buClr>
            </a:pPr>
            <a:r>
              <a:rPr lang="en-US" sz="1200" dirty="0">
                <a:latin typeface="Arial" panose="020B0604020202020204" pitchFamily="34" charset="0"/>
                <a:cs typeface="Arial" panose="020B0604020202020204" pitchFamily="34" charset="0"/>
              </a:rPr>
              <a:t>Send us your updates so we can help promote your business — email us at </a:t>
            </a:r>
            <a:r>
              <a:rPr lang="en-US" sz="1200" dirty="0">
                <a:solidFill>
                  <a:schemeClr val="accent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connect@thinkmoco.com</a:t>
            </a:r>
            <a:endParaRPr lang="en-US"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1284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pSp>
        <p:nvGrpSpPr>
          <p:cNvPr id="376" name="Google Shape;376;p25"/>
          <p:cNvGrpSpPr/>
          <p:nvPr/>
        </p:nvGrpSpPr>
        <p:grpSpPr>
          <a:xfrm>
            <a:off x="552885" y="1385750"/>
            <a:ext cx="8044527" cy="2067200"/>
            <a:chOff x="185742" y="1287960"/>
            <a:chExt cx="8044527" cy="2067200"/>
          </a:xfrm>
        </p:grpSpPr>
        <p:sp>
          <p:nvSpPr>
            <p:cNvPr id="377" name="Google Shape;377;p25"/>
            <p:cNvSpPr/>
            <p:nvPr/>
          </p:nvSpPr>
          <p:spPr>
            <a:xfrm>
              <a:off x="6978450" y="1287960"/>
              <a:ext cx="1243800" cy="414300"/>
            </a:xfrm>
            <a:prstGeom prst="triangle">
              <a:avLst>
                <a:gd name="adj"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78" name="Google Shape;378;p25"/>
            <p:cNvSpPr/>
            <p:nvPr/>
          </p:nvSpPr>
          <p:spPr>
            <a:xfrm rot="10800000" flipH="1">
              <a:off x="1423250" y="1697050"/>
              <a:ext cx="5566500" cy="1243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79" name="Google Shape;379;p25"/>
            <p:cNvSpPr/>
            <p:nvPr/>
          </p:nvSpPr>
          <p:spPr>
            <a:xfrm rot="10800000" flipH="1">
              <a:off x="6986470" y="1697043"/>
              <a:ext cx="1243800" cy="12438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80" name="Google Shape;380;p25"/>
            <p:cNvSpPr/>
            <p:nvPr/>
          </p:nvSpPr>
          <p:spPr>
            <a:xfrm flipH="1">
              <a:off x="185742" y="1697043"/>
              <a:ext cx="1243800" cy="12438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81" name="Google Shape;381;p25"/>
            <p:cNvSpPr/>
            <p:nvPr/>
          </p:nvSpPr>
          <p:spPr>
            <a:xfrm rot="10800000">
              <a:off x="185748" y="2940860"/>
              <a:ext cx="1243800" cy="414300"/>
            </a:xfrm>
            <a:prstGeom prst="triangle">
              <a:avLst>
                <a:gd name="adj"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sp>
        <p:nvSpPr>
          <p:cNvPr id="382" name="Google Shape;382;p25"/>
          <p:cNvSpPr txBox="1">
            <a:spLocks noGrp="1"/>
          </p:cNvSpPr>
          <p:nvPr>
            <p:ph type="ctrTitle" idx="4294967295"/>
          </p:nvPr>
        </p:nvSpPr>
        <p:spPr>
          <a:xfrm>
            <a:off x="558475" y="1808800"/>
            <a:ext cx="8039100" cy="122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dirty="0">
                <a:solidFill>
                  <a:srgbClr val="3F5378"/>
                </a:solidFill>
              </a:rPr>
              <a:t>Q&amp;A Session</a:t>
            </a:r>
            <a:endParaRPr sz="7200" dirty="0">
              <a:solidFill>
                <a:srgbClr val="3F5378"/>
              </a:solidFill>
            </a:endParaRPr>
          </a:p>
        </p:txBody>
      </p:sp>
      <p:sp>
        <p:nvSpPr>
          <p:cNvPr id="384" name="Google Shape;384;p2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116</a:t>
            </a:fld>
            <a:endParaRPr/>
          </a:p>
        </p:txBody>
      </p:sp>
    </p:spTree>
    <p:extLst>
      <p:ext uri="{BB962C8B-B14F-4D97-AF65-F5344CB8AC3E}">
        <p14:creationId xmlns:p14="http://schemas.microsoft.com/office/powerpoint/2010/main" val="11648015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pSp>
        <p:nvGrpSpPr>
          <p:cNvPr id="376" name="Google Shape;376;p25"/>
          <p:cNvGrpSpPr/>
          <p:nvPr/>
        </p:nvGrpSpPr>
        <p:grpSpPr>
          <a:xfrm>
            <a:off x="552885" y="1385750"/>
            <a:ext cx="8044527" cy="2067200"/>
            <a:chOff x="185742" y="1287960"/>
            <a:chExt cx="8044527" cy="2067200"/>
          </a:xfrm>
        </p:grpSpPr>
        <p:sp>
          <p:nvSpPr>
            <p:cNvPr id="377" name="Google Shape;377;p25"/>
            <p:cNvSpPr/>
            <p:nvPr/>
          </p:nvSpPr>
          <p:spPr>
            <a:xfrm>
              <a:off x="6978450" y="1287960"/>
              <a:ext cx="1243800" cy="414300"/>
            </a:xfrm>
            <a:prstGeom prst="triangle">
              <a:avLst>
                <a:gd name="adj"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78" name="Google Shape;378;p25"/>
            <p:cNvSpPr/>
            <p:nvPr/>
          </p:nvSpPr>
          <p:spPr>
            <a:xfrm rot="10800000" flipH="1">
              <a:off x="1423250" y="1697050"/>
              <a:ext cx="5566500" cy="1243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79" name="Google Shape;379;p25"/>
            <p:cNvSpPr/>
            <p:nvPr/>
          </p:nvSpPr>
          <p:spPr>
            <a:xfrm rot="10800000" flipH="1">
              <a:off x="6986470" y="1697043"/>
              <a:ext cx="1243800" cy="12438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80" name="Google Shape;380;p25"/>
            <p:cNvSpPr/>
            <p:nvPr/>
          </p:nvSpPr>
          <p:spPr>
            <a:xfrm flipH="1">
              <a:off x="185742" y="1697043"/>
              <a:ext cx="1243800" cy="12438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81" name="Google Shape;381;p25"/>
            <p:cNvSpPr/>
            <p:nvPr/>
          </p:nvSpPr>
          <p:spPr>
            <a:xfrm rot="10800000">
              <a:off x="185748" y="2940860"/>
              <a:ext cx="1243800" cy="414300"/>
            </a:xfrm>
            <a:prstGeom prst="triangle">
              <a:avLst>
                <a:gd name="adj"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sp>
        <p:nvSpPr>
          <p:cNvPr id="382" name="Google Shape;382;p25"/>
          <p:cNvSpPr txBox="1">
            <a:spLocks noGrp="1"/>
          </p:cNvSpPr>
          <p:nvPr>
            <p:ph type="ctrTitle" idx="4294967295"/>
          </p:nvPr>
        </p:nvSpPr>
        <p:spPr>
          <a:xfrm>
            <a:off x="558475" y="1808800"/>
            <a:ext cx="8039100" cy="122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rgbClr val="3F5378"/>
                </a:solidFill>
              </a:rPr>
              <a:t>Thank you for attending</a:t>
            </a:r>
            <a:endParaRPr sz="6000" dirty="0">
              <a:solidFill>
                <a:srgbClr val="3F5378"/>
              </a:solidFill>
            </a:endParaRPr>
          </a:p>
        </p:txBody>
      </p:sp>
      <p:sp>
        <p:nvSpPr>
          <p:cNvPr id="384" name="Google Shape;384;p2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117</a:t>
            </a:fld>
            <a:endParaRPr/>
          </a:p>
        </p:txBody>
      </p:sp>
    </p:spTree>
    <p:extLst>
      <p:ext uri="{BB962C8B-B14F-4D97-AF65-F5344CB8AC3E}">
        <p14:creationId xmlns:p14="http://schemas.microsoft.com/office/powerpoint/2010/main" val="3850959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16">
            <a:extLst>
              <a:ext uri="{FF2B5EF4-FFF2-40B4-BE49-F238E27FC236}">
                <a16:creationId xmlns:a16="http://schemas.microsoft.com/office/drawing/2014/main" id="{F98426EA-442E-484E-BDEF-2B313DAC99C8}"/>
              </a:ext>
            </a:extLst>
          </p:cNvPr>
          <p:cNvSpPr>
            <a:spLocks noGrp="1" noChangeArrowheads="1"/>
          </p:cNvSpPr>
          <p:nvPr>
            <p:ph idx="1"/>
          </p:nvPr>
        </p:nvSpPr>
        <p:spPr>
          <a:xfrm>
            <a:off x="1485900" y="57150"/>
            <a:ext cx="6457950" cy="742950"/>
          </a:xfrm>
        </p:spPr>
        <p:txBody>
          <a:bodyPr rtlCol="0">
            <a:normAutofit/>
          </a:bodyPr>
          <a:lstStyle/>
          <a:p>
            <a:pPr algn="ctr" eaLnBrk="1" fontAlgn="auto" hangingPunct="1">
              <a:spcAft>
                <a:spcPts val="0"/>
              </a:spcAft>
              <a:buNone/>
              <a:defRPr/>
            </a:pPr>
            <a:r>
              <a:rPr lang="en-US" sz="2100" b="1" dirty="0">
                <a:solidFill>
                  <a:schemeClr val="accent6">
                    <a:lumMod val="50000"/>
                  </a:schemeClr>
                </a:solidFill>
                <a:latin typeface="Arial" panose="020B0604020202020204" pitchFamily="34" charset="0"/>
                <a:cs typeface="Arial" panose="020B0604020202020204" pitchFamily="34" charset="0"/>
              </a:rPr>
              <a:t>BENEFITS OF CERTIFICATION:</a:t>
            </a:r>
          </a:p>
          <a:p>
            <a:pPr algn="ctr" eaLnBrk="1" fontAlgn="auto" hangingPunct="1">
              <a:spcAft>
                <a:spcPts val="0"/>
              </a:spcAft>
              <a:buNone/>
              <a:defRPr/>
            </a:pPr>
            <a:r>
              <a:rPr lang="en-US" sz="1200" b="1" dirty="0">
                <a:solidFill>
                  <a:schemeClr val="accent6">
                    <a:lumMod val="50000"/>
                  </a:schemeClr>
                </a:solidFill>
                <a:latin typeface="Arial" panose="020B0604020202020204" pitchFamily="34" charset="0"/>
                <a:cs typeface="Arial" panose="020B0604020202020204" pitchFamily="34" charset="0"/>
              </a:rPr>
              <a:t>        </a:t>
            </a:r>
            <a:r>
              <a:rPr lang="en-US" sz="1800" b="1" dirty="0">
                <a:solidFill>
                  <a:schemeClr val="accent6">
                    <a:lumMod val="50000"/>
                  </a:schemeClr>
                </a:solidFill>
                <a:latin typeface="Arial" panose="020B0604020202020204" pitchFamily="34" charset="0"/>
                <a:cs typeface="Arial" panose="020B0604020202020204" pitchFamily="34" charset="0"/>
              </a:rPr>
              <a:t>Access and Opportunities</a:t>
            </a:r>
          </a:p>
        </p:txBody>
      </p:sp>
      <p:sp>
        <p:nvSpPr>
          <p:cNvPr id="9219" name="TextBox 7">
            <a:extLst>
              <a:ext uri="{FF2B5EF4-FFF2-40B4-BE49-F238E27FC236}">
                <a16:creationId xmlns:a16="http://schemas.microsoft.com/office/drawing/2014/main" id="{E713991B-5EB2-4930-AC92-DC0727FA4967}"/>
              </a:ext>
            </a:extLst>
          </p:cNvPr>
          <p:cNvSpPr txBox="1">
            <a:spLocks noChangeArrowheads="1"/>
          </p:cNvSpPr>
          <p:nvPr/>
        </p:nvSpPr>
        <p:spPr bwMode="auto">
          <a:xfrm>
            <a:off x="1314450" y="1028701"/>
            <a:ext cx="65151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Wingdings" panose="05000000000000000000" pitchFamily="2" charset="2"/>
              <a:buChar char="§"/>
            </a:pPr>
            <a:r>
              <a:rPr lang="en-US" altLang="en-US" sz="2100">
                <a:latin typeface="Arial" panose="020B0604020202020204" pitchFamily="34" charset="0"/>
              </a:rPr>
              <a:t>Greater exposure to government and private sector contracting opportunities</a:t>
            </a:r>
          </a:p>
          <a:p>
            <a:pPr>
              <a:spcBef>
                <a:spcPct val="0"/>
              </a:spcBef>
              <a:buFont typeface="Wingdings" panose="05000000000000000000" pitchFamily="2" charset="2"/>
              <a:buChar char="§"/>
            </a:pPr>
            <a:endParaRPr lang="en-US" altLang="en-US" sz="2100">
              <a:latin typeface="Arial" panose="020B0604020202020204" pitchFamily="34" charset="0"/>
            </a:endParaRPr>
          </a:p>
          <a:p>
            <a:pPr>
              <a:spcBef>
                <a:spcPct val="0"/>
              </a:spcBef>
              <a:buFont typeface="Wingdings" panose="05000000000000000000" pitchFamily="2" charset="2"/>
              <a:buChar char="§"/>
            </a:pPr>
            <a:r>
              <a:rPr lang="en-US" altLang="en-US" sz="2100">
                <a:latin typeface="Arial" panose="020B0604020202020204" pitchFamily="34" charset="0"/>
              </a:rPr>
              <a:t>Only MBE/DBE certified firms can fulfill the minority participation goals</a:t>
            </a:r>
          </a:p>
          <a:p>
            <a:pPr>
              <a:spcBef>
                <a:spcPct val="0"/>
              </a:spcBef>
              <a:buFont typeface="Wingdings" panose="05000000000000000000" pitchFamily="2" charset="2"/>
              <a:buChar char="§"/>
            </a:pPr>
            <a:endParaRPr lang="en-US" altLang="en-US" sz="2100">
              <a:latin typeface="Arial" panose="020B0604020202020204" pitchFamily="34" charset="0"/>
            </a:endParaRPr>
          </a:p>
          <a:p>
            <a:pPr>
              <a:spcBef>
                <a:spcPct val="0"/>
              </a:spcBef>
              <a:buFont typeface="Wingdings" panose="05000000000000000000" pitchFamily="2" charset="2"/>
              <a:buChar char="§"/>
            </a:pPr>
            <a:r>
              <a:rPr lang="en-US" altLang="en-US" sz="2100">
                <a:latin typeface="Arial" panose="020B0604020202020204" pitchFamily="34" charset="0"/>
              </a:rPr>
              <a:t>Certified firms appear on the Directory of Certified Firms which is used by prime contractors, consultants, government agencies and private sector companies seeking minority business participation</a:t>
            </a:r>
          </a:p>
          <a:p>
            <a:pPr>
              <a:spcBef>
                <a:spcPct val="0"/>
              </a:spcBef>
              <a:buFont typeface="Wingdings" panose="05000000000000000000" pitchFamily="2" charset="2"/>
              <a:buChar char="§"/>
            </a:pPr>
            <a:endParaRPr lang="en-US" altLang="en-US" sz="2100">
              <a:solidFill>
                <a:schemeClr val="tx2"/>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16">
            <a:extLst>
              <a:ext uri="{FF2B5EF4-FFF2-40B4-BE49-F238E27FC236}">
                <a16:creationId xmlns:a16="http://schemas.microsoft.com/office/drawing/2014/main" id="{E69AA353-3B0D-4C07-A206-A8AA1B93B575}"/>
              </a:ext>
            </a:extLst>
          </p:cNvPr>
          <p:cNvSpPr>
            <a:spLocks noGrp="1" noChangeArrowheads="1"/>
          </p:cNvSpPr>
          <p:nvPr>
            <p:ph idx="1"/>
          </p:nvPr>
        </p:nvSpPr>
        <p:spPr>
          <a:xfrm>
            <a:off x="1543050" y="114300"/>
            <a:ext cx="6229350" cy="742950"/>
          </a:xfrm>
        </p:spPr>
        <p:txBody>
          <a:bodyPr rtlCol="0">
            <a:normAutofit lnSpcReduction="10000"/>
          </a:bodyPr>
          <a:lstStyle/>
          <a:p>
            <a:pPr algn="ctr" eaLnBrk="1" fontAlgn="auto" hangingPunct="1">
              <a:spcAft>
                <a:spcPts val="0"/>
              </a:spcAft>
              <a:buNone/>
              <a:defRPr/>
            </a:pPr>
            <a:r>
              <a:rPr lang="en-US" sz="2250" b="1" dirty="0">
                <a:solidFill>
                  <a:schemeClr val="accent6">
                    <a:lumMod val="50000"/>
                  </a:schemeClr>
                </a:solidFill>
                <a:latin typeface="Arial" panose="020B0604020202020204" pitchFamily="34" charset="0"/>
                <a:cs typeface="Arial" panose="020B0604020202020204" pitchFamily="34" charset="0"/>
              </a:rPr>
              <a:t>BENEFITS OF CERTIFICATION:</a:t>
            </a:r>
          </a:p>
          <a:p>
            <a:pPr algn="ctr" eaLnBrk="1" fontAlgn="auto" hangingPunct="1">
              <a:spcAft>
                <a:spcPts val="0"/>
              </a:spcAft>
              <a:buNone/>
              <a:defRPr/>
            </a:pPr>
            <a:r>
              <a:rPr lang="en-US" sz="1800" b="1" dirty="0">
                <a:solidFill>
                  <a:schemeClr val="accent6">
                    <a:lumMod val="50000"/>
                  </a:schemeClr>
                </a:solidFill>
                <a:latin typeface="Arial" panose="020B0604020202020204" pitchFamily="34" charset="0"/>
                <a:cs typeface="Arial" panose="020B0604020202020204" pitchFamily="34" charset="0"/>
              </a:rPr>
              <a:t>    Monitoring and Advocacy</a:t>
            </a:r>
          </a:p>
        </p:txBody>
      </p:sp>
      <p:sp>
        <p:nvSpPr>
          <p:cNvPr id="11267" name="TextBox 7">
            <a:extLst>
              <a:ext uri="{FF2B5EF4-FFF2-40B4-BE49-F238E27FC236}">
                <a16:creationId xmlns:a16="http://schemas.microsoft.com/office/drawing/2014/main" id="{F42682C4-ACC1-46C5-9ED4-CF353DA30827}"/>
              </a:ext>
            </a:extLst>
          </p:cNvPr>
          <p:cNvSpPr txBox="1">
            <a:spLocks noChangeArrowheads="1"/>
          </p:cNvSpPr>
          <p:nvPr/>
        </p:nvSpPr>
        <p:spPr bwMode="auto">
          <a:xfrm>
            <a:off x="1371600" y="914400"/>
            <a:ext cx="64579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Wingdings" panose="05000000000000000000" pitchFamily="2" charset="2"/>
              <a:buChar char="§"/>
            </a:pPr>
            <a:r>
              <a:rPr lang="en-US" altLang="en-US" sz="2100">
                <a:latin typeface="Arial" panose="020B0604020202020204" pitchFamily="34" charset="0"/>
              </a:rPr>
              <a:t>Enforcement of MBE compliance policies and procedures</a:t>
            </a:r>
          </a:p>
          <a:p>
            <a:pPr>
              <a:spcBef>
                <a:spcPct val="0"/>
              </a:spcBef>
              <a:buFont typeface="Wingdings" panose="05000000000000000000" pitchFamily="2" charset="2"/>
              <a:buChar char="§"/>
            </a:pPr>
            <a:endParaRPr lang="en-US" altLang="en-US" sz="2100">
              <a:latin typeface="Arial" panose="020B0604020202020204" pitchFamily="34" charset="0"/>
            </a:endParaRPr>
          </a:p>
          <a:p>
            <a:pPr>
              <a:spcBef>
                <a:spcPct val="0"/>
              </a:spcBef>
              <a:buFont typeface="Wingdings" panose="05000000000000000000" pitchFamily="2" charset="2"/>
              <a:buChar char="§"/>
            </a:pPr>
            <a:r>
              <a:rPr lang="en-US" altLang="en-US" sz="2100">
                <a:latin typeface="Arial" panose="020B0604020202020204" pitchFamily="34" charset="0"/>
              </a:rPr>
              <a:t>MBE Liaison Officers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0">
            <a:extLst>
              <a:ext uri="{FF2B5EF4-FFF2-40B4-BE49-F238E27FC236}">
                <a16:creationId xmlns:a16="http://schemas.microsoft.com/office/drawing/2014/main" id="{1652F5C2-8613-432D-80F8-754C6AF0C909}"/>
              </a:ext>
            </a:extLst>
          </p:cNvPr>
          <p:cNvSpPr>
            <a:spLocks noGrp="1"/>
          </p:cNvSpPr>
          <p:nvPr>
            <p:ph type="title"/>
          </p:nvPr>
        </p:nvSpPr>
        <p:spPr>
          <a:xfrm>
            <a:off x="1543050" y="228600"/>
            <a:ext cx="5600700" cy="571500"/>
          </a:xfrm>
        </p:spPr>
        <p:txBody>
          <a:bodyPr/>
          <a:lstStyle/>
          <a:p>
            <a:pPr eaLnBrk="1" hangingPunct="1"/>
            <a:r>
              <a:rPr lang="en-US" altLang="en-US" b="1" u="sng"/>
              <a:t>The Certification Process</a:t>
            </a:r>
          </a:p>
        </p:txBody>
      </p:sp>
      <p:pic>
        <p:nvPicPr>
          <p:cNvPr id="43011" name="Picture 9" descr="j0386360.jpg">
            <a:extLst>
              <a:ext uri="{FF2B5EF4-FFF2-40B4-BE49-F238E27FC236}">
                <a16:creationId xmlns:a16="http://schemas.microsoft.com/office/drawing/2014/main" id="{F940DE7A-DDE9-4BB2-A24F-42FBD88FDF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9350" y="3543300"/>
            <a:ext cx="114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11" descr="j0411819.jpg">
            <a:extLst>
              <a:ext uri="{FF2B5EF4-FFF2-40B4-BE49-F238E27FC236}">
                <a16:creationId xmlns:a16="http://schemas.microsoft.com/office/drawing/2014/main" id="{09807D54-A40E-4A10-B0FE-675AA5193E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3714750"/>
            <a:ext cx="72271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3" descr="j0399434.jpg">
            <a:extLst>
              <a:ext uri="{FF2B5EF4-FFF2-40B4-BE49-F238E27FC236}">
                <a16:creationId xmlns:a16="http://schemas.microsoft.com/office/drawing/2014/main" id="{5A10FC50-B3A1-4544-BA55-6956A3E7AB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9350" y="2400300"/>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4" descr="Alison Test.jpg">
            <a:extLst>
              <a:ext uri="{FF2B5EF4-FFF2-40B4-BE49-F238E27FC236}">
                <a16:creationId xmlns:a16="http://schemas.microsoft.com/office/drawing/2014/main" id="{EE57108C-89E9-4B19-AA44-BF24B55611E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71951" y="3714750"/>
            <a:ext cx="1154906" cy="76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22" descr="j0401768.jpg">
            <a:extLst>
              <a:ext uri="{FF2B5EF4-FFF2-40B4-BE49-F238E27FC236}">
                <a16:creationId xmlns:a16="http://schemas.microsoft.com/office/drawing/2014/main" id="{6899439E-D1B7-43B8-91E2-45CCA1A13B8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2857501"/>
            <a:ext cx="1120379" cy="74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23" descr="j0411786.jpg">
            <a:extLst>
              <a:ext uri="{FF2B5EF4-FFF2-40B4-BE49-F238E27FC236}">
                <a16:creationId xmlns:a16="http://schemas.microsoft.com/office/drawing/2014/main" id="{929E5C05-0CF6-4187-BFB6-285061499D6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72100" y="1828801"/>
            <a:ext cx="742950" cy="97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8C25CB2-AF82-4146-9F05-2A6EE2784561}"/>
              </a:ext>
            </a:extLst>
          </p:cNvPr>
          <p:cNvSpPr txBox="1"/>
          <p:nvPr/>
        </p:nvSpPr>
        <p:spPr>
          <a:xfrm rot="10800000" flipH="1" flipV="1">
            <a:off x="1371600" y="1086148"/>
            <a:ext cx="6400800" cy="923330"/>
          </a:xfrm>
          <a:prstGeom prst="rect">
            <a:avLst/>
          </a:prstGeom>
          <a:noFill/>
        </p:spPr>
        <p:txBody>
          <a:bodyPr>
            <a:spAutoFit/>
          </a:bodyPr>
          <a:lstStyle/>
          <a:p>
            <a:pPr algn="ctr" eaLnBrk="1" hangingPunct="1">
              <a:defRPr/>
            </a:pPr>
            <a:r>
              <a:rPr lang="en-US" sz="1800" cap="all" dirty="0">
                <a:ea typeface="+mj-ea"/>
              </a:rPr>
              <a:t>There is NO cost to apply for or maintain certification with MDOT’s Office of Minority Business Enterprise</a:t>
            </a:r>
          </a:p>
        </p:txBody>
      </p:sp>
      <p:sp>
        <p:nvSpPr>
          <p:cNvPr id="7" name="Title 1">
            <a:extLst>
              <a:ext uri="{FF2B5EF4-FFF2-40B4-BE49-F238E27FC236}">
                <a16:creationId xmlns:a16="http://schemas.microsoft.com/office/drawing/2014/main" id="{5ECB5DD1-A3C3-4CE4-B911-143815ED353E}"/>
              </a:ext>
            </a:extLst>
          </p:cNvPr>
          <p:cNvSpPr>
            <a:spLocks noGrp="1"/>
          </p:cNvSpPr>
          <p:nvPr>
            <p:ph type="title"/>
          </p:nvPr>
        </p:nvSpPr>
        <p:spPr>
          <a:xfrm>
            <a:off x="1485900" y="285750"/>
            <a:ext cx="6343650" cy="514350"/>
          </a:xfrm>
        </p:spPr>
        <p:txBody>
          <a:bodyPr rtlCol="0">
            <a:normAutofit fontScale="90000"/>
          </a:bodyPr>
          <a:lstStyle/>
          <a:p>
            <a:pPr eaLnBrk="1" fontAlgn="auto" hangingPunct="1">
              <a:spcAft>
                <a:spcPts val="0"/>
              </a:spcAft>
              <a:defRPr/>
            </a:pPr>
            <a:r>
              <a:rPr lang="en-US" b="1" dirty="0">
                <a:latin typeface="Arial" panose="020B0604020202020204" pitchFamily="34" charset="0"/>
                <a:cs typeface="Arial" panose="020B0604020202020204" pitchFamily="34" charset="0"/>
              </a:rPr>
              <a:t>FREE!      FREE!      FREE!</a:t>
            </a:r>
          </a:p>
        </p:txBody>
      </p:sp>
      <p:pic>
        <p:nvPicPr>
          <p:cNvPr id="15364" name="Picture 2" descr="http://kelliegardner.com/wp-content/uploads/2011/12/no-money-300x300-1.jpg">
            <a:extLst>
              <a:ext uri="{FF2B5EF4-FFF2-40B4-BE49-F238E27FC236}">
                <a16:creationId xmlns:a16="http://schemas.microsoft.com/office/drawing/2014/main" id="{ED554287-BF35-4328-92A7-4515501094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29000" y="2228850"/>
            <a:ext cx="2343150" cy="2343150"/>
          </a:xfr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fill="hold" grpId="0" nodeType="withEffect">
                                  <p:stCondLst>
                                    <p:cond delay="0"/>
                                  </p:stCondLst>
                                  <p:childTnLst>
                                    <p:anim calcmode="discrete" valueType="str">
                                      <p:cBhvr>
                                        <p:cTn id="6" dur="2000" fill="hold"/>
                                        <p:tgtEl>
                                          <p:spTgt spid="7"/>
                                        </p:tgtEl>
                                        <p:attrNameLst>
                                          <p:attrName>style.visibility</p:attrName>
                                        </p:attrNameLst>
                                      </p:cBhvr>
                                      <p:tavLst>
                                        <p:tav tm="0">
                                          <p:val>
                                            <p:strVal val="hidden"/>
                                          </p:val>
                                        </p:tav>
                                        <p:tav tm="50000">
                                          <p:val>
                                            <p:strVal val="visible"/>
                                          </p:val>
                                        </p:tav>
                                      </p:tavLst>
                                    </p:anim>
                                  </p:childTnLst>
                                </p:cTn>
                              </p:par>
                            </p:childTnLst>
                          </p:cTn>
                        </p:par>
                        <p:par>
                          <p:cTn id="7" fill="hold" nodeType="afterGroup">
                            <p:stCondLst>
                              <p:cond delay="2000"/>
                            </p:stCondLst>
                            <p:childTnLst>
                              <p:par>
                                <p:cTn id="8" presetID="6" presetClass="emph" presetSubtype="0" fill="hold" grpId="1" nodeType="afterEffect">
                                  <p:stCondLst>
                                    <p:cond delay="0"/>
                                  </p:stCondLst>
                                  <p:childTnLst>
                                    <p:animScale>
                                      <p:cBhvr>
                                        <p:cTn id="9" dur="2000" fill="hold"/>
                                        <p:tgtEl>
                                          <p:spTgt spid="7"/>
                                        </p:tgtEl>
                                      </p:cBhvr>
                                      <p:by x="150000" y="150000"/>
                                    </p:animScale>
                                  </p:childTnLst>
                                </p:cTn>
                              </p:par>
                            </p:childTnLst>
                          </p:cTn>
                        </p:par>
                        <p:par>
                          <p:cTn id="10" fill="hold" nodeType="afterGroup">
                            <p:stCondLst>
                              <p:cond delay="4000"/>
                            </p:stCondLst>
                            <p:childTnLst>
                              <p:par>
                                <p:cTn id="11" presetID="10" presetClass="emph" presetSubtype="0" fill="hold" grpId="2" nodeType="afterEffect">
                                  <p:stCondLst>
                                    <p:cond delay="0"/>
                                  </p:stCondLst>
                                  <p:childTnLst>
                                    <p:anim calcmode="discrete" valueType="str">
                                      <p:cBhvr override="childStyle">
                                        <p:cTn id="12" dur="1000" fill="hold"/>
                                        <p:tgtEl>
                                          <p:spTgt spid="7"/>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par>
                          <p:cTn id="13" fill="hold" nodeType="afterGroup">
                            <p:stCondLst>
                              <p:cond delay="5000"/>
                            </p:stCondLst>
                            <p:childTnLst>
                              <p:par>
                                <p:cTn id="14" presetID="10" presetClass="emph" presetSubtype="0" fill="hold" grpId="3" nodeType="afterEffect">
                                  <p:stCondLst>
                                    <p:cond delay="0"/>
                                  </p:stCondLst>
                                  <p:childTnLst>
                                    <p:anim calcmode="discrete" valueType="str">
                                      <p:cBhvr override="childStyle">
                                        <p:cTn id="15" dur="1000" fill="hold"/>
                                        <p:tgtEl>
                                          <p:spTgt spid="7"/>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par>
                          <p:cTn id="16" fill="hold" nodeType="afterGroup">
                            <p:stCondLst>
                              <p:cond delay="6000"/>
                            </p:stCondLst>
                            <p:childTnLst>
                              <p:par>
                                <p:cTn id="17" presetID="10" presetClass="emph" presetSubtype="0" fill="hold" grpId="4" nodeType="afterEffect">
                                  <p:stCondLst>
                                    <p:cond delay="0"/>
                                  </p:stCondLst>
                                  <p:childTnLst>
                                    <p:anim calcmode="discrete" valueType="str">
                                      <p:cBhvr override="childStyle">
                                        <p:cTn id="18" dur="1000" fill="hold"/>
                                        <p:tgtEl>
                                          <p:spTgt spid="7"/>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7" grpId="3"/>
      <p:bldP spid="7" grpId="4"/>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93105266-B064-414C-BD2C-A4A382886831}"/>
              </a:ext>
            </a:extLst>
          </p:cNvPr>
          <p:cNvSpPr>
            <a:spLocks noGrp="1" noChangeArrowheads="1"/>
          </p:cNvSpPr>
          <p:nvPr>
            <p:ph type="title" idx="4294967295"/>
          </p:nvPr>
        </p:nvSpPr>
        <p:spPr>
          <a:xfrm>
            <a:off x="1828800" y="285750"/>
            <a:ext cx="6172200" cy="514350"/>
          </a:xfrm>
        </p:spPr>
        <p:txBody>
          <a:bodyPr rtlCol="0">
            <a:normAutofit/>
          </a:bodyPr>
          <a:lstStyle/>
          <a:p>
            <a:pPr eaLnBrk="1" fontAlgn="auto" hangingPunct="1">
              <a:spcAft>
                <a:spcPts val="0"/>
              </a:spcAft>
              <a:defRPr/>
            </a:pPr>
            <a:r>
              <a:rPr lang="en-US" sz="2100" b="1" dirty="0">
                <a:solidFill>
                  <a:schemeClr val="accent6">
                    <a:lumMod val="50000"/>
                  </a:schemeClr>
                </a:solidFill>
                <a:latin typeface="Arial" panose="020B0604020202020204" pitchFamily="34" charset="0"/>
                <a:cs typeface="Arial" panose="020B0604020202020204" pitchFamily="34" charset="0"/>
              </a:rPr>
              <a:t>ELIGIBILITY STANDARDS</a:t>
            </a:r>
          </a:p>
        </p:txBody>
      </p:sp>
      <p:sp>
        <p:nvSpPr>
          <p:cNvPr id="32771" name="Rectangle 6">
            <a:extLst>
              <a:ext uri="{FF2B5EF4-FFF2-40B4-BE49-F238E27FC236}">
                <a16:creationId xmlns:a16="http://schemas.microsoft.com/office/drawing/2014/main" id="{18BE513F-29C2-46FB-99EA-4CF3E588BF54}"/>
              </a:ext>
            </a:extLst>
          </p:cNvPr>
          <p:cNvSpPr>
            <a:spLocks noChangeArrowheads="1"/>
          </p:cNvSpPr>
          <p:nvPr/>
        </p:nvSpPr>
        <p:spPr bwMode="auto">
          <a:xfrm>
            <a:off x="1600200" y="1085850"/>
            <a:ext cx="6115050"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There are five eligibility standards each applicant must meet:</a:t>
            </a:r>
          </a:p>
          <a:p>
            <a:pPr algn="ctr">
              <a:spcBef>
                <a:spcPct val="0"/>
              </a:spcBef>
              <a:buFontTx/>
              <a:buNone/>
            </a:pPr>
            <a:endParaRPr lang="en-US" altLang="en-US" sz="1350">
              <a:latin typeface="Arial" panose="020B0604020202020204" pitchFamily="34" charset="0"/>
            </a:endParaRPr>
          </a:p>
        </p:txBody>
      </p:sp>
      <p:sp>
        <p:nvSpPr>
          <p:cNvPr id="15364" name="Rectangle 7">
            <a:extLst>
              <a:ext uri="{FF2B5EF4-FFF2-40B4-BE49-F238E27FC236}">
                <a16:creationId xmlns:a16="http://schemas.microsoft.com/office/drawing/2014/main" id="{44636C86-9D21-46FF-AA26-B777AE9D3272}"/>
              </a:ext>
            </a:extLst>
          </p:cNvPr>
          <p:cNvSpPr>
            <a:spLocks noChangeArrowheads="1"/>
          </p:cNvSpPr>
          <p:nvPr/>
        </p:nvSpPr>
        <p:spPr bwMode="auto">
          <a:xfrm>
            <a:off x="1771650" y="1943100"/>
            <a:ext cx="3086100" cy="2746906"/>
          </a:xfrm>
          <a:prstGeom prst="rect">
            <a:avLst/>
          </a:prstGeom>
          <a:noFill/>
          <a:ln w="9525">
            <a:noFill/>
            <a:miter lim="800000"/>
            <a:headEnd/>
            <a:tailEnd/>
          </a:ln>
        </p:spPr>
        <p:txBody>
          <a:bodyPr>
            <a:spAutoFit/>
          </a:bodyPr>
          <a:lstStyle/>
          <a:p>
            <a:pPr marL="257175" indent="-257175">
              <a:buFont typeface="+mj-lt"/>
              <a:buAutoNum type="arabicPeriod"/>
              <a:defRPr/>
            </a:pPr>
            <a:r>
              <a:rPr lang="en-US" sz="1800" dirty="0"/>
              <a:t>Ownership </a:t>
            </a:r>
          </a:p>
          <a:p>
            <a:pPr marL="342900" indent="-342900">
              <a:buFont typeface="+mj-lt"/>
              <a:buAutoNum type="arabicPeriod"/>
              <a:defRPr/>
            </a:pPr>
            <a:endParaRPr lang="en-US" sz="1800" dirty="0"/>
          </a:p>
          <a:p>
            <a:pPr marL="257175" indent="-257175">
              <a:buFont typeface="+mj-lt"/>
              <a:buAutoNum type="arabicPeriod"/>
              <a:defRPr/>
            </a:pPr>
            <a:r>
              <a:rPr lang="en-US" sz="1800" dirty="0"/>
              <a:t>Minority Status</a:t>
            </a:r>
          </a:p>
          <a:p>
            <a:pPr marL="257175" indent="-257175">
              <a:buFont typeface="+mj-lt"/>
              <a:buAutoNum type="arabicPeriod"/>
              <a:defRPr/>
            </a:pPr>
            <a:endParaRPr lang="en-US" sz="1800" dirty="0"/>
          </a:p>
          <a:p>
            <a:pPr marL="257175" indent="-257175">
              <a:buFont typeface="+mj-lt"/>
              <a:buAutoNum type="arabicPeriod"/>
              <a:defRPr/>
            </a:pPr>
            <a:r>
              <a:rPr lang="en-US" sz="1800" dirty="0"/>
              <a:t>Control</a:t>
            </a:r>
          </a:p>
          <a:p>
            <a:pPr marL="257175" indent="-257175">
              <a:buFont typeface="+mj-lt"/>
              <a:buAutoNum type="arabicPeriod"/>
              <a:defRPr/>
            </a:pPr>
            <a:endParaRPr lang="en-US" sz="1800" dirty="0"/>
          </a:p>
          <a:p>
            <a:pPr marL="257175" indent="-257175">
              <a:buFont typeface="+mj-lt"/>
              <a:buAutoNum type="arabicPeriod"/>
              <a:defRPr/>
            </a:pPr>
            <a:r>
              <a:rPr lang="en-US" sz="1800" dirty="0"/>
              <a:t>Personal Net Worth</a:t>
            </a:r>
          </a:p>
          <a:p>
            <a:pPr marL="257175" indent="-257175">
              <a:buFont typeface="+mj-lt"/>
              <a:buAutoNum type="arabicPeriod"/>
              <a:defRPr/>
            </a:pPr>
            <a:endParaRPr lang="en-US" sz="1800" dirty="0"/>
          </a:p>
          <a:p>
            <a:pPr marL="257175" indent="-257175">
              <a:buFont typeface="+mj-lt"/>
              <a:buAutoNum type="arabicPeriod"/>
              <a:defRPr/>
            </a:pPr>
            <a:r>
              <a:rPr lang="en-US" sz="1800" dirty="0"/>
              <a:t>Size </a:t>
            </a:r>
          </a:p>
          <a:p>
            <a:pPr>
              <a:defRPr/>
            </a:pPr>
            <a:endParaRPr lang="en-US" sz="1050" dirty="0">
              <a:latin typeface="Arial" charset="0"/>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7BC5E48-85EC-445C-8C6D-904E4ECB4405}"/>
              </a:ext>
            </a:extLst>
          </p:cNvPr>
          <p:cNvSpPr>
            <a:spLocks noGrp="1" noChangeArrowheads="1"/>
          </p:cNvSpPr>
          <p:nvPr>
            <p:ph type="title"/>
          </p:nvPr>
        </p:nvSpPr>
        <p:spPr>
          <a:xfrm>
            <a:off x="1600200" y="342900"/>
            <a:ext cx="6172200" cy="514350"/>
          </a:xfrm>
        </p:spPr>
        <p:txBody>
          <a:bodyPr rtlCol="0">
            <a:normAutofit/>
          </a:bodyPr>
          <a:lstStyle/>
          <a:p>
            <a:pPr eaLnBrk="1" fontAlgn="auto" hangingPunct="1">
              <a:spcAft>
                <a:spcPts val="0"/>
              </a:spcAft>
              <a:defRPr/>
            </a:pPr>
            <a:r>
              <a:rPr lang="en-US" sz="2100" b="1" dirty="0">
                <a:solidFill>
                  <a:schemeClr val="accent6">
                    <a:lumMod val="50000"/>
                  </a:schemeClr>
                </a:solidFill>
                <a:latin typeface="Arial" panose="020B0604020202020204" pitchFamily="34" charset="0"/>
                <a:cs typeface="Arial" panose="020B0604020202020204" pitchFamily="34" charset="0"/>
              </a:rPr>
              <a:t>THE PROCESS</a:t>
            </a:r>
          </a:p>
        </p:txBody>
      </p:sp>
      <p:sp>
        <p:nvSpPr>
          <p:cNvPr id="21507" name="Rectangle 3">
            <a:extLst>
              <a:ext uri="{FF2B5EF4-FFF2-40B4-BE49-F238E27FC236}">
                <a16:creationId xmlns:a16="http://schemas.microsoft.com/office/drawing/2014/main" id="{876E11EB-480E-4E0E-9715-C8802F35A9C9}"/>
              </a:ext>
            </a:extLst>
          </p:cNvPr>
          <p:cNvSpPr>
            <a:spLocks noGrp="1" noChangeArrowheads="1"/>
          </p:cNvSpPr>
          <p:nvPr>
            <p:ph idx="1"/>
          </p:nvPr>
        </p:nvSpPr>
        <p:spPr>
          <a:xfrm>
            <a:off x="1543050" y="800100"/>
            <a:ext cx="5886450" cy="3771900"/>
          </a:xfrm>
        </p:spPr>
        <p:txBody>
          <a:bodyPr rtlCol="0">
            <a:noAutofit/>
          </a:bodyPr>
          <a:lstStyle/>
          <a:p>
            <a:pPr marL="342900" indent="-342900" eaLnBrk="1" fontAlgn="auto" hangingPunct="1">
              <a:lnSpc>
                <a:spcPct val="90000"/>
              </a:lnSpc>
              <a:spcAft>
                <a:spcPts val="0"/>
              </a:spcAft>
              <a:buFont typeface="+mj-lt"/>
              <a:buAutoNum type="arabicPeriod"/>
              <a:defRPr/>
            </a:pPr>
            <a:r>
              <a:rPr lang="en-US" sz="1500" b="1" u="sng" dirty="0">
                <a:latin typeface="Arial" panose="020B0604020202020204" pitchFamily="34" charset="0"/>
                <a:cs typeface="Arial" panose="020B0604020202020204" pitchFamily="34" charset="0"/>
              </a:rPr>
              <a:t>APPLICATION</a:t>
            </a:r>
            <a:r>
              <a:rPr lang="en-US" sz="1500" b="1" dirty="0">
                <a:latin typeface="Arial" panose="020B0604020202020204" pitchFamily="34" charset="0"/>
                <a:cs typeface="Arial" panose="020B0604020202020204" pitchFamily="34" charset="0"/>
              </a:rPr>
              <a:t> – Applicants must submit an application along with all applicable supporting documentation; online and hard copy versions available</a:t>
            </a:r>
          </a:p>
          <a:p>
            <a:pPr marL="342900" indent="-342900" eaLnBrk="1" fontAlgn="auto" hangingPunct="1">
              <a:lnSpc>
                <a:spcPct val="90000"/>
              </a:lnSpc>
              <a:spcAft>
                <a:spcPts val="0"/>
              </a:spcAft>
              <a:buFont typeface="+mj-lt"/>
              <a:buAutoNum type="arabicPeriod"/>
              <a:defRPr/>
            </a:pPr>
            <a:endParaRPr lang="en-US" sz="1500" b="1" dirty="0">
              <a:latin typeface="Arial" panose="020B0604020202020204" pitchFamily="34" charset="0"/>
              <a:cs typeface="Arial" panose="020B0604020202020204" pitchFamily="34" charset="0"/>
            </a:endParaRPr>
          </a:p>
          <a:p>
            <a:pPr marL="342900" indent="-342900" eaLnBrk="1" fontAlgn="auto" hangingPunct="1">
              <a:lnSpc>
                <a:spcPct val="90000"/>
              </a:lnSpc>
              <a:spcAft>
                <a:spcPts val="0"/>
              </a:spcAft>
              <a:buFont typeface="+mj-lt"/>
              <a:buAutoNum type="arabicPeriod"/>
              <a:defRPr/>
            </a:pPr>
            <a:r>
              <a:rPr lang="en-US" sz="1500" b="1" u="sng" dirty="0">
                <a:latin typeface="Arial" panose="020B0604020202020204" pitchFamily="34" charset="0"/>
                <a:cs typeface="Arial" panose="020B0604020202020204" pitchFamily="34" charset="0"/>
              </a:rPr>
              <a:t>INVESTIGATION</a:t>
            </a:r>
            <a:r>
              <a:rPr lang="en-US" sz="1500" b="1" dirty="0">
                <a:latin typeface="Arial" panose="020B0604020202020204" pitchFamily="34" charset="0"/>
                <a:cs typeface="Arial" panose="020B0604020202020204" pitchFamily="34" charset="0"/>
              </a:rPr>
              <a:t> – An MBE Officer reviews the entire application package then conducts an on-site interview with the applicant(s) and performs a job-site visit (if applicable); all findings are documented in a written report</a:t>
            </a:r>
          </a:p>
          <a:p>
            <a:pPr marL="342900" indent="-342900" eaLnBrk="1" fontAlgn="auto" hangingPunct="1">
              <a:lnSpc>
                <a:spcPct val="90000"/>
              </a:lnSpc>
              <a:spcAft>
                <a:spcPts val="0"/>
              </a:spcAft>
              <a:buFont typeface="+mj-lt"/>
              <a:buAutoNum type="arabicPeriod"/>
              <a:defRPr/>
            </a:pPr>
            <a:endParaRPr lang="en-US" sz="1500" b="1" dirty="0">
              <a:latin typeface="Arial" panose="020B0604020202020204" pitchFamily="34" charset="0"/>
              <a:cs typeface="Arial" panose="020B0604020202020204" pitchFamily="34" charset="0"/>
            </a:endParaRPr>
          </a:p>
          <a:p>
            <a:pPr marL="342900" indent="-342900" eaLnBrk="1" fontAlgn="auto" hangingPunct="1">
              <a:lnSpc>
                <a:spcPct val="90000"/>
              </a:lnSpc>
              <a:spcAft>
                <a:spcPts val="0"/>
              </a:spcAft>
              <a:buFont typeface="+mj-lt"/>
              <a:buAutoNum type="arabicPeriod"/>
              <a:defRPr/>
            </a:pPr>
            <a:r>
              <a:rPr lang="en-US" sz="1500" b="1" u="sng" dirty="0">
                <a:latin typeface="Arial" panose="020B0604020202020204" pitchFamily="34" charset="0"/>
                <a:cs typeface="Arial" panose="020B0604020202020204" pitchFamily="34" charset="0"/>
              </a:rPr>
              <a:t>EVALUATION</a:t>
            </a:r>
            <a:r>
              <a:rPr lang="en-US" sz="1500" b="1" dirty="0">
                <a:latin typeface="Arial" panose="020B0604020202020204" pitchFamily="34" charset="0"/>
                <a:cs typeface="Arial" panose="020B0604020202020204" pitchFamily="34" charset="0"/>
              </a:rPr>
              <a:t> – MBE Advisory Committee (MBEAC) reviews the investigative report to evaluate whether the applicant firm meets all program requirements; the owner(s) may be asked to appear before the MBEAC as part of the evaluation process</a:t>
            </a:r>
          </a:p>
          <a:p>
            <a:pPr marL="342900" indent="-342900" eaLnBrk="1" fontAlgn="auto" hangingPunct="1">
              <a:lnSpc>
                <a:spcPct val="90000"/>
              </a:lnSpc>
              <a:spcAft>
                <a:spcPts val="0"/>
              </a:spcAft>
              <a:buFont typeface="+mj-lt"/>
              <a:buAutoNum type="arabicPeriod"/>
              <a:defRPr/>
            </a:pPr>
            <a:endParaRPr lang="en-US" sz="1500" b="1" dirty="0">
              <a:latin typeface="Arial" panose="020B0604020202020204" pitchFamily="34" charset="0"/>
              <a:cs typeface="Arial" panose="020B0604020202020204" pitchFamily="34" charset="0"/>
            </a:endParaRPr>
          </a:p>
          <a:p>
            <a:pPr marL="342900" indent="-342900" eaLnBrk="1" fontAlgn="auto" hangingPunct="1">
              <a:lnSpc>
                <a:spcPct val="90000"/>
              </a:lnSpc>
              <a:spcAft>
                <a:spcPts val="0"/>
              </a:spcAft>
              <a:buFont typeface="+mj-lt"/>
              <a:buAutoNum type="arabicPeriod"/>
              <a:defRPr/>
            </a:pPr>
            <a:r>
              <a:rPr lang="en-US" sz="1500" b="1" u="sng" dirty="0">
                <a:latin typeface="Arial" panose="020B0604020202020204" pitchFamily="34" charset="0"/>
                <a:cs typeface="Arial" panose="020B0604020202020204" pitchFamily="34" charset="0"/>
              </a:rPr>
              <a:t>DETERMINATION</a:t>
            </a:r>
            <a:r>
              <a:rPr lang="en-US" sz="1500" b="1" dirty="0">
                <a:latin typeface="Arial" panose="020B0604020202020204" pitchFamily="34" charset="0"/>
                <a:cs typeface="Arial" panose="020B0604020202020204" pitchFamily="34" charset="0"/>
              </a:rPr>
              <a:t> – The MBEAC Chairperson issues a written determination</a:t>
            </a:r>
            <a:br>
              <a:rPr lang="en-US" sz="1500" b="1" dirty="0">
                <a:latin typeface="Arial" panose="020B0604020202020204" pitchFamily="34" charset="0"/>
                <a:cs typeface="Arial" panose="020B0604020202020204" pitchFamily="34" charset="0"/>
              </a:rPr>
            </a:br>
            <a:endParaRPr lang="en-US" sz="1500" b="1" dirty="0">
              <a:latin typeface="Arial" panose="020B0604020202020204" pitchFamily="34" charset="0"/>
              <a:cs typeface="Arial" panose="020B0604020202020204" pitchFamily="34" charset="0"/>
            </a:endParaRPr>
          </a:p>
          <a:p>
            <a:pPr eaLnBrk="1" fontAlgn="auto" hangingPunct="1">
              <a:lnSpc>
                <a:spcPct val="90000"/>
              </a:lnSpc>
              <a:spcAft>
                <a:spcPts val="0"/>
              </a:spcAft>
              <a:buNone/>
              <a:defRPr/>
            </a:pPr>
            <a:endParaRPr lang="en-US" sz="15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845B7DF-785B-4B4B-9F04-15763CB20A71}"/>
              </a:ext>
            </a:extLst>
          </p:cNvPr>
          <p:cNvSpPr/>
          <p:nvPr/>
        </p:nvSpPr>
        <p:spPr>
          <a:xfrm>
            <a:off x="2457450" y="4629150"/>
            <a:ext cx="4057650" cy="415498"/>
          </a:xfrm>
          <a:prstGeom prst="rect">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defRPr/>
            </a:pPr>
            <a:r>
              <a:rPr lang="en-US" sz="1050" dirty="0">
                <a:solidFill>
                  <a:schemeClr val="tx1"/>
                </a:solidFill>
              </a:rPr>
              <a:t>Out of state firms must be certified in their home state before applying in Maryland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5BD26B-9B73-4B45-91B0-C07C1060639F}"/>
              </a:ext>
            </a:extLst>
          </p:cNvPr>
          <p:cNvSpPr/>
          <p:nvPr/>
        </p:nvSpPr>
        <p:spPr>
          <a:xfrm>
            <a:off x="1628775" y="400050"/>
            <a:ext cx="6229350" cy="415498"/>
          </a:xfrm>
          <a:prstGeom prst="rect">
            <a:avLst/>
          </a:prstGeom>
        </p:spPr>
        <p:txBody>
          <a:bodyPr>
            <a:spAutoFit/>
          </a:bodyPr>
          <a:lstStyle/>
          <a:p>
            <a:pPr algn="ctr">
              <a:defRPr/>
            </a:pPr>
            <a:r>
              <a:rPr lang="en-US" sz="2100" dirty="0">
                <a:solidFill>
                  <a:schemeClr val="accent6">
                    <a:lumMod val="50000"/>
                  </a:schemeClr>
                </a:solidFill>
              </a:rPr>
              <a:t>CERTIFICATION TIME</a:t>
            </a:r>
          </a:p>
        </p:txBody>
      </p:sp>
      <p:sp>
        <p:nvSpPr>
          <p:cNvPr id="6" name="Rectangle 5">
            <a:extLst>
              <a:ext uri="{FF2B5EF4-FFF2-40B4-BE49-F238E27FC236}">
                <a16:creationId xmlns:a16="http://schemas.microsoft.com/office/drawing/2014/main" id="{2417AAB6-9319-4845-B68D-81D3CF4ADC1C}"/>
              </a:ext>
            </a:extLst>
          </p:cNvPr>
          <p:cNvSpPr/>
          <p:nvPr/>
        </p:nvSpPr>
        <p:spPr>
          <a:xfrm>
            <a:off x="2800350" y="971551"/>
            <a:ext cx="3657600" cy="2534027"/>
          </a:xfrm>
          <a:prstGeom prst="rect">
            <a:avLst/>
          </a:prstGeom>
          <a:solidFill>
            <a:schemeClr val="accent6">
              <a:lumMod val="60000"/>
              <a:lumOff val="40000"/>
            </a:schemeClr>
          </a:solidFill>
          <a:ln w="28575">
            <a:solidFill>
              <a:schemeClr val="accent6">
                <a:lumMod val="50000"/>
              </a:schemeClr>
            </a:solidFill>
          </a:ln>
        </p:spPr>
        <p:style>
          <a:lnRef idx="3">
            <a:schemeClr val="lt1"/>
          </a:lnRef>
          <a:fillRef idx="1">
            <a:schemeClr val="accent1"/>
          </a:fillRef>
          <a:effectRef idx="1">
            <a:schemeClr val="accent1"/>
          </a:effectRef>
          <a:fontRef idx="minor">
            <a:schemeClr val="lt1"/>
          </a:fontRef>
        </p:style>
        <p:txBody>
          <a:bodyPr>
            <a:spAutoFit/>
          </a:bodyPr>
          <a:lstStyle/>
          <a:p>
            <a:pPr algn="ctr" eaLnBrk="1" hangingPunct="1">
              <a:lnSpc>
                <a:spcPct val="150000"/>
              </a:lnSpc>
              <a:buFont typeface="Wingdings" pitchFamily="2" charset="2"/>
              <a:buNone/>
              <a:defRPr/>
            </a:pPr>
            <a:r>
              <a:rPr lang="en-US" sz="1800" dirty="0">
                <a:solidFill>
                  <a:schemeClr val="tx1"/>
                </a:solidFill>
                <a:latin typeface="Arial" panose="020B0604020202020204" pitchFamily="34" charset="0"/>
                <a:cs typeface="Arial" panose="020B0604020202020204" pitchFamily="34" charset="0"/>
              </a:rPr>
              <a:t>Once a complete application package has been received,</a:t>
            </a:r>
          </a:p>
          <a:p>
            <a:pPr algn="ctr" eaLnBrk="1" hangingPunct="1">
              <a:lnSpc>
                <a:spcPct val="150000"/>
              </a:lnSpc>
              <a:buFont typeface="Wingdings" pitchFamily="2" charset="2"/>
              <a:buNone/>
              <a:defRPr/>
            </a:pPr>
            <a:r>
              <a:rPr lang="en-US" sz="1800" dirty="0">
                <a:solidFill>
                  <a:schemeClr val="tx1"/>
                </a:solidFill>
                <a:latin typeface="Arial" panose="020B0604020202020204" pitchFamily="34" charset="0"/>
                <a:cs typeface="Arial" panose="020B0604020202020204" pitchFamily="34" charset="0"/>
              </a:rPr>
              <a:t>it takes an average of</a:t>
            </a:r>
          </a:p>
          <a:p>
            <a:pPr algn="ctr" eaLnBrk="1" hangingPunct="1">
              <a:lnSpc>
                <a:spcPct val="150000"/>
              </a:lnSpc>
              <a:buFont typeface="Wingdings" pitchFamily="2" charset="2"/>
              <a:buNone/>
              <a:defRPr/>
            </a:pPr>
            <a:r>
              <a:rPr lang="en-US" sz="1800" dirty="0">
                <a:solidFill>
                  <a:schemeClr val="tx1"/>
                </a:solidFill>
                <a:latin typeface="Arial" panose="020B0604020202020204" pitchFamily="34" charset="0"/>
                <a:cs typeface="Arial" panose="020B0604020202020204" pitchFamily="34" charset="0"/>
              </a:rPr>
              <a:t>3 months to complete</a:t>
            </a:r>
          </a:p>
          <a:p>
            <a:pPr algn="ctr" eaLnBrk="1" hangingPunct="1">
              <a:lnSpc>
                <a:spcPct val="150000"/>
              </a:lnSpc>
              <a:buFont typeface="Wingdings" pitchFamily="2" charset="2"/>
              <a:buNone/>
              <a:defRPr/>
            </a:pPr>
            <a:r>
              <a:rPr lang="en-US" sz="1800" dirty="0">
                <a:solidFill>
                  <a:schemeClr val="tx1"/>
                </a:solidFill>
                <a:latin typeface="Arial" panose="020B0604020202020204" pitchFamily="34" charset="0"/>
                <a:cs typeface="Arial" panose="020B0604020202020204" pitchFamily="34" charset="0"/>
              </a:rPr>
              <a:t>the certification</a:t>
            </a:r>
          </a:p>
          <a:p>
            <a:pPr algn="ctr" eaLnBrk="1" hangingPunct="1">
              <a:lnSpc>
                <a:spcPct val="150000"/>
              </a:lnSpc>
              <a:buFont typeface="Wingdings" pitchFamily="2" charset="2"/>
              <a:buNone/>
              <a:defRPr/>
            </a:pPr>
            <a:r>
              <a:rPr lang="en-US" sz="1800" dirty="0">
                <a:solidFill>
                  <a:schemeClr val="tx1"/>
                </a:solidFill>
                <a:latin typeface="Arial" panose="020B0604020202020204" pitchFamily="34" charset="0"/>
                <a:cs typeface="Arial" panose="020B0604020202020204" pitchFamily="34" charset="0"/>
              </a:rPr>
              <a:t>process</a:t>
            </a:r>
          </a:p>
        </p:txBody>
      </p:sp>
      <p:sp>
        <p:nvSpPr>
          <p:cNvPr id="4" name="Rectangle 3">
            <a:extLst>
              <a:ext uri="{FF2B5EF4-FFF2-40B4-BE49-F238E27FC236}">
                <a16:creationId xmlns:a16="http://schemas.microsoft.com/office/drawing/2014/main" id="{168E1FA6-57DD-404D-ADF6-E687D831C589}"/>
              </a:ext>
            </a:extLst>
          </p:cNvPr>
          <p:cNvSpPr/>
          <p:nvPr/>
        </p:nvSpPr>
        <p:spPr>
          <a:xfrm>
            <a:off x="1600200" y="4114800"/>
            <a:ext cx="6115050" cy="415498"/>
          </a:xfrm>
          <a:prstGeom prst="rect">
            <a:avLst/>
          </a:prstGeom>
          <a:solidFill>
            <a:schemeClr val="bg1"/>
          </a:solidFill>
          <a:effectLst>
            <a:glow rad="139700">
              <a:schemeClr val="accent2">
                <a:satMod val="175000"/>
                <a:alpha val="40000"/>
              </a:schemeClr>
            </a:glow>
          </a:effectLst>
        </p:spPr>
        <p:txBody>
          <a:bodyPr>
            <a:spAutoFit/>
          </a:bodyPr>
          <a:lstStyle/>
          <a:p>
            <a:pPr algn="ctr">
              <a:defRPr/>
            </a:pPr>
            <a:r>
              <a:rPr lang="en-US" sz="1050" dirty="0">
                <a:latin typeface="Arial" charset="0"/>
                <a:cs typeface="+mn-cs"/>
              </a:rPr>
              <a:t>Due to COVID-19 all in-person application reviews have been suspended. If you do need assistance, please call the OMBE office at 410-865-1269.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5BD26B-9B73-4B45-91B0-C07C1060639F}"/>
              </a:ext>
            </a:extLst>
          </p:cNvPr>
          <p:cNvSpPr/>
          <p:nvPr/>
        </p:nvSpPr>
        <p:spPr>
          <a:xfrm>
            <a:off x="1628775" y="400050"/>
            <a:ext cx="6229350" cy="415498"/>
          </a:xfrm>
          <a:prstGeom prst="rect">
            <a:avLst/>
          </a:prstGeom>
        </p:spPr>
        <p:txBody>
          <a:bodyPr>
            <a:spAutoFit/>
          </a:bodyPr>
          <a:lstStyle/>
          <a:p>
            <a:pPr algn="ctr">
              <a:defRPr/>
            </a:pPr>
            <a:r>
              <a:rPr lang="en-US" sz="2100" dirty="0">
                <a:solidFill>
                  <a:schemeClr val="accent6">
                    <a:lumMod val="50000"/>
                  </a:schemeClr>
                </a:solidFill>
              </a:rPr>
              <a:t>Upcoming Application Assistance Webinars</a:t>
            </a:r>
          </a:p>
        </p:txBody>
      </p:sp>
      <p:sp>
        <p:nvSpPr>
          <p:cNvPr id="6" name="Rectangle 5">
            <a:extLst>
              <a:ext uri="{FF2B5EF4-FFF2-40B4-BE49-F238E27FC236}">
                <a16:creationId xmlns:a16="http://schemas.microsoft.com/office/drawing/2014/main" id="{2417AAB6-9319-4845-B68D-81D3CF4ADC1C}"/>
              </a:ext>
            </a:extLst>
          </p:cNvPr>
          <p:cNvSpPr/>
          <p:nvPr/>
        </p:nvSpPr>
        <p:spPr>
          <a:xfrm>
            <a:off x="2743200" y="1418585"/>
            <a:ext cx="3657600" cy="1703030"/>
          </a:xfrm>
          <a:prstGeom prst="rect">
            <a:avLst/>
          </a:prstGeom>
          <a:solidFill>
            <a:schemeClr val="accent6">
              <a:lumMod val="60000"/>
              <a:lumOff val="40000"/>
            </a:schemeClr>
          </a:solidFill>
          <a:ln w="28575">
            <a:solidFill>
              <a:schemeClr val="accent6">
                <a:lumMod val="50000"/>
              </a:schemeClr>
            </a:solidFill>
          </a:ln>
        </p:spPr>
        <p:style>
          <a:lnRef idx="3">
            <a:schemeClr val="lt1"/>
          </a:lnRef>
          <a:fillRef idx="1">
            <a:schemeClr val="accent1"/>
          </a:fillRef>
          <a:effectRef idx="1">
            <a:schemeClr val="accent1"/>
          </a:effectRef>
          <a:fontRef idx="minor">
            <a:schemeClr val="lt1"/>
          </a:fontRef>
        </p:style>
        <p:txBody>
          <a:bodyPr>
            <a:spAutoFit/>
          </a:bodyPr>
          <a:lstStyle/>
          <a:p>
            <a:pPr algn="ctr" eaLnBrk="1" hangingPunct="1">
              <a:lnSpc>
                <a:spcPct val="150000"/>
              </a:lnSpc>
              <a:buFont typeface="Wingdings" pitchFamily="2" charset="2"/>
              <a:buNone/>
              <a:defRPr/>
            </a:pPr>
            <a:r>
              <a:rPr lang="de-DE" sz="1800" dirty="0">
                <a:solidFill>
                  <a:schemeClr val="tx1"/>
                </a:solidFill>
                <a:latin typeface="Arial" panose="020B0604020202020204" pitchFamily="34" charset="0"/>
                <a:cs typeface="Arial" panose="020B0604020202020204" pitchFamily="34" charset="0"/>
              </a:rPr>
              <a:t>November 1, 2022, 10:00 AM</a:t>
            </a:r>
          </a:p>
          <a:p>
            <a:pPr algn="ctr" eaLnBrk="1" hangingPunct="1">
              <a:lnSpc>
                <a:spcPct val="150000"/>
              </a:lnSpc>
              <a:buFont typeface="Wingdings" pitchFamily="2" charset="2"/>
              <a:buNone/>
              <a:defRPr/>
            </a:pPr>
            <a:r>
              <a:rPr lang="en-US" sz="1800" dirty="0">
                <a:solidFill>
                  <a:schemeClr val="tx1"/>
                </a:solidFill>
                <a:latin typeface="Arial" panose="020B0604020202020204" pitchFamily="34" charset="0"/>
                <a:cs typeface="Arial" panose="020B0604020202020204" pitchFamily="34" charset="0"/>
              </a:rPr>
              <a:t>December 6, 2022, 10:00 AM </a:t>
            </a:r>
          </a:p>
          <a:p>
            <a:pPr algn="ctr" eaLnBrk="1" hangingPunct="1">
              <a:lnSpc>
                <a:spcPct val="150000"/>
              </a:lnSpc>
              <a:buFont typeface="Wingdings" pitchFamily="2" charset="2"/>
              <a:buNone/>
              <a:defRPr/>
            </a:pPr>
            <a:r>
              <a:rPr lang="de-DE" sz="1800" dirty="0">
                <a:solidFill>
                  <a:schemeClr val="tx1"/>
                </a:solidFill>
                <a:latin typeface="Arial" panose="020B0604020202020204" pitchFamily="34" charset="0"/>
                <a:cs typeface="Arial" panose="020B0604020202020204" pitchFamily="34" charset="0"/>
              </a:rPr>
              <a:t>December 6, 2022, 5:30 PM </a:t>
            </a:r>
          </a:p>
          <a:p>
            <a:pPr algn="ctr" eaLnBrk="1" hangingPunct="1">
              <a:lnSpc>
                <a:spcPct val="150000"/>
              </a:lnSpc>
              <a:buFont typeface="Wingdings" pitchFamily="2" charset="2"/>
              <a:buNone/>
              <a:defRPr/>
            </a:pPr>
            <a:r>
              <a:rPr lang="de-DE" sz="1800" dirty="0">
                <a:solidFill>
                  <a:schemeClr val="tx1"/>
                </a:solidFill>
                <a:latin typeface="Arial" panose="020B0604020202020204" pitchFamily="34" charset="0"/>
                <a:cs typeface="Arial" panose="020B0604020202020204" pitchFamily="34" charset="0"/>
              </a:rPr>
              <a:t>Registration is now open online!</a:t>
            </a:r>
            <a:endParaRPr lang="en-US" sz="1800" dirty="0">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EC0AAE9-B6F7-B548-4711-40352FDB8B83}"/>
              </a:ext>
            </a:extLst>
          </p:cNvPr>
          <p:cNvSpPr txBox="1"/>
          <p:nvPr/>
        </p:nvSpPr>
        <p:spPr>
          <a:xfrm>
            <a:off x="2971800" y="4057650"/>
            <a:ext cx="3429000" cy="415498"/>
          </a:xfrm>
          <a:prstGeom prst="rect">
            <a:avLst/>
          </a:prstGeom>
          <a:noFill/>
        </p:spPr>
        <p:txBody>
          <a:bodyPr wrap="square">
            <a:spAutoFit/>
          </a:bodyPr>
          <a:lstStyle/>
          <a:p>
            <a:pPr algn="ctr"/>
            <a:r>
              <a:rPr lang="en-US" sz="2100" dirty="0">
                <a:solidFill>
                  <a:srgbClr val="002060"/>
                </a:solidFill>
              </a:rPr>
              <a:t>www.mdot.maryland.gov</a:t>
            </a:r>
          </a:p>
        </p:txBody>
      </p:sp>
    </p:spTree>
    <p:extLst>
      <p:ext uri="{BB962C8B-B14F-4D97-AF65-F5344CB8AC3E}">
        <p14:creationId xmlns:p14="http://schemas.microsoft.com/office/powerpoint/2010/main" val="624580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AGENDA</a:t>
            </a:r>
            <a:endParaRPr dirty="0"/>
          </a:p>
        </p:txBody>
      </p:sp>
      <p:sp>
        <p:nvSpPr>
          <p:cNvPr id="192" name="Google Shape;192;p1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193" name="Google Shape;193;p12"/>
          <p:cNvSpPr txBox="1">
            <a:spLocks noGrp="1"/>
          </p:cNvSpPr>
          <p:nvPr>
            <p:ph type="body" idx="1"/>
          </p:nvPr>
        </p:nvSpPr>
        <p:spPr>
          <a:xfrm>
            <a:off x="814275" y="1417853"/>
            <a:ext cx="5521211" cy="2892075"/>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US" sz="1800" b="1" dirty="0">
                <a:solidFill>
                  <a:srgbClr val="FF9800"/>
                </a:solidFill>
              </a:rPr>
              <a:t>9:00am – 9:30am: 	  </a:t>
            </a:r>
            <a:r>
              <a:rPr lang="en-US" sz="1800" dirty="0"/>
              <a:t>Networking</a:t>
            </a:r>
          </a:p>
          <a:p>
            <a:pPr marL="0" lvl="0" indent="0" algn="l" rtl="0">
              <a:spcBef>
                <a:spcPts val="600"/>
              </a:spcBef>
              <a:spcAft>
                <a:spcPts val="0"/>
              </a:spcAft>
              <a:buClr>
                <a:schemeClr val="dk1"/>
              </a:buClr>
              <a:buSzPts val="1100"/>
              <a:buFont typeface="Arial"/>
              <a:buNone/>
            </a:pPr>
            <a:r>
              <a:rPr lang="en-US" sz="1800" b="1" dirty="0">
                <a:solidFill>
                  <a:srgbClr val="FF9800"/>
                </a:solidFill>
              </a:rPr>
              <a:t>9:30am – 10:00am: 	  </a:t>
            </a:r>
            <a:r>
              <a:rPr lang="en-US" sz="1800" dirty="0"/>
              <a:t>Welcome Remarks</a:t>
            </a:r>
            <a:endParaRPr sz="1800" dirty="0"/>
          </a:p>
          <a:p>
            <a:pPr marL="0" indent="0">
              <a:buClr>
                <a:schemeClr val="dk1"/>
              </a:buClr>
              <a:buSzPts val="1100"/>
              <a:buNone/>
            </a:pPr>
            <a:r>
              <a:rPr lang="en-US" sz="1800" b="1" dirty="0">
                <a:solidFill>
                  <a:srgbClr val="FF9800"/>
                </a:solidFill>
              </a:rPr>
              <a:t>10:00am – 10:45am:   </a:t>
            </a:r>
            <a:r>
              <a:rPr lang="en-US" sz="1800" dirty="0"/>
              <a:t>MFD Certifying Agencies Panel</a:t>
            </a:r>
          </a:p>
          <a:p>
            <a:pPr marL="0" indent="0">
              <a:buClr>
                <a:schemeClr val="dk1"/>
              </a:buClr>
              <a:buSzPts val="1100"/>
              <a:buNone/>
            </a:pPr>
            <a:r>
              <a:rPr lang="en-US" sz="1800" b="1" dirty="0">
                <a:solidFill>
                  <a:srgbClr val="FF9800"/>
                </a:solidFill>
              </a:rPr>
              <a:t>10:45am – 11:00am:   </a:t>
            </a:r>
            <a:r>
              <a:rPr lang="en-US" sz="1800" dirty="0"/>
              <a:t>Networking</a:t>
            </a:r>
          </a:p>
          <a:p>
            <a:pPr marL="0" indent="0">
              <a:buClr>
                <a:schemeClr val="dk1"/>
              </a:buClr>
              <a:buSzPts val="1100"/>
              <a:buNone/>
            </a:pPr>
            <a:r>
              <a:rPr lang="en-US" sz="1800" b="1" dirty="0">
                <a:solidFill>
                  <a:srgbClr val="FF9800"/>
                </a:solidFill>
              </a:rPr>
              <a:t>11:00am – 11:45am:   </a:t>
            </a:r>
            <a:r>
              <a:rPr lang="en-US" sz="1800" dirty="0"/>
              <a:t>Upcoming Procurement Opportunities</a:t>
            </a:r>
          </a:p>
          <a:p>
            <a:pPr marL="0" indent="0">
              <a:buClr>
                <a:schemeClr val="dk1"/>
              </a:buClr>
              <a:buSzPts val="1100"/>
              <a:buNone/>
            </a:pPr>
            <a:r>
              <a:rPr lang="en-US" sz="1800" b="1" dirty="0">
                <a:solidFill>
                  <a:srgbClr val="FF9800"/>
                </a:solidFill>
              </a:rPr>
              <a:t>11:45am – 12:00pm:	  </a:t>
            </a:r>
            <a:r>
              <a:rPr lang="en-US" sz="1800" dirty="0"/>
              <a:t>Networking</a:t>
            </a:r>
          </a:p>
          <a:p>
            <a:pPr marL="0" indent="0">
              <a:buClr>
                <a:schemeClr val="dk1"/>
              </a:buClr>
              <a:buSzPts val="1100"/>
              <a:buNone/>
            </a:pPr>
            <a:r>
              <a:rPr lang="en-US" sz="1800" b="1" dirty="0">
                <a:solidFill>
                  <a:srgbClr val="FF9800"/>
                </a:solidFill>
              </a:rPr>
              <a:t>12:00pm – 12:45pm:   </a:t>
            </a:r>
            <a:r>
              <a:rPr lang="en-US" sz="1800" dirty="0"/>
              <a:t>Business Resources Panel</a:t>
            </a:r>
          </a:p>
          <a:p>
            <a:pPr marL="0" indent="0">
              <a:buClr>
                <a:schemeClr val="dk1"/>
              </a:buClr>
              <a:buSzPts val="1100"/>
              <a:buNone/>
            </a:pPr>
            <a:r>
              <a:rPr lang="en-US" sz="1800" b="1" dirty="0">
                <a:solidFill>
                  <a:srgbClr val="FF9800"/>
                </a:solidFill>
              </a:rPr>
              <a:t>1:00pm: 		   </a:t>
            </a:r>
            <a:r>
              <a:rPr lang="en-US" sz="1800" dirty="0"/>
              <a:t>Adjourn</a:t>
            </a:r>
          </a:p>
          <a:p>
            <a:pPr marL="0" lvl="0" indent="0" algn="l" rtl="0">
              <a:spcBef>
                <a:spcPts val="600"/>
              </a:spcBef>
              <a:spcAft>
                <a:spcPts val="0"/>
              </a:spcAft>
              <a:buClr>
                <a:schemeClr val="dk1"/>
              </a:buClr>
              <a:buSzPts val="1100"/>
              <a:buFont typeface="Arial"/>
              <a:buNone/>
            </a:pPr>
            <a:endParaRPr sz="1200" dirty="0"/>
          </a:p>
          <a:p>
            <a:pPr marL="0" lvl="0" indent="0" algn="l" rtl="0">
              <a:spcBef>
                <a:spcPts val="600"/>
              </a:spcBef>
              <a:spcAft>
                <a:spcPts val="1000"/>
              </a:spcAft>
              <a:buNone/>
            </a:pPr>
            <a:endParaRPr dirty="0"/>
          </a:p>
        </p:txBody>
      </p:sp>
      <p:grpSp>
        <p:nvGrpSpPr>
          <p:cNvPr id="194" name="Google Shape;194;p12"/>
          <p:cNvGrpSpPr/>
          <p:nvPr/>
        </p:nvGrpSpPr>
        <p:grpSpPr>
          <a:xfrm>
            <a:off x="293683" y="574116"/>
            <a:ext cx="309041" cy="403123"/>
            <a:chOff x="590250" y="244200"/>
            <a:chExt cx="407975" cy="532175"/>
          </a:xfrm>
        </p:grpSpPr>
        <p:sp>
          <p:nvSpPr>
            <p:cNvPr id="195" name="Google Shape;195;p12"/>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2"/>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2"/>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2"/>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2"/>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2"/>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2"/>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2"/>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2"/>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2"/>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2"/>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2"/>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2"/>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2"/>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FDDE3927-2828-48A4-BA4C-432406C3E5F9}"/>
              </a:ext>
            </a:extLst>
          </p:cNvPr>
          <p:cNvSpPr>
            <a:spLocks noGrp="1"/>
          </p:cNvSpPr>
          <p:nvPr>
            <p:ph type="title"/>
          </p:nvPr>
        </p:nvSpPr>
        <p:spPr/>
        <p:txBody>
          <a:bodyPr/>
          <a:lstStyle/>
          <a:p>
            <a:r>
              <a:rPr lang="en-US" altLang="en-US" sz="2400" b="1">
                <a:latin typeface="Arial" panose="020B0604020202020204" pitchFamily="34" charset="0"/>
              </a:rPr>
              <a:t>Office of Small and Minority Business Policy</a:t>
            </a:r>
            <a:br>
              <a:rPr lang="en-US" altLang="en-US" sz="2400" b="1">
                <a:latin typeface="Arial" panose="020B0604020202020204" pitchFamily="34" charset="0"/>
              </a:rPr>
            </a:br>
            <a:endParaRPr lang="en-US" altLang="en-US" sz="2400"/>
          </a:p>
        </p:txBody>
      </p:sp>
      <p:sp>
        <p:nvSpPr>
          <p:cNvPr id="68611" name="Rectangle 16">
            <a:extLst>
              <a:ext uri="{FF2B5EF4-FFF2-40B4-BE49-F238E27FC236}">
                <a16:creationId xmlns:a16="http://schemas.microsoft.com/office/drawing/2014/main" id="{362F2D50-F8E9-4ED1-A58F-61EFC638047E}"/>
              </a:ext>
            </a:extLst>
          </p:cNvPr>
          <p:cNvSpPr>
            <a:spLocks noGrp="1"/>
          </p:cNvSpPr>
          <p:nvPr>
            <p:ph idx="1"/>
          </p:nvPr>
        </p:nvSpPr>
        <p:spPr>
          <a:xfrm>
            <a:off x="1714500" y="873919"/>
            <a:ext cx="6172200" cy="3394472"/>
          </a:xfrm>
        </p:spPr>
        <p:txBody>
          <a:bodyPr/>
          <a:lstStyle/>
          <a:p>
            <a:pPr marL="0" indent="0" eaLnBrk="1" hangingPunct="1">
              <a:spcBef>
                <a:spcPct val="0"/>
              </a:spcBef>
              <a:buNone/>
            </a:pPr>
            <a:r>
              <a:rPr lang="en-US" altLang="en-US" sz="1500" b="1" dirty="0">
                <a:latin typeface="Arial" panose="020B0604020202020204" pitchFamily="34" charset="0"/>
              </a:rPr>
              <a:t>Chantal Kai-Lewis, Director</a:t>
            </a:r>
          </a:p>
          <a:p>
            <a:pPr marL="0" indent="0" eaLnBrk="1" hangingPunct="1">
              <a:spcBef>
                <a:spcPct val="0"/>
              </a:spcBef>
              <a:buNone/>
            </a:pPr>
            <a:r>
              <a:rPr lang="en-US" altLang="en-US" sz="1500" b="1" dirty="0">
                <a:latin typeface="Arial" panose="020B0604020202020204" pitchFamily="34" charset="0"/>
                <a:hlinkClick r:id="rId3"/>
              </a:rPr>
              <a:t>ckailewis@mdot.state.md.us</a:t>
            </a:r>
            <a:r>
              <a:rPr lang="en-US" altLang="en-US" sz="1500" b="1" dirty="0">
                <a:latin typeface="Arial" panose="020B0604020202020204" pitchFamily="34" charset="0"/>
              </a:rPr>
              <a:t> </a:t>
            </a:r>
          </a:p>
          <a:p>
            <a:pPr marL="0" indent="0" eaLnBrk="1" hangingPunct="1">
              <a:spcBef>
                <a:spcPct val="0"/>
              </a:spcBef>
              <a:buNone/>
            </a:pPr>
            <a:r>
              <a:rPr lang="en-US" altLang="en-US" sz="1500" b="1" dirty="0">
                <a:latin typeface="Arial" panose="020B0604020202020204" pitchFamily="34" charset="0"/>
              </a:rPr>
              <a:t>410-865-1269</a:t>
            </a:r>
          </a:p>
          <a:p>
            <a:pPr marL="0" indent="0" eaLnBrk="1" hangingPunct="1">
              <a:spcBef>
                <a:spcPct val="0"/>
              </a:spcBef>
              <a:buNone/>
            </a:pPr>
            <a:endParaRPr lang="en-US" altLang="en-US" sz="1500" b="1" dirty="0">
              <a:latin typeface="Arial" panose="020B0604020202020204" pitchFamily="34" charset="0"/>
            </a:endParaRPr>
          </a:p>
          <a:p>
            <a:pPr marL="0" indent="0" eaLnBrk="1" hangingPunct="1">
              <a:spcBef>
                <a:spcPct val="0"/>
              </a:spcBef>
              <a:buNone/>
            </a:pPr>
            <a:r>
              <a:rPr lang="en-US" altLang="en-US" sz="1500" b="1" dirty="0">
                <a:latin typeface="Arial" panose="020B0604020202020204" pitchFamily="34" charset="0"/>
              </a:rPr>
              <a:t>Vashti Pyatt, Outreach Coordinator</a:t>
            </a:r>
          </a:p>
          <a:p>
            <a:pPr marL="0" indent="0" eaLnBrk="1" hangingPunct="1">
              <a:spcBef>
                <a:spcPct val="0"/>
              </a:spcBef>
              <a:buNone/>
            </a:pPr>
            <a:r>
              <a:rPr lang="en-US" altLang="en-US" sz="1500" b="1" dirty="0">
                <a:latin typeface="Arial" panose="020B0604020202020204" pitchFamily="34" charset="0"/>
                <a:hlinkClick r:id="rId4"/>
              </a:rPr>
              <a:t>vpyatt@mdot.maryland.gov</a:t>
            </a:r>
            <a:endParaRPr lang="en-US" altLang="en-US" sz="1500" b="1" dirty="0">
              <a:latin typeface="Arial" panose="020B0604020202020204" pitchFamily="34" charset="0"/>
            </a:endParaRPr>
          </a:p>
          <a:p>
            <a:pPr marL="0" indent="0" eaLnBrk="1" hangingPunct="1">
              <a:spcBef>
                <a:spcPct val="0"/>
              </a:spcBef>
              <a:buNone/>
            </a:pPr>
            <a:r>
              <a:rPr lang="en-US" altLang="en-US" sz="1500" b="1" dirty="0">
                <a:latin typeface="Arial" panose="020B0604020202020204" pitchFamily="34" charset="0"/>
              </a:rPr>
              <a:t>410-865-1394</a:t>
            </a:r>
          </a:p>
        </p:txBody>
      </p:sp>
      <p:sp>
        <p:nvSpPr>
          <p:cNvPr id="11" name="Rectangle 10">
            <a:extLst>
              <a:ext uri="{FF2B5EF4-FFF2-40B4-BE49-F238E27FC236}">
                <a16:creationId xmlns:a16="http://schemas.microsoft.com/office/drawing/2014/main" id="{DBC694D1-93ED-4068-862A-084BB2B04A17}"/>
              </a:ext>
            </a:extLst>
          </p:cNvPr>
          <p:cNvSpPr/>
          <p:nvPr/>
        </p:nvSpPr>
        <p:spPr>
          <a:xfrm>
            <a:off x="1257300" y="3886200"/>
            <a:ext cx="6629400" cy="1200329"/>
          </a:xfrm>
          <a:prstGeom prst="rect">
            <a:avLst/>
          </a:prstGeom>
          <a:solidFill>
            <a:schemeClr val="bg1"/>
          </a:solidFill>
          <a:effectLst>
            <a:glow rad="139700">
              <a:schemeClr val="accent2">
                <a:satMod val="175000"/>
                <a:alpha val="40000"/>
              </a:schemeClr>
            </a:glow>
          </a:effectLst>
        </p:spPr>
        <p:txBody>
          <a:bodyPr>
            <a:spAutoFit/>
          </a:bodyPr>
          <a:lstStyle/>
          <a:p>
            <a:pPr algn="ctr">
              <a:defRPr/>
            </a:pPr>
            <a:r>
              <a:rPr lang="en-US" sz="1200" dirty="0"/>
              <a:t>The OSMBP is responsible for the oversight of all outreach activities related to MDOT's implementation of the MBE, DBE, ACDBE, SBE, and SBR programs.  This includes the execution of the application assistance workshops; participation in internal and external events; the development of communication strategies for program updates and new initiatives; the development of training and outreach materials, including pamphlets and surveys; and management of the OMBE webpage.</a:t>
            </a:r>
            <a:endParaRPr lang="en-US" sz="1200" dirty="0">
              <a:latin typeface="Arial" charset="0"/>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4">
            <a:extLst>
              <a:ext uri="{FF2B5EF4-FFF2-40B4-BE49-F238E27FC236}">
                <a16:creationId xmlns:a16="http://schemas.microsoft.com/office/drawing/2014/main" id="{27BBF0CB-3E1B-4A45-88FD-35F4EFCA42EB}"/>
              </a:ext>
            </a:extLst>
          </p:cNvPr>
          <p:cNvSpPr>
            <a:spLocks noChangeArrowheads="1"/>
          </p:cNvSpPr>
          <p:nvPr/>
        </p:nvSpPr>
        <p:spPr bwMode="auto">
          <a:xfrm>
            <a:off x="1400175" y="3657599"/>
            <a:ext cx="65151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dirty="0">
                <a:latin typeface="Arial" panose="020B0604020202020204" pitchFamily="34" charset="0"/>
              </a:rPr>
              <a:t>410.865.1269</a:t>
            </a:r>
          </a:p>
          <a:p>
            <a:pPr algn="ctr">
              <a:spcBef>
                <a:spcPct val="0"/>
              </a:spcBef>
              <a:buFontTx/>
              <a:buNone/>
            </a:pPr>
            <a:r>
              <a:rPr lang="en-US" altLang="en-US" sz="1800" dirty="0">
                <a:latin typeface="Arial" panose="020B0604020202020204" pitchFamily="34" charset="0"/>
                <a:hlinkClick r:id="rId3"/>
              </a:rPr>
              <a:t>mbe@mdot.maryland.gov</a:t>
            </a:r>
            <a:r>
              <a:rPr lang="en-US" altLang="en-US" sz="1800" dirty="0">
                <a:latin typeface="Arial" panose="020B0604020202020204" pitchFamily="34" charset="0"/>
              </a:rPr>
              <a:t> </a:t>
            </a:r>
          </a:p>
          <a:p>
            <a:pPr algn="ctr">
              <a:spcBef>
                <a:spcPct val="0"/>
              </a:spcBef>
              <a:buFontTx/>
              <a:buNone/>
            </a:pPr>
            <a:r>
              <a:rPr lang="en-US" altLang="en-US" sz="1800" dirty="0">
                <a:latin typeface="Arial" panose="020B0604020202020204" pitchFamily="34" charset="0"/>
                <a:hlinkClick r:id="rId4"/>
              </a:rPr>
              <a:t>www.mdot.maryland.gov</a:t>
            </a:r>
            <a:endParaRPr lang="en-US" altLang="en-US" sz="1800" dirty="0">
              <a:latin typeface="Arial" panose="020B0604020202020204" pitchFamily="34" charset="0"/>
            </a:endParaRPr>
          </a:p>
        </p:txBody>
      </p:sp>
      <p:sp>
        <p:nvSpPr>
          <p:cNvPr id="43011" name="Rectangle 16">
            <a:extLst>
              <a:ext uri="{FF2B5EF4-FFF2-40B4-BE49-F238E27FC236}">
                <a16:creationId xmlns:a16="http://schemas.microsoft.com/office/drawing/2014/main" id="{682F1CBD-028A-478E-9BD3-1B05989B3A98}"/>
              </a:ext>
            </a:extLst>
          </p:cNvPr>
          <p:cNvSpPr>
            <a:spLocks noGrp="1" noChangeArrowheads="1"/>
          </p:cNvSpPr>
          <p:nvPr>
            <p:ph idx="1"/>
          </p:nvPr>
        </p:nvSpPr>
        <p:spPr>
          <a:xfrm>
            <a:off x="1543050" y="114300"/>
            <a:ext cx="6229350" cy="742950"/>
          </a:xfrm>
        </p:spPr>
        <p:txBody>
          <a:bodyPr rtlCol="0">
            <a:normAutofit fontScale="92500" lnSpcReduction="10000"/>
          </a:bodyPr>
          <a:lstStyle/>
          <a:p>
            <a:pPr algn="ctr" eaLnBrk="1" fontAlgn="auto" hangingPunct="1">
              <a:spcAft>
                <a:spcPts val="0"/>
              </a:spcAft>
              <a:buNone/>
              <a:defRPr/>
            </a:pPr>
            <a:r>
              <a:rPr lang="en-US" dirty="0"/>
              <a:t>As you go through the certification process… </a:t>
            </a:r>
            <a:r>
              <a:rPr lang="en-US" b="1" dirty="0"/>
              <a:t>talk with the experts!</a:t>
            </a:r>
          </a:p>
        </p:txBody>
      </p:sp>
      <p:pic>
        <p:nvPicPr>
          <p:cNvPr id="70660" name="Picture 5">
            <a:extLst>
              <a:ext uri="{FF2B5EF4-FFF2-40B4-BE49-F238E27FC236}">
                <a16:creationId xmlns:a16="http://schemas.microsoft.com/office/drawing/2014/main" id="{7E61BB9E-F182-47EE-8AC5-40B863202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113235"/>
            <a:ext cx="4572000" cy="2288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463525" y="2871148"/>
            <a:ext cx="4943046"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Women’s Business Enterprise National Council</a:t>
            </a:r>
          </a:p>
        </p:txBody>
      </p:sp>
      <p:sp>
        <p:nvSpPr>
          <p:cNvPr id="222" name="Google Shape;222;p14"/>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Sandra Eberhard</a:t>
            </a:r>
            <a:endParaRPr i="1" dirty="0"/>
          </a:p>
        </p:txBody>
      </p:sp>
      <p:sp>
        <p:nvSpPr>
          <p:cNvPr id="223" name="Google Shape;223;p1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200" b="1"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2979017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DDAE9A6-E0D9-05F8-C008-CC8F2093E663}"/>
              </a:ext>
            </a:extLst>
          </p:cNvPr>
          <p:cNvSpPr>
            <a:spLocks noGrp="1"/>
          </p:cNvSpPr>
          <p:nvPr>
            <p:ph type="body" sz="quarter" idx="11"/>
          </p:nvPr>
        </p:nvSpPr>
        <p:spPr>
          <a:xfrm>
            <a:off x="1180005" y="3376352"/>
            <a:ext cx="5211651" cy="473273"/>
          </a:xfrm>
        </p:spPr>
        <p:txBody>
          <a:bodyPr/>
          <a:lstStyle/>
          <a:p>
            <a:r>
              <a:rPr lang="en-US" dirty="0"/>
              <a:t>WBEC Greater DMV</a:t>
            </a:r>
          </a:p>
        </p:txBody>
      </p:sp>
      <p:sp>
        <p:nvSpPr>
          <p:cNvPr id="8" name="Title 7">
            <a:extLst>
              <a:ext uri="{FF2B5EF4-FFF2-40B4-BE49-F238E27FC236}">
                <a16:creationId xmlns:a16="http://schemas.microsoft.com/office/drawing/2014/main" id="{51EB30D8-F19E-75F5-A895-45119938DF2C}"/>
              </a:ext>
            </a:extLst>
          </p:cNvPr>
          <p:cNvSpPr>
            <a:spLocks noGrp="1"/>
          </p:cNvSpPr>
          <p:nvPr>
            <p:ph type="title"/>
          </p:nvPr>
        </p:nvSpPr>
        <p:spPr/>
        <p:txBody>
          <a:bodyPr>
            <a:normAutofit fontScale="90000"/>
          </a:bodyPr>
          <a:lstStyle/>
          <a:p>
            <a:r>
              <a:rPr lang="en-US" dirty="0"/>
              <a:t>How and Why to get WBENC Certified </a:t>
            </a:r>
          </a:p>
        </p:txBody>
      </p:sp>
      <p:sp>
        <p:nvSpPr>
          <p:cNvPr id="10" name="Text Placeholder 9">
            <a:extLst>
              <a:ext uri="{FF2B5EF4-FFF2-40B4-BE49-F238E27FC236}">
                <a16:creationId xmlns:a16="http://schemas.microsoft.com/office/drawing/2014/main" id="{E3864F47-DC82-1607-13BB-11622E074104}"/>
              </a:ext>
            </a:extLst>
          </p:cNvPr>
          <p:cNvSpPr>
            <a:spLocks noGrp="1"/>
          </p:cNvSpPr>
          <p:nvPr>
            <p:ph type="body" sz="quarter" idx="12"/>
          </p:nvPr>
        </p:nvSpPr>
        <p:spPr/>
        <p:txBody>
          <a:bodyPr/>
          <a:lstStyle/>
          <a:p>
            <a:r>
              <a:rPr lang="en-US" dirty="0"/>
              <a:t>October 11, 2022</a:t>
            </a:r>
          </a:p>
        </p:txBody>
      </p:sp>
    </p:spTree>
    <p:extLst>
      <p:ext uri="{BB962C8B-B14F-4D97-AF65-F5344CB8AC3E}">
        <p14:creationId xmlns:p14="http://schemas.microsoft.com/office/powerpoint/2010/main" val="1575318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9878DD9-8E0C-4F76-99A1-AFE57531CEE1}"/>
              </a:ext>
            </a:extLst>
          </p:cNvPr>
          <p:cNvSpPr/>
          <p:nvPr/>
        </p:nvSpPr>
        <p:spPr>
          <a:xfrm>
            <a:off x="1193" y="0"/>
            <a:ext cx="3333307" cy="5143500"/>
          </a:xfrm>
          <a:custGeom>
            <a:avLst/>
            <a:gdLst>
              <a:gd name="connsiteX0" fmla="*/ 0 w 4444409"/>
              <a:gd name="connsiteY0" fmla="*/ 0 h 6858000"/>
              <a:gd name="connsiteX1" fmla="*/ 2827660 w 4444409"/>
              <a:gd name="connsiteY1" fmla="*/ 0 h 6858000"/>
              <a:gd name="connsiteX2" fmla="*/ 2988320 w 4444409"/>
              <a:gd name="connsiteY2" fmla="*/ 139168 h 6858000"/>
              <a:gd name="connsiteX3" fmla="*/ 4444409 w 4444409"/>
              <a:gd name="connsiteY3" fmla="*/ 3429000 h 6858000"/>
              <a:gd name="connsiteX4" fmla="*/ 2988320 w 4444409"/>
              <a:gd name="connsiteY4" fmla="*/ 6718832 h 6858000"/>
              <a:gd name="connsiteX5" fmla="*/ 2827660 w 4444409"/>
              <a:gd name="connsiteY5" fmla="*/ 6858000 h 6858000"/>
              <a:gd name="connsiteX6" fmla="*/ 0 w 4444409"/>
              <a:gd name="connsiteY6" fmla="*/ 6858000 h 6858000"/>
              <a:gd name="connsiteX7" fmla="*/ 0 w 444440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4409" h="6858000">
                <a:moveTo>
                  <a:pt x="0" y="0"/>
                </a:moveTo>
                <a:lnTo>
                  <a:pt x="2827660" y="0"/>
                </a:lnTo>
                <a:lnTo>
                  <a:pt x="2988320" y="139168"/>
                </a:lnTo>
                <a:cubicBezTo>
                  <a:pt x="3882826" y="952174"/>
                  <a:pt x="4444409" y="2125005"/>
                  <a:pt x="4444409" y="3429000"/>
                </a:cubicBezTo>
                <a:cubicBezTo>
                  <a:pt x="4444409" y="4732995"/>
                  <a:pt x="3882826" y="5905826"/>
                  <a:pt x="2988320" y="6718832"/>
                </a:cubicBezTo>
                <a:lnTo>
                  <a:pt x="2827660" y="6858000"/>
                </a:lnTo>
                <a:lnTo>
                  <a:pt x="0" y="6858000"/>
                </a:lnTo>
                <a:lnTo>
                  <a:pt x="0" y="0"/>
                </a:lnTo>
                <a:close/>
              </a:path>
            </a:pathLst>
          </a:custGeom>
          <a:solidFill>
            <a:srgbClr val="00B2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buClrTx/>
              <a:defRPr/>
            </a:pPr>
            <a:endParaRPr lang="en-IN" sz="1800" kern="1200">
              <a:solidFill>
                <a:prstClr val="white"/>
              </a:solidFill>
              <a:latin typeface="Segoe UI"/>
            </a:endParaRPr>
          </a:p>
        </p:txBody>
      </p:sp>
      <p:sp>
        <p:nvSpPr>
          <p:cNvPr id="26" name="Freeform: Shape 25">
            <a:extLst>
              <a:ext uri="{FF2B5EF4-FFF2-40B4-BE49-F238E27FC236}">
                <a16:creationId xmlns:a16="http://schemas.microsoft.com/office/drawing/2014/main" id="{C2EF38E6-1800-4893-BF3E-0BA19C1945C2}"/>
              </a:ext>
            </a:extLst>
          </p:cNvPr>
          <p:cNvSpPr/>
          <p:nvPr/>
        </p:nvSpPr>
        <p:spPr>
          <a:xfrm>
            <a:off x="3463178" y="411510"/>
            <a:ext cx="624903" cy="4331276"/>
          </a:xfrm>
          <a:custGeom>
            <a:avLst/>
            <a:gdLst>
              <a:gd name="connsiteX0" fmla="*/ 823977 w 10898372"/>
              <a:gd name="connsiteY0" fmla="*/ 0 h 5775034"/>
              <a:gd name="connsiteX1" fmla="*/ 10074396 w 10898372"/>
              <a:gd name="connsiteY1" fmla="*/ 0 h 5775034"/>
              <a:gd name="connsiteX2" fmla="*/ 10109475 w 10898372"/>
              <a:gd name="connsiteY2" fmla="*/ 54719 h 5775034"/>
              <a:gd name="connsiteX3" fmla="*/ 10898372 w 10898372"/>
              <a:gd name="connsiteY3" fmla="*/ 2880320 h 5775034"/>
              <a:gd name="connsiteX4" fmla="*/ 10109475 w 10898372"/>
              <a:gd name="connsiteY4" fmla="*/ 5705921 h 5775034"/>
              <a:gd name="connsiteX5" fmla="*/ 10065168 w 10898372"/>
              <a:gd name="connsiteY5" fmla="*/ 5775034 h 5775034"/>
              <a:gd name="connsiteX6" fmla="*/ 833205 w 10898372"/>
              <a:gd name="connsiteY6" fmla="*/ 5775034 h 5775034"/>
              <a:gd name="connsiteX7" fmla="*/ 788897 w 10898372"/>
              <a:gd name="connsiteY7" fmla="*/ 5705921 h 5775034"/>
              <a:gd name="connsiteX8" fmla="*/ 0 w 10898372"/>
              <a:gd name="connsiteY8" fmla="*/ 2880320 h 5775034"/>
              <a:gd name="connsiteX9" fmla="*/ 788897 w 10898372"/>
              <a:gd name="connsiteY9" fmla="*/ 54719 h 5775034"/>
              <a:gd name="connsiteX10" fmla="*/ 823977 w 10898372"/>
              <a:gd name="connsiteY10" fmla="*/ 0 h 5775034"/>
              <a:gd name="connsiteX0" fmla="*/ 823977 w 10898372"/>
              <a:gd name="connsiteY0" fmla="*/ 0 h 5775034"/>
              <a:gd name="connsiteX1" fmla="*/ 10074396 w 10898372"/>
              <a:gd name="connsiteY1" fmla="*/ 0 h 5775034"/>
              <a:gd name="connsiteX2" fmla="*/ 10109475 w 10898372"/>
              <a:gd name="connsiteY2" fmla="*/ 54719 h 5775034"/>
              <a:gd name="connsiteX3" fmla="*/ 10898372 w 10898372"/>
              <a:gd name="connsiteY3" fmla="*/ 2880320 h 5775034"/>
              <a:gd name="connsiteX4" fmla="*/ 10109475 w 10898372"/>
              <a:gd name="connsiteY4" fmla="*/ 5705921 h 5775034"/>
              <a:gd name="connsiteX5" fmla="*/ 10065168 w 10898372"/>
              <a:gd name="connsiteY5" fmla="*/ 5775034 h 5775034"/>
              <a:gd name="connsiteX6" fmla="*/ 833205 w 10898372"/>
              <a:gd name="connsiteY6" fmla="*/ 5775034 h 5775034"/>
              <a:gd name="connsiteX7" fmla="*/ 788897 w 10898372"/>
              <a:gd name="connsiteY7" fmla="*/ 5705921 h 5775034"/>
              <a:gd name="connsiteX8" fmla="*/ 0 w 10898372"/>
              <a:gd name="connsiteY8" fmla="*/ 2880320 h 5775034"/>
              <a:gd name="connsiteX9" fmla="*/ 788897 w 10898372"/>
              <a:gd name="connsiteY9" fmla="*/ 54719 h 5775034"/>
              <a:gd name="connsiteX10" fmla="*/ 915417 w 10898372"/>
              <a:gd name="connsiteY10" fmla="*/ 91440 h 5775034"/>
              <a:gd name="connsiteX0" fmla="*/ 823977 w 10898372"/>
              <a:gd name="connsiteY0" fmla="*/ 0 h 5775034"/>
              <a:gd name="connsiteX1" fmla="*/ 10074396 w 10898372"/>
              <a:gd name="connsiteY1" fmla="*/ 0 h 5775034"/>
              <a:gd name="connsiteX2" fmla="*/ 10109475 w 10898372"/>
              <a:gd name="connsiteY2" fmla="*/ 54719 h 5775034"/>
              <a:gd name="connsiteX3" fmla="*/ 10898372 w 10898372"/>
              <a:gd name="connsiteY3" fmla="*/ 2880320 h 5775034"/>
              <a:gd name="connsiteX4" fmla="*/ 10109475 w 10898372"/>
              <a:gd name="connsiteY4" fmla="*/ 5705921 h 5775034"/>
              <a:gd name="connsiteX5" fmla="*/ 10065168 w 10898372"/>
              <a:gd name="connsiteY5" fmla="*/ 5775034 h 5775034"/>
              <a:gd name="connsiteX6" fmla="*/ 833205 w 10898372"/>
              <a:gd name="connsiteY6" fmla="*/ 5775034 h 5775034"/>
              <a:gd name="connsiteX7" fmla="*/ 788897 w 10898372"/>
              <a:gd name="connsiteY7" fmla="*/ 5705921 h 5775034"/>
              <a:gd name="connsiteX8" fmla="*/ 0 w 10898372"/>
              <a:gd name="connsiteY8" fmla="*/ 2880320 h 5775034"/>
              <a:gd name="connsiteX9" fmla="*/ 788897 w 10898372"/>
              <a:gd name="connsiteY9" fmla="*/ 54719 h 5775034"/>
              <a:gd name="connsiteX0" fmla="*/ 823977 w 10898372"/>
              <a:gd name="connsiteY0" fmla="*/ 0 h 5775034"/>
              <a:gd name="connsiteX1" fmla="*/ 10074396 w 10898372"/>
              <a:gd name="connsiteY1" fmla="*/ 0 h 5775034"/>
              <a:gd name="connsiteX2" fmla="*/ 10109475 w 10898372"/>
              <a:gd name="connsiteY2" fmla="*/ 54719 h 5775034"/>
              <a:gd name="connsiteX3" fmla="*/ 10898372 w 10898372"/>
              <a:gd name="connsiteY3" fmla="*/ 2880320 h 5775034"/>
              <a:gd name="connsiteX4" fmla="*/ 10109475 w 10898372"/>
              <a:gd name="connsiteY4" fmla="*/ 5705921 h 5775034"/>
              <a:gd name="connsiteX5" fmla="*/ 10065168 w 10898372"/>
              <a:gd name="connsiteY5" fmla="*/ 5775034 h 5775034"/>
              <a:gd name="connsiteX6" fmla="*/ 833205 w 10898372"/>
              <a:gd name="connsiteY6" fmla="*/ 5775034 h 5775034"/>
              <a:gd name="connsiteX7" fmla="*/ 788897 w 10898372"/>
              <a:gd name="connsiteY7" fmla="*/ 5705921 h 5775034"/>
              <a:gd name="connsiteX8" fmla="*/ 0 w 10898372"/>
              <a:gd name="connsiteY8" fmla="*/ 2880320 h 5775034"/>
              <a:gd name="connsiteX0" fmla="*/ 10074396 w 10898372"/>
              <a:gd name="connsiteY0" fmla="*/ 0 h 5775034"/>
              <a:gd name="connsiteX1" fmla="*/ 10109475 w 10898372"/>
              <a:gd name="connsiteY1" fmla="*/ 54719 h 5775034"/>
              <a:gd name="connsiteX2" fmla="*/ 10898372 w 10898372"/>
              <a:gd name="connsiteY2" fmla="*/ 2880320 h 5775034"/>
              <a:gd name="connsiteX3" fmla="*/ 10109475 w 10898372"/>
              <a:gd name="connsiteY3" fmla="*/ 5705921 h 5775034"/>
              <a:gd name="connsiteX4" fmla="*/ 10065168 w 10898372"/>
              <a:gd name="connsiteY4" fmla="*/ 5775034 h 5775034"/>
              <a:gd name="connsiteX5" fmla="*/ 833205 w 10898372"/>
              <a:gd name="connsiteY5" fmla="*/ 5775034 h 5775034"/>
              <a:gd name="connsiteX6" fmla="*/ 788897 w 10898372"/>
              <a:gd name="connsiteY6" fmla="*/ 5705921 h 5775034"/>
              <a:gd name="connsiteX7" fmla="*/ 0 w 10898372"/>
              <a:gd name="connsiteY7" fmla="*/ 2880320 h 5775034"/>
              <a:gd name="connsiteX0" fmla="*/ 9285499 w 10109475"/>
              <a:gd name="connsiteY0" fmla="*/ 0 h 5775034"/>
              <a:gd name="connsiteX1" fmla="*/ 9320578 w 10109475"/>
              <a:gd name="connsiteY1" fmla="*/ 54719 h 5775034"/>
              <a:gd name="connsiteX2" fmla="*/ 10109475 w 10109475"/>
              <a:gd name="connsiteY2" fmla="*/ 2880320 h 5775034"/>
              <a:gd name="connsiteX3" fmla="*/ 9320578 w 10109475"/>
              <a:gd name="connsiteY3" fmla="*/ 5705921 h 5775034"/>
              <a:gd name="connsiteX4" fmla="*/ 9276271 w 10109475"/>
              <a:gd name="connsiteY4" fmla="*/ 5775034 h 5775034"/>
              <a:gd name="connsiteX5" fmla="*/ 44308 w 10109475"/>
              <a:gd name="connsiteY5" fmla="*/ 5775034 h 5775034"/>
              <a:gd name="connsiteX6" fmla="*/ 0 w 10109475"/>
              <a:gd name="connsiteY6" fmla="*/ 5705921 h 5775034"/>
              <a:gd name="connsiteX0" fmla="*/ 9241191 w 10065167"/>
              <a:gd name="connsiteY0" fmla="*/ 0 h 5775034"/>
              <a:gd name="connsiteX1" fmla="*/ 9276270 w 10065167"/>
              <a:gd name="connsiteY1" fmla="*/ 54719 h 5775034"/>
              <a:gd name="connsiteX2" fmla="*/ 10065167 w 10065167"/>
              <a:gd name="connsiteY2" fmla="*/ 2880320 h 5775034"/>
              <a:gd name="connsiteX3" fmla="*/ 9276270 w 10065167"/>
              <a:gd name="connsiteY3" fmla="*/ 5705921 h 5775034"/>
              <a:gd name="connsiteX4" fmla="*/ 9231963 w 10065167"/>
              <a:gd name="connsiteY4" fmla="*/ 5775034 h 5775034"/>
              <a:gd name="connsiteX5" fmla="*/ 0 w 10065167"/>
              <a:gd name="connsiteY5" fmla="*/ 5775034 h 5775034"/>
              <a:gd name="connsiteX0" fmla="*/ 9228 w 833204"/>
              <a:gd name="connsiteY0" fmla="*/ 0 h 5775034"/>
              <a:gd name="connsiteX1" fmla="*/ 44307 w 833204"/>
              <a:gd name="connsiteY1" fmla="*/ 54719 h 5775034"/>
              <a:gd name="connsiteX2" fmla="*/ 833204 w 833204"/>
              <a:gd name="connsiteY2" fmla="*/ 2880320 h 5775034"/>
              <a:gd name="connsiteX3" fmla="*/ 44307 w 833204"/>
              <a:gd name="connsiteY3" fmla="*/ 5705921 h 5775034"/>
              <a:gd name="connsiteX4" fmla="*/ 0 w 833204"/>
              <a:gd name="connsiteY4" fmla="*/ 5775034 h 57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04" h="5775034">
                <a:moveTo>
                  <a:pt x="9228" y="0"/>
                </a:moveTo>
                <a:lnTo>
                  <a:pt x="44307" y="54719"/>
                </a:lnTo>
                <a:cubicBezTo>
                  <a:pt x="544921" y="878619"/>
                  <a:pt x="833204" y="1845804"/>
                  <a:pt x="833204" y="2880320"/>
                </a:cubicBezTo>
                <a:cubicBezTo>
                  <a:pt x="833204" y="3914837"/>
                  <a:pt x="544921" y="4882021"/>
                  <a:pt x="44307" y="5705921"/>
                </a:cubicBezTo>
                <a:lnTo>
                  <a:pt x="0" y="5775034"/>
                </a:lnTo>
              </a:path>
            </a:pathLst>
          </a:custGeom>
          <a:noFill/>
          <a:ln w="190500" cap="rnd">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buClrTx/>
              <a:defRPr/>
            </a:pPr>
            <a:endParaRPr lang="en-IN" sz="1800" kern="1200" dirty="0">
              <a:solidFill>
                <a:prstClr val="white"/>
              </a:solidFill>
              <a:latin typeface="Segoe UI"/>
            </a:endParaRPr>
          </a:p>
        </p:txBody>
      </p:sp>
      <p:grpSp>
        <p:nvGrpSpPr>
          <p:cNvPr id="14" name="Group 13">
            <a:extLst>
              <a:ext uri="{FF2B5EF4-FFF2-40B4-BE49-F238E27FC236}">
                <a16:creationId xmlns:a16="http://schemas.microsoft.com/office/drawing/2014/main" id="{5F271D51-5F8B-4F17-AF0B-3577CB8FC11F}"/>
              </a:ext>
            </a:extLst>
          </p:cNvPr>
          <p:cNvGrpSpPr/>
          <p:nvPr/>
        </p:nvGrpSpPr>
        <p:grpSpPr>
          <a:xfrm>
            <a:off x="3915699" y="2950741"/>
            <a:ext cx="1042562" cy="224854"/>
            <a:chOff x="4601440" y="1355379"/>
            <a:chExt cx="1313599" cy="278194"/>
          </a:xfrm>
          <a:solidFill>
            <a:srgbClr val="3F6099"/>
          </a:solidFill>
        </p:grpSpPr>
        <p:sp>
          <p:nvSpPr>
            <p:cNvPr id="127" name="Oval 126">
              <a:extLst>
                <a:ext uri="{FF2B5EF4-FFF2-40B4-BE49-F238E27FC236}">
                  <a16:creationId xmlns:a16="http://schemas.microsoft.com/office/drawing/2014/main" id="{ADD03FAC-B5BB-4BA4-AF12-8A30BB6D2419}"/>
                </a:ext>
              </a:extLst>
            </p:cNvPr>
            <p:cNvSpPr/>
            <p:nvPr/>
          </p:nvSpPr>
          <p:spPr>
            <a:xfrm>
              <a:off x="4601440" y="1355379"/>
              <a:ext cx="278194" cy="278194"/>
            </a:xfrm>
            <a:prstGeom prst="ellipse">
              <a:avLst/>
            </a:prstGeom>
            <a:solidFill>
              <a:srgbClr val="00B2F6"/>
            </a:solidFill>
            <a:ln>
              <a:solidFill>
                <a:srgbClr val="00B2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IN" sz="1800" kern="1200">
                <a:solidFill>
                  <a:prstClr val="white"/>
                </a:solidFill>
                <a:latin typeface="Segoe UI"/>
              </a:endParaRPr>
            </a:p>
          </p:txBody>
        </p:sp>
        <p:cxnSp>
          <p:nvCxnSpPr>
            <p:cNvPr id="193" name="Straight Connector 192">
              <a:extLst>
                <a:ext uri="{FF2B5EF4-FFF2-40B4-BE49-F238E27FC236}">
                  <a16:creationId xmlns:a16="http://schemas.microsoft.com/office/drawing/2014/main" id="{A6D749E0-EEF8-4D38-8FA5-3BF75EBAB23F}"/>
                </a:ext>
              </a:extLst>
            </p:cNvPr>
            <p:cNvCxnSpPr>
              <a:cxnSpLocks/>
            </p:cNvCxnSpPr>
            <p:nvPr/>
          </p:nvCxnSpPr>
          <p:spPr>
            <a:xfrm flipV="1">
              <a:off x="4915502" y="1489798"/>
              <a:ext cx="999537" cy="8186"/>
            </a:xfrm>
            <a:prstGeom prst="line">
              <a:avLst/>
            </a:prstGeom>
            <a:grpFill/>
            <a:ln>
              <a:solidFill>
                <a:srgbClr val="00B2F6"/>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57D8D90-8A02-4590-8207-8D04DF25FAE6}"/>
              </a:ext>
            </a:extLst>
          </p:cNvPr>
          <p:cNvGrpSpPr/>
          <p:nvPr/>
        </p:nvGrpSpPr>
        <p:grpSpPr>
          <a:xfrm>
            <a:off x="3655381" y="3976536"/>
            <a:ext cx="1264735" cy="280249"/>
            <a:chOff x="4601440" y="4425019"/>
            <a:chExt cx="1313599" cy="278194"/>
          </a:xfrm>
          <a:solidFill>
            <a:srgbClr val="3F6099"/>
          </a:solidFill>
        </p:grpSpPr>
        <p:sp>
          <p:nvSpPr>
            <p:cNvPr id="169" name="Oval 168">
              <a:extLst>
                <a:ext uri="{FF2B5EF4-FFF2-40B4-BE49-F238E27FC236}">
                  <a16:creationId xmlns:a16="http://schemas.microsoft.com/office/drawing/2014/main" id="{C2B9703F-1ECB-42E8-A1D4-42AD83974D82}"/>
                </a:ext>
              </a:extLst>
            </p:cNvPr>
            <p:cNvSpPr/>
            <p:nvPr/>
          </p:nvSpPr>
          <p:spPr>
            <a:xfrm>
              <a:off x="4601440" y="4425019"/>
              <a:ext cx="278194" cy="278194"/>
            </a:xfrm>
            <a:prstGeom prst="ellipse">
              <a:avLst/>
            </a:prstGeom>
            <a:solidFill>
              <a:srgbClr val="00B2F6"/>
            </a:solidFill>
            <a:ln>
              <a:solidFill>
                <a:srgbClr val="00B2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IN" sz="1800" kern="1200">
                <a:solidFill>
                  <a:prstClr val="white"/>
                </a:solidFill>
                <a:latin typeface="Segoe UI"/>
              </a:endParaRPr>
            </a:p>
          </p:txBody>
        </p:sp>
        <p:cxnSp>
          <p:nvCxnSpPr>
            <p:cNvPr id="199" name="Straight Connector 198">
              <a:extLst>
                <a:ext uri="{FF2B5EF4-FFF2-40B4-BE49-F238E27FC236}">
                  <a16:creationId xmlns:a16="http://schemas.microsoft.com/office/drawing/2014/main" id="{589B4E69-5E7C-445D-ABAE-8936BC5216E0}"/>
                </a:ext>
              </a:extLst>
            </p:cNvPr>
            <p:cNvCxnSpPr>
              <a:cxnSpLocks/>
            </p:cNvCxnSpPr>
            <p:nvPr/>
          </p:nvCxnSpPr>
          <p:spPr>
            <a:xfrm flipV="1">
              <a:off x="4915502" y="4557098"/>
              <a:ext cx="999537" cy="8186"/>
            </a:xfrm>
            <a:prstGeom prst="line">
              <a:avLst/>
            </a:prstGeom>
            <a:grpFill/>
            <a:ln>
              <a:solidFill>
                <a:srgbClr val="00B2F6"/>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BCEEEF6-306B-4992-A5A4-3D1F1AA086A0}"/>
              </a:ext>
            </a:extLst>
          </p:cNvPr>
          <p:cNvGrpSpPr/>
          <p:nvPr/>
        </p:nvGrpSpPr>
        <p:grpSpPr>
          <a:xfrm>
            <a:off x="3896719" y="1916062"/>
            <a:ext cx="985199" cy="208646"/>
            <a:chOff x="4601440" y="5192429"/>
            <a:chExt cx="1313599" cy="278194"/>
          </a:xfrm>
          <a:solidFill>
            <a:srgbClr val="3F6099"/>
          </a:solidFill>
        </p:grpSpPr>
        <p:sp>
          <p:nvSpPr>
            <p:cNvPr id="176" name="Oval 175">
              <a:extLst>
                <a:ext uri="{FF2B5EF4-FFF2-40B4-BE49-F238E27FC236}">
                  <a16:creationId xmlns:a16="http://schemas.microsoft.com/office/drawing/2014/main" id="{799CA2E3-F70E-411A-9B58-1226560690FA}"/>
                </a:ext>
              </a:extLst>
            </p:cNvPr>
            <p:cNvSpPr/>
            <p:nvPr/>
          </p:nvSpPr>
          <p:spPr>
            <a:xfrm>
              <a:off x="4601440" y="5192429"/>
              <a:ext cx="278194" cy="278194"/>
            </a:xfrm>
            <a:prstGeom prst="ellipse">
              <a:avLst/>
            </a:prstGeom>
            <a:solidFill>
              <a:srgbClr val="00B2F6"/>
            </a:solidFill>
            <a:ln>
              <a:solidFill>
                <a:srgbClr val="00B2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IN" sz="1800" kern="1200">
                <a:solidFill>
                  <a:prstClr val="white"/>
                </a:solidFill>
                <a:latin typeface="Segoe UI"/>
              </a:endParaRPr>
            </a:p>
          </p:txBody>
        </p:sp>
        <p:cxnSp>
          <p:nvCxnSpPr>
            <p:cNvPr id="200" name="Straight Connector 199">
              <a:extLst>
                <a:ext uri="{FF2B5EF4-FFF2-40B4-BE49-F238E27FC236}">
                  <a16:creationId xmlns:a16="http://schemas.microsoft.com/office/drawing/2014/main" id="{C79AF087-4BD4-4C3A-A85F-55440693379B}"/>
                </a:ext>
              </a:extLst>
            </p:cNvPr>
            <p:cNvCxnSpPr>
              <a:cxnSpLocks/>
            </p:cNvCxnSpPr>
            <p:nvPr/>
          </p:nvCxnSpPr>
          <p:spPr>
            <a:xfrm flipV="1">
              <a:off x="4915502" y="5323923"/>
              <a:ext cx="999537" cy="8186"/>
            </a:xfrm>
            <a:prstGeom prst="line">
              <a:avLst/>
            </a:prstGeom>
            <a:grpFill/>
            <a:ln>
              <a:solidFill>
                <a:srgbClr val="00B2F6"/>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B4381416-0063-453D-9E08-679117A9B065}"/>
              </a:ext>
            </a:extLst>
          </p:cNvPr>
          <p:cNvGrpSpPr/>
          <p:nvPr/>
        </p:nvGrpSpPr>
        <p:grpSpPr>
          <a:xfrm>
            <a:off x="3589360" y="675583"/>
            <a:ext cx="963962" cy="199106"/>
            <a:chOff x="4601440" y="556921"/>
            <a:chExt cx="1313599" cy="278194"/>
          </a:xfrm>
          <a:solidFill>
            <a:srgbClr val="00B2F6"/>
          </a:solidFill>
        </p:grpSpPr>
        <p:sp>
          <p:nvSpPr>
            <p:cNvPr id="120" name="Oval 119">
              <a:extLst>
                <a:ext uri="{FF2B5EF4-FFF2-40B4-BE49-F238E27FC236}">
                  <a16:creationId xmlns:a16="http://schemas.microsoft.com/office/drawing/2014/main" id="{A77A7109-9FB9-47EE-B546-8D0D7E501487}"/>
                </a:ext>
              </a:extLst>
            </p:cNvPr>
            <p:cNvSpPr/>
            <p:nvPr/>
          </p:nvSpPr>
          <p:spPr>
            <a:xfrm>
              <a:off x="4601440" y="556921"/>
              <a:ext cx="278194" cy="2781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IN" sz="1800" kern="1200">
                <a:solidFill>
                  <a:prstClr val="white"/>
                </a:solidFill>
                <a:latin typeface="Segoe UI"/>
              </a:endParaRPr>
            </a:p>
          </p:txBody>
        </p:sp>
        <p:cxnSp>
          <p:nvCxnSpPr>
            <p:cNvPr id="189" name="Straight Connector 188">
              <a:extLst>
                <a:ext uri="{FF2B5EF4-FFF2-40B4-BE49-F238E27FC236}">
                  <a16:creationId xmlns:a16="http://schemas.microsoft.com/office/drawing/2014/main" id="{2C8B7D14-8665-4597-A352-588281D166AA}"/>
                </a:ext>
              </a:extLst>
            </p:cNvPr>
            <p:cNvCxnSpPr>
              <a:cxnSpLocks/>
            </p:cNvCxnSpPr>
            <p:nvPr/>
          </p:nvCxnSpPr>
          <p:spPr>
            <a:xfrm flipV="1">
              <a:off x="4915502" y="722973"/>
              <a:ext cx="999537" cy="8186"/>
            </a:xfrm>
            <a:prstGeom prst="line">
              <a:avLst/>
            </a:prstGeom>
            <a:grpFill/>
            <a:ln>
              <a:solidFill>
                <a:srgbClr val="00B2F6"/>
              </a:solidFill>
            </a:ln>
          </p:spPr>
          <p:style>
            <a:lnRef idx="1">
              <a:schemeClr val="accent1"/>
            </a:lnRef>
            <a:fillRef idx="0">
              <a:schemeClr val="accent1"/>
            </a:fillRef>
            <a:effectRef idx="0">
              <a:schemeClr val="accent1"/>
            </a:effectRef>
            <a:fontRef idx="minor">
              <a:schemeClr val="tx1"/>
            </a:fontRef>
          </p:style>
        </p:cxnSp>
      </p:grpSp>
      <p:sp>
        <p:nvSpPr>
          <p:cNvPr id="222" name="TextBox 221">
            <a:extLst>
              <a:ext uri="{FF2B5EF4-FFF2-40B4-BE49-F238E27FC236}">
                <a16:creationId xmlns:a16="http://schemas.microsoft.com/office/drawing/2014/main" id="{6C52B51F-EDD0-40C8-83D6-5448DAA7F167}"/>
              </a:ext>
            </a:extLst>
          </p:cNvPr>
          <p:cNvSpPr txBox="1"/>
          <p:nvPr/>
        </p:nvSpPr>
        <p:spPr>
          <a:xfrm>
            <a:off x="762879" y="2225502"/>
            <a:ext cx="1690591" cy="692497"/>
          </a:xfrm>
          <a:prstGeom prst="rect">
            <a:avLst/>
          </a:prstGeom>
          <a:noFill/>
        </p:spPr>
        <p:txBody>
          <a:bodyPr wrap="none" lIns="0" tIns="0" rIns="0" bIns="0" rtlCol="0" anchor="ctr">
            <a:spAutoFit/>
          </a:bodyPr>
          <a:lstStyle/>
          <a:p>
            <a:pPr algn="ctr" defTabSz="914240">
              <a:buClrTx/>
              <a:defRPr/>
            </a:pPr>
            <a:r>
              <a:rPr lang="en-IN" sz="4500" b="1" kern="1200" dirty="0">
                <a:solidFill>
                  <a:prstClr val="white"/>
                </a:solidFill>
                <a:latin typeface="Segoe UI"/>
                <a:ea typeface="+mn-ea"/>
                <a:cs typeface="+mn-cs"/>
              </a:rPr>
              <a:t>Topics</a:t>
            </a:r>
          </a:p>
        </p:txBody>
      </p:sp>
      <p:sp>
        <p:nvSpPr>
          <p:cNvPr id="96" name="Rectangle: Rounded Corners 95">
            <a:extLst>
              <a:ext uri="{FF2B5EF4-FFF2-40B4-BE49-F238E27FC236}">
                <a16:creationId xmlns:a16="http://schemas.microsoft.com/office/drawing/2014/main" id="{D44AD2D8-DE78-492B-86DB-27AEEF5B46CF}"/>
              </a:ext>
            </a:extLst>
          </p:cNvPr>
          <p:cNvSpPr/>
          <p:nvPr/>
        </p:nvSpPr>
        <p:spPr>
          <a:xfrm>
            <a:off x="4709088" y="539443"/>
            <a:ext cx="2646040" cy="51343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IN" sz="1800" kern="1200">
              <a:solidFill>
                <a:prstClr val="white"/>
              </a:solidFill>
              <a:latin typeface="Segoe UI"/>
            </a:endParaRPr>
          </a:p>
        </p:txBody>
      </p:sp>
      <p:sp>
        <p:nvSpPr>
          <p:cNvPr id="97" name="Isosceles Triangle 96">
            <a:extLst>
              <a:ext uri="{FF2B5EF4-FFF2-40B4-BE49-F238E27FC236}">
                <a16:creationId xmlns:a16="http://schemas.microsoft.com/office/drawing/2014/main" id="{6FC2B87D-A77F-466E-AE47-38B24E51E0FD}"/>
              </a:ext>
            </a:extLst>
          </p:cNvPr>
          <p:cNvSpPr/>
          <p:nvPr/>
        </p:nvSpPr>
        <p:spPr>
          <a:xfrm rot="16200000">
            <a:off x="4648151" y="742154"/>
            <a:ext cx="157059" cy="10801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IN" sz="1800" kern="1200">
              <a:solidFill>
                <a:prstClr val="white"/>
              </a:solidFill>
              <a:latin typeface="Segoe UI"/>
            </a:endParaRPr>
          </a:p>
        </p:txBody>
      </p:sp>
      <p:sp>
        <p:nvSpPr>
          <p:cNvPr id="98" name="Freeform: Shape 97">
            <a:extLst>
              <a:ext uri="{FF2B5EF4-FFF2-40B4-BE49-F238E27FC236}">
                <a16:creationId xmlns:a16="http://schemas.microsoft.com/office/drawing/2014/main" id="{2412DE11-1522-4451-9441-6895A7D6208A}"/>
              </a:ext>
            </a:extLst>
          </p:cNvPr>
          <p:cNvSpPr/>
          <p:nvPr/>
        </p:nvSpPr>
        <p:spPr>
          <a:xfrm rot="16200000">
            <a:off x="4471679" y="638390"/>
            <a:ext cx="581334" cy="315540"/>
          </a:xfrm>
          <a:custGeom>
            <a:avLst/>
            <a:gdLst>
              <a:gd name="connsiteX0" fmla="*/ 545778 w 545778"/>
              <a:gd name="connsiteY0" fmla="*/ 329498 h 4707714"/>
              <a:gd name="connsiteX1" fmla="*/ 545778 w 545778"/>
              <a:gd name="connsiteY1" fmla="*/ 4434825 h 4707714"/>
              <a:gd name="connsiteX2" fmla="*/ 272889 w 545778"/>
              <a:gd name="connsiteY2" fmla="*/ 4707714 h 4707714"/>
              <a:gd name="connsiteX3" fmla="*/ 0 w 545778"/>
              <a:gd name="connsiteY3" fmla="*/ 4434825 h 4707714"/>
              <a:gd name="connsiteX4" fmla="*/ 0 w 545778"/>
              <a:gd name="connsiteY4" fmla="*/ 329498 h 4707714"/>
              <a:gd name="connsiteX5" fmla="*/ 166668 w 545778"/>
              <a:gd name="connsiteY5" fmla="*/ 78054 h 4707714"/>
              <a:gd name="connsiteX6" fmla="*/ 216358 w 545778"/>
              <a:gd name="connsiteY6" fmla="*/ 68023 h 4707714"/>
              <a:gd name="connsiteX7" fmla="*/ 272889 w 545778"/>
              <a:gd name="connsiteY7" fmla="*/ 0 h 4707714"/>
              <a:gd name="connsiteX8" fmla="*/ 329420 w 545778"/>
              <a:gd name="connsiteY8" fmla="*/ 68023 h 4707714"/>
              <a:gd name="connsiteX9" fmla="*/ 379110 w 545778"/>
              <a:gd name="connsiteY9" fmla="*/ 78054 h 4707714"/>
              <a:gd name="connsiteX10" fmla="*/ 545778 w 545778"/>
              <a:gd name="connsiteY10" fmla="*/ 329498 h 4707714"/>
              <a:gd name="connsiteX0" fmla="*/ 272889 w 545778"/>
              <a:gd name="connsiteY0" fmla="*/ 4707714 h 4799154"/>
              <a:gd name="connsiteX1" fmla="*/ 0 w 545778"/>
              <a:gd name="connsiteY1" fmla="*/ 4434825 h 4799154"/>
              <a:gd name="connsiteX2" fmla="*/ 0 w 545778"/>
              <a:gd name="connsiteY2" fmla="*/ 329498 h 4799154"/>
              <a:gd name="connsiteX3" fmla="*/ 166668 w 545778"/>
              <a:gd name="connsiteY3" fmla="*/ 78054 h 4799154"/>
              <a:gd name="connsiteX4" fmla="*/ 216358 w 545778"/>
              <a:gd name="connsiteY4" fmla="*/ 68023 h 4799154"/>
              <a:gd name="connsiteX5" fmla="*/ 272889 w 545778"/>
              <a:gd name="connsiteY5" fmla="*/ 0 h 4799154"/>
              <a:gd name="connsiteX6" fmla="*/ 329420 w 545778"/>
              <a:gd name="connsiteY6" fmla="*/ 68023 h 4799154"/>
              <a:gd name="connsiteX7" fmla="*/ 379110 w 545778"/>
              <a:gd name="connsiteY7" fmla="*/ 78054 h 4799154"/>
              <a:gd name="connsiteX8" fmla="*/ 545778 w 545778"/>
              <a:gd name="connsiteY8" fmla="*/ 329498 h 4799154"/>
              <a:gd name="connsiteX9" fmla="*/ 545778 w 545778"/>
              <a:gd name="connsiteY9" fmla="*/ 4434825 h 4799154"/>
              <a:gd name="connsiteX10" fmla="*/ 364329 w 545778"/>
              <a:gd name="connsiteY10" fmla="*/ 4799154 h 4799154"/>
              <a:gd name="connsiteX0" fmla="*/ 0 w 545778"/>
              <a:gd name="connsiteY0" fmla="*/ 4434825 h 4799154"/>
              <a:gd name="connsiteX1" fmla="*/ 0 w 545778"/>
              <a:gd name="connsiteY1" fmla="*/ 329498 h 4799154"/>
              <a:gd name="connsiteX2" fmla="*/ 166668 w 545778"/>
              <a:gd name="connsiteY2" fmla="*/ 78054 h 4799154"/>
              <a:gd name="connsiteX3" fmla="*/ 216358 w 545778"/>
              <a:gd name="connsiteY3" fmla="*/ 68023 h 4799154"/>
              <a:gd name="connsiteX4" fmla="*/ 272889 w 545778"/>
              <a:gd name="connsiteY4" fmla="*/ 0 h 4799154"/>
              <a:gd name="connsiteX5" fmla="*/ 329420 w 545778"/>
              <a:gd name="connsiteY5" fmla="*/ 68023 h 4799154"/>
              <a:gd name="connsiteX6" fmla="*/ 379110 w 545778"/>
              <a:gd name="connsiteY6" fmla="*/ 78054 h 4799154"/>
              <a:gd name="connsiteX7" fmla="*/ 545778 w 545778"/>
              <a:gd name="connsiteY7" fmla="*/ 329498 h 4799154"/>
              <a:gd name="connsiteX8" fmla="*/ 545778 w 545778"/>
              <a:gd name="connsiteY8" fmla="*/ 4434825 h 4799154"/>
              <a:gd name="connsiteX9" fmla="*/ 364329 w 545778"/>
              <a:gd name="connsiteY9" fmla="*/ 4799154 h 4799154"/>
              <a:gd name="connsiteX0" fmla="*/ 0 w 545778"/>
              <a:gd name="connsiteY0" fmla="*/ 4434825 h 4434825"/>
              <a:gd name="connsiteX1" fmla="*/ 0 w 545778"/>
              <a:gd name="connsiteY1" fmla="*/ 329498 h 4434825"/>
              <a:gd name="connsiteX2" fmla="*/ 166668 w 545778"/>
              <a:gd name="connsiteY2" fmla="*/ 78054 h 4434825"/>
              <a:gd name="connsiteX3" fmla="*/ 216358 w 545778"/>
              <a:gd name="connsiteY3" fmla="*/ 68023 h 4434825"/>
              <a:gd name="connsiteX4" fmla="*/ 272889 w 545778"/>
              <a:gd name="connsiteY4" fmla="*/ 0 h 4434825"/>
              <a:gd name="connsiteX5" fmla="*/ 329420 w 545778"/>
              <a:gd name="connsiteY5" fmla="*/ 68023 h 4434825"/>
              <a:gd name="connsiteX6" fmla="*/ 379110 w 545778"/>
              <a:gd name="connsiteY6" fmla="*/ 78054 h 4434825"/>
              <a:gd name="connsiteX7" fmla="*/ 545778 w 545778"/>
              <a:gd name="connsiteY7" fmla="*/ 329498 h 4434825"/>
              <a:gd name="connsiteX8" fmla="*/ 545778 w 545778"/>
              <a:gd name="connsiteY8" fmla="*/ 4434825 h 4434825"/>
              <a:gd name="connsiteX0" fmla="*/ 0 w 545778"/>
              <a:gd name="connsiteY0" fmla="*/ 4434825 h 4434825"/>
              <a:gd name="connsiteX1" fmla="*/ 0 w 545778"/>
              <a:gd name="connsiteY1" fmla="*/ 329498 h 4434825"/>
              <a:gd name="connsiteX2" fmla="*/ 166668 w 545778"/>
              <a:gd name="connsiteY2" fmla="*/ 78054 h 4434825"/>
              <a:gd name="connsiteX3" fmla="*/ 216358 w 545778"/>
              <a:gd name="connsiteY3" fmla="*/ 68023 h 4434825"/>
              <a:gd name="connsiteX4" fmla="*/ 272889 w 545778"/>
              <a:gd name="connsiteY4" fmla="*/ 0 h 4434825"/>
              <a:gd name="connsiteX5" fmla="*/ 329420 w 545778"/>
              <a:gd name="connsiteY5" fmla="*/ 68023 h 4434825"/>
              <a:gd name="connsiteX6" fmla="*/ 379110 w 545778"/>
              <a:gd name="connsiteY6" fmla="*/ 78054 h 4434825"/>
              <a:gd name="connsiteX7" fmla="*/ 545778 w 545778"/>
              <a:gd name="connsiteY7" fmla="*/ 329498 h 4434825"/>
              <a:gd name="connsiteX0" fmla="*/ 0 w 545778"/>
              <a:gd name="connsiteY0" fmla="*/ 329498 h 329498"/>
              <a:gd name="connsiteX1" fmla="*/ 166668 w 545778"/>
              <a:gd name="connsiteY1" fmla="*/ 78054 h 329498"/>
              <a:gd name="connsiteX2" fmla="*/ 216358 w 545778"/>
              <a:gd name="connsiteY2" fmla="*/ 68023 h 329498"/>
              <a:gd name="connsiteX3" fmla="*/ 272889 w 545778"/>
              <a:gd name="connsiteY3" fmla="*/ 0 h 329498"/>
              <a:gd name="connsiteX4" fmla="*/ 329420 w 545778"/>
              <a:gd name="connsiteY4" fmla="*/ 68023 h 329498"/>
              <a:gd name="connsiteX5" fmla="*/ 379110 w 545778"/>
              <a:gd name="connsiteY5" fmla="*/ 78054 h 329498"/>
              <a:gd name="connsiteX6" fmla="*/ 545778 w 545778"/>
              <a:gd name="connsiteY6" fmla="*/ 329498 h 32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78" h="329498">
                <a:moveTo>
                  <a:pt x="0" y="329498"/>
                </a:moveTo>
                <a:cubicBezTo>
                  <a:pt x="0" y="216464"/>
                  <a:pt x="68725" y="119481"/>
                  <a:pt x="166668" y="78054"/>
                </a:cubicBezTo>
                <a:lnTo>
                  <a:pt x="216358" y="68023"/>
                </a:lnTo>
                <a:lnTo>
                  <a:pt x="272889" y="0"/>
                </a:lnTo>
                <a:lnTo>
                  <a:pt x="329420" y="68023"/>
                </a:lnTo>
                <a:lnTo>
                  <a:pt x="379110" y="78054"/>
                </a:lnTo>
                <a:cubicBezTo>
                  <a:pt x="477053" y="119481"/>
                  <a:pt x="545778" y="216464"/>
                  <a:pt x="545778" y="329498"/>
                </a:cubicBezTo>
              </a:path>
            </a:pathLst>
          </a:custGeom>
          <a:noFill/>
          <a:ln w="19050" cap="rnd">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buClrTx/>
              <a:defRPr/>
            </a:pPr>
            <a:endParaRPr lang="en-IN" sz="1800" kern="1200">
              <a:solidFill>
                <a:prstClr val="white"/>
              </a:solidFill>
              <a:latin typeface="Segoe UI"/>
            </a:endParaRPr>
          </a:p>
        </p:txBody>
      </p:sp>
      <p:grpSp>
        <p:nvGrpSpPr>
          <p:cNvPr id="99" name="Group 98">
            <a:extLst>
              <a:ext uri="{FF2B5EF4-FFF2-40B4-BE49-F238E27FC236}">
                <a16:creationId xmlns:a16="http://schemas.microsoft.com/office/drawing/2014/main" id="{DBB1F56B-CB76-4F2C-AD92-082DEED104E3}"/>
              </a:ext>
            </a:extLst>
          </p:cNvPr>
          <p:cNvGrpSpPr/>
          <p:nvPr/>
        </p:nvGrpSpPr>
        <p:grpSpPr>
          <a:xfrm>
            <a:off x="4777032" y="611906"/>
            <a:ext cx="368508" cy="368508"/>
            <a:chOff x="10551880" y="1585090"/>
            <a:chExt cx="364316" cy="364316"/>
          </a:xfrm>
          <a:solidFill>
            <a:srgbClr val="00B2F6"/>
          </a:solidFill>
        </p:grpSpPr>
        <p:sp>
          <p:nvSpPr>
            <p:cNvPr id="101" name="Oval 100">
              <a:extLst>
                <a:ext uri="{FF2B5EF4-FFF2-40B4-BE49-F238E27FC236}">
                  <a16:creationId xmlns:a16="http://schemas.microsoft.com/office/drawing/2014/main" id="{38E66FE9-29BE-444D-8CF4-441497AC2800}"/>
                </a:ext>
              </a:extLst>
            </p:cNvPr>
            <p:cNvSpPr/>
            <p:nvPr/>
          </p:nvSpPr>
          <p:spPr>
            <a:xfrm>
              <a:off x="10551880" y="1585090"/>
              <a:ext cx="364316" cy="3643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IN" sz="1800" kern="1200">
                <a:ln w="0"/>
                <a:solidFill>
                  <a:schemeClr val="tx1"/>
                </a:solidFill>
                <a:effectLst>
                  <a:outerShdw blurRad="38100" dist="19050" dir="2700000" algn="tl" rotWithShape="0">
                    <a:schemeClr val="dk1">
                      <a:alpha val="40000"/>
                    </a:schemeClr>
                  </a:outerShdw>
                </a:effectLst>
                <a:latin typeface="Segoe UI"/>
              </a:endParaRPr>
            </a:p>
          </p:txBody>
        </p:sp>
        <p:sp>
          <p:nvSpPr>
            <p:cNvPr id="102" name="TextBox 101">
              <a:extLst>
                <a:ext uri="{FF2B5EF4-FFF2-40B4-BE49-F238E27FC236}">
                  <a16:creationId xmlns:a16="http://schemas.microsoft.com/office/drawing/2014/main" id="{79AD9533-F5CC-4E67-BD2C-E2D6D9610E8B}"/>
                </a:ext>
              </a:extLst>
            </p:cNvPr>
            <p:cNvSpPr txBox="1"/>
            <p:nvPr/>
          </p:nvSpPr>
          <p:spPr>
            <a:xfrm>
              <a:off x="10655572" y="1676653"/>
              <a:ext cx="142630" cy="159745"/>
            </a:xfrm>
            <a:prstGeom prst="rect">
              <a:avLst/>
            </a:prstGeom>
            <a:grpFill/>
          </p:spPr>
          <p:txBody>
            <a:bodyPr wrap="none" lIns="0" tIns="0" rIns="0" bIns="0" rtlCol="0" anchor="ctr">
              <a:spAutoFit/>
            </a:bodyPr>
            <a:lstStyle/>
            <a:p>
              <a:pPr algn="ctr" defTabSz="914240">
                <a:buClrTx/>
                <a:defRPr/>
              </a:pPr>
              <a:r>
                <a:rPr lang="en-IN" sz="1050" kern="1200" dirty="0">
                  <a:ln w="0"/>
                  <a:solidFill>
                    <a:schemeClr val="bg1"/>
                  </a:solidFill>
                  <a:effectLst>
                    <a:outerShdw blurRad="38100" dist="19050" dir="2700000" algn="tl" rotWithShape="0">
                      <a:schemeClr val="dk1">
                        <a:alpha val="40000"/>
                      </a:schemeClr>
                    </a:outerShdw>
                  </a:effectLst>
                  <a:latin typeface="Segoe UI"/>
                  <a:ea typeface="+mn-ea"/>
                  <a:cs typeface="+mn-cs"/>
                </a:rPr>
                <a:t>01</a:t>
              </a:r>
            </a:p>
          </p:txBody>
        </p:sp>
      </p:grpSp>
      <p:sp>
        <p:nvSpPr>
          <p:cNvPr id="100" name="TextBox 99">
            <a:extLst>
              <a:ext uri="{FF2B5EF4-FFF2-40B4-BE49-F238E27FC236}">
                <a16:creationId xmlns:a16="http://schemas.microsoft.com/office/drawing/2014/main" id="{6BE49348-CBFF-4B47-9A66-F741FD8BA57D}"/>
              </a:ext>
            </a:extLst>
          </p:cNvPr>
          <p:cNvSpPr txBox="1"/>
          <p:nvPr/>
        </p:nvSpPr>
        <p:spPr>
          <a:xfrm>
            <a:off x="5262218" y="679672"/>
            <a:ext cx="1963794" cy="207749"/>
          </a:xfrm>
          <a:prstGeom prst="rect">
            <a:avLst/>
          </a:prstGeom>
          <a:noFill/>
        </p:spPr>
        <p:txBody>
          <a:bodyPr wrap="square" lIns="0" tIns="0" rIns="0" bIns="0" rtlCol="0" anchor="ctr">
            <a:spAutoFit/>
          </a:bodyPr>
          <a:lstStyle/>
          <a:p>
            <a:pPr defTabSz="914240">
              <a:buClrTx/>
              <a:defRPr/>
            </a:pPr>
            <a:r>
              <a:rPr lang="en-US" sz="1350" b="1" dirty="0">
                <a:solidFill>
                  <a:prstClr val="black">
                    <a:lumMod val="75000"/>
                    <a:lumOff val="25000"/>
                  </a:prstClr>
                </a:solidFill>
                <a:latin typeface="Roboto" panose="02000000000000000000" pitchFamily="2" charset="0"/>
                <a:ea typeface="Roboto" panose="02000000000000000000" pitchFamily="2" charset="0"/>
                <a:cs typeface="Open Sans" panose="020B0606030504020204" pitchFamily="34" charset="0"/>
              </a:rPr>
              <a:t>Meet WBEC Greater DMV</a:t>
            </a:r>
          </a:p>
        </p:txBody>
      </p:sp>
      <p:sp>
        <p:nvSpPr>
          <p:cNvPr id="114" name="Freeform: Shape 113">
            <a:extLst>
              <a:ext uri="{FF2B5EF4-FFF2-40B4-BE49-F238E27FC236}">
                <a16:creationId xmlns:a16="http://schemas.microsoft.com/office/drawing/2014/main" id="{E946AC0C-1619-42BE-AED6-2C4609E892D5}"/>
              </a:ext>
            </a:extLst>
          </p:cNvPr>
          <p:cNvSpPr/>
          <p:nvPr/>
        </p:nvSpPr>
        <p:spPr>
          <a:xfrm rot="16200000">
            <a:off x="4864556" y="2887837"/>
            <a:ext cx="581334" cy="315540"/>
          </a:xfrm>
          <a:custGeom>
            <a:avLst/>
            <a:gdLst>
              <a:gd name="connsiteX0" fmla="*/ 545778 w 545778"/>
              <a:gd name="connsiteY0" fmla="*/ 329498 h 4707714"/>
              <a:gd name="connsiteX1" fmla="*/ 545778 w 545778"/>
              <a:gd name="connsiteY1" fmla="*/ 4434825 h 4707714"/>
              <a:gd name="connsiteX2" fmla="*/ 272889 w 545778"/>
              <a:gd name="connsiteY2" fmla="*/ 4707714 h 4707714"/>
              <a:gd name="connsiteX3" fmla="*/ 0 w 545778"/>
              <a:gd name="connsiteY3" fmla="*/ 4434825 h 4707714"/>
              <a:gd name="connsiteX4" fmla="*/ 0 w 545778"/>
              <a:gd name="connsiteY4" fmla="*/ 329498 h 4707714"/>
              <a:gd name="connsiteX5" fmla="*/ 166668 w 545778"/>
              <a:gd name="connsiteY5" fmla="*/ 78054 h 4707714"/>
              <a:gd name="connsiteX6" fmla="*/ 216358 w 545778"/>
              <a:gd name="connsiteY6" fmla="*/ 68023 h 4707714"/>
              <a:gd name="connsiteX7" fmla="*/ 272889 w 545778"/>
              <a:gd name="connsiteY7" fmla="*/ 0 h 4707714"/>
              <a:gd name="connsiteX8" fmla="*/ 329420 w 545778"/>
              <a:gd name="connsiteY8" fmla="*/ 68023 h 4707714"/>
              <a:gd name="connsiteX9" fmla="*/ 379110 w 545778"/>
              <a:gd name="connsiteY9" fmla="*/ 78054 h 4707714"/>
              <a:gd name="connsiteX10" fmla="*/ 545778 w 545778"/>
              <a:gd name="connsiteY10" fmla="*/ 329498 h 4707714"/>
              <a:gd name="connsiteX0" fmla="*/ 272889 w 545778"/>
              <a:gd name="connsiteY0" fmla="*/ 4707714 h 4799154"/>
              <a:gd name="connsiteX1" fmla="*/ 0 w 545778"/>
              <a:gd name="connsiteY1" fmla="*/ 4434825 h 4799154"/>
              <a:gd name="connsiteX2" fmla="*/ 0 w 545778"/>
              <a:gd name="connsiteY2" fmla="*/ 329498 h 4799154"/>
              <a:gd name="connsiteX3" fmla="*/ 166668 w 545778"/>
              <a:gd name="connsiteY3" fmla="*/ 78054 h 4799154"/>
              <a:gd name="connsiteX4" fmla="*/ 216358 w 545778"/>
              <a:gd name="connsiteY4" fmla="*/ 68023 h 4799154"/>
              <a:gd name="connsiteX5" fmla="*/ 272889 w 545778"/>
              <a:gd name="connsiteY5" fmla="*/ 0 h 4799154"/>
              <a:gd name="connsiteX6" fmla="*/ 329420 w 545778"/>
              <a:gd name="connsiteY6" fmla="*/ 68023 h 4799154"/>
              <a:gd name="connsiteX7" fmla="*/ 379110 w 545778"/>
              <a:gd name="connsiteY7" fmla="*/ 78054 h 4799154"/>
              <a:gd name="connsiteX8" fmla="*/ 545778 w 545778"/>
              <a:gd name="connsiteY8" fmla="*/ 329498 h 4799154"/>
              <a:gd name="connsiteX9" fmla="*/ 545778 w 545778"/>
              <a:gd name="connsiteY9" fmla="*/ 4434825 h 4799154"/>
              <a:gd name="connsiteX10" fmla="*/ 364329 w 545778"/>
              <a:gd name="connsiteY10" fmla="*/ 4799154 h 4799154"/>
              <a:gd name="connsiteX0" fmla="*/ 0 w 545778"/>
              <a:gd name="connsiteY0" fmla="*/ 4434825 h 4799154"/>
              <a:gd name="connsiteX1" fmla="*/ 0 w 545778"/>
              <a:gd name="connsiteY1" fmla="*/ 329498 h 4799154"/>
              <a:gd name="connsiteX2" fmla="*/ 166668 w 545778"/>
              <a:gd name="connsiteY2" fmla="*/ 78054 h 4799154"/>
              <a:gd name="connsiteX3" fmla="*/ 216358 w 545778"/>
              <a:gd name="connsiteY3" fmla="*/ 68023 h 4799154"/>
              <a:gd name="connsiteX4" fmla="*/ 272889 w 545778"/>
              <a:gd name="connsiteY4" fmla="*/ 0 h 4799154"/>
              <a:gd name="connsiteX5" fmla="*/ 329420 w 545778"/>
              <a:gd name="connsiteY5" fmla="*/ 68023 h 4799154"/>
              <a:gd name="connsiteX6" fmla="*/ 379110 w 545778"/>
              <a:gd name="connsiteY6" fmla="*/ 78054 h 4799154"/>
              <a:gd name="connsiteX7" fmla="*/ 545778 w 545778"/>
              <a:gd name="connsiteY7" fmla="*/ 329498 h 4799154"/>
              <a:gd name="connsiteX8" fmla="*/ 545778 w 545778"/>
              <a:gd name="connsiteY8" fmla="*/ 4434825 h 4799154"/>
              <a:gd name="connsiteX9" fmla="*/ 364329 w 545778"/>
              <a:gd name="connsiteY9" fmla="*/ 4799154 h 4799154"/>
              <a:gd name="connsiteX0" fmla="*/ 0 w 545778"/>
              <a:gd name="connsiteY0" fmla="*/ 4434825 h 4434825"/>
              <a:gd name="connsiteX1" fmla="*/ 0 w 545778"/>
              <a:gd name="connsiteY1" fmla="*/ 329498 h 4434825"/>
              <a:gd name="connsiteX2" fmla="*/ 166668 w 545778"/>
              <a:gd name="connsiteY2" fmla="*/ 78054 h 4434825"/>
              <a:gd name="connsiteX3" fmla="*/ 216358 w 545778"/>
              <a:gd name="connsiteY3" fmla="*/ 68023 h 4434825"/>
              <a:gd name="connsiteX4" fmla="*/ 272889 w 545778"/>
              <a:gd name="connsiteY4" fmla="*/ 0 h 4434825"/>
              <a:gd name="connsiteX5" fmla="*/ 329420 w 545778"/>
              <a:gd name="connsiteY5" fmla="*/ 68023 h 4434825"/>
              <a:gd name="connsiteX6" fmla="*/ 379110 w 545778"/>
              <a:gd name="connsiteY6" fmla="*/ 78054 h 4434825"/>
              <a:gd name="connsiteX7" fmla="*/ 545778 w 545778"/>
              <a:gd name="connsiteY7" fmla="*/ 329498 h 4434825"/>
              <a:gd name="connsiteX8" fmla="*/ 545778 w 545778"/>
              <a:gd name="connsiteY8" fmla="*/ 4434825 h 4434825"/>
              <a:gd name="connsiteX0" fmla="*/ 0 w 545778"/>
              <a:gd name="connsiteY0" fmla="*/ 4434825 h 4434825"/>
              <a:gd name="connsiteX1" fmla="*/ 0 w 545778"/>
              <a:gd name="connsiteY1" fmla="*/ 329498 h 4434825"/>
              <a:gd name="connsiteX2" fmla="*/ 166668 w 545778"/>
              <a:gd name="connsiteY2" fmla="*/ 78054 h 4434825"/>
              <a:gd name="connsiteX3" fmla="*/ 216358 w 545778"/>
              <a:gd name="connsiteY3" fmla="*/ 68023 h 4434825"/>
              <a:gd name="connsiteX4" fmla="*/ 272889 w 545778"/>
              <a:gd name="connsiteY4" fmla="*/ 0 h 4434825"/>
              <a:gd name="connsiteX5" fmla="*/ 329420 w 545778"/>
              <a:gd name="connsiteY5" fmla="*/ 68023 h 4434825"/>
              <a:gd name="connsiteX6" fmla="*/ 379110 w 545778"/>
              <a:gd name="connsiteY6" fmla="*/ 78054 h 4434825"/>
              <a:gd name="connsiteX7" fmla="*/ 545778 w 545778"/>
              <a:gd name="connsiteY7" fmla="*/ 329498 h 4434825"/>
              <a:gd name="connsiteX0" fmla="*/ 0 w 545778"/>
              <a:gd name="connsiteY0" fmla="*/ 329498 h 329498"/>
              <a:gd name="connsiteX1" fmla="*/ 166668 w 545778"/>
              <a:gd name="connsiteY1" fmla="*/ 78054 h 329498"/>
              <a:gd name="connsiteX2" fmla="*/ 216358 w 545778"/>
              <a:gd name="connsiteY2" fmla="*/ 68023 h 329498"/>
              <a:gd name="connsiteX3" fmla="*/ 272889 w 545778"/>
              <a:gd name="connsiteY3" fmla="*/ 0 h 329498"/>
              <a:gd name="connsiteX4" fmla="*/ 329420 w 545778"/>
              <a:gd name="connsiteY4" fmla="*/ 68023 h 329498"/>
              <a:gd name="connsiteX5" fmla="*/ 379110 w 545778"/>
              <a:gd name="connsiteY5" fmla="*/ 78054 h 329498"/>
              <a:gd name="connsiteX6" fmla="*/ 545778 w 545778"/>
              <a:gd name="connsiteY6" fmla="*/ 329498 h 32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78" h="329498">
                <a:moveTo>
                  <a:pt x="0" y="329498"/>
                </a:moveTo>
                <a:cubicBezTo>
                  <a:pt x="0" y="216464"/>
                  <a:pt x="68725" y="119481"/>
                  <a:pt x="166668" y="78054"/>
                </a:cubicBezTo>
                <a:lnTo>
                  <a:pt x="216358" y="68023"/>
                </a:lnTo>
                <a:lnTo>
                  <a:pt x="272889" y="0"/>
                </a:lnTo>
                <a:lnTo>
                  <a:pt x="329420" y="68023"/>
                </a:lnTo>
                <a:lnTo>
                  <a:pt x="379110" y="78054"/>
                </a:lnTo>
                <a:cubicBezTo>
                  <a:pt x="477053" y="119481"/>
                  <a:pt x="545778" y="216464"/>
                  <a:pt x="545778" y="329498"/>
                </a:cubicBezTo>
              </a:path>
            </a:pathLst>
          </a:custGeom>
          <a:noFill/>
          <a:ln w="19050" cap="rnd">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buClrTx/>
              <a:defRPr/>
            </a:pPr>
            <a:endParaRPr lang="en-IN" sz="1800" kern="1200">
              <a:solidFill>
                <a:prstClr val="white"/>
              </a:solidFill>
              <a:latin typeface="Segoe UI"/>
            </a:endParaRPr>
          </a:p>
        </p:txBody>
      </p:sp>
      <p:sp>
        <p:nvSpPr>
          <p:cNvPr id="161" name="Rectangle: Rounded Corners 160">
            <a:extLst>
              <a:ext uri="{FF2B5EF4-FFF2-40B4-BE49-F238E27FC236}">
                <a16:creationId xmlns:a16="http://schemas.microsoft.com/office/drawing/2014/main" id="{B8244092-DAA5-4DFB-9DAE-2D62D6BA0F0D}"/>
              </a:ext>
            </a:extLst>
          </p:cNvPr>
          <p:cNvSpPr/>
          <p:nvPr/>
        </p:nvSpPr>
        <p:spPr>
          <a:xfrm>
            <a:off x="5096378" y="3824143"/>
            <a:ext cx="2646040" cy="51343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IN" sz="1800" kern="1200">
              <a:solidFill>
                <a:prstClr val="white"/>
              </a:solidFill>
              <a:latin typeface="Segoe UI"/>
            </a:endParaRPr>
          </a:p>
        </p:txBody>
      </p:sp>
      <p:sp>
        <p:nvSpPr>
          <p:cNvPr id="167" name="Isosceles Triangle 166">
            <a:extLst>
              <a:ext uri="{FF2B5EF4-FFF2-40B4-BE49-F238E27FC236}">
                <a16:creationId xmlns:a16="http://schemas.microsoft.com/office/drawing/2014/main" id="{3670F8ED-BA68-4A7B-8A57-1AA7634DDEA4}"/>
              </a:ext>
            </a:extLst>
          </p:cNvPr>
          <p:cNvSpPr/>
          <p:nvPr/>
        </p:nvSpPr>
        <p:spPr>
          <a:xfrm rot="16200000">
            <a:off x="5054540" y="2868642"/>
            <a:ext cx="157059" cy="10801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IN" sz="1800" kern="1200">
              <a:solidFill>
                <a:prstClr val="white"/>
              </a:solidFill>
              <a:latin typeface="Segoe UI"/>
            </a:endParaRPr>
          </a:p>
        </p:txBody>
      </p:sp>
      <p:sp>
        <p:nvSpPr>
          <p:cNvPr id="168" name="Freeform: Shape 167">
            <a:extLst>
              <a:ext uri="{FF2B5EF4-FFF2-40B4-BE49-F238E27FC236}">
                <a16:creationId xmlns:a16="http://schemas.microsoft.com/office/drawing/2014/main" id="{516E3404-216D-49BA-84C3-BE22EA06DDCB}"/>
              </a:ext>
            </a:extLst>
          </p:cNvPr>
          <p:cNvSpPr/>
          <p:nvPr/>
        </p:nvSpPr>
        <p:spPr>
          <a:xfrm rot="16200000">
            <a:off x="4805711" y="3923090"/>
            <a:ext cx="581334" cy="315540"/>
          </a:xfrm>
          <a:custGeom>
            <a:avLst/>
            <a:gdLst>
              <a:gd name="connsiteX0" fmla="*/ 545778 w 545778"/>
              <a:gd name="connsiteY0" fmla="*/ 329498 h 4707714"/>
              <a:gd name="connsiteX1" fmla="*/ 545778 w 545778"/>
              <a:gd name="connsiteY1" fmla="*/ 4434825 h 4707714"/>
              <a:gd name="connsiteX2" fmla="*/ 272889 w 545778"/>
              <a:gd name="connsiteY2" fmla="*/ 4707714 h 4707714"/>
              <a:gd name="connsiteX3" fmla="*/ 0 w 545778"/>
              <a:gd name="connsiteY3" fmla="*/ 4434825 h 4707714"/>
              <a:gd name="connsiteX4" fmla="*/ 0 w 545778"/>
              <a:gd name="connsiteY4" fmla="*/ 329498 h 4707714"/>
              <a:gd name="connsiteX5" fmla="*/ 166668 w 545778"/>
              <a:gd name="connsiteY5" fmla="*/ 78054 h 4707714"/>
              <a:gd name="connsiteX6" fmla="*/ 216358 w 545778"/>
              <a:gd name="connsiteY6" fmla="*/ 68023 h 4707714"/>
              <a:gd name="connsiteX7" fmla="*/ 272889 w 545778"/>
              <a:gd name="connsiteY7" fmla="*/ 0 h 4707714"/>
              <a:gd name="connsiteX8" fmla="*/ 329420 w 545778"/>
              <a:gd name="connsiteY8" fmla="*/ 68023 h 4707714"/>
              <a:gd name="connsiteX9" fmla="*/ 379110 w 545778"/>
              <a:gd name="connsiteY9" fmla="*/ 78054 h 4707714"/>
              <a:gd name="connsiteX10" fmla="*/ 545778 w 545778"/>
              <a:gd name="connsiteY10" fmla="*/ 329498 h 4707714"/>
              <a:gd name="connsiteX0" fmla="*/ 272889 w 545778"/>
              <a:gd name="connsiteY0" fmla="*/ 4707714 h 4799154"/>
              <a:gd name="connsiteX1" fmla="*/ 0 w 545778"/>
              <a:gd name="connsiteY1" fmla="*/ 4434825 h 4799154"/>
              <a:gd name="connsiteX2" fmla="*/ 0 w 545778"/>
              <a:gd name="connsiteY2" fmla="*/ 329498 h 4799154"/>
              <a:gd name="connsiteX3" fmla="*/ 166668 w 545778"/>
              <a:gd name="connsiteY3" fmla="*/ 78054 h 4799154"/>
              <a:gd name="connsiteX4" fmla="*/ 216358 w 545778"/>
              <a:gd name="connsiteY4" fmla="*/ 68023 h 4799154"/>
              <a:gd name="connsiteX5" fmla="*/ 272889 w 545778"/>
              <a:gd name="connsiteY5" fmla="*/ 0 h 4799154"/>
              <a:gd name="connsiteX6" fmla="*/ 329420 w 545778"/>
              <a:gd name="connsiteY6" fmla="*/ 68023 h 4799154"/>
              <a:gd name="connsiteX7" fmla="*/ 379110 w 545778"/>
              <a:gd name="connsiteY7" fmla="*/ 78054 h 4799154"/>
              <a:gd name="connsiteX8" fmla="*/ 545778 w 545778"/>
              <a:gd name="connsiteY8" fmla="*/ 329498 h 4799154"/>
              <a:gd name="connsiteX9" fmla="*/ 545778 w 545778"/>
              <a:gd name="connsiteY9" fmla="*/ 4434825 h 4799154"/>
              <a:gd name="connsiteX10" fmla="*/ 364329 w 545778"/>
              <a:gd name="connsiteY10" fmla="*/ 4799154 h 4799154"/>
              <a:gd name="connsiteX0" fmla="*/ 0 w 545778"/>
              <a:gd name="connsiteY0" fmla="*/ 4434825 h 4799154"/>
              <a:gd name="connsiteX1" fmla="*/ 0 w 545778"/>
              <a:gd name="connsiteY1" fmla="*/ 329498 h 4799154"/>
              <a:gd name="connsiteX2" fmla="*/ 166668 w 545778"/>
              <a:gd name="connsiteY2" fmla="*/ 78054 h 4799154"/>
              <a:gd name="connsiteX3" fmla="*/ 216358 w 545778"/>
              <a:gd name="connsiteY3" fmla="*/ 68023 h 4799154"/>
              <a:gd name="connsiteX4" fmla="*/ 272889 w 545778"/>
              <a:gd name="connsiteY4" fmla="*/ 0 h 4799154"/>
              <a:gd name="connsiteX5" fmla="*/ 329420 w 545778"/>
              <a:gd name="connsiteY5" fmla="*/ 68023 h 4799154"/>
              <a:gd name="connsiteX6" fmla="*/ 379110 w 545778"/>
              <a:gd name="connsiteY6" fmla="*/ 78054 h 4799154"/>
              <a:gd name="connsiteX7" fmla="*/ 545778 w 545778"/>
              <a:gd name="connsiteY7" fmla="*/ 329498 h 4799154"/>
              <a:gd name="connsiteX8" fmla="*/ 545778 w 545778"/>
              <a:gd name="connsiteY8" fmla="*/ 4434825 h 4799154"/>
              <a:gd name="connsiteX9" fmla="*/ 364329 w 545778"/>
              <a:gd name="connsiteY9" fmla="*/ 4799154 h 4799154"/>
              <a:gd name="connsiteX0" fmla="*/ 0 w 545778"/>
              <a:gd name="connsiteY0" fmla="*/ 4434825 h 4434825"/>
              <a:gd name="connsiteX1" fmla="*/ 0 w 545778"/>
              <a:gd name="connsiteY1" fmla="*/ 329498 h 4434825"/>
              <a:gd name="connsiteX2" fmla="*/ 166668 w 545778"/>
              <a:gd name="connsiteY2" fmla="*/ 78054 h 4434825"/>
              <a:gd name="connsiteX3" fmla="*/ 216358 w 545778"/>
              <a:gd name="connsiteY3" fmla="*/ 68023 h 4434825"/>
              <a:gd name="connsiteX4" fmla="*/ 272889 w 545778"/>
              <a:gd name="connsiteY4" fmla="*/ 0 h 4434825"/>
              <a:gd name="connsiteX5" fmla="*/ 329420 w 545778"/>
              <a:gd name="connsiteY5" fmla="*/ 68023 h 4434825"/>
              <a:gd name="connsiteX6" fmla="*/ 379110 w 545778"/>
              <a:gd name="connsiteY6" fmla="*/ 78054 h 4434825"/>
              <a:gd name="connsiteX7" fmla="*/ 545778 w 545778"/>
              <a:gd name="connsiteY7" fmla="*/ 329498 h 4434825"/>
              <a:gd name="connsiteX8" fmla="*/ 545778 w 545778"/>
              <a:gd name="connsiteY8" fmla="*/ 4434825 h 4434825"/>
              <a:gd name="connsiteX0" fmla="*/ 0 w 545778"/>
              <a:gd name="connsiteY0" fmla="*/ 4434825 h 4434825"/>
              <a:gd name="connsiteX1" fmla="*/ 0 w 545778"/>
              <a:gd name="connsiteY1" fmla="*/ 329498 h 4434825"/>
              <a:gd name="connsiteX2" fmla="*/ 166668 w 545778"/>
              <a:gd name="connsiteY2" fmla="*/ 78054 h 4434825"/>
              <a:gd name="connsiteX3" fmla="*/ 216358 w 545778"/>
              <a:gd name="connsiteY3" fmla="*/ 68023 h 4434825"/>
              <a:gd name="connsiteX4" fmla="*/ 272889 w 545778"/>
              <a:gd name="connsiteY4" fmla="*/ 0 h 4434825"/>
              <a:gd name="connsiteX5" fmla="*/ 329420 w 545778"/>
              <a:gd name="connsiteY5" fmla="*/ 68023 h 4434825"/>
              <a:gd name="connsiteX6" fmla="*/ 379110 w 545778"/>
              <a:gd name="connsiteY6" fmla="*/ 78054 h 4434825"/>
              <a:gd name="connsiteX7" fmla="*/ 545778 w 545778"/>
              <a:gd name="connsiteY7" fmla="*/ 329498 h 4434825"/>
              <a:gd name="connsiteX0" fmla="*/ 0 w 545778"/>
              <a:gd name="connsiteY0" fmla="*/ 329498 h 329498"/>
              <a:gd name="connsiteX1" fmla="*/ 166668 w 545778"/>
              <a:gd name="connsiteY1" fmla="*/ 78054 h 329498"/>
              <a:gd name="connsiteX2" fmla="*/ 216358 w 545778"/>
              <a:gd name="connsiteY2" fmla="*/ 68023 h 329498"/>
              <a:gd name="connsiteX3" fmla="*/ 272889 w 545778"/>
              <a:gd name="connsiteY3" fmla="*/ 0 h 329498"/>
              <a:gd name="connsiteX4" fmla="*/ 329420 w 545778"/>
              <a:gd name="connsiteY4" fmla="*/ 68023 h 329498"/>
              <a:gd name="connsiteX5" fmla="*/ 379110 w 545778"/>
              <a:gd name="connsiteY5" fmla="*/ 78054 h 329498"/>
              <a:gd name="connsiteX6" fmla="*/ 545778 w 545778"/>
              <a:gd name="connsiteY6" fmla="*/ 329498 h 32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78" h="329498">
                <a:moveTo>
                  <a:pt x="0" y="329498"/>
                </a:moveTo>
                <a:cubicBezTo>
                  <a:pt x="0" y="216464"/>
                  <a:pt x="68725" y="119481"/>
                  <a:pt x="166668" y="78054"/>
                </a:cubicBezTo>
                <a:lnTo>
                  <a:pt x="216358" y="68023"/>
                </a:lnTo>
                <a:lnTo>
                  <a:pt x="272889" y="0"/>
                </a:lnTo>
                <a:lnTo>
                  <a:pt x="329420" y="68023"/>
                </a:lnTo>
                <a:lnTo>
                  <a:pt x="379110" y="78054"/>
                </a:lnTo>
                <a:cubicBezTo>
                  <a:pt x="477053" y="119481"/>
                  <a:pt x="545778" y="216464"/>
                  <a:pt x="545778" y="329498"/>
                </a:cubicBezTo>
              </a:path>
            </a:pathLst>
          </a:custGeom>
          <a:noFill/>
          <a:ln w="19050" cap="rnd">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buClrTx/>
              <a:defRPr/>
            </a:pPr>
            <a:endParaRPr lang="en-IN" sz="1800" kern="1200">
              <a:solidFill>
                <a:prstClr val="white"/>
              </a:solidFill>
              <a:latin typeface="Segoe UI"/>
            </a:endParaRPr>
          </a:p>
        </p:txBody>
      </p:sp>
      <p:sp>
        <p:nvSpPr>
          <p:cNvPr id="175" name="TextBox 174">
            <a:extLst>
              <a:ext uri="{FF2B5EF4-FFF2-40B4-BE49-F238E27FC236}">
                <a16:creationId xmlns:a16="http://schemas.microsoft.com/office/drawing/2014/main" id="{F9ECEB02-A412-470C-9CEE-27A80B330EF5}"/>
              </a:ext>
            </a:extLst>
          </p:cNvPr>
          <p:cNvSpPr txBox="1"/>
          <p:nvPr/>
        </p:nvSpPr>
        <p:spPr>
          <a:xfrm>
            <a:off x="5703698" y="3984901"/>
            <a:ext cx="1522314" cy="207749"/>
          </a:xfrm>
          <a:prstGeom prst="rect">
            <a:avLst/>
          </a:prstGeom>
          <a:noFill/>
        </p:spPr>
        <p:txBody>
          <a:bodyPr wrap="square" lIns="0" tIns="0" rIns="0" bIns="0" rtlCol="0" anchor="ctr">
            <a:spAutoFit/>
          </a:bodyPr>
          <a:lstStyle/>
          <a:p>
            <a:pPr defTabSz="914240">
              <a:buClrTx/>
              <a:defRPr/>
            </a:pPr>
            <a:r>
              <a:rPr lang="en-US" sz="1350" b="1" dirty="0">
                <a:solidFill>
                  <a:prstClr val="black">
                    <a:lumMod val="75000"/>
                    <a:lumOff val="25000"/>
                  </a:prstClr>
                </a:solidFill>
                <a:latin typeface="Roboto" panose="02000000000000000000" pitchFamily="2" charset="0"/>
                <a:ea typeface="Roboto" panose="02000000000000000000" pitchFamily="2" charset="0"/>
                <a:cs typeface="Open Sans" panose="020B0606030504020204" pitchFamily="34" charset="0"/>
              </a:rPr>
              <a:t>Upcoming Training </a:t>
            </a:r>
          </a:p>
        </p:txBody>
      </p:sp>
      <p:sp>
        <p:nvSpPr>
          <p:cNvPr id="190" name="Rectangle: Rounded Corners 189">
            <a:extLst>
              <a:ext uri="{FF2B5EF4-FFF2-40B4-BE49-F238E27FC236}">
                <a16:creationId xmlns:a16="http://schemas.microsoft.com/office/drawing/2014/main" id="{B4C6EDE6-57CD-4E61-AA7F-34E9BE26550B}"/>
              </a:ext>
            </a:extLst>
          </p:cNvPr>
          <p:cNvSpPr/>
          <p:nvPr/>
        </p:nvSpPr>
        <p:spPr>
          <a:xfrm>
            <a:off x="5036348" y="1769155"/>
            <a:ext cx="2646040" cy="51343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IN" sz="1800" kern="1200" dirty="0">
              <a:solidFill>
                <a:prstClr val="white"/>
              </a:solidFill>
              <a:latin typeface="Segoe UI"/>
            </a:endParaRPr>
          </a:p>
        </p:txBody>
      </p:sp>
      <p:sp>
        <p:nvSpPr>
          <p:cNvPr id="191" name="Isosceles Triangle 190">
            <a:extLst>
              <a:ext uri="{FF2B5EF4-FFF2-40B4-BE49-F238E27FC236}">
                <a16:creationId xmlns:a16="http://schemas.microsoft.com/office/drawing/2014/main" id="{32AF0CBC-E409-482D-9E06-EBE1F9FDC3F9}"/>
              </a:ext>
            </a:extLst>
          </p:cNvPr>
          <p:cNvSpPr/>
          <p:nvPr/>
        </p:nvSpPr>
        <p:spPr>
          <a:xfrm rot="16200000">
            <a:off x="4925492" y="3577472"/>
            <a:ext cx="157059" cy="10801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IN" sz="1800" kern="1200">
              <a:solidFill>
                <a:prstClr val="white"/>
              </a:solidFill>
              <a:latin typeface="Segoe UI"/>
            </a:endParaRPr>
          </a:p>
        </p:txBody>
      </p:sp>
      <p:sp>
        <p:nvSpPr>
          <p:cNvPr id="192" name="Freeform: Shape 191">
            <a:extLst>
              <a:ext uri="{FF2B5EF4-FFF2-40B4-BE49-F238E27FC236}">
                <a16:creationId xmlns:a16="http://schemas.microsoft.com/office/drawing/2014/main" id="{7BDDE59E-1F4A-43AD-B95E-0E64AE213E31}"/>
              </a:ext>
            </a:extLst>
          </p:cNvPr>
          <p:cNvSpPr/>
          <p:nvPr/>
        </p:nvSpPr>
        <p:spPr>
          <a:xfrm rot="16200000">
            <a:off x="4778630" y="1854320"/>
            <a:ext cx="581334" cy="315540"/>
          </a:xfrm>
          <a:custGeom>
            <a:avLst/>
            <a:gdLst>
              <a:gd name="connsiteX0" fmla="*/ 545778 w 545778"/>
              <a:gd name="connsiteY0" fmla="*/ 329498 h 4707714"/>
              <a:gd name="connsiteX1" fmla="*/ 545778 w 545778"/>
              <a:gd name="connsiteY1" fmla="*/ 4434825 h 4707714"/>
              <a:gd name="connsiteX2" fmla="*/ 272889 w 545778"/>
              <a:gd name="connsiteY2" fmla="*/ 4707714 h 4707714"/>
              <a:gd name="connsiteX3" fmla="*/ 0 w 545778"/>
              <a:gd name="connsiteY3" fmla="*/ 4434825 h 4707714"/>
              <a:gd name="connsiteX4" fmla="*/ 0 w 545778"/>
              <a:gd name="connsiteY4" fmla="*/ 329498 h 4707714"/>
              <a:gd name="connsiteX5" fmla="*/ 166668 w 545778"/>
              <a:gd name="connsiteY5" fmla="*/ 78054 h 4707714"/>
              <a:gd name="connsiteX6" fmla="*/ 216358 w 545778"/>
              <a:gd name="connsiteY6" fmla="*/ 68023 h 4707714"/>
              <a:gd name="connsiteX7" fmla="*/ 272889 w 545778"/>
              <a:gd name="connsiteY7" fmla="*/ 0 h 4707714"/>
              <a:gd name="connsiteX8" fmla="*/ 329420 w 545778"/>
              <a:gd name="connsiteY8" fmla="*/ 68023 h 4707714"/>
              <a:gd name="connsiteX9" fmla="*/ 379110 w 545778"/>
              <a:gd name="connsiteY9" fmla="*/ 78054 h 4707714"/>
              <a:gd name="connsiteX10" fmla="*/ 545778 w 545778"/>
              <a:gd name="connsiteY10" fmla="*/ 329498 h 4707714"/>
              <a:gd name="connsiteX0" fmla="*/ 272889 w 545778"/>
              <a:gd name="connsiteY0" fmla="*/ 4707714 h 4799154"/>
              <a:gd name="connsiteX1" fmla="*/ 0 w 545778"/>
              <a:gd name="connsiteY1" fmla="*/ 4434825 h 4799154"/>
              <a:gd name="connsiteX2" fmla="*/ 0 w 545778"/>
              <a:gd name="connsiteY2" fmla="*/ 329498 h 4799154"/>
              <a:gd name="connsiteX3" fmla="*/ 166668 w 545778"/>
              <a:gd name="connsiteY3" fmla="*/ 78054 h 4799154"/>
              <a:gd name="connsiteX4" fmla="*/ 216358 w 545778"/>
              <a:gd name="connsiteY4" fmla="*/ 68023 h 4799154"/>
              <a:gd name="connsiteX5" fmla="*/ 272889 w 545778"/>
              <a:gd name="connsiteY5" fmla="*/ 0 h 4799154"/>
              <a:gd name="connsiteX6" fmla="*/ 329420 w 545778"/>
              <a:gd name="connsiteY6" fmla="*/ 68023 h 4799154"/>
              <a:gd name="connsiteX7" fmla="*/ 379110 w 545778"/>
              <a:gd name="connsiteY7" fmla="*/ 78054 h 4799154"/>
              <a:gd name="connsiteX8" fmla="*/ 545778 w 545778"/>
              <a:gd name="connsiteY8" fmla="*/ 329498 h 4799154"/>
              <a:gd name="connsiteX9" fmla="*/ 545778 w 545778"/>
              <a:gd name="connsiteY9" fmla="*/ 4434825 h 4799154"/>
              <a:gd name="connsiteX10" fmla="*/ 364329 w 545778"/>
              <a:gd name="connsiteY10" fmla="*/ 4799154 h 4799154"/>
              <a:gd name="connsiteX0" fmla="*/ 0 w 545778"/>
              <a:gd name="connsiteY0" fmla="*/ 4434825 h 4799154"/>
              <a:gd name="connsiteX1" fmla="*/ 0 w 545778"/>
              <a:gd name="connsiteY1" fmla="*/ 329498 h 4799154"/>
              <a:gd name="connsiteX2" fmla="*/ 166668 w 545778"/>
              <a:gd name="connsiteY2" fmla="*/ 78054 h 4799154"/>
              <a:gd name="connsiteX3" fmla="*/ 216358 w 545778"/>
              <a:gd name="connsiteY3" fmla="*/ 68023 h 4799154"/>
              <a:gd name="connsiteX4" fmla="*/ 272889 w 545778"/>
              <a:gd name="connsiteY4" fmla="*/ 0 h 4799154"/>
              <a:gd name="connsiteX5" fmla="*/ 329420 w 545778"/>
              <a:gd name="connsiteY5" fmla="*/ 68023 h 4799154"/>
              <a:gd name="connsiteX6" fmla="*/ 379110 w 545778"/>
              <a:gd name="connsiteY6" fmla="*/ 78054 h 4799154"/>
              <a:gd name="connsiteX7" fmla="*/ 545778 w 545778"/>
              <a:gd name="connsiteY7" fmla="*/ 329498 h 4799154"/>
              <a:gd name="connsiteX8" fmla="*/ 545778 w 545778"/>
              <a:gd name="connsiteY8" fmla="*/ 4434825 h 4799154"/>
              <a:gd name="connsiteX9" fmla="*/ 364329 w 545778"/>
              <a:gd name="connsiteY9" fmla="*/ 4799154 h 4799154"/>
              <a:gd name="connsiteX0" fmla="*/ 0 w 545778"/>
              <a:gd name="connsiteY0" fmla="*/ 4434825 h 4434825"/>
              <a:gd name="connsiteX1" fmla="*/ 0 w 545778"/>
              <a:gd name="connsiteY1" fmla="*/ 329498 h 4434825"/>
              <a:gd name="connsiteX2" fmla="*/ 166668 w 545778"/>
              <a:gd name="connsiteY2" fmla="*/ 78054 h 4434825"/>
              <a:gd name="connsiteX3" fmla="*/ 216358 w 545778"/>
              <a:gd name="connsiteY3" fmla="*/ 68023 h 4434825"/>
              <a:gd name="connsiteX4" fmla="*/ 272889 w 545778"/>
              <a:gd name="connsiteY4" fmla="*/ 0 h 4434825"/>
              <a:gd name="connsiteX5" fmla="*/ 329420 w 545778"/>
              <a:gd name="connsiteY5" fmla="*/ 68023 h 4434825"/>
              <a:gd name="connsiteX6" fmla="*/ 379110 w 545778"/>
              <a:gd name="connsiteY6" fmla="*/ 78054 h 4434825"/>
              <a:gd name="connsiteX7" fmla="*/ 545778 w 545778"/>
              <a:gd name="connsiteY7" fmla="*/ 329498 h 4434825"/>
              <a:gd name="connsiteX8" fmla="*/ 545778 w 545778"/>
              <a:gd name="connsiteY8" fmla="*/ 4434825 h 4434825"/>
              <a:gd name="connsiteX0" fmla="*/ 0 w 545778"/>
              <a:gd name="connsiteY0" fmla="*/ 4434825 h 4434825"/>
              <a:gd name="connsiteX1" fmla="*/ 0 w 545778"/>
              <a:gd name="connsiteY1" fmla="*/ 329498 h 4434825"/>
              <a:gd name="connsiteX2" fmla="*/ 166668 w 545778"/>
              <a:gd name="connsiteY2" fmla="*/ 78054 h 4434825"/>
              <a:gd name="connsiteX3" fmla="*/ 216358 w 545778"/>
              <a:gd name="connsiteY3" fmla="*/ 68023 h 4434825"/>
              <a:gd name="connsiteX4" fmla="*/ 272889 w 545778"/>
              <a:gd name="connsiteY4" fmla="*/ 0 h 4434825"/>
              <a:gd name="connsiteX5" fmla="*/ 329420 w 545778"/>
              <a:gd name="connsiteY5" fmla="*/ 68023 h 4434825"/>
              <a:gd name="connsiteX6" fmla="*/ 379110 w 545778"/>
              <a:gd name="connsiteY6" fmla="*/ 78054 h 4434825"/>
              <a:gd name="connsiteX7" fmla="*/ 545778 w 545778"/>
              <a:gd name="connsiteY7" fmla="*/ 329498 h 4434825"/>
              <a:gd name="connsiteX0" fmla="*/ 0 w 545778"/>
              <a:gd name="connsiteY0" fmla="*/ 329498 h 329498"/>
              <a:gd name="connsiteX1" fmla="*/ 166668 w 545778"/>
              <a:gd name="connsiteY1" fmla="*/ 78054 h 329498"/>
              <a:gd name="connsiteX2" fmla="*/ 216358 w 545778"/>
              <a:gd name="connsiteY2" fmla="*/ 68023 h 329498"/>
              <a:gd name="connsiteX3" fmla="*/ 272889 w 545778"/>
              <a:gd name="connsiteY3" fmla="*/ 0 h 329498"/>
              <a:gd name="connsiteX4" fmla="*/ 329420 w 545778"/>
              <a:gd name="connsiteY4" fmla="*/ 68023 h 329498"/>
              <a:gd name="connsiteX5" fmla="*/ 379110 w 545778"/>
              <a:gd name="connsiteY5" fmla="*/ 78054 h 329498"/>
              <a:gd name="connsiteX6" fmla="*/ 545778 w 545778"/>
              <a:gd name="connsiteY6" fmla="*/ 329498 h 32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78" h="329498">
                <a:moveTo>
                  <a:pt x="0" y="329498"/>
                </a:moveTo>
                <a:cubicBezTo>
                  <a:pt x="0" y="216464"/>
                  <a:pt x="68725" y="119481"/>
                  <a:pt x="166668" y="78054"/>
                </a:cubicBezTo>
                <a:lnTo>
                  <a:pt x="216358" y="68023"/>
                </a:lnTo>
                <a:lnTo>
                  <a:pt x="272889" y="0"/>
                </a:lnTo>
                <a:lnTo>
                  <a:pt x="329420" y="68023"/>
                </a:lnTo>
                <a:lnTo>
                  <a:pt x="379110" y="78054"/>
                </a:lnTo>
                <a:cubicBezTo>
                  <a:pt x="477053" y="119481"/>
                  <a:pt x="545778" y="216464"/>
                  <a:pt x="545778" y="329498"/>
                </a:cubicBezTo>
              </a:path>
            </a:pathLst>
          </a:custGeom>
          <a:noFill/>
          <a:ln w="19050" cap="rnd">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buClrTx/>
              <a:defRPr/>
            </a:pPr>
            <a:endParaRPr lang="en-IN" sz="1800" kern="1200">
              <a:solidFill>
                <a:prstClr val="white"/>
              </a:solidFill>
              <a:latin typeface="Segoe UI"/>
            </a:endParaRPr>
          </a:p>
        </p:txBody>
      </p:sp>
      <p:grpSp>
        <p:nvGrpSpPr>
          <p:cNvPr id="228" name="Group 227">
            <a:extLst>
              <a:ext uri="{FF2B5EF4-FFF2-40B4-BE49-F238E27FC236}">
                <a16:creationId xmlns:a16="http://schemas.microsoft.com/office/drawing/2014/main" id="{DFD72D86-1E5F-4524-AD26-DB0B039124F2}"/>
              </a:ext>
            </a:extLst>
          </p:cNvPr>
          <p:cNvGrpSpPr/>
          <p:nvPr/>
        </p:nvGrpSpPr>
        <p:grpSpPr>
          <a:xfrm>
            <a:off x="5004012" y="1845403"/>
            <a:ext cx="485902" cy="2367268"/>
            <a:chOff x="10726854" y="-503940"/>
            <a:chExt cx="480375" cy="2340338"/>
          </a:xfrm>
          <a:solidFill>
            <a:srgbClr val="3F6099"/>
          </a:solidFill>
        </p:grpSpPr>
        <p:sp>
          <p:nvSpPr>
            <p:cNvPr id="230" name="Oval 229">
              <a:extLst>
                <a:ext uri="{FF2B5EF4-FFF2-40B4-BE49-F238E27FC236}">
                  <a16:creationId xmlns:a16="http://schemas.microsoft.com/office/drawing/2014/main" id="{C549FDF4-FB86-4931-A33B-9A2E35D45633}"/>
                </a:ext>
              </a:extLst>
            </p:cNvPr>
            <p:cNvSpPr/>
            <p:nvPr/>
          </p:nvSpPr>
          <p:spPr>
            <a:xfrm>
              <a:off x="10842913" y="-503940"/>
              <a:ext cx="364316" cy="364316"/>
            </a:xfrm>
            <a:prstGeom prst="ellipse">
              <a:avLst/>
            </a:prstGeom>
            <a:solidFill>
              <a:srgbClr val="00B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IN" sz="1800" kern="1200" dirty="0">
                <a:solidFill>
                  <a:prstClr val="white"/>
                </a:solidFill>
                <a:latin typeface="Segoe UI"/>
              </a:endParaRPr>
            </a:p>
          </p:txBody>
        </p:sp>
        <p:sp>
          <p:nvSpPr>
            <p:cNvPr id="231" name="TextBox 230">
              <a:extLst>
                <a:ext uri="{FF2B5EF4-FFF2-40B4-BE49-F238E27FC236}">
                  <a16:creationId xmlns:a16="http://schemas.microsoft.com/office/drawing/2014/main" id="{5CE8C454-FDA2-4B3E-BDCB-5CB9FA0A7FB0}"/>
                </a:ext>
              </a:extLst>
            </p:cNvPr>
            <p:cNvSpPr txBox="1"/>
            <p:nvPr/>
          </p:nvSpPr>
          <p:spPr>
            <a:xfrm>
              <a:off x="10726854" y="1676653"/>
              <a:ext cx="64" cy="159745"/>
            </a:xfrm>
            <a:prstGeom prst="rect">
              <a:avLst/>
            </a:prstGeom>
            <a:solidFill>
              <a:srgbClr val="00B2F6"/>
            </a:solidFill>
          </p:spPr>
          <p:txBody>
            <a:bodyPr wrap="none" lIns="0" tIns="0" rIns="0" bIns="0" rtlCol="0" anchor="ctr">
              <a:spAutoFit/>
            </a:bodyPr>
            <a:lstStyle/>
            <a:p>
              <a:pPr algn="ctr" defTabSz="914240">
                <a:buClrTx/>
                <a:defRPr/>
              </a:pPr>
              <a:endParaRPr lang="en-IN" sz="1050" kern="1200" dirty="0">
                <a:solidFill>
                  <a:prstClr val="white"/>
                </a:solidFill>
                <a:latin typeface="Segoe UI"/>
                <a:ea typeface="+mn-ea"/>
                <a:cs typeface="+mn-cs"/>
              </a:endParaRPr>
            </a:p>
          </p:txBody>
        </p:sp>
      </p:grpSp>
      <p:pic>
        <p:nvPicPr>
          <p:cNvPr id="2" name="Picture 1">
            <a:extLst>
              <a:ext uri="{FF2B5EF4-FFF2-40B4-BE49-F238E27FC236}">
                <a16:creationId xmlns:a16="http://schemas.microsoft.com/office/drawing/2014/main" id="{F9A0E562-1147-78C8-B8E6-C8FEB959C6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762" y="256817"/>
            <a:ext cx="2117948" cy="497351"/>
          </a:xfrm>
          <a:prstGeom prst="rect">
            <a:avLst/>
          </a:prstGeom>
        </p:spPr>
      </p:pic>
      <p:sp>
        <p:nvSpPr>
          <p:cNvPr id="3" name="TextBox 2">
            <a:extLst>
              <a:ext uri="{FF2B5EF4-FFF2-40B4-BE49-F238E27FC236}">
                <a16:creationId xmlns:a16="http://schemas.microsoft.com/office/drawing/2014/main" id="{0C305049-7991-C355-0B28-8AED95822F85}"/>
              </a:ext>
            </a:extLst>
          </p:cNvPr>
          <p:cNvSpPr txBox="1"/>
          <p:nvPr/>
        </p:nvSpPr>
        <p:spPr>
          <a:xfrm>
            <a:off x="5525841" y="1921998"/>
            <a:ext cx="2011349" cy="207749"/>
          </a:xfrm>
          <a:prstGeom prst="rect">
            <a:avLst/>
          </a:prstGeom>
          <a:noFill/>
        </p:spPr>
        <p:txBody>
          <a:bodyPr wrap="square" lIns="0" tIns="0" rIns="0" bIns="0" rtlCol="0" anchor="ctr">
            <a:spAutoFit/>
          </a:bodyPr>
          <a:lstStyle/>
          <a:p>
            <a:pPr defTabSz="914240">
              <a:buClrTx/>
              <a:defRPr/>
            </a:pPr>
            <a:r>
              <a:rPr lang="en-US" sz="1350" b="1" dirty="0">
                <a:solidFill>
                  <a:prstClr val="black">
                    <a:lumMod val="75000"/>
                    <a:lumOff val="25000"/>
                  </a:prstClr>
                </a:solidFill>
                <a:latin typeface="Roboto" panose="02000000000000000000" pitchFamily="2" charset="0"/>
                <a:ea typeface="Roboto" panose="02000000000000000000" pitchFamily="2" charset="0"/>
                <a:cs typeface="Open Sans" panose="020B0606030504020204" pitchFamily="34" charset="0"/>
              </a:rPr>
              <a:t>Certification Benefits</a:t>
            </a:r>
          </a:p>
        </p:txBody>
      </p:sp>
      <p:grpSp>
        <p:nvGrpSpPr>
          <p:cNvPr id="5" name="Group 4">
            <a:extLst>
              <a:ext uri="{FF2B5EF4-FFF2-40B4-BE49-F238E27FC236}">
                <a16:creationId xmlns:a16="http://schemas.microsoft.com/office/drawing/2014/main" id="{84DF8E04-D883-C4F4-438E-CD0A5FA3ED90}"/>
              </a:ext>
            </a:extLst>
          </p:cNvPr>
          <p:cNvGrpSpPr/>
          <p:nvPr/>
        </p:nvGrpSpPr>
        <p:grpSpPr>
          <a:xfrm>
            <a:off x="5157332" y="3904521"/>
            <a:ext cx="368508" cy="368508"/>
            <a:chOff x="10551880" y="1585090"/>
            <a:chExt cx="364316" cy="364316"/>
          </a:xfrm>
          <a:solidFill>
            <a:srgbClr val="3F6099"/>
          </a:solidFill>
        </p:grpSpPr>
        <p:sp>
          <p:nvSpPr>
            <p:cNvPr id="6" name="Oval 5">
              <a:extLst>
                <a:ext uri="{FF2B5EF4-FFF2-40B4-BE49-F238E27FC236}">
                  <a16:creationId xmlns:a16="http://schemas.microsoft.com/office/drawing/2014/main" id="{D525CF64-6901-25EC-C7E3-C170E1B19F08}"/>
                </a:ext>
              </a:extLst>
            </p:cNvPr>
            <p:cNvSpPr/>
            <p:nvPr/>
          </p:nvSpPr>
          <p:spPr>
            <a:xfrm>
              <a:off x="10551880" y="1585090"/>
              <a:ext cx="364316" cy="364316"/>
            </a:xfrm>
            <a:prstGeom prst="ellipse">
              <a:avLst/>
            </a:prstGeom>
            <a:solidFill>
              <a:srgbClr val="00B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IN" sz="1800" kern="1200">
                <a:solidFill>
                  <a:prstClr val="white"/>
                </a:solidFill>
                <a:latin typeface="Segoe UI"/>
              </a:endParaRPr>
            </a:p>
          </p:txBody>
        </p:sp>
        <p:sp>
          <p:nvSpPr>
            <p:cNvPr id="7" name="TextBox 6">
              <a:extLst>
                <a:ext uri="{FF2B5EF4-FFF2-40B4-BE49-F238E27FC236}">
                  <a16:creationId xmlns:a16="http://schemas.microsoft.com/office/drawing/2014/main" id="{7D28B1E1-31B7-B947-1426-BE97448071E8}"/>
                </a:ext>
              </a:extLst>
            </p:cNvPr>
            <p:cNvSpPr txBox="1"/>
            <p:nvPr/>
          </p:nvSpPr>
          <p:spPr>
            <a:xfrm>
              <a:off x="10655572" y="1676653"/>
              <a:ext cx="142630" cy="159745"/>
            </a:xfrm>
            <a:prstGeom prst="rect">
              <a:avLst/>
            </a:prstGeom>
            <a:solidFill>
              <a:srgbClr val="00B2F6"/>
            </a:solidFill>
          </p:spPr>
          <p:txBody>
            <a:bodyPr wrap="none" lIns="0" tIns="0" rIns="0" bIns="0" rtlCol="0" anchor="ctr">
              <a:spAutoFit/>
            </a:bodyPr>
            <a:lstStyle/>
            <a:p>
              <a:pPr algn="ctr" defTabSz="914240">
                <a:buClrTx/>
                <a:defRPr/>
              </a:pPr>
              <a:r>
                <a:rPr lang="en-IN" sz="1050" kern="1200" dirty="0">
                  <a:solidFill>
                    <a:prstClr val="white"/>
                  </a:solidFill>
                  <a:latin typeface="Segoe UI"/>
                  <a:ea typeface="+mn-ea"/>
                  <a:cs typeface="+mn-cs"/>
                </a:rPr>
                <a:t>04</a:t>
              </a:r>
            </a:p>
          </p:txBody>
        </p:sp>
      </p:grpSp>
      <p:sp>
        <p:nvSpPr>
          <p:cNvPr id="8" name="Rectangle: Rounded Corners 7">
            <a:extLst>
              <a:ext uri="{FF2B5EF4-FFF2-40B4-BE49-F238E27FC236}">
                <a16:creationId xmlns:a16="http://schemas.microsoft.com/office/drawing/2014/main" id="{3E5179D9-805F-BBE1-9DBF-5F16CA629255}"/>
              </a:ext>
            </a:extLst>
          </p:cNvPr>
          <p:cNvSpPr/>
          <p:nvPr/>
        </p:nvSpPr>
        <p:spPr>
          <a:xfrm>
            <a:off x="5133069" y="2792841"/>
            <a:ext cx="2646040" cy="513434"/>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IN" sz="1800" kern="1200">
              <a:solidFill>
                <a:prstClr val="white"/>
              </a:solidFill>
              <a:latin typeface="Segoe UI"/>
            </a:endParaRPr>
          </a:p>
        </p:txBody>
      </p:sp>
      <p:sp>
        <p:nvSpPr>
          <p:cNvPr id="9" name="TextBox 8">
            <a:extLst>
              <a:ext uri="{FF2B5EF4-FFF2-40B4-BE49-F238E27FC236}">
                <a16:creationId xmlns:a16="http://schemas.microsoft.com/office/drawing/2014/main" id="{D4892362-3A44-7CF0-3D0A-EA5EC2C378F8}"/>
              </a:ext>
            </a:extLst>
          </p:cNvPr>
          <p:cNvSpPr txBox="1"/>
          <p:nvPr/>
        </p:nvSpPr>
        <p:spPr>
          <a:xfrm>
            <a:off x="5652423" y="2955513"/>
            <a:ext cx="1958141" cy="207749"/>
          </a:xfrm>
          <a:prstGeom prst="rect">
            <a:avLst/>
          </a:prstGeom>
          <a:noFill/>
        </p:spPr>
        <p:txBody>
          <a:bodyPr wrap="square" lIns="0" tIns="0" rIns="0" bIns="0" rtlCol="0" anchor="ctr">
            <a:spAutoFit/>
          </a:bodyPr>
          <a:lstStyle/>
          <a:p>
            <a:pPr defTabSz="914240">
              <a:buClrTx/>
              <a:defRPr/>
            </a:pPr>
            <a:r>
              <a:rPr lang="en-US" sz="1350" b="1" dirty="0">
                <a:solidFill>
                  <a:prstClr val="black">
                    <a:lumMod val="75000"/>
                    <a:lumOff val="25000"/>
                  </a:prstClr>
                </a:solidFill>
                <a:latin typeface="Roboto" panose="02000000000000000000" pitchFamily="2" charset="0"/>
                <a:ea typeface="Roboto" panose="02000000000000000000" pitchFamily="2" charset="0"/>
                <a:cs typeface="Open Sans" panose="020B0606030504020204" pitchFamily="34" charset="0"/>
              </a:rPr>
              <a:t>Certification Process</a:t>
            </a:r>
          </a:p>
        </p:txBody>
      </p:sp>
      <p:grpSp>
        <p:nvGrpSpPr>
          <p:cNvPr id="10" name="Group 9">
            <a:extLst>
              <a:ext uri="{FF2B5EF4-FFF2-40B4-BE49-F238E27FC236}">
                <a16:creationId xmlns:a16="http://schemas.microsoft.com/office/drawing/2014/main" id="{8036E39C-2E48-A59F-6254-D043075D18DF}"/>
              </a:ext>
            </a:extLst>
          </p:cNvPr>
          <p:cNvGrpSpPr/>
          <p:nvPr/>
        </p:nvGrpSpPr>
        <p:grpSpPr>
          <a:xfrm>
            <a:off x="5247301" y="2872200"/>
            <a:ext cx="368508" cy="368508"/>
            <a:chOff x="10551880" y="1585090"/>
            <a:chExt cx="364316" cy="364316"/>
          </a:xfrm>
        </p:grpSpPr>
        <p:sp>
          <p:nvSpPr>
            <p:cNvPr id="12" name="Oval 11">
              <a:extLst>
                <a:ext uri="{FF2B5EF4-FFF2-40B4-BE49-F238E27FC236}">
                  <a16:creationId xmlns:a16="http://schemas.microsoft.com/office/drawing/2014/main" id="{DEDA20B8-9978-CBEE-93BA-81BB7FAEFE3E}"/>
                </a:ext>
              </a:extLst>
            </p:cNvPr>
            <p:cNvSpPr/>
            <p:nvPr/>
          </p:nvSpPr>
          <p:spPr>
            <a:xfrm>
              <a:off x="10551880" y="1585090"/>
              <a:ext cx="364316" cy="364316"/>
            </a:xfrm>
            <a:prstGeom prst="ellipse">
              <a:avLst/>
            </a:prstGeom>
            <a:solidFill>
              <a:srgbClr val="00B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IN" sz="1800" kern="1200">
                <a:solidFill>
                  <a:prstClr val="white"/>
                </a:solidFill>
                <a:latin typeface="Segoe UI"/>
              </a:endParaRPr>
            </a:p>
          </p:txBody>
        </p:sp>
        <p:sp>
          <p:nvSpPr>
            <p:cNvPr id="13" name="TextBox 12">
              <a:extLst>
                <a:ext uri="{FF2B5EF4-FFF2-40B4-BE49-F238E27FC236}">
                  <a16:creationId xmlns:a16="http://schemas.microsoft.com/office/drawing/2014/main" id="{2F3EB0BF-9C32-BEB7-ECE5-9B3C5005B5E9}"/>
                </a:ext>
              </a:extLst>
            </p:cNvPr>
            <p:cNvSpPr txBox="1"/>
            <p:nvPr/>
          </p:nvSpPr>
          <p:spPr>
            <a:xfrm>
              <a:off x="10655572" y="1676651"/>
              <a:ext cx="142630" cy="159745"/>
            </a:xfrm>
            <a:prstGeom prst="rect">
              <a:avLst/>
            </a:prstGeom>
            <a:noFill/>
          </p:spPr>
          <p:txBody>
            <a:bodyPr wrap="none" lIns="0" tIns="0" rIns="0" bIns="0" rtlCol="0" anchor="ctr">
              <a:spAutoFit/>
            </a:bodyPr>
            <a:lstStyle/>
            <a:p>
              <a:pPr algn="ctr" defTabSz="914240">
                <a:buClrTx/>
                <a:defRPr/>
              </a:pPr>
              <a:r>
                <a:rPr lang="en-IN" sz="1050" kern="1200" dirty="0">
                  <a:solidFill>
                    <a:prstClr val="white"/>
                  </a:solidFill>
                  <a:latin typeface="Segoe UI"/>
                  <a:ea typeface="+mn-ea"/>
                  <a:cs typeface="+mn-cs"/>
                </a:rPr>
                <a:t>03</a:t>
              </a:r>
            </a:p>
          </p:txBody>
        </p:sp>
      </p:grpSp>
    </p:spTree>
    <p:extLst>
      <p:ext uri="{BB962C8B-B14F-4D97-AF65-F5344CB8AC3E}">
        <p14:creationId xmlns:p14="http://schemas.microsoft.com/office/powerpoint/2010/main" val="750435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AB31E3-27BF-6824-538E-DB0E3D7E16CE}"/>
              </a:ext>
            </a:extLst>
          </p:cNvPr>
          <p:cNvSpPr/>
          <p:nvPr/>
        </p:nvSpPr>
        <p:spPr>
          <a:xfrm>
            <a:off x="2920181" y="2571750"/>
            <a:ext cx="3452247" cy="276064"/>
          </a:xfrm>
          <a:prstGeom prst="rect">
            <a:avLst/>
          </a:prstGeom>
          <a:solidFill>
            <a:srgbClr val="26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Roboto"/>
            </a:endParaRPr>
          </a:p>
        </p:txBody>
      </p:sp>
      <p:sp>
        <p:nvSpPr>
          <p:cNvPr id="10" name="Title 1">
            <a:extLst>
              <a:ext uri="{FF2B5EF4-FFF2-40B4-BE49-F238E27FC236}">
                <a16:creationId xmlns:a16="http://schemas.microsoft.com/office/drawing/2014/main" id="{F4475964-DC03-B5F8-7C1C-331F0D145F40}"/>
              </a:ext>
            </a:extLst>
          </p:cNvPr>
          <p:cNvSpPr>
            <a:spLocks noGrp="1"/>
          </p:cNvSpPr>
          <p:nvPr>
            <p:ph type="title"/>
          </p:nvPr>
        </p:nvSpPr>
        <p:spPr>
          <a:xfrm>
            <a:off x="1966175" y="1197766"/>
            <a:ext cx="5211651" cy="771524"/>
          </a:xfrm>
        </p:spPr>
        <p:txBody>
          <a:bodyPr/>
          <a:lstStyle/>
          <a:p>
            <a:r>
              <a:rPr lang="en-US" sz="2700" dirty="0"/>
              <a:t>Supporting</a:t>
            </a:r>
          </a:p>
        </p:txBody>
      </p:sp>
      <p:pic>
        <p:nvPicPr>
          <p:cNvPr id="11" name="Picture 10">
            <a:extLst>
              <a:ext uri="{FF2B5EF4-FFF2-40B4-BE49-F238E27FC236}">
                <a16:creationId xmlns:a16="http://schemas.microsoft.com/office/drawing/2014/main" id="{9F19C106-E5D5-0A4B-9886-364C65ED2D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2838" y="2365389"/>
            <a:ext cx="1773107" cy="1266505"/>
          </a:xfrm>
          <a:prstGeom prst="rect">
            <a:avLst/>
          </a:prstGeom>
        </p:spPr>
      </p:pic>
      <p:pic>
        <p:nvPicPr>
          <p:cNvPr id="12" name="Picture 11">
            <a:extLst>
              <a:ext uri="{FF2B5EF4-FFF2-40B4-BE49-F238E27FC236}">
                <a16:creationId xmlns:a16="http://schemas.microsoft.com/office/drawing/2014/main" id="{C219FE43-1CDB-91B3-4D57-0DA43AEB70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59131" y="2263489"/>
            <a:ext cx="1974347" cy="1410248"/>
          </a:xfrm>
          <a:prstGeom prst="rect">
            <a:avLst/>
          </a:prstGeom>
        </p:spPr>
      </p:pic>
      <p:pic>
        <p:nvPicPr>
          <p:cNvPr id="13" name="Picture 12">
            <a:extLst>
              <a:ext uri="{FF2B5EF4-FFF2-40B4-BE49-F238E27FC236}">
                <a16:creationId xmlns:a16="http://schemas.microsoft.com/office/drawing/2014/main" id="{E4E29418-AF55-3722-1683-39A9ED322B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08039" y="2214109"/>
            <a:ext cx="1980409" cy="1414577"/>
          </a:xfrm>
          <a:prstGeom prst="rect">
            <a:avLst/>
          </a:prstGeom>
        </p:spPr>
      </p:pic>
      <p:sp>
        <p:nvSpPr>
          <p:cNvPr id="14" name="TextBox 13">
            <a:extLst>
              <a:ext uri="{FF2B5EF4-FFF2-40B4-BE49-F238E27FC236}">
                <a16:creationId xmlns:a16="http://schemas.microsoft.com/office/drawing/2014/main" id="{F8D81E23-5F48-8AD4-DE4B-2A5FC83615F1}"/>
              </a:ext>
            </a:extLst>
          </p:cNvPr>
          <p:cNvSpPr txBox="1"/>
          <p:nvPr/>
        </p:nvSpPr>
        <p:spPr>
          <a:xfrm>
            <a:off x="3925279" y="3680169"/>
            <a:ext cx="1571262" cy="253916"/>
          </a:xfrm>
          <a:prstGeom prst="rect">
            <a:avLst/>
          </a:prstGeom>
          <a:noFill/>
        </p:spPr>
        <p:txBody>
          <a:bodyPr wrap="square" rtlCol="0">
            <a:spAutoFit/>
          </a:bodyPr>
          <a:lstStyle/>
          <a:p>
            <a:pPr algn="ctr" defTabSz="685800">
              <a:buClrTx/>
              <a:defRPr/>
            </a:pPr>
            <a:r>
              <a:rPr lang="en-US" sz="1050" dirty="0">
                <a:solidFill>
                  <a:prstClr val="white"/>
                </a:solidFill>
                <a:latin typeface="Arial" panose="020B0604020202020204" pitchFamily="34" charset="0"/>
                <a:cs typeface="Arial" panose="020B0604020202020204" pitchFamily="34" charset="0"/>
              </a:rPr>
              <a:t>Maryland</a:t>
            </a:r>
            <a:endParaRPr lang="en-US" sz="1050" kern="1200" dirty="0">
              <a:solidFill>
                <a:prstClr val="white"/>
              </a:solidFill>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C24A225A-76C5-AAC9-4E32-8B5D3F016A4C}"/>
              </a:ext>
            </a:extLst>
          </p:cNvPr>
          <p:cNvSpPr txBox="1"/>
          <p:nvPr/>
        </p:nvSpPr>
        <p:spPr>
          <a:xfrm>
            <a:off x="544376" y="3786637"/>
            <a:ext cx="2116823" cy="253916"/>
          </a:xfrm>
          <a:prstGeom prst="rect">
            <a:avLst/>
          </a:prstGeom>
          <a:noFill/>
        </p:spPr>
        <p:txBody>
          <a:bodyPr wrap="square" rtlCol="0">
            <a:spAutoFit/>
          </a:bodyPr>
          <a:lstStyle/>
          <a:p>
            <a:pPr algn="ctr" defTabSz="685800">
              <a:buClrTx/>
              <a:defRPr/>
            </a:pPr>
            <a:r>
              <a:rPr lang="en-US" sz="1050" dirty="0">
                <a:solidFill>
                  <a:srgbClr val="FFFFFF"/>
                </a:solidFill>
              </a:rPr>
              <a:t>District of Columbia</a:t>
            </a:r>
            <a:endParaRPr lang="en-US" sz="1050" kern="1200" dirty="0">
              <a:solidFill>
                <a:srgbClr val="FFFFFF"/>
              </a:solidFill>
              <a:ea typeface="+mn-ea"/>
              <a:cs typeface="+mn-cs"/>
            </a:endParaRPr>
          </a:p>
        </p:txBody>
      </p:sp>
      <p:sp>
        <p:nvSpPr>
          <p:cNvPr id="16" name="TextBox 15">
            <a:extLst>
              <a:ext uri="{FF2B5EF4-FFF2-40B4-BE49-F238E27FC236}">
                <a16:creationId xmlns:a16="http://schemas.microsoft.com/office/drawing/2014/main" id="{83799A55-165B-23B2-EEA1-B430826F478B}"/>
              </a:ext>
            </a:extLst>
          </p:cNvPr>
          <p:cNvSpPr txBox="1"/>
          <p:nvPr/>
        </p:nvSpPr>
        <p:spPr>
          <a:xfrm>
            <a:off x="6469701" y="3640200"/>
            <a:ext cx="2116823" cy="253916"/>
          </a:xfrm>
          <a:prstGeom prst="rect">
            <a:avLst/>
          </a:prstGeom>
          <a:noFill/>
        </p:spPr>
        <p:txBody>
          <a:bodyPr wrap="square" rtlCol="0">
            <a:spAutoFit/>
          </a:bodyPr>
          <a:lstStyle/>
          <a:p>
            <a:pPr algn="ctr" defTabSz="685800">
              <a:buClrTx/>
              <a:defRPr/>
            </a:pPr>
            <a:r>
              <a:rPr lang="en-US" sz="1050" kern="1200" dirty="0">
                <a:solidFill>
                  <a:srgbClr val="FFFFFF"/>
                </a:solidFill>
                <a:ea typeface="+mn-ea"/>
                <a:cs typeface="+mn-cs"/>
              </a:rPr>
              <a:t>Virginia</a:t>
            </a:r>
          </a:p>
        </p:txBody>
      </p:sp>
      <p:pic>
        <p:nvPicPr>
          <p:cNvPr id="17" name="Picture 16">
            <a:extLst>
              <a:ext uri="{FF2B5EF4-FFF2-40B4-BE49-F238E27FC236}">
                <a16:creationId xmlns:a16="http://schemas.microsoft.com/office/drawing/2014/main" id="{65DE3D06-8B42-8419-2B7F-B6E0F70A70D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34102" y="460519"/>
            <a:ext cx="3075795" cy="722279"/>
          </a:xfrm>
          <a:prstGeom prst="rect">
            <a:avLst/>
          </a:prstGeom>
        </p:spPr>
      </p:pic>
    </p:spTree>
    <p:extLst>
      <p:ext uri="{BB962C8B-B14F-4D97-AF65-F5344CB8AC3E}">
        <p14:creationId xmlns:p14="http://schemas.microsoft.com/office/powerpoint/2010/main" val="2082518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07F897-62F4-4F43-C688-3F6B2C309CD0}"/>
              </a:ext>
            </a:extLst>
          </p:cNvPr>
          <p:cNvSpPr/>
          <p:nvPr/>
        </p:nvSpPr>
        <p:spPr>
          <a:xfrm>
            <a:off x="0" y="1"/>
            <a:ext cx="9144000" cy="692870"/>
          </a:xfrm>
          <a:prstGeom prst="rect">
            <a:avLst/>
          </a:prstGeom>
          <a:solidFill>
            <a:srgbClr val="26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0033CC"/>
              </a:solidFill>
              <a:latin typeface="Calibri" panose="020F0502020204030204"/>
            </a:endParaRPr>
          </a:p>
        </p:txBody>
      </p:sp>
      <p:sp>
        <p:nvSpPr>
          <p:cNvPr id="4" name="TextBox 3">
            <a:extLst>
              <a:ext uri="{FF2B5EF4-FFF2-40B4-BE49-F238E27FC236}">
                <a16:creationId xmlns:a16="http://schemas.microsoft.com/office/drawing/2014/main" id="{16C48E34-5199-7B32-ED47-11754FE4E28C}"/>
              </a:ext>
            </a:extLst>
          </p:cNvPr>
          <p:cNvSpPr txBox="1"/>
          <p:nvPr/>
        </p:nvSpPr>
        <p:spPr>
          <a:xfrm>
            <a:off x="4910344" y="72592"/>
            <a:ext cx="4064632" cy="553998"/>
          </a:xfrm>
          <a:prstGeom prst="rect">
            <a:avLst/>
          </a:prstGeom>
          <a:noFill/>
        </p:spPr>
        <p:txBody>
          <a:bodyPr wrap="square" rtlCol="0">
            <a:spAutoFit/>
          </a:bodyPr>
          <a:lstStyle/>
          <a:p>
            <a:pPr algn="r" defTabSz="685800">
              <a:buClrTx/>
              <a:defRPr/>
            </a:pPr>
            <a:r>
              <a:rPr lang="en-US" sz="3000" b="1" kern="1200" dirty="0">
                <a:solidFill>
                  <a:prstClr val="white"/>
                </a:solidFill>
                <a:latin typeface="Arial Nova" panose="020B0504020202020204" pitchFamily="34" charset="0"/>
                <a:ea typeface="+mn-ea"/>
                <a:cs typeface="+mn-cs"/>
              </a:rPr>
              <a:t>Certification Benefits</a:t>
            </a:r>
          </a:p>
        </p:txBody>
      </p:sp>
      <p:pic>
        <p:nvPicPr>
          <p:cNvPr id="5" name="Picture 4">
            <a:extLst>
              <a:ext uri="{FF2B5EF4-FFF2-40B4-BE49-F238E27FC236}">
                <a16:creationId xmlns:a16="http://schemas.microsoft.com/office/drawing/2014/main" id="{0CF16B57-28D4-D58D-F11A-488789EAA3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353" y="102341"/>
            <a:ext cx="2215976" cy="520370"/>
          </a:xfrm>
          <a:prstGeom prst="rect">
            <a:avLst/>
          </a:prstGeom>
        </p:spPr>
      </p:pic>
      <p:pic>
        <p:nvPicPr>
          <p:cNvPr id="18" name="Picture 17" descr="Timeline&#10;&#10;Description automatically generated with low confidence">
            <a:extLst>
              <a:ext uri="{FF2B5EF4-FFF2-40B4-BE49-F238E27FC236}">
                <a16:creationId xmlns:a16="http://schemas.microsoft.com/office/drawing/2014/main" id="{3E487594-F2E1-917E-585E-830AD3442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215" y="907833"/>
            <a:ext cx="7197570" cy="3982605"/>
          </a:xfrm>
          <a:prstGeom prst="rect">
            <a:avLst/>
          </a:prstGeom>
        </p:spPr>
      </p:pic>
    </p:spTree>
    <p:extLst>
      <p:ext uri="{BB962C8B-B14F-4D97-AF65-F5344CB8AC3E}">
        <p14:creationId xmlns:p14="http://schemas.microsoft.com/office/powerpoint/2010/main" val="1083073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07F897-62F4-4F43-C688-3F6B2C309CD0}"/>
              </a:ext>
            </a:extLst>
          </p:cNvPr>
          <p:cNvSpPr/>
          <p:nvPr/>
        </p:nvSpPr>
        <p:spPr>
          <a:xfrm>
            <a:off x="0" y="1"/>
            <a:ext cx="9144000" cy="692870"/>
          </a:xfrm>
          <a:prstGeom prst="rect">
            <a:avLst/>
          </a:prstGeom>
          <a:solidFill>
            <a:srgbClr val="26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0033CC"/>
              </a:solidFill>
              <a:latin typeface="Calibri" panose="020F0502020204030204"/>
            </a:endParaRPr>
          </a:p>
        </p:txBody>
      </p:sp>
      <p:sp>
        <p:nvSpPr>
          <p:cNvPr id="4" name="TextBox 3">
            <a:extLst>
              <a:ext uri="{FF2B5EF4-FFF2-40B4-BE49-F238E27FC236}">
                <a16:creationId xmlns:a16="http://schemas.microsoft.com/office/drawing/2014/main" id="{16C48E34-5199-7B32-ED47-11754FE4E28C}"/>
              </a:ext>
            </a:extLst>
          </p:cNvPr>
          <p:cNvSpPr txBox="1"/>
          <p:nvPr/>
        </p:nvSpPr>
        <p:spPr>
          <a:xfrm>
            <a:off x="4910344" y="72592"/>
            <a:ext cx="4064632" cy="553998"/>
          </a:xfrm>
          <a:prstGeom prst="rect">
            <a:avLst/>
          </a:prstGeom>
          <a:noFill/>
        </p:spPr>
        <p:txBody>
          <a:bodyPr wrap="square" rtlCol="0">
            <a:spAutoFit/>
          </a:bodyPr>
          <a:lstStyle/>
          <a:p>
            <a:pPr algn="r" defTabSz="685800">
              <a:buClrTx/>
              <a:defRPr/>
            </a:pPr>
            <a:r>
              <a:rPr lang="en-US" sz="3000" b="1" kern="1200" dirty="0">
                <a:solidFill>
                  <a:prstClr val="white"/>
                </a:solidFill>
                <a:latin typeface="Arial Nova" panose="020B0504020202020204" pitchFamily="34" charset="0"/>
                <a:ea typeface="+mn-ea"/>
                <a:cs typeface="+mn-cs"/>
              </a:rPr>
              <a:t>Certification Process</a:t>
            </a:r>
          </a:p>
        </p:txBody>
      </p:sp>
      <p:pic>
        <p:nvPicPr>
          <p:cNvPr id="5" name="Picture 4">
            <a:extLst>
              <a:ext uri="{FF2B5EF4-FFF2-40B4-BE49-F238E27FC236}">
                <a16:creationId xmlns:a16="http://schemas.microsoft.com/office/drawing/2014/main" id="{0CF16B57-28D4-D58D-F11A-488789EAA3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353" y="102341"/>
            <a:ext cx="2215976" cy="520370"/>
          </a:xfrm>
          <a:prstGeom prst="rect">
            <a:avLst/>
          </a:prstGeom>
        </p:spPr>
      </p:pic>
      <p:pic>
        <p:nvPicPr>
          <p:cNvPr id="6" name="Picture 5" descr="Graphical user interface&#10;&#10;Description automatically generated with medium confidence">
            <a:extLst>
              <a:ext uri="{FF2B5EF4-FFF2-40B4-BE49-F238E27FC236}">
                <a16:creationId xmlns:a16="http://schemas.microsoft.com/office/drawing/2014/main" id="{9A327F74-6EDD-B621-BDFF-42F0365A9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677" y="985760"/>
            <a:ext cx="6385263" cy="3803090"/>
          </a:xfrm>
          <a:prstGeom prst="rect">
            <a:avLst/>
          </a:prstGeom>
        </p:spPr>
      </p:pic>
    </p:spTree>
    <p:extLst>
      <p:ext uri="{BB962C8B-B14F-4D97-AF65-F5344CB8AC3E}">
        <p14:creationId xmlns:p14="http://schemas.microsoft.com/office/powerpoint/2010/main" val="3846228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07F897-62F4-4F43-C688-3F6B2C309CD0}"/>
              </a:ext>
            </a:extLst>
          </p:cNvPr>
          <p:cNvSpPr/>
          <p:nvPr/>
        </p:nvSpPr>
        <p:spPr>
          <a:xfrm>
            <a:off x="0" y="1"/>
            <a:ext cx="9144000" cy="692870"/>
          </a:xfrm>
          <a:prstGeom prst="rect">
            <a:avLst/>
          </a:prstGeom>
          <a:solidFill>
            <a:srgbClr val="26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0033CC"/>
              </a:solidFill>
              <a:latin typeface="Calibri" panose="020F0502020204030204"/>
            </a:endParaRPr>
          </a:p>
        </p:txBody>
      </p:sp>
      <p:sp>
        <p:nvSpPr>
          <p:cNvPr id="4" name="TextBox 3">
            <a:extLst>
              <a:ext uri="{FF2B5EF4-FFF2-40B4-BE49-F238E27FC236}">
                <a16:creationId xmlns:a16="http://schemas.microsoft.com/office/drawing/2014/main" id="{16C48E34-5199-7B32-ED47-11754FE4E28C}"/>
              </a:ext>
            </a:extLst>
          </p:cNvPr>
          <p:cNvSpPr txBox="1"/>
          <p:nvPr/>
        </p:nvSpPr>
        <p:spPr>
          <a:xfrm>
            <a:off x="5013664" y="72592"/>
            <a:ext cx="3961312" cy="553998"/>
          </a:xfrm>
          <a:prstGeom prst="rect">
            <a:avLst/>
          </a:prstGeom>
          <a:noFill/>
        </p:spPr>
        <p:txBody>
          <a:bodyPr wrap="square" rtlCol="0">
            <a:spAutoFit/>
          </a:bodyPr>
          <a:lstStyle/>
          <a:p>
            <a:pPr algn="r" defTabSz="685800">
              <a:buClrTx/>
              <a:defRPr/>
            </a:pPr>
            <a:r>
              <a:rPr lang="en-US" sz="3000" b="1" kern="1200" dirty="0">
                <a:solidFill>
                  <a:prstClr val="white"/>
                </a:solidFill>
                <a:latin typeface="Arial Nova" panose="020B0504020202020204" pitchFamily="34" charset="0"/>
                <a:ea typeface="+mn-ea"/>
                <a:cs typeface="+mn-cs"/>
              </a:rPr>
              <a:t>Certification Process</a:t>
            </a:r>
          </a:p>
        </p:txBody>
      </p:sp>
      <p:pic>
        <p:nvPicPr>
          <p:cNvPr id="5" name="Picture 4">
            <a:extLst>
              <a:ext uri="{FF2B5EF4-FFF2-40B4-BE49-F238E27FC236}">
                <a16:creationId xmlns:a16="http://schemas.microsoft.com/office/drawing/2014/main" id="{0CF16B57-28D4-D58D-F11A-488789EAA3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353" y="102341"/>
            <a:ext cx="2215976" cy="520370"/>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698DA843-E404-D4F7-D42F-08F7B984A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190" y="818209"/>
            <a:ext cx="7370685" cy="4222951"/>
          </a:xfrm>
          <a:prstGeom prst="rect">
            <a:avLst/>
          </a:prstGeom>
        </p:spPr>
      </p:pic>
    </p:spTree>
    <p:extLst>
      <p:ext uri="{BB962C8B-B14F-4D97-AF65-F5344CB8AC3E}">
        <p14:creationId xmlns:p14="http://schemas.microsoft.com/office/powerpoint/2010/main" val="4127701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07F897-62F4-4F43-C688-3F6B2C309CD0}"/>
              </a:ext>
            </a:extLst>
          </p:cNvPr>
          <p:cNvSpPr/>
          <p:nvPr/>
        </p:nvSpPr>
        <p:spPr>
          <a:xfrm>
            <a:off x="0" y="1"/>
            <a:ext cx="9144000" cy="692870"/>
          </a:xfrm>
          <a:prstGeom prst="rect">
            <a:avLst/>
          </a:prstGeom>
          <a:solidFill>
            <a:srgbClr val="26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0033CC"/>
              </a:solidFill>
              <a:latin typeface="Calibri" panose="020F0502020204030204"/>
            </a:endParaRPr>
          </a:p>
        </p:txBody>
      </p:sp>
      <p:sp>
        <p:nvSpPr>
          <p:cNvPr id="4" name="TextBox 3">
            <a:extLst>
              <a:ext uri="{FF2B5EF4-FFF2-40B4-BE49-F238E27FC236}">
                <a16:creationId xmlns:a16="http://schemas.microsoft.com/office/drawing/2014/main" id="{16C48E34-5199-7B32-ED47-11754FE4E28C}"/>
              </a:ext>
            </a:extLst>
          </p:cNvPr>
          <p:cNvSpPr txBox="1"/>
          <p:nvPr/>
        </p:nvSpPr>
        <p:spPr>
          <a:xfrm>
            <a:off x="5013664" y="72592"/>
            <a:ext cx="3961312" cy="553998"/>
          </a:xfrm>
          <a:prstGeom prst="rect">
            <a:avLst/>
          </a:prstGeom>
          <a:noFill/>
        </p:spPr>
        <p:txBody>
          <a:bodyPr wrap="square" rtlCol="0">
            <a:spAutoFit/>
          </a:bodyPr>
          <a:lstStyle/>
          <a:p>
            <a:pPr algn="r" defTabSz="685800">
              <a:buClrTx/>
              <a:defRPr/>
            </a:pPr>
            <a:r>
              <a:rPr lang="en-US" sz="3000" b="1" kern="1200" dirty="0">
                <a:solidFill>
                  <a:prstClr val="white"/>
                </a:solidFill>
                <a:latin typeface="Arial Nova" panose="020B0504020202020204" pitchFamily="34" charset="0"/>
                <a:ea typeface="+mn-ea"/>
                <a:cs typeface="+mn-cs"/>
              </a:rPr>
              <a:t>Certification Process</a:t>
            </a:r>
          </a:p>
        </p:txBody>
      </p:sp>
      <p:pic>
        <p:nvPicPr>
          <p:cNvPr id="5" name="Picture 4">
            <a:extLst>
              <a:ext uri="{FF2B5EF4-FFF2-40B4-BE49-F238E27FC236}">
                <a16:creationId xmlns:a16="http://schemas.microsoft.com/office/drawing/2014/main" id="{0CF16B57-28D4-D58D-F11A-488789EAA3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353" y="102341"/>
            <a:ext cx="2215976" cy="520370"/>
          </a:xfrm>
          <a:prstGeom prst="rect">
            <a:avLst/>
          </a:prstGeom>
        </p:spPr>
      </p:pic>
      <p:pic>
        <p:nvPicPr>
          <p:cNvPr id="6" name="Picture 5" descr="Graphical user interface, text, letter&#10;&#10;Description automatically generated">
            <a:extLst>
              <a:ext uri="{FF2B5EF4-FFF2-40B4-BE49-F238E27FC236}">
                <a16:creationId xmlns:a16="http://schemas.microsoft.com/office/drawing/2014/main" id="{0CD52854-716D-64DA-5056-7B7F03799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10" y="959892"/>
            <a:ext cx="7614441" cy="2901894"/>
          </a:xfrm>
          <a:prstGeom prst="rect">
            <a:avLst/>
          </a:prstGeom>
        </p:spPr>
      </p:pic>
    </p:spTree>
    <p:extLst>
      <p:ext uri="{BB962C8B-B14F-4D97-AF65-F5344CB8AC3E}">
        <p14:creationId xmlns:p14="http://schemas.microsoft.com/office/powerpoint/2010/main" val="3310033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685800" y="1090750"/>
            <a:ext cx="5367900" cy="296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dirty="0"/>
              <a:t>Welcome Remarks</a:t>
            </a:r>
          </a:p>
        </p:txBody>
      </p:sp>
      <p:pic>
        <p:nvPicPr>
          <p:cNvPr id="3" name="Picture 2" descr="A picture containing logo&#10;&#10;Description automatically generated">
            <a:extLst>
              <a:ext uri="{FF2B5EF4-FFF2-40B4-BE49-F238E27FC236}">
                <a16:creationId xmlns:a16="http://schemas.microsoft.com/office/drawing/2014/main" id="{7DD8529F-65D0-439B-BF7A-292ED54C9CFD}"/>
              </a:ext>
            </a:extLst>
          </p:cNvPr>
          <p:cNvPicPr>
            <a:picLocks noChangeAspect="1"/>
          </p:cNvPicPr>
          <p:nvPr/>
        </p:nvPicPr>
        <p:blipFill>
          <a:blip r:embed="rId3"/>
          <a:stretch>
            <a:fillRect/>
          </a:stretch>
        </p:blipFill>
        <p:spPr>
          <a:xfrm>
            <a:off x="812801" y="103069"/>
            <a:ext cx="2301566" cy="846528"/>
          </a:xfrm>
          <a:prstGeom prst="rect">
            <a:avLst/>
          </a:prstGeom>
        </p:spPr>
      </p:pic>
      <p:sp>
        <p:nvSpPr>
          <p:cNvPr id="11" name="TextBox 10">
            <a:extLst>
              <a:ext uri="{FF2B5EF4-FFF2-40B4-BE49-F238E27FC236}">
                <a16:creationId xmlns:a16="http://schemas.microsoft.com/office/drawing/2014/main" id="{D5B8F0E5-1106-4547-A000-05C75001CF50}"/>
              </a:ext>
            </a:extLst>
          </p:cNvPr>
          <p:cNvSpPr txBox="1"/>
          <p:nvPr/>
        </p:nvSpPr>
        <p:spPr>
          <a:xfrm>
            <a:off x="685800" y="3384973"/>
            <a:ext cx="45792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
                <a:srgbClr val="FF9800"/>
              </a:buClr>
              <a:buSzPts val="2000"/>
              <a:buFont typeface="Roboto Condensed Light"/>
              <a:buNone/>
              <a:tabLst/>
              <a:defRPr/>
            </a:pPr>
            <a:r>
              <a:rPr kumimoji="0" lang="en-US" sz="2000" b="0" i="0" u="none" strike="noStrike" kern="0" cap="none" spc="0" normalizeH="0" baseline="0" noProof="0" dirty="0">
                <a:ln>
                  <a:noFill/>
                </a:ln>
                <a:solidFill>
                  <a:srgbClr val="FF9800"/>
                </a:solidFill>
                <a:effectLst/>
                <a:uLnTx/>
                <a:uFillTx/>
                <a:latin typeface="Roboto Condensed Light"/>
                <a:ea typeface="Roboto Condensed Light"/>
                <a:sym typeface="Roboto Condensed Light"/>
              </a:rPr>
              <a:t>9:30am – 10:00am</a:t>
            </a:r>
          </a:p>
        </p:txBody>
      </p:sp>
    </p:spTree>
    <p:extLst>
      <p:ext uri="{BB962C8B-B14F-4D97-AF65-F5344CB8AC3E}">
        <p14:creationId xmlns:p14="http://schemas.microsoft.com/office/powerpoint/2010/main" val="303287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9878DD9-8E0C-4F76-99A1-AFE57531CEE1}"/>
              </a:ext>
            </a:extLst>
          </p:cNvPr>
          <p:cNvSpPr/>
          <p:nvPr/>
        </p:nvSpPr>
        <p:spPr>
          <a:xfrm>
            <a:off x="1193" y="0"/>
            <a:ext cx="3333307" cy="5143500"/>
          </a:xfrm>
          <a:custGeom>
            <a:avLst/>
            <a:gdLst>
              <a:gd name="connsiteX0" fmla="*/ 0 w 4444409"/>
              <a:gd name="connsiteY0" fmla="*/ 0 h 6858000"/>
              <a:gd name="connsiteX1" fmla="*/ 2827660 w 4444409"/>
              <a:gd name="connsiteY1" fmla="*/ 0 h 6858000"/>
              <a:gd name="connsiteX2" fmla="*/ 2988320 w 4444409"/>
              <a:gd name="connsiteY2" fmla="*/ 139168 h 6858000"/>
              <a:gd name="connsiteX3" fmla="*/ 4444409 w 4444409"/>
              <a:gd name="connsiteY3" fmla="*/ 3429000 h 6858000"/>
              <a:gd name="connsiteX4" fmla="*/ 2988320 w 4444409"/>
              <a:gd name="connsiteY4" fmla="*/ 6718832 h 6858000"/>
              <a:gd name="connsiteX5" fmla="*/ 2827660 w 4444409"/>
              <a:gd name="connsiteY5" fmla="*/ 6858000 h 6858000"/>
              <a:gd name="connsiteX6" fmla="*/ 0 w 4444409"/>
              <a:gd name="connsiteY6" fmla="*/ 6858000 h 6858000"/>
              <a:gd name="connsiteX7" fmla="*/ 0 w 444440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4409" h="6858000">
                <a:moveTo>
                  <a:pt x="0" y="0"/>
                </a:moveTo>
                <a:lnTo>
                  <a:pt x="2827660" y="0"/>
                </a:lnTo>
                <a:lnTo>
                  <a:pt x="2988320" y="139168"/>
                </a:lnTo>
                <a:cubicBezTo>
                  <a:pt x="3882826" y="952174"/>
                  <a:pt x="4444409" y="2125005"/>
                  <a:pt x="4444409" y="3429000"/>
                </a:cubicBezTo>
                <a:cubicBezTo>
                  <a:pt x="4444409" y="4732995"/>
                  <a:pt x="3882826" y="5905826"/>
                  <a:pt x="2988320" y="6718832"/>
                </a:cubicBezTo>
                <a:lnTo>
                  <a:pt x="2827660" y="6858000"/>
                </a:lnTo>
                <a:lnTo>
                  <a:pt x="0" y="6858000"/>
                </a:lnTo>
                <a:lnTo>
                  <a:pt x="0" y="0"/>
                </a:lnTo>
                <a:close/>
              </a:path>
            </a:pathLst>
          </a:custGeom>
          <a:solidFill>
            <a:srgbClr val="00B2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buClrTx/>
              <a:defRPr/>
            </a:pPr>
            <a:endParaRPr lang="en-IN" sz="1800" kern="1200">
              <a:solidFill>
                <a:prstClr val="white"/>
              </a:solidFill>
              <a:latin typeface="Segoe UI"/>
            </a:endParaRPr>
          </a:p>
        </p:txBody>
      </p:sp>
      <p:sp>
        <p:nvSpPr>
          <p:cNvPr id="26" name="Freeform: Shape 25">
            <a:extLst>
              <a:ext uri="{FF2B5EF4-FFF2-40B4-BE49-F238E27FC236}">
                <a16:creationId xmlns:a16="http://schemas.microsoft.com/office/drawing/2014/main" id="{C2EF38E6-1800-4893-BF3E-0BA19C1945C2}"/>
              </a:ext>
            </a:extLst>
          </p:cNvPr>
          <p:cNvSpPr/>
          <p:nvPr/>
        </p:nvSpPr>
        <p:spPr>
          <a:xfrm>
            <a:off x="3463178" y="411510"/>
            <a:ext cx="624903" cy="4331276"/>
          </a:xfrm>
          <a:custGeom>
            <a:avLst/>
            <a:gdLst>
              <a:gd name="connsiteX0" fmla="*/ 823977 w 10898372"/>
              <a:gd name="connsiteY0" fmla="*/ 0 h 5775034"/>
              <a:gd name="connsiteX1" fmla="*/ 10074396 w 10898372"/>
              <a:gd name="connsiteY1" fmla="*/ 0 h 5775034"/>
              <a:gd name="connsiteX2" fmla="*/ 10109475 w 10898372"/>
              <a:gd name="connsiteY2" fmla="*/ 54719 h 5775034"/>
              <a:gd name="connsiteX3" fmla="*/ 10898372 w 10898372"/>
              <a:gd name="connsiteY3" fmla="*/ 2880320 h 5775034"/>
              <a:gd name="connsiteX4" fmla="*/ 10109475 w 10898372"/>
              <a:gd name="connsiteY4" fmla="*/ 5705921 h 5775034"/>
              <a:gd name="connsiteX5" fmla="*/ 10065168 w 10898372"/>
              <a:gd name="connsiteY5" fmla="*/ 5775034 h 5775034"/>
              <a:gd name="connsiteX6" fmla="*/ 833205 w 10898372"/>
              <a:gd name="connsiteY6" fmla="*/ 5775034 h 5775034"/>
              <a:gd name="connsiteX7" fmla="*/ 788897 w 10898372"/>
              <a:gd name="connsiteY7" fmla="*/ 5705921 h 5775034"/>
              <a:gd name="connsiteX8" fmla="*/ 0 w 10898372"/>
              <a:gd name="connsiteY8" fmla="*/ 2880320 h 5775034"/>
              <a:gd name="connsiteX9" fmla="*/ 788897 w 10898372"/>
              <a:gd name="connsiteY9" fmla="*/ 54719 h 5775034"/>
              <a:gd name="connsiteX10" fmla="*/ 823977 w 10898372"/>
              <a:gd name="connsiteY10" fmla="*/ 0 h 5775034"/>
              <a:gd name="connsiteX0" fmla="*/ 823977 w 10898372"/>
              <a:gd name="connsiteY0" fmla="*/ 0 h 5775034"/>
              <a:gd name="connsiteX1" fmla="*/ 10074396 w 10898372"/>
              <a:gd name="connsiteY1" fmla="*/ 0 h 5775034"/>
              <a:gd name="connsiteX2" fmla="*/ 10109475 w 10898372"/>
              <a:gd name="connsiteY2" fmla="*/ 54719 h 5775034"/>
              <a:gd name="connsiteX3" fmla="*/ 10898372 w 10898372"/>
              <a:gd name="connsiteY3" fmla="*/ 2880320 h 5775034"/>
              <a:gd name="connsiteX4" fmla="*/ 10109475 w 10898372"/>
              <a:gd name="connsiteY4" fmla="*/ 5705921 h 5775034"/>
              <a:gd name="connsiteX5" fmla="*/ 10065168 w 10898372"/>
              <a:gd name="connsiteY5" fmla="*/ 5775034 h 5775034"/>
              <a:gd name="connsiteX6" fmla="*/ 833205 w 10898372"/>
              <a:gd name="connsiteY6" fmla="*/ 5775034 h 5775034"/>
              <a:gd name="connsiteX7" fmla="*/ 788897 w 10898372"/>
              <a:gd name="connsiteY7" fmla="*/ 5705921 h 5775034"/>
              <a:gd name="connsiteX8" fmla="*/ 0 w 10898372"/>
              <a:gd name="connsiteY8" fmla="*/ 2880320 h 5775034"/>
              <a:gd name="connsiteX9" fmla="*/ 788897 w 10898372"/>
              <a:gd name="connsiteY9" fmla="*/ 54719 h 5775034"/>
              <a:gd name="connsiteX10" fmla="*/ 915417 w 10898372"/>
              <a:gd name="connsiteY10" fmla="*/ 91440 h 5775034"/>
              <a:gd name="connsiteX0" fmla="*/ 823977 w 10898372"/>
              <a:gd name="connsiteY0" fmla="*/ 0 h 5775034"/>
              <a:gd name="connsiteX1" fmla="*/ 10074396 w 10898372"/>
              <a:gd name="connsiteY1" fmla="*/ 0 h 5775034"/>
              <a:gd name="connsiteX2" fmla="*/ 10109475 w 10898372"/>
              <a:gd name="connsiteY2" fmla="*/ 54719 h 5775034"/>
              <a:gd name="connsiteX3" fmla="*/ 10898372 w 10898372"/>
              <a:gd name="connsiteY3" fmla="*/ 2880320 h 5775034"/>
              <a:gd name="connsiteX4" fmla="*/ 10109475 w 10898372"/>
              <a:gd name="connsiteY4" fmla="*/ 5705921 h 5775034"/>
              <a:gd name="connsiteX5" fmla="*/ 10065168 w 10898372"/>
              <a:gd name="connsiteY5" fmla="*/ 5775034 h 5775034"/>
              <a:gd name="connsiteX6" fmla="*/ 833205 w 10898372"/>
              <a:gd name="connsiteY6" fmla="*/ 5775034 h 5775034"/>
              <a:gd name="connsiteX7" fmla="*/ 788897 w 10898372"/>
              <a:gd name="connsiteY7" fmla="*/ 5705921 h 5775034"/>
              <a:gd name="connsiteX8" fmla="*/ 0 w 10898372"/>
              <a:gd name="connsiteY8" fmla="*/ 2880320 h 5775034"/>
              <a:gd name="connsiteX9" fmla="*/ 788897 w 10898372"/>
              <a:gd name="connsiteY9" fmla="*/ 54719 h 5775034"/>
              <a:gd name="connsiteX0" fmla="*/ 823977 w 10898372"/>
              <a:gd name="connsiteY0" fmla="*/ 0 h 5775034"/>
              <a:gd name="connsiteX1" fmla="*/ 10074396 w 10898372"/>
              <a:gd name="connsiteY1" fmla="*/ 0 h 5775034"/>
              <a:gd name="connsiteX2" fmla="*/ 10109475 w 10898372"/>
              <a:gd name="connsiteY2" fmla="*/ 54719 h 5775034"/>
              <a:gd name="connsiteX3" fmla="*/ 10898372 w 10898372"/>
              <a:gd name="connsiteY3" fmla="*/ 2880320 h 5775034"/>
              <a:gd name="connsiteX4" fmla="*/ 10109475 w 10898372"/>
              <a:gd name="connsiteY4" fmla="*/ 5705921 h 5775034"/>
              <a:gd name="connsiteX5" fmla="*/ 10065168 w 10898372"/>
              <a:gd name="connsiteY5" fmla="*/ 5775034 h 5775034"/>
              <a:gd name="connsiteX6" fmla="*/ 833205 w 10898372"/>
              <a:gd name="connsiteY6" fmla="*/ 5775034 h 5775034"/>
              <a:gd name="connsiteX7" fmla="*/ 788897 w 10898372"/>
              <a:gd name="connsiteY7" fmla="*/ 5705921 h 5775034"/>
              <a:gd name="connsiteX8" fmla="*/ 0 w 10898372"/>
              <a:gd name="connsiteY8" fmla="*/ 2880320 h 5775034"/>
              <a:gd name="connsiteX0" fmla="*/ 10074396 w 10898372"/>
              <a:gd name="connsiteY0" fmla="*/ 0 h 5775034"/>
              <a:gd name="connsiteX1" fmla="*/ 10109475 w 10898372"/>
              <a:gd name="connsiteY1" fmla="*/ 54719 h 5775034"/>
              <a:gd name="connsiteX2" fmla="*/ 10898372 w 10898372"/>
              <a:gd name="connsiteY2" fmla="*/ 2880320 h 5775034"/>
              <a:gd name="connsiteX3" fmla="*/ 10109475 w 10898372"/>
              <a:gd name="connsiteY3" fmla="*/ 5705921 h 5775034"/>
              <a:gd name="connsiteX4" fmla="*/ 10065168 w 10898372"/>
              <a:gd name="connsiteY4" fmla="*/ 5775034 h 5775034"/>
              <a:gd name="connsiteX5" fmla="*/ 833205 w 10898372"/>
              <a:gd name="connsiteY5" fmla="*/ 5775034 h 5775034"/>
              <a:gd name="connsiteX6" fmla="*/ 788897 w 10898372"/>
              <a:gd name="connsiteY6" fmla="*/ 5705921 h 5775034"/>
              <a:gd name="connsiteX7" fmla="*/ 0 w 10898372"/>
              <a:gd name="connsiteY7" fmla="*/ 2880320 h 5775034"/>
              <a:gd name="connsiteX0" fmla="*/ 9285499 w 10109475"/>
              <a:gd name="connsiteY0" fmla="*/ 0 h 5775034"/>
              <a:gd name="connsiteX1" fmla="*/ 9320578 w 10109475"/>
              <a:gd name="connsiteY1" fmla="*/ 54719 h 5775034"/>
              <a:gd name="connsiteX2" fmla="*/ 10109475 w 10109475"/>
              <a:gd name="connsiteY2" fmla="*/ 2880320 h 5775034"/>
              <a:gd name="connsiteX3" fmla="*/ 9320578 w 10109475"/>
              <a:gd name="connsiteY3" fmla="*/ 5705921 h 5775034"/>
              <a:gd name="connsiteX4" fmla="*/ 9276271 w 10109475"/>
              <a:gd name="connsiteY4" fmla="*/ 5775034 h 5775034"/>
              <a:gd name="connsiteX5" fmla="*/ 44308 w 10109475"/>
              <a:gd name="connsiteY5" fmla="*/ 5775034 h 5775034"/>
              <a:gd name="connsiteX6" fmla="*/ 0 w 10109475"/>
              <a:gd name="connsiteY6" fmla="*/ 5705921 h 5775034"/>
              <a:gd name="connsiteX0" fmla="*/ 9241191 w 10065167"/>
              <a:gd name="connsiteY0" fmla="*/ 0 h 5775034"/>
              <a:gd name="connsiteX1" fmla="*/ 9276270 w 10065167"/>
              <a:gd name="connsiteY1" fmla="*/ 54719 h 5775034"/>
              <a:gd name="connsiteX2" fmla="*/ 10065167 w 10065167"/>
              <a:gd name="connsiteY2" fmla="*/ 2880320 h 5775034"/>
              <a:gd name="connsiteX3" fmla="*/ 9276270 w 10065167"/>
              <a:gd name="connsiteY3" fmla="*/ 5705921 h 5775034"/>
              <a:gd name="connsiteX4" fmla="*/ 9231963 w 10065167"/>
              <a:gd name="connsiteY4" fmla="*/ 5775034 h 5775034"/>
              <a:gd name="connsiteX5" fmla="*/ 0 w 10065167"/>
              <a:gd name="connsiteY5" fmla="*/ 5775034 h 5775034"/>
              <a:gd name="connsiteX0" fmla="*/ 9228 w 833204"/>
              <a:gd name="connsiteY0" fmla="*/ 0 h 5775034"/>
              <a:gd name="connsiteX1" fmla="*/ 44307 w 833204"/>
              <a:gd name="connsiteY1" fmla="*/ 54719 h 5775034"/>
              <a:gd name="connsiteX2" fmla="*/ 833204 w 833204"/>
              <a:gd name="connsiteY2" fmla="*/ 2880320 h 5775034"/>
              <a:gd name="connsiteX3" fmla="*/ 44307 w 833204"/>
              <a:gd name="connsiteY3" fmla="*/ 5705921 h 5775034"/>
              <a:gd name="connsiteX4" fmla="*/ 0 w 833204"/>
              <a:gd name="connsiteY4" fmla="*/ 5775034 h 57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04" h="5775034">
                <a:moveTo>
                  <a:pt x="9228" y="0"/>
                </a:moveTo>
                <a:lnTo>
                  <a:pt x="44307" y="54719"/>
                </a:lnTo>
                <a:cubicBezTo>
                  <a:pt x="544921" y="878619"/>
                  <a:pt x="833204" y="1845804"/>
                  <a:pt x="833204" y="2880320"/>
                </a:cubicBezTo>
                <a:cubicBezTo>
                  <a:pt x="833204" y="3914837"/>
                  <a:pt x="544921" y="4882021"/>
                  <a:pt x="44307" y="5705921"/>
                </a:cubicBezTo>
                <a:lnTo>
                  <a:pt x="0" y="5775034"/>
                </a:lnTo>
              </a:path>
            </a:pathLst>
          </a:custGeom>
          <a:noFill/>
          <a:ln w="190500" cap="rnd">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40">
              <a:buClrTx/>
              <a:defRPr/>
            </a:pPr>
            <a:endParaRPr lang="en-IN" sz="1800" kern="1200" dirty="0">
              <a:solidFill>
                <a:prstClr val="white"/>
              </a:solidFill>
              <a:latin typeface="Segoe UI"/>
            </a:endParaRPr>
          </a:p>
        </p:txBody>
      </p:sp>
      <p:sp>
        <p:nvSpPr>
          <p:cNvPr id="222" name="TextBox 221">
            <a:extLst>
              <a:ext uri="{FF2B5EF4-FFF2-40B4-BE49-F238E27FC236}">
                <a16:creationId xmlns:a16="http://schemas.microsoft.com/office/drawing/2014/main" id="{6C52B51F-EDD0-40C8-83D6-5448DAA7F167}"/>
              </a:ext>
            </a:extLst>
          </p:cNvPr>
          <p:cNvSpPr txBox="1"/>
          <p:nvPr/>
        </p:nvSpPr>
        <p:spPr>
          <a:xfrm>
            <a:off x="190737" y="2225502"/>
            <a:ext cx="2834879" cy="692497"/>
          </a:xfrm>
          <a:prstGeom prst="rect">
            <a:avLst/>
          </a:prstGeom>
          <a:noFill/>
        </p:spPr>
        <p:txBody>
          <a:bodyPr wrap="none" lIns="0" tIns="0" rIns="0" bIns="0" rtlCol="0" anchor="ctr">
            <a:spAutoFit/>
          </a:bodyPr>
          <a:lstStyle/>
          <a:p>
            <a:pPr algn="ctr" defTabSz="914240">
              <a:buClrTx/>
              <a:defRPr/>
            </a:pPr>
            <a:r>
              <a:rPr lang="en-IN" sz="4500" b="1" kern="1200" dirty="0">
                <a:solidFill>
                  <a:prstClr val="white"/>
                </a:solidFill>
                <a:latin typeface="Segoe UI"/>
                <a:ea typeface="+mn-ea"/>
                <a:cs typeface="+mn-cs"/>
              </a:rPr>
              <a:t>Thank you</a:t>
            </a:r>
          </a:p>
        </p:txBody>
      </p:sp>
      <p:sp>
        <p:nvSpPr>
          <p:cNvPr id="97" name="Isosceles Triangle 96">
            <a:extLst>
              <a:ext uri="{FF2B5EF4-FFF2-40B4-BE49-F238E27FC236}">
                <a16:creationId xmlns:a16="http://schemas.microsoft.com/office/drawing/2014/main" id="{6FC2B87D-A77F-466E-AE47-38B24E51E0FD}"/>
              </a:ext>
            </a:extLst>
          </p:cNvPr>
          <p:cNvSpPr/>
          <p:nvPr/>
        </p:nvSpPr>
        <p:spPr>
          <a:xfrm rot="16200000">
            <a:off x="4648151" y="742154"/>
            <a:ext cx="157059" cy="10801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IN" sz="1800" kern="1200">
              <a:solidFill>
                <a:prstClr val="white"/>
              </a:solidFill>
              <a:latin typeface="Segoe UI"/>
            </a:endParaRPr>
          </a:p>
        </p:txBody>
      </p:sp>
      <p:sp>
        <p:nvSpPr>
          <p:cNvPr id="113" name="Isosceles Triangle 112">
            <a:extLst>
              <a:ext uri="{FF2B5EF4-FFF2-40B4-BE49-F238E27FC236}">
                <a16:creationId xmlns:a16="http://schemas.microsoft.com/office/drawing/2014/main" id="{BA6ED586-466A-40A0-8934-B9345F418B39}"/>
              </a:ext>
            </a:extLst>
          </p:cNvPr>
          <p:cNvSpPr/>
          <p:nvPr/>
        </p:nvSpPr>
        <p:spPr>
          <a:xfrm rot="16200000">
            <a:off x="4882083" y="1450983"/>
            <a:ext cx="157059" cy="10801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IN" sz="1800" kern="1200">
              <a:solidFill>
                <a:prstClr val="white"/>
              </a:solidFill>
              <a:latin typeface="Segoe UI"/>
            </a:endParaRPr>
          </a:p>
        </p:txBody>
      </p:sp>
      <p:sp>
        <p:nvSpPr>
          <p:cNvPr id="167" name="Isosceles Triangle 166">
            <a:extLst>
              <a:ext uri="{FF2B5EF4-FFF2-40B4-BE49-F238E27FC236}">
                <a16:creationId xmlns:a16="http://schemas.microsoft.com/office/drawing/2014/main" id="{3670F8ED-BA68-4A7B-8A57-1AA7634DDEA4}"/>
              </a:ext>
            </a:extLst>
          </p:cNvPr>
          <p:cNvSpPr/>
          <p:nvPr/>
        </p:nvSpPr>
        <p:spPr>
          <a:xfrm rot="16200000">
            <a:off x="5054540" y="2868642"/>
            <a:ext cx="157059" cy="10801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IN" sz="1800" kern="1200">
              <a:solidFill>
                <a:prstClr val="white"/>
              </a:solidFill>
              <a:latin typeface="Segoe UI"/>
            </a:endParaRPr>
          </a:p>
        </p:txBody>
      </p:sp>
      <p:sp>
        <p:nvSpPr>
          <p:cNvPr id="191" name="Isosceles Triangle 190">
            <a:extLst>
              <a:ext uri="{FF2B5EF4-FFF2-40B4-BE49-F238E27FC236}">
                <a16:creationId xmlns:a16="http://schemas.microsoft.com/office/drawing/2014/main" id="{32AF0CBC-E409-482D-9E06-EBE1F9FDC3F9}"/>
              </a:ext>
            </a:extLst>
          </p:cNvPr>
          <p:cNvSpPr/>
          <p:nvPr/>
        </p:nvSpPr>
        <p:spPr>
          <a:xfrm rot="16200000">
            <a:off x="4925492" y="3577472"/>
            <a:ext cx="157059" cy="10801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IN" sz="1800" kern="1200">
              <a:solidFill>
                <a:prstClr val="white"/>
              </a:solidFill>
              <a:latin typeface="Segoe UI"/>
            </a:endParaRPr>
          </a:p>
        </p:txBody>
      </p:sp>
      <p:pic>
        <p:nvPicPr>
          <p:cNvPr id="2" name="Picture 1">
            <a:extLst>
              <a:ext uri="{FF2B5EF4-FFF2-40B4-BE49-F238E27FC236}">
                <a16:creationId xmlns:a16="http://schemas.microsoft.com/office/drawing/2014/main" id="{F9A0E562-1147-78C8-B8E6-C8FEB959C6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762" y="256817"/>
            <a:ext cx="2117948" cy="497351"/>
          </a:xfrm>
          <a:prstGeom prst="rect">
            <a:avLst/>
          </a:prstGeom>
        </p:spPr>
      </p:pic>
      <p:sp>
        <p:nvSpPr>
          <p:cNvPr id="6" name="TextBox 5">
            <a:extLst>
              <a:ext uri="{FF2B5EF4-FFF2-40B4-BE49-F238E27FC236}">
                <a16:creationId xmlns:a16="http://schemas.microsoft.com/office/drawing/2014/main" id="{6EE04D6F-FF0A-20CD-F848-E80DD4590CF9}"/>
              </a:ext>
            </a:extLst>
          </p:cNvPr>
          <p:cNvSpPr txBox="1"/>
          <p:nvPr/>
        </p:nvSpPr>
        <p:spPr>
          <a:xfrm>
            <a:off x="4387789" y="1968607"/>
            <a:ext cx="4021584" cy="1915909"/>
          </a:xfrm>
          <a:prstGeom prst="rect">
            <a:avLst/>
          </a:prstGeom>
          <a:noFill/>
        </p:spPr>
        <p:txBody>
          <a:bodyPr wrap="square" rtlCol="0">
            <a:spAutoFit/>
          </a:bodyPr>
          <a:lstStyle/>
          <a:p>
            <a:pPr algn="ctr"/>
            <a:r>
              <a:rPr lang="en-US" sz="2100" dirty="0">
                <a:latin typeface="Sagona" panose="020B0604020202020204" pitchFamily="2" charset="0"/>
              </a:rPr>
              <a:t>Please find monthly Certification Training on the WBEC Greater DMV website:  </a:t>
            </a:r>
          </a:p>
          <a:p>
            <a:endParaRPr lang="en-US" sz="1050" dirty="0"/>
          </a:p>
          <a:p>
            <a:pPr algn="ctr"/>
            <a:r>
              <a:rPr lang="en-US" sz="2400" dirty="0">
                <a:hlinkClick r:id="rId3"/>
              </a:rPr>
              <a:t>www.wbecnydmv.org</a:t>
            </a:r>
            <a:endParaRPr lang="en-US" sz="2400" dirty="0"/>
          </a:p>
          <a:p>
            <a:endParaRPr lang="en-US" sz="1050" dirty="0"/>
          </a:p>
          <a:p>
            <a:endParaRPr lang="en-US" sz="1050" dirty="0"/>
          </a:p>
        </p:txBody>
      </p:sp>
    </p:spTree>
    <p:extLst>
      <p:ext uri="{BB962C8B-B14F-4D97-AF65-F5344CB8AC3E}">
        <p14:creationId xmlns:p14="http://schemas.microsoft.com/office/powerpoint/2010/main" val="1846224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463525" y="2871148"/>
            <a:ext cx="4943046"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City of Baltimore</a:t>
            </a:r>
          </a:p>
        </p:txBody>
      </p:sp>
      <p:sp>
        <p:nvSpPr>
          <p:cNvPr id="222" name="Google Shape;222;p14"/>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Christopher Lundy</a:t>
            </a:r>
            <a:endParaRPr i="1" dirty="0"/>
          </a:p>
        </p:txBody>
      </p:sp>
      <p:sp>
        <p:nvSpPr>
          <p:cNvPr id="223" name="Google Shape;223;p1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200" b="1"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2975464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CDE0B-5297-4F65-BACE-E6542E7186EC}"/>
              </a:ext>
            </a:extLst>
          </p:cNvPr>
          <p:cNvSpPr>
            <a:spLocks noGrp="1"/>
          </p:cNvSpPr>
          <p:nvPr>
            <p:ph type="title"/>
          </p:nvPr>
        </p:nvSpPr>
        <p:spPr>
          <a:xfrm>
            <a:off x="603504" y="1109067"/>
            <a:ext cx="3364992" cy="2925366"/>
          </a:xfrm>
          <a:solidFill>
            <a:srgbClr val="FFFFFF"/>
          </a:solidFill>
        </p:spPr>
        <p:txBody>
          <a:bodyPr vert="horz" lIns="205740" tIns="137160" rIns="205740" bIns="137160" rtlCol="0" anchor="ctr" anchorCtr="1">
            <a:normAutofit/>
          </a:bodyPr>
          <a:lstStyle/>
          <a:p>
            <a:r>
              <a:rPr lang="en-US" sz="1800" dirty="0">
                <a:latin typeface="Times New Roman" panose="02020603050405020304" pitchFamily="18" charset="0"/>
                <a:cs typeface="Times New Roman" panose="02020603050405020304" pitchFamily="18" charset="0"/>
              </a:rPr>
              <a:t>The Baltimore City Minority and Women’s Business Opportunity Office (MWBOO) CERTIFICATION</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Overview</a:t>
            </a:r>
            <a:br>
              <a:rPr lang="en-US" sz="1350" dirty="0"/>
            </a:br>
            <a:endParaRPr lang="en-US" sz="1350" dirty="0"/>
          </a:p>
        </p:txBody>
      </p:sp>
      <p:pic>
        <p:nvPicPr>
          <p:cNvPr id="1026" name="Picture 2" descr="Baltimore | Maps Gallery">
            <a:extLst>
              <a:ext uri="{FF2B5EF4-FFF2-40B4-BE49-F238E27FC236}">
                <a16:creationId xmlns:a16="http://schemas.microsoft.com/office/drawing/2014/main" id="{892CB736-129F-41ED-BF12-D0C14D6D03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74" r="3421"/>
          <a:stretch/>
        </p:blipFill>
        <p:spPr bwMode="auto">
          <a:xfrm>
            <a:off x="4572001" y="7"/>
            <a:ext cx="4571999" cy="5143493"/>
          </a:xfrm>
          <a:prstGeom prst="rect">
            <a:avLst/>
          </a:prstGeom>
          <a:effectLst/>
        </p:spPr>
      </p:pic>
    </p:spTree>
    <p:extLst>
      <p:ext uri="{BB962C8B-B14F-4D97-AF65-F5344CB8AC3E}">
        <p14:creationId xmlns:p14="http://schemas.microsoft.com/office/powerpoint/2010/main" val="243885603"/>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Gill Sans MT" panose="020B0502020104020203"/>
            </a:endParaRPr>
          </a:p>
        </p:txBody>
      </p:sp>
      <p:sp>
        <p:nvSpPr>
          <p:cNvPr id="20" name="Rectangle 1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260" y="936117"/>
            <a:ext cx="7269480" cy="3271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Gill Sans MT" panose="020B0502020104020203"/>
            </a:endParaRPr>
          </a:p>
        </p:txBody>
      </p:sp>
      <p:sp>
        <p:nvSpPr>
          <p:cNvPr id="22" name="Rectangle 2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71" y="795528"/>
            <a:ext cx="7550658" cy="355244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Gill Sans MT" panose="020B0502020104020203"/>
            </a:endParaRPr>
          </a:p>
        </p:txBody>
      </p:sp>
      <p:sp>
        <p:nvSpPr>
          <p:cNvPr id="4" name="Title 1">
            <a:extLst>
              <a:ext uri="{FF2B5EF4-FFF2-40B4-BE49-F238E27FC236}">
                <a16:creationId xmlns:a16="http://schemas.microsoft.com/office/drawing/2014/main" id="{2BB24DDC-E13D-435B-86D6-CB497F140578}"/>
              </a:ext>
            </a:extLst>
          </p:cNvPr>
          <p:cNvSpPr>
            <a:spLocks noGrp="1"/>
          </p:cNvSpPr>
          <p:nvPr>
            <p:ph type="title"/>
          </p:nvPr>
        </p:nvSpPr>
        <p:spPr>
          <a:xfrm>
            <a:off x="1673352" y="350564"/>
            <a:ext cx="5797296" cy="891540"/>
          </a:xfrm>
          <a:solidFill>
            <a:srgbClr val="FFFFFF"/>
          </a:solidFill>
        </p:spPr>
        <p:txBody>
          <a:bodyPr>
            <a:normAutofit/>
          </a:bodyPr>
          <a:lstStyle/>
          <a:p>
            <a:r>
              <a:rPr lang="en-US" dirty="0">
                <a:latin typeface="Times New Roman" panose="02020603050405020304" pitchFamily="18" charset="0"/>
                <a:cs typeface="Times New Roman" panose="02020603050405020304" pitchFamily="18" charset="0"/>
              </a:rPr>
              <a:t>City code article 5, subtitle 28</a:t>
            </a:r>
          </a:p>
        </p:txBody>
      </p:sp>
      <p:sp>
        <p:nvSpPr>
          <p:cNvPr id="3" name="Content Placeholder 2">
            <a:extLst>
              <a:ext uri="{FF2B5EF4-FFF2-40B4-BE49-F238E27FC236}">
                <a16:creationId xmlns:a16="http://schemas.microsoft.com/office/drawing/2014/main" id="{7FEDF008-9FC8-4766-B807-EAC1A0DEEEB2}"/>
              </a:ext>
            </a:extLst>
          </p:cNvPr>
          <p:cNvSpPr>
            <a:spLocks noGrp="1"/>
          </p:cNvSpPr>
          <p:nvPr>
            <p:ph idx="1"/>
          </p:nvPr>
        </p:nvSpPr>
        <p:spPr>
          <a:xfrm>
            <a:off x="1279683" y="1456057"/>
            <a:ext cx="6584634" cy="2537373"/>
          </a:xfrm>
        </p:spPr>
        <p:txBody>
          <a:bodyPr>
            <a:noAutofit/>
          </a:bodyPr>
          <a:lstStyle/>
          <a:p>
            <a:pPr>
              <a:lnSpc>
                <a:spcPct val="90000"/>
              </a:lnSpc>
              <a:spcBef>
                <a:spcPts val="0"/>
              </a:spcBef>
            </a:pPr>
            <a:r>
              <a:rPr lang="en-US" sz="1500" dirty="0">
                <a:solidFill>
                  <a:srgbClr val="404040"/>
                </a:solidFill>
                <a:latin typeface="Times New Roman" panose="02020603050405020304" pitchFamily="18" charset="0"/>
                <a:cs typeface="Times New Roman" panose="02020603050405020304" pitchFamily="18" charset="0"/>
              </a:rPr>
              <a:t>MWBOO oversees compliance with Subtitle 28 governing Minority Business Enterprises (MBE), Women’s Business Enterprises (WBE), and Small Local Business Enterprises (SLBE). This subtitle is applicable to all City contracts or agreements providing fiscal assistance pursuant to Article 5, § 28-4.</a:t>
            </a:r>
          </a:p>
          <a:p>
            <a:pPr marL="0" indent="0">
              <a:lnSpc>
                <a:spcPct val="90000"/>
              </a:lnSpc>
              <a:spcBef>
                <a:spcPts val="0"/>
              </a:spcBef>
              <a:buNone/>
            </a:pPr>
            <a:endParaRPr lang="en-US" sz="1500" dirty="0">
              <a:solidFill>
                <a:srgbClr val="404040"/>
              </a:solidFill>
              <a:latin typeface="Times New Roman" panose="02020603050405020304" pitchFamily="18" charset="0"/>
              <a:cs typeface="Times New Roman" panose="02020603050405020304" pitchFamily="18" charset="0"/>
            </a:endParaRPr>
          </a:p>
          <a:p>
            <a:pPr>
              <a:lnSpc>
                <a:spcPct val="90000"/>
              </a:lnSpc>
              <a:spcBef>
                <a:spcPts val="0"/>
              </a:spcBef>
            </a:pPr>
            <a:r>
              <a:rPr lang="en-US" sz="1500" dirty="0">
                <a:solidFill>
                  <a:srgbClr val="404040"/>
                </a:solidFill>
                <a:latin typeface="Times New Roman" panose="02020603050405020304" pitchFamily="18" charset="0"/>
                <a:cs typeface="Times New Roman" panose="02020603050405020304" pitchFamily="18" charset="0"/>
              </a:rPr>
              <a:t>The program works to remedy past discrimination in the City’s contracting process by prime contractors against minority and women’s business enterprises.</a:t>
            </a:r>
          </a:p>
          <a:p>
            <a:pPr marL="0" indent="0">
              <a:lnSpc>
                <a:spcPct val="90000"/>
              </a:lnSpc>
              <a:spcBef>
                <a:spcPts val="0"/>
              </a:spcBef>
              <a:buNone/>
            </a:pPr>
            <a:endParaRPr lang="en-US" sz="1500" dirty="0">
              <a:solidFill>
                <a:srgbClr val="404040"/>
              </a:solidFill>
              <a:latin typeface="Times New Roman" panose="02020603050405020304" pitchFamily="18" charset="0"/>
              <a:cs typeface="Times New Roman" panose="02020603050405020304" pitchFamily="18" charset="0"/>
            </a:endParaRPr>
          </a:p>
          <a:p>
            <a:pPr>
              <a:lnSpc>
                <a:spcPct val="90000"/>
              </a:lnSpc>
              <a:spcBef>
                <a:spcPts val="0"/>
              </a:spcBef>
            </a:pPr>
            <a:r>
              <a:rPr lang="en-US" sz="1500" dirty="0">
                <a:solidFill>
                  <a:srgbClr val="404040"/>
                </a:solidFill>
                <a:latin typeface="Times New Roman" panose="02020603050405020304" pitchFamily="18" charset="0"/>
                <a:cs typeface="Times New Roman" panose="02020603050405020304" pitchFamily="18" charset="0"/>
              </a:rPr>
              <a:t>This has resulted in the significant underutilization of minority and women’s business enterprises in contracts awarded by the City in the major contracting markets: construction, commodities, architectural, engineering, and professional services.</a:t>
            </a:r>
          </a:p>
          <a:p>
            <a:pPr marL="0" indent="0">
              <a:lnSpc>
                <a:spcPct val="90000"/>
              </a:lnSpc>
              <a:spcBef>
                <a:spcPts val="0"/>
              </a:spcBef>
              <a:buNone/>
            </a:pPr>
            <a:endParaRPr lang="en-US" dirty="0">
              <a:solidFill>
                <a:srgbClr val="40404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8721051"/>
      </p:ext>
    </p:extLst>
  </p:cSld>
  <p:clrMapOvr>
    <a:overrideClrMapping bg1="lt1" tx1="dk1" bg2="lt2" tx2="dk2" accent1="accent1" accent2="accent2" accent3="accent3" accent4="accent4" accent5="accent5" accent6="accent6" hlink="hlink" folHlink="folHlink"/>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385CE-9A3F-435E-95D0-0A1B432A05C7}"/>
              </a:ext>
            </a:extLst>
          </p:cNvPr>
          <p:cNvSpPr>
            <a:spLocks noGrp="1"/>
          </p:cNvSpPr>
          <p:nvPr>
            <p:ph type="title"/>
          </p:nvPr>
        </p:nvSpPr>
        <p:spPr>
          <a:xfrm>
            <a:off x="1673352" y="377290"/>
            <a:ext cx="5797296" cy="891540"/>
          </a:xfrm>
        </p:spPr>
        <p:txBody>
          <a:bodyPr/>
          <a:lstStyle/>
          <a:p>
            <a:r>
              <a:rPr lang="en-US" dirty="0">
                <a:latin typeface="Times New Roman" panose="02020603050405020304" pitchFamily="18" charset="0"/>
                <a:cs typeface="Times New Roman" panose="02020603050405020304" pitchFamily="18" charset="0"/>
              </a:rPr>
              <a:t>MBE/WBE Contract Participation </a:t>
            </a:r>
          </a:p>
        </p:txBody>
      </p:sp>
      <p:sp>
        <p:nvSpPr>
          <p:cNvPr id="3" name="Content Placeholder 2">
            <a:extLst>
              <a:ext uri="{FF2B5EF4-FFF2-40B4-BE49-F238E27FC236}">
                <a16:creationId xmlns:a16="http://schemas.microsoft.com/office/drawing/2014/main" id="{8400774C-1FC3-4DA3-B134-F28AD88BCC21}"/>
              </a:ext>
            </a:extLst>
          </p:cNvPr>
          <p:cNvSpPr>
            <a:spLocks noGrp="1"/>
          </p:cNvSpPr>
          <p:nvPr>
            <p:ph idx="1"/>
          </p:nvPr>
        </p:nvSpPr>
        <p:spPr>
          <a:xfrm>
            <a:off x="1673352" y="1690826"/>
            <a:ext cx="5797296" cy="3075384"/>
          </a:xfrm>
        </p:spPr>
        <p:txBody>
          <a:bodyPr>
            <a:normAutofit/>
          </a:bodyPr>
          <a:lstStyle/>
          <a:p>
            <a:r>
              <a:rPr lang="en-US" sz="1800" dirty="0">
                <a:latin typeface="Times New Roman" panose="02020603050405020304" pitchFamily="18" charset="0"/>
                <a:cs typeface="Times New Roman" panose="02020603050405020304" pitchFamily="18" charset="0"/>
              </a:rPr>
              <a:t>MBE/WBE participation is a top priority of the City.  It is mandated by the City Code and is incorporated into every City contract.</a:t>
            </a:r>
          </a:p>
          <a:p>
            <a:r>
              <a:rPr lang="en-US" sz="1800" dirty="0">
                <a:latin typeface="Times New Roman" panose="02020603050405020304" pitchFamily="18" charset="0"/>
                <a:cs typeface="Times New Roman" panose="02020603050405020304" pitchFamily="18" charset="0"/>
              </a:rPr>
              <a:t>Certification allows you to participate on City contracts and have your work count towards the MBE/WBE goals on the contract.</a:t>
            </a:r>
          </a:p>
          <a:p>
            <a:r>
              <a:rPr lang="en-US" sz="1800" dirty="0">
                <a:latin typeface="Times New Roman" panose="02020603050405020304" pitchFamily="18" charset="0"/>
                <a:cs typeface="Times New Roman" panose="02020603050405020304" pitchFamily="18" charset="0"/>
              </a:rPr>
              <a:t>The City does not want to renew or extend contracts where there has not been compliance with the MBE/WBE contract participation goals.  </a:t>
            </a:r>
          </a:p>
          <a:p>
            <a:endParaRPr lang="en-US" sz="825" dirty="0"/>
          </a:p>
          <a:p>
            <a:endParaRPr lang="en-US" dirty="0"/>
          </a:p>
        </p:txBody>
      </p:sp>
    </p:spTree>
    <p:extLst>
      <p:ext uri="{BB962C8B-B14F-4D97-AF65-F5344CB8AC3E}">
        <p14:creationId xmlns:p14="http://schemas.microsoft.com/office/powerpoint/2010/main" val="3612139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328BB-52FF-41AA-939C-E10B515B7BBF}"/>
              </a:ext>
            </a:extLst>
          </p:cNvPr>
          <p:cNvSpPr>
            <a:spLocks noGrp="1"/>
          </p:cNvSpPr>
          <p:nvPr>
            <p:ph type="title"/>
          </p:nvPr>
        </p:nvSpPr>
        <p:spPr>
          <a:xfrm>
            <a:off x="603504" y="893468"/>
            <a:ext cx="3364992" cy="1645527"/>
          </a:xfrm>
        </p:spPr>
        <p:txBody>
          <a:bodyPr>
            <a:normAutofit/>
          </a:bodyPr>
          <a:lstStyle/>
          <a:p>
            <a:r>
              <a:rPr lang="en-US" sz="2100" dirty="0">
                <a:latin typeface="Times New Roman" panose="02020603050405020304" pitchFamily="18" charset="0"/>
                <a:cs typeface="Times New Roman" panose="02020603050405020304" pitchFamily="18" charset="0"/>
              </a:rPr>
              <a:t>Annual Participation Goals</a:t>
            </a:r>
          </a:p>
        </p:txBody>
      </p:sp>
      <p:sp>
        <p:nvSpPr>
          <p:cNvPr id="3" name="Content Placeholder 2">
            <a:extLst>
              <a:ext uri="{FF2B5EF4-FFF2-40B4-BE49-F238E27FC236}">
                <a16:creationId xmlns:a16="http://schemas.microsoft.com/office/drawing/2014/main" id="{27C2CD0D-F5CB-4D4D-BD38-DB32E55B3520}"/>
              </a:ext>
            </a:extLst>
          </p:cNvPr>
          <p:cNvSpPr>
            <a:spLocks noGrp="1"/>
          </p:cNvSpPr>
          <p:nvPr>
            <p:ph idx="1"/>
          </p:nvPr>
        </p:nvSpPr>
        <p:spPr>
          <a:xfrm>
            <a:off x="5052060" y="167640"/>
            <a:ext cx="3611880" cy="4846320"/>
          </a:xfrm>
        </p:spPr>
        <p:txBody>
          <a:bodyPr>
            <a:normAutofit fontScale="92500" lnSpcReduction="10000"/>
          </a:bodyPr>
          <a:lstStyle/>
          <a:p>
            <a:r>
              <a:rPr lang="en-US" sz="1800" dirty="0">
                <a:latin typeface="Times New Roman" panose="02020603050405020304" pitchFamily="18" charset="0"/>
                <a:cs typeface="Times New Roman" panose="02020603050405020304" pitchFamily="18" charset="0"/>
              </a:rPr>
              <a:t>These goals are not universally applicable.</a:t>
            </a:r>
          </a:p>
          <a:p>
            <a:r>
              <a:rPr lang="en-US" sz="1800" dirty="0">
                <a:latin typeface="Times New Roman" panose="02020603050405020304" pitchFamily="18" charset="0"/>
                <a:cs typeface="Times New Roman" panose="02020603050405020304" pitchFamily="18" charset="0"/>
              </a:rPr>
              <a:t>Annual participation goals are aspirational goals that aid the City in its annual evaluation of the effectiveness of the Minority and Women’s Business Enterprise Program.  </a:t>
            </a:r>
          </a:p>
          <a:p>
            <a:r>
              <a:rPr lang="en-US" sz="1800" dirty="0">
                <a:latin typeface="Times New Roman" panose="02020603050405020304" pitchFamily="18" charset="0"/>
                <a:cs typeface="Times New Roman" panose="02020603050405020304" pitchFamily="18" charset="0"/>
              </a:rPr>
              <a:t>Goals or waivers remain applicable and typically are not changed during the contract term.  To change or impose goals upon a contract it must be resolicited.</a:t>
            </a:r>
          </a:p>
          <a:p>
            <a:r>
              <a:rPr lang="en-US" sz="1800" dirty="0">
                <a:latin typeface="Times New Roman" panose="02020603050405020304" pitchFamily="18" charset="0"/>
                <a:cs typeface="Times New Roman" panose="02020603050405020304" pitchFamily="18" charset="0"/>
              </a:rPr>
              <a:t>Goals can be negotiated on a contract with an existing waiver via the contractor/vendor voluntarily entering into a Commitment to Comply with contract participation goals.  </a:t>
            </a:r>
          </a:p>
          <a:p>
            <a:pPr marL="0" indent="0">
              <a:buNone/>
            </a:pPr>
            <a:endParaRPr lang="en-US" sz="1800" dirty="0"/>
          </a:p>
          <a:p>
            <a:endParaRPr lang="en-US" sz="1800" dirty="0"/>
          </a:p>
          <a:p>
            <a:pPr marL="0" indent="0">
              <a:buNone/>
            </a:pPr>
            <a:endParaRPr lang="en-US" dirty="0"/>
          </a:p>
          <a:p>
            <a:endParaRPr lang="en-US" dirty="0"/>
          </a:p>
        </p:txBody>
      </p:sp>
      <p:sp>
        <p:nvSpPr>
          <p:cNvPr id="4" name="Text Placeholder 3">
            <a:extLst>
              <a:ext uri="{FF2B5EF4-FFF2-40B4-BE49-F238E27FC236}">
                <a16:creationId xmlns:a16="http://schemas.microsoft.com/office/drawing/2014/main" id="{5BBE992B-B313-4930-92C2-82D7C44012E7}"/>
              </a:ext>
            </a:extLst>
          </p:cNvPr>
          <p:cNvSpPr>
            <a:spLocks noGrp="1"/>
          </p:cNvSpPr>
          <p:nvPr>
            <p:ph type="body" sz="half" idx="2"/>
          </p:nvPr>
        </p:nvSpPr>
        <p:spPr/>
        <p:txBody>
          <a:bodyPr/>
          <a:lstStyle/>
          <a:p>
            <a:r>
              <a:rPr lang="en-US" sz="2700" dirty="0">
                <a:latin typeface="Times New Roman" panose="02020603050405020304" pitchFamily="18" charset="0"/>
                <a:cs typeface="Times New Roman" panose="02020603050405020304" pitchFamily="18" charset="0"/>
              </a:rPr>
              <a:t>MBE 27%</a:t>
            </a:r>
          </a:p>
          <a:p>
            <a:r>
              <a:rPr lang="en-US" sz="2700" dirty="0">
                <a:latin typeface="Times New Roman" panose="02020603050405020304" pitchFamily="18" charset="0"/>
                <a:cs typeface="Times New Roman" panose="02020603050405020304" pitchFamily="18" charset="0"/>
              </a:rPr>
              <a:t>WBE 10%</a:t>
            </a:r>
          </a:p>
          <a:p>
            <a:endParaRPr lang="en-US" dirty="0"/>
          </a:p>
          <a:p>
            <a:endParaRPr lang="en-US" dirty="0"/>
          </a:p>
        </p:txBody>
      </p:sp>
    </p:spTree>
    <p:extLst>
      <p:ext uri="{BB962C8B-B14F-4D97-AF65-F5344CB8AC3E}">
        <p14:creationId xmlns:p14="http://schemas.microsoft.com/office/powerpoint/2010/main" val="3595733277"/>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36" name="Rectangle 29">
            <a:extLst>
              <a:ext uri="{FF2B5EF4-FFF2-40B4-BE49-F238E27FC236}">
                <a16:creationId xmlns:a16="http://schemas.microsoft.com/office/drawing/2014/main" id="{D2D2ED89-5AE9-4E9E-B74C-07803A862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47461" y="0"/>
            <a:ext cx="5049078"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Gill Sans MT" panose="020B0502020104020203"/>
            </a:endParaRPr>
          </a:p>
        </p:txBody>
      </p:sp>
      <p:sp>
        <p:nvSpPr>
          <p:cNvPr id="2" name="Title 1">
            <a:extLst>
              <a:ext uri="{FF2B5EF4-FFF2-40B4-BE49-F238E27FC236}">
                <a16:creationId xmlns:a16="http://schemas.microsoft.com/office/drawing/2014/main" id="{2E9D1076-A882-41CF-86B4-2ACB439A75AA}"/>
              </a:ext>
            </a:extLst>
          </p:cNvPr>
          <p:cNvSpPr>
            <a:spLocks noGrp="1"/>
          </p:cNvSpPr>
          <p:nvPr>
            <p:ph type="title"/>
          </p:nvPr>
        </p:nvSpPr>
        <p:spPr>
          <a:xfrm>
            <a:off x="1320800" y="337757"/>
            <a:ext cx="6502401" cy="891540"/>
          </a:xfrm>
          <a:solidFill>
            <a:srgbClr val="FFFFFF"/>
          </a:solidFill>
          <a:ln>
            <a:solidFill>
              <a:srgbClr val="404040"/>
            </a:solidFill>
          </a:ln>
        </p:spPr>
        <p:txBody>
          <a:bodyPr>
            <a:normAutofit/>
          </a:bodyPr>
          <a:lstStyle/>
          <a:p>
            <a:r>
              <a:rPr lang="en-US" dirty="0">
                <a:solidFill>
                  <a:srgbClr val="404040"/>
                </a:solidFill>
                <a:latin typeface="Times New Roman" panose="02020603050405020304" pitchFamily="18" charset="0"/>
                <a:cs typeface="Times New Roman" panose="02020603050405020304" pitchFamily="18" charset="0"/>
              </a:rPr>
              <a:t>M/WBE Certification Classifications</a:t>
            </a:r>
          </a:p>
        </p:txBody>
      </p:sp>
      <p:sp>
        <p:nvSpPr>
          <p:cNvPr id="16" name="Content Placeholder 2">
            <a:extLst>
              <a:ext uri="{FF2B5EF4-FFF2-40B4-BE49-F238E27FC236}">
                <a16:creationId xmlns:a16="http://schemas.microsoft.com/office/drawing/2014/main" id="{50981E1E-57CE-45C0-971A-E72A90458A7A}"/>
              </a:ext>
            </a:extLst>
          </p:cNvPr>
          <p:cNvSpPr>
            <a:spLocks noGrp="1"/>
          </p:cNvSpPr>
          <p:nvPr>
            <p:ph idx="1"/>
          </p:nvPr>
        </p:nvSpPr>
        <p:spPr>
          <a:xfrm>
            <a:off x="2429123" y="1269588"/>
            <a:ext cx="4285754" cy="3804000"/>
          </a:xfrm>
        </p:spPr>
        <p:txBody>
          <a:bodyPr>
            <a:normAutofit fontScale="92500"/>
          </a:bodyPr>
          <a:lstStyle/>
          <a:p>
            <a:pPr>
              <a:lnSpc>
                <a:spcPct val="90000"/>
              </a:lnSpc>
            </a:pPr>
            <a:r>
              <a:rPr lang="en-US" sz="1650" dirty="0">
                <a:latin typeface="Times New Roman" panose="02020603050405020304" pitchFamily="18" charset="0"/>
                <a:cs typeface="Times New Roman" panose="02020603050405020304" pitchFamily="18" charset="0"/>
              </a:rPr>
              <a:t>A company can be certified as MBE, WBE, or both  (M/WBE).  You do not need to submit multiple applications if you qualify as M/WBE.  </a:t>
            </a:r>
          </a:p>
          <a:p>
            <a:pPr>
              <a:lnSpc>
                <a:spcPct val="90000"/>
              </a:lnSpc>
            </a:pPr>
            <a:endParaRPr lang="en-US" sz="1650" dirty="0">
              <a:latin typeface="Times New Roman" panose="02020603050405020304" pitchFamily="18" charset="0"/>
              <a:cs typeface="Times New Roman" panose="02020603050405020304" pitchFamily="18" charset="0"/>
            </a:endParaRPr>
          </a:p>
          <a:p>
            <a:pPr>
              <a:lnSpc>
                <a:spcPct val="90000"/>
              </a:lnSpc>
            </a:pPr>
            <a:r>
              <a:rPr lang="en-US" sz="1650" dirty="0">
                <a:latin typeface="Times New Roman" panose="02020603050405020304" pitchFamily="18" charset="0"/>
                <a:cs typeface="Times New Roman" panose="02020603050405020304" pitchFamily="18" charset="0"/>
              </a:rPr>
              <a:t>However the participation of a MBE/WBE is limited to being designated as counting towards a single contract goal. </a:t>
            </a:r>
          </a:p>
          <a:p>
            <a:pPr marL="0" indent="0">
              <a:lnSpc>
                <a:spcPct val="90000"/>
              </a:lnSpc>
              <a:buNone/>
            </a:pPr>
            <a:endParaRPr lang="en-US" sz="1650" dirty="0">
              <a:latin typeface="Times New Roman" panose="02020603050405020304" pitchFamily="18" charset="0"/>
              <a:cs typeface="Times New Roman" panose="02020603050405020304" pitchFamily="18" charset="0"/>
            </a:endParaRPr>
          </a:p>
          <a:p>
            <a:pPr>
              <a:lnSpc>
                <a:spcPct val="90000"/>
              </a:lnSpc>
            </a:pPr>
            <a:r>
              <a:rPr lang="en-US" sz="1650" dirty="0">
                <a:latin typeface="Times New Roman" panose="02020603050405020304" pitchFamily="18" charset="0"/>
                <a:cs typeface="Times New Roman" panose="02020603050405020304" pitchFamily="18" charset="0"/>
              </a:rPr>
              <a:t>When being used to achieve the participation goals on a contract, the MBE/WBE is not allowed to subcontract more than 10% of the dollar amount of services to be performed under the contract to another company. </a:t>
            </a:r>
          </a:p>
          <a:p>
            <a:pPr>
              <a:lnSpc>
                <a:spcPct val="90000"/>
              </a:lnSpc>
              <a:buFont typeface="Wingdings" panose="05000000000000000000" pitchFamily="2" charset="2"/>
              <a:buChar char="Ø"/>
            </a:pPr>
            <a:r>
              <a:rPr lang="en-US" sz="1650" dirty="0">
                <a:latin typeface="Times New Roman" panose="02020603050405020304" pitchFamily="18" charset="0"/>
                <a:cs typeface="Times New Roman" panose="02020603050405020304" pitchFamily="18" charset="0"/>
              </a:rPr>
              <a:t>Please Note: City MWBOO certification is separate from State </a:t>
            </a:r>
            <a:r>
              <a:rPr lang="en-US" sz="1650" dirty="0" err="1">
                <a:latin typeface="Times New Roman" panose="02020603050405020304" pitchFamily="18" charset="0"/>
                <a:cs typeface="Times New Roman" panose="02020603050405020304" pitchFamily="18" charset="0"/>
              </a:rPr>
              <a:t>MDOT</a:t>
            </a:r>
            <a:r>
              <a:rPr lang="en-US" sz="1650" dirty="0">
                <a:latin typeface="Times New Roman" panose="02020603050405020304" pitchFamily="18" charset="0"/>
                <a:cs typeface="Times New Roman" panose="02020603050405020304" pitchFamily="18" charset="0"/>
              </a:rPr>
              <a:t> certification.</a:t>
            </a:r>
          </a:p>
        </p:txBody>
      </p:sp>
    </p:spTree>
    <p:extLst>
      <p:ext uri="{BB962C8B-B14F-4D97-AF65-F5344CB8AC3E}">
        <p14:creationId xmlns:p14="http://schemas.microsoft.com/office/powerpoint/2010/main" val="819123217"/>
      </p:ext>
    </p:extLst>
  </p:cSld>
  <p:clrMapOvr>
    <a:overrideClrMapping bg1="dk1" tx1="lt1" bg2="dk2" tx2="lt2" accent1="accent1" accent2="accent2" accent3="accent3" accent4="accent4" accent5="accent5" accent6="accent6" hlink="hlink" folHlink="folHlink"/>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1EFD6-F394-4514-A28F-05EF687D1009}"/>
              </a:ext>
            </a:extLst>
          </p:cNvPr>
          <p:cNvSpPr>
            <a:spLocks noGrp="1"/>
          </p:cNvSpPr>
          <p:nvPr>
            <p:ph type="title"/>
          </p:nvPr>
        </p:nvSpPr>
        <p:spPr>
          <a:xfrm>
            <a:off x="622336" y="1173480"/>
            <a:ext cx="2774102" cy="2682240"/>
          </a:xfrm>
          <a:noFill/>
          <a:ln>
            <a:solidFill>
              <a:schemeClr val="tx1"/>
            </a:solidFill>
          </a:ln>
        </p:spPr>
        <p:txBody>
          <a:bodyPr>
            <a:normAutofit/>
          </a:bodyPr>
          <a:lstStyle/>
          <a:p>
            <a:r>
              <a:rPr lang="en-US" dirty="0">
                <a:solidFill>
                  <a:schemeClr val="tx1"/>
                </a:solidFill>
                <a:latin typeface="Times New Roman" panose="02020603050405020304" pitchFamily="18" charset="0"/>
                <a:cs typeface="Times New Roman" panose="02020603050405020304" pitchFamily="18" charset="0"/>
              </a:rPr>
              <a:t>MBE/WBE Certification Application Criteria</a:t>
            </a:r>
          </a:p>
        </p:txBody>
      </p:sp>
      <p:sp>
        <p:nvSpPr>
          <p:cNvPr id="22"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6" y="-2"/>
            <a:ext cx="5157704" cy="51435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Gill Sans MT" panose="020B0502020104020203"/>
            </a:endParaRPr>
          </a:p>
        </p:txBody>
      </p:sp>
      <p:sp>
        <p:nvSpPr>
          <p:cNvPr id="23" name="Content Placeholder 2">
            <a:extLst>
              <a:ext uri="{FF2B5EF4-FFF2-40B4-BE49-F238E27FC236}">
                <a16:creationId xmlns:a16="http://schemas.microsoft.com/office/drawing/2014/main" id="{DF545A5B-338E-48D2-A43B-D0BBDE72558E}"/>
              </a:ext>
            </a:extLst>
          </p:cNvPr>
          <p:cNvSpPr>
            <a:spLocks noGrp="1"/>
          </p:cNvSpPr>
          <p:nvPr>
            <p:ph idx="1"/>
          </p:nvPr>
        </p:nvSpPr>
        <p:spPr>
          <a:xfrm>
            <a:off x="4373683" y="163829"/>
            <a:ext cx="4550569" cy="5044440"/>
          </a:xfrm>
        </p:spPr>
        <p:txBody>
          <a:bodyPr anchor="ctr">
            <a:normAutofit lnSpcReduction="10000"/>
          </a:bodyPr>
          <a:lstStyle/>
          <a:p>
            <a:pPr>
              <a:lnSpc>
                <a:spcPct val="90000"/>
              </a:lnSpc>
              <a:buFont typeface="Wingdings" panose="05000000000000000000" pitchFamily="2" charset="2"/>
              <a:buChar char="q"/>
            </a:pPr>
            <a:r>
              <a:rPr lang="en-US" sz="1800" dirty="0">
                <a:solidFill>
                  <a:schemeClr val="bg1"/>
                </a:solidFill>
                <a:latin typeface="Times New Roman" panose="02020603050405020304" pitchFamily="18" charset="0"/>
                <a:cs typeface="Times New Roman" panose="02020603050405020304" pitchFamily="18" charset="0"/>
              </a:rPr>
              <a:t>The minority and/or women must own at least 51% of the company and have operational and managerial control</a:t>
            </a:r>
          </a:p>
          <a:p>
            <a:pPr>
              <a:lnSpc>
                <a:spcPct val="90000"/>
              </a:lnSpc>
              <a:buFont typeface="Wingdings" panose="05000000000000000000" pitchFamily="2" charset="2"/>
              <a:buChar char="q"/>
            </a:pPr>
            <a:r>
              <a:rPr lang="en-US" sz="1800" dirty="0">
                <a:solidFill>
                  <a:schemeClr val="bg1"/>
                </a:solidFill>
                <a:latin typeface="Times New Roman" panose="02020603050405020304" pitchFamily="18" charset="0"/>
                <a:cs typeface="Times New Roman" panose="02020603050405020304" pitchFamily="18" charset="0"/>
              </a:rPr>
              <a:t>Be an independent, operating, small business </a:t>
            </a:r>
          </a:p>
          <a:p>
            <a:pPr>
              <a:lnSpc>
                <a:spcPct val="90000"/>
              </a:lnSpc>
              <a:buFont typeface="Wingdings" panose="05000000000000000000" pitchFamily="2" charset="2"/>
              <a:buChar char="q"/>
            </a:pPr>
            <a:r>
              <a:rPr lang="en-US" sz="1800" dirty="0">
                <a:solidFill>
                  <a:schemeClr val="bg1"/>
                </a:solidFill>
                <a:latin typeface="Times New Roman" panose="02020603050405020304" pitchFamily="18" charset="0"/>
                <a:cs typeface="Times New Roman" panose="02020603050405020304" pitchFamily="18" charset="0"/>
              </a:rPr>
              <a:t>Have been in operation for at least 12 months before applying for certification</a:t>
            </a:r>
          </a:p>
          <a:p>
            <a:pPr>
              <a:lnSpc>
                <a:spcPct val="90000"/>
              </a:lnSpc>
              <a:buFont typeface="Wingdings" panose="05000000000000000000" pitchFamily="2" charset="2"/>
              <a:buChar char="q"/>
            </a:pPr>
            <a:r>
              <a:rPr lang="en-US" sz="1800" dirty="0">
                <a:solidFill>
                  <a:schemeClr val="bg1"/>
                </a:solidFill>
                <a:latin typeface="Times New Roman" panose="02020603050405020304" pitchFamily="18" charset="0"/>
                <a:cs typeface="Times New Roman" panose="02020603050405020304" pitchFamily="18" charset="0"/>
              </a:rPr>
              <a:t>Have been minority or women-owned for at least 12 months before applying for certification </a:t>
            </a:r>
          </a:p>
          <a:p>
            <a:pPr>
              <a:lnSpc>
                <a:spcPct val="90000"/>
              </a:lnSpc>
              <a:buFont typeface="Wingdings" panose="05000000000000000000" pitchFamily="2" charset="2"/>
              <a:buChar char="q"/>
            </a:pPr>
            <a:r>
              <a:rPr lang="en-US" sz="1800" dirty="0">
                <a:solidFill>
                  <a:schemeClr val="bg1"/>
                </a:solidFill>
                <a:latin typeface="Times New Roman" panose="02020603050405020304" pitchFamily="18" charset="0"/>
                <a:cs typeface="Times New Roman" panose="02020603050405020304" pitchFamily="18" charset="0"/>
              </a:rPr>
              <a:t>Have an operating office in the Baltimore City Market Area</a:t>
            </a:r>
          </a:p>
          <a:p>
            <a:pPr>
              <a:lnSpc>
                <a:spcPct val="90000"/>
              </a:lnSpc>
              <a:buFont typeface="Times New Roman" panose="02020603050405020304" pitchFamily="18" charset="0"/>
              <a:buChar char="⸺"/>
            </a:pPr>
            <a:r>
              <a:rPr lang="en-US" sz="1800" dirty="0">
                <a:solidFill>
                  <a:schemeClr val="bg1"/>
                </a:solidFill>
                <a:latin typeface="Times New Roman" panose="02020603050405020304" pitchFamily="18" charset="0"/>
                <a:cs typeface="Times New Roman" panose="02020603050405020304" pitchFamily="18" charset="0"/>
              </a:rPr>
              <a:t>You can now complete the entire application and submit it via the website.</a:t>
            </a:r>
          </a:p>
          <a:p>
            <a:pPr>
              <a:lnSpc>
                <a:spcPct val="90000"/>
              </a:lnSpc>
              <a:buFont typeface="Times New Roman" panose="02020603050405020304" pitchFamily="18" charset="0"/>
              <a:buChar char="⸺"/>
            </a:pPr>
            <a:r>
              <a:rPr lang="en-US" sz="1800" dirty="0">
                <a:solidFill>
                  <a:schemeClr val="bg1"/>
                </a:solidFill>
                <a:latin typeface="Times New Roman" panose="02020603050405020304" pitchFamily="18" charset="0"/>
                <a:cs typeface="Times New Roman" panose="02020603050405020304" pitchFamily="18" charset="0"/>
              </a:rPr>
              <a:t>If you have a pending renewal application you remain certified until a final determination has been made.  Please contact MWBOO if you require an extension of your certification date.</a:t>
            </a:r>
          </a:p>
          <a:p>
            <a:pPr>
              <a:lnSpc>
                <a:spcPct val="90000"/>
              </a:lnSpc>
              <a:buFont typeface="Wingdings" panose="05000000000000000000" pitchFamily="2" charset="2"/>
              <a:buChar char="Ø"/>
            </a:pPr>
            <a:endParaRPr lang="en-US" dirty="0">
              <a:solidFill>
                <a:schemeClr val="bg1"/>
              </a:solidFill>
            </a:endParaRPr>
          </a:p>
        </p:txBody>
      </p:sp>
    </p:spTree>
    <p:extLst>
      <p:ext uri="{BB962C8B-B14F-4D97-AF65-F5344CB8AC3E}">
        <p14:creationId xmlns:p14="http://schemas.microsoft.com/office/powerpoint/2010/main" val="2684557849"/>
      </p:ext>
    </p:extLst>
  </p:cSld>
  <p:clrMapOvr>
    <a:overrideClrMapping bg1="dk1" tx1="lt1" bg2="dk2" tx2="lt2" accent1="accent1" accent2="accent2" accent3="accent3" accent4="accent4" accent5="accent5" accent6="accent6" hlink="hlink" folHlink="folHlink"/>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302629"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srgbClr val="FFFFFF"/>
              </a:solidFill>
              <a:latin typeface="Gill Sans MT" panose="020B0502020104020203"/>
            </a:endParaRPr>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2629" y="0"/>
            <a:ext cx="68413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srgbClr val="FFFFFF"/>
              </a:solidFill>
              <a:latin typeface="Gill Sans MT" panose="020B0502020104020203"/>
            </a:endParaRPr>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067" y="1082276"/>
            <a:ext cx="2978949" cy="2978948"/>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srgbClr val="FFFFFF"/>
              </a:solidFill>
              <a:latin typeface="Gill Sans MT" panose="020B0502020104020203"/>
            </a:endParaRPr>
          </a:p>
        </p:txBody>
      </p:sp>
      <p:sp>
        <p:nvSpPr>
          <p:cNvPr id="2" name="Title 1">
            <a:extLst>
              <a:ext uri="{FF2B5EF4-FFF2-40B4-BE49-F238E27FC236}">
                <a16:creationId xmlns:a16="http://schemas.microsoft.com/office/drawing/2014/main" id="{693325C4-54ED-48F2-B473-AAF4C1B82678}"/>
              </a:ext>
            </a:extLst>
          </p:cNvPr>
          <p:cNvSpPr>
            <a:spLocks noGrp="1"/>
          </p:cNvSpPr>
          <p:nvPr>
            <p:ph type="title"/>
          </p:nvPr>
        </p:nvSpPr>
        <p:spPr>
          <a:xfrm>
            <a:off x="813156" y="1082276"/>
            <a:ext cx="3003860" cy="2978947"/>
          </a:xfrm>
          <a:prstGeom prst="ellipse">
            <a:avLst/>
          </a:prstGeom>
          <a:solidFill>
            <a:schemeClr val="accent2">
              <a:lumMod val="75000"/>
            </a:schemeClr>
          </a:solidFill>
          <a:ln>
            <a:noFill/>
          </a:ln>
        </p:spPr>
        <p:txBody>
          <a:bodyPr>
            <a:normAutofit/>
          </a:bodyPr>
          <a:lstStyle/>
          <a:p>
            <a:r>
              <a:rPr lang="en-US" sz="2250" dirty="0">
                <a:solidFill>
                  <a:srgbClr val="FFFFFF"/>
                </a:solidFill>
                <a:latin typeface="Times New Roman" panose="02020603050405020304" pitchFamily="18" charset="0"/>
                <a:cs typeface="Times New Roman" panose="02020603050405020304" pitchFamily="18" charset="0"/>
              </a:rPr>
              <a:t>Baltimore Market Area Defined</a:t>
            </a:r>
          </a:p>
        </p:txBody>
      </p:sp>
      <p:sp>
        <p:nvSpPr>
          <p:cNvPr id="3" name="Content Placeholder 2">
            <a:extLst>
              <a:ext uri="{FF2B5EF4-FFF2-40B4-BE49-F238E27FC236}">
                <a16:creationId xmlns:a16="http://schemas.microsoft.com/office/drawing/2014/main" id="{597C2C61-0361-4375-A49F-B559D23D210F}"/>
              </a:ext>
            </a:extLst>
          </p:cNvPr>
          <p:cNvSpPr>
            <a:spLocks noGrp="1"/>
          </p:cNvSpPr>
          <p:nvPr>
            <p:ph idx="1"/>
          </p:nvPr>
        </p:nvSpPr>
        <p:spPr>
          <a:xfrm>
            <a:off x="4193771" y="278607"/>
            <a:ext cx="3990522" cy="4607719"/>
          </a:xfrm>
        </p:spPr>
        <p:txBody>
          <a:bodyPr anchor="ctr">
            <a:normAutofit/>
          </a:bodyPr>
          <a:lstStyle/>
          <a:p>
            <a:pPr marL="0" indent="0">
              <a:buNone/>
            </a:pPr>
            <a:r>
              <a:rPr lang="en-US" sz="1800" dirty="0">
                <a:latin typeface="Times New Roman" panose="02020603050405020304" pitchFamily="18" charset="0"/>
                <a:cs typeface="Times New Roman" panose="02020603050405020304" pitchFamily="18" charset="0"/>
              </a:rPr>
              <a:t>The Baltimore Market Area includes the following areas: </a:t>
            </a:r>
          </a:p>
          <a:p>
            <a:r>
              <a:rPr lang="en-US" sz="1800" dirty="0">
                <a:latin typeface="Times New Roman" panose="02020603050405020304" pitchFamily="18" charset="0"/>
                <a:cs typeface="Times New Roman" panose="02020603050405020304" pitchFamily="18" charset="0"/>
              </a:rPr>
              <a:t>Baltimore City </a:t>
            </a:r>
          </a:p>
          <a:p>
            <a:r>
              <a:rPr lang="en-US" sz="1800" dirty="0">
                <a:latin typeface="Times New Roman" panose="02020603050405020304" pitchFamily="18" charset="0"/>
                <a:cs typeface="Times New Roman" panose="02020603050405020304" pitchFamily="18" charset="0"/>
              </a:rPr>
              <a:t>Baltimore County </a:t>
            </a:r>
          </a:p>
          <a:p>
            <a:r>
              <a:rPr lang="en-US" sz="1800" dirty="0">
                <a:latin typeface="Times New Roman" panose="02020603050405020304" pitchFamily="18" charset="0"/>
                <a:cs typeface="Times New Roman" panose="02020603050405020304" pitchFamily="18" charset="0"/>
              </a:rPr>
              <a:t>Anne Arundel County </a:t>
            </a:r>
          </a:p>
          <a:p>
            <a:r>
              <a:rPr lang="en-US" sz="1800" dirty="0">
                <a:latin typeface="Times New Roman" panose="02020603050405020304" pitchFamily="18" charset="0"/>
                <a:cs typeface="Times New Roman" panose="02020603050405020304" pitchFamily="18" charset="0"/>
              </a:rPr>
              <a:t>Carroll County </a:t>
            </a:r>
          </a:p>
          <a:p>
            <a:r>
              <a:rPr lang="en-US" sz="1800" dirty="0">
                <a:latin typeface="Times New Roman" panose="02020603050405020304" pitchFamily="18" charset="0"/>
                <a:cs typeface="Times New Roman" panose="02020603050405020304" pitchFamily="18" charset="0"/>
              </a:rPr>
              <a:t>Harford County </a:t>
            </a:r>
          </a:p>
          <a:p>
            <a:r>
              <a:rPr lang="en-US" sz="1800" dirty="0">
                <a:latin typeface="Times New Roman" panose="02020603050405020304" pitchFamily="18" charset="0"/>
                <a:cs typeface="Times New Roman" panose="02020603050405020304" pitchFamily="18" charset="0"/>
              </a:rPr>
              <a:t>Howard County </a:t>
            </a:r>
          </a:p>
          <a:p>
            <a:r>
              <a:rPr lang="en-US" sz="1800" dirty="0">
                <a:latin typeface="Times New Roman" panose="02020603050405020304" pitchFamily="18" charset="0"/>
                <a:cs typeface="Times New Roman" panose="02020603050405020304" pitchFamily="18" charset="0"/>
              </a:rPr>
              <a:t>Queen Anne’s County</a:t>
            </a:r>
          </a:p>
          <a:p>
            <a:endParaRPr lang="en-US" dirty="0"/>
          </a:p>
        </p:txBody>
      </p:sp>
    </p:spTree>
    <p:extLst>
      <p:ext uri="{BB962C8B-B14F-4D97-AF65-F5344CB8AC3E}">
        <p14:creationId xmlns:p14="http://schemas.microsoft.com/office/powerpoint/2010/main" val="2556603474"/>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Gill Sans MT" panose="020B0502020104020203"/>
            </a:endParaRPr>
          </a:p>
        </p:txBody>
      </p:sp>
      <p:sp>
        <p:nvSpPr>
          <p:cNvPr id="20" name="Rectangle 1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260" y="936117"/>
            <a:ext cx="7269480" cy="3271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Gill Sans MT" panose="020B0502020104020203"/>
            </a:endParaRPr>
          </a:p>
        </p:txBody>
      </p:sp>
      <p:sp>
        <p:nvSpPr>
          <p:cNvPr id="22" name="Rectangle 2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71" y="795528"/>
            <a:ext cx="7550658" cy="355244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Gill Sans MT" panose="020B0502020104020203"/>
            </a:endParaRPr>
          </a:p>
        </p:txBody>
      </p:sp>
      <p:sp>
        <p:nvSpPr>
          <p:cNvPr id="4" name="Title 1">
            <a:extLst>
              <a:ext uri="{FF2B5EF4-FFF2-40B4-BE49-F238E27FC236}">
                <a16:creationId xmlns:a16="http://schemas.microsoft.com/office/drawing/2014/main" id="{2BB24DDC-E13D-435B-86D6-CB497F140578}"/>
              </a:ext>
            </a:extLst>
          </p:cNvPr>
          <p:cNvSpPr>
            <a:spLocks noGrp="1"/>
          </p:cNvSpPr>
          <p:nvPr>
            <p:ph type="title"/>
          </p:nvPr>
        </p:nvSpPr>
        <p:spPr>
          <a:xfrm>
            <a:off x="1673352" y="190766"/>
            <a:ext cx="5797296" cy="891540"/>
          </a:xfrm>
          <a:solidFill>
            <a:srgbClr val="FFFFFF"/>
          </a:solidFill>
        </p:spPr>
        <p:txBody>
          <a:bodyPr>
            <a:normAutofit/>
          </a:bodyPr>
          <a:lstStyle/>
          <a:p>
            <a:r>
              <a:rPr lang="en-US" dirty="0">
                <a:latin typeface="Times New Roman" panose="02020603050405020304" pitchFamily="18" charset="0"/>
                <a:cs typeface="Times New Roman" panose="02020603050405020304" pitchFamily="18" charset="0"/>
              </a:rPr>
              <a:t>Common application mistakes</a:t>
            </a:r>
          </a:p>
        </p:txBody>
      </p:sp>
      <p:sp>
        <p:nvSpPr>
          <p:cNvPr id="3" name="Content Placeholder 2">
            <a:extLst>
              <a:ext uri="{FF2B5EF4-FFF2-40B4-BE49-F238E27FC236}">
                <a16:creationId xmlns:a16="http://schemas.microsoft.com/office/drawing/2014/main" id="{7FEDF008-9FC8-4766-B807-EAC1A0DEEEB2}"/>
              </a:ext>
            </a:extLst>
          </p:cNvPr>
          <p:cNvSpPr>
            <a:spLocks noGrp="1"/>
          </p:cNvSpPr>
          <p:nvPr>
            <p:ph idx="1"/>
          </p:nvPr>
        </p:nvSpPr>
        <p:spPr>
          <a:xfrm>
            <a:off x="1279683" y="1211096"/>
            <a:ext cx="6584634" cy="2996287"/>
          </a:xfrm>
        </p:spPr>
        <p:txBody>
          <a:bodyPr>
            <a:noAutofit/>
          </a:bodyPr>
          <a:lstStyle/>
          <a:p>
            <a:pPr>
              <a:lnSpc>
                <a:spcPct val="90000"/>
              </a:lnSpc>
              <a:spcBef>
                <a:spcPts val="0"/>
              </a:spcBef>
            </a:pPr>
            <a:r>
              <a:rPr lang="en-US" sz="1500" dirty="0">
                <a:solidFill>
                  <a:srgbClr val="404040"/>
                </a:solidFill>
                <a:latin typeface="Times New Roman" panose="02020603050405020304" pitchFamily="18" charset="0"/>
                <a:cs typeface="Times New Roman" panose="02020603050405020304" pitchFamily="18" charset="0"/>
              </a:rPr>
              <a:t>Seeking certification prior to the business being in operation for one year.</a:t>
            </a:r>
          </a:p>
          <a:p>
            <a:pPr>
              <a:lnSpc>
                <a:spcPct val="90000"/>
              </a:lnSpc>
              <a:spcBef>
                <a:spcPts val="0"/>
              </a:spcBef>
            </a:pPr>
            <a:endParaRPr lang="en-US" sz="1500" dirty="0">
              <a:solidFill>
                <a:srgbClr val="404040"/>
              </a:solidFill>
              <a:latin typeface="Times New Roman" panose="02020603050405020304" pitchFamily="18" charset="0"/>
              <a:cs typeface="Times New Roman" panose="02020603050405020304" pitchFamily="18" charset="0"/>
            </a:endParaRPr>
          </a:p>
          <a:p>
            <a:pPr>
              <a:lnSpc>
                <a:spcPct val="90000"/>
              </a:lnSpc>
              <a:spcBef>
                <a:spcPts val="0"/>
              </a:spcBef>
            </a:pPr>
            <a:r>
              <a:rPr lang="en-US" sz="1500" dirty="0">
                <a:solidFill>
                  <a:srgbClr val="404040"/>
                </a:solidFill>
                <a:latin typeface="Times New Roman" panose="02020603050405020304" pitchFamily="18" charset="0"/>
                <a:cs typeface="Times New Roman" panose="02020603050405020304" pitchFamily="18" charset="0"/>
              </a:rPr>
              <a:t>Failing to review your operating documents prior to submitting your application.  Does it actually reflect your day to day operations and ownership of the business?</a:t>
            </a:r>
          </a:p>
          <a:p>
            <a:pPr>
              <a:lnSpc>
                <a:spcPct val="90000"/>
              </a:lnSpc>
              <a:spcBef>
                <a:spcPts val="0"/>
              </a:spcBef>
            </a:pPr>
            <a:endParaRPr lang="en-US" sz="1500" dirty="0">
              <a:solidFill>
                <a:srgbClr val="404040"/>
              </a:solidFill>
              <a:latin typeface="Times New Roman" panose="02020603050405020304" pitchFamily="18" charset="0"/>
              <a:cs typeface="Times New Roman" panose="02020603050405020304" pitchFamily="18" charset="0"/>
            </a:endParaRPr>
          </a:p>
          <a:p>
            <a:pPr>
              <a:lnSpc>
                <a:spcPct val="90000"/>
              </a:lnSpc>
              <a:spcBef>
                <a:spcPts val="0"/>
              </a:spcBef>
            </a:pPr>
            <a:r>
              <a:rPr lang="en-US" sz="1500" dirty="0">
                <a:solidFill>
                  <a:srgbClr val="404040"/>
                </a:solidFill>
                <a:latin typeface="Times New Roman" panose="02020603050405020304" pitchFamily="18" charset="0"/>
                <a:cs typeface="Times New Roman" panose="02020603050405020304" pitchFamily="18" charset="0"/>
              </a:rPr>
              <a:t>Not maintaining an </a:t>
            </a:r>
            <a:r>
              <a:rPr lang="en-US" sz="1500" b="1" u="sng" dirty="0">
                <a:solidFill>
                  <a:srgbClr val="404040"/>
                </a:solidFill>
                <a:latin typeface="Times New Roman" panose="02020603050405020304" pitchFamily="18" charset="0"/>
                <a:cs typeface="Times New Roman" panose="02020603050405020304" pitchFamily="18" charset="0"/>
              </a:rPr>
              <a:t>active</a:t>
            </a:r>
            <a:r>
              <a:rPr lang="en-US" sz="1500" dirty="0">
                <a:solidFill>
                  <a:srgbClr val="404040"/>
                </a:solidFill>
                <a:latin typeface="Times New Roman" panose="02020603050405020304" pitchFamily="18" charset="0"/>
                <a:cs typeface="Times New Roman" panose="02020603050405020304" pitchFamily="18" charset="0"/>
              </a:rPr>
              <a:t> operating office in the market area.</a:t>
            </a:r>
          </a:p>
          <a:p>
            <a:pPr>
              <a:lnSpc>
                <a:spcPct val="90000"/>
              </a:lnSpc>
              <a:spcBef>
                <a:spcPts val="0"/>
              </a:spcBef>
            </a:pPr>
            <a:endParaRPr lang="en-US" sz="1500" dirty="0">
              <a:solidFill>
                <a:srgbClr val="404040"/>
              </a:solidFill>
              <a:latin typeface="Times New Roman" panose="02020603050405020304" pitchFamily="18" charset="0"/>
              <a:cs typeface="Times New Roman" panose="02020603050405020304" pitchFamily="18" charset="0"/>
            </a:endParaRPr>
          </a:p>
          <a:p>
            <a:pPr>
              <a:lnSpc>
                <a:spcPct val="90000"/>
              </a:lnSpc>
              <a:spcBef>
                <a:spcPts val="0"/>
              </a:spcBef>
            </a:pPr>
            <a:r>
              <a:rPr lang="en-US" sz="1500" dirty="0">
                <a:solidFill>
                  <a:srgbClr val="404040"/>
                </a:solidFill>
                <a:latin typeface="Times New Roman" panose="02020603050405020304" pitchFamily="18" charset="0"/>
                <a:cs typeface="Times New Roman" panose="02020603050405020304" pitchFamily="18" charset="0"/>
              </a:rPr>
              <a:t>Not providing all requested documents: notarized affidavit; prior two years of filed tax returns; all state &amp; local licenses for the business; proof of minority &amp;/or female status of each owner, director, and officer; proof of maintaining an active operating office in the market area; employee roster; &amp; business organization agreements: articles of incorporation, partnership agreements, etc.</a:t>
            </a:r>
          </a:p>
          <a:p>
            <a:pPr>
              <a:lnSpc>
                <a:spcPct val="90000"/>
              </a:lnSpc>
              <a:spcBef>
                <a:spcPts val="0"/>
              </a:spcBef>
            </a:pPr>
            <a:endParaRPr lang="en-US" sz="1500" dirty="0">
              <a:solidFill>
                <a:srgbClr val="404040"/>
              </a:solidFill>
              <a:latin typeface="Times New Roman" panose="02020603050405020304" pitchFamily="18" charset="0"/>
              <a:cs typeface="Times New Roman" panose="02020603050405020304" pitchFamily="18" charset="0"/>
            </a:endParaRPr>
          </a:p>
          <a:p>
            <a:pPr>
              <a:lnSpc>
                <a:spcPct val="90000"/>
              </a:lnSpc>
              <a:spcBef>
                <a:spcPts val="0"/>
              </a:spcBef>
            </a:pPr>
            <a:r>
              <a:rPr lang="en-US" sz="1500" dirty="0">
                <a:solidFill>
                  <a:srgbClr val="404040"/>
                </a:solidFill>
                <a:latin typeface="Times New Roman" panose="02020603050405020304" pitchFamily="18" charset="0"/>
                <a:cs typeface="Times New Roman" panose="02020603050405020304" pitchFamily="18" charset="0"/>
              </a:rPr>
              <a:t>Exceeding the SBA size standards.</a:t>
            </a:r>
          </a:p>
          <a:p>
            <a:pPr>
              <a:lnSpc>
                <a:spcPct val="90000"/>
              </a:lnSpc>
              <a:spcBef>
                <a:spcPts val="0"/>
              </a:spcBef>
            </a:pPr>
            <a:endParaRPr lang="en-US" sz="1500" dirty="0">
              <a:solidFill>
                <a:srgbClr val="404040"/>
              </a:solidFill>
              <a:latin typeface="Times New Roman" panose="02020603050405020304" pitchFamily="18" charset="0"/>
              <a:cs typeface="Times New Roman" panose="02020603050405020304" pitchFamily="18" charset="0"/>
            </a:endParaRPr>
          </a:p>
          <a:p>
            <a:pPr>
              <a:lnSpc>
                <a:spcPct val="90000"/>
              </a:lnSpc>
              <a:spcBef>
                <a:spcPts val="0"/>
              </a:spcBef>
            </a:pPr>
            <a:endParaRPr lang="en-US" sz="1500" dirty="0">
              <a:solidFill>
                <a:srgbClr val="404040"/>
              </a:solidFill>
              <a:latin typeface="Times New Roman" panose="02020603050405020304" pitchFamily="18" charset="0"/>
              <a:cs typeface="Times New Roman" panose="02020603050405020304" pitchFamily="18" charset="0"/>
            </a:endParaRPr>
          </a:p>
          <a:p>
            <a:pPr>
              <a:lnSpc>
                <a:spcPct val="90000"/>
              </a:lnSpc>
              <a:spcBef>
                <a:spcPts val="0"/>
              </a:spcBef>
            </a:pPr>
            <a:endParaRPr lang="en-US" sz="1500" dirty="0">
              <a:solidFill>
                <a:srgbClr val="404040"/>
              </a:solidFill>
              <a:latin typeface="Times New Roman" panose="02020603050405020304" pitchFamily="18" charset="0"/>
              <a:cs typeface="Times New Roman" panose="02020603050405020304" pitchFamily="18" charset="0"/>
            </a:endParaRPr>
          </a:p>
          <a:p>
            <a:pPr>
              <a:lnSpc>
                <a:spcPct val="90000"/>
              </a:lnSpc>
              <a:spcBef>
                <a:spcPts val="0"/>
              </a:spcBef>
            </a:pPr>
            <a:endParaRPr lang="en-US" sz="1500" dirty="0">
              <a:solidFill>
                <a:srgbClr val="404040"/>
              </a:solidFill>
              <a:latin typeface="Times New Roman" panose="02020603050405020304" pitchFamily="18" charset="0"/>
              <a:cs typeface="Times New Roman" panose="02020603050405020304" pitchFamily="18" charset="0"/>
            </a:endParaRPr>
          </a:p>
          <a:p>
            <a:pPr marL="0" indent="0">
              <a:lnSpc>
                <a:spcPct val="90000"/>
              </a:lnSpc>
              <a:spcBef>
                <a:spcPts val="0"/>
              </a:spcBef>
              <a:buNone/>
            </a:pPr>
            <a:endParaRPr lang="en-US" sz="1500" dirty="0">
              <a:solidFill>
                <a:srgbClr val="404040"/>
              </a:solidFill>
              <a:latin typeface="Times New Roman" panose="02020603050405020304" pitchFamily="18" charset="0"/>
              <a:cs typeface="Times New Roman" panose="02020603050405020304" pitchFamily="18" charset="0"/>
            </a:endParaRPr>
          </a:p>
          <a:p>
            <a:pPr>
              <a:lnSpc>
                <a:spcPct val="90000"/>
              </a:lnSpc>
              <a:spcBef>
                <a:spcPts val="0"/>
              </a:spcBef>
            </a:pPr>
            <a:endParaRPr lang="en-US" sz="1500" dirty="0">
              <a:solidFill>
                <a:srgbClr val="404040"/>
              </a:solidFill>
              <a:latin typeface="Times New Roman" panose="02020603050405020304" pitchFamily="18" charset="0"/>
              <a:cs typeface="Times New Roman" panose="02020603050405020304" pitchFamily="18" charset="0"/>
            </a:endParaRPr>
          </a:p>
          <a:p>
            <a:pPr marL="0" indent="0">
              <a:lnSpc>
                <a:spcPct val="90000"/>
              </a:lnSpc>
              <a:spcBef>
                <a:spcPts val="0"/>
              </a:spcBef>
              <a:buNone/>
            </a:pPr>
            <a:endParaRPr lang="en-US" dirty="0">
              <a:solidFill>
                <a:srgbClr val="40404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4905864"/>
      </p:ext>
    </p:extLst>
  </p:cSld>
  <p:clrMapOvr>
    <a:overrideClrMapping bg1="lt1" tx1="dk1" bg2="lt2" tx2="dk2" accent1="accent1" accent2="accent2" accent3="accent3" accent4="accent4" accent5="accent5" accent6="accent6" hlink="hlink" folHlink="folHlink"/>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685800" y="1090750"/>
            <a:ext cx="5367900" cy="296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br>
              <a:rPr lang="en-US" sz="4000" dirty="0"/>
            </a:br>
            <a:r>
              <a:rPr lang="en-US" sz="4000" dirty="0"/>
              <a:t>Ash Shetty</a:t>
            </a:r>
          </a:p>
        </p:txBody>
      </p:sp>
      <p:pic>
        <p:nvPicPr>
          <p:cNvPr id="3" name="Picture 2" descr="A picture containing logo&#10;&#10;Description automatically generated">
            <a:extLst>
              <a:ext uri="{FF2B5EF4-FFF2-40B4-BE49-F238E27FC236}">
                <a16:creationId xmlns:a16="http://schemas.microsoft.com/office/drawing/2014/main" id="{7DD8529F-65D0-439B-BF7A-292ED54C9CFD}"/>
              </a:ext>
            </a:extLst>
          </p:cNvPr>
          <p:cNvPicPr>
            <a:picLocks noChangeAspect="1"/>
          </p:cNvPicPr>
          <p:nvPr/>
        </p:nvPicPr>
        <p:blipFill>
          <a:blip r:embed="rId3"/>
          <a:stretch>
            <a:fillRect/>
          </a:stretch>
        </p:blipFill>
        <p:spPr>
          <a:xfrm>
            <a:off x="812801" y="103069"/>
            <a:ext cx="2301566" cy="846528"/>
          </a:xfrm>
          <a:prstGeom prst="rect">
            <a:avLst/>
          </a:prstGeom>
        </p:spPr>
      </p:pic>
      <p:sp>
        <p:nvSpPr>
          <p:cNvPr id="11" name="TextBox 10">
            <a:extLst>
              <a:ext uri="{FF2B5EF4-FFF2-40B4-BE49-F238E27FC236}">
                <a16:creationId xmlns:a16="http://schemas.microsoft.com/office/drawing/2014/main" id="{D5B8F0E5-1106-4547-A000-05C75001CF50}"/>
              </a:ext>
            </a:extLst>
          </p:cNvPr>
          <p:cNvSpPr txBox="1"/>
          <p:nvPr/>
        </p:nvSpPr>
        <p:spPr>
          <a:xfrm>
            <a:off x="685800" y="3384973"/>
            <a:ext cx="563943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
                <a:srgbClr val="FF9800"/>
              </a:buClr>
              <a:buSzPts val="2000"/>
              <a:buFont typeface="Roboto Condensed Light"/>
              <a:buNone/>
              <a:tabLst/>
              <a:defRPr/>
            </a:pPr>
            <a:r>
              <a:rPr kumimoji="0" lang="en-US" sz="2000" b="0" i="0" u="none" strike="noStrike" kern="0" cap="none" spc="0" normalizeH="0" baseline="0" noProof="0" dirty="0">
                <a:ln>
                  <a:noFill/>
                </a:ln>
                <a:solidFill>
                  <a:srgbClr val="FF9800"/>
                </a:solidFill>
                <a:effectLst/>
                <a:uLnTx/>
                <a:uFillTx/>
                <a:latin typeface="Roboto Condensed Light"/>
                <a:ea typeface="Roboto Condensed Light"/>
                <a:sym typeface="Roboto Condensed Light"/>
              </a:rPr>
              <a:t>Director and Chief Procurement Officer, Procurement</a:t>
            </a:r>
          </a:p>
        </p:txBody>
      </p:sp>
    </p:spTree>
    <p:extLst>
      <p:ext uri="{BB962C8B-B14F-4D97-AF65-F5344CB8AC3E}">
        <p14:creationId xmlns:p14="http://schemas.microsoft.com/office/powerpoint/2010/main" val="2828572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D2ED89-5AE9-4E9E-B74C-07803A862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47461" y="0"/>
            <a:ext cx="5049078"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srgbClr val="FFFFFF"/>
              </a:solidFill>
              <a:latin typeface="Gill Sans MT" panose="020B0502020104020203"/>
            </a:endParaRPr>
          </a:p>
        </p:txBody>
      </p:sp>
      <p:sp>
        <p:nvSpPr>
          <p:cNvPr id="2" name="Title 1">
            <a:extLst>
              <a:ext uri="{FF2B5EF4-FFF2-40B4-BE49-F238E27FC236}">
                <a16:creationId xmlns:a16="http://schemas.microsoft.com/office/drawing/2014/main" id="{D1BF5369-AA27-4FA0-8A5D-4713AAE987D3}"/>
              </a:ext>
            </a:extLst>
          </p:cNvPr>
          <p:cNvSpPr>
            <a:spLocks noGrp="1"/>
          </p:cNvSpPr>
          <p:nvPr>
            <p:ph type="title"/>
          </p:nvPr>
        </p:nvSpPr>
        <p:spPr>
          <a:xfrm>
            <a:off x="1320800" y="290732"/>
            <a:ext cx="6502401" cy="891540"/>
          </a:xfrm>
          <a:solidFill>
            <a:srgbClr val="FFFFFF"/>
          </a:solidFill>
          <a:ln>
            <a:solidFill>
              <a:srgbClr val="404040"/>
            </a:solidFill>
          </a:ln>
        </p:spPr>
        <p:txBody>
          <a:bodyPr>
            <a:normAutofit/>
          </a:bodyPr>
          <a:lstStyle/>
          <a:p>
            <a:r>
              <a:rPr lang="en-US" dirty="0">
                <a:solidFill>
                  <a:srgbClr val="404040"/>
                </a:solidFill>
                <a:latin typeface="Times New Roman" panose="02020603050405020304" pitchFamily="18" charset="0"/>
                <a:cs typeface="Times New Roman" panose="02020603050405020304" pitchFamily="18" charset="0"/>
              </a:rPr>
              <a:t>M/WBE  Application Timeframe</a:t>
            </a:r>
          </a:p>
        </p:txBody>
      </p:sp>
      <p:sp>
        <p:nvSpPr>
          <p:cNvPr id="3" name="Content Placeholder 2">
            <a:extLst>
              <a:ext uri="{FF2B5EF4-FFF2-40B4-BE49-F238E27FC236}">
                <a16:creationId xmlns:a16="http://schemas.microsoft.com/office/drawing/2014/main" id="{E1BBA097-E4EA-4365-ACE9-C97C121F5950}"/>
              </a:ext>
            </a:extLst>
          </p:cNvPr>
          <p:cNvSpPr>
            <a:spLocks noGrp="1"/>
          </p:cNvSpPr>
          <p:nvPr>
            <p:ph idx="1"/>
          </p:nvPr>
        </p:nvSpPr>
        <p:spPr>
          <a:xfrm>
            <a:off x="2429123" y="1258411"/>
            <a:ext cx="4285754" cy="3702924"/>
          </a:xfrm>
        </p:spPr>
        <p:txBody>
          <a:bodyPr>
            <a:normAutofit/>
          </a:bodyPr>
          <a:lstStyle/>
          <a:p>
            <a:pPr>
              <a:lnSpc>
                <a:spcPct val="90000"/>
              </a:lnSpc>
            </a:pPr>
            <a:r>
              <a:rPr lang="en-US" sz="1500" dirty="0">
                <a:latin typeface="Times New Roman" panose="02020603050405020304" pitchFamily="18" charset="0"/>
                <a:cs typeface="Times New Roman" panose="02020603050405020304" pitchFamily="18" charset="0"/>
              </a:rPr>
              <a:t>The application is now in a fillable form on the website: </a:t>
            </a:r>
            <a:r>
              <a:rPr lang="en-US" sz="1500" dirty="0">
                <a:latin typeface="Times New Roman" panose="02020603050405020304" pitchFamily="18" charset="0"/>
                <a:cs typeface="Times New Roman" panose="02020603050405020304" pitchFamily="18" charset="0"/>
                <a:hlinkClick r:id="rId2"/>
              </a:rPr>
              <a:t>https://baltimorecity.diversitycompliance.com/</a:t>
            </a:r>
            <a:r>
              <a:rPr lang="en-US" sz="1500" dirty="0">
                <a:latin typeface="Times New Roman" panose="02020603050405020304" pitchFamily="18" charset="0"/>
                <a:cs typeface="Times New Roman" panose="02020603050405020304" pitchFamily="18" charset="0"/>
              </a:rPr>
              <a:t> </a:t>
            </a:r>
          </a:p>
          <a:p>
            <a:pPr>
              <a:lnSpc>
                <a:spcPct val="90000"/>
              </a:lnSpc>
            </a:pPr>
            <a:r>
              <a:rPr lang="en-US" sz="1500" dirty="0">
                <a:latin typeface="Times New Roman" panose="02020603050405020304" pitchFamily="18" charset="0"/>
                <a:cs typeface="Times New Roman" panose="02020603050405020304" pitchFamily="18" charset="0"/>
              </a:rPr>
              <a:t>Training &amp; Events are also listed on the site.</a:t>
            </a:r>
          </a:p>
          <a:p>
            <a:pPr>
              <a:lnSpc>
                <a:spcPct val="90000"/>
              </a:lnSpc>
            </a:pPr>
            <a:r>
              <a:rPr lang="en-US" sz="1500" dirty="0">
                <a:latin typeface="Times New Roman" panose="02020603050405020304" pitchFamily="18" charset="0"/>
                <a:cs typeface="Times New Roman" panose="02020603050405020304" pitchFamily="18" charset="0"/>
              </a:rPr>
              <a:t>Please allow between 90-120 days for processing of your application. Any missing documentation will delay this process! </a:t>
            </a:r>
          </a:p>
          <a:p>
            <a:pPr>
              <a:lnSpc>
                <a:spcPct val="90000"/>
              </a:lnSpc>
            </a:pPr>
            <a:r>
              <a:rPr lang="en-US" sz="1500" dirty="0">
                <a:latin typeface="Times New Roman" panose="02020603050405020304" pitchFamily="18" charset="0"/>
                <a:cs typeface="Times New Roman" panose="02020603050405020304" pitchFamily="18" charset="0"/>
              </a:rPr>
              <a:t>Once approved, certifications are valid for two years. </a:t>
            </a:r>
          </a:p>
          <a:p>
            <a:pPr>
              <a:lnSpc>
                <a:spcPct val="90000"/>
              </a:lnSpc>
            </a:pPr>
            <a:r>
              <a:rPr lang="en-US" sz="1500" dirty="0">
                <a:latin typeface="Times New Roman" panose="02020603050405020304" pitchFamily="18" charset="0"/>
                <a:cs typeface="Times New Roman" panose="02020603050405020304" pitchFamily="18" charset="0"/>
              </a:rPr>
              <a:t>Remember when being used to achieve the goals, you MUST be certified to provide the services being performed on the contract!</a:t>
            </a:r>
          </a:p>
          <a:p>
            <a:pPr>
              <a:lnSpc>
                <a:spcPct val="90000"/>
              </a:lnSpc>
            </a:pPr>
            <a:r>
              <a:rPr lang="en-US" sz="1500" dirty="0">
                <a:latin typeface="Times New Roman" panose="02020603050405020304" pitchFamily="18" charset="0"/>
                <a:cs typeface="Times New Roman" panose="02020603050405020304" pitchFamily="18" charset="0"/>
              </a:rPr>
              <a:t>Lastly but certainly not least, CERTIFICATION IS NOT A GUARANTEE OF BUSINESS! YOU MUST MARKET YOUR OWN COMPANY!</a:t>
            </a:r>
          </a:p>
          <a:p>
            <a:pPr>
              <a:lnSpc>
                <a:spcPct val="90000"/>
              </a:lnSpc>
            </a:pPr>
            <a:endParaRPr lang="en-US" sz="1125" dirty="0"/>
          </a:p>
        </p:txBody>
      </p:sp>
    </p:spTree>
    <p:extLst>
      <p:ext uri="{BB962C8B-B14F-4D97-AF65-F5344CB8AC3E}">
        <p14:creationId xmlns:p14="http://schemas.microsoft.com/office/powerpoint/2010/main" val="555510798"/>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C75FF-16B2-4EC6-83F5-25B1F8FA4CB6}"/>
              </a:ext>
            </a:extLst>
          </p:cNvPr>
          <p:cNvSpPr>
            <a:spLocks noGrp="1"/>
          </p:cNvSpPr>
          <p:nvPr>
            <p:ph type="title"/>
          </p:nvPr>
        </p:nvSpPr>
        <p:spPr>
          <a:xfrm>
            <a:off x="1673352" y="723519"/>
            <a:ext cx="5797296" cy="891540"/>
          </a:xfrm>
        </p:spPr>
        <p:txBody>
          <a:bodyPr>
            <a:normAutofit/>
          </a:bodyPr>
          <a:lstStyle/>
          <a:p>
            <a:r>
              <a:rPr lang="en-US" dirty="0">
                <a:latin typeface="Times New Roman" panose="02020603050405020304" pitchFamily="18" charset="0"/>
                <a:cs typeface="Times New Roman" panose="02020603050405020304" pitchFamily="18" charset="0"/>
              </a:rPr>
              <a:t>Post Certification</a:t>
            </a:r>
          </a:p>
        </p:txBody>
      </p:sp>
      <p:graphicFrame>
        <p:nvGraphicFramePr>
          <p:cNvPr id="7" name="Content Placeholder 2">
            <a:extLst>
              <a:ext uri="{FF2B5EF4-FFF2-40B4-BE49-F238E27FC236}">
                <a16:creationId xmlns:a16="http://schemas.microsoft.com/office/drawing/2014/main" id="{60AC9D4B-C2D4-44F4-B58B-BCEC3B122948}"/>
              </a:ext>
            </a:extLst>
          </p:cNvPr>
          <p:cNvGraphicFramePr>
            <a:graphicFrameLocks noGrp="1"/>
          </p:cNvGraphicFramePr>
          <p:nvPr>
            <p:ph idx="1"/>
          </p:nvPr>
        </p:nvGraphicFramePr>
        <p:xfrm>
          <a:off x="723900" y="1978819"/>
          <a:ext cx="7696200" cy="23308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9209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Gill Sans MT" panose="020B0502020104020203"/>
            </a:endParaRPr>
          </a:p>
        </p:txBody>
      </p:sp>
      <p:sp>
        <p:nvSpPr>
          <p:cNvPr id="13" name="Rectangle 12">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260" y="936117"/>
            <a:ext cx="7269480" cy="3271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Gill Sans MT" panose="020B0502020104020203"/>
            </a:endParaRPr>
          </a:p>
        </p:txBody>
      </p:sp>
      <p:sp>
        <p:nvSpPr>
          <p:cNvPr id="15" name="Rectangle 14">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71" y="795528"/>
            <a:ext cx="7550658" cy="355244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Gill Sans MT" panose="020B0502020104020203"/>
            </a:endParaRPr>
          </a:p>
        </p:txBody>
      </p:sp>
      <p:sp>
        <p:nvSpPr>
          <p:cNvPr id="6" name="Content Placeholder 5">
            <a:extLst>
              <a:ext uri="{FF2B5EF4-FFF2-40B4-BE49-F238E27FC236}">
                <a16:creationId xmlns:a16="http://schemas.microsoft.com/office/drawing/2014/main" id="{0988D403-E527-4E46-BC17-DB1584D72BBF}"/>
              </a:ext>
            </a:extLst>
          </p:cNvPr>
          <p:cNvSpPr>
            <a:spLocks noGrp="1"/>
          </p:cNvSpPr>
          <p:nvPr>
            <p:ph idx="1"/>
          </p:nvPr>
        </p:nvSpPr>
        <p:spPr>
          <a:xfrm>
            <a:off x="1050131" y="1169097"/>
            <a:ext cx="7043738" cy="3039237"/>
          </a:xfrm>
        </p:spPr>
        <p:txBody>
          <a:bodyPr>
            <a:noAutofit/>
          </a:bodyPr>
          <a:lstStyle/>
          <a:p>
            <a:pPr marL="0" indent="0">
              <a:lnSpc>
                <a:spcPct val="90000"/>
              </a:lnSpc>
              <a:buNone/>
            </a:pPr>
            <a:endParaRPr lang="en-US" sz="1875" dirty="0">
              <a:solidFill>
                <a:srgbClr val="404040"/>
              </a:solidFill>
              <a:latin typeface="Times New Roman" panose="02020603050405020304" pitchFamily="18" charset="0"/>
              <a:cs typeface="Times New Roman" panose="02020603050405020304" pitchFamily="18" charset="0"/>
            </a:endParaRPr>
          </a:p>
          <a:p>
            <a:pPr marL="0" indent="0">
              <a:lnSpc>
                <a:spcPct val="90000"/>
              </a:lnSpc>
              <a:buNone/>
            </a:pPr>
            <a:r>
              <a:rPr lang="en-US" sz="1875" dirty="0">
                <a:solidFill>
                  <a:srgbClr val="404040"/>
                </a:solidFill>
                <a:latin typeface="Times New Roman" panose="02020603050405020304" pitchFamily="18" charset="0"/>
                <a:cs typeface="Times New Roman" panose="02020603050405020304" pitchFamily="18" charset="0"/>
              </a:rPr>
              <a:t>Baltimore City Minority and Women’s Business Opportunity Office</a:t>
            </a:r>
          </a:p>
          <a:p>
            <a:pPr marL="0" indent="0">
              <a:lnSpc>
                <a:spcPct val="90000"/>
              </a:lnSpc>
              <a:buNone/>
            </a:pPr>
            <a:r>
              <a:rPr lang="en-US" sz="1875" dirty="0">
                <a:solidFill>
                  <a:srgbClr val="404040"/>
                </a:solidFill>
                <a:latin typeface="Times New Roman" panose="02020603050405020304" pitchFamily="18" charset="0"/>
                <a:cs typeface="Times New Roman" panose="02020603050405020304" pitchFamily="18" charset="0"/>
              </a:rPr>
              <a:t>100 N. Holliday Street, Room 101, City Hall</a:t>
            </a:r>
          </a:p>
          <a:p>
            <a:pPr marL="0" indent="0">
              <a:lnSpc>
                <a:spcPct val="90000"/>
              </a:lnSpc>
              <a:buNone/>
            </a:pPr>
            <a:r>
              <a:rPr lang="en-US" sz="1875" dirty="0">
                <a:solidFill>
                  <a:srgbClr val="404040"/>
                </a:solidFill>
                <a:latin typeface="Times New Roman" panose="02020603050405020304" pitchFamily="18" charset="0"/>
                <a:cs typeface="Times New Roman" panose="02020603050405020304" pitchFamily="18" charset="0"/>
              </a:rPr>
              <a:t>MWBOO Website (Please click the “Contact MWBOO” link to submit questions) &amp; FAQs:</a:t>
            </a:r>
          </a:p>
          <a:p>
            <a:pPr marL="0" indent="0">
              <a:lnSpc>
                <a:spcPct val="90000"/>
              </a:lnSpc>
              <a:buNone/>
            </a:pPr>
            <a:r>
              <a:rPr lang="en-US" sz="1875" dirty="0">
                <a:solidFill>
                  <a:srgbClr val="404040"/>
                </a:solidFill>
                <a:latin typeface="Times New Roman" panose="02020603050405020304" pitchFamily="18" charset="0"/>
                <a:cs typeface="Times New Roman" panose="02020603050405020304" pitchFamily="18" charset="0"/>
                <a:hlinkClick r:id="rId2"/>
              </a:rPr>
              <a:t>https://law.baltimorecity.gov/mwboo</a:t>
            </a:r>
            <a:endParaRPr lang="en-US" sz="1875" dirty="0">
              <a:solidFill>
                <a:srgbClr val="404040"/>
              </a:solidFill>
              <a:latin typeface="Times New Roman" panose="02020603050405020304" pitchFamily="18" charset="0"/>
              <a:cs typeface="Times New Roman" panose="02020603050405020304" pitchFamily="18" charset="0"/>
            </a:endParaRPr>
          </a:p>
          <a:p>
            <a:pPr marL="0" indent="0">
              <a:lnSpc>
                <a:spcPct val="90000"/>
              </a:lnSpc>
              <a:buNone/>
            </a:pPr>
            <a:r>
              <a:rPr lang="en-US" sz="1875" dirty="0">
                <a:solidFill>
                  <a:srgbClr val="404040"/>
                </a:solidFill>
                <a:latin typeface="Times New Roman" panose="02020603050405020304" pitchFamily="18" charset="0"/>
                <a:cs typeface="Times New Roman" panose="02020603050405020304" pitchFamily="18" charset="0"/>
                <a:hlinkClick r:id="rId3"/>
              </a:rPr>
              <a:t>https://law.baltimorecity.gov/mwboo-faq</a:t>
            </a:r>
            <a:endParaRPr lang="en-US" sz="1875" dirty="0">
              <a:solidFill>
                <a:srgbClr val="404040"/>
              </a:solidFill>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214A06AC-0E29-4440-9CEA-D267AE0FB69B}"/>
              </a:ext>
            </a:extLst>
          </p:cNvPr>
          <p:cNvSpPr txBox="1">
            <a:spLocks/>
          </p:cNvSpPr>
          <p:nvPr/>
        </p:nvSpPr>
        <p:spPr bwMode="black">
          <a:xfrm>
            <a:off x="1574292" y="138779"/>
            <a:ext cx="5797296" cy="891540"/>
          </a:xfrm>
          <a:prstGeom prst="rect">
            <a:avLst/>
          </a:prstGeom>
          <a:solidFill>
            <a:srgbClr val="FFFFFF"/>
          </a:solidFill>
          <a:ln w="31750" cap="sq">
            <a:solidFill>
              <a:srgbClr val="404040"/>
            </a:solidFill>
            <a:miter lim="800000"/>
          </a:ln>
        </p:spPr>
        <p:txBody>
          <a:bodyPr vert="horz" lIns="137160" tIns="137160" rIns="137160" bIns="13716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defTabSz="685800">
              <a:buClrTx/>
              <a:defRPr/>
            </a:pPr>
            <a:r>
              <a:rPr lang="en-US" sz="2100" spc="150" dirty="0">
                <a:latin typeface="Times New Roman" panose="02020603050405020304" pitchFamily="18" charset="0"/>
                <a:cs typeface="Times New Roman" panose="02020603050405020304" pitchFamily="18" charset="0"/>
              </a:rPr>
              <a:t>CONTACT INFORMATION</a:t>
            </a:r>
          </a:p>
        </p:txBody>
      </p:sp>
    </p:spTree>
    <p:extLst>
      <p:ext uri="{BB962C8B-B14F-4D97-AF65-F5344CB8AC3E}">
        <p14:creationId xmlns:p14="http://schemas.microsoft.com/office/powerpoint/2010/main" val="4280158236"/>
      </p:ext>
    </p:extLst>
  </p:cSld>
  <p:clrMapOvr>
    <a:overrideClrMapping bg1="lt1" tx1="dk1" bg2="lt2" tx2="dk2" accent1="accent1" accent2="accent2" accent3="accent3" accent4="accent4" accent5="accent5" accent6="accent6" hlink="hlink" folHlink="folHlink"/>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463525" y="2871148"/>
            <a:ext cx="4943046"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Montgomery County Office of Procurement</a:t>
            </a:r>
          </a:p>
        </p:txBody>
      </p:sp>
      <p:sp>
        <p:nvSpPr>
          <p:cNvPr id="222" name="Google Shape;222;p14"/>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Michael Brown</a:t>
            </a:r>
            <a:endParaRPr lang="en-US" i="1" dirty="0"/>
          </a:p>
        </p:txBody>
      </p:sp>
      <p:sp>
        <p:nvSpPr>
          <p:cNvPr id="223" name="Google Shape;223;p1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200" b="1"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776764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4"/>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Montgomery County: </a:t>
            </a:r>
            <a:br>
              <a:rPr lang="en" dirty="0"/>
            </a:br>
            <a:r>
              <a:rPr lang="en" dirty="0"/>
              <a:t>Local Business Programs</a:t>
            </a:r>
            <a:endParaRPr dirty="0"/>
          </a:p>
        </p:txBody>
      </p:sp>
      <p:sp>
        <p:nvSpPr>
          <p:cNvPr id="534" name="Google Shape;534;p34"/>
          <p:cNvSpPr txBox="1">
            <a:spLocks noGrp="1"/>
          </p:cNvSpPr>
          <p:nvPr>
            <p:ph type="body" idx="1"/>
          </p:nvPr>
        </p:nvSpPr>
        <p:spPr>
          <a:xfrm>
            <a:off x="814274" y="1806600"/>
            <a:ext cx="7445805" cy="3145500"/>
          </a:xfrm>
          <a:prstGeom prst="rect">
            <a:avLst/>
          </a:prstGeom>
        </p:spPr>
        <p:txBody>
          <a:bodyPr spcFirstLastPara="1" wrap="square" lIns="91425" tIns="91425" rIns="91425" bIns="91425" anchor="ctr" anchorCtr="0">
            <a:noAutofit/>
          </a:bodyPr>
          <a:lstStyle/>
          <a:p>
            <a:pPr lvl="1">
              <a:buFont typeface="Arial" panose="020B0604020202020204" pitchFamily="34" charset="0"/>
              <a:buChar char="•"/>
            </a:pPr>
            <a:r>
              <a:rPr lang="en-US" dirty="0">
                <a:latin typeface="+mj-lt"/>
                <a:cs typeface="Times New Roman" panose="02020603050405020304" pitchFamily="18" charset="0"/>
              </a:rPr>
              <a:t>1</a:t>
            </a:r>
            <a:r>
              <a:rPr lang="en-US" baseline="30000" dirty="0">
                <a:latin typeface="+mj-lt"/>
                <a:cs typeface="Times New Roman" panose="02020603050405020304" pitchFamily="18" charset="0"/>
              </a:rPr>
              <a:t>st</a:t>
            </a:r>
            <a:r>
              <a:rPr lang="en-US" dirty="0">
                <a:latin typeface="+mj-lt"/>
                <a:cs typeface="Times New Roman" panose="02020603050405020304" pitchFamily="18" charset="0"/>
              </a:rPr>
              <a:t> Step for ALL vendors:</a:t>
            </a:r>
          </a:p>
          <a:p>
            <a:pPr lvl="1">
              <a:buFont typeface="Arial" panose="020B0604020202020204" pitchFamily="34" charset="0"/>
              <a:buChar char="•"/>
            </a:pPr>
            <a:r>
              <a:rPr lang="en-US" dirty="0">
                <a:latin typeface="+mj-lt"/>
                <a:cs typeface="Times New Roman" panose="02020603050405020304" pitchFamily="18" charset="0"/>
              </a:rPr>
              <a:t>Register in our database: </a:t>
            </a:r>
            <a:r>
              <a:rPr lang="en-US" dirty="0">
                <a:latin typeface="+mj-lt"/>
                <a:cs typeface="Times New Roman" panose="02020603050405020304" pitchFamily="18" charset="0"/>
                <a:hlinkClick r:id="rId3"/>
              </a:rPr>
              <a:t>www.mcipcc.net</a:t>
            </a:r>
            <a:endParaRPr lang="en-US" dirty="0">
              <a:latin typeface="+mj-lt"/>
              <a:cs typeface="Times New Roman" panose="02020603050405020304" pitchFamily="18" charset="0"/>
            </a:endParaRPr>
          </a:p>
          <a:p>
            <a:pPr lvl="1">
              <a:buFont typeface="Arial" panose="020B0604020202020204" pitchFamily="34" charset="0"/>
              <a:buChar char="•"/>
            </a:pPr>
            <a:r>
              <a:rPr lang="en-US" dirty="0">
                <a:latin typeface="+mj-lt"/>
                <a:cs typeface="Times New Roman" panose="02020603050405020304" pitchFamily="18" charset="0"/>
              </a:rPr>
              <a:t>Enter your commodity codes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b="1" kern="1200" dirty="0">
              <a:solidFill>
                <a:srgbClr val="1F497D"/>
              </a:solidFill>
              <a:latin typeface="+mj-lt"/>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sz="2400" dirty="0">
              <a:solidFill>
                <a:srgbClr val="3F5378"/>
              </a:solidFill>
            </a:endParaRPr>
          </a:p>
        </p:txBody>
      </p:sp>
      <p:sp>
        <p:nvSpPr>
          <p:cNvPr id="535" name="Google Shape;535;p3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200" b="1"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842729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4"/>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Montgomery County: </a:t>
            </a:r>
            <a:br>
              <a:rPr lang="en" dirty="0"/>
            </a:br>
            <a:r>
              <a:rPr lang="en" dirty="0"/>
              <a:t>Local Business Programs</a:t>
            </a:r>
            <a:endParaRPr dirty="0"/>
          </a:p>
        </p:txBody>
      </p:sp>
      <p:sp>
        <p:nvSpPr>
          <p:cNvPr id="534" name="Google Shape;534;p34"/>
          <p:cNvSpPr txBox="1">
            <a:spLocks noGrp="1"/>
          </p:cNvSpPr>
          <p:nvPr>
            <p:ph type="body" idx="1"/>
          </p:nvPr>
        </p:nvSpPr>
        <p:spPr>
          <a:xfrm>
            <a:off x="814275" y="1806600"/>
            <a:ext cx="6132600" cy="3145500"/>
          </a:xfrm>
          <a:prstGeom prst="rect">
            <a:avLst/>
          </a:prstGeom>
        </p:spPr>
        <p:txBody>
          <a:bodyPr spcFirstLastPara="1" wrap="square" lIns="91425" tIns="91425" rIns="91425" bIns="91425" anchor="ctr" anchorCtr="0">
            <a:noAutofit/>
          </a:bodyPr>
          <a:lstStyle/>
          <a:p>
            <a:pPr lvl="1">
              <a:buFont typeface="Arial" panose="020B0604020202020204" pitchFamily="34" charset="0"/>
              <a:buChar char="•"/>
            </a:pPr>
            <a:r>
              <a:rPr lang="en-US" sz="1600" dirty="0">
                <a:latin typeface="+mj-lt"/>
                <a:cs typeface="Times New Roman" panose="02020603050405020304" pitchFamily="18" charset="0"/>
              </a:rPr>
              <a:t>Local Small Business Reserve Program (</a:t>
            </a:r>
            <a:r>
              <a:rPr lang="en-US" sz="1600" dirty="0">
                <a:latin typeface="+mj-lt"/>
                <a:cs typeface="Times New Roman" panose="02020603050405020304" pitchFamily="18" charset="0"/>
                <a:hlinkClick r:id="rId3"/>
              </a:rPr>
              <a:t>LSBRP</a:t>
            </a:r>
            <a:r>
              <a:rPr lang="en-US" sz="1600" dirty="0">
                <a:latin typeface="+mj-lt"/>
                <a:cs typeface="Times New Roman" panose="02020603050405020304" pitchFamily="18" charset="0"/>
              </a:rPr>
              <a:t>)</a:t>
            </a:r>
          </a:p>
          <a:p>
            <a:pPr lvl="1">
              <a:buFont typeface="Arial" panose="020B0604020202020204" pitchFamily="34" charset="0"/>
              <a:buChar char="•"/>
            </a:pPr>
            <a:endParaRPr lang="en-US" sz="1600" dirty="0">
              <a:latin typeface="+mj-lt"/>
              <a:cs typeface="Times New Roman" panose="02020603050405020304" pitchFamily="18" charset="0"/>
            </a:endParaRPr>
          </a:p>
          <a:p>
            <a:pPr lvl="1">
              <a:buFont typeface="Arial" panose="020B0604020202020204" pitchFamily="34" charset="0"/>
              <a:buChar char="•"/>
            </a:pPr>
            <a:r>
              <a:rPr lang="en-US" sz="1600" dirty="0">
                <a:latin typeface="+mj-lt"/>
                <a:cs typeface="Times New Roman" panose="02020603050405020304" pitchFamily="18" charset="0"/>
              </a:rPr>
              <a:t>Local Business Preference Program (</a:t>
            </a:r>
            <a:r>
              <a:rPr lang="en-US" sz="1600" dirty="0">
                <a:latin typeface="+mj-lt"/>
                <a:cs typeface="Times New Roman" panose="02020603050405020304" pitchFamily="18" charset="0"/>
                <a:hlinkClick r:id="rId4"/>
              </a:rPr>
              <a:t>LBPP</a:t>
            </a:r>
            <a:r>
              <a:rPr lang="en-US" sz="1600" dirty="0">
                <a:latin typeface="+mj-lt"/>
                <a:cs typeface="Times New Roman" panose="02020603050405020304" pitchFamily="18" charset="0"/>
              </a:rPr>
              <a:t>)</a:t>
            </a:r>
          </a:p>
          <a:p>
            <a:pPr lvl="1">
              <a:buFont typeface="Arial" panose="020B0604020202020204" pitchFamily="34" charset="0"/>
              <a:buChar char="•"/>
            </a:pPr>
            <a:endParaRPr lang="en-US" sz="1600" dirty="0">
              <a:latin typeface="+mj-lt"/>
              <a:cs typeface="Times New Roman" panose="02020603050405020304" pitchFamily="18" charset="0"/>
            </a:endParaRPr>
          </a:p>
          <a:p>
            <a:pPr lvl="1">
              <a:buFont typeface="Arial" panose="020B0604020202020204" pitchFamily="34" charset="0"/>
              <a:buChar char="•"/>
            </a:pPr>
            <a:r>
              <a:rPr lang="en-US" sz="1600" dirty="0">
                <a:latin typeface="+mj-lt"/>
                <a:cs typeface="Times New Roman" panose="02020603050405020304" pitchFamily="18" charset="0"/>
              </a:rPr>
              <a:t>Local Business Subcontracting Program (</a:t>
            </a:r>
            <a:r>
              <a:rPr lang="en-US" sz="1600" dirty="0">
                <a:latin typeface="+mj-lt"/>
                <a:cs typeface="Times New Roman" panose="02020603050405020304" pitchFamily="18" charset="0"/>
                <a:hlinkClick r:id="rId5"/>
              </a:rPr>
              <a:t>LBSP</a:t>
            </a:r>
            <a:r>
              <a:rPr lang="en-US" sz="1600" dirty="0">
                <a:latin typeface="+mj-lt"/>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kern="1200" dirty="0">
              <a:solidFill>
                <a:srgbClr val="1F497D"/>
              </a:solidFill>
              <a:latin typeface="+mj-lt"/>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sz="2400" dirty="0">
              <a:solidFill>
                <a:srgbClr val="3F5378"/>
              </a:solidFill>
            </a:endParaRPr>
          </a:p>
        </p:txBody>
      </p:sp>
      <p:sp>
        <p:nvSpPr>
          <p:cNvPr id="535" name="Google Shape;535;p3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200" b="1"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684217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4"/>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Montgomery County: </a:t>
            </a:r>
            <a:br>
              <a:rPr lang="en" dirty="0"/>
            </a:br>
            <a:r>
              <a:rPr lang="en" dirty="0"/>
              <a:t>Local Small Business Reserve Program</a:t>
            </a:r>
            <a:endParaRPr dirty="0"/>
          </a:p>
        </p:txBody>
      </p:sp>
      <p:sp>
        <p:nvSpPr>
          <p:cNvPr id="534" name="Google Shape;534;p34"/>
          <p:cNvSpPr txBox="1">
            <a:spLocks noGrp="1"/>
          </p:cNvSpPr>
          <p:nvPr>
            <p:ph type="body" idx="1"/>
          </p:nvPr>
        </p:nvSpPr>
        <p:spPr>
          <a:xfrm>
            <a:off x="38600" y="1531620"/>
            <a:ext cx="6908275" cy="3420480"/>
          </a:xfrm>
          <a:prstGeom prst="rect">
            <a:avLst/>
          </a:prstGeom>
        </p:spPr>
        <p:txBody>
          <a:bodyPr spcFirstLastPara="1" wrap="square" lIns="91425" tIns="91425" rIns="91425" bIns="91425" anchor="ctr" anchorCtr="0">
            <a:noAutofit/>
          </a:bodyPr>
          <a:lstStyle/>
          <a:p>
            <a:pPr lvl="1">
              <a:buFont typeface="Arial" panose="020B0604020202020204" pitchFamily="34" charset="0"/>
              <a:buChar char="•"/>
            </a:pPr>
            <a:r>
              <a:rPr lang="en-US" sz="1800" b="0" i="0" dirty="0">
                <a:solidFill>
                  <a:srgbClr val="333333"/>
                </a:solidFill>
                <a:effectLst/>
                <a:latin typeface="Open Sans" panose="020B0606030504020204" pitchFamily="34" charset="0"/>
              </a:rPr>
              <a:t>The Local Small Business Reserve Program (LSBRP) ensures that County departments award 25 percent (with specified exceptions) of their procurements for goods, services and construction to registered and certified local, small businesses.</a:t>
            </a:r>
          </a:p>
          <a:p>
            <a:pPr lvl="1">
              <a:buFont typeface="Arial" panose="020B0604020202020204" pitchFamily="34" charset="0"/>
              <a:buChar char="•"/>
            </a:pPr>
            <a:r>
              <a:rPr lang="en-US" sz="1800" b="1" kern="1200" dirty="0">
                <a:solidFill>
                  <a:srgbClr val="1F497D"/>
                </a:solidFill>
                <a:latin typeface="+mj-lt"/>
                <a:ea typeface="+mn-ea"/>
                <a:cs typeface="Times New Roman" panose="02020603050405020304" pitchFamily="18" charset="0"/>
                <a:hlinkClick r:id="rId3"/>
              </a:rPr>
              <a:t>https://www.montgomerycountymd.gov/PRO/DBRC/lsbrp.html</a:t>
            </a:r>
            <a:endParaRPr lang="en-US" sz="1800" b="1" kern="1200" dirty="0">
              <a:solidFill>
                <a:srgbClr val="1F497D"/>
              </a:solidFill>
              <a:latin typeface="+mj-lt"/>
              <a:ea typeface="+mn-ea"/>
              <a:cs typeface="Times New Roman" panose="02020603050405020304" pitchFamily="18" charset="0"/>
            </a:endParaRPr>
          </a:p>
          <a:p>
            <a:pPr lvl="1">
              <a:buFont typeface="Arial" panose="020B0604020202020204" pitchFamily="34" charset="0"/>
              <a:buChar char="•"/>
            </a:pPr>
            <a:endParaRPr lang="en-US" sz="1800" b="1" kern="1200" dirty="0">
              <a:solidFill>
                <a:srgbClr val="1F497D"/>
              </a:solidFill>
              <a:latin typeface="+mj-lt"/>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sz="2400" dirty="0">
              <a:solidFill>
                <a:srgbClr val="3F5378"/>
              </a:solidFill>
            </a:endParaRPr>
          </a:p>
        </p:txBody>
      </p:sp>
      <p:sp>
        <p:nvSpPr>
          <p:cNvPr id="535" name="Google Shape;535;p3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200" b="1"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2496646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4"/>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Montgomery County: </a:t>
            </a:r>
            <a:br>
              <a:rPr lang="en" dirty="0"/>
            </a:br>
            <a:r>
              <a:rPr lang="en" dirty="0"/>
              <a:t>Local Small Business Preference Program</a:t>
            </a:r>
            <a:endParaRPr dirty="0"/>
          </a:p>
        </p:txBody>
      </p:sp>
      <p:sp>
        <p:nvSpPr>
          <p:cNvPr id="534" name="Google Shape;534;p34"/>
          <p:cNvSpPr txBox="1">
            <a:spLocks noGrp="1"/>
          </p:cNvSpPr>
          <p:nvPr>
            <p:ph type="body" idx="1"/>
          </p:nvPr>
        </p:nvSpPr>
        <p:spPr>
          <a:xfrm>
            <a:off x="198120" y="1440180"/>
            <a:ext cx="6748755" cy="3511920"/>
          </a:xfrm>
          <a:prstGeom prst="rect">
            <a:avLst/>
          </a:prstGeom>
        </p:spPr>
        <p:txBody>
          <a:bodyPr spcFirstLastPara="1" wrap="square" lIns="91425" tIns="91425" rIns="91425" bIns="91425" anchor="ctr" anchorCtr="0">
            <a:noAutofit/>
          </a:bodyPr>
          <a:lstStyle/>
          <a:p>
            <a:pPr lvl="1">
              <a:buFont typeface="Arial" panose="020B0604020202020204" pitchFamily="34" charset="0"/>
              <a:buChar char="•"/>
            </a:pPr>
            <a:r>
              <a:rPr lang="en-US" sz="1800" b="0" i="0" dirty="0">
                <a:solidFill>
                  <a:srgbClr val="333333"/>
                </a:solidFill>
                <a:effectLst/>
                <a:latin typeface="Open Sans" panose="020B0606030504020204" pitchFamily="34" charset="0"/>
              </a:rPr>
              <a:t>The Local Business Preference Program (LBPP) is a local preference points program, so Montgomery County-based businesses will receive an extra 10% preference points on proposals.</a:t>
            </a:r>
          </a:p>
          <a:p>
            <a:pPr lvl="1">
              <a:buFont typeface="Arial" panose="020B0604020202020204" pitchFamily="34" charset="0"/>
              <a:buChar char="•"/>
            </a:pPr>
            <a:r>
              <a:rPr lang="en-US" sz="1800" b="1" kern="1200" dirty="0">
                <a:solidFill>
                  <a:srgbClr val="1F497D"/>
                </a:solidFill>
                <a:latin typeface="+mj-lt"/>
                <a:ea typeface="+mn-ea"/>
                <a:cs typeface="Times New Roman" panose="02020603050405020304" pitchFamily="18" charset="0"/>
                <a:hlinkClick r:id="rId3"/>
              </a:rPr>
              <a:t>https://www.montgomerycountymd.gov/PRO/DBRC/local-business-preference.html</a:t>
            </a:r>
            <a:endParaRPr lang="en-US" sz="1800" b="1" kern="1200" dirty="0">
              <a:solidFill>
                <a:srgbClr val="1F497D"/>
              </a:solidFill>
              <a:latin typeface="+mj-lt"/>
              <a:ea typeface="+mn-ea"/>
              <a:cs typeface="Times New Roman" panose="02020603050405020304" pitchFamily="18" charset="0"/>
            </a:endParaRPr>
          </a:p>
          <a:p>
            <a:pPr marL="533400" lvl="1" indent="0">
              <a:buNone/>
            </a:pPr>
            <a:endParaRPr lang="en-US" sz="1800" b="1" kern="1200" dirty="0">
              <a:solidFill>
                <a:srgbClr val="1F497D"/>
              </a:solidFill>
              <a:latin typeface="+mj-lt"/>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sz="2400" dirty="0">
              <a:solidFill>
                <a:srgbClr val="3F5378"/>
              </a:solidFill>
            </a:endParaRPr>
          </a:p>
        </p:txBody>
      </p:sp>
      <p:sp>
        <p:nvSpPr>
          <p:cNvPr id="535" name="Google Shape;535;p3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200" b="1"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083586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4"/>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Montgomery County: </a:t>
            </a:r>
            <a:br>
              <a:rPr lang="en" dirty="0"/>
            </a:br>
            <a:r>
              <a:rPr lang="en" dirty="0"/>
              <a:t>Local Small Business Subcontracting Program</a:t>
            </a:r>
            <a:endParaRPr dirty="0"/>
          </a:p>
        </p:txBody>
      </p:sp>
      <p:sp>
        <p:nvSpPr>
          <p:cNvPr id="534" name="Google Shape;534;p34"/>
          <p:cNvSpPr txBox="1">
            <a:spLocks noGrp="1"/>
          </p:cNvSpPr>
          <p:nvPr>
            <p:ph type="body" idx="1"/>
          </p:nvPr>
        </p:nvSpPr>
        <p:spPr>
          <a:xfrm>
            <a:off x="814275" y="1806600"/>
            <a:ext cx="6132600" cy="3145500"/>
          </a:xfrm>
          <a:prstGeom prst="rect">
            <a:avLst/>
          </a:prstGeom>
        </p:spPr>
        <p:txBody>
          <a:bodyPr spcFirstLastPara="1" wrap="square" lIns="91425" tIns="91425" rIns="91425" bIns="91425" anchor="ctr" anchorCtr="0">
            <a:no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kern="1200" dirty="0">
              <a:solidFill>
                <a:srgbClr val="1F497D"/>
              </a:solidFill>
              <a:latin typeface="+mj-lt"/>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sz="2400" dirty="0">
              <a:solidFill>
                <a:srgbClr val="3F5378"/>
              </a:solidFill>
            </a:endParaRPr>
          </a:p>
        </p:txBody>
      </p:sp>
      <p:sp>
        <p:nvSpPr>
          <p:cNvPr id="535" name="Google Shape;535;p3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200" b="1"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
        <p:nvSpPr>
          <p:cNvPr id="6" name="TextBox 5">
            <a:extLst>
              <a:ext uri="{FF2B5EF4-FFF2-40B4-BE49-F238E27FC236}">
                <a16:creationId xmlns:a16="http://schemas.microsoft.com/office/drawing/2014/main" id="{B2A62493-6A84-4191-97C3-6351EF776EE8}"/>
              </a:ext>
            </a:extLst>
          </p:cNvPr>
          <p:cNvSpPr txBox="1"/>
          <p:nvPr/>
        </p:nvSpPr>
        <p:spPr>
          <a:xfrm>
            <a:off x="739140" y="1405770"/>
            <a:ext cx="6697980" cy="30162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333333"/>
                </a:solidFill>
                <a:effectLst/>
                <a:uLnTx/>
                <a:uFillTx/>
                <a:latin typeface="Open Sans" panose="020B0606030504020204" pitchFamily="34" charset="0"/>
                <a:cs typeface="Arial"/>
                <a:sym typeface="Arial"/>
              </a:rPr>
              <a:t>Local Business subcontracting goals: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333333"/>
              </a:solidFill>
              <a:effectLst/>
              <a:uLnTx/>
              <a:uFillTx/>
              <a:latin typeface="Open Sans" panose="020B0606030504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800" b="0" i="0" u="none" strike="noStrike" kern="0" cap="none" spc="0" normalizeH="0" baseline="0" noProof="0" dirty="0">
                <a:ln>
                  <a:noFill/>
                </a:ln>
                <a:solidFill>
                  <a:srgbClr val="333333"/>
                </a:solidFill>
                <a:effectLst/>
                <a:uLnTx/>
                <a:uFillTx/>
                <a:latin typeface="Open Sans" panose="020B0606030504020204" pitchFamily="34" charset="0"/>
                <a:cs typeface="Arial"/>
                <a:sym typeface="Arial"/>
              </a:rPr>
              <a:t> At least 10% of the contract dollars awarded for each High Dollar Value Contract should be awarded to a Local Business; and</a:t>
            </a:r>
            <a:br>
              <a:rPr kumimoji="0" lang="en-US" sz="1800" b="0" i="0" u="none" strike="noStrike" kern="0" cap="none" spc="0" normalizeH="0" baseline="0" noProof="0" dirty="0">
                <a:ln>
                  <a:noFill/>
                </a:ln>
                <a:solidFill>
                  <a:srgbClr val="333333"/>
                </a:solidFill>
                <a:effectLst/>
                <a:uLnTx/>
                <a:uFillTx/>
                <a:latin typeface="Open Sans" panose="020B0606030504020204" pitchFamily="34" charset="0"/>
                <a:cs typeface="Arial"/>
                <a:sym typeface="Arial"/>
              </a:rPr>
            </a:br>
            <a:endParaRPr kumimoji="0" lang="en-US" sz="1800" b="0" i="0" u="none" strike="noStrike" kern="0" cap="none" spc="0" normalizeH="0" baseline="0" noProof="0" dirty="0">
              <a:ln>
                <a:noFill/>
              </a:ln>
              <a:solidFill>
                <a:srgbClr val="333333"/>
              </a:solidFill>
              <a:effectLst/>
              <a:uLnTx/>
              <a:uFillTx/>
              <a:latin typeface="Open Sans" panose="020B0606030504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800" b="0" i="0" u="none" strike="noStrike" kern="0" cap="none" spc="0" normalizeH="0" baseline="0" noProof="0" dirty="0">
                <a:ln>
                  <a:noFill/>
                </a:ln>
                <a:solidFill>
                  <a:srgbClr val="333333"/>
                </a:solidFill>
                <a:effectLst/>
                <a:uLnTx/>
                <a:uFillTx/>
                <a:latin typeface="Open Sans" panose="020B0606030504020204" pitchFamily="34" charset="0"/>
                <a:cs typeface="Arial"/>
                <a:sym typeface="Arial"/>
              </a:rPr>
              <a:t> At least 10% of the total dollar value of all High Dollar Value Contracts in the aggregate should be awarded to Local Businesses.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333333"/>
              </a:solidFill>
              <a:effectLst/>
              <a:uLnTx/>
              <a:uFillTx/>
              <a:latin typeface="Open Sans" panose="020B0606030504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US" sz="1400" b="0" i="0" u="none" strike="noStrike" kern="0" cap="none" spc="0" normalizeH="0" baseline="0" noProof="0" dirty="0">
              <a:ln>
                <a:noFill/>
              </a:ln>
              <a:solidFill>
                <a:srgbClr val="333333"/>
              </a:solidFill>
              <a:effectLst/>
              <a:uLnTx/>
              <a:uFillTx/>
              <a:latin typeface="Open Sans" panose="020B0606030504020204" pitchFamily="34" charset="0"/>
              <a:cs typeface="Arial"/>
              <a:sym typeface="Arial"/>
            </a:endParaRPr>
          </a:p>
        </p:txBody>
      </p:sp>
      <p:sp>
        <p:nvSpPr>
          <p:cNvPr id="8" name="TextBox 7">
            <a:extLst>
              <a:ext uri="{FF2B5EF4-FFF2-40B4-BE49-F238E27FC236}">
                <a16:creationId xmlns:a16="http://schemas.microsoft.com/office/drawing/2014/main" id="{C437F883-73DF-4E82-A93B-DE9705DAC600}"/>
              </a:ext>
            </a:extLst>
          </p:cNvPr>
          <p:cNvSpPr txBox="1"/>
          <p:nvPr/>
        </p:nvSpPr>
        <p:spPr>
          <a:xfrm>
            <a:off x="814275" y="4084146"/>
            <a:ext cx="457581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3"/>
              </a:rPr>
              <a:t>https://www.montgomerycountymd.gov/PRO/DBRC/local-business-subcontracting.html</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531210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4"/>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Montgomery County Office of Procurement: </a:t>
            </a:r>
            <a:br>
              <a:rPr lang="en" dirty="0"/>
            </a:br>
            <a:r>
              <a:rPr lang="en" dirty="0"/>
              <a:t>Helpful Links</a:t>
            </a:r>
            <a:endParaRPr dirty="0"/>
          </a:p>
        </p:txBody>
      </p:sp>
      <p:sp>
        <p:nvSpPr>
          <p:cNvPr id="534" name="Google Shape;534;p34"/>
          <p:cNvSpPr txBox="1">
            <a:spLocks noGrp="1"/>
          </p:cNvSpPr>
          <p:nvPr>
            <p:ph type="body" idx="1"/>
          </p:nvPr>
        </p:nvSpPr>
        <p:spPr>
          <a:xfrm>
            <a:off x="814275" y="1806600"/>
            <a:ext cx="6132600" cy="3145500"/>
          </a:xfrm>
          <a:prstGeom prst="rect">
            <a:avLst/>
          </a:prstGeom>
        </p:spPr>
        <p:txBody>
          <a:bodyPr spcFirstLastPara="1" wrap="square" lIns="91425" tIns="91425" rIns="91425" bIns="91425" anchor="ctr" anchorCtr="0">
            <a:no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kern="1200" dirty="0">
              <a:solidFill>
                <a:srgbClr val="1F497D"/>
              </a:solidFill>
              <a:latin typeface="+mj-lt"/>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sz="2400" dirty="0">
              <a:solidFill>
                <a:srgbClr val="3F5378"/>
              </a:solidFill>
            </a:endParaRPr>
          </a:p>
        </p:txBody>
      </p:sp>
      <p:sp>
        <p:nvSpPr>
          <p:cNvPr id="535" name="Google Shape;535;p3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200" b="1"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
        <p:nvSpPr>
          <p:cNvPr id="6" name="TextBox 5">
            <a:extLst>
              <a:ext uri="{FF2B5EF4-FFF2-40B4-BE49-F238E27FC236}">
                <a16:creationId xmlns:a16="http://schemas.microsoft.com/office/drawing/2014/main" id="{57350E39-300E-4023-BB97-40B8A344B65E}"/>
              </a:ext>
            </a:extLst>
          </p:cNvPr>
          <p:cNvSpPr txBox="1"/>
          <p:nvPr/>
        </p:nvSpPr>
        <p:spPr>
          <a:xfrm>
            <a:off x="251460" y="1426938"/>
            <a:ext cx="7719060" cy="3323987"/>
          </a:xfrm>
          <a:prstGeom prst="rect">
            <a:avLst/>
          </a:prstGeom>
          <a:noFill/>
        </p:spPr>
        <p:txBody>
          <a:bodyPr wrap="square">
            <a:spAutoFit/>
          </a:bodyPr>
          <a:lstStyle/>
          <a:p>
            <a:pPr marL="61595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sym typeface="Arial"/>
              </a:rPr>
              <a:t>Procurement website </a:t>
            </a:r>
            <a:r>
              <a:rPr kumimoji="0" lang="en-US" sz="1400" b="0"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sym typeface="Arial"/>
                <a:hlinkClick r:id="rId3"/>
              </a:rPr>
              <a:t>www.montgomerycountymd.gov/PRO</a:t>
            </a:r>
            <a:br>
              <a:rPr kumimoji="0" lang="en-US" sz="1400" b="0"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sym typeface="Arial"/>
              </a:rPr>
            </a:br>
            <a:r>
              <a:rPr kumimoji="0" lang="en-US" sz="1400" b="0"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sym typeface="Arial"/>
              </a:rPr>
              <a:t> </a:t>
            </a:r>
          </a:p>
          <a:p>
            <a:pPr marL="61595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sym typeface="Arial"/>
              </a:rPr>
              <a:t>Vendor Registration System </a:t>
            </a:r>
            <a:r>
              <a:rPr kumimoji="0" lang="en-US" sz="1400" b="0"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sym typeface="Arial"/>
                <a:hlinkClick r:id="rId4"/>
              </a:rPr>
              <a:t>www.mcipcc.net</a:t>
            </a:r>
            <a:r>
              <a:rPr kumimoji="0" lang="en-US" sz="1400" b="0"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sym typeface="Arial"/>
              </a:rPr>
              <a:t> </a:t>
            </a:r>
            <a:br>
              <a:rPr kumimoji="0" lang="en-US" sz="1400" b="0"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sym typeface="Arial"/>
              </a:rPr>
            </a:br>
            <a:endParaRPr kumimoji="0" lang="en-US" sz="1400" b="0"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sym typeface="Arial"/>
            </a:endParaRPr>
          </a:p>
          <a:p>
            <a:pPr marL="61595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sym typeface="Arial"/>
              </a:rPr>
              <a:t>Vendor Resources </a:t>
            </a:r>
            <a:r>
              <a:rPr kumimoji="0" lang="en-US" sz="1400" b="0"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sym typeface="Arial"/>
                <a:hlinkClick r:id="rId5"/>
              </a:rPr>
              <a:t>https://www.montgomerycountymd.gov/PRO/vendor-resources/index.html</a:t>
            </a:r>
            <a:r>
              <a:rPr kumimoji="0" lang="en-US" sz="1400" b="0"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sym typeface="Arial"/>
              </a:rPr>
              <a:t> </a:t>
            </a:r>
            <a:br>
              <a:rPr kumimoji="0" lang="en-US" sz="1400" b="0"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sym typeface="Arial"/>
              </a:rPr>
            </a:br>
            <a:endParaRPr kumimoji="0" lang="en-US" sz="1400" b="0"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sym typeface="Arial"/>
            </a:endParaRPr>
          </a:p>
          <a:p>
            <a:pPr marL="61595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Times New Roman" panose="02020603050405020304" pitchFamily="18" charset="0"/>
                <a:sym typeface="Arial"/>
              </a:rPr>
              <a:t>PROjection</a:t>
            </a:r>
            <a:r>
              <a:rPr kumimoji="0" lang="en-US" sz="14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sym typeface="Arial"/>
              </a:rPr>
              <a:t> (Forecasting tool)</a:t>
            </a:r>
          </a:p>
          <a:p>
            <a:pPr marL="61595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sym typeface="Arial"/>
                <a:hlinkClick r:id="rId6"/>
              </a:rPr>
              <a:t>https://www.montgomerycountymd.gov/PRO/solicitations/projections.html</a:t>
            </a:r>
            <a:r>
              <a:rPr kumimoji="0" lang="en-US" sz="1400" b="0"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sym typeface="Arial"/>
              </a:rPr>
              <a:t> </a:t>
            </a:r>
            <a:br>
              <a:rPr kumimoji="0" lang="en-US" sz="1400" b="0"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sym typeface="Arial"/>
              </a:rPr>
            </a:br>
            <a:endParaRPr kumimoji="0" lang="en-US" sz="1400" b="0"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sym typeface="Arial"/>
            </a:endParaRPr>
          </a:p>
          <a:p>
            <a:pPr marL="61595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sym typeface="Arial"/>
              </a:rPr>
              <a:t>Subscribe to weekly newsletter</a:t>
            </a:r>
          </a:p>
          <a:p>
            <a:pPr marL="61595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FF"/>
                </a:solidFill>
                <a:effectLst/>
                <a:uLnTx/>
                <a:uFillTx/>
                <a:latin typeface="Arial"/>
                <a:ea typeface="Calibri" panose="020F0502020204030204" pitchFamily="34" charset="0"/>
                <a:cs typeface="Times New Roman" panose="02020603050405020304" pitchFamily="18" charset="0"/>
                <a:sym typeface="Arial"/>
                <a:hlinkClick r:id="rId7"/>
              </a:rPr>
              <a:t>https://content.govdelivery.com/accounts/MDMONTGOMERY/bulletins/2fb9c49</a:t>
            </a:r>
            <a:r>
              <a:rPr kumimoji="0" lang="en-US" sz="14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 </a:t>
            </a:r>
            <a:br>
              <a:rPr kumimoji="0" lang="en-US" sz="14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br>
            <a:endParaRPr kumimoji="0" lang="en-US" sz="1400" b="0"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sym typeface="Arial"/>
            </a:endParaRPr>
          </a:p>
          <a:p>
            <a:pPr marL="61595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sym typeface="Arial"/>
              </a:rPr>
              <a:t>Monthly Virtual Open House (Third Wed 10AM-11AM)</a:t>
            </a:r>
          </a:p>
          <a:p>
            <a:pPr marL="61595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F80"/>
                </a:solidFill>
                <a:effectLst/>
                <a:uLnTx/>
                <a:uFillTx/>
                <a:latin typeface="Arial"/>
                <a:ea typeface="+mn-ea"/>
                <a:cs typeface="Times New Roman" panose="02020603050405020304" pitchFamily="18" charset="0"/>
                <a:sym typeface="Arial"/>
              </a:rPr>
              <a:t>Check the event calendar on </a:t>
            </a:r>
            <a:r>
              <a:rPr kumimoji="0" lang="en-US" sz="1400" b="0" i="0" u="none" strike="noStrike" kern="1200" cap="none" spc="0" normalizeH="0" baseline="0" noProof="0" dirty="0">
                <a:ln>
                  <a:noFill/>
                </a:ln>
                <a:solidFill>
                  <a:srgbClr val="003F80"/>
                </a:solidFill>
                <a:effectLst/>
                <a:uLnTx/>
                <a:uFillTx/>
                <a:latin typeface="Arial"/>
                <a:ea typeface="+mn-ea"/>
                <a:cs typeface="Times New Roman" panose="02020603050405020304" pitchFamily="18" charset="0"/>
                <a:sym typeface="Arial"/>
                <a:hlinkClick r:id="rId8"/>
              </a:rPr>
              <a:t>www.montgomerycountymd.gov/pro</a:t>
            </a:r>
            <a:r>
              <a:rPr kumimoji="0" lang="en-US" sz="1400" b="0" i="0" u="none" strike="noStrike" kern="1200" cap="none" spc="0" normalizeH="0" baseline="0" noProof="0" dirty="0">
                <a:ln>
                  <a:noFill/>
                </a:ln>
                <a:solidFill>
                  <a:srgbClr val="003F80"/>
                </a:solidFill>
                <a:effectLst/>
                <a:uLnTx/>
                <a:uFillTx/>
                <a:latin typeface="Arial"/>
                <a:ea typeface="+mn-ea"/>
                <a:cs typeface="Times New Roman" panose="02020603050405020304" pitchFamily="18" charset="0"/>
                <a:sym typeface="Arial"/>
              </a:rPr>
              <a:t>)</a:t>
            </a:r>
            <a:endParaRPr kumimoji="0" lang="en-US" sz="1400" b="0"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sym typeface="Arial"/>
            </a:endParaRPr>
          </a:p>
        </p:txBody>
      </p:sp>
    </p:spTree>
    <p:extLst>
      <p:ext uri="{BB962C8B-B14F-4D97-AF65-F5344CB8AC3E}">
        <p14:creationId xmlns:p14="http://schemas.microsoft.com/office/powerpoint/2010/main" val="817773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3B0203-0D40-4AA0-A93B-0587E9303ABA}"/>
              </a:ext>
            </a:extLst>
          </p:cNvPr>
          <p:cNvSpPr>
            <a:spLocks noGrp="1"/>
          </p:cNvSpPr>
          <p:nvPr>
            <p:ph type="sldNum" sz="quarter" idx="12"/>
          </p:nvPr>
        </p:nvSpPr>
        <p:spPr/>
        <p:txBody>
          <a:bodyPr/>
          <a:lstStyle/>
          <a:p>
            <a:fld id="{30F5E50A-E9FA-4F5C-AA86-9990416D48FC}" type="slidenum">
              <a:rPr lang="en-US" smtClean="0"/>
              <a:t>5</a:t>
            </a:fld>
            <a:endParaRPr lang="en-US"/>
          </a:p>
        </p:txBody>
      </p:sp>
      <p:pic>
        <p:nvPicPr>
          <p:cNvPr id="6" name="Picture 5" descr="A picture containing text, newspaper&#10;&#10;Description automatically generated">
            <a:extLst>
              <a:ext uri="{FF2B5EF4-FFF2-40B4-BE49-F238E27FC236}">
                <a16:creationId xmlns:a16="http://schemas.microsoft.com/office/drawing/2014/main" id="{E27FC3E6-BDE8-4542-95AC-5693802B14C7}"/>
              </a:ext>
            </a:extLst>
          </p:cNvPr>
          <p:cNvPicPr>
            <a:picLocks noChangeAspect="1"/>
          </p:cNvPicPr>
          <p:nvPr/>
        </p:nvPicPr>
        <p:blipFill>
          <a:blip r:embed="rId2"/>
          <a:stretch>
            <a:fillRect/>
          </a:stretch>
        </p:blipFill>
        <p:spPr>
          <a:xfrm>
            <a:off x="2826773" y="230610"/>
            <a:ext cx="3490453" cy="4791978"/>
          </a:xfrm>
          <a:prstGeom prst="rect">
            <a:avLst/>
          </a:prstGeom>
        </p:spPr>
      </p:pic>
    </p:spTree>
    <p:extLst>
      <p:ext uri="{BB962C8B-B14F-4D97-AF65-F5344CB8AC3E}">
        <p14:creationId xmlns:p14="http://schemas.microsoft.com/office/powerpoint/2010/main" val="6163414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pSp>
        <p:nvGrpSpPr>
          <p:cNvPr id="376" name="Google Shape;376;p25"/>
          <p:cNvGrpSpPr/>
          <p:nvPr/>
        </p:nvGrpSpPr>
        <p:grpSpPr>
          <a:xfrm>
            <a:off x="552885" y="1385750"/>
            <a:ext cx="8044527" cy="2067200"/>
            <a:chOff x="185742" y="1287960"/>
            <a:chExt cx="8044527" cy="2067200"/>
          </a:xfrm>
        </p:grpSpPr>
        <p:sp>
          <p:nvSpPr>
            <p:cNvPr id="377" name="Google Shape;377;p25"/>
            <p:cNvSpPr/>
            <p:nvPr/>
          </p:nvSpPr>
          <p:spPr>
            <a:xfrm>
              <a:off x="6978450" y="1287960"/>
              <a:ext cx="1243800" cy="414300"/>
            </a:xfrm>
            <a:prstGeom prst="triangle">
              <a:avLst>
                <a:gd name="adj"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78" name="Google Shape;378;p25"/>
            <p:cNvSpPr/>
            <p:nvPr/>
          </p:nvSpPr>
          <p:spPr>
            <a:xfrm rot="10800000" flipH="1">
              <a:off x="1423250" y="1697050"/>
              <a:ext cx="5566500" cy="1243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79" name="Google Shape;379;p25"/>
            <p:cNvSpPr/>
            <p:nvPr/>
          </p:nvSpPr>
          <p:spPr>
            <a:xfrm rot="10800000" flipH="1">
              <a:off x="6986470" y="1697043"/>
              <a:ext cx="1243800" cy="12438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80" name="Google Shape;380;p25"/>
            <p:cNvSpPr/>
            <p:nvPr/>
          </p:nvSpPr>
          <p:spPr>
            <a:xfrm flipH="1">
              <a:off x="185742" y="1697043"/>
              <a:ext cx="1243800" cy="12438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81" name="Google Shape;381;p25"/>
            <p:cNvSpPr/>
            <p:nvPr/>
          </p:nvSpPr>
          <p:spPr>
            <a:xfrm rot="10800000">
              <a:off x="185748" y="2940860"/>
              <a:ext cx="1243800" cy="414300"/>
            </a:xfrm>
            <a:prstGeom prst="triangle">
              <a:avLst>
                <a:gd name="adj"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sp>
        <p:nvSpPr>
          <p:cNvPr id="382" name="Google Shape;382;p25"/>
          <p:cNvSpPr txBox="1">
            <a:spLocks noGrp="1"/>
          </p:cNvSpPr>
          <p:nvPr>
            <p:ph type="ctrTitle" idx="4294967295"/>
          </p:nvPr>
        </p:nvSpPr>
        <p:spPr>
          <a:xfrm>
            <a:off x="558475" y="1808800"/>
            <a:ext cx="8039100" cy="122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dirty="0">
                <a:solidFill>
                  <a:srgbClr val="3F5378"/>
                </a:solidFill>
              </a:rPr>
              <a:t>Q&amp;A Session</a:t>
            </a:r>
            <a:endParaRPr sz="7200" dirty="0">
              <a:solidFill>
                <a:srgbClr val="3F5378"/>
              </a:solidFill>
            </a:endParaRPr>
          </a:p>
        </p:txBody>
      </p:sp>
      <p:sp>
        <p:nvSpPr>
          <p:cNvPr id="384" name="Google Shape;384;p2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spTree>
    <p:extLst>
      <p:ext uri="{BB962C8B-B14F-4D97-AF65-F5344CB8AC3E}">
        <p14:creationId xmlns:p14="http://schemas.microsoft.com/office/powerpoint/2010/main" val="3937545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6"/>
          <p:cNvSpPr txBox="1">
            <a:spLocks noGrp="1"/>
          </p:cNvSpPr>
          <p:nvPr>
            <p:ph type="ctrTitle"/>
          </p:nvPr>
        </p:nvSpPr>
        <p:spPr>
          <a:xfrm>
            <a:off x="463525" y="2871148"/>
            <a:ext cx="40944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NETWORKING BREAK</a:t>
            </a:r>
            <a:endParaRPr dirty="0"/>
          </a:p>
        </p:txBody>
      </p:sp>
      <p:sp>
        <p:nvSpPr>
          <p:cNvPr id="557" name="Google Shape;557;p36"/>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dirty="0"/>
              <a:t>10:45am – 11:00am</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685799" y="1090750"/>
            <a:ext cx="6114143" cy="296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Upcoming Procurement Opportunities</a:t>
            </a:r>
            <a:endParaRPr dirty="0"/>
          </a:p>
        </p:txBody>
      </p:sp>
      <p:pic>
        <p:nvPicPr>
          <p:cNvPr id="3" name="Picture 2" descr="A picture containing logo&#10;&#10;Description automatically generated">
            <a:extLst>
              <a:ext uri="{FF2B5EF4-FFF2-40B4-BE49-F238E27FC236}">
                <a16:creationId xmlns:a16="http://schemas.microsoft.com/office/drawing/2014/main" id="{7DD8529F-65D0-439B-BF7A-292ED54C9CFD}"/>
              </a:ext>
            </a:extLst>
          </p:cNvPr>
          <p:cNvPicPr>
            <a:picLocks noChangeAspect="1"/>
          </p:cNvPicPr>
          <p:nvPr/>
        </p:nvPicPr>
        <p:blipFill>
          <a:blip r:embed="rId3"/>
          <a:stretch>
            <a:fillRect/>
          </a:stretch>
        </p:blipFill>
        <p:spPr>
          <a:xfrm>
            <a:off x="812801" y="103069"/>
            <a:ext cx="2301566" cy="846528"/>
          </a:xfrm>
          <a:prstGeom prst="rect">
            <a:avLst/>
          </a:prstGeom>
        </p:spPr>
      </p:pic>
      <p:sp>
        <p:nvSpPr>
          <p:cNvPr id="11" name="TextBox 10">
            <a:extLst>
              <a:ext uri="{FF2B5EF4-FFF2-40B4-BE49-F238E27FC236}">
                <a16:creationId xmlns:a16="http://schemas.microsoft.com/office/drawing/2014/main" id="{D5B8F0E5-1106-4547-A000-05C75001CF50}"/>
              </a:ext>
            </a:extLst>
          </p:cNvPr>
          <p:cNvSpPr txBox="1"/>
          <p:nvPr/>
        </p:nvSpPr>
        <p:spPr>
          <a:xfrm>
            <a:off x="736600" y="3384973"/>
            <a:ext cx="45792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
                <a:srgbClr val="FF9800"/>
              </a:buClr>
              <a:buSzPts val="2000"/>
              <a:buFont typeface="Roboto Condensed Light"/>
              <a:buNone/>
              <a:tabLst/>
              <a:defRPr/>
            </a:pPr>
            <a:r>
              <a:rPr kumimoji="0" lang="en-US" sz="2000" b="0" i="0" u="none" strike="noStrike" kern="0" cap="none" spc="0" normalizeH="0" baseline="0" noProof="0" dirty="0">
                <a:ln>
                  <a:noFill/>
                </a:ln>
                <a:solidFill>
                  <a:srgbClr val="FF9800"/>
                </a:solidFill>
                <a:effectLst/>
                <a:uLnTx/>
                <a:uFillTx/>
                <a:latin typeface="Roboto Condensed Light"/>
                <a:ea typeface="Roboto Condensed Light"/>
                <a:sym typeface="Roboto Condensed Light"/>
              </a:rPr>
              <a:t>11:00am -11:45am</a:t>
            </a:r>
          </a:p>
        </p:txBody>
      </p:sp>
    </p:spTree>
    <p:extLst>
      <p:ext uri="{BB962C8B-B14F-4D97-AF65-F5344CB8AC3E}">
        <p14:creationId xmlns:p14="http://schemas.microsoft.com/office/powerpoint/2010/main" val="20262210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6"/>
          <p:cNvSpPr txBox="1">
            <a:spLocks noGrp="1"/>
          </p:cNvSpPr>
          <p:nvPr>
            <p:ph type="ctrTitle"/>
          </p:nvPr>
        </p:nvSpPr>
        <p:spPr>
          <a:xfrm>
            <a:off x="463525" y="2871148"/>
            <a:ext cx="4739846"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Montgomery </a:t>
            </a:r>
            <a:r>
              <a:rPr lang="en-US" dirty="0"/>
              <a:t>College</a:t>
            </a:r>
            <a:endParaRPr dirty="0"/>
          </a:p>
        </p:txBody>
      </p:sp>
      <p:sp>
        <p:nvSpPr>
          <p:cNvPr id="557" name="Google Shape;557;p36"/>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i="1" dirty="0"/>
              <a:t>Patrick Johnson</a:t>
            </a:r>
            <a:endParaRPr i="1" dirty="0"/>
          </a:p>
        </p:txBody>
      </p:sp>
    </p:spTree>
    <p:extLst>
      <p:ext uri="{BB962C8B-B14F-4D97-AF65-F5344CB8AC3E}">
        <p14:creationId xmlns:p14="http://schemas.microsoft.com/office/powerpoint/2010/main" val="32537506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9438A-7E55-42F8-ACC5-F53474FE5689}"/>
              </a:ext>
            </a:extLst>
          </p:cNvPr>
          <p:cNvSpPr>
            <a:spLocks noGrp="1"/>
          </p:cNvSpPr>
          <p:nvPr>
            <p:ph type="title"/>
          </p:nvPr>
        </p:nvSpPr>
        <p:spPr/>
        <p:txBody>
          <a:bodyPr/>
          <a:lstStyle/>
          <a:p>
            <a:r>
              <a:rPr lang="en-US" dirty="0"/>
              <a:t>Montgomery College</a:t>
            </a:r>
          </a:p>
        </p:txBody>
      </p:sp>
      <p:sp>
        <p:nvSpPr>
          <p:cNvPr id="3" name="Content Placeholder 2">
            <a:extLst>
              <a:ext uri="{FF2B5EF4-FFF2-40B4-BE49-F238E27FC236}">
                <a16:creationId xmlns:a16="http://schemas.microsoft.com/office/drawing/2014/main" id="{71A51F86-51AC-40F0-9A83-9EE9CB6DE89B}"/>
              </a:ext>
            </a:extLst>
          </p:cNvPr>
          <p:cNvSpPr>
            <a:spLocks noGrp="1"/>
          </p:cNvSpPr>
          <p:nvPr>
            <p:ph idx="1"/>
          </p:nvPr>
        </p:nvSpPr>
        <p:spPr>
          <a:xfrm>
            <a:off x="697466" y="1134247"/>
            <a:ext cx="7886700" cy="3263504"/>
          </a:xfrm>
        </p:spPr>
        <p:txBody>
          <a:bodyPr>
            <a:normAutofit fontScale="85000" lnSpcReduction="20000"/>
          </a:bodyPr>
          <a:lstStyle/>
          <a:p>
            <a:r>
              <a:rPr lang="en-US" dirty="0"/>
              <a:t>The Office of Procurement supports the educational mission of Montgomery College through the acquisition of goods and services with considerations of price, time, and source, while adhering to all applicable laws, regulations and College policy. </a:t>
            </a:r>
          </a:p>
          <a:p>
            <a:r>
              <a:rPr lang="en-US" dirty="0"/>
              <a:t>We are looking to engage vendors that are qualified in the areas of need, and possess the experience and capacity to fulfill commodity or service requirements.</a:t>
            </a:r>
          </a:p>
          <a:p>
            <a:r>
              <a:rPr lang="en-US" dirty="0"/>
              <a:t> The College purchases copy paper to construction services, and everything in between.</a:t>
            </a:r>
          </a:p>
          <a:p>
            <a:r>
              <a:rPr lang="en-US" dirty="0"/>
              <a:t>College bid opportunities can be found at the website link below. </a:t>
            </a:r>
          </a:p>
          <a:p>
            <a:pPr marL="0" indent="0">
              <a:buNone/>
            </a:pPr>
            <a:r>
              <a:rPr lang="en-US" dirty="0">
                <a:hlinkClick r:id="rId2"/>
              </a:rPr>
              <a:t>https://info.montgomerycollege.edu/offices/procurement/bid-opportunities.html</a:t>
            </a:r>
            <a:r>
              <a:rPr lang="en-US" dirty="0"/>
              <a:t> </a:t>
            </a:r>
          </a:p>
          <a:p>
            <a:r>
              <a:rPr lang="en-US" dirty="0"/>
              <a:t>When submitting proposals in response to College bid opportunities, email to </a:t>
            </a:r>
            <a:r>
              <a:rPr lang="en-US" u="sng" dirty="0">
                <a:solidFill>
                  <a:srgbClr val="0000FF"/>
                </a:solidFill>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vendor.proposals@montgomerycollege.edu</a:t>
            </a:r>
            <a:endParaRPr lang="en-US" dirty="0"/>
          </a:p>
          <a:p>
            <a:endParaRPr lang="en-US" dirty="0"/>
          </a:p>
          <a:p>
            <a:endParaRPr lang="en-US" dirty="0"/>
          </a:p>
        </p:txBody>
      </p:sp>
      <p:sp>
        <p:nvSpPr>
          <p:cNvPr id="4" name="Isosceles Triangle 3">
            <a:extLst>
              <a:ext uri="{FF2B5EF4-FFF2-40B4-BE49-F238E27FC236}">
                <a16:creationId xmlns:a16="http://schemas.microsoft.com/office/drawing/2014/main" id="{13DDC08A-8C20-478E-AB2F-370CF58F2D66}"/>
              </a:ext>
            </a:extLst>
          </p:cNvPr>
          <p:cNvSpPr/>
          <p:nvPr/>
        </p:nvSpPr>
        <p:spPr>
          <a:xfrm rot="10800000">
            <a:off x="6354264" y="0"/>
            <a:ext cx="1775461" cy="994172"/>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 name="Isosceles Triangle 4">
            <a:extLst>
              <a:ext uri="{FF2B5EF4-FFF2-40B4-BE49-F238E27FC236}">
                <a16:creationId xmlns:a16="http://schemas.microsoft.com/office/drawing/2014/main" id="{A2697064-EC8F-4013-9A7B-71EACDED22DC}"/>
              </a:ext>
            </a:extLst>
          </p:cNvPr>
          <p:cNvSpPr/>
          <p:nvPr/>
        </p:nvSpPr>
        <p:spPr>
          <a:xfrm rot="2698265">
            <a:off x="8111238" y="-107102"/>
            <a:ext cx="1508402" cy="761891"/>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Slide Number Placeholder 9">
            <a:extLst>
              <a:ext uri="{FF2B5EF4-FFF2-40B4-BE49-F238E27FC236}">
                <a16:creationId xmlns:a16="http://schemas.microsoft.com/office/drawing/2014/main" id="{E930083D-FBD6-458F-A891-53FF7481EF31}"/>
              </a:ext>
            </a:extLst>
          </p:cNvPr>
          <p:cNvSpPr>
            <a:spLocks noGrp="1"/>
          </p:cNvSpPr>
          <p:nvPr>
            <p:ph type="sldNum" sz="quarter" idx="12"/>
          </p:nvPr>
        </p:nvSpPr>
        <p:spPr/>
        <p:txBody>
          <a:bodyPr/>
          <a:lstStyle/>
          <a:p>
            <a:pPr defTabSz="685800">
              <a:buClrTx/>
            </a:pPr>
            <a:fld id="{2FDA9ADF-92E1-40A7-B891-AC2E3CECD470}" type="slidenum">
              <a:rPr lang="en-US" kern="1200">
                <a:solidFill>
                  <a:prstClr val="black">
                    <a:tint val="75000"/>
                  </a:prstClr>
                </a:solidFill>
                <a:latin typeface="Calibri" panose="020F0502020204030204"/>
                <a:ea typeface="+mn-ea"/>
                <a:cs typeface="+mn-cs"/>
              </a:rPr>
              <a:pPr defTabSz="685800">
                <a:buClrTx/>
              </a:pPr>
              <a:t>54</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549368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B2FD6-AF36-459F-91C9-82A5B2DEE1A4}"/>
              </a:ext>
            </a:extLst>
          </p:cNvPr>
          <p:cNvSpPr>
            <a:spLocks noGrp="1"/>
          </p:cNvSpPr>
          <p:nvPr>
            <p:ph type="title"/>
          </p:nvPr>
        </p:nvSpPr>
        <p:spPr/>
        <p:txBody>
          <a:bodyPr/>
          <a:lstStyle/>
          <a:p>
            <a:r>
              <a:rPr lang="en-US" dirty="0"/>
              <a:t>Montgomery College</a:t>
            </a:r>
          </a:p>
        </p:txBody>
      </p:sp>
      <p:sp>
        <p:nvSpPr>
          <p:cNvPr id="3" name="Content Placeholder 2">
            <a:extLst>
              <a:ext uri="{FF2B5EF4-FFF2-40B4-BE49-F238E27FC236}">
                <a16:creationId xmlns:a16="http://schemas.microsoft.com/office/drawing/2014/main" id="{0474B097-2864-4B4C-BDEB-46366E91ACF2}"/>
              </a:ext>
            </a:extLst>
          </p:cNvPr>
          <p:cNvSpPr>
            <a:spLocks noGrp="1"/>
          </p:cNvSpPr>
          <p:nvPr>
            <p:ph idx="1"/>
          </p:nvPr>
        </p:nvSpPr>
        <p:spPr/>
        <p:txBody>
          <a:bodyPr/>
          <a:lstStyle/>
          <a:p>
            <a:r>
              <a:rPr lang="en-US" dirty="0"/>
              <a:t>Refer to our “active contracts listing” for existing and expiring “requirements” contract information. See link below</a:t>
            </a:r>
          </a:p>
          <a:p>
            <a:pPr marL="0" indent="0">
              <a:buNone/>
            </a:pPr>
            <a:r>
              <a:rPr lang="en-US" dirty="0">
                <a:hlinkClick r:id="rId2"/>
              </a:rPr>
              <a:t>https://info.montgomerycollege.edu/offices/procurement/active-contracts.html</a:t>
            </a:r>
            <a:endParaRPr lang="en-US" dirty="0"/>
          </a:p>
        </p:txBody>
      </p:sp>
      <p:sp>
        <p:nvSpPr>
          <p:cNvPr id="5" name="Isosceles Triangle 4">
            <a:extLst>
              <a:ext uri="{FF2B5EF4-FFF2-40B4-BE49-F238E27FC236}">
                <a16:creationId xmlns:a16="http://schemas.microsoft.com/office/drawing/2014/main" id="{605A3D3B-A7DA-4F21-85CD-BDA58DC6AEB0}"/>
              </a:ext>
            </a:extLst>
          </p:cNvPr>
          <p:cNvSpPr/>
          <p:nvPr/>
        </p:nvSpPr>
        <p:spPr>
          <a:xfrm>
            <a:off x="1073163" y="4164321"/>
            <a:ext cx="1775461" cy="994172"/>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 name="Isosceles Triangle 5">
            <a:extLst>
              <a:ext uri="{FF2B5EF4-FFF2-40B4-BE49-F238E27FC236}">
                <a16:creationId xmlns:a16="http://schemas.microsoft.com/office/drawing/2014/main" id="{D49DC835-72E5-4F82-B2BB-AC16606F775C}"/>
              </a:ext>
            </a:extLst>
          </p:cNvPr>
          <p:cNvSpPr/>
          <p:nvPr/>
        </p:nvSpPr>
        <p:spPr>
          <a:xfrm rot="13527718">
            <a:off x="-481554" y="4498546"/>
            <a:ext cx="1508402" cy="761891"/>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Rectangle 6">
            <a:extLst>
              <a:ext uri="{FF2B5EF4-FFF2-40B4-BE49-F238E27FC236}">
                <a16:creationId xmlns:a16="http://schemas.microsoft.com/office/drawing/2014/main" id="{DB3D2B4D-8105-4FA9-8E6C-59884D6717BE}"/>
              </a:ext>
            </a:extLst>
          </p:cNvPr>
          <p:cNvSpPr/>
          <p:nvPr/>
        </p:nvSpPr>
        <p:spPr>
          <a:xfrm rot="13587155">
            <a:off x="-536131" y="2939375"/>
            <a:ext cx="2324239" cy="510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Slide Number Placeholder 9">
            <a:extLst>
              <a:ext uri="{FF2B5EF4-FFF2-40B4-BE49-F238E27FC236}">
                <a16:creationId xmlns:a16="http://schemas.microsoft.com/office/drawing/2014/main" id="{CCF24344-CC80-4ACB-98E7-2455EAA820FD}"/>
              </a:ext>
            </a:extLst>
          </p:cNvPr>
          <p:cNvSpPr>
            <a:spLocks noGrp="1"/>
          </p:cNvSpPr>
          <p:nvPr>
            <p:ph type="sldNum" sz="quarter" idx="12"/>
          </p:nvPr>
        </p:nvSpPr>
        <p:spPr/>
        <p:txBody>
          <a:bodyPr/>
          <a:lstStyle/>
          <a:p>
            <a:pPr defTabSz="685800">
              <a:buClrTx/>
            </a:pPr>
            <a:fld id="{2FDA9ADF-92E1-40A7-B891-AC2E3CECD470}" type="slidenum">
              <a:rPr lang="en-US" kern="1200">
                <a:solidFill>
                  <a:prstClr val="black">
                    <a:tint val="75000"/>
                  </a:prstClr>
                </a:solidFill>
                <a:latin typeface="Calibri" panose="020F0502020204030204"/>
                <a:ea typeface="+mn-ea"/>
                <a:cs typeface="+mn-cs"/>
              </a:rPr>
              <a:pPr defTabSz="685800">
                <a:buClrTx/>
              </a:pPr>
              <a:t>55</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513800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9438A-7E55-42F8-ACC5-F53474FE5689}"/>
              </a:ext>
            </a:extLst>
          </p:cNvPr>
          <p:cNvSpPr>
            <a:spLocks noGrp="1"/>
          </p:cNvSpPr>
          <p:nvPr>
            <p:ph type="title"/>
          </p:nvPr>
        </p:nvSpPr>
        <p:spPr/>
        <p:txBody>
          <a:bodyPr/>
          <a:lstStyle/>
          <a:p>
            <a:r>
              <a:rPr lang="en-US" dirty="0"/>
              <a:t>Montgomery College</a:t>
            </a:r>
          </a:p>
        </p:txBody>
      </p:sp>
      <p:sp>
        <p:nvSpPr>
          <p:cNvPr id="3" name="Content Placeholder 2">
            <a:extLst>
              <a:ext uri="{FF2B5EF4-FFF2-40B4-BE49-F238E27FC236}">
                <a16:creationId xmlns:a16="http://schemas.microsoft.com/office/drawing/2014/main" id="{71A51F86-51AC-40F0-9A83-9EE9CB6DE89B}"/>
              </a:ext>
            </a:extLst>
          </p:cNvPr>
          <p:cNvSpPr>
            <a:spLocks noGrp="1"/>
          </p:cNvSpPr>
          <p:nvPr>
            <p:ph idx="1"/>
          </p:nvPr>
        </p:nvSpPr>
        <p:spPr/>
        <p:txBody>
          <a:bodyPr>
            <a:normAutofit fontScale="92500" lnSpcReduction="20000"/>
          </a:bodyPr>
          <a:lstStyle/>
          <a:p>
            <a:r>
              <a:rPr lang="en-US" dirty="0"/>
              <a:t>Website: </a:t>
            </a:r>
            <a:r>
              <a:rPr lang="en-US" dirty="0">
                <a:hlinkClick r:id="rId2"/>
              </a:rPr>
              <a:t>https://info.montgomerycollege.edu/offices/procurement/</a:t>
            </a:r>
            <a:endParaRPr lang="en-US" dirty="0"/>
          </a:p>
          <a:p>
            <a:r>
              <a:rPr lang="en-US" dirty="0"/>
              <a:t>Contact: Patrick Johnson, Director of Procurement </a:t>
            </a:r>
          </a:p>
          <a:p>
            <a:r>
              <a:rPr lang="en-US" dirty="0">
                <a:hlinkClick r:id="rId3"/>
              </a:rPr>
              <a:t>Patrick.johnson@montgomerycollege.edu</a:t>
            </a:r>
            <a:r>
              <a:rPr lang="en-US" dirty="0"/>
              <a:t>   </a:t>
            </a:r>
          </a:p>
          <a:p>
            <a:r>
              <a:rPr lang="en-US" dirty="0"/>
              <a:t>240 567-5288</a:t>
            </a:r>
          </a:p>
          <a:p>
            <a:endParaRPr lang="en-US" dirty="0"/>
          </a:p>
          <a:p>
            <a:r>
              <a:rPr lang="en-US" dirty="0"/>
              <a:t>Note: The following additional information can be found at the above website:</a:t>
            </a:r>
          </a:p>
          <a:p>
            <a:pPr marL="0" indent="0">
              <a:buNone/>
            </a:pPr>
            <a:r>
              <a:rPr lang="en-US" dirty="0"/>
              <a:t>	1. Procurement Staff &amp; contact information</a:t>
            </a:r>
          </a:p>
          <a:p>
            <a:pPr marL="0" indent="0">
              <a:buNone/>
            </a:pPr>
            <a:r>
              <a:rPr lang="en-US" dirty="0"/>
              <a:t>	2. Commodity assignment information</a:t>
            </a:r>
          </a:p>
          <a:p>
            <a:pPr marL="0" indent="0">
              <a:buNone/>
            </a:pPr>
            <a:r>
              <a:rPr lang="en-US" dirty="0"/>
              <a:t>	3. Past bid results </a:t>
            </a:r>
          </a:p>
          <a:p>
            <a:pPr marL="0" indent="0">
              <a:buNone/>
            </a:pPr>
            <a:r>
              <a:rPr lang="en-US" dirty="0"/>
              <a:t>            4. How to do business with the College </a:t>
            </a:r>
          </a:p>
        </p:txBody>
      </p:sp>
      <p:sp>
        <p:nvSpPr>
          <p:cNvPr id="4" name="Isosceles Triangle 3">
            <a:extLst>
              <a:ext uri="{FF2B5EF4-FFF2-40B4-BE49-F238E27FC236}">
                <a16:creationId xmlns:a16="http://schemas.microsoft.com/office/drawing/2014/main" id="{13DDC08A-8C20-478E-AB2F-370CF58F2D66}"/>
              </a:ext>
            </a:extLst>
          </p:cNvPr>
          <p:cNvSpPr/>
          <p:nvPr/>
        </p:nvSpPr>
        <p:spPr>
          <a:xfrm rot="10800000">
            <a:off x="6354264" y="0"/>
            <a:ext cx="1775461" cy="994172"/>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 name="Isosceles Triangle 4">
            <a:extLst>
              <a:ext uri="{FF2B5EF4-FFF2-40B4-BE49-F238E27FC236}">
                <a16:creationId xmlns:a16="http://schemas.microsoft.com/office/drawing/2014/main" id="{A2697064-EC8F-4013-9A7B-71EACDED22DC}"/>
              </a:ext>
            </a:extLst>
          </p:cNvPr>
          <p:cNvSpPr/>
          <p:nvPr/>
        </p:nvSpPr>
        <p:spPr>
          <a:xfrm rot="2698265">
            <a:off x="8111238" y="-107102"/>
            <a:ext cx="1508402" cy="761891"/>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Slide Number Placeholder 9">
            <a:extLst>
              <a:ext uri="{FF2B5EF4-FFF2-40B4-BE49-F238E27FC236}">
                <a16:creationId xmlns:a16="http://schemas.microsoft.com/office/drawing/2014/main" id="{E930083D-FBD6-458F-A891-53FF7481EF31}"/>
              </a:ext>
            </a:extLst>
          </p:cNvPr>
          <p:cNvSpPr>
            <a:spLocks noGrp="1"/>
          </p:cNvSpPr>
          <p:nvPr>
            <p:ph type="sldNum" sz="quarter" idx="12"/>
          </p:nvPr>
        </p:nvSpPr>
        <p:spPr/>
        <p:txBody>
          <a:bodyPr/>
          <a:lstStyle/>
          <a:p>
            <a:pPr defTabSz="685800">
              <a:buClrTx/>
            </a:pPr>
            <a:fld id="{2FDA9ADF-92E1-40A7-B891-AC2E3CECD470}" type="slidenum">
              <a:rPr lang="en-US" kern="1200">
                <a:solidFill>
                  <a:prstClr val="black">
                    <a:tint val="75000"/>
                  </a:prstClr>
                </a:solidFill>
                <a:latin typeface="Calibri" panose="020F0502020204030204"/>
                <a:ea typeface="+mn-ea"/>
                <a:cs typeface="+mn-cs"/>
              </a:rPr>
              <a:pPr defTabSz="685800">
                <a:buClrTx/>
              </a:pPr>
              <a:t>56</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077066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17886-4F74-48AC-B2EC-782C9FDC50BC}"/>
              </a:ext>
            </a:extLst>
          </p:cNvPr>
          <p:cNvSpPr>
            <a:spLocks noGrp="1"/>
          </p:cNvSpPr>
          <p:nvPr>
            <p:ph type="title"/>
          </p:nvPr>
        </p:nvSpPr>
        <p:spPr/>
        <p:txBody>
          <a:bodyPr>
            <a:normAutofit fontScale="90000"/>
          </a:bodyPr>
          <a:lstStyle/>
          <a:p>
            <a:r>
              <a:rPr lang="en-US" dirty="0"/>
              <a:t>Montgomery College </a:t>
            </a:r>
            <a:br>
              <a:rPr lang="en-US" dirty="0"/>
            </a:br>
            <a:r>
              <a:rPr lang="en-US" dirty="0"/>
              <a:t>(Upcoming Bid Opportunities)</a:t>
            </a:r>
          </a:p>
        </p:txBody>
      </p:sp>
      <p:sp>
        <p:nvSpPr>
          <p:cNvPr id="3" name="Content Placeholder 2">
            <a:extLst>
              <a:ext uri="{FF2B5EF4-FFF2-40B4-BE49-F238E27FC236}">
                <a16:creationId xmlns:a16="http://schemas.microsoft.com/office/drawing/2014/main" id="{C596061A-15E4-4039-A500-123B5607440B}"/>
              </a:ext>
            </a:extLst>
          </p:cNvPr>
          <p:cNvSpPr>
            <a:spLocks noGrp="1"/>
          </p:cNvSpPr>
          <p:nvPr>
            <p:ph idx="1"/>
          </p:nvPr>
        </p:nvSpPr>
        <p:spPr/>
        <p:txBody>
          <a:bodyPr>
            <a:normAutofit/>
          </a:bodyPr>
          <a:lstStyle/>
          <a:p>
            <a:pPr marL="0" indent="0">
              <a:buNone/>
            </a:pPr>
            <a:endParaRPr lang="en-US" dirty="0"/>
          </a:p>
          <a:p>
            <a:pPr marL="0" indent="0">
              <a:buNone/>
            </a:pPr>
            <a:endParaRPr lang="en-US" dirty="0"/>
          </a:p>
          <a:p>
            <a:pPr marL="0" indent="0">
              <a:lnSpc>
                <a:spcPct val="120000"/>
              </a:lnSpc>
              <a:buNone/>
            </a:pPr>
            <a:r>
              <a:rPr lang="en-US" dirty="0"/>
              <a:t>	</a:t>
            </a:r>
          </a:p>
        </p:txBody>
      </p:sp>
      <p:sp>
        <p:nvSpPr>
          <p:cNvPr id="4" name="Footer Placeholder 3">
            <a:extLst>
              <a:ext uri="{FF2B5EF4-FFF2-40B4-BE49-F238E27FC236}">
                <a16:creationId xmlns:a16="http://schemas.microsoft.com/office/drawing/2014/main" id="{A7031EBD-ACCD-4005-B716-8076FE3EBFE8}"/>
              </a:ext>
            </a:extLst>
          </p:cNvPr>
          <p:cNvSpPr>
            <a:spLocks noGrp="1"/>
          </p:cNvSpPr>
          <p:nvPr>
            <p:ph type="ftr" sz="quarter" idx="11"/>
          </p:nvPr>
        </p:nvSpPr>
        <p:spPr/>
        <p:txBody>
          <a:bodyPr/>
          <a:lstStyle/>
          <a:p>
            <a:pPr defTabSz="685800">
              <a:buClrTx/>
            </a:pPr>
            <a:r>
              <a:rPr lang="en-US" kern="1200">
                <a:solidFill>
                  <a:prstClr val="black">
                    <a:tint val="75000"/>
                  </a:prstClr>
                </a:solidFill>
                <a:latin typeface="Calibri" panose="020F0502020204030204"/>
                <a:ea typeface="+mn-ea"/>
                <a:cs typeface="+mn-cs"/>
              </a:rPr>
              <a:t>Virtual Procurement Fair: December 15, 2021</a:t>
            </a:r>
          </a:p>
        </p:txBody>
      </p:sp>
      <p:sp>
        <p:nvSpPr>
          <p:cNvPr id="5" name="Slide Number Placeholder 4">
            <a:extLst>
              <a:ext uri="{FF2B5EF4-FFF2-40B4-BE49-F238E27FC236}">
                <a16:creationId xmlns:a16="http://schemas.microsoft.com/office/drawing/2014/main" id="{A005CC84-0F85-452D-986E-8C31AA5DBF9C}"/>
              </a:ext>
            </a:extLst>
          </p:cNvPr>
          <p:cNvSpPr>
            <a:spLocks noGrp="1"/>
          </p:cNvSpPr>
          <p:nvPr>
            <p:ph type="sldNum" sz="quarter" idx="12"/>
          </p:nvPr>
        </p:nvSpPr>
        <p:spPr/>
        <p:txBody>
          <a:bodyPr/>
          <a:lstStyle/>
          <a:p>
            <a:pPr defTabSz="685800">
              <a:buClrTx/>
            </a:pPr>
            <a:fld id="{2FDA9ADF-92E1-40A7-B891-AC2E3CECD470}" type="slidenum">
              <a:rPr lang="en-US" kern="1200">
                <a:solidFill>
                  <a:prstClr val="black">
                    <a:tint val="75000"/>
                  </a:prstClr>
                </a:solidFill>
                <a:latin typeface="Calibri" panose="020F0502020204030204"/>
                <a:ea typeface="+mn-ea"/>
                <a:cs typeface="+mn-cs"/>
              </a:rPr>
              <a:pPr defTabSz="685800">
                <a:buClrTx/>
              </a:pPr>
              <a:t>57</a:t>
            </a:fld>
            <a:endParaRPr lang="en-US" kern="1200">
              <a:solidFill>
                <a:prstClr val="black">
                  <a:tint val="75000"/>
                </a:prstClr>
              </a:solidFill>
              <a:latin typeface="Calibri" panose="020F0502020204030204"/>
              <a:ea typeface="+mn-ea"/>
              <a:cs typeface="+mn-cs"/>
            </a:endParaRPr>
          </a:p>
        </p:txBody>
      </p:sp>
      <p:graphicFrame>
        <p:nvGraphicFramePr>
          <p:cNvPr id="7" name="Table 7">
            <a:extLst>
              <a:ext uri="{FF2B5EF4-FFF2-40B4-BE49-F238E27FC236}">
                <a16:creationId xmlns:a16="http://schemas.microsoft.com/office/drawing/2014/main" id="{7FC5A13C-98A2-1C85-E44D-65F586674714}"/>
              </a:ext>
            </a:extLst>
          </p:cNvPr>
          <p:cNvGraphicFramePr>
            <a:graphicFrameLocks noGrp="1"/>
          </p:cNvGraphicFramePr>
          <p:nvPr/>
        </p:nvGraphicFramePr>
        <p:xfrm>
          <a:off x="685800" y="1369219"/>
          <a:ext cx="7685202" cy="3398048"/>
        </p:xfrm>
        <a:graphic>
          <a:graphicData uri="http://schemas.openxmlformats.org/drawingml/2006/table">
            <a:tbl>
              <a:tblPr firstRow="1" bandRow="1">
                <a:tableStyleId>{5C22544A-7EE6-4342-B048-85BDC9FD1C3A}</a:tableStyleId>
              </a:tblPr>
              <a:tblGrid>
                <a:gridCol w="3842601">
                  <a:extLst>
                    <a:ext uri="{9D8B030D-6E8A-4147-A177-3AD203B41FA5}">
                      <a16:colId xmlns:a16="http://schemas.microsoft.com/office/drawing/2014/main" val="833975832"/>
                    </a:ext>
                  </a:extLst>
                </a:gridCol>
                <a:gridCol w="3842601">
                  <a:extLst>
                    <a:ext uri="{9D8B030D-6E8A-4147-A177-3AD203B41FA5}">
                      <a16:colId xmlns:a16="http://schemas.microsoft.com/office/drawing/2014/main" val="3928116938"/>
                    </a:ext>
                  </a:extLst>
                </a:gridCol>
              </a:tblGrid>
              <a:tr h="424756">
                <a:tc>
                  <a:txBody>
                    <a:bodyPr/>
                    <a:lstStyle/>
                    <a:p>
                      <a:endParaRPr lang="en-US" sz="1000" dirty="0"/>
                    </a:p>
                  </a:txBody>
                  <a:tcPr marL="68580" marR="68580" marT="34290" marB="34290"/>
                </a:tc>
                <a:tc>
                  <a:txBody>
                    <a:bodyPr/>
                    <a:lstStyle/>
                    <a:p>
                      <a:endParaRPr lang="en-US" sz="1000" dirty="0"/>
                    </a:p>
                  </a:txBody>
                  <a:tcPr marL="68580" marR="68580" marT="34290" marB="34290"/>
                </a:tc>
                <a:extLst>
                  <a:ext uri="{0D108BD9-81ED-4DB2-BD59-A6C34878D82A}">
                    <a16:rowId xmlns:a16="http://schemas.microsoft.com/office/drawing/2014/main" val="3333303033"/>
                  </a:ext>
                </a:extLst>
              </a:tr>
              <a:tr h="424756">
                <a:tc>
                  <a:txBody>
                    <a:bodyPr/>
                    <a:lstStyle/>
                    <a:p>
                      <a:r>
                        <a:rPr lang="en-US" sz="1000" dirty="0"/>
                        <a:t>Philips Ultrasound Equipment (Nursing)</a:t>
                      </a:r>
                    </a:p>
                  </a:txBody>
                  <a:tcPr marL="68580" marR="68580" marT="34290" marB="34290"/>
                </a:tc>
                <a:tc>
                  <a:txBody>
                    <a:bodyPr/>
                    <a:lstStyle/>
                    <a:p>
                      <a:r>
                        <a:rPr lang="en-US" sz="1000" dirty="0"/>
                        <a:t>Task Order Structural Design, Engineering and Related Services (Construction)</a:t>
                      </a:r>
                    </a:p>
                  </a:txBody>
                  <a:tcPr marL="68580" marR="68580" marT="34290" marB="34290"/>
                </a:tc>
                <a:extLst>
                  <a:ext uri="{0D108BD9-81ED-4DB2-BD59-A6C34878D82A}">
                    <a16:rowId xmlns:a16="http://schemas.microsoft.com/office/drawing/2014/main" val="745368889"/>
                  </a:ext>
                </a:extLst>
              </a:tr>
              <a:tr h="424756">
                <a:tc>
                  <a:txBody>
                    <a:bodyPr/>
                    <a:lstStyle/>
                    <a:p>
                      <a:r>
                        <a:rPr lang="en-US" sz="1000" dirty="0"/>
                        <a:t>Biotech Equipment (Biology)</a:t>
                      </a:r>
                    </a:p>
                  </a:txBody>
                  <a:tcPr marL="68580" marR="68580" marT="34290" marB="34290"/>
                </a:tc>
                <a:tc>
                  <a:txBody>
                    <a:bodyPr/>
                    <a:lstStyle/>
                    <a:p>
                      <a:r>
                        <a:rPr lang="en-US" sz="1000" dirty="0"/>
                        <a:t>Printing &amp; Delivery of Business Cards &amp; Stationary</a:t>
                      </a:r>
                    </a:p>
                  </a:txBody>
                  <a:tcPr marL="68580" marR="68580" marT="34290" marB="34290"/>
                </a:tc>
                <a:extLst>
                  <a:ext uri="{0D108BD9-81ED-4DB2-BD59-A6C34878D82A}">
                    <a16:rowId xmlns:a16="http://schemas.microsoft.com/office/drawing/2014/main" val="126826209"/>
                  </a:ext>
                </a:extLst>
              </a:tr>
              <a:tr h="424756">
                <a:tc>
                  <a:txBody>
                    <a:bodyPr/>
                    <a:lstStyle/>
                    <a:p>
                      <a:r>
                        <a:rPr lang="en-US" sz="1000" dirty="0"/>
                        <a:t>Onsite Document Shredding Services</a:t>
                      </a:r>
                    </a:p>
                  </a:txBody>
                  <a:tcPr marL="68580" marR="68580" marT="34290" marB="34290"/>
                </a:tc>
                <a:tc>
                  <a:txBody>
                    <a:bodyPr/>
                    <a:lstStyle/>
                    <a:p>
                      <a:r>
                        <a:rPr lang="en-US" sz="1000" dirty="0"/>
                        <a:t>Purchasing &amp; Corporate Card Program </a:t>
                      </a:r>
                    </a:p>
                  </a:txBody>
                  <a:tcPr marL="68580" marR="68580" marT="34290" marB="34290"/>
                </a:tc>
                <a:extLst>
                  <a:ext uri="{0D108BD9-81ED-4DB2-BD59-A6C34878D82A}">
                    <a16:rowId xmlns:a16="http://schemas.microsoft.com/office/drawing/2014/main" val="2156513706"/>
                  </a:ext>
                </a:extLst>
              </a:tr>
              <a:tr h="424756">
                <a:tc>
                  <a:txBody>
                    <a:bodyPr/>
                    <a:lstStyle/>
                    <a:p>
                      <a:r>
                        <a:rPr lang="en-US" sz="1000" dirty="0"/>
                        <a:t>Generator Maintenance (Facilities)</a:t>
                      </a:r>
                    </a:p>
                  </a:txBody>
                  <a:tcPr marL="68580" marR="68580" marT="34290" marB="34290"/>
                </a:tc>
                <a:tc>
                  <a:txBody>
                    <a:bodyPr/>
                    <a:lstStyle/>
                    <a:p>
                      <a:r>
                        <a:rPr lang="en-US" sz="1000" dirty="0"/>
                        <a:t>IT Contracting Services</a:t>
                      </a:r>
                    </a:p>
                  </a:txBody>
                  <a:tcPr marL="68580" marR="68580" marT="34290" marB="34290"/>
                </a:tc>
                <a:extLst>
                  <a:ext uri="{0D108BD9-81ED-4DB2-BD59-A6C34878D82A}">
                    <a16:rowId xmlns:a16="http://schemas.microsoft.com/office/drawing/2014/main" val="3596957636"/>
                  </a:ext>
                </a:extLst>
              </a:tr>
              <a:tr h="424756">
                <a:tc>
                  <a:txBody>
                    <a:bodyPr/>
                    <a:lstStyle/>
                    <a:p>
                      <a:r>
                        <a:rPr lang="en-US" sz="1000" dirty="0"/>
                        <a:t>Building Renovation – Writing and Reading Center (Construction)</a:t>
                      </a:r>
                    </a:p>
                  </a:txBody>
                  <a:tcPr marL="68580" marR="68580" marT="34290" marB="34290"/>
                </a:tc>
                <a:tc>
                  <a:txBody>
                    <a:bodyPr/>
                    <a:lstStyle/>
                    <a:p>
                      <a:r>
                        <a:rPr lang="en-US" sz="1000" dirty="0"/>
                        <a:t>Sign Language Interpreting Services</a:t>
                      </a:r>
                    </a:p>
                  </a:txBody>
                  <a:tcPr marL="68580" marR="68580" marT="34290" marB="34290"/>
                </a:tc>
                <a:extLst>
                  <a:ext uri="{0D108BD9-81ED-4DB2-BD59-A6C34878D82A}">
                    <a16:rowId xmlns:a16="http://schemas.microsoft.com/office/drawing/2014/main" val="3253070318"/>
                  </a:ext>
                </a:extLst>
              </a:tr>
              <a:tr h="424756">
                <a:tc>
                  <a:txBody>
                    <a:bodyPr/>
                    <a:lstStyle/>
                    <a:p>
                      <a:r>
                        <a:rPr lang="en-US" sz="1000" dirty="0"/>
                        <a:t>Suite Renovation and Expansion – PT Faculty (Construction)</a:t>
                      </a:r>
                    </a:p>
                  </a:txBody>
                  <a:tcPr marL="68580" marR="68580" marT="34290" marB="34290"/>
                </a:tc>
                <a:tc>
                  <a:txBody>
                    <a:bodyPr/>
                    <a:lstStyle/>
                    <a:p>
                      <a:r>
                        <a:rPr lang="en-US" sz="1000" dirty="0"/>
                        <a:t>IT Infrastructure Cabling Materials &amp; Services</a:t>
                      </a:r>
                    </a:p>
                  </a:txBody>
                  <a:tcPr marL="68580" marR="68580" marT="34290" marB="34290"/>
                </a:tc>
                <a:extLst>
                  <a:ext uri="{0D108BD9-81ED-4DB2-BD59-A6C34878D82A}">
                    <a16:rowId xmlns:a16="http://schemas.microsoft.com/office/drawing/2014/main" val="1018799820"/>
                  </a:ext>
                </a:extLst>
              </a:tr>
              <a:tr h="424756">
                <a:tc>
                  <a:txBody>
                    <a:bodyPr/>
                    <a:lstStyle/>
                    <a:p>
                      <a:r>
                        <a:rPr lang="en-US" sz="1000" dirty="0"/>
                        <a:t>Nursing Lab (Construction)</a:t>
                      </a:r>
                    </a:p>
                  </a:txBody>
                  <a:tcPr marL="68580" marR="68580" marT="34290" marB="34290"/>
                </a:tc>
                <a:tc>
                  <a:txBody>
                    <a:bodyPr/>
                    <a:lstStyle/>
                    <a:p>
                      <a:endParaRPr lang="en-US" sz="1000" dirty="0"/>
                    </a:p>
                  </a:txBody>
                  <a:tcPr marL="68580" marR="68580" marT="34290" marB="34290"/>
                </a:tc>
                <a:extLst>
                  <a:ext uri="{0D108BD9-81ED-4DB2-BD59-A6C34878D82A}">
                    <a16:rowId xmlns:a16="http://schemas.microsoft.com/office/drawing/2014/main" val="1286842928"/>
                  </a:ext>
                </a:extLst>
              </a:tr>
            </a:tbl>
          </a:graphicData>
        </a:graphic>
      </p:graphicFrame>
    </p:spTree>
    <p:extLst>
      <p:ext uri="{BB962C8B-B14F-4D97-AF65-F5344CB8AC3E}">
        <p14:creationId xmlns:p14="http://schemas.microsoft.com/office/powerpoint/2010/main" val="23423824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6"/>
          <p:cNvSpPr txBox="1">
            <a:spLocks noGrp="1"/>
          </p:cNvSpPr>
          <p:nvPr>
            <p:ph type="ctrTitle"/>
          </p:nvPr>
        </p:nvSpPr>
        <p:spPr>
          <a:xfrm>
            <a:off x="463525" y="2871148"/>
            <a:ext cx="4739846"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City of Rockville</a:t>
            </a:r>
            <a:endParaRPr dirty="0"/>
          </a:p>
        </p:txBody>
      </p:sp>
      <p:sp>
        <p:nvSpPr>
          <p:cNvPr id="557" name="Google Shape;557;p36"/>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i="1" dirty="0"/>
              <a:t>Jessica Lewis</a:t>
            </a:r>
            <a:endParaRPr i="1" dirty="0"/>
          </a:p>
        </p:txBody>
      </p:sp>
    </p:spTree>
    <p:extLst>
      <p:ext uri="{BB962C8B-B14F-4D97-AF65-F5344CB8AC3E}">
        <p14:creationId xmlns:p14="http://schemas.microsoft.com/office/powerpoint/2010/main" val="1128813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9438A-7E55-42F8-ACC5-F53474FE5689}"/>
              </a:ext>
            </a:extLst>
          </p:cNvPr>
          <p:cNvSpPr>
            <a:spLocks noGrp="1"/>
          </p:cNvSpPr>
          <p:nvPr>
            <p:ph type="title"/>
          </p:nvPr>
        </p:nvSpPr>
        <p:spPr/>
        <p:txBody>
          <a:bodyPr/>
          <a:lstStyle/>
          <a:p>
            <a:r>
              <a:rPr lang="en-US" b="1" dirty="0"/>
              <a:t>City of Rockville</a:t>
            </a:r>
          </a:p>
        </p:txBody>
      </p:sp>
      <p:sp>
        <p:nvSpPr>
          <p:cNvPr id="3" name="Content Placeholder 2">
            <a:extLst>
              <a:ext uri="{FF2B5EF4-FFF2-40B4-BE49-F238E27FC236}">
                <a16:creationId xmlns:a16="http://schemas.microsoft.com/office/drawing/2014/main" id="{71A51F86-51AC-40F0-9A83-9EE9CB6DE89B}"/>
              </a:ext>
            </a:extLst>
          </p:cNvPr>
          <p:cNvSpPr>
            <a:spLocks noGrp="1"/>
          </p:cNvSpPr>
          <p:nvPr>
            <p:ph idx="1"/>
          </p:nvPr>
        </p:nvSpPr>
        <p:spPr/>
        <p:txBody>
          <a:bodyPr>
            <a:normAutofit fontScale="77500" lnSpcReduction="20000"/>
          </a:bodyPr>
          <a:lstStyle/>
          <a:p>
            <a:r>
              <a:rPr lang="en-US" dirty="0">
                <a:solidFill>
                  <a:srgbClr val="4C4C4C"/>
                </a:solidFill>
              </a:rPr>
              <a:t>The </a:t>
            </a:r>
            <a:r>
              <a:rPr lang="en-US" b="1" dirty="0">
                <a:solidFill>
                  <a:srgbClr val="4C4C4C"/>
                </a:solidFill>
              </a:rPr>
              <a:t>mission</a:t>
            </a:r>
            <a:r>
              <a:rPr lang="en-US" dirty="0">
                <a:solidFill>
                  <a:srgbClr val="4C4C4C"/>
                </a:solidFill>
              </a:rPr>
              <a:t> of the Procurement Division is to provide support to the City by performing the procurement function and materials management operation in a customer-focused, strategic, ethical and transparent manner while ensuring opportunities to our diverse business community and complying with applicable governing laws and policies.</a:t>
            </a:r>
            <a:r>
              <a:rPr lang="en-US" dirty="0"/>
              <a:t> </a:t>
            </a:r>
          </a:p>
          <a:p>
            <a:pPr marL="0" indent="0">
              <a:buNone/>
            </a:pPr>
            <a:endParaRPr lang="en-US" dirty="0"/>
          </a:p>
          <a:p>
            <a:r>
              <a:rPr lang="en-US" dirty="0">
                <a:solidFill>
                  <a:srgbClr val="4C4C4C"/>
                </a:solidFill>
              </a:rPr>
              <a:t>The </a:t>
            </a:r>
            <a:r>
              <a:rPr lang="en-US" b="1" dirty="0">
                <a:solidFill>
                  <a:srgbClr val="4C4C4C"/>
                </a:solidFill>
              </a:rPr>
              <a:t>ideal capabilities of our vendors </a:t>
            </a:r>
            <a:r>
              <a:rPr lang="en-US" dirty="0">
                <a:solidFill>
                  <a:srgbClr val="4C4C4C"/>
                </a:solidFill>
              </a:rPr>
              <a:t>include fair and reasonable price, quality of product/service, strong customer service and ethics/integrity. Likewise, the City pledges integrity and open and fair competition with our vendors. The City’s complete Vendor Guide can be found at: </a:t>
            </a:r>
            <a:r>
              <a:rPr lang="en-US" dirty="0">
                <a:solidFill>
                  <a:srgbClr val="4C4C4C"/>
                </a:solidFill>
                <a:hlinkClick r:id="rId2"/>
              </a:rPr>
              <a:t>https://www.rockvillemd.gov/2317/Vendor-Guide</a:t>
            </a:r>
            <a:endParaRPr lang="en-US" dirty="0">
              <a:solidFill>
                <a:srgbClr val="4C4C4C"/>
              </a:solidFill>
            </a:endParaRPr>
          </a:p>
          <a:p>
            <a:pPr marL="0" indent="0">
              <a:buNone/>
            </a:pPr>
            <a:endParaRPr lang="en-US" dirty="0">
              <a:solidFill>
                <a:srgbClr val="4C4C4C"/>
              </a:solidFill>
            </a:endParaRPr>
          </a:p>
          <a:p>
            <a:r>
              <a:rPr lang="en-US" dirty="0">
                <a:solidFill>
                  <a:srgbClr val="4C4C4C"/>
                </a:solidFill>
              </a:rPr>
              <a:t>The </a:t>
            </a:r>
            <a:r>
              <a:rPr lang="en-US" b="1" dirty="0">
                <a:solidFill>
                  <a:srgbClr val="4C4C4C"/>
                </a:solidFill>
              </a:rPr>
              <a:t>City buys </a:t>
            </a:r>
            <a:r>
              <a:rPr lang="en-US" dirty="0">
                <a:solidFill>
                  <a:srgbClr val="4C4C4C"/>
                </a:solidFill>
              </a:rPr>
              <a:t>all types of products and services: from commodities to construction to various professional services (IT related, consulting in multiple areas: planning, public information, recreation &amp; parks, public works). </a:t>
            </a:r>
            <a:endParaRPr lang="en-US" dirty="0"/>
          </a:p>
          <a:p>
            <a:endParaRPr lang="en-US" dirty="0"/>
          </a:p>
        </p:txBody>
      </p:sp>
      <p:sp>
        <p:nvSpPr>
          <p:cNvPr id="4" name="Isosceles Triangle 3">
            <a:extLst>
              <a:ext uri="{FF2B5EF4-FFF2-40B4-BE49-F238E27FC236}">
                <a16:creationId xmlns:a16="http://schemas.microsoft.com/office/drawing/2014/main" id="{13DDC08A-8C20-478E-AB2F-370CF58F2D66}"/>
              </a:ext>
            </a:extLst>
          </p:cNvPr>
          <p:cNvSpPr/>
          <p:nvPr/>
        </p:nvSpPr>
        <p:spPr>
          <a:xfrm rot="10800000">
            <a:off x="6354264" y="0"/>
            <a:ext cx="1775461" cy="994172"/>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 name="Isosceles Triangle 4">
            <a:extLst>
              <a:ext uri="{FF2B5EF4-FFF2-40B4-BE49-F238E27FC236}">
                <a16:creationId xmlns:a16="http://schemas.microsoft.com/office/drawing/2014/main" id="{A2697064-EC8F-4013-9A7B-71EACDED22DC}"/>
              </a:ext>
            </a:extLst>
          </p:cNvPr>
          <p:cNvSpPr/>
          <p:nvPr/>
        </p:nvSpPr>
        <p:spPr>
          <a:xfrm rot="2698265">
            <a:off x="8111238" y="-107102"/>
            <a:ext cx="1508402" cy="761891"/>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pic>
        <p:nvPicPr>
          <p:cNvPr id="7" name="Picture 6" descr="A picture containing logo&#10;&#10;Description automatically generated">
            <a:extLst>
              <a:ext uri="{FF2B5EF4-FFF2-40B4-BE49-F238E27FC236}">
                <a16:creationId xmlns:a16="http://schemas.microsoft.com/office/drawing/2014/main" id="{09690B7F-ADA1-4A66-9E07-D917DA299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6651" y="4348497"/>
            <a:ext cx="1545518" cy="568450"/>
          </a:xfrm>
          <a:prstGeom prst="rect">
            <a:avLst/>
          </a:prstGeom>
        </p:spPr>
      </p:pic>
      <p:sp>
        <p:nvSpPr>
          <p:cNvPr id="9" name="Footer Placeholder 8">
            <a:extLst>
              <a:ext uri="{FF2B5EF4-FFF2-40B4-BE49-F238E27FC236}">
                <a16:creationId xmlns:a16="http://schemas.microsoft.com/office/drawing/2014/main" id="{42F0EABB-FAC0-4AFD-B32F-92D432A3DE91}"/>
              </a:ext>
            </a:extLst>
          </p:cNvPr>
          <p:cNvSpPr>
            <a:spLocks noGrp="1"/>
          </p:cNvSpPr>
          <p:nvPr>
            <p:ph type="ftr" sz="quarter" idx="11"/>
          </p:nvPr>
        </p:nvSpPr>
        <p:spPr/>
        <p:txBody>
          <a:bodyPr/>
          <a:lstStyle/>
          <a:p>
            <a:pPr defTabSz="685800">
              <a:buClrTx/>
            </a:pPr>
            <a:r>
              <a:rPr lang="en-US" kern="1200" dirty="0">
                <a:solidFill>
                  <a:prstClr val="black">
                    <a:tint val="75000"/>
                  </a:prstClr>
                </a:solidFill>
                <a:latin typeface="Calibri" panose="020F0502020204030204"/>
                <a:ea typeface="+mn-ea"/>
                <a:cs typeface="+mn-cs"/>
              </a:rPr>
              <a:t>October 11, 2022</a:t>
            </a:r>
          </a:p>
        </p:txBody>
      </p:sp>
      <p:sp>
        <p:nvSpPr>
          <p:cNvPr id="10" name="Slide Number Placeholder 9">
            <a:extLst>
              <a:ext uri="{FF2B5EF4-FFF2-40B4-BE49-F238E27FC236}">
                <a16:creationId xmlns:a16="http://schemas.microsoft.com/office/drawing/2014/main" id="{E930083D-FBD6-458F-A891-53FF7481EF31}"/>
              </a:ext>
            </a:extLst>
          </p:cNvPr>
          <p:cNvSpPr>
            <a:spLocks noGrp="1"/>
          </p:cNvSpPr>
          <p:nvPr>
            <p:ph type="sldNum" sz="quarter" idx="12"/>
          </p:nvPr>
        </p:nvSpPr>
        <p:spPr/>
        <p:txBody>
          <a:bodyPr/>
          <a:lstStyle/>
          <a:p>
            <a:pPr defTabSz="685800">
              <a:buClrTx/>
            </a:pPr>
            <a:fld id="{2FDA9ADF-92E1-40A7-B891-AC2E3CECD470}" type="slidenum">
              <a:rPr lang="en-US" b="1" kern="1200">
                <a:solidFill>
                  <a:prstClr val="black">
                    <a:tint val="75000"/>
                  </a:prstClr>
                </a:solidFill>
                <a:latin typeface="Calibri" panose="020F0502020204030204"/>
                <a:ea typeface="+mn-ea"/>
                <a:cs typeface="+mn-cs"/>
              </a:rPr>
              <a:pPr defTabSz="685800">
                <a:buClrTx/>
              </a:pPr>
              <a:t>59</a:t>
            </a:fld>
            <a:endParaRPr lang="en-US" b="1"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44541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3B0203-0D40-4AA0-A93B-0587E9303ABA}"/>
              </a:ext>
            </a:extLst>
          </p:cNvPr>
          <p:cNvSpPr>
            <a:spLocks noGrp="1"/>
          </p:cNvSpPr>
          <p:nvPr>
            <p:ph type="sldNum" sz="quarter" idx="12"/>
          </p:nvPr>
        </p:nvSpPr>
        <p:spPr/>
        <p:txBody>
          <a:bodyPr/>
          <a:lstStyle/>
          <a:p>
            <a:fld id="{30F5E50A-E9FA-4F5C-AA86-9990416D48FC}" type="slidenum">
              <a:rPr lang="en-US" smtClean="0"/>
              <a:t>6</a:t>
            </a:fld>
            <a:endParaRPr lang="en-US"/>
          </a:p>
        </p:txBody>
      </p:sp>
      <p:graphicFrame>
        <p:nvGraphicFramePr>
          <p:cNvPr id="2" name="Object 1">
            <a:extLst>
              <a:ext uri="{FF2B5EF4-FFF2-40B4-BE49-F238E27FC236}">
                <a16:creationId xmlns:a16="http://schemas.microsoft.com/office/drawing/2014/main" id="{048C7E0C-D42D-43DD-908D-F42C5C638F8F}"/>
              </a:ext>
            </a:extLst>
          </p:cNvPr>
          <p:cNvGraphicFramePr>
            <a:graphicFrameLocks noChangeAspect="1"/>
          </p:cNvGraphicFramePr>
          <p:nvPr>
            <p:extLst>
              <p:ext uri="{D42A27DB-BD31-4B8C-83A1-F6EECF244321}">
                <p14:modId xmlns:p14="http://schemas.microsoft.com/office/powerpoint/2010/main" val="2242092038"/>
              </p:ext>
            </p:extLst>
          </p:nvPr>
        </p:nvGraphicFramePr>
        <p:xfrm>
          <a:off x="2663190" y="53340"/>
          <a:ext cx="3817620" cy="5090160"/>
        </p:xfrm>
        <a:graphic>
          <a:graphicData uri="http://schemas.openxmlformats.org/presentationml/2006/ole">
            <mc:AlternateContent xmlns:mc="http://schemas.openxmlformats.org/markup-compatibility/2006">
              <mc:Choice xmlns:v="urn:schemas-microsoft-com:vml" Requires="v">
                <p:oleObj name="Acrobat Document" r:id="rId2" imgW="20573826" imgH="27431884" progId="Acrobat.Document.DC">
                  <p:embed/>
                </p:oleObj>
              </mc:Choice>
              <mc:Fallback>
                <p:oleObj name="Acrobat Document" r:id="rId2" imgW="20573826" imgH="27431884" progId="Acrobat.Document.DC">
                  <p:embed/>
                  <p:pic>
                    <p:nvPicPr>
                      <p:cNvPr id="2" name="Object 1">
                        <a:extLst>
                          <a:ext uri="{FF2B5EF4-FFF2-40B4-BE49-F238E27FC236}">
                            <a16:creationId xmlns:a16="http://schemas.microsoft.com/office/drawing/2014/main" id="{048C7E0C-D42D-43DD-908D-F42C5C638F8F}"/>
                          </a:ext>
                        </a:extLst>
                      </p:cNvPr>
                      <p:cNvPicPr/>
                      <p:nvPr/>
                    </p:nvPicPr>
                    <p:blipFill>
                      <a:blip r:embed="rId3"/>
                      <a:stretch>
                        <a:fillRect/>
                      </a:stretch>
                    </p:blipFill>
                    <p:spPr>
                      <a:xfrm>
                        <a:off x="2663190" y="53340"/>
                        <a:ext cx="3817620" cy="5090160"/>
                      </a:xfrm>
                      <a:prstGeom prst="rect">
                        <a:avLst/>
                      </a:prstGeom>
                    </p:spPr>
                  </p:pic>
                </p:oleObj>
              </mc:Fallback>
            </mc:AlternateContent>
          </a:graphicData>
        </a:graphic>
      </p:graphicFrame>
    </p:spTree>
    <p:extLst>
      <p:ext uri="{BB962C8B-B14F-4D97-AF65-F5344CB8AC3E}">
        <p14:creationId xmlns:p14="http://schemas.microsoft.com/office/powerpoint/2010/main" val="17960461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B2FD6-AF36-459F-91C9-82A5B2DEE1A4}"/>
              </a:ext>
            </a:extLst>
          </p:cNvPr>
          <p:cNvSpPr>
            <a:spLocks noGrp="1"/>
          </p:cNvSpPr>
          <p:nvPr>
            <p:ph type="title"/>
          </p:nvPr>
        </p:nvSpPr>
        <p:spPr/>
        <p:txBody>
          <a:bodyPr/>
          <a:lstStyle/>
          <a:p>
            <a:r>
              <a:rPr lang="en-US" b="1" dirty="0"/>
              <a:t>City of Rockville</a:t>
            </a:r>
          </a:p>
        </p:txBody>
      </p:sp>
      <p:sp>
        <p:nvSpPr>
          <p:cNvPr id="3" name="Content Placeholder 2">
            <a:extLst>
              <a:ext uri="{FF2B5EF4-FFF2-40B4-BE49-F238E27FC236}">
                <a16:creationId xmlns:a16="http://schemas.microsoft.com/office/drawing/2014/main" id="{0474B097-2864-4B4C-BDEB-46366E91ACF2}"/>
              </a:ext>
            </a:extLst>
          </p:cNvPr>
          <p:cNvSpPr>
            <a:spLocks noGrp="1"/>
          </p:cNvSpPr>
          <p:nvPr>
            <p:ph idx="1"/>
          </p:nvPr>
        </p:nvSpPr>
        <p:spPr>
          <a:xfrm>
            <a:off x="628650" y="1145219"/>
            <a:ext cx="7886700" cy="3487503"/>
          </a:xfrm>
        </p:spPr>
        <p:txBody>
          <a:bodyPr>
            <a:normAutofit/>
          </a:bodyPr>
          <a:lstStyle/>
          <a:p>
            <a:r>
              <a:rPr lang="en-US" sz="1800" dirty="0"/>
              <a:t>The City’s Upcoming solicitations/Forecast can be found on our website at:</a:t>
            </a:r>
          </a:p>
          <a:p>
            <a:pPr marL="0" indent="0">
              <a:buNone/>
            </a:pPr>
            <a:r>
              <a:rPr lang="en-US" sz="1800" dirty="0">
                <a:hlinkClick r:id="rId2"/>
              </a:rPr>
              <a:t>https://www.rockvillemd.gov/231/Procurement</a:t>
            </a:r>
            <a:endParaRPr lang="en-US" sz="1800" dirty="0"/>
          </a:p>
          <a:p>
            <a:pPr marL="0" indent="0">
              <a:buNone/>
            </a:pPr>
            <a:endParaRPr lang="en-US" sz="1800" dirty="0"/>
          </a:p>
          <a:p>
            <a:r>
              <a:rPr lang="en-US" sz="1800" dirty="0"/>
              <a:t>The City has a new Collaboration portal where all bids/proposals are submitted electronically. Instructions and information can be found on our website at:</a:t>
            </a:r>
          </a:p>
          <a:p>
            <a:pPr marL="0" indent="0">
              <a:buNone/>
            </a:pPr>
            <a:r>
              <a:rPr lang="en-US" sz="1800" dirty="0">
                <a:hlinkClick r:id="rId3"/>
              </a:rPr>
              <a:t>https://www.rockvillemd.gov/bids.aspx</a:t>
            </a:r>
            <a:r>
              <a:rPr lang="en-US" sz="1800" dirty="0"/>
              <a:t> </a:t>
            </a:r>
          </a:p>
          <a:p>
            <a:pPr marL="0" indent="0">
              <a:buNone/>
            </a:pPr>
            <a:endParaRPr lang="en-US" sz="1800" dirty="0"/>
          </a:p>
          <a:p>
            <a:r>
              <a:rPr lang="en-US" sz="1800" dirty="0"/>
              <a:t>The City also posts its solicitations on eMaryland Marketplace (eMMA):</a:t>
            </a:r>
          </a:p>
          <a:p>
            <a:pPr marL="0" indent="0">
              <a:buNone/>
            </a:pPr>
            <a:r>
              <a:rPr lang="en-US" sz="1800" dirty="0">
                <a:hlinkClick r:id="rId4"/>
              </a:rPr>
              <a:t>https://emma.maryland.gov/page.aspx/en/usr/login?ReturnUrl=%2fpage.aspx%2fen%2fbuy%2fhomepage</a:t>
            </a:r>
            <a:r>
              <a:rPr lang="en-US" sz="1800" dirty="0"/>
              <a:t>  </a:t>
            </a:r>
          </a:p>
        </p:txBody>
      </p:sp>
      <p:pic>
        <p:nvPicPr>
          <p:cNvPr id="4" name="Picture 3" descr="A picture containing logo&#10;&#10;Description automatically generated">
            <a:extLst>
              <a:ext uri="{FF2B5EF4-FFF2-40B4-BE49-F238E27FC236}">
                <a16:creationId xmlns:a16="http://schemas.microsoft.com/office/drawing/2014/main" id="{C2E15360-F026-43D4-97E4-F0A68BA3FF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3909" y="4343496"/>
            <a:ext cx="1545518" cy="568450"/>
          </a:xfrm>
          <a:prstGeom prst="rect">
            <a:avLst/>
          </a:prstGeom>
        </p:spPr>
      </p:pic>
      <p:sp>
        <p:nvSpPr>
          <p:cNvPr id="6" name="Isosceles Triangle 5">
            <a:extLst>
              <a:ext uri="{FF2B5EF4-FFF2-40B4-BE49-F238E27FC236}">
                <a16:creationId xmlns:a16="http://schemas.microsoft.com/office/drawing/2014/main" id="{D49DC835-72E5-4F82-B2BB-AC16606F775C}"/>
              </a:ext>
            </a:extLst>
          </p:cNvPr>
          <p:cNvSpPr/>
          <p:nvPr/>
        </p:nvSpPr>
        <p:spPr>
          <a:xfrm rot="13527718">
            <a:off x="-481554" y="4498546"/>
            <a:ext cx="1508402" cy="761891"/>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9" name="Footer Placeholder 8">
            <a:extLst>
              <a:ext uri="{FF2B5EF4-FFF2-40B4-BE49-F238E27FC236}">
                <a16:creationId xmlns:a16="http://schemas.microsoft.com/office/drawing/2014/main" id="{C280B1CA-2FA8-4B3F-8B11-47C1902D2B97}"/>
              </a:ext>
            </a:extLst>
          </p:cNvPr>
          <p:cNvSpPr>
            <a:spLocks noGrp="1"/>
          </p:cNvSpPr>
          <p:nvPr>
            <p:ph type="ftr" sz="quarter" idx="11"/>
          </p:nvPr>
        </p:nvSpPr>
        <p:spPr/>
        <p:txBody>
          <a:bodyPr/>
          <a:lstStyle/>
          <a:p>
            <a:pPr defTabSz="685800">
              <a:buClrTx/>
            </a:pPr>
            <a:r>
              <a:rPr lang="en-US" kern="1200" dirty="0">
                <a:solidFill>
                  <a:prstClr val="black">
                    <a:tint val="75000"/>
                  </a:prstClr>
                </a:solidFill>
                <a:latin typeface="Calibri" panose="020F0502020204030204"/>
                <a:ea typeface="+mn-ea"/>
                <a:cs typeface="+mn-cs"/>
              </a:rPr>
              <a:t>October 11, 2022</a:t>
            </a:r>
          </a:p>
        </p:txBody>
      </p:sp>
      <p:sp>
        <p:nvSpPr>
          <p:cNvPr id="10" name="Slide Number Placeholder 9">
            <a:extLst>
              <a:ext uri="{FF2B5EF4-FFF2-40B4-BE49-F238E27FC236}">
                <a16:creationId xmlns:a16="http://schemas.microsoft.com/office/drawing/2014/main" id="{CCF24344-CC80-4ACB-98E7-2455EAA820FD}"/>
              </a:ext>
            </a:extLst>
          </p:cNvPr>
          <p:cNvSpPr>
            <a:spLocks noGrp="1"/>
          </p:cNvSpPr>
          <p:nvPr>
            <p:ph type="sldNum" sz="quarter" idx="12"/>
          </p:nvPr>
        </p:nvSpPr>
        <p:spPr/>
        <p:txBody>
          <a:bodyPr/>
          <a:lstStyle/>
          <a:p>
            <a:pPr defTabSz="685800">
              <a:buClrTx/>
            </a:pPr>
            <a:fld id="{2FDA9ADF-92E1-40A7-B891-AC2E3CECD470}" type="slidenum">
              <a:rPr lang="en-US" kern="1200">
                <a:solidFill>
                  <a:prstClr val="black">
                    <a:tint val="75000"/>
                  </a:prstClr>
                </a:solidFill>
                <a:latin typeface="Calibri" panose="020F0502020204030204"/>
                <a:ea typeface="+mn-ea"/>
                <a:cs typeface="+mn-cs"/>
              </a:rPr>
              <a:pPr defTabSz="685800">
                <a:buClrTx/>
              </a:pPr>
              <a:t>60</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216645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8332D3C-3E82-4DF1-B8B6-263E5DD2651A}"/>
              </a:ext>
            </a:extLst>
          </p:cNvPr>
          <p:cNvSpPr>
            <a:spLocks noGrp="1"/>
          </p:cNvSpPr>
          <p:nvPr>
            <p:ph type="ftr" sz="quarter" idx="11"/>
          </p:nvPr>
        </p:nvSpPr>
        <p:spPr/>
        <p:txBody>
          <a:bodyPr/>
          <a:lstStyle/>
          <a:p>
            <a:pPr defTabSz="685800">
              <a:buClrTx/>
            </a:pPr>
            <a:r>
              <a:rPr lang="en-US" kern="1200" dirty="0">
                <a:solidFill>
                  <a:prstClr val="black">
                    <a:tint val="75000"/>
                  </a:prstClr>
                </a:solidFill>
                <a:latin typeface="Calibri" panose="020F0502020204030204"/>
                <a:ea typeface="+mn-ea"/>
                <a:cs typeface="+mn-cs"/>
              </a:rPr>
              <a:t>Virtual Procurement Fair | December 15, 2021</a:t>
            </a:r>
          </a:p>
        </p:txBody>
      </p:sp>
      <p:sp>
        <p:nvSpPr>
          <p:cNvPr id="3" name="Slide Number Placeholder 2">
            <a:extLst>
              <a:ext uri="{FF2B5EF4-FFF2-40B4-BE49-F238E27FC236}">
                <a16:creationId xmlns:a16="http://schemas.microsoft.com/office/drawing/2014/main" id="{A6296382-A2CE-4516-B3D5-7C6C6098D320}"/>
              </a:ext>
            </a:extLst>
          </p:cNvPr>
          <p:cNvSpPr>
            <a:spLocks noGrp="1"/>
          </p:cNvSpPr>
          <p:nvPr>
            <p:ph type="sldNum" sz="quarter" idx="12"/>
          </p:nvPr>
        </p:nvSpPr>
        <p:spPr/>
        <p:txBody>
          <a:bodyPr/>
          <a:lstStyle/>
          <a:p>
            <a:pPr defTabSz="685800">
              <a:buClrTx/>
            </a:pPr>
            <a:fld id="{2FDA9ADF-92E1-40A7-B891-AC2E3CECD470}" type="slidenum">
              <a:rPr lang="en-US" kern="1200">
                <a:solidFill>
                  <a:prstClr val="black">
                    <a:tint val="75000"/>
                  </a:prstClr>
                </a:solidFill>
                <a:latin typeface="Calibri" panose="020F0502020204030204"/>
                <a:ea typeface="+mn-ea"/>
                <a:cs typeface="+mn-cs"/>
              </a:rPr>
              <a:pPr defTabSz="685800">
                <a:buClrTx/>
              </a:pPr>
              <a:t>61</a:t>
            </a:fld>
            <a:endParaRPr lang="en-US" kern="1200" dirty="0">
              <a:solidFill>
                <a:prstClr val="black">
                  <a:tint val="75000"/>
                </a:prstClr>
              </a:solidFill>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542E0BFB-6AC0-4E09-A5A0-187374957646}"/>
              </a:ext>
            </a:extLst>
          </p:cNvPr>
          <p:cNvGraphicFramePr>
            <a:graphicFrameLocks noGrp="1"/>
          </p:cNvGraphicFramePr>
          <p:nvPr/>
        </p:nvGraphicFramePr>
        <p:xfrm>
          <a:off x="1028701" y="720970"/>
          <a:ext cx="6734906" cy="4473467"/>
        </p:xfrm>
        <a:graphic>
          <a:graphicData uri="http://schemas.openxmlformats.org/drawingml/2006/table">
            <a:tbl>
              <a:tblPr firstRow="1" firstCol="1" bandRow="1">
                <a:tableStyleId>{5C22544A-7EE6-4342-B048-85BDC9FD1C3A}</a:tableStyleId>
              </a:tblPr>
              <a:tblGrid>
                <a:gridCol w="2245448">
                  <a:extLst>
                    <a:ext uri="{9D8B030D-6E8A-4147-A177-3AD203B41FA5}">
                      <a16:colId xmlns:a16="http://schemas.microsoft.com/office/drawing/2014/main" val="2049699266"/>
                    </a:ext>
                  </a:extLst>
                </a:gridCol>
                <a:gridCol w="2244729">
                  <a:extLst>
                    <a:ext uri="{9D8B030D-6E8A-4147-A177-3AD203B41FA5}">
                      <a16:colId xmlns:a16="http://schemas.microsoft.com/office/drawing/2014/main" val="2411708564"/>
                    </a:ext>
                  </a:extLst>
                </a:gridCol>
                <a:gridCol w="2244729">
                  <a:extLst>
                    <a:ext uri="{9D8B030D-6E8A-4147-A177-3AD203B41FA5}">
                      <a16:colId xmlns:a16="http://schemas.microsoft.com/office/drawing/2014/main" val="3919389012"/>
                    </a:ext>
                  </a:extLst>
                </a:gridCol>
              </a:tblGrid>
              <a:tr h="170787">
                <a:tc>
                  <a:txBody>
                    <a:bodyPr/>
                    <a:lstStyle/>
                    <a:p>
                      <a:pPr marL="0" marR="0">
                        <a:lnSpc>
                          <a:spcPct val="105000"/>
                        </a:lnSpc>
                        <a:spcBef>
                          <a:spcPts val="0"/>
                        </a:spcBef>
                        <a:spcAft>
                          <a:spcPts val="0"/>
                        </a:spcAft>
                      </a:pPr>
                      <a:r>
                        <a:rPr lang="en-US" sz="1100" dirty="0">
                          <a:effectLst/>
                        </a:rPr>
                        <a:t>Contract Title</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Solicitation Method</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Estimated Solicitation Date</a:t>
                      </a:r>
                      <a:endParaRPr lang="en-US" sz="1100" dirty="0">
                        <a:effectLst/>
                        <a:latin typeface="Calibri" panose="020F0502020204030204" pitchFamily="34" charset="0"/>
                        <a:ea typeface="Calibri" panose="020F0502020204030204" pitchFamily="34" charset="0"/>
                      </a:endParaRPr>
                    </a:p>
                  </a:txBody>
                  <a:tcPr marL="45005" marR="45005" marT="0" marB="0"/>
                </a:tc>
                <a:extLst>
                  <a:ext uri="{0D108BD9-81ED-4DB2-BD59-A6C34878D82A}">
                    <a16:rowId xmlns:a16="http://schemas.microsoft.com/office/drawing/2014/main" val="3733321798"/>
                  </a:ext>
                </a:extLst>
              </a:tr>
              <a:tr h="329232">
                <a:tc>
                  <a:txBody>
                    <a:bodyPr/>
                    <a:lstStyle/>
                    <a:p>
                      <a:pPr marL="0" marR="0">
                        <a:lnSpc>
                          <a:spcPct val="105000"/>
                        </a:lnSpc>
                        <a:spcBef>
                          <a:spcPts val="0"/>
                        </a:spcBef>
                        <a:spcAft>
                          <a:spcPts val="0"/>
                        </a:spcAft>
                      </a:pPr>
                      <a:r>
                        <a:rPr lang="en-US" sz="1100" dirty="0">
                          <a:effectLst/>
                        </a:rPr>
                        <a:t> Human Services Needs Assessment Survey</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lang="en-US" sz="1100" dirty="0">
                          <a:effectLst/>
                        </a:rPr>
                        <a:t>Request for Proposals/Formal </a:t>
                      </a:r>
                      <a:endParaRPr lang="en-US" sz="1100" dirty="0">
                        <a:effectLst/>
                        <a:latin typeface="Calibri" panose="020F0502020204030204" pitchFamily="34" charset="0"/>
                        <a:ea typeface="Calibri" panose="020F0502020204030204" pitchFamily="34" charset="0"/>
                      </a:endParaRPr>
                    </a:p>
                    <a:p>
                      <a:pPr marL="0" marR="0" algn="ctr">
                        <a:lnSpc>
                          <a:spcPct val="10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2/2023 </a:t>
                      </a:r>
                      <a:endParaRPr lang="en-US" sz="1100" dirty="0">
                        <a:effectLst/>
                        <a:latin typeface="Calibri" panose="020F0502020204030204" pitchFamily="34" charset="0"/>
                        <a:ea typeface="Calibri" panose="020F0502020204030204" pitchFamily="34" charset="0"/>
                      </a:endParaRPr>
                    </a:p>
                  </a:txBody>
                  <a:tcPr marL="45005" marR="45005" marT="0" marB="0"/>
                </a:tc>
                <a:extLst>
                  <a:ext uri="{0D108BD9-81ED-4DB2-BD59-A6C34878D82A}">
                    <a16:rowId xmlns:a16="http://schemas.microsoft.com/office/drawing/2014/main" val="266267823"/>
                  </a:ext>
                </a:extLst>
              </a:tr>
              <a:tr h="348815">
                <a:tc>
                  <a:txBody>
                    <a:bodyPr/>
                    <a:lstStyle/>
                    <a:p>
                      <a:pPr marL="0" marR="0">
                        <a:lnSpc>
                          <a:spcPct val="105000"/>
                        </a:lnSpc>
                        <a:spcBef>
                          <a:spcPts val="0"/>
                        </a:spcBef>
                        <a:spcAft>
                          <a:spcPts val="0"/>
                        </a:spcAft>
                      </a:pPr>
                      <a:r>
                        <a:rPr lang="en-US" sz="1100" dirty="0">
                          <a:effectLst/>
                        </a:rPr>
                        <a:t>Residential Rehabilitation/Repairs to Single Family Homes </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Request for Quotes /Informal</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On-Going</a:t>
                      </a:r>
                      <a:endParaRPr lang="en-US" sz="1100" dirty="0">
                        <a:effectLst/>
                        <a:latin typeface="Calibri" panose="020F0502020204030204" pitchFamily="34" charset="0"/>
                        <a:ea typeface="Calibri" panose="020F0502020204030204" pitchFamily="34" charset="0"/>
                      </a:endParaRPr>
                    </a:p>
                  </a:txBody>
                  <a:tcPr marL="45005" marR="45005" marT="0" marB="0"/>
                </a:tc>
                <a:extLst>
                  <a:ext uri="{0D108BD9-81ED-4DB2-BD59-A6C34878D82A}">
                    <a16:rowId xmlns:a16="http://schemas.microsoft.com/office/drawing/2014/main" val="3799538384"/>
                  </a:ext>
                </a:extLst>
              </a:tr>
              <a:tr h="348815">
                <a:tc>
                  <a:txBody>
                    <a:bodyPr/>
                    <a:lstStyle/>
                    <a:p>
                      <a:pPr marL="0" marR="0">
                        <a:lnSpc>
                          <a:spcPct val="105000"/>
                        </a:lnSpc>
                        <a:spcBef>
                          <a:spcPts val="0"/>
                        </a:spcBef>
                        <a:spcAft>
                          <a:spcPts val="0"/>
                        </a:spcAft>
                      </a:pPr>
                      <a:r>
                        <a:rPr lang="en-US" sz="1100" dirty="0">
                          <a:effectLst/>
                        </a:rPr>
                        <a:t>Sound and Lighting Services</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Request for Quotes/Informal</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3/2023</a:t>
                      </a:r>
                      <a:endParaRPr lang="en-US" sz="1100" dirty="0">
                        <a:effectLst/>
                        <a:latin typeface="Calibri" panose="020F0502020204030204" pitchFamily="34" charset="0"/>
                        <a:ea typeface="Calibri" panose="020F0502020204030204" pitchFamily="34" charset="0"/>
                      </a:endParaRPr>
                    </a:p>
                  </a:txBody>
                  <a:tcPr marL="45005" marR="45005" marT="0" marB="0"/>
                </a:tc>
                <a:extLst>
                  <a:ext uri="{0D108BD9-81ED-4DB2-BD59-A6C34878D82A}">
                    <a16:rowId xmlns:a16="http://schemas.microsoft.com/office/drawing/2014/main" val="1100844845"/>
                  </a:ext>
                </a:extLst>
              </a:tr>
              <a:tr h="312466">
                <a:tc>
                  <a:txBody>
                    <a:bodyPr/>
                    <a:lstStyle/>
                    <a:p>
                      <a:pPr marL="0" marR="0">
                        <a:lnSpc>
                          <a:spcPct val="105000"/>
                        </a:lnSpc>
                        <a:spcBef>
                          <a:spcPts val="0"/>
                        </a:spcBef>
                        <a:spcAft>
                          <a:spcPts val="0"/>
                        </a:spcAft>
                      </a:pPr>
                      <a:r>
                        <a:rPr lang="en-US" sz="1100" dirty="0">
                          <a:effectLst/>
                        </a:rPr>
                        <a:t>Flowering Annuals </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Request for Quotes /Informal</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2/2023</a:t>
                      </a:r>
                      <a:endParaRPr lang="en-US" sz="1100" dirty="0">
                        <a:effectLst/>
                        <a:latin typeface="Calibri" panose="020F0502020204030204" pitchFamily="34" charset="0"/>
                        <a:ea typeface="Calibri" panose="020F0502020204030204" pitchFamily="34" charset="0"/>
                      </a:endParaRPr>
                    </a:p>
                  </a:txBody>
                  <a:tcPr marL="45005" marR="45005" marT="0" marB="0"/>
                </a:tc>
                <a:extLst>
                  <a:ext uri="{0D108BD9-81ED-4DB2-BD59-A6C34878D82A}">
                    <a16:rowId xmlns:a16="http://schemas.microsoft.com/office/drawing/2014/main" val="934025351"/>
                  </a:ext>
                </a:extLst>
              </a:tr>
              <a:tr h="348815">
                <a:tc>
                  <a:txBody>
                    <a:bodyPr/>
                    <a:lstStyle/>
                    <a:p>
                      <a:pPr marL="0" marR="0">
                        <a:lnSpc>
                          <a:spcPct val="105000"/>
                        </a:lnSpc>
                        <a:spcBef>
                          <a:spcPts val="0"/>
                        </a:spcBef>
                        <a:spcAft>
                          <a:spcPts val="0"/>
                        </a:spcAft>
                      </a:pPr>
                      <a:r>
                        <a:rPr lang="en-US" sz="1100" dirty="0">
                          <a:effectLst/>
                        </a:rPr>
                        <a:t>Printing and Mailing Services for Utility Billing</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Invitation for Bids/Formal</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1/2023</a:t>
                      </a:r>
                      <a:endParaRPr lang="en-US" sz="1100" dirty="0">
                        <a:effectLst/>
                        <a:latin typeface="Calibri" panose="020F0502020204030204" pitchFamily="34" charset="0"/>
                        <a:ea typeface="Calibri" panose="020F0502020204030204" pitchFamily="34" charset="0"/>
                      </a:endParaRPr>
                    </a:p>
                  </a:txBody>
                  <a:tcPr marL="45005" marR="45005" marT="0" marB="0"/>
                </a:tc>
                <a:extLst>
                  <a:ext uri="{0D108BD9-81ED-4DB2-BD59-A6C34878D82A}">
                    <a16:rowId xmlns:a16="http://schemas.microsoft.com/office/drawing/2014/main" val="3735822422"/>
                  </a:ext>
                </a:extLst>
              </a:tr>
              <a:tr h="170787">
                <a:tc>
                  <a:txBody>
                    <a:bodyPr/>
                    <a:lstStyle/>
                    <a:p>
                      <a:pPr marL="0" marR="0">
                        <a:lnSpc>
                          <a:spcPct val="105000"/>
                        </a:lnSpc>
                        <a:spcBef>
                          <a:spcPts val="0"/>
                        </a:spcBef>
                        <a:spcAft>
                          <a:spcPts val="0"/>
                        </a:spcAft>
                      </a:pPr>
                      <a:r>
                        <a:rPr lang="en-US" sz="1100" dirty="0">
                          <a:effectLst/>
                        </a:rPr>
                        <a:t>City Hall Window Film</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Invitation for Bids/Formal</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12/2022</a:t>
                      </a:r>
                      <a:endParaRPr lang="en-US" sz="1100" dirty="0">
                        <a:effectLst/>
                        <a:latin typeface="Calibri" panose="020F0502020204030204" pitchFamily="34" charset="0"/>
                        <a:ea typeface="Calibri" panose="020F0502020204030204" pitchFamily="34" charset="0"/>
                      </a:endParaRPr>
                    </a:p>
                  </a:txBody>
                  <a:tcPr marL="45005" marR="45005" marT="0" marB="0"/>
                </a:tc>
                <a:extLst>
                  <a:ext uri="{0D108BD9-81ED-4DB2-BD59-A6C34878D82A}">
                    <a16:rowId xmlns:a16="http://schemas.microsoft.com/office/drawing/2014/main" val="3613831422"/>
                  </a:ext>
                </a:extLst>
              </a:tr>
              <a:tr h="170787">
                <a:tc>
                  <a:txBody>
                    <a:bodyPr/>
                    <a:lstStyle/>
                    <a:p>
                      <a:pPr marL="0" marR="0">
                        <a:lnSpc>
                          <a:spcPct val="105000"/>
                        </a:lnSpc>
                        <a:spcBef>
                          <a:spcPts val="0"/>
                        </a:spcBef>
                        <a:spcAft>
                          <a:spcPts val="0"/>
                        </a:spcAft>
                      </a:pPr>
                      <a:r>
                        <a:rPr lang="en-US" sz="1100" dirty="0">
                          <a:effectLst/>
                        </a:rPr>
                        <a:t>Compensation and Classification Study</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Request for Proposals/Formal </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5/2023</a:t>
                      </a:r>
                      <a:endParaRPr lang="en-US" sz="1100" dirty="0">
                        <a:effectLst/>
                        <a:latin typeface="Calibri" panose="020F0502020204030204" pitchFamily="34" charset="0"/>
                        <a:ea typeface="Calibri" panose="020F0502020204030204" pitchFamily="34" charset="0"/>
                      </a:endParaRPr>
                    </a:p>
                  </a:txBody>
                  <a:tcPr marL="45005" marR="45005" marT="0" marB="0"/>
                </a:tc>
                <a:extLst>
                  <a:ext uri="{0D108BD9-81ED-4DB2-BD59-A6C34878D82A}">
                    <a16:rowId xmlns:a16="http://schemas.microsoft.com/office/drawing/2014/main" val="3835882250"/>
                  </a:ext>
                </a:extLst>
              </a:tr>
              <a:tr h="329232">
                <a:tc>
                  <a:txBody>
                    <a:bodyPr/>
                    <a:lstStyle/>
                    <a:p>
                      <a:pPr marL="0" marR="0">
                        <a:lnSpc>
                          <a:spcPct val="105000"/>
                        </a:lnSpc>
                        <a:spcBef>
                          <a:spcPts val="0"/>
                        </a:spcBef>
                        <a:spcAft>
                          <a:spcPts val="0"/>
                        </a:spcAft>
                      </a:pPr>
                      <a:r>
                        <a:rPr lang="en-US" sz="1100" dirty="0">
                          <a:effectLst/>
                        </a:rPr>
                        <a:t>Comprehensive Zoning Ordinance Rewrite</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Request for Proposals/Formal</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11/2022</a:t>
                      </a:r>
                      <a:endParaRPr lang="en-US" sz="1100" dirty="0">
                        <a:effectLst/>
                        <a:latin typeface="Calibri" panose="020F0502020204030204" pitchFamily="34" charset="0"/>
                        <a:ea typeface="Calibri" panose="020F0502020204030204" pitchFamily="34" charset="0"/>
                      </a:endParaRPr>
                    </a:p>
                  </a:txBody>
                  <a:tcPr marL="45005" marR="45005" marT="0" marB="0"/>
                </a:tc>
                <a:extLst>
                  <a:ext uri="{0D108BD9-81ED-4DB2-BD59-A6C34878D82A}">
                    <a16:rowId xmlns:a16="http://schemas.microsoft.com/office/drawing/2014/main" val="3943806599"/>
                  </a:ext>
                </a:extLst>
              </a:tr>
              <a:tr h="348815">
                <a:tc>
                  <a:txBody>
                    <a:bodyPr/>
                    <a:lstStyle/>
                    <a:p>
                      <a:pPr marL="0" marR="0">
                        <a:lnSpc>
                          <a:spcPct val="105000"/>
                        </a:lnSpc>
                        <a:spcBef>
                          <a:spcPts val="0"/>
                        </a:spcBef>
                        <a:spcAft>
                          <a:spcPts val="0"/>
                        </a:spcAft>
                      </a:pPr>
                      <a:r>
                        <a:rPr lang="en-US" sz="1100" dirty="0">
                          <a:effectLst/>
                        </a:rPr>
                        <a:t>Outdoor Recreation Pool Renovation-Construction</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Request for Bids/Formal</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05/2023</a:t>
                      </a:r>
                      <a:endParaRPr lang="en-US" sz="1100" dirty="0">
                        <a:effectLst/>
                        <a:latin typeface="Calibri" panose="020F0502020204030204" pitchFamily="34" charset="0"/>
                        <a:ea typeface="Calibri" panose="020F0502020204030204" pitchFamily="34" charset="0"/>
                      </a:endParaRPr>
                    </a:p>
                  </a:txBody>
                  <a:tcPr marL="45005" marR="45005" marT="0" marB="0"/>
                </a:tc>
                <a:extLst>
                  <a:ext uri="{0D108BD9-81ED-4DB2-BD59-A6C34878D82A}">
                    <a16:rowId xmlns:a16="http://schemas.microsoft.com/office/drawing/2014/main" val="2070791533"/>
                  </a:ext>
                </a:extLst>
              </a:tr>
              <a:tr h="170787">
                <a:tc>
                  <a:txBody>
                    <a:bodyPr/>
                    <a:lstStyle/>
                    <a:p>
                      <a:pPr marL="0" marR="0">
                        <a:lnSpc>
                          <a:spcPct val="105000"/>
                        </a:lnSpc>
                        <a:spcBef>
                          <a:spcPts val="0"/>
                        </a:spcBef>
                        <a:spcAft>
                          <a:spcPts val="0"/>
                        </a:spcAft>
                      </a:pPr>
                      <a:r>
                        <a:rPr lang="en-US" sz="1100" dirty="0">
                          <a:effectLst/>
                        </a:rPr>
                        <a:t>Janitorial Services</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Invitation for Bids/Formal</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12/2022</a:t>
                      </a:r>
                      <a:endParaRPr lang="en-US" sz="1100" dirty="0">
                        <a:effectLst/>
                        <a:latin typeface="Calibri" panose="020F0502020204030204" pitchFamily="34" charset="0"/>
                        <a:ea typeface="Calibri" panose="020F0502020204030204" pitchFamily="34" charset="0"/>
                      </a:endParaRPr>
                    </a:p>
                  </a:txBody>
                  <a:tcPr marL="45005" marR="45005" marT="0" marB="0"/>
                </a:tc>
                <a:extLst>
                  <a:ext uri="{0D108BD9-81ED-4DB2-BD59-A6C34878D82A}">
                    <a16:rowId xmlns:a16="http://schemas.microsoft.com/office/drawing/2014/main" val="501268587"/>
                  </a:ext>
                </a:extLst>
              </a:tr>
              <a:tr h="348815">
                <a:tc>
                  <a:txBody>
                    <a:bodyPr/>
                    <a:lstStyle/>
                    <a:p>
                      <a:pPr marL="0" marR="0">
                        <a:lnSpc>
                          <a:spcPct val="105000"/>
                        </a:lnSpc>
                        <a:spcBef>
                          <a:spcPts val="0"/>
                        </a:spcBef>
                        <a:spcAft>
                          <a:spcPts val="0"/>
                        </a:spcAft>
                      </a:pPr>
                      <a:r>
                        <a:rPr lang="en-US" sz="1100" dirty="0">
                          <a:effectLst/>
                        </a:rPr>
                        <a:t>Furnish and Plant Trees and Shrubs</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Invitation for Bids/Formal</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12/2022</a:t>
                      </a:r>
                      <a:endParaRPr lang="en-US" sz="1100" dirty="0">
                        <a:effectLst/>
                        <a:latin typeface="Calibri" panose="020F0502020204030204" pitchFamily="34" charset="0"/>
                        <a:ea typeface="Calibri" panose="020F0502020204030204" pitchFamily="34" charset="0"/>
                      </a:endParaRPr>
                    </a:p>
                  </a:txBody>
                  <a:tcPr marL="45005" marR="45005" marT="0" marB="0"/>
                </a:tc>
                <a:extLst>
                  <a:ext uri="{0D108BD9-81ED-4DB2-BD59-A6C34878D82A}">
                    <a16:rowId xmlns:a16="http://schemas.microsoft.com/office/drawing/2014/main" val="690682610"/>
                  </a:ext>
                </a:extLst>
              </a:tr>
              <a:tr h="348815">
                <a:tc>
                  <a:txBody>
                    <a:bodyPr/>
                    <a:lstStyle/>
                    <a:p>
                      <a:pPr marL="0" marR="0">
                        <a:lnSpc>
                          <a:spcPct val="105000"/>
                        </a:lnSpc>
                        <a:spcBef>
                          <a:spcPts val="0"/>
                        </a:spcBef>
                        <a:spcAft>
                          <a:spcPts val="0"/>
                        </a:spcAft>
                      </a:pPr>
                      <a:r>
                        <a:rPr lang="en-US" sz="1100" dirty="0">
                          <a:effectLst/>
                          <a:latin typeface="Calibri" panose="020F0502020204030204" pitchFamily="34" charset="0"/>
                          <a:ea typeface="Calibri" panose="020F0502020204030204" pitchFamily="34" charset="0"/>
                        </a:rPr>
                        <a:t>Asphalt and Concrete Improvements</a:t>
                      </a:r>
                    </a:p>
                  </a:txBody>
                  <a:tcPr marL="45005" marR="45005" marT="0" marB="0"/>
                </a:tc>
                <a:tc>
                  <a:txBody>
                    <a:bodyPr/>
                    <a:lstStyle/>
                    <a:p>
                      <a:pPr marL="0" marR="0" algn="ctr">
                        <a:lnSpc>
                          <a:spcPct val="105000"/>
                        </a:lnSpc>
                        <a:spcBef>
                          <a:spcPts val="0"/>
                        </a:spcBef>
                        <a:spcAft>
                          <a:spcPts val="0"/>
                        </a:spcAft>
                      </a:pPr>
                      <a:r>
                        <a:rPr lang="en-US" sz="1100" dirty="0">
                          <a:effectLst/>
                        </a:rPr>
                        <a:t>Invitation for Bids/Formal</a:t>
                      </a:r>
                      <a:endParaRPr lang="en-US" sz="1100" dirty="0">
                        <a:effectLst/>
                        <a:latin typeface="Calibri" panose="020F0502020204030204" pitchFamily="34" charset="0"/>
                        <a:ea typeface="Calibri" panose="020F0502020204030204" pitchFamily="34" charset="0"/>
                      </a:endParaRPr>
                    </a:p>
                  </a:txBody>
                  <a:tcPr marL="45005" marR="45005" marT="0" marB="0"/>
                </a:tc>
                <a:tc>
                  <a:txBody>
                    <a:bodyPr/>
                    <a:lstStyle/>
                    <a:p>
                      <a:pPr marL="0" marR="0" algn="ctr">
                        <a:lnSpc>
                          <a:spcPct val="105000"/>
                        </a:lnSpc>
                        <a:spcBef>
                          <a:spcPts val="0"/>
                        </a:spcBef>
                        <a:spcAft>
                          <a:spcPts val="0"/>
                        </a:spcAft>
                      </a:pPr>
                      <a:r>
                        <a:rPr lang="en-US" sz="1100" dirty="0">
                          <a:effectLst/>
                        </a:rPr>
                        <a:t>3/2023</a:t>
                      </a:r>
                      <a:endParaRPr lang="en-US" sz="1100" dirty="0">
                        <a:effectLst/>
                        <a:latin typeface="Calibri" panose="020F0502020204030204" pitchFamily="34" charset="0"/>
                        <a:ea typeface="Calibri" panose="020F0502020204030204" pitchFamily="34" charset="0"/>
                      </a:endParaRPr>
                    </a:p>
                  </a:txBody>
                  <a:tcPr marL="45005" marR="45005" marT="0" marB="0"/>
                </a:tc>
                <a:extLst>
                  <a:ext uri="{0D108BD9-81ED-4DB2-BD59-A6C34878D82A}">
                    <a16:rowId xmlns:a16="http://schemas.microsoft.com/office/drawing/2014/main" val="1602400568"/>
                  </a:ext>
                </a:extLst>
              </a:tr>
              <a:tr h="497253">
                <a:tc gridSpan="3">
                  <a:txBody>
                    <a:bodyPr/>
                    <a:lstStyle/>
                    <a:p>
                      <a:pPr marL="0" marR="0">
                        <a:lnSpc>
                          <a:spcPct val="105000"/>
                        </a:lnSpc>
                        <a:spcBef>
                          <a:spcPts val="0"/>
                        </a:spcBef>
                        <a:spcAft>
                          <a:spcPts val="0"/>
                        </a:spcAft>
                      </a:pPr>
                      <a:r>
                        <a:rPr lang="en-US" sz="1100" dirty="0">
                          <a:effectLst/>
                        </a:rPr>
                        <a:t>The above list is a sampling of upcoming solicitations. A complete listing can be found at: </a:t>
                      </a:r>
                      <a:r>
                        <a:rPr lang="en-US" sz="1100" dirty="0">
                          <a:solidFill>
                            <a:schemeClr val="bg1"/>
                          </a:solidFill>
                          <a:effectLst/>
                          <a:hlinkClick r:id="rId2">
                            <a:extLst>
                              <a:ext uri="{A12FA001-AC4F-418D-AE19-62706E023703}">
                                <ahyp:hlinkClr xmlns:ahyp="http://schemas.microsoft.com/office/drawing/2018/hyperlinkcolor" val="tx"/>
                              </a:ext>
                            </a:extLst>
                          </a:hlinkClick>
                        </a:rPr>
                        <a:t>https://www.rockvillemd.gov/231/Procurement</a:t>
                      </a:r>
                      <a:r>
                        <a:rPr lang="en-US" sz="1100" dirty="0">
                          <a:solidFill>
                            <a:schemeClr val="bg1"/>
                          </a:solidFill>
                          <a:effectLst/>
                        </a:rPr>
                        <a:t>  </a:t>
                      </a:r>
                      <a:r>
                        <a:rPr lang="en-US" sz="1100" dirty="0">
                          <a:effectLst/>
                        </a:rPr>
                        <a:t>and includes Procurement contact information.</a:t>
                      </a:r>
                    </a:p>
                    <a:p>
                      <a:pPr marL="0" marR="0" algn="ctr">
                        <a:lnSpc>
                          <a:spcPct val="10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endParaRPr>
                    </a:p>
                  </a:txBody>
                  <a:tcPr marL="45005" marR="4500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62302648"/>
                  </a:ext>
                </a:extLst>
              </a:tr>
            </a:tbl>
          </a:graphicData>
        </a:graphic>
      </p:graphicFrame>
      <p:sp>
        <p:nvSpPr>
          <p:cNvPr id="5" name="TextBox 4">
            <a:extLst>
              <a:ext uri="{FF2B5EF4-FFF2-40B4-BE49-F238E27FC236}">
                <a16:creationId xmlns:a16="http://schemas.microsoft.com/office/drawing/2014/main" id="{774BF4B4-3B9C-4C69-A7FC-62F1C1DFE4AF}"/>
              </a:ext>
            </a:extLst>
          </p:cNvPr>
          <p:cNvSpPr txBox="1"/>
          <p:nvPr/>
        </p:nvSpPr>
        <p:spPr>
          <a:xfrm>
            <a:off x="1090247" y="219808"/>
            <a:ext cx="6673361" cy="461665"/>
          </a:xfrm>
          <a:prstGeom prst="rect">
            <a:avLst/>
          </a:prstGeom>
          <a:noFill/>
        </p:spPr>
        <p:txBody>
          <a:bodyPr wrap="square" rtlCol="0">
            <a:spAutoFit/>
          </a:bodyPr>
          <a:lstStyle/>
          <a:p>
            <a:pPr defTabSz="685800">
              <a:buClrTx/>
            </a:pPr>
            <a:r>
              <a:rPr lang="en-US" sz="2400" b="1" kern="1200" dirty="0">
                <a:solidFill>
                  <a:prstClr val="black"/>
                </a:solidFill>
                <a:latin typeface="Calibri" panose="020F0502020204030204"/>
                <a:ea typeface="+mn-ea"/>
                <a:cs typeface="+mn-cs"/>
              </a:rPr>
              <a:t>City of Rockville: Upcoming Solicitations</a:t>
            </a:r>
          </a:p>
        </p:txBody>
      </p:sp>
    </p:spTree>
    <p:extLst>
      <p:ext uri="{BB962C8B-B14F-4D97-AF65-F5344CB8AC3E}">
        <p14:creationId xmlns:p14="http://schemas.microsoft.com/office/powerpoint/2010/main" val="20758961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9438A-7E55-42F8-ACC5-F53474FE5689}"/>
              </a:ext>
            </a:extLst>
          </p:cNvPr>
          <p:cNvSpPr>
            <a:spLocks noGrp="1"/>
          </p:cNvSpPr>
          <p:nvPr>
            <p:ph type="title"/>
          </p:nvPr>
        </p:nvSpPr>
        <p:spPr>
          <a:xfrm>
            <a:off x="628650" y="102394"/>
            <a:ext cx="7886700" cy="815105"/>
          </a:xfrm>
        </p:spPr>
        <p:txBody>
          <a:bodyPr/>
          <a:lstStyle/>
          <a:p>
            <a:r>
              <a:rPr lang="en-US" b="1" dirty="0"/>
              <a:t>City of Rockville</a:t>
            </a:r>
          </a:p>
        </p:txBody>
      </p:sp>
      <p:sp>
        <p:nvSpPr>
          <p:cNvPr id="3" name="Content Placeholder 2">
            <a:extLst>
              <a:ext uri="{FF2B5EF4-FFF2-40B4-BE49-F238E27FC236}">
                <a16:creationId xmlns:a16="http://schemas.microsoft.com/office/drawing/2014/main" id="{71A51F86-51AC-40F0-9A83-9EE9CB6DE89B}"/>
              </a:ext>
            </a:extLst>
          </p:cNvPr>
          <p:cNvSpPr>
            <a:spLocks noGrp="1"/>
          </p:cNvSpPr>
          <p:nvPr>
            <p:ph idx="1"/>
          </p:nvPr>
        </p:nvSpPr>
        <p:spPr>
          <a:xfrm>
            <a:off x="628650" y="994172"/>
            <a:ext cx="7886700" cy="3855299"/>
          </a:xfrm>
        </p:spPr>
        <p:txBody>
          <a:bodyPr>
            <a:normAutofit fontScale="47500" lnSpcReduction="20000"/>
          </a:bodyPr>
          <a:lstStyle/>
          <a:p>
            <a:r>
              <a:rPr lang="en-US" sz="1800" dirty="0"/>
              <a:t>City of Rockville Procurement website:</a:t>
            </a:r>
          </a:p>
          <a:p>
            <a:pPr marL="0" indent="0">
              <a:buNone/>
            </a:pPr>
            <a:r>
              <a:rPr lang="en-US" sz="1800" dirty="0">
                <a:hlinkClick r:id="rId2"/>
              </a:rPr>
              <a:t>https://www.rockvillemd.gov/231/Procurement</a:t>
            </a:r>
            <a:endParaRPr lang="en-US" sz="1800" dirty="0"/>
          </a:p>
          <a:p>
            <a:pPr marL="0" indent="0">
              <a:buNone/>
            </a:pPr>
            <a:r>
              <a:rPr lang="en-US" sz="1800" dirty="0"/>
              <a:t> </a:t>
            </a:r>
          </a:p>
          <a:p>
            <a:r>
              <a:rPr lang="en-US" sz="1875" dirty="0"/>
              <a:t>Please contact us, we look forward to talking with you:</a:t>
            </a:r>
          </a:p>
          <a:p>
            <a:pPr lvl="2"/>
            <a:r>
              <a:rPr lang="en-US" sz="1950" dirty="0">
                <a:solidFill>
                  <a:srgbClr val="000000"/>
                </a:solidFill>
              </a:rPr>
              <a:t>Jessica Lewis, CPPO, CPPB, MBA, Director of Procurement</a:t>
            </a:r>
            <a:br>
              <a:rPr lang="en-US" sz="1950" dirty="0">
                <a:solidFill>
                  <a:srgbClr val="000000"/>
                </a:solidFill>
              </a:rPr>
            </a:br>
            <a:r>
              <a:rPr lang="en-US" sz="1950" dirty="0">
                <a:solidFill>
                  <a:srgbClr val="000000"/>
                </a:solidFill>
              </a:rPr>
              <a:t>240-314-8432</a:t>
            </a:r>
            <a:br>
              <a:rPr lang="en-US" sz="1950" dirty="0">
                <a:solidFill>
                  <a:srgbClr val="000000"/>
                </a:solidFill>
              </a:rPr>
            </a:br>
            <a:r>
              <a:rPr lang="en-US" sz="1950" dirty="0">
                <a:solidFill>
                  <a:srgbClr val="000000"/>
                </a:solidFill>
                <a:hlinkClick r:id="rId3"/>
              </a:rPr>
              <a:t>jjlewis@rockvillemd.gov</a:t>
            </a:r>
            <a:endParaRPr lang="en-US" sz="1950" dirty="0">
              <a:solidFill>
                <a:srgbClr val="000000"/>
              </a:solidFill>
            </a:endParaRPr>
          </a:p>
          <a:p>
            <a:pPr marL="685800" lvl="2" indent="0">
              <a:buNone/>
            </a:pPr>
            <a:endParaRPr lang="en-US" sz="1950" dirty="0">
              <a:solidFill>
                <a:srgbClr val="000000"/>
              </a:solidFill>
            </a:endParaRPr>
          </a:p>
          <a:p>
            <a:pPr lvl="2"/>
            <a:r>
              <a:rPr lang="en-US" sz="1950" dirty="0"/>
              <a:t>Jonathan Pierson, CPM, Assistant Director of Procurement</a:t>
            </a:r>
            <a:br>
              <a:rPr lang="en-US" sz="1950" dirty="0"/>
            </a:br>
            <a:r>
              <a:rPr lang="en-US" sz="1950" dirty="0"/>
              <a:t>240-314-8433</a:t>
            </a:r>
            <a:br>
              <a:rPr lang="en-US" sz="1950" dirty="0"/>
            </a:br>
            <a:r>
              <a:rPr lang="en-US" sz="1950" dirty="0">
                <a:hlinkClick r:id="rId4"/>
              </a:rPr>
              <a:t>jpierson@rockvillemd.gov</a:t>
            </a:r>
            <a:br>
              <a:rPr lang="en-US" sz="1950" dirty="0"/>
            </a:br>
            <a:br>
              <a:rPr lang="en-US" sz="1950" dirty="0"/>
            </a:br>
            <a:endParaRPr lang="en-US" sz="1950" dirty="0"/>
          </a:p>
          <a:p>
            <a:pPr lvl="2"/>
            <a:r>
              <a:rPr lang="en-US" sz="1950" dirty="0"/>
              <a:t>Pat Ryan, CPPB, MBA, Principal Buyer – </a:t>
            </a:r>
            <a:r>
              <a:rPr lang="en-US" sz="1950" dirty="0">
                <a:highlight>
                  <a:srgbClr val="FFFF00"/>
                </a:highlight>
              </a:rPr>
              <a:t>email/call for technical one on one assistance</a:t>
            </a:r>
            <a:br>
              <a:rPr lang="en-US" sz="1950" dirty="0"/>
            </a:br>
            <a:r>
              <a:rPr lang="en-US" sz="1950" dirty="0"/>
              <a:t>240-314-8434</a:t>
            </a:r>
            <a:br>
              <a:rPr lang="en-US" sz="1950" dirty="0"/>
            </a:br>
            <a:r>
              <a:rPr lang="en-US" sz="1950" dirty="0">
                <a:hlinkClick r:id="rId5"/>
              </a:rPr>
              <a:t>pryan@rockvillemd.gov</a:t>
            </a:r>
            <a:endParaRPr lang="en-US" sz="1950" dirty="0"/>
          </a:p>
          <a:p>
            <a:pPr lvl="2"/>
            <a:endParaRPr lang="en-US" sz="1950" dirty="0"/>
          </a:p>
          <a:p>
            <a:pPr lvl="2"/>
            <a:r>
              <a:rPr lang="en-US" sz="1950" dirty="0"/>
              <a:t>Thomas Ellison, CPPB, Principal Buyer</a:t>
            </a:r>
            <a:br>
              <a:rPr lang="en-US" sz="1950" dirty="0"/>
            </a:br>
            <a:r>
              <a:rPr lang="en-US" sz="1950" dirty="0"/>
              <a:t>240-314-8436</a:t>
            </a:r>
            <a:br>
              <a:rPr lang="en-US" sz="1950" dirty="0"/>
            </a:br>
            <a:r>
              <a:rPr lang="en-US" sz="1950" dirty="0">
                <a:hlinkClick r:id="rId6"/>
              </a:rPr>
              <a:t>tellison@rockvillemd.gov</a:t>
            </a:r>
            <a:br>
              <a:rPr lang="en-US" sz="1950" dirty="0"/>
            </a:br>
            <a:br>
              <a:rPr lang="en-US" sz="1950" dirty="0"/>
            </a:br>
            <a:endParaRPr lang="en-US" sz="1950" dirty="0"/>
          </a:p>
          <a:p>
            <a:pPr lvl="2"/>
            <a:r>
              <a:rPr lang="en-US" sz="1950" dirty="0"/>
              <a:t>Regina Washington, Senior Buyer</a:t>
            </a:r>
            <a:br>
              <a:rPr lang="en-US" sz="1950" dirty="0"/>
            </a:br>
            <a:r>
              <a:rPr lang="en-US" sz="1950" dirty="0"/>
              <a:t>240-314-8431</a:t>
            </a:r>
            <a:br>
              <a:rPr lang="en-US" sz="1950" dirty="0"/>
            </a:br>
            <a:r>
              <a:rPr lang="en-US" sz="1950" dirty="0">
                <a:hlinkClick r:id="rId7"/>
              </a:rPr>
              <a:t>rwashington@rockvillemd.gov</a:t>
            </a:r>
            <a:endParaRPr lang="en-US" sz="1950" dirty="0"/>
          </a:p>
          <a:p>
            <a:pPr marL="685800" lvl="2" indent="0">
              <a:buNone/>
            </a:pPr>
            <a:br>
              <a:rPr lang="en-US" sz="1275" dirty="0"/>
            </a:br>
            <a:br>
              <a:rPr lang="en-US" sz="1275" dirty="0"/>
            </a:br>
            <a:br>
              <a:rPr lang="en-US" sz="1275" dirty="0"/>
            </a:br>
            <a:endParaRPr lang="en-US" sz="1275" dirty="0"/>
          </a:p>
        </p:txBody>
      </p:sp>
      <p:sp>
        <p:nvSpPr>
          <p:cNvPr id="4" name="Isosceles Triangle 3">
            <a:extLst>
              <a:ext uri="{FF2B5EF4-FFF2-40B4-BE49-F238E27FC236}">
                <a16:creationId xmlns:a16="http://schemas.microsoft.com/office/drawing/2014/main" id="{13DDC08A-8C20-478E-AB2F-370CF58F2D66}"/>
              </a:ext>
            </a:extLst>
          </p:cNvPr>
          <p:cNvSpPr/>
          <p:nvPr/>
        </p:nvSpPr>
        <p:spPr>
          <a:xfrm rot="10800000">
            <a:off x="6354264" y="0"/>
            <a:ext cx="1775461" cy="994172"/>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 name="Isosceles Triangle 4">
            <a:extLst>
              <a:ext uri="{FF2B5EF4-FFF2-40B4-BE49-F238E27FC236}">
                <a16:creationId xmlns:a16="http://schemas.microsoft.com/office/drawing/2014/main" id="{A2697064-EC8F-4013-9A7B-71EACDED22DC}"/>
              </a:ext>
            </a:extLst>
          </p:cNvPr>
          <p:cNvSpPr/>
          <p:nvPr/>
        </p:nvSpPr>
        <p:spPr>
          <a:xfrm rot="2698265">
            <a:off x="8111238" y="-107102"/>
            <a:ext cx="1508402" cy="761891"/>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D46CC14E-DC18-4F89-8B6E-F96DB879016E}"/>
              </a:ext>
            </a:extLst>
          </p:cNvPr>
          <p:cNvSpPr/>
          <p:nvPr/>
        </p:nvSpPr>
        <p:spPr>
          <a:xfrm rot="13587155">
            <a:off x="7550508" y="1743152"/>
            <a:ext cx="2125901" cy="510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pic>
        <p:nvPicPr>
          <p:cNvPr id="7" name="Picture 6" descr="A picture containing logo&#10;&#10;Description automatically generated">
            <a:extLst>
              <a:ext uri="{FF2B5EF4-FFF2-40B4-BE49-F238E27FC236}">
                <a16:creationId xmlns:a16="http://schemas.microsoft.com/office/drawing/2014/main" id="{09690B7F-ADA1-4A66-9E07-D917DA2995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3909" y="4357784"/>
            <a:ext cx="1545518" cy="568450"/>
          </a:xfrm>
          <a:prstGeom prst="rect">
            <a:avLst/>
          </a:prstGeom>
        </p:spPr>
      </p:pic>
      <p:sp>
        <p:nvSpPr>
          <p:cNvPr id="9" name="Footer Placeholder 8">
            <a:extLst>
              <a:ext uri="{FF2B5EF4-FFF2-40B4-BE49-F238E27FC236}">
                <a16:creationId xmlns:a16="http://schemas.microsoft.com/office/drawing/2014/main" id="{42F0EABB-FAC0-4AFD-B32F-92D432A3DE91}"/>
              </a:ext>
            </a:extLst>
          </p:cNvPr>
          <p:cNvSpPr>
            <a:spLocks noGrp="1"/>
          </p:cNvSpPr>
          <p:nvPr>
            <p:ph type="ftr" sz="quarter" idx="11"/>
          </p:nvPr>
        </p:nvSpPr>
        <p:spPr/>
        <p:txBody>
          <a:bodyPr/>
          <a:lstStyle/>
          <a:p>
            <a:pPr defTabSz="685800">
              <a:buClrTx/>
            </a:pPr>
            <a:r>
              <a:rPr lang="en-US" kern="1200" dirty="0">
                <a:solidFill>
                  <a:prstClr val="black">
                    <a:tint val="75000"/>
                  </a:prstClr>
                </a:solidFill>
                <a:latin typeface="Calibri" panose="020F0502020204030204"/>
                <a:ea typeface="+mn-ea"/>
                <a:cs typeface="+mn-cs"/>
              </a:rPr>
              <a:t>October 11, 2022</a:t>
            </a:r>
          </a:p>
        </p:txBody>
      </p:sp>
      <p:sp>
        <p:nvSpPr>
          <p:cNvPr id="10" name="Slide Number Placeholder 9">
            <a:extLst>
              <a:ext uri="{FF2B5EF4-FFF2-40B4-BE49-F238E27FC236}">
                <a16:creationId xmlns:a16="http://schemas.microsoft.com/office/drawing/2014/main" id="{E930083D-FBD6-458F-A891-53FF7481EF31}"/>
              </a:ext>
            </a:extLst>
          </p:cNvPr>
          <p:cNvSpPr>
            <a:spLocks noGrp="1"/>
          </p:cNvSpPr>
          <p:nvPr>
            <p:ph type="sldNum" sz="quarter" idx="12"/>
          </p:nvPr>
        </p:nvSpPr>
        <p:spPr/>
        <p:txBody>
          <a:bodyPr/>
          <a:lstStyle/>
          <a:p>
            <a:pPr defTabSz="685800">
              <a:buClrTx/>
            </a:pPr>
            <a:fld id="{2FDA9ADF-92E1-40A7-B891-AC2E3CECD470}" type="slidenum">
              <a:rPr lang="en-US" kern="1200">
                <a:solidFill>
                  <a:prstClr val="black">
                    <a:tint val="75000"/>
                  </a:prstClr>
                </a:solidFill>
                <a:latin typeface="Calibri" panose="020F0502020204030204"/>
                <a:ea typeface="+mn-ea"/>
                <a:cs typeface="+mn-cs"/>
              </a:rPr>
              <a:pPr defTabSz="685800">
                <a:buClrTx/>
              </a:pPr>
              <a:t>62</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932983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6"/>
          <p:cNvSpPr txBox="1">
            <a:spLocks noGrp="1"/>
          </p:cNvSpPr>
          <p:nvPr>
            <p:ph type="ctrTitle"/>
          </p:nvPr>
        </p:nvSpPr>
        <p:spPr>
          <a:xfrm>
            <a:off x="463525" y="2871148"/>
            <a:ext cx="4739846"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WSSC Water</a:t>
            </a:r>
            <a:endParaRPr dirty="0"/>
          </a:p>
        </p:txBody>
      </p:sp>
      <p:sp>
        <p:nvSpPr>
          <p:cNvPr id="557" name="Google Shape;557;p36"/>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Caprecia Poole-Williams</a:t>
            </a:r>
            <a:endParaRPr i="1" dirty="0"/>
          </a:p>
        </p:txBody>
      </p:sp>
    </p:spTree>
    <p:extLst>
      <p:ext uri="{BB962C8B-B14F-4D97-AF65-F5344CB8AC3E}">
        <p14:creationId xmlns:p14="http://schemas.microsoft.com/office/powerpoint/2010/main" val="8295870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B09CB-15D4-0942-99C8-639CAB005930}"/>
              </a:ext>
            </a:extLst>
          </p:cNvPr>
          <p:cNvSpPr>
            <a:spLocks noGrp="1"/>
          </p:cNvSpPr>
          <p:nvPr>
            <p:ph type="ctrTitle" idx="4294967295"/>
          </p:nvPr>
        </p:nvSpPr>
        <p:spPr>
          <a:xfrm>
            <a:off x="4572000" y="1872967"/>
            <a:ext cx="4572000" cy="1554320"/>
          </a:xfrm>
        </p:spPr>
        <p:txBody>
          <a:bodyPr>
            <a:normAutofit fontScale="90000"/>
          </a:bodyPr>
          <a:lstStyle/>
          <a:p>
            <a:pPr algn="ctr"/>
            <a:r>
              <a:rPr lang="en-US" sz="2700" dirty="0">
                <a:solidFill>
                  <a:schemeClr val="accent1"/>
                </a:solidFill>
                <a:latin typeface="Gill Sans MT" panose="020B0502020104020203" pitchFamily="34" charset="0"/>
              </a:rPr>
              <a:t>Upcoming Procurement Opportunities @</a:t>
            </a:r>
            <a:r>
              <a:rPr lang="en-US" sz="2700" dirty="0">
                <a:solidFill>
                  <a:schemeClr val="accent1"/>
                </a:solidFill>
              </a:rPr>
              <a:t> </a:t>
            </a:r>
            <a:r>
              <a:rPr lang="en-US" sz="2700" dirty="0">
                <a:solidFill>
                  <a:schemeClr val="accent1"/>
                </a:solidFill>
                <a:latin typeface="Gill Sans MT" panose="020B0502020104020203" pitchFamily="34" charset="0"/>
              </a:rPr>
              <a:t>WSSC Water</a:t>
            </a:r>
            <a:br>
              <a:rPr lang="en-US" sz="4050" dirty="0">
                <a:solidFill>
                  <a:schemeClr val="accent1"/>
                </a:solidFill>
                <a:latin typeface="Gill Sans MT" panose="020B0502020104020203" pitchFamily="34" charset="0"/>
              </a:rPr>
            </a:br>
            <a:r>
              <a:rPr lang="en-US" sz="4050" dirty="0">
                <a:solidFill>
                  <a:schemeClr val="accent1"/>
                </a:solidFill>
                <a:latin typeface="Gill Sans MT" panose="020B0502020104020203" pitchFamily="34" charset="0"/>
              </a:rPr>
              <a:t> </a:t>
            </a:r>
            <a:r>
              <a:rPr lang="en-US" sz="1950" dirty="0">
                <a:solidFill>
                  <a:schemeClr val="accent1"/>
                </a:solidFill>
                <a:latin typeface="Gill Sans MT" panose="020B0502020104020203" pitchFamily="34" charset="0"/>
              </a:rPr>
              <a:t>By: Caprecia Poole-Williams,                  </a:t>
            </a:r>
            <a:br>
              <a:rPr lang="en-US" sz="1950" dirty="0">
                <a:solidFill>
                  <a:schemeClr val="accent1"/>
                </a:solidFill>
                <a:latin typeface="Gill Sans MT" panose="020B0502020104020203" pitchFamily="34" charset="0"/>
              </a:rPr>
            </a:br>
            <a:r>
              <a:rPr lang="en-US" sz="1950" dirty="0">
                <a:solidFill>
                  <a:schemeClr val="accent1"/>
                </a:solidFill>
                <a:latin typeface="Gill Sans MT" panose="020B0502020104020203" pitchFamily="34" charset="0"/>
              </a:rPr>
              <a:t>           Chief Procurement Officer</a:t>
            </a:r>
            <a:br>
              <a:rPr lang="en-US" sz="4050" dirty="0">
                <a:solidFill>
                  <a:schemeClr val="accent1"/>
                </a:solidFill>
                <a:latin typeface="Gill Sans MT" panose="020B0502020104020203" pitchFamily="34" charset="0"/>
              </a:rPr>
            </a:br>
            <a:r>
              <a:rPr lang="en-US" sz="4050" dirty="0">
                <a:solidFill>
                  <a:schemeClr val="accent1"/>
                </a:solidFill>
                <a:latin typeface="Gill Sans MT" panose="020B0502020104020203" pitchFamily="34" charset="0"/>
              </a:rPr>
              <a:t> </a:t>
            </a:r>
            <a:r>
              <a:rPr lang="en-US" sz="1950" dirty="0">
                <a:solidFill>
                  <a:schemeClr val="accent1"/>
                </a:solidFill>
              </a:rPr>
              <a:t>Date: O</a:t>
            </a:r>
            <a:r>
              <a:rPr lang="en-US" sz="1950" dirty="0">
                <a:solidFill>
                  <a:schemeClr val="accent1"/>
                </a:solidFill>
                <a:latin typeface="Gill Sans MT" panose="020B0502020104020203" pitchFamily="34" charset="0"/>
              </a:rPr>
              <a:t>ctober 11, 2022</a:t>
            </a:r>
            <a:br>
              <a:rPr lang="en-US" sz="2925" dirty="0">
                <a:solidFill>
                  <a:schemeClr val="accent1"/>
                </a:solidFill>
                <a:latin typeface="Gill Sans MT" panose="020B0502020104020203" pitchFamily="34" charset="0"/>
              </a:rPr>
            </a:br>
            <a:endParaRPr lang="en-US" sz="2925" dirty="0">
              <a:solidFill>
                <a:schemeClr val="accent1"/>
              </a:solidFill>
              <a:latin typeface="Gill Sans MT" panose="020B0502020104020203" pitchFamily="34" charset="0"/>
            </a:endParaRPr>
          </a:p>
        </p:txBody>
      </p:sp>
    </p:spTree>
    <p:extLst>
      <p:ext uri="{BB962C8B-B14F-4D97-AF65-F5344CB8AC3E}">
        <p14:creationId xmlns:p14="http://schemas.microsoft.com/office/powerpoint/2010/main" val="42397009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B45300-8FF9-48A3-92E3-CA2629AFEB7C}"/>
              </a:ext>
            </a:extLst>
          </p:cNvPr>
          <p:cNvSpPr txBox="1">
            <a:spLocks/>
          </p:cNvSpPr>
          <p:nvPr/>
        </p:nvSpPr>
        <p:spPr>
          <a:xfrm>
            <a:off x="612058" y="238656"/>
            <a:ext cx="7903292" cy="9877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pPr algn="ctr"/>
            <a:r>
              <a:rPr lang="en-US" sz="3375" b="1" dirty="0">
                <a:solidFill>
                  <a:srgbClr val="3B4982"/>
                </a:solidFill>
                <a:latin typeface="Gill Sans MT" panose="020B0502020104020203" pitchFamily="34" charset="0"/>
              </a:rPr>
              <a:t>WSSC Water: Who We Are</a:t>
            </a:r>
            <a:endParaRPr lang="en-US" sz="3375" b="1" dirty="0">
              <a:solidFill>
                <a:srgbClr val="3B4982"/>
              </a:solidFill>
              <a:highlight>
                <a:srgbClr val="00FF00"/>
              </a:highlight>
              <a:latin typeface="Gill Sans MT" panose="020B0502020104020203" pitchFamily="34" charset="0"/>
            </a:endParaRPr>
          </a:p>
        </p:txBody>
      </p:sp>
      <p:sp>
        <p:nvSpPr>
          <p:cNvPr id="10" name="Content Placeholder 2">
            <a:extLst>
              <a:ext uri="{FF2B5EF4-FFF2-40B4-BE49-F238E27FC236}">
                <a16:creationId xmlns:a16="http://schemas.microsoft.com/office/drawing/2014/main" id="{1C833531-16C3-40A6-BE9C-B1F9E086F50F}"/>
              </a:ext>
            </a:extLst>
          </p:cNvPr>
          <p:cNvSpPr>
            <a:spLocks noGrp="1"/>
          </p:cNvSpPr>
          <p:nvPr>
            <p:ph idx="1"/>
          </p:nvPr>
        </p:nvSpPr>
        <p:spPr>
          <a:xfrm>
            <a:off x="290946" y="1545482"/>
            <a:ext cx="4440382" cy="2291292"/>
          </a:xfrm>
        </p:spPr>
        <p:txBody>
          <a:bodyPr>
            <a:normAutofit fontScale="92500" lnSpcReduction="10000"/>
          </a:bodyPr>
          <a:lstStyle/>
          <a:p>
            <a:r>
              <a:rPr lang="en-US" sz="1950" dirty="0">
                <a:solidFill>
                  <a:schemeClr val="bg2">
                    <a:lumMod val="25000"/>
                  </a:schemeClr>
                </a:solidFill>
              </a:rPr>
              <a:t>104-years old: NEVER had a drinking water quality violation. . . EVER</a:t>
            </a:r>
          </a:p>
          <a:p>
            <a:pPr marL="0" indent="0">
              <a:buNone/>
            </a:pPr>
            <a:endParaRPr lang="en-US" sz="100" dirty="0">
              <a:solidFill>
                <a:schemeClr val="bg2">
                  <a:lumMod val="25000"/>
                </a:schemeClr>
              </a:solidFill>
            </a:endParaRPr>
          </a:p>
          <a:p>
            <a:r>
              <a:rPr lang="en-US" sz="1950" dirty="0">
                <a:solidFill>
                  <a:schemeClr val="bg2">
                    <a:lumMod val="25000"/>
                  </a:schemeClr>
                </a:solidFill>
              </a:rPr>
              <a:t>1,000 square mile service area in Prince George’s &amp; Montgomery Counties</a:t>
            </a:r>
          </a:p>
          <a:p>
            <a:endParaRPr lang="en-US" sz="150" dirty="0">
              <a:solidFill>
                <a:schemeClr val="bg2">
                  <a:lumMod val="25000"/>
                </a:schemeClr>
              </a:solidFill>
            </a:endParaRPr>
          </a:p>
          <a:p>
            <a:r>
              <a:rPr lang="en-US" sz="1950" dirty="0">
                <a:solidFill>
                  <a:schemeClr val="bg2">
                    <a:lumMod val="25000"/>
                  </a:schemeClr>
                </a:solidFill>
              </a:rPr>
              <a:t>475,000 accounts with 1.9M residents</a:t>
            </a:r>
          </a:p>
          <a:p>
            <a:endParaRPr lang="en-US" sz="150" dirty="0">
              <a:solidFill>
                <a:schemeClr val="bg2">
                  <a:lumMod val="25000"/>
                </a:schemeClr>
              </a:solidFill>
            </a:endParaRPr>
          </a:p>
          <a:p>
            <a:r>
              <a:rPr lang="en-US" sz="1950" dirty="0">
                <a:solidFill>
                  <a:schemeClr val="bg2">
                    <a:lumMod val="25000"/>
                  </a:schemeClr>
                </a:solidFill>
              </a:rPr>
              <a:t>Largest water utility in Maryland</a:t>
            </a:r>
          </a:p>
        </p:txBody>
      </p:sp>
      <p:pic>
        <p:nvPicPr>
          <p:cNvPr id="2" name="Picture 1">
            <a:extLst>
              <a:ext uri="{FF2B5EF4-FFF2-40B4-BE49-F238E27FC236}">
                <a16:creationId xmlns:a16="http://schemas.microsoft.com/office/drawing/2014/main" id="{E20E312B-64D1-44BD-A491-824F9A83550F}"/>
              </a:ext>
            </a:extLst>
          </p:cNvPr>
          <p:cNvPicPr>
            <a:picLocks noChangeAspect="1"/>
          </p:cNvPicPr>
          <p:nvPr/>
        </p:nvPicPr>
        <p:blipFill>
          <a:blip r:embed="rId3"/>
          <a:stretch>
            <a:fillRect/>
          </a:stretch>
        </p:blipFill>
        <p:spPr>
          <a:xfrm>
            <a:off x="5408168" y="238656"/>
            <a:ext cx="3589151" cy="5375380"/>
          </a:xfrm>
          <a:prstGeom prst="rect">
            <a:avLst/>
          </a:prstGeom>
        </p:spPr>
      </p:pic>
      <p:sp>
        <p:nvSpPr>
          <p:cNvPr id="7" name="TextBox 6">
            <a:extLst>
              <a:ext uri="{FF2B5EF4-FFF2-40B4-BE49-F238E27FC236}">
                <a16:creationId xmlns:a16="http://schemas.microsoft.com/office/drawing/2014/main" id="{354AF08A-D8E3-4893-751E-F3D678017B6E}"/>
              </a:ext>
            </a:extLst>
          </p:cNvPr>
          <p:cNvSpPr txBox="1"/>
          <p:nvPr/>
        </p:nvSpPr>
        <p:spPr>
          <a:xfrm>
            <a:off x="0" y="4866501"/>
            <a:ext cx="9144000" cy="300082"/>
          </a:xfrm>
          <a:prstGeom prst="rect">
            <a:avLst/>
          </a:prstGeom>
          <a:noFill/>
        </p:spPr>
        <p:txBody>
          <a:bodyPr wrap="square">
            <a:spAutoFit/>
          </a:bodyPr>
          <a:lstStyle/>
          <a:p>
            <a:pPr algn="ctr"/>
            <a:r>
              <a:rPr lang="en-US" sz="1350" dirty="0">
                <a:solidFill>
                  <a:srgbClr val="1295D8"/>
                </a:solidFill>
              </a:rPr>
              <a:t>Please visit </a:t>
            </a:r>
            <a:r>
              <a:rPr lang="en-US" sz="1350" dirty="0">
                <a:solidFill>
                  <a:srgbClr val="1295D8"/>
                </a:solidFill>
                <a:hlinkClick r:id="rId4"/>
              </a:rPr>
              <a:t>https://www.wsscwater.com/contracts</a:t>
            </a:r>
            <a:r>
              <a:rPr lang="en-US" sz="1350" dirty="0">
                <a:solidFill>
                  <a:srgbClr val="1295D8"/>
                </a:solidFill>
              </a:rPr>
              <a:t> for more information about contracting opportunities. </a:t>
            </a:r>
            <a:endParaRPr lang="en-US" sz="900" dirty="0"/>
          </a:p>
        </p:txBody>
      </p:sp>
      <p:sp>
        <p:nvSpPr>
          <p:cNvPr id="8" name="Slide Number Placeholder 5">
            <a:extLst>
              <a:ext uri="{FF2B5EF4-FFF2-40B4-BE49-F238E27FC236}">
                <a16:creationId xmlns:a16="http://schemas.microsoft.com/office/drawing/2014/main" id="{F6F4562A-D777-471A-B4FF-CB3A296F8E31}"/>
              </a:ext>
            </a:extLst>
          </p:cNvPr>
          <p:cNvSpPr>
            <a:spLocks noGrp="1"/>
          </p:cNvSpPr>
          <p:nvPr>
            <p:ph type="sldNum" sz="quarter" idx="12"/>
          </p:nvPr>
        </p:nvSpPr>
        <p:spPr>
          <a:xfrm>
            <a:off x="7743547" y="4729579"/>
            <a:ext cx="771803" cy="273844"/>
          </a:xfrm>
        </p:spPr>
        <p:txBody>
          <a:bodyPr/>
          <a:lstStyle/>
          <a:p>
            <a:pPr defTabSz="685800">
              <a:buClrTx/>
              <a:defRPr/>
            </a:pPr>
            <a:fld id="{EE2866B1-0BC7-D942-B5F2-DF16F5DDBF7A}" type="slidenum">
              <a:rPr lang="en-US" sz="1350" b="0" kern="1200">
                <a:solidFill>
                  <a:prstClr val="white">
                    <a:lumMod val="50000"/>
                  </a:prstClr>
                </a:solidFill>
                <a:latin typeface="Gill Sans MT"/>
                <a:ea typeface="+mn-ea"/>
                <a:cs typeface="+mn-cs"/>
              </a:rPr>
              <a:pPr defTabSz="685800">
                <a:buClrTx/>
                <a:defRPr/>
              </a:pPr>
              <a:t>65</a:t>
            </a:fld>
            <a:endParaRPr lang="en-US" sz="1350" b="0" kern="1200" dirty="0">
              <a:solidFill>
                <a:prstClr val="white">
                  <a:lumMod val="50000"/>
                </a:prstClr>
              </a:solidFill>
              <a:latin typeface="Gill Sans MT"/>
              <a:ea typeface="+mn-ea"/>
              <a:cs typeface="+mn-cs"/>
            </a:endParaRPr>
          </a:p>
        </p:txBody>
      </p:sp>
    </p:spTree>
    <p:extLst>
      <p:ext uri="{BB962C8B-B14F-4D97-AF65-F5344CB8AC3E}">
        <p14:creationId xmlns:p14="http://schemas.microsoft.com/office/powerpoint/2010/main" val="19589071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B45300-8FF9-48A3-92E3-CA2629AFEB7C}"/>
              </a:ext>
            </a:extLst>
          </p:cNvPr>
          <p:cNvSpPr txBox="1">
            <a:spLocks/>
          </p:cNvSpPr>
          <p:nvPr/>
        </p:nvSpPr>
        <p:spPr>
          <a:xfrm>
            <a:off x="612058" y="49609"/>
            <a:ext cx="7903292" cy="9877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pPr algn="ctr"/>
            <a:r>
              <a:rPr lang="en-US" sz="3375" b="1" dirty="0">
                <a:solidFill>
                  <a:srgbClr val="3B4982"/>
                </a:solidFill>
                <a:latin typeface="Gill Sans MT" panose="020B0502020104020203" pitchFamily="34" charset="0"/>
              </a:rPr>
              <a:t>FY 2021 WSSC Water Spend</a:t>
            </a:r>
          </a:p>
        </p:txBody>
      </p:sp>
      <p:sp>
        <p:nvSpPr>
          <p:cNvPr id="10" name="Slide Number Placeholder 5">
            <a:extLst>
              <a:ext uri="{FF2B5EF4-FFF2-40B4-BE49-F238E27FC236}">
                <a16:creationId xmlns:a16="http://schemas.microsoft.com/office/drawing/2014/main" id="{3CCDB805-D8CC-4092-BDDC-A9BEE8BDC831}"/>
              </a:ext>
            </a:extLst>
          </p:cNvPr>
          <p:cNvSpPr>
            <a:spLocks noGrp="1"/>
          </p:cNvSpPr>
          <p:nvPr>
            <p:ph type="sldNum" sz="quarter" idx="12"/>
          </p:nvPr>
        </p:nvSpPr>
        <p:spPr>
          <a:xfrm>
            <a:off x="8129448" y="4731894"/>
            <a:ext cx="771803" cy="273844"/>
          </a:xfrm>
        </p:spPr>
        <p:txBody>
          <a:bodyPr/>
          <a:lstStyle/>
          <a:p>
            <a:pPr defTabSz="685800">
              <a:buClrTx/>
              <a:defRPr/>
            </a:pPr>
            <a:fld id="{EE2866B1-0BC7-D942-B5F2-DF16F5DDBF7A}" type="slidenum">
              <a:rPr lang="en-US" sz="1350" b="0" kern="1200">
                <a:solidFill>
                  <a:prstClr val="white">
                    <a:lumMod val="50000"/>
                  </a:prstClr>
                </a:solidFill>
                <a:latin typeface="Gill Sans MT"/>
                <a:ea typeface="+mn-ea"/>
                <a:cs typeface="+mn-cs"/>
              </a:rPr>
              <a:pPr defTabSz="685800">
                <a:buClrTx/>
                <a:defRPr/>
              </a:pPr>
              <a:t>66</a:t>
            </a:fld>
            <a:endParaRPr lang="en-US" sz="1350" b="0" kern="1200" dirty="0">
              <a:solidFill>
                <a:prstClr val="white">
                  <a:lumMod val="50000"/>
                </a:prstClr>
              </a:solidFill>
              <a:latin typeface="Gill Sans MT"/>
              <a:ea typeface="+mn-ea"/>
              <a:cs typeface="+mn-cs"/>
            </a:endParaRPr>
          </a:p>
        </p:txBody>
      </p:sp>
      <p:pic>
        <p:nvPicPr>
          <p:cNvPr id="14" name="Picture 13">
            <a:extLst>
              <a:ext uri="{FF2B5EF4-FFF2-40B4-BE49-F238E27FC236}">
                <a16:creationId xmlns:a16="http://schemas.microsoft.com/office/drawing/2014/main" id="{6687F8C0-95F2-4010-9BEB-2D354D35CA1C}"/>
              </a:ext>
            </a:extLst>
          </p:cNvPr>
          <p:cNvPicPr>
            <a:picLocks noChangeAspect="1"/>
          </p:cNvPicPr>
          <p:nvPr/>
        </p:nvPicPr>
        <p:blipFill>
          <a:blip r:embed="rId3"/>
          <a:stretch>
            <a:fillRect/>
          </a:stretch>
        </p:blipFill>
        <p:spPr>
          <a:xfrm>
            <a:off x="0" y="860141"/>
            <a:ext cx="9135703" cy="3940037"/>
          </a:xfrm>
          <a:prstGeom prst="rect">
            <a:avLst/>
          </a:prstGeom>
        </p:spPr>
      </p:pic>
      <p:sp>
        <p:nvSpPr>
          <p:cNvPr id="6" name="TextBox 5">
            <a:extLst>
              <a:ext uri="{FF2B5EF4-FFF2-40B4-BE49-F238E27FC236}">
                <a16:creationId xmlns:a16="http://schemas.microsoft.com/office/drawing/2014/main" id="{954FBC12-04D3-4B9B-B3C9-562F0D8033E3}"/>
              </a:ext>
            </a:extLst>
          </p:cNvPr>
          <p:cNvSpPr txBox="1"/>
          <p:nvPr/>
        </p:nvSpPr>
        <p:spPr>
          <a:xfrm>
            <a:off x="0" y="4866501"/>
            <a:ext cx="9144000" cy="300082"/>
          </a:xfrm>
          <a:prstGeom prst="rect">
            <a:avLst/>
          </a:prstGeom>
          <a:noFill/>
        </p:spPr>
        <p:txBody>
          <a:bodyPr wrap="square">
            <a:spAutoFit/>
          </a:bodyPr>
          <a:lstStyle/>
          <a:p>
            <a:pPr algn="ctr"/>
            <a:r>
              <a:rPr lang="en-US" sz="1350" dirty="0">
                <a:solidFill>
                  <a:srgbClr val="1295D8"/>
                </a:solidFill>
              </a:rPr>
              <a:t>Please visit </a:t>
            </a:r>
            <a:r>
              <a:rPr lang="en-US" sz="1350" dirty="0">
                <a:solidFill>
                  <a:srgbClr val="1295D8"/>
                </a:solidFill>
                <a:hlinkClick r:id="rId4"/>
              </a:rPr>
              <a:t>https://www.wsscwater.com/contracts</a:t>
            </a:r>
            <a:r>
              <a:rPr lang="en-US" sz="1350" dirty="0">
                <a:solidFill>
                  <a:srgbClr val="1295D8"/>
                </a:solidFill>
              </a:rPr>
              <a:t> for more information about contracting opportunities. </a:t>
            </a:r>
            <a:endParaRPr lang="en-US" sz="900" dirty="0"/>
          </a:p>
        </p:txBody>
      </p:sp>
    </p:spTree>
    <p:extLst>
      <p:ext uri="{BB962C8B-B14F-4D97-AF65-F5344CB8AC3E}">
        <p14:creationId xmlns:p14="http://schemas.microsoft.com/office/powerpoint/2010/main" val="4111296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B45300-8FF9-48A3-92E3-CA2629AFEB7C}"/>
              </a:ext>
            </a:extLst>
          </p:cNvPr>
          <p:cNvSpPr txBox="1">
            <a:spLocks/>
          </p:cNvSpPr>
          <p:nvPr/>
        </p:nvSpPr>
        <p:spPr>
          <a:xfrm>
            <a:off x="612058" y="280219"/>
            <a:ext cx="7903292" cy="9877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pPr algn="ctr"/>
            <a:r>
              <a:rPr lang="en-US" sz="3300" b="1" dirty="0">
                <a:latin typeface="Gill Sans MT" panose="020B0502020104020203" pitchFamily="34" charset="0"/>
              </a:rPr>
              <a:t>What Do We Buy?</a:t>
            </a:r>
            <a:endParaRPr lang="en-US" sz="3300" b="1" dirty="0">
              <a:highlight>
                <a:srgbClr val="00FF00"/>
              </a:highlight>
              <a:latin typeface="Gill Sans MT" panose="020B0502020104020203" pitchFamily="34" charset="0"/>
            </a:endParaRPr>
          </a:p>
        </p:txBody>
      </p:sp>
      <p:sp>
        <p:nvSpPr>
          <p:cNvPr id="8" name="TextBox 7">
            <a:extLst>
              <a:ext uri="{FF2B5EF4-FFF2-40B4-BE49-F238E27FC236}">
                <a16:creationId xmlns:a16="http://schemas.microsoft.com/office/drawing/2014/main" id="{3DF87790-7ACF-40E7-A3D7-90469C7C94AB}"/>
              </a:ext>
            </a:extLst>
          </p:cNvPr>
          <p:cNvSpPr txBox="1"/>
          <p:nvPr/>
        </p:nvSpPr>
        <p:spPr>
          <a:xfrm>
            <a:off x="0" y="1193618"/>
            <a:ext cx="9144000" cy="738664"/>
          </a:xfrm>
          <a:prstGeom prst="rect">
            <a:avLst/>
          </a:prstGeom>
          <a:solidFill>
            <a:srgbClr val="8FCA6A"/>
          </a:solidFill>
        </p:spPr>
        <p:style>
          <a:lnRef idx="3">
            <a:schemeClr val="lt1"/>
          </a:lnRef>
          <a:fillRef idx="1">
            <a:schemeClr val="accent6"/>
          </a:fillRef>
          <a:effectRef idx="1">
            <a:schemeClr val="accent6"/>
          </a:effectRef>
          <a:fontRef idx="minor">
            <a:schemeClr val="lt1"/>
          </a:fontRef>
        </p:style>
        <p:txBody>
          <a:bodyPr wrap="square" rtlCol="0" anchor="ctr">
            <a:spAutoFit/>
          </a:bodyPr>
          <a:lstStyle/>
          <a:p>
            <a:r>
              <a:rPr lang="en-US" sz="2100" b="1" dirty="0">
                <a:solidFill>
                  <a:srgbClr val="3B4982"/>
                </a:solidFill>
                <a:latin typeface="Gill Sans MT" panose="020B0502020104020203" pitchFamily="34" charset="0"/>
              </a:rPr>
              <a:t>The following list provides an example of goods and services we purchase. The list is not exhaustive.  </a:t>
            </a:r>
          </a:p>
        </p:txBody>
      </p:sp>
      <p:sp>
        <p:nvSpPr>
          <p:cNvPr id="2" name="Rectangle 1">
            <a:extLst>
              <a:ext uri="{FF2B5EF4-FFF2-40B4-BE49-F238E27FC236}">
                <a16:creationId xmlns:a16="http://schemas.microsoft.com/office/drawing/2014/main" id="{B81C79F6-8D9B-473A-BBDA-11247E84B531}"/>
              </a:ext>
            </a:extLst>
          </p:cNvPr>
          <p:cNvSpPr/>
          <p:nvPr/>
        </p:nvSpPr>
        <p:spPr>
          <a:xfrm>
            <a:off x="4481110" y="2433251"/>
            <a:ext cx="221536" cy="253916"/>
          </a:xfrm>
          <a:prstGeom prst="rect">
            <a:avLst/>
          </a:prstGeom>
        </p:spPr>
        <p:txBody>
          <a:bodyPr wrap="none">
            <a:spAutoFit/>
          </a:bodyPr>
          <a:lstStyle/>
          <a:p>
            <a:r>
              <a:rPr lang="en-US" sz="1050" dirty="0">
                <a:latin typeface="Gill Sans MT" panose="020B0502020104020203" pitchFamily="34" charset="0"/>
              </a:rPr>
              <a:t> </a:t>
            </a:r>
          </a:p>
        </p:txBody>
      </p:sp>
      <p:sp>
        <p:nvSpPr>
          <p:cNvPr id="7" name="Rectangle 6">
            <a:extLst>
              <a:ext uri="{FF2B5EF4-FFF2-40B4-BE49-F238E27FC236}">
                <a16:creationId xmlns:a16="http://schemas.microsoft.com/office/drawing/2014/main" id="{55EBB86E-B296-459E-A4FF-BBD391CB0A8C}"/>
              </a:ext>
            </a:extLst>
          </p:cNvPr>
          <p:cNvSpPr/>
          <p:nvPr/>
        </p:nvSpPr>
        <p:spPr>
          <a:xfrm>
            <a:off x="4481110" y="2433251"/>
            <a:ext cx="221536" cy="253916"/>
          </a:xfrm>
          <a:prstGeom prst="rect">
            <a:avLst/>
          </a:prstGeom>
        </p:spPr>
        <p:txBody>
          <a:bodyPr wrap="none">
            <a:spAutoFit/>
          </a:bodyPr>
          <a:lstStyle/>
          <a:p>
            <a:r>
              <a:rPr lang="en-US" sz="1050" dirty="0">
                <a:latin typeface="Gill Sans MT" panose="020B0502020104020203" pitchFamily="34" charset="0"/>
              </a:rPr>
              <a:t> </a:t>
            </a:r>
          </a:p>
        </p:txBody>
      </p:sp>
      <p:sp>
        <p:nvSpPr>
          <p:cNvPr id="9" name="Rectangle 8">
            <a:extLst>
              <a:ext uri="{FF2B5EF4-FFF2-40B4-BE49-F238E27FC236}">
                <a16:creationId xmlns:a16="http://schemas.microsoft.com/office/drawing/2014/main" id="{4DBA3C6C-4CB3-4E7B-B2BB-2F47B047B5F6}"/>
              </a:ext>
            </a:extLst>
          </p:cNvPr>
          <p:cNvSpPr/>
          <p:nvPr/>
        </p:nvSpPr>
        <p:spPr>
          <a:xfrm>
            <a:off x="4481110" y="2433251"/>
            <a:ext cx="221536" cy="253916"/>
          </a:xfrm>
          <a:prstGeom prst="rect">
            <a:avLst/>
          </a:prstGeom>
        </p:spPr>
        <p:txBody>
          <a:bodyPr wrap="none">
            <a:spAutoFit/>
          </a:bodyPr>
          <a:lstStyle/>
          <a:p>
            <a:r>
              <a:rPr lang="en-US" sz="1050" dirty="0">
                <a:latin typeface="Gill Sans MT" panose="020B0502020104020203" pitchFamily="34" charset="0"/>
              </a:rPr>
              <a:t> </a:t>
            </a:r>
          </a:p>
        </p:txBody>
      </p:sp>
      <p:pic>
        <p:nvPicPr>
          <p:cNvPr id="13" name="Graphic 12" descr="Shopping cart">
            <a:extLst>
              <a:ext uri="{FF2B5EF4-FFF2-40B4-BE49-F238E27FC236}">
                <a16:creationId xmlns:a16="http://schemas.microsoft.com/office/drawing/2014/main" id="{84C89942-9313-41E6-91C9-9ECE34AD11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777" y="2212326"/>
            <a:ext cx="1718412" cy="1718412"/>
          </a:xfrm>
          <a:prstGeom prst="rect">
            <a:avLst/>
          </a:prstGeom>
        </p:spPr>
      </p:pic>
      <p:graphicFrame>
        <p:nvGraphicFramePr>
          <p:cNvPr id="12" name="Table 11">
            <a:extLst>
              <a:ext uri="{FF2B5EF4-FFF2-40B4-BE49-F238E27FC236}">
                <a16:creationId xmlns:a16="http://schemas.microsoft.com/office/drawing/2014/main" id="{1295DA01-5B7F-455C-95B0-54BD472FFCC8}"/>
              </a:ext>
            </a:extLst>
          </p:cNvPr>
          <p:cNvGraphicFramePr>
            <a:graphicFrameLocks noGrp="1"/>
          </p:cNvGraphicFramePr>
          <p:nvPr/>
        </p:nvGraphicFramePr>
        <p:xfrm>
          <a:off x="2294313" y="2179154"/>
          <a:ext cx="6613713" cy="2004536"/>
        </p:xfrm>
        <a:graphic>
          <a:graphicData uri="http://schemas.openxmlformats.org/drawingml/2006/table">
            <a:tbl>
              <a:tblPr firstRow="1" bandRow="1">
                <a:tableStyleId>{21E4AEA4-8DFA-4A89-87EB-49C32662AFE0}</a:tableStyleId>
              </a:tblPr>
              <a:tblGrid>
                <a:gridCol w="3306857">
                  <a:extLst>
                    <a:ext uri="{9D8B030D-6E8A-4147-A177-3AD203B41FA5}">
                      <a16:colId xmlns:a16="http://schemas.microsoft.com/office/drawing/2014/main" val="512308241"/>
                    </a:ext>
                  </a:extLst>
                </a:gridCol>
                <a:gridCol w="3306857">
                  <a:extLst>
                    <a:ext uri="{9D8B030D-6E8A-4147-A177-3AD203B41FA5}">
                      <a16:colId xmlns:a16="http://schemas.microsoft.com/office/drawing/2014/main" val="2121758437"/>
                    </a:ext>
                  </a:extLst>
                </a:gridCol>
              </a:tblGrid>
              <a:tr h="377190">
                <a:tc>
                  <a:txBody>
                    <a:bodyPr/>
                    <a:lstStyle/>
                    <a:p>
                      <a:pPr algn="ctr"/>
                      <a:r>
                        <a:rPr lang="en-US" sz="2000" dirty="0">
                          <a:solidFill>
                            <a:schemeClr val="bg1"/>
                          </a:solidFill>
                        </a:rPr>
                        <a:t>GOODS </a:t>
                      </a:r>
                    </a:p>
                  </a:txBody>
                  <a:tcPr marL="68580" marR="68580" marT="34290" marB="34290">
                    <a:solidFill>
                      <a:schemeClr val="accent1"/>
                    </a:solidFill>
                  </a:tcPr>
                </a:tc>
                <a:tc>
                  <a:txBody>
                    <a:bodyPr/>
                    <a:lstStyle/>
                    <a:p>
                      <a:pPr algn="ctr"/>
                      <a:r>
                        <a:rPr lang="en-US" sz="2000" dirty="0">
                          <a:solidFill>
                            <a:schemeClr val="bg1"/>
                          </a:solidFill>
                        </a:rPr>
                        <a:t>SERVICES</a:t>
                      </a:r>
                    </a:p>
                  </a:txBody>
                  <a:tcPr marL="68580" marR="68580" marT="34290" marB="34290">
                    <a:solidFill>
                      <a:schemeClr val="accent1"/>
                    </a:solidFill>
                  </a:tcPr>
                </a:tc>
                <a:extLst>
                  <a:ext uri="{0D108BD9-81ED-4DB2-BD59-A6C34878D82A}">
                    <a16:rowId xmlns:a16="http://schemas.microsoft.com/office/drawing/2014/main" val="1681344259"/>
                  </a:ext>
                </a:extLst>
              </a:tr>
              <a:tr h="325469">
                <a:tc>
                  <a:txBody>
                    <a:bodyPr/>
                    <a:lstStyle/>
                    <a:p>
                      <a:pPr algn="ctr"/>
                      <a:r>
                        <a:rPr lang="en-US" sz="1700" dirty="0"/>
                        <a:t>Chemicals</a:t>
                      </a:r>
                    </a:p>
                  </a:txBody>
                  <a:tcPr marL="68580" marR="68580" marT="34290" marB="34290"/>
                </a:tc>
                <a:tc>
                  <a:txBody>
                    <a:bodyPr/>
                    <a:lstStyle/>
                    <a:p>
                      <a:pPr algn="ctr"/>
                      <a:r>
                        <a:rPr lang="en-US" sz="1700" dirty="0"/>
                        <a:t>Construction Services</a:t>
                      </a:r>
                    </a:p>
                  </a:txBody>
                  <a:tcPr marL="68580" marR="68580" marT="34290" marB="34290"/>
                </a:tc>
                <a:extLst>
                  <a:ext uri="{0D108BD9-81ED-4DB2-BD59-A6C34878D82A}">
                    <a16:rowId xmlns:a16="http://schemas.microsoft.com/office/drawing/2014/main" val="2187721862"/>
                  </a:ext>
                </a:extLst>
              </a:tr>
              <a:tr h="325469">
                <a:tc>
                  <a:txBody>
                    <a:bodyPr/>
                    <a:lstStyle/>
                    <a:p>
                      <a:pPr algn="ctr"/>
                      <a:r>
                        <a:rPr lang="en-US" sz="1700" dirty="0"/>
                        <a:t>Office Supplies </a:t>
                      </a:r>
                    </a:p>
                  </a:txBody>
                  <a:tcPr marL="68580" marR="68580" marT="34290" marB="34290"/>
                </a:tc>
                <a:tc>
                  <a:txBody>
                    <a:bodyPr/>
                    <a:lstStyle/>
                    <a:p>
                      <a:pPr algn="ctr"/>
                      <a:r>
                        <a:rPr lang="en-US" sz="1700" dirty="0"/>
                        <a:t>Cleaning and Restoration</a:t>
                      </a:r>
                    </a:p>
                  </a:txBody>
                  <a:tcPr marL="68580" marR="68580" marT="34290" marB="34290"/>
                </a:tc>
                <a:extLst>
                  <a:ext uri="{0D108BD9-81ED-4DB2-BD59-A6C34878D82A}">
                    <a16:rowId xmlns:a16="http://schemas.microsoft.com/office/drawing/2014/main" val="894725074"/>
                  </a:ext>
                </a:extLst>
              </a:tr>
              <a:tr h="325469">
                <a:tc>
                  <a:txBody>
                    <a:bodyPr/>
                    <a:lstStyle/>
                    <a:p>
                      <a:pPr algn="ctr"/>
                      <a:r>
                        <a:rPr lang="en-US" sz="1700" dirty="0"/>
                        <a:t>Pipes, Valves, and Fittings</a:t>
                      </a:r>
                    </a:p>
                  </a:txBody>
                  <a:tcPr marL="68580" marR="68580" marT="34290" marB="34290"/>
                </a:tc>
                <a:tc>
                  <a:txBody>
                    <a:bodyPr/>
                    <a:lstStyle/>
                    <a:p>
                      <a:pPr algn="ctr"/>
                      <a:r>
                        <a:rPr lang="en-US" sz="1700" dirty="0"/>
                        <a:t>CCTV Inspection</a:t>
                      </a:r>
                    </a:p>
                  </a:txBody>
                  <a:tcPr marL="68580" marR="68580" marT="34290" marB="34290"/>
                </a:tc>
                <a:extLst>
                  <a:ext uri="{0D108BD9-81ED-4DB2-BD59-A6C34878D82A}">
                    <a16:rowId xmlns:a16="http://schemas.microsoft.com/office/drawing/2014/main" val="3554711454"/>
                  </a:ext>
                </a:extLst>
              </a:tr>
              <a:tr h="325469">
                <a:tc>
                  <a:txBody>
                    <a:bodyPr/>
                    <a:lstStyle/>
                    <a:p>
                      <a:pPr algn="ctr"/>
                      <a:r>
                        <a:rPr lang="en-US" sz="1700" dirty="0"/>
                        <a:t>IT Equipment</a:t>
                      </a:r>
                    </a:p>
                  </a:txBody>
                  <a:tcPr marL="68580" marR="68580" marT="34290" marB="34290"/>
                </a:tc>
                <a:tc>
                  <a:txBody>
                    <a:bodyPr/>
                    <a:lstStyle/>
                    <a:p>
                      <a:pPr algn="ctr"/>
                      <a:r>
                        <a:rPr lang="en-US" sz="1700" dirty="0"/>
                        <a:t>IT Consulting Services</a:t>
                      </a:r>
                    </a:p>
                  </a:txBody>
                  <a:tcPr marL="68580" marR="68580" marT="34290" marB="34290"/>
                </a:tc>
                <a:extLst>
                  <a:ext uri="{0D108BD9-81ED-4DB2-BD59-A6C34878D82A}">
                    <a16:rowId xmlns:a16="http://schemas.microsoft.com/office/drawing/2014/main" val="738758705"/>
                  </a:ext>
                </a:extLst>
              </a:tr>
              <a:tr h="571500">
                <a:tc>
                  <a:txBody>
                    <a:bodyPr/>
                    <a:lstStyle/>
                    <a:p>
                      <a:pPr algn="ctr"/>
                      <a:r>
                        <a:rPr lang="en-US" sz="1700" dirty="0"/>
                        <a:t>Vehicles</a:t>
                      </a:r>
                    </a:p>
                  </a:txBody>
                  <a:tcPr marL="68580" marR="68580" marT="34290" marB="34290"/>
                </a:tc>
                <a:tc>
                  <a:txBody>
                    <a:bodyPr/>
                    <a:lstStyle/>
                    <a:p>
                      <a:pPr algn="ctr"/>
                      <a:r>
                        <a:rPr lang="en-US" sz="1700" dirty="0"/>
                        <a:t>Maintenance, Repair, and Operations</a:t>
                      </a:r>
                    </a:p>
                  </a:txBody>
                  <a:tcPr marL="68580" marR="68580" marT="34290" marB="34290"/>
                </a:tc>
                <a:extLst>
                  <a:ext uri="{0D108BD9-81ED-4DB2-BD59-A6C34878D82A}">
                    <a16:rowId xmlns:a16="http://schemas.microsoft.com/office/drawing/2014/main" val="1359519591"/>
                  </a:ext>
                </a:extLst>
              </a:tr>
            </a:tbl>
          </a:graphicData>
        </a:graphic>
      </p:graphicFrame>
      <p:sp>
        <p:nvSpPr>
          <p:cNvPr id="14" name="Slide Number Placeholder 5">
            <a:extLst>
              <a:ext uri="{FF2B5EF4-FFF2-40B4-BE49-F238E27FC236}">
                <a16:creationId xmlns:a16="http://schemas.microsoft.com/office/drawing/2014/main" id="{A53E0AF3-AF6B-40EE-9FD9-719DCDBA623F}"/>
              </a:ext>
            </a:extLst>
          </p:cNvPr>
          <p:cNvSpPr>
            <a:spLocks noGrp="1"/>
          </p:cNvSpPr>
          <p:nvPr>
            <p:ph type="sldNum" sz="quarter" idx="12"/>
          </p:nvPr>
        </p:nvSpPr>
        <p:spPr>
          <a:xfrm>
            <a:off x="7743547" y="4583824"/>
            <a:ext cx="771803" cy="273844"/>
          </a:xfrm>
        </p:spPr>
        <p:txBody>
          <a:bodyPr/>
          <a:lstStyle/>
          <a:p>
            <a:pPr defTabSz="685800">
              <a:buClrTx/>
              <a:defRPr/>
            </a:pPr>
            <a:fld id="{EE2866B1-0BC7-D942-B5F2-DF16F5DDBF7A}" type="slidenum">
              <a:rPr lang="en-US" sz="1350" b="0" kern="1200">
                <a:solidFill>
                  <a:prstClr val="white">
                    <a:lumMod val="50000"/>
                  </a:prstClr>
                </a:solidFill>
                <a:latin typeface="Gill Sans MT"/>
                <a:ea typeface="+mn-ea"/>
                <a:cs typeface="+mn-cs"/>
              </a:rPr>
              <a:pPr defTabSz="685800">
                <a:buClrTx/>
                <a:defRPr/>
              </a:pPr>
              <a:t>67</a:t>
            </a:fld>
            <a:endParaRPr lang="en-US" sz="1350" b="0" kern="1200" dirty="0">
              <a:solidFill>
                <a:prstClr val="white">
                  <a:lumMod val="50000"/>
                </a:prstClr>
              </a:solidFill>
              <a:latin typeface="Gill Sans MT"/>
              <a:ea typeface="+mn-ea"/>
              <a:cs typeface="+mn-cs"/>
            </a:endParaRPr>
          </a:p>
        </p:txBody>
      </p:sp>
      <p:sp>
        <p:nvSpPr>
          <p:cNvPr id="15" name="TextBox 14">
            <a:extLst>
              <a:ext uri="{FF2B5EF4-FFF2-40B4-BE49-F238E27FC236}">
                <a16:creationId xmlns:a16="http://schemas.microsoft.com/office/drawing/2014/main" id="{F84C8787-1384-479A-BE64-0E8A5820667C}"/>
              </a:ext>
            </a:extLst>
          </p:cNvPr>
          <p:cNvSpPr txBox="1"/>
          <p:nvPr/>
        </p:nvSpPr>
        <p:spPr>
          <a:xfrm>
            <a:off x="0" y="4866501"/>
            <a:ext cx="9144000" cy="300082"/>
          </a:xfrm>
          <a:prstGeom prst="rect">
            <a:avLst/>
          </a:prstGeom>
          <a:noFill/>
        </p:spPr>
        <p:txBody>
          <a:bodyPr wrap="square">
            <a:spAutoFit/>
          </a:bodyPr>
          <a:lstStyle/>
          <a:p>
            <a:pPr algn="ctr"/>
            <a:r>
              <a:rPr lang="en-US" sz="1350" dirty="0">
                <a:solidFill>
                  <a:srgbClr val="1295D8"/>
                </a:solidFill>
              </a:rPr>
              <a:t>Please visit </a:t>
            </a:r>
            <a:r>
              <a:rPr lang="en-US" sz="1350" dirty="0">
                <a:solidFill>
                  <a:srgbClr val="1295D8"/>
                </a:solidFill>
                <a:hlinkClick r:id="rId5"/>
              </a:rPr>
              <a:t>https://www.wsscwater.com/contracts</a:t>
            </a:r>
            <a:r>
              <a:rPr lang="en-US" sz="1350" dirty="0">
                <a:solidFill>
                  <a:srgbClr val="1295D8"/>
                </a:solidFill>
              </a:rPr>
              <a:t> for more information about contracting opportunities. </a:t>
            </a:r>
            <a:endParaRPr lang="en-US" sz="900" dirty="0"/>
          </a:p>
        </p:txBody>
      </p:sp>
    </p:spTree>
    <p:extLst>
      <p:ext uri="{BB962C8B-B14F-4D97-AF65-F5344CB8AC3E}">
        <p14:creationId xmlns:p14="http://schemas.microsoft.com/office/powerpoint/2010/main" val="38526985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B45300-8FF9-48A3-92E3-CA2629AFEB7C}"/>
              </a:ext>
            </a:extLst>
          </p:cNvPr>
          <p:cNvSpPr txBox="1">
            <a:spLocks/>
          </p:cNvSpPr>
          <p:nvPr/>
        </p:nvSpPr>
        <p:spPr>
          <a:xfrm>
            <a:off x="612058" y="280219"/>
            <a:ext cx="7903292" cy="9877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pPr algn="ctr"/>
            <a:r>
              <a:rPr lang="en-US" sz="3300" b="1" dirty="0">
                <a:solidFill>
                  <a:schemeClr val="accent1"/>
                </a:solidFill>
                <a:latin typeface="Gill Sans MT" panose="020B0502020104020203" pitchFamily="34" charset="0"/>
              </a:rPr>
              <a:t>How Do We Buy?</a:t>
            </a:r>
            <a:endParaRPr lang="en-US" sz="3300" b="1" dirty="0">
              <a:solidFill>
                <a:schemeClr val="accent1"/>
              </a:solidFill>
              <a:highlight>
                <a:srgbClr val="00FF00"/>
              </a:highlight>
              <a:latin typeface="Gill Sans MT" panose="020B0502020104020203" pitchFamily="34" charset="0"/>
            </a:endParaRPr>
          </a:p>
        </p:txBody>
      </p:sp>
      <p:sp>
        <p:nvSpPr>
          <p:cNvPr id="4" name="Content Placeholder 3">
            <a:extLst>
              <a:ext uri="{FF2B5EF4-FFF2-40B4-BE49-F238E27FC236}">
                <a16:creationId xmlns:a16="http://schemas.microsoft.com/office/drawing/2014/main" id="{39E2491D-5D45-4A5E-9024-48328E3C92EF}"/>
              </a:ext>
            </a:extLst>
          </p:cNvPr>
          <p:cNvSpPr>
            <a:spLocks noGrp="1"/>
          </p:cNvSpPr>
          <p:nvPr>
            <p:ph sz="half" idx="2"/>
          </p:nvPr>
        </p:nvSpPr>
        <p:spPr>
          <a:xfrm>
            <a:off x="4629150" y="1369219"/>
            <a:ext cx="3886200" cy="3263504"/>
          </a:xfrm>
        </p:spPr>
        <p:txBody>
          <a:bodyPr spcFirstLastPara="1" vert="horz" wrap="square" lIns="68580" tIns="34290" rIns="68580" bIns="34290" rtlCol="0" anchor="t" anchorCtr="0">
            <a:normAutofit/>
          </a:bodyPr>
          <a:lstStyle/>
          <a:p>
            <a:endParaRPr lang="en-US" sz="1950" dirty="0">
              <a:latin typeface="Gill Sans MT" panose="020B0502020104020203" pitchFamily="34" charset="0"/>
            </a:endParaRPr>
          </a:p>
          <a:p>
            <a:endParaRPr lang="en-US" sz="1950" dirty="0">
              <a:latin typeface="Gill Sans MT" panose="020B0502020104020203" pitchFamily="34" charset="0"/>
            </a:endParaRPr>
          </a:p>
          <a:p>
            <a:endParaRPr lang="en-US" sz="1950" dirty="0">
              <a:latin typeface="Gill Sans MT" panose="020B0502020104020203" pitchFamily="34" charset="0"/>
            </a:endParaRPr>
          </a:p>
        </p:txBody>
      </p:sp>
      <p:sp>
        <p:nvSpPr>
          <p:cNvPr id="8" name="TextBox 7">
            <a:extLst>
              <a:ext uri="{FF2B5EF4-FFF2-40B4-BE49-F238E27FC236}">
                <a16:creationId xmlns:a16="http://schemas.microsoft.com/office/drawing/2014/main" id="{3DF87790-7ACF-40E7-A3D7-90469C7C94AB}"/>
              </a:ext>
            </a:extLst>
          </p:cNvPr>
          <p:cNvSpPr txBox="1"/>
          <p:nvPr/>
        </p:nvSpPr>
        <p:spPr>
          <a:xfrm>
            <a:off x="0" y="1193618"/>
            <a:ext cx="9144000" cy="738664"/>
          </a:xfrm>
          <a:prstGeom prst="rect">
            <a:avLst/>
          </a:prstGeom>
          <a:solidFill>
            <a:srgbClr val="8FCA6A"/>
          </a:solidFill>
        </p:spPr>
        <p:style>
          <a:lnRef idx="3">
            <a:schemeClr val="lt1"/>
          </a:lnRef>
          <a:fillRef idx="1">
            <a:schemeClr val="accent6"/>
          </a:fillRef>
          <a:effectRef idx="1">
            <a:schemeClr val="accent6"/>
          </a:effectRef>
          <a:fontRef idx="minor">
            <a:schemeClr val="lt1"/>
          </a:fontRef>
        </p:style>
        <p:txBody>
          <a:bodyPr wrap="square" rtlCol="0" anchor="ctr">
            <a:spAutoFit/>
          </a:bodyPr>
          <a:lstStyle/>
          <a:p>
            <a:r>
              <a:rPr lang="en-US" sz="2100" b="1" dirty="0">
                <a:solidFill>
                  <a:srgbClr val="3B4982"/>
                </a:solidFill>
                <a:latin typeface="Gill Sans MT" panose="020B0502020104020203" pitchFamily="34" charset="0"/>
              </a:rPr>
              <a:t>The dollar values below represent thresholds at which goods or services are procured via P-Cards, small purchases and solicitations.</a:t>
            </a:r>
          </a:p>
        </p:txBody>
      </p:sp>
      <p:sp>
        <p:nvSpPr>
          <p:cNvPr id="6" name="Content Placeholder 1">
            <a:extLst>
              <a:ext uri="{FF2B5EF4-FFF2-40B4-BE49-F238E27FC236}">
                <a16:creationId xmlns:a16="http://schemas.microsoft.com/office/drawing/2014/main" id="{18E4D7D6-5265-442F-8B5F-6848D8FCCAE6}"/>
              </a:ext>
            </a:extLst>
          </p:cNvPr>
          <p:cNvSpPr txBox="1">
            <a:spLocks/>
          </p:cNvSpPr>
          <p:nvPr/>
        </p:nvSpPr>
        <p:spPr>
          <a:xfrm>
            <a:off x="2098963" y="2134950"/>
            <a:ext cx="7045037" cy="2670055"/>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50" dirty="0">
                <a:solidFill>
                  <a:srgbClr val="3B4982"/>
                </a:solidFill>
                <a:latin typeface="Gill Sans MT" panose="020B0502020104020203" pitchFamily="34" charset="0"/>
                <a:cs typeface="Gill Sans"/>
              </a:rPr>
              <a:t>“Micro purchases”/Purchase Card:  </a:t>
            </a:r>
            <a:r>
              <a:rPr lang="en-US" sz="1950" dirty="0">
                <a:solidFill>
                  <a:srgbClr val="3B4982"/>
                </a:solidFill>
                <a:latin typeface="Gill Sans MT" panose="020B0502020104020203" pitchFamily="34" charset="0"/>
              </a:rPr>
              <a:t>≤</a:t>
            </a:r>
            <a:r>
              <a:rPr lang="en-US" sz="1950" dirty="0">
                <a:solidFill>
                  <a:srgbClr val="3B4982"/>
                </a:solidFill>
                <a:latin typeface="Gill Sans MT" panose="020B0502020104020203" pitchFamily="34" charset="0"/>
                <a:cs typeface="Gill Sans"/>
              </a:rPr>
              <a:t> $5K</a:t>
            </a:r>
            <a:endParaRPr lang="en-US" sz="1950" b="1" dirty="0">
              <a:solidFill>
                <a:srgbClr val="3B4982"/>
              </a:solidFill>
              <a:latin typeface="Gill Sans MT" panose="020B0502020104020203" pitchFamily="34" charset="0"/>
              <a:cs typeface="Gill Sans"/>
            </a:endParaRPr>
          </a:p>
          <a:p>
            <a:r>
              <a:rPr lang="en-US" sz="1950" dirty="0">
                <a:solidFill>
                  <a:srgbClr val="3B4982"/>
                </a:solidFill>
                <a:latin typeface="Gill Sans MT" panose="020B0502020104020203" pitchFamily="34" charset="0"/>
                <a:cs typeface="Gill Sans"/>
              </a:rPr>
              <a:t>Small purchases:  $5001 - $100K</a:t>
            </a:r>
          </a:p>
          <a:p>
            <a:r>
              <a:rPr lang="en-US" sz="1950" dirty="0">
                <a:solidFill>
                  <a:srgbClr val="3B4982"/>
                </a:solidFill>
                <a:latin typeface="Gill Sans MT" panose="020B0502020104020203" pitchFamily="34" charset="0"/>
              </a:rPr>
              <a:t>Solicitations:  &gt; $100K</a:t>
            </a:r>
          </a:p>
          <a:p>
            <a:pPr marL="617220" lvl="1" indent="-342900">
              <a:buFont typeface="Courier New" panose="02070309020205020404" pitchFamily="49" charset="0"/>
              <a:buChar char="o"/>
            </a:pPr>
            <a:r>
              <a:rPr lang="en-US" sz="1950" dirty="0">
                <a:solidFill>
                  <a:srgbClr val="3B4982"/>
                </a:solidFill>
                <a:latin typeface="Gill Sans MT" panose="020B0502020104020203" pitchFamily="34" charset="0"/>
              </a:rPr>
              <a:t>	Invitation for Bid (e.g., lowest price)</a:t>
            </a:r>
          </a:p>
          <a:p>
            <a:pPr marL="617220" lvl="1" indent="-342900">
              <a:buFont typeface="Courier New" panose="02070309020205020404" pitchFamily="49" charset="0"/>
              <a:buChar char="o"/>
            </a:pPr>
            <a:r>
              <a:rPr lang="en-US" sz="1950" dirty="0">
                <a:solidFill>
                  <a:srgbClr val="3B4982"/>
                </a:solidFill>
                <a:latin typeface="Gill Sans MT" panose="020B0502020104020203" pitchFamily="34" charset="0"/>
              </a:rPr>
              <a:t>	Multi-Step Invitation for Bid (e.g., pre-qualified &amp; lowest price)</a:t>
            </a:r>
          </a:p>
          <a:p>
            <a:pPr marL="617220" lvl="1" indent="-342900">
              <a:buFont typeface="Courier New" panose="02070309020205020404" pitchFamily="49" charset="0"/>
              <a:buChar char="o"/>
            </a:pPr>
            <a:r>
              <a:rPr lang="en-US" sz="1950" dirty="0">
                <a:solidFill>
                  <a:srgbClr val="3B4982"/>
                </a:solidFill>
                <a:latin typeface="Gill Sans MT" panose="020B0502020104020203" pitchFamily="34" charset="0"/>
              </a:rPr>
              <a:t>	Request For Proposal (e.g., most advantageous)</a:t>
            </a:r>
          </a:p>
          <a:p>
            <a:pPr marL="81915" indent="0">
              <a:buNone/>
            </a:pPr>
            <a:endParaRPr lang="en-US" sz="1950" dirty="0">
              <a:solidFill>
                <a:srgbClr val="3B4982"/>
              </a:solidFill>
              <a:latin typeface="Gill Sans MT" panose="020B0502020104020203" pitchFamily="34" charset="0"/>
            </a:endParaRPr>
          </a:p>
        </p:txBody>
      </p:sp>
      <p:sp>
        <p:nvSpPr>
          <p:cNvPr id="2" name="Rectangle 1">
            <a:extLst>
              <a:ext uri="{FF2B5EF4-FFF2-40B4-BE49-F238E27FC236}">
                <a16:creationId xmlns:a16="http://schemas.microsoft.com/office/drawing/2014/main" id="{B81C79F6-8D9B-473A-BBDA-11247E84B531}"/>
              </a:ext>
            </a:extLst>
          </p:cNvPr>
          <p:cNvSpPr/>
          <p:nvPr/>
        </p:nvSpPr>
        <p:spPr>
          <a:xfrm>
            <a:off x="4481110" y="2433251"/>
            <a:ext cx="218330" cy="253916"/>
          </a:xfrm>
          <a:prstGeom prst="rect">
            <a:avLst/>
          </a:prstGeom>
        </p:spPr>
        <p:txBody>
          <a:bodyPr wrap="none">
            <a:spAutoFit/>
          </a:bodyPr>
          <a:lstStyle/>
          <a:p>
            <a:r>
              <a:rPr lang="en-US" sz="1050" dirty="0">
                <a:latin typeface="Times New Roman" panose="02020603050405020304" pitchFamily="18" charset="0"/>
              </a:rPr>
              <a:t> </a:t>
            </a:r>
            <a:endParaRPr lang="en-US" sz="1050" dirty="0"/>
          </a:p>
        </p:txBody>
      </p:sp>
      <p:sp>
        <p:nvSpPr>
          <p:cNvPr id="7" name="Rectangle 6">
            <a:extLst>
              <a:ext uri="{FF2B5EF4-FFF2-40B4-BE49-F238E27FC236}">
                <a16:creationId xmlns:a16="http://schemas.microsoft.com/office/drawing/2014/main" id="{55EBB86E-B296-459E-A4FF-BBD391CB0A8C}"/>
              </a:ext>
            </a:extLst>
          </p:cNvPr>
          <p:cNvSpPr/>
          <p:nvPr/>
        </p:nvSpPr>
        <p:spPr>
          <a:xfrm>
            <a:off x="4481110" y="2433251"/>
            <a:ext cx="218330" cy="253916"/>
          </a:xfrm>
          <a:prstGeom prst="rect">
            <a:avLst/>
          </a:prstGeom>
        </p:spPr>
        <p:txBody>
          <a:bodyPr wrap="none">
            <a:spAutoFit/>
          </a:bodyPr>
          <a:lstStyle/>
          <a:p>
            <a:r>
              <a:rPr lang="en-US" sz="1050" dirty="0">
                <a:latin typeface="Times New Roman" panose="02020603050405020304" pitchFamily="18" charset="0"/>
              </a:rPr>
              <a:t> </a:t>
            </a:r>
            <a:endParaRPr lang="en-US" sz="1050" dirty="0"/>
          </a:p>
        </p:txBody>
      </p:sp>
      <p:sp>
        <p:nvSpPr>
          <p:cNvPr id="9" name="Rectangle 8">
            <a:extLst>
              <a:ext uri="{FF2B5EF4-FFF2-40B4-BE49-F238E27FC236}">
                <a16:creationId xmlns:a16="http://schemas.microsoft.com/office/drawing/2014/main" id="{4DBA3C6C-4CB3-4E7B-B2BB-2F47B047B5F6}"/>
              </a:ext>
            </a:extLst>
          </p:cNvPr>
          <p:cNvSpPr/>
          <p:nvPr/>
        </p:nvSpPr>
        <p:spPr>
          <a:xfrm>
            <a:off x="4481110" y="2433251"/>
            <a:ext cx="218330" cy="253916"/>
          </a:xfrm>
          <a:prstGeom prst="rect">
            <a:avLst/>
          </a:prstGeom>
        </p:spPr>
        <p:txBody>
          <a:bodyPr wrap="none">
            <a:spAutoFit/>
          </a:bodyPr>
          <a:lstStyle/>
          <a:p>
            <a:r>
              <a:rPr lang="en-US" sz="1050" dirty="0">
                <a:latin typeface="Times New Roman" panose="02020603050405020304" pitchFamily="18" charset="0"/>
              </a:rPr>
              <a:t> </a:t>
            </a:r>
            <a:endParaRPr lang="en-US" sz="1050" dirty="0"/>
          </a:p>
        </p:txBody>
      </p:sp>
      <p:pic>
        <p:nvPicPr>
          <p:cNvPr id="13" name="Graphic 12" descr="Shopping cart">
            <a:extLst>
              <a:ext uri="{FF2B5EF4-FFF2-40B4-BE49-F238E27FC236}">
                <a16:creationId xmlns:a16="http://schemas.microsoft.com/office/drawing/2014/main" id="{84C89942-9313-41E6-91C9-9ECE34AD11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777" y="2212326"/>
            <a:ext cx="1718412" cy="1718412"/>
          </a:xfrm>
          <a:prstGeom prst="rect">
            <a:avLst/>
          </a:prstGeom>
        </p:spPr>
      </p:pic>
      <p:sp>
        <p:nvSpPr>
          <p:cNvPr id="12" name="Slide Number Placeholder 5">
            <a:extLst>
              <a:ext uri="{FF2B5EF4-FFF2-40B4-BE49-F238E27FC236}">
                <a16:creationId xmlns:a16="http://schemas.microsoft.com/office/drawing/2014/main" id="{5495541F-085E-4BAE-8A7D-ADFA0E98CCD5}"/>
              </a:ext>
            </a:extLst>
          </p:cNvPr>
          <p:cNvSpPr>
            <a:spLocks noGrp="1"/>
          </p:cNvSpPr>
          <p:nvPr>
            <p:ph type="sldNum" sz="quarter" idx="12"/>
          </p:nvPr>
        </p:nvSpPr>
        <p:spPr>
          <a:xfrm>
            <a:off x="7743547" y="4710010"/>
            <a:ext cx="771803" cy="273844"/>
          </a:xfrm>
        </p:spPr>
        <p:txBody>
          <a:bodyPr/>
          <a:lstStyle/>
          <a:p>
            <a:pPr defTabSz="685800">
              <a:buClrTx/>
              <a:defRPr/>
            </a:pPr>
            <a:fld id="{EE2866B1-0BC7-D942-B5F2-DF16F5DDBF7A}" type="slidenum">
              <a:rPr lang="en-US" sz="1350" b="0" kern="1200">
                <a:solidFill>
                  <a:prstClr val="white">
                    <a:lumMod val="50000"/>
                  </a:prstClr>
                </a:solidFill>
                <a:latin typeface="Gill Sans MT"/>
                <a:ea typeface="+mn-ea"/>
                <a:cs typeface="+mn-cs"/>
              </a:rPr>
              <a:pPr defTabSz="685800">
                <a:buClrTx/>
                <a:defRPr/>
              </a:pPr>
              <a:t>68</a:t>
            </a:fld>
            <a:endParaRPr lang="en-US" sz="1350" b="0" kern="1200" dirty="0">
              <a:solidFill>
                <a:prstClr val="white">
                  <a:lumMod val="50000"/>
                </a:prstClr>
              </a:solidFill>
              <a:latin typeface="Gill Sans MT"/>
              <a:ea typeface="+mn-ea"/>
              <a:cs typeface="+mn-cs"/>
            </a:endParaRPr>
          </a:p>
        </p:txBody>
      </p:sp>
      <p:sp>
        <p:nvSpPr>
          <p:cNvPr id="14" name="TextBox 13">
            <a:extLst>
              <a:ext uri="{FF2B5EF4-FFF2-40B4-BE49-F238E27FC236}">
                <a16:creationId xmlns:a16="http://schemas.microsoft.com/office/drawing/2014/main" id="{4DF58C69-6C68-4917-91C2-67F864531B15}"/>
              </a:ext>
            </a:extLst>
          </p:cNvPr>
          <p:cNvSpPr txBox="1"/>
          <p:nvPr/>
        </p:nvSpPr>
        <p:spPr>
          <a:xfrm>
            <a:off x="1" y="4868078"/>
            <a:ext cx="9144000" cy="300082"/>
          </a:xfrm>
          <a:prstGeom prst="rect">
            <a:avLst/>
          </a:prstGeom>
          <a:noFill/>
        </p:spPr>
        <p:txBody>
          <a:bodyPr wrap="square">
            <a:spAutoFit/>
          </a:bodyPr>
          <a:lstStyle/>
          <a:p>
            <a:pPr algn="ctr"/>
            <a:r>
              <a:rPr lang="en-US" sz="1350" dirty="0">
                <a:solidFill>
                  <a:srgbClr val="1295D8"/>
                </a:solidFill>
              </a:rPr>
              <a:t>Please visit </a:t>
            </a:r>
            <a:r>
              <a:rPr lang="en-US" sz="1350" dirty="0">
                <a:solidFill>
                  <a:srgbClr val="1295D8"/>
                </a:solidFill>
                <a:hlinkClick r:id="rId5"/>
              </a:rPr>
              <a:t>https://www.wsscwater.com/contracts</a:t>
            </a:r>
            <a:r>
              <a:rPr lang="en-US" sz="1350" dirty="0">
                <a:solidFill>
                  <a:srgbClr val="1295D8"/>
                </a:solidFill>
              </a:rPr>
              <a:t> for more information about contracting opportunities. </a:t>
            </a:r>
            <a:endParaRPr lang="en-US" sz="900" dirty="0"/>
          </a:p>
        </p:txBody>
      </p:sp>
    </p:spTree>
    <p:extLst>
      <p:ext uri="{BB962C8B-B14F-4D97-AF65-F5344CB8AC3E}">
        <p14:creationId xmlns:p14="http://schemas.microsoft.com/office/powerpoint/2010/main" val="26887439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B45300-8FF9-48A3-92E3-CA2629AFEB7C}"/>
              </a:ext>
            </a:extLst>
          </p:cNvPr>
          <p:cNvSpPr txBox="1">
            <a:spLocks/>
          </p:cNvSpPr>
          <p:nvPr/>
        </p:nvSpPr>
        <p:spPr>
          <a:xfrm>
            <a:off x="612058" y="238656"/>
            <a:ext cx="7903292" cy="9877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pPr algn="ctr"/>
            <a:r>
              <a:rPr lang="en-US" sz="3375" b="1" dirty="0">
                <a:solidFill>
                  <a:srgbClr val="3B4982"/>
                </a:solidFill>
                <a:latin typeface="Gill Sans MT" panose="020B0502020104020203" pitchFamily="34" charset="0"/>
              </a:rPr>
              <a:t>Overview - Where Do I Start?</a:t>
            </a:r>
            <a:endParaRPr lang="en-US" sz="3375" b="1" dirty="0">
              <a:solidFill>
                <a:srgbClr val="3B4982"/>
              </a:solidFill>
              <a:highlight>
                <a:srgbClr val="00FF00"/>
              </a:highlight>
              <a:latin typeface="Gill Sans MT" panose="020B0502020104020203" pitchFamily="34" charset="0"/>
            </a:endParaRPr>
          </a:p>
        </p:txBody>
      </p:sp>
      <p:pic>
        <p:nvPicPr>
          <p:cNvPr id="4" name="Graphic 3" descr="Checklist">
            <a:extLst>
              <a:ext uri="{FF2B5EF4-FFF2-40B4-BE49-F238E27FC236}">
                <a16:creationId xmlns:a16="http://schemas.microsoft.com/office/drawing/2014/main" id="{DC2FA069-CE28-43D7-9625-78215C5892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975" y="1080064"/>
            <a:ext cx="2983373" cy="2983373"/>
          </a:xfrm>
          <a:prstGeom prst="rect">
            <a:avLst/>
          </a:prstGeom>
        </p:spPr>
      </p:pic>
      <p:sp>
        <p:nvSpPr>
          <p:cNvPr id="11" name="Content Placeholder 1">
            <a:extLst>
              <a:ext uri="{FF2B5EF4-FFF2-40B4-BE49-F238E27FC236}">
                <a16:creationId xmlns:a16="http://schemas.microsoft.com/office/drawing/2014/main" id="{6FE2BE31-10C8-413D-89FA-EB40B20407CF}"/>
              </a:ext>
            </a:extLst>
          </p:cNvPr>
          <p:cNvSpPr>
            <a:spLocks noGrp="1"/>
          </p:cNvSpPr>
          <p:nvPr>
            <p:ph idx="1"/>
          </p:nvPr>
        </p:nvSpPr>
        <p:spPr>
          <a:xfrm>
            <a:off x="2369128" y="1156053"/>
            <a:ext cx="6774873" cy="3394472"/>
          </a:xfrm>
        </p:spPr>
        <p:txBody>
          <a:bodyPr>
            <a:noAutofit/>
          </a:bodyPr>
          <a:lstStyle/>
          <a:p>
            <a:pPr marL="0" indent="0">
              <a:buNone/>
            </a:pPr>
            <a:r>
              <a:rPr lang="en-US" sz="1650" dirty="0"/>
              <a:t>1- Visit </a:t>
            </a:r>
            <a:r>
              <a:rPr lang="en-US" sz="1650" dirty="0">
                <a:hlinkClick r:id="rId5"/>
              </a:rPr>
              <a:t>www.wsscwater.com</a:t>
            </a:r>
            <a:r>
              <a:rPr lang="en-US" sz="1650" dirty="0"/>
              <a:t> &gt; Contracting &gt; </a:t>
            </a:r>
            <a:r>
              <a:rPr lang="en-US" sz="1650" dirty="0">
                <a:hlinkClick r:id="rId6"/>
              </a:rPr>
              <a:t>Bid Solicitation Opportunities </a:t>
            </a:r>
            <a:endParaRPr lang="en-US" sz="1650" dirty="0"/>
          </a:p>
          <a:p>
            <a:pPr marL="0" indent="0">
              <a:buNone/>
            </a:pPr>
            <a:r>
              <a:rPr lang="en-US" sz="1650" dirty="0"/>
              <a:t>2) </a:t>
            </a:r>
            <a:r>
              <a:rPr lang="en-US" sz="1650" b="1" dirty="0"/>
              <a:t>Read the solicitation thoroughly, including Appendix A and the       </a:t>
            </a:r>
          </a:p>
          <a:p>
            <a:pPr marL="0" indent="0">
              <a:buNone/>
            </a:pPr>
            <a:r>
              <a:rPr lang="en-US" sz="1650" b="1" dirty="0"/>
              <a:t>    Good Faith Efforts Guide and follow the Instructions.</a:t>
            </a:r>
          </a:p>
          <a:p>
            <a:pPr marL="0" indent="0">
              <a:buNone/>
            </a:pPr>
            <a:r>
              <a:rPr lang="en-US" sz="1650" dirty="0"/>
              <a:t>3) Register in the </a:t>
            </a:r>
            <a:r>
              <a:rPr lang="en-US" sz="1650" dirty="0">
                <a:hlinkClick r:id="rId7"/>
              </a:rPr>
              <a:t>WSSC Supplier Portal </a:t>
            </a:r>
            <a:r>
              <a:rPr lang="en-US" sz="1650" dirty="0"/>
              <a:t>to submit bids or proposals.</a:t>
            </a:r>
          </a:p>
          <a:p>
            <a:pPr marL="0" indent="0">
              <a:buNone/>
            </a:pPr>
            <a:r>
              <a:rPr lang="en-US" sz="1650" dirty="0"/>
              <a:t>3) Provide the requested information in a </a:t>
            </a:r>
            <a:r>
              <a:rPr lang="en-US" sz="1650" b="1" dirty="0"/>
              <a:t>READABLE </a:t>
            </a:r>
            <a:r>
              <a:rPr lang="en-US" sz="1650" dirty="0"/>
              <a:t>style.</a:t>
            </a:r>
          </a:p>
          <a:p>
            <a:pPr marL="0" indent="0">
              <a:buNone/>
            </a:pPr>
            <a:r>
              <a:rPr lang="en-US" sz="1650" dirty="0"/>
              <a:t>4) Know that competitive bidding is likely and be ready to negotiate your  </a:t>
            </a:r>
          </a:p>
          <a:p>
            <a:pPr marL="0" indent="0">
              <a:buNone/>
            </a:pPr>
            <a:r>
              <a:rPr lang="en-US" sz="1650" dirty="0"/>
              <a:t>    best and final offer on RFPs, if applicable.</a:t>
            </a:r>
          </a:p>
          <a:p>
            <a:pPr marL="0" indent="0">
              <a:buNone/>
            </a:pPr>
            <a:r>
              <a:rPr lang="en-US" sz="1650" dirty="0"/>
              <a:t>5) Understand WSSC’s bidding and proposal processes.</a:t>
            </a:r>
          </a:p>
          <a:p>
            <a:pPr marL="0" indent="0">
              <a:buNone/>
            </a:pPr>
            <a:r>
              <a:rPr lang="en-US" sz="1650" dirty="0"/>
              <a:t>6) Be prepared to be SUCCESSFUL.</a:t>
            </a:r>
          </a:p>
          <a:p>
            <a:pPr marL="0" indent="0">
              <a:buNone/>
            </a:pPr>
            <a:r>
              <a:rPr lang="en-US" sz="1650" dirty="0"/>
              <a:t>7) Unsuccessful? </a:t>
            </a:r>
            <a:r>
              <a:rPr lang="en-US" sz="1650" b="1" dirty="0"/>
              <a:t>Get a debriefing!</a:t>
            </a:r>
          </a:p>
          <a:p>
            <a:pPr marL="0" indent="0">
              <a:buNone/>
            </a:pPr>
            <a:r>
              <a:rPr lang="en-US" sz="1650" dirty="0"/>
              <a:t>8) Structure proposals so they’re </a:t>
            </a:r>
            <a:r>
              <a:rPr lang="en-US" sz="1650" b="1" i="1" dirty="0"/>
              <a:t>persuasive, compelling, and tell a story. </a:t>
            </a:r>
            <a:endParaRPr lang="en-US" sz="1650" dirty="0"/>
          </a:p>
        </p:txBody>
      </p:sp>
      <p:sp>
        <p:nvSpPr>
          <p:cNvPr id="8" name="Slide Number Placeholder 5">
            <a:extLst>
              <a:ext uri="{FF2B5EF4-FFF2-40B4-BE49-F238E27FC236}">
                <a16:creationId xmlns:a16="http://schemas.microsoft.com/office/drawing/2014/main" id="{DE6795DF-BB46-410C-95AB-28A0EAF8373F}"/>
              </a:ext>
            </a:extLst>
          </p:cNvPr>
          <p:cNvSpPr>
            <a:spLocks noGrp="1"/>
          </p:cNvSpPr>
          <p:nvPr>
            <p:ph type="sldNum" sz="quarter" idx="12"/>
          </p:nvPr>
        </p:nvSpPr>
        <p:spPr>
          <a:xfrm>
            <a:off x="7743547" y="4731157"/>
            <a:ext cx="771803" cy="273844"/>
          </a:xfrm>
        </p:spPr>
        <p:txBody>
          <a:bodyPr/>
          <a:lstStyle/>
          <a:p>
            <a:pPr defTabSz="685800">
              <a:buClrTx/>
              <a:defRPr/>
            </a:pPr>
            <a:fld id="{EE2866B1-0BC7-D942-B5F2-DF16F5DDBF7A}" type="slidenum">
              <a:rPr lang="en-US" sz="1350" b="0" kern="1200">
                <a:solidFill>
                  <a:prstClr val="white">
                    <a:lumMod val="50000"/>
                  </a:prstClr>
                </a:solidFill>
                <a:latin typeface="Gill Sans MT"/>
                <a:ea typeface="+mn-ea"/>
                <a:cs typeface="+mn-cs"/>
              </a:rPr>
              <a:pPr defTabSz="685800">
                <a:buClrTx/>
                <a:defRPr/>
              </a:pPr>
              <a:t>69</a:t>
            </a:fld>
            <a:endParaRPr lang="en-US" sz="1350" b="0" kern="1200" dirty="0">
              <a:solidFill>
                <a:prstClr val="white">
                  <a:lumMod val="50000"/>
                </a:prstClr>
              </a:solidFill>
              <a:latin typeface="Gill Sans MT"/>
              <a:ea typeface="+mn-ea"/>
              <a:cs typeface="+mn-cs"/>
            </a:endParaRPr>
          </a:p>
        </p:txBody>
      </p:sp>
      <p:sp>
        <p:nvSpPr>
          <p:cNvPr id="9" name="TextBox 8">
            <a:extLst>
              <a:ext uri="{FF2B5EF4-FFF2-40B4-BE49-F238E27FC236}">
                <a16:creationId xmlns:a16="http://schemas.microsoft.com/office/drawing/2014/main" id="{512EA871-E375-4C15-B021-1CE960B1FFDC}"/>
              </a:ext>
            </a:extLst>
          </p:cNvPr>
          <p:cNvSpPr txBox="1"/>
          <p:nvPr/>
        </p:nvSpPr>
        <p:spPr>
          <a:xfrm>
            <a:off x="1" y="4868078"/>
            <a:ext cx="9144000" cy="300082"/>
          </a:xfrm>
          <a:prstGeom prst="rect">
            <a:avLst/>
          </a:prstGeom>
          <a:noFill/>
        </p:spPr>
        <p:txBody>
          <a:bodyPr wrap="square">
            <a:spAutoFit/>
          </a:bodyPr>
          <a:lstStyle/>
          <a:p>
            <a:pPr algn="ctr"/>
            <a:r>
              <a:rPr lang="en-US" sz="1350" dirty="0">
                <a:solidFill>
                  <a:srgbClr val="1295D8"/>
                </a:solidFill>
              </a:rPr>
              <a:t>Please visit </a:t>
            </a:r>
            <a:r>
              <a:rPr lang="en-US" sz="1350" dirty="0">
                <a:solidFill>
                  <a:srgbClr val="1295D8"/>
                </a:solidFill>
                <a:hlinkClick r:id="rId8"/>
              </a:rPr>
              <a:t>https://www.wsscwater.com/contracts</a:t>
            </a:r>
            <a:r>
              <a:rPr lang="en-US" sz="1350" dirty="0">
                <a:solidFill>
                  <a:srgbClr val="1295D8"/>
                </a:solidFill>
              </a:rPr>
              <a:t> for more information about contracting opportunities. </a:t>
            </a:r>
            <a:endParaRPr lang="en-US" sz="900" dirty="0"/>
          </a:p>
        </p:txBody>
      </p:sp>
    </p:spTree>
    <p:extLst>
      <p:ext uri="{BB962C8B-B14F-4D97-AF65-F5344CB8AC3E}">
        <p14:creationId xmlns:p14="http://schemas.microsoft.com/office/powerpoint/2010/main" val="1916134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3B0203-0D40-4AA0-A93B-0587E9303ABA}"/>
              </a:ext>
            </a:extLst>
          </p:cNvPr>
          <p:cNvSpPr>
            <a:spLocks noGrp="1"/>
          </p:cNvSpPr>
          <p:nvPr>
            <p:ph type="sldNum" sz="quarter" idx="12"/>
          </p:nvPr>
        </p:nvSpPr>
        <p:spPr/>
        <p:txBody>
          <a:bodyPr/>
          <a:lstStyle/>
          <a:p>
            <a:fld id="{30F5E50A-E9FA-4F5C-AA86-9990416D48FC}" type="slidenum">
              <a:rPr lang="en-US" smtClean="0"/>
              <a:t>7</a:t>
            </a:fld>
            <a:endParaRPr lang="en-US"/>
          </a:p>
        </p:txBody>
      </p:sp>
      <p:pic>
        <p:nvPicPr>
          <p:cNvPr id="1026" name="id-9D88A445-9805-40C0-8752-E327E3CDD856" descr="Image.jpeg">
            <a:extLst>
              <a:ext uri="{FF2B5EF4-FFF2-40B4-BE49-F238E27FC236}">
                <a16:creationId xmlns:a16="http://schemas.microsoft.com/office/drawing/2014/main" id="{B2571ABF-EC2C-4AF1-8984-20B1E02E1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249" y="50160"/>
            <a:ext cx="2934386" cy="491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9057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B45300-8FF9-48A3-92E3-CA2629AFEB7C}"/>
              </a:ext>
            </a:extLst>
          </p:cNvPr>
          <p:cNvSpPr txBox="1">
            <a:spLocks/>
          </p:cNvSpPr>
          <p:nvPr/>
        </p:nvSpPr>
        <p:spPr>
          <a:xfrm>
            <a:off x="612058" y="27124"/>
            <a:ext cx="7903292" cy="9877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pPr algn="ctr"/>
            <a:r>
              <a:rPr lang="en-US" sz="3300" b="1" dirty="0">
                <a:latin typeface="Gill Sans MT" panose="020B0502020104020203" pitchFamily="34" charset="0"/>
              </a:rPr>
              <a:t>View Solicitations And Bid Statuses</a:t>
            </a:r>
            <a:endParaRPr lang="en-US" sz="3300" b="1" dirty="0">
              <a:highlight>
                <a:srgbClr val="00FF00"/>
              </a:highlight>
              <a:latin typeface="Gill Sans MT" panose="020B0502020104020203" pitchFamily="34" charset="0"/>
            </a:endParaRPr>
          </a:p>
        </p:txBody>
      </p:sp>
      <p:sp>
        <p:nvSpPr>
          <p:cNvPr id="4" name="Content Placeholder 3">
            <a:extLst>
              <a:ext uri="{FF2B5EF4-FFF2-40B4-BE49-F238E27FC236}">
                <a16:creationId xmlns:a16="http://schemas.microsoft.com/office/drawing/2014/main" id="{39E2491D-5D45-4A5E-9024-48328E3C92EF}"/>
              </a:ext>
            </a:extLst>
          </p:cNvPr>
          <p:cNvSpPr>
            <a:spLocks noGrp="1"/>
          </p:cNvSpPr>
          <p:nvPr>
            <p:ph sz="half" idx="2"/>
          </p:nvPr>
        </p:nvSpPr>
        <p:spPr>
          <a:xfrm>
            <a:off x="4629150" y="1369219"/>
            <a:ext cx="3886200" cy="3263504"/>
          </a:xfrm>
        </p:spPr>
        <p:txBody>
          <a:bodyPr spcFirstLastPara="1" vert="horz" wrap="square" lIns="68580" tIns="34290" rIns="68580" bIns="34290" rtlCol="0" anchor="t" anchorCtr="0">
            <a:normAutofit/>
          </a:bodyPr>
          <a:lstStyle/>
          <a:p>
            <a:endParaRPr lang="en-US" sz="1950" dirty="0">
              <a:latin typeface="Gill Sans MT" panose="020B0502020104020203" pitchFamily="34" charset="0"/>
            </a:endParaRPr>
          </a:p>
          <a:p>
            <a:endParaRPr lang="en-US" sz="1950" dirty="0">
              <a:latin typeface="Gill Sans MT" panose="020B0502020104020203" pitchFamily="34" charset="0"/>
            </a:endParaRPr>
          </a:p>
          <a:p>
            <a:endParaRPr lang="en-US" sz="1950" dirty="0">
              <a:latin typeface="Gill Sans MT" panose="020B0502020104020203" pitchFamily="34" charset="0"/>
            </a:endParaRPr>
          </a:p>
        </p:txBody>
      </p:sp>
      <p:sp>
        <p:nvSpPr>
          <p:cNvPr id="8" name="TextBox 7">
            <a:extLst>
              <a:ext uri="{FF2B5EF4-FFF2-40B4-BE49-F238E27FC236}">
                <a16:creationId xmlns:a16="http://schemas.microsoft.com/office/drawing/2014/main" id="{3DF87790-7ACF-40E7-A3D7-90469C7C94AB}"/>
              </a:ext>
            </a:extLst>
          </p:cNvPr>
          <p:cNvSpPr txBox="1"/>
          <p:nvPr/>
        </p:nvSpPr>
        <p:spPr>
          <a:xfrm>
            <a:off x="0" y="848806"/>
            <a:ext cx="9144000" cy="692497"/>
          </a:xfrm>
          <a:prstGeom prst="rect">
            <a:avLst/>
          </a:prstGeom>
          <a:solidFill>
            <a:srgbClr val="8FCA6A"/>
          </a:solidFill>
        </p:spPr>
        <p:style>
          <a:lnRef idx="3">
            <a:schemeClr val="lt1"/>
          </a:lnRef>
          <a:fillRef idx="1">
            <a:schemeClr val="accent6"/>
          </a:fillRef>
          <a:effectRef idx="1">
            <a:schemeClr val="accent6"/>
          </a:effectRef>
          <a:fontRef idx="minor">
            <a:schemeClr val="lt1"/>
          </a:fontRef>
        </p:style>
        <p:txBody>
          <a:bodyPr wrap="square" rtlCol="0" anchor="ctr">
            <a:spAutoFit/>
          </a:bodyPr>
          <a:lstStyle/>
          <a:p>
            <a:r>
              <a:rPr lang="en-US" sz="1950" b="1" dirty="0">
                <a:solidFill>
                  <a:srgbClr val="3B4982"/>
                </a:solidFill>
                <a:latin typeface="Gill Sans MT" panose="020B0502020104020203" pitchFamily="34" charset="0"/>
              </a:rPr>
              <a:t>Solicitation opportunities, bid statuses, and awards may be viewed by visiting the following webpage: https://www.wsscwater.com/contracts. </a:t>
            </a:r>
          </a:p>
        </p:txBody>
      </p:sp>
      <p:sp>
        <p:nvSpPr>
          <p:cNvPr id="2" name="Rectangle 1">
            <a:extLst>
              <a:ext uri="{FF2B5EF4-FFF2-40B4-BE49-F238E27FC236}">
                <a16:creationId xmlns:a16="http://schemas.microsoft.com/office/drawing/2014/main" id="{B81C79F6-8D9B-473A-BBDA-11247E84B531}"/>
              </a:ext>
            </a:extLst>
          </p:cNvPr>
          <p:cNvSpPr/>
          <p:nvPr/>
        </p:nvSpPr>
        <p:spPr>
          <a:xfrm>
            <a:off x="4481110" y="2433251"/>
            <a:ext cx="218330" cy="253916"/>
          </a:xfrm>
          <a:prstGeom prst="rect">
            <a:avLst/>
          </a:prstGeom>
        </p:spPr>
        <p:txBody>
          <a:bodyPr wrap="none">
            <a:spAutoFit/>
          </a:bodyPr>
          <a:lstStyle/>
          <a:p>
            <a:r>
              <a:rPr lang="en-US" sz="1050" dirty="0">
                <a:latin typeface="Times New Roman" panose="02020603050405020304" pitchFamily="18" charset="0"/>
              </a:rPr>
              <a:t> </a:t>
            </a:r>
            <a:endParaRPr lang="en-US" sz="1050" dirty="0"/>
          </a:p>
        </p:txBody>
      </p:sp>
      <p:sp>
        <p:nvSpPr>
          <p:cNvPr id="7" name="Rectangle 6">
            <a:extLst>
              <a:ext uri="{FF2B5EF4-FFF2-40B4-BE49-F238E27FC236}">
                <a16:creationId xmlns:a16="http://schemas.microsoft.com/office/drawing/2014/main" id="{55EBB86E-B296-459E-A4FF-BBD391CB0A8C}"/>
              </a:ext>
            </a:extLst>
          </p:cNvPr>
          <p:cNvSpPr/>
          <p:nvPr/>
        </p:nvSpPr>
        <p:spPr>
          <a:xfrm>
            <a:off x="4481110" y="2433251"/>
            <a:ext cx="218330" cy="253916"/>
          </a:xfrm>
          <a:prstGeom prst="rect">
            <a:avLst/>
          </a:prstGeom>
        </p:spPr>
        <p:txBody>
          <a:bodyPr wrap="none">
            <a:spAutoFit/>
          </a:bodyPr>
          <a:lstStyle/>
          <a:p>
            <a:r>
              <a:rPr lang="en-US" sz="1050" dirty="0">
                <a:latin typeface="Times New Roman" panose="02020603050405020304" pitchFamily="18" charset="0"/>
              </a:rPr>
              <a:t> </a:t>
            </a:r>
            <a:endParaRPr lang="en-US" sz="1050" dirty="0"/>
          </a:p>
        </p:txBody>
      </p:sp>
      <p:sp>
        <p:nvSpPr>
          <p:cNvPr id="9" name="Rectangle 8">
            <a:extLst>
              <a:ext uri="{FF2B5EF4-FFF2-40B4-BE49-F238E27FC236}">
                <a16:creationId xmlns:a16="http://schemas.microsoft.com/office/drawing/2014/main" id="{4DBA3C6C-4CB3-4E7B-B2BB-2F47B047B5F6}"/>
              </a:ext>
            </a:extLst>
          </p:cNvPr>
          <p:cNvSpPr/>
          <p:nvPr/>
        </p:nvSpPr>
        <p:spPr>
          <a:xfrm>
            <a:off x="4481110" y="2433251"/>
            <a:ext cx="218330" cy="253916"/>
          </a:xfrm>
          <a:prstGeom prst="rect">
            <a:avLst/>
          </a:prstGeom>
        </p:spPr>
        <p:txBody>
          <a:bodyPr wrap="none">
            <a:spAutoFit/>
          </a:bodyPr>
          <a:lstStyle/>
          <a:p>
            <a:r>
              <a:rPr lang="en-US" sz="1050" dirty="0">
                <a:latin typeface="Times New Roman" panose="02020603050405020304" pitchFamily="18" charset="0"/>
              </a:rPr>
              <a:t> </a:t>
            </a:r>
            <a:endParaRPr lang="en-US" sz="1050" dirty="0"/>
          </a:p>
        </p:txBody>
      </p:sp>
      <p:sp>
        <p:nvSpPr>
          <p:cNvPr id="10" name="Slide Number Placeholder 3">
            <a:extLst>
              <a:ext uri="{FF2B5EF4-FFF2-40B4-BE49-F238E27FC236}">
                <a16:creationId xmlns:a16="http://schemas.microsoft.com/office/drawing/2014/main" id="{4C6D55BD-6126-4083-9208-5B20C101E353}"/>
              </a:ext>
            </a:extLst>
          </p:cNvPr>
          <p:cNvSpPr>
            <a:spLocks noGrp="1"/>
          </p:cNvSpPr>
          <p:nvPr>
            <p:ph type="sldNum" sz="quarter" idx="12"/>
          </p:nvPr>
        </p:nvSpPr>
        <p:spPr>
          <a:xfrm>
            <a:off x="6457950" y="4767263"/>
            <a:ext cx="2057400" cy="273844"/>
          </a:xfrm>
        </p:spPr>
        <p:txBody>
          <a:bodyPr spcFirstLastPara="1" vert="horz" wrap="square" lIns="68580" tIns="34290" rIns="68580" bIns="34290" rtlCol="0" anchor="ctr" anchorCtr="0">
            <a:normAutofit/>
          </a:bodyPr>
          <a:lstStyle/>
          <a:p>
            <a:pPr>
              <a:spcAft>
                <a:spcPts val="450"/>
              </a:spcAft>
            </a:pPr>
            <a:fld id="{617CA05C-A280-0D44-9080-E06B3C959182}" type="slidenum">
              <a:rPr lang="en-US" sz="900">
                <a:solidFill>
                  <a:schemeClr val="tx1">
                    <a:tint val="75000"/>
                  </a:schemeClr>
                </a:solidFill>
                <a:latin typeface="+mn-lt"/>
              </a:rPr>
              <a:pPr>
                <a:spcAft>
                  <a:spcPts val="450"/>
                </a:spcAft>
              </a:pPr>
              <a:t>70</a:t>
            </a:fld>
            <a:endParaRPr lang="en-US" sz="900" dirty="0">
              <a:solidFill>
                <a:schemeClr val="tx1">
                  <a:tint val="75000"/>
                </a:schemeClr>
              </a:solidFill>
              <a:latin typeface="+mn-lt"/>
            </a:endParaRPr>
          </a:p>
        </p:txBody>
      </p:sp>
      <p:pic>
        <p:nvPicPr>
          <p:cNvPr id="15" name="Picture 14">
            <a:extLst>
              <a:ext uri="{FF2B5EF4-FFF2-40B4-BE49-F238E27FC236}">
                <a16:creationId xmlns:a16="http://schemas.microsoft.com/office/drawing/2014/main" id="{FB4A0EBB-6FA8-42EE-B3E8-9A71DE54AB9F}"/>
              </a:ext>
            </a:extLst>
          </p:cNvPr>
          <p:cNvPicPr>
            <a:picLocks noChangeAspect="1"/>
          </p:cNvPicPr>
          <p:nvPr/>
        </p:nvPicPr>
        <p:blipFill rotWithShape="1">
          <a:blip r:embed="rId3"/>
          <a:srcRect t="4065" b="11219"/>
          <a:stretch/>
        </p:blipFill>
        <p:spPr>
          <a:xfrm>
            <a:off x="0" y="1597411"/>
            <a:ext cx="9144000" cy="3535691"/>
          </a:xfrm>
          <a:prstGeom prst="rect">
            <a:avLst/>
          </a:prstGeom>
        </p:spPr>
      </p:pic>
    </p:spTree>
    <p:extLst>
      <p:ext uri="{BB962C8B-B14F-4D97-AF65-F5344CB8AC3E}">
        <p14:creationId xmlns:p14="http://schemas.microsoft.com/office/powerpoint/2010/main" val="27737163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B45300-8FF9-48A3-92E3-CA2629AFEB7C}"/>
              </a:ext>
            </a:extLst>
          </p:cNvPr>
          <p:cNvSpPr txBox="1">
            <a:spLocks/>
          </p:cNvSpPr>
          <p:nvPr/>
        </p:nvSpPr>
        <p:spPr>
          <a:xfrm>
            <a:off x="612058" y="99605"/>
            <a:ext cx="7903292" cy="9877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pPr algn="ctr"/>
            <a:r>
              <a:rPr lang="en-US" sz="3375" b="1" dirty="0">
                <a:solidFill>
                  <a:schemeClr val="accent1"/>
                </a:solidFill>
                <a:latin typeface="Gill Sans MT" panose="020B0502020104020203" pitchFamily="34" charset="0"/>
              </a:rPr>
              <a:t>Tips To Successfully Win A Contract </a:t>
            </a:r>
            <a:endParaRPr lang="en-US" sz="3375" b="1" dirty="0">
              <a:solidFill>
                <a:schemeClr val="accent1"/>
              </a:solidFill>
              <a:highlight>
                <a:srgbClr val="00FF00"/>
              </a:highlight>
              <a:latin typeface="Gill Sans MT" panose="020B0502020104020203" pitchFamily="34" charset="0"/>
            </a:endParaRPr>
          </a:p>
        </p:txBody>
      </p:sp>
      <p:sp>
        <p:nvSpPr>
          <p:cNvPr id="21" name="Content Placeholder 1">
            <a:extLst>
              <a:ext uri="{FF2B5EF4-FFF2-40B4-BE49-F238E27FC236}">
                <a16:creationId xmlns:a16="http://schemas.microsoft.com/office/drawing/2014/main" id="{3F392343-3309-4E65-B594-5F2449851778}"/>
              </a:ext>
            </a:extLst>
          </p:cNvPr>
          <p:cNvSpPr txBox="1">
            <a:spLocks/>
          </p:cNvSpPr>
          <p:nvPr/>
        </p:nvSpPr>
        <p:spPr>
          <a:xfrm>
            <a:off x="-68082" y="1432741"/>
            <a:ext cx="4499972" cy="2879831"/>
          </a:xfrm>
          <a:prstGeom prst="rect">
            <a:avLst/>
          </a:prstGeom>
          <a:ln w="9525">
            <a:noFill/>
          </a:ln>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marL="472679" lvl="1" indent="-257175" defTabSz="342900">
              <a:spcBef>
                <a:spcPts val="243"/>
              </a:spcBef>
              <a:buClr>
                <a:srgbClr val="8DC749"/>
              </a:buClr>
              <a:buFont typeface="Arial" panose="020B0604020202020204" pitchFamily="34" charset="0"/>
              <a:buChar char="•"/>
              <a:defRPr/>
            </a:pPr>
            <a:r>
              <a:rPr lang="en-US" sz="1500" b="1" dirty="0">
                <a:solidFill>
                  <a:srgbClr val="3B4982"/>
                </a:solidFill>
                <a:latin typeface="Gill Sans MT" panose="020B0502020104020203" pitchFamily="34" charset="0"/>
              </a:rPr>
              <a:t>Seek to understand WSSC’s Regulations</a:t>
            </a:r>
          </a:p>
          <a:p>
            <a:pPr marL="472679" lvl="1" indent="-257175" defTabSz="342900">
              <a:spcBef>
                <a:spcPts val="243"/>
              </a:spcBef>
              <a:buClr>
                <a:srgbClr val="8DC749"/>
              </a:buClr>
              <a:buFont typeface="Arial" panose="020B0604020202020204" pitchFamily="34" charset="0"/>
              <a:buChar char="•"/>
              <a:defRPr/>
            </a:pPr>
            <a:r>
              <a:rPr lang="en-US" sz="1500" b="1" dirty="0">
                <a:solidFill>
                  <a:srgbClr val="3B4982"/>
                </a:solidFill>
                <a:latin typeface="Gill Sans MT" panose="020B0502020104020203" pitchFamily="34" charset="0"/>
              </a:rPr>
              <a:t>Register in the Supplier Portal to bid</a:t>
            </a:r>
          </a:p>
          <a:p>
            <a:pPr marL="472679" lvl="1" indent="-257175" defTabSz="342900">
              <a:spcBef>
                <a:spcPts val="243"/>
              </a:spcBef>
              <a:buClr>
                <a:srgbClr val="8DC749"/>
              </a:buClr>
              <a:buFont typeface="Arial" panose="020B0604020202020204" pitchFamily="34" charset="0"/>
              <a:buChar char="•"/>
              <a:defRPr/>
            </a:pPr>
            <a:r>
              <a:rPr lang="en-US" sz="1500" b="1" dirty="0">
                <a:solidFill>
                  <a:srgbClr val="3B4982"/>
                </a:solidFill>
                <a:latin typeface="Gill Sans MT" panose="020B0502020104020203" pitchFamily="34" charset="0"/>
              </a:rPr>
              <a:t>Keep Supplier Portal information updated</a:t>
            </a:r>
          </a:p>
          <a:p>
            <a:pPr marL="472679" lvl="1" indent="-257175" defTabSz="342900">
              <a:spcBef>
                <a:spcPts val="243"/>
              </a:spcBef>
              <a:buClr>
                <a:srgbClr val="8DC749"/>
              </a:buClr>
              <a:buFont typeface="Arial" panose="020B0604020202020204" pitchFamily="34" charset="0"/>
              <a:buChar char="•"/>
              <a:defRPr/>
            </a:pPr>
            <a:r>
              <a:rPr lang="en-US" sz="1500" b="1" dirty="0">
                <a:solidFill>
                  <a:srgbClr val="3B4982"/>
                </a:solidFill>
                <a:latin typeface="Gill Sans MT" panose="020B0502020104020203" pitchFamily="34" charset="0"/>
              </a:rPr>
              <a:t>Read solicitations carefully and provide all requested information</a:t>
            </a:r>
          </a:p>
          <a:p>
            <a:pPr marL="472679" lvl="1" indent="-257175" defTabSz="342900">
              <a:spcBef>
                <a:spcPts val="243"/>
              </a:spcBef>
              <a:buClr>
                <a:srgbClr val="8DC749"/>
              </a:buClr>
              <a:buFont typeface="Arial" panose="020B0604020202020204" pitchFamily="34" charset="0"/>
              <a:buChar char="•"/>
              <a:defRPr/>
            </a:pPr>
            <a:r>
              <a:rPr lang="en-US" sz="1500" b="1" dirty="0">
                <a:solidFill>
                  <a:srgbClr val="3B4982"/>
                </a:solidFill>
                <a:latin typeface="Gill Sans MT" panose="020B0502020104020203" pitchFamily="34" charset="0"/>
              </a:rPr>
              <a:t>Submit your responses timely</a:t>
            </a:r>
          </a:p>
          <a:p>
            <a:pPr marL="472679" lvl="1" indent="-257175" defTabSz="342900">
              <a:spcBef>
                <a:spcPts val="243"/>
              </a:spcBef>
              <a:buClr>
                <a:srgbClr val="8DC749"/>
              </a:buClr>
              <a:buFont typeface="Arial" panose="020B0604020202020204" pitchFamily="34" charset="0"/>
              <a:buChar char="•"/>
              <a:defRPr/>
            </a:pPr>
            <a:r>
              <a:rPr lang="en-US" sz="1500" b="1" dirty="0">
                <a:solidFill>
                  <a:srgbClr val="3B4982"/>
                </a:solidFill>
                <a:latin typeface="Gill Sans MT" panose="020B0502020104020203" pitchFamily="34" charset="0"/>
              </a:rPr>
              <a:t>Ask questions during the open discussion</a:t>
            </a:r>
          </a:p>
          <a:p>
            <a:pPr marL="472679" lvl="1" indent="-257175" defTabSz="342900">
              <a:spcBef>
                <a:spcPts val="243"/>
              </a:spcBef>
              <a:buClr>
                <a:srgbClr val="8DC749"/>
              </a:buClr>
              <a:buFont typeface="Arial" panose="020B0604020202020204" pitchFamily="34" charset="0"/>
              <a:buChar char="•"/>
              <a:defRPr/>
            </a:pPr>
            <a:r>
              <a:rPr lang="en-US" sz="1500" b="1" dirty="0">
                <a:solidFill>
                  <a:srgbClr val="3B4982"/>
                </a:solidFill>
                <a:latin typeface="Gill Sans MT" panose="020B0502020104020203" pitchFamily="34" charset="0"/>
              </a:rPr>
              <a:t>Be patient – Success takes time</a:t>
            </a:r>
          </a:p>
          <a:p>
            <a:pPr marL="472679" lvl="1" indent="-257175" defTabSz="342900">
              <a:spcBef>
                <a:spcPts val="243"/>
              </a:spcBef>
              <a:buClr>
                <a:srgbClr val="8DC749"/>
              </a:buClr>
              <a:buFont typeface="Arial" panose="020B0604020202020204" pitchFamily="34" charset="0"/>
              <a:buChar char="•"/>
              <a:defRPr/>
            </a:pPr>
            <a:r>
              <a:rPr lang="en-US" sz="1500" b="1" dirty="0">
                <a:solidFill>
                  <a:srgbClr val="3B4982"/>
                </a:solidFill>
                <a:latin typeface="Gill Sans MT" panose="020B0502020104020203" pitchFamily="34" charset="0"/>
              </a:rPr>
              <a:t>Add value through innovation and savings</a:t>
            </a:r>
          </a:p>
          <a:p>
            <a:pPr marL="472679" lvl="1" indent="-257175" defTabSz="342900">
              <a:spcBef>
                <a:spcPts val="243"/>
              </a:spcBef>
              <a:buClr>
                <a:srgbClr val="8DC749"/>
              </a:buClr>
              <a:buFont typeface="Arial" panose="020B0604020202020204" pitchFamily="34" charset="0"/>
              <a:buChar char="•"/>
              <a:defRPr/>
            </a:pPr>
            <a:r>
              <a:rPr lang="en-US" sz="1500" b="1" dirty="0">
                <a:solidFill>
                  <a:srgbClr val="3B4982"/>
                </a:solidFill>
                <a:latin typeface="Gill Sans MT" panose="020B0502020104020203" pitchFamily="34" charset="0"/>
              </a:rPr>
              <a:t>Compete and give your very best response</a:t>
            </a:r>
          </a:p>
        </p:txBody>
      </p:sp>
      <p:sp>
        <p:nvSpPr>
          <p:cNvPr id="22" name="TextBox 21">
            <a:extLst>
              <a:ext uri="{FF2B5EF4-FFF2-40B4-BE49-F238E27FC236}">
                <a16:creationId xmlns:a16="http://schemas.microsoft.com/office/drawing/2014/main" id="{902D3911-C9D8-4091-A8AA-1D0FBE58D680}"/>
              </a:ext>
            </a:extLst>
          </p:cNvPr>
          <p:cNvSpPr txBox="1"/>
          <p:nvPr/>
        </p:nvSpPr>
        <p:spPr>
          <a:xfrm>
            <a:off x="148857" y="1029237"/>
            <a:ext cx="4276946" cy="415498"/>
          </a:xfrm>
          <a:prstGeom prst="rect">
            <a:avLst/>
          </a:prstGeom>
          <a:solidFill>
            <a:srgbClr val="8FD16A"/>
          </a:solidFill>
          <a:ln w="9525">
            <a:noFill/>
          </a:ln>
        </p:spPr>
        <p:txBody>
          <a:bodyPr wrap="square" rtlCol="0">
            <a:spAutoFit/>
          </a:bodyPr>
          <a:lstStyle/>
          <a:p>
            <a:pPr algn="ctr" defTabSz="342900">
              <a:buClrTx/>
              <a:defRPr/>
            </a:pPr>
            <a:r>
              <a:rPr lang="en-US" sz="2100" b="1" kern="1200" dirty="0">
                <a:solidFill>
                  <a:prstClr val="white"/>
                </a:solidFill>
                <a:latin typeface="Calibri" panose="020F0502020204030204"/>
                <a:ea typeface="+mn-ea"/>
                <a:cs typeface="+mn-cs"/>
              </a:rPr>
              <a:t>DO</a:t>
            </a:r>
          </a:p>
        </p:txBody>
      </p:sp>
      <p:sp>
        <p:nvSpPr>
          <p:cNvPr id="23" name="Content Placeholder 1">
            <a:extLst>
              <a:ext uri="{FF2B5EF4-FFF2-40B4-BE49-F238E27FC236}">
                <a16:creationId xmlns:a16="http://schemas.microsoft.com/office/drawing/2014/main" id="{113CC1CC-6E58-43E8-AE8E-AD1F4998D9DF}"/>
              </a:ext>
            </a:extLst>
          </p:cNvPr>
          <p:cNvSpPr txBox="1">
            <a:spLocks/>
          </p:cNvSpPr>
          <p:nvPr/>
        </p:nvSpPr>
        <p:spPr>
          <a:xfrm>
            <a:off x="4379557" y="1438339"/>
            <a:ext cx="4423144" cy="2874233"/>
          </a:xfrm>
          <a:prstGeom prst="rect">
            <a:avLst/>
          </a:prstGeom>
          <a:ln w="9525">
            <a:noFill/>
          </a:ln>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marL="472679" lvl="1" indent="-257175" defTabSz="342900">
              <a:spcBef>
                <a:spcPts val="243"/>
              </a:spcBef>
              <a:buClr>
                <a:srgbClr val="F36C34"/>
              </a:buClr>
              <a:buFont typeface="Arial" panose="020B0604020202020204" pitchFamily="34" charset="0"/>
              <a:buChar char="•"/>
              <a:defRPr/>
            </a:pPr>
            <a:r>
              <a:rPr lang="en-US" sz="1500" b="1" dirty="0">
                <a:solidFill>
                  <a:srgbClr val="3B4982"/>
                </a:solidFill>
                <a:latin typeface="Gill Sans MT" panose="020B0502020104020203" pitchFamily="34" charset="0"/>
              </a:rPr>
              <a:t>Be late with submissions</a:t>
            </a:r>
          </a:p>
          <a:p>
            <a:pPr marL="472679" lvl="1" indent="-257175" defTabSz="342900">
              <a:spcBef>
                <a:spcPts val="243"/>
              </a:spcBef>
              <a:buClr>
                <a:srgbClr val="F36C34"/>
              </a:buClr>
              <a:buFont typeface="Arial" panose="020B0604020202020204" pitchFamily="34" charset="0"/>
              <a:buChar char="•"/>
              <a:defRPr/>
            </a:pPr>
            <a:r>
              <a:rPr lang="en-US" sz="1500" b="1" dirty="0">
                <a:solidFill>
                  <a:srgbClr val="3B4982"/>
                </a:solidFill>
                <a:latin typeface="Gill Sans MT" panose="020B0502020104020203" pitchFamily="34" charset="0"/>
              </a:rPr>
              <a:t>Make any assumptions regarding the solicitation  </a:t>
            </a:r>
          </a:p>
          <a:p>
            <a:pPr marL="472679" lvl="1" indent="-257175" defTabSz="342900">
              <a:spcBef>
                <a:spcPts val="243"/>
              </a:spcBef>
              <a:buClr>
                <a:srgbClr val="F36C34"/>
              </a:buClr>
              <a:buFont typeface="Arial" panose="020B0604020202020204" pitchFamily="34" charset="0"/>
              <a:buChar char="•"/>
              <a:defRPr/>
            </a:pPr>
            <a:r>
              <a:rPr lang="en-US" sz="1500" b="1" dirty="0">
                <a:solidFill>
                  <a:srgbClr val="3B4982"/>
                </a:solidFill>
                <a:latin typeface="Gill Sans MT" panose="020B0502020104020203" pitchFamily="34" charset="0"/>
              </a:rPr>
              <a:t>Attempt to get a contract because you know someone at WSSC</a:t>
            </a:r>
          </a:p>
          <a:p>
            <a:pPr marL="472679" lvl="1" indent="-257175" defTabSz="342900">
              <a:spcBef>
                <a:spcPts val="243"/>
              </a:spcBef>
              <a:buClr>
                <a:srgbClr val="F36C34"/>
              </a:buClr>
              <a:buFont typeface="Arial" panose="020B0604020202020204" pitchFamily="34" charset="0"/>
              <a:buChar char="•"/>
              <a:defRPr/>
            </a:pPr>
            <a:r>
              <a:rPr lang="en-US" sz="1500" b="1" dirty="0">
                <a:solidFill>
                  <a:srgbClr val="3B4982"/>
                </a:solidFill>
                <a:latin typeface="Gill Sans MT" panose="020B0502020104020203" pitchFamily="34" charset="0"/>
              </a:rPr>
              <a:t>Lead with politics over substance</a:t>
            </a:r>
          </a:p>
          <a:p>
            <a:pPr marL="472679" lvl="1" indent="-257175" defTabSz="342900">
              <a:spcBef>
                <a:spcPts val="243"/>
              </a:spcBef>
              <a:buClr>
                <a:srgbClr val="F36C34"/>
              </a:buClr>
              <a:buFont typeface="Arial" panose="020B0604020202020204" pitchFamily="34" charset="0"/>
              <a:buChar char="•"/>
              <a:defRPr/>
            </a:pPr>
            <a:r>
              <a:rPr lang="en-US" sz="1500" b="1" dirty="0">
                <a:solidFill>
                  <a:srgbClr val="3B4982"/>
                </a:solidFill>
                <a:latin typeface="Gill Sans MT" panose="020B0502020104020203" pitchFamily="34" charset="0"/>
              </a:rPr>
              <a:t>Rely on a one-size-fits-all approach</a:t>
            </a:r>
          </a:p>
          <a:p>
            <a:pPr marL="472679" lvl="1" indent="-257175" defTabSz="342900">
              <a:spcBef>
                <a:spcPts val="243"/>
              </a:spcBef>
              <a:buClr>
                <a:srgbClr val="F36C34"/>
              </a:buClr>
              <a:buFont typeface="Arial" panose="020B0604020202020204" pitchFamily="34" charset="0"/>
              <a:buChar char="•"/>
              <a:defRPr/>
            </a:pPr>
            <a:r>
              <a:rPr lang="en-US" sz="1500" b="1" dirty="0">
                <a:solidFill>
                  <a:srgbClr val="3B4982"/>
                </a:solidFill>
                <a:latin typeface="Gill Sans MT" panose="020B0502020104020203" pitchFamily="34" charset="0"/>
              </a:rPr>
              <a:t>Submit incomplete/out of order responses</a:t>
            </a:r>
          </a:p>
          <a:p>
            <a:pPr marL="472679" lvl="1" indent="-257175" defTabSz="342900">
              <a:spcBef>
                <a:spcPts val="243"/>
              </a:spcBef>
              <a:buClr>
                <a:srgbClr val="F36C34"/>
              </a:buClr>
              <a:buFont typeface="Arial" panose="020B0604020202020204" pitchFamily="34" charset="0"/>
              <a:buChar char="•"/>
              <a:defRPr/>
            </a:pPr>
            <a:r>
              <a:rPr lang="en-US" sz="1500" b="1" dirty="0">
                <a:solidFill>
                  <a:srgbClr val="3B4982"/>
                </a:solidFill>
                <a:latin typeface="Gill Sans MT" panose="020B0502020104020203" pitchFamily="34" charset="0"/>
              </a:rPr>
              <a:t>Quit trying</a:t>
            </a:r>
          </a:p>
        </p:txBody>
      </p:sp>
      <p:sp>
        <p:nvSpPr>
          <p:cNvPr id="24" name="TextBox 23">
            <a:extLst>
              <a:ext uri="{FF2B5EF4-FFF2-40B4-BE49-F238E27FC236}">
                <a16:creationId xmlns:a16="http://schemas.microsoft.com/office/drawing/2014/main" id="{FB56F203-8684-48B7-9B94-02871AC39513}"/>
              </a:ext>
            </a:extLst>
          </p:cNvPr>
          <p:cNvSpPr txBox="1"/>
          <p:nvPr/>
        </p:nvSpPr>
        <p:spPr>
          <a:xfrm>
            <a:off x="4572001" y="1037044"/>
            <a:ext cx="4423144" cy="415498"/>
          </a:xfrm>
          <a:prstGeom prst="rect">
            <a:avLst/>
          </a:prstGeom>
          <a:solidFill>
            <a:srgbClr val="F36C34"/>
          </a:solidFill>
          <a:ln w="9525">
            <a:noFill/>
          </a:ln>
        </p:spPr>
        <p:txBody>
          <a:bodyPr wrap="square" rtlCol="0">
            <a:spAutoFit/>
          </a:bodyPr>
          <a:lstStyle/>
          <a:p>
            <a:pPr algn="ctr" defTabSz="342900">
              <a:buClrTx/>
              <a:defRPr/>
            </a:pPr>
            <a:r>
              <a:rPr lang="en-US" sz="2100" b="1" kern="1200" dirty="0">
                <a:solidFill>
                  <a:prstClr val="white"/>
                </a:solidFill>
                <a:latin typeface="Calibri" panose="020F0502020204030204"/>
                <a:ea typeface="+mn-ea"/>
                <a:cs typeface="+mn-cs"/>
              </a:rPr>
              <a:t>DON’T</a:t>
            </a:r>
          </a:p>
        </p:txBody>
      </p:sp>
      <p:sp>
        <p:nvSpPr>
          <p:cNvPr id="9" name="Slide Number Placeholder 5">
            <a:extLst>
              <a:ext uri="{FF2B5EF4-FFF2-40B4-BE49-F238E27FC236}">
                <a16:creationId xmlns:a16="http://schemas.microsoft.com/office/drawing/2014/main" id="{107ABEB5-7578-44AD-8943-35D30EFC94E3}"/>
              </a:ext>
            </a:extLst>
          </p:cNvPr>
          <p:cNvSpPr>
            <a:spLocks noGrp="1"/>
          </p:cNvSpPr>
          <p:nvPr>
            <p:ph type="sldNum" sz="quarter" idx="12"/>
          </p:nvPr>
        </p:nvSpPr>
        <p:spPr>
          <a:xfrm>
            <a:off x="7743547" y="4688651"/>
            <a:ext cx="771803" cy="273844"/>
          </a:xfrm>
        </p:spPr>
        <p:txBody>
          <a:bodyPr/>
          <a:lstStyle/>
          <a:p>
            <a:pPr defTabSz="685800">
              <a:buClrTx/>
              <a:defRPr/>
            </a:pPr>
            <a:fld id="{EE2866B1-0BC7-D942-B5F2-DF16F5DDBF7A}" type="slidenum">
              <a:rPr lang="en-US" sz="1350" b="0" kern="1200">
                <a:solidFill>
                  <a:prstClr val="white">
                    <a:lumMod val="50000"/>
                  </a:prstClr>
                </a:solidFill>
                <a:latin typeface="Gill Sans MT"/>
                <a:ea typeface="+mn-ea"/>
                <a:cs typeface="+mn-cs"/>
              </a:rPr>
              <a:pPr defTabSz="685800">
                <a:buClrTx/>
                <a:defRPr/>
              </a:pPr>
              <a:t>71</a:t>
            </a:fld>
            <a:endParaRPr lang="en-US" sz="1350" b="0" kern="1200" dirty="0">
              <a:solidFill>
                <a:prstClr val="white">
                  <a:lumMod val="50000"/>
                </a:prstClr>
              </a:solidFill>
              <a:latin typeface="Gill Sans MT"/>
              <a:ea typeface="+mn-ea"/>
              <a:cs typeface="+mn-cs"/>
            </a:endParaRPr>
          </a:p>
        </p:txBody>
      </p:sp>
      <p:sp>
        <p:nvSpPr>
          <p:cNvPr id="10" name="TextBox 9">
            <a:extLst>
              <a:ext uri="{FF2B5EF4-FFF2-40B4-BE49-F238E27FC236}">
                <a16:creationId xmlns:a16="http://schemas.microsoft.com/office/drawing/2014/main" id="{B43D7135-9533-48DE-BF0B-0AF37176694E}"/>
              </a:ext>
            </a:extLst>
          </p:cNvPr>
          <p:cNvSpPr txBox="1"/>
          <p:nvPr/>
        </p:nvSpPr>
        <p:spPr>
          <a:xfrm>
            <a:off x="0" y="4866501"/>
            <a:ext cx="9144000" cy="300082"/>
          </a:xfrm>
          <a:prstGeom prst="rect">
            <a:avLst/>
          </a:prstGeom>
          <a:noFill/>
        </p:spPr>
        <p:txBody>
          <a:bodyPr wrap="square">
            <a:spAutoFit/>
          </a:bodyPr>
          <a:lstStyle/>
          <a:p>
            <a:pPr algn="ctr"/>
            <a:r>
              <a:rPr lang="en-US" sz="1350" dirty="0">
                <a:solidFill>
                  <a:srgbClr val="1295D8"/>
                </a:solidFill>
              </a:rPr>
              <a:t>Please visit </a:t>
            </a:r>
            <a:r>
              <a:rPr lang="en-US" sz="1350" dirty="0">
                <a:solidFill>
                  <a:srgbClr val="1295D8"/>
                </a:solidFill>
                <a:hlinkClick r:id="rId3"/>
              </a:rPr>
              <a:t>https://www.wsscwater.com/contracts</a:t>
            </a:r>
            <a:r>
              <a:rPr lang="en-US" sz="1350" dirty="0">
                <a:solidFill>
                  <a:srgbClr val="1295D8"/>
                </a:solidFill>
              </a:rPr>
              <a:t> for more information about contracting opportunities. </a:t>
            </a:r>
            <a:endParaRPr lang="en-US" sz="900" dirty="0"/>
          </a:p>
        </p:txBody>
      </p:sp>
    </p:spTree>
    <p:extLst>
      <p:ext uri="{BB962C8B-B14F-4D97-AF65-F5344CB8AC3E}">
        <p14:creationId xmlns:p14="http://schemas.microsoft.com/office/powerpoint/2010/main" val="12871719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B45300-8FF9-48A3-92E3-CA2629AFEB7C}"/>
              </a:ext>
            </a:extLst>
          </p:cNvPr>
          <p:cNvSpPr txBox="1">
            <a:spLocks/>
          </p:cNvSpPr>
          <p:nvPr/>
        </p:nvSpPr>
        <p:spPr>
          <a:xfrm>
            <a:off x="612058" y="27124"/>
            <a:ext cx="7903292" cy="9877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pPr algn="ctr"/>
            <a:r>
              <a:rPr lang="en-US" sz="3300" b="1" dirty="0">
                <a:latin typeface="Gill Sans MT" panose="020B0502020104020203" pitchFamily="34" charset="0"/>
              </a:rPr>
              <a:t>Upcoming Solicitations</a:t>
            </a:r>
            <a:endParaRPr lang="en-US" sz="3300" b="1" dirty="0">
              <a:highlight>
                <a:srgbClr val="00FF00"/>
              </a:highlight>
              <a:latin typeface="Gill Sans MT" panose="020B0502020104020203" pitchFamily="34" charset="0"/>
            </a:endParaRPr>
          </a:p>
        </p:txBody>
      </p:sp>
      <p:sp>
        <p:nvSpPr>
          <p:cNvPr id="4" name="Content Placeholder 3">
            <a:extLst>
              <a:ext uri="{FF2B5EF4-FFF2-40B4-BE49-F238E27FC236}">
                <a16:creationId xmlns:a16="http://schemas.microsoft.com/office/drawing/2014/main" id="{39E2491D-5D45-4A5E-9024-48328E3C92EF}"/>
              </a:ext>
            </a:extLst>
          </p:cNvPr>
          <p:cNvSpPr>
            <a:spLocks noGrp="1"/>
          </p:cNvSpPr>
          <p:nvPr>
            <p:ph sz="half" idx="2"/>
          </p:nvPr>
        </p:nvSpPr>
        <p:spPr>
          <a:xfrm>
            <a:off x="4629150" y="1369219"/>
            <a:ext cx="3886200" cy="3263504"/>
          </a:xfrm>
        </p:spPr>
        <p:txBody>
          <a:bodyPr spcFirstLastPara="1" vert="horz" wrap="square" lIns="68580" tIns="34290" rIns="68580" bIns="34290" rtlCol="0" anchor="t" anchorCtr="0">
            <a:normAutofit/>
          </a:bodyPr>
          <a:lstStyle/>
          <a:p>
            <a:endParaRPr lang="en-US" sz="1950" dirty="0">
              <a:latin typeface="Gill Sans MT" panose="020B0502020104020203" pitchFamily="34" charset="0"/>
            </a:endParaRPr>
          </a:p>
          <a:p>
            <a:endParaRPr lang="en-US" sz="1950" dirty="0">
              <a:latin typeface="Gill Sans MT" panose="020B0502020104020203" pitchFamily="34" charset="0"/>
            </a:endParaRPr>
          </a:p>
          <a:p>
            <a:endParaRPr lang="en-US" sz="1950" dirty="0">
              <a:latin typeface="Gill Sans MT" panose="020B0502020104020203" pitchFamily="34" charset="0"/>
            </a:endParaRPr>
          </a:p>
        </p:txBody>
      </p:sp>
      <p:sp>
        <p:nvSpPr>
          <p:cNvPr id="8" name="TextBox 7">
            <a:extLst>
              <a:ext uri="{FF2B5EF4-FFF2-40B4-BE49-F238E27FC236}">
                <a16:creationId xmlns:a16="http://schemas.microsoft.com/office/drawing/2014/main" id="{3DF87790-7ACF-40E7-A3D7-90469C7C94AB}"/>
              </a:ext>
            </a:extLst>
          </p:cNvPr>
          <p:cNvSpPr txBox="1"/>
          <p:nvPr/>
        </p:nvSpPr>
        <p:spPr>
          <a:xfrm>
            <a:off x="0" y="819952"/>
            <a:ext cx="9144000" cy="750205"/>
          </a:xfrm>
          <a:prstGeom prst="rect">
            <a:avLst/>
          </a:prstGeom>
          <a:solidFill>
            <a:srgbClr val="8FCA6A"/>
          </a:solidFill>
        </p:spPr>
        <p:style>
          <a:lnRef idx="3">
            <a:schemeClr val="lt1"/>
          </a:lnRef>
          <a:fillRef idx="1">
            <a:schemeClr val="accent6"/>
          </a:fillRef>
          <a:effectRef idx="1">
            <a:schemeClr val="accent6"/>
          </a:effectRef>
          <a:fontRef idx="minor">
            <a:schemeClr val="lt1"/>
          </a:fontRef>
        </p:style>
        <p:txBody>
          <a:bodyPr wrap="square" rtlCol="0" anchor="ctr">
            <a:spAutoFit/>
          </a:bodyPr>
          <a:lstStyle/>
          <a:p>
            <a:r>
              <a:rPr lang="en-US" sz="1425" b="1" dirty="0">
                <a:solidFill>
                  <a:srgbClr val="3B4982"/>
                </a:solidFill>
                <a:latin typeface="Gill Sans MT" panose="020B0502020104020203" pitchFamily="34" charset="0"/>
              </a:rPr>
              <a:t>The following list is for informational purposes only and may be revised at any time without notice. It represents upcoming solicitations expected in FY23, Q2  (October - December 2022).  Additional upcoming solicitations may be viewed on our website via the following link: </a:t>
            </a:r>
            <a:r>
              <a:rPr lang="en-US" sz="1425" b="1" dirty="0">
                <a:solidFill>
                  <a:srgbClr val="3B4982"/>
                </a:solidFill>
                <a:latin typeface="Gill Sans MT" panose="020B0502020104020203" pitchFamily="34" charset="0"/>
                <a:hlinkClick r:id="rId3"/>
              </a:rPr>
              <a:t>Solicitations Opportunities</a:t>
            </a:r>
            <a:r>
              <a:rPr lang="en-US" sz="1425" b="1" dirty="0">
                <a:solidFill>
                  <a:srgbClr val="3B4982"/>
                </a:solidFill>
                <a:latin typeface="Gill Sans MT" panose="020B0502020104020203" pitchFamily="34" charset="0"/>
              </a:rPr>
              <a:t>. </a:t>
            </a:r>
          </a:p>
        </p:txBody>
      </p:sp>
      <p:sp>
        <p:nvSpPr>
          <p:cNvPr id="2" name="Rectangle 1">
            <a:extLst>
              <a:ext uri="{FF2B5EF4-FFF2-40B4-BE49-F238E27FC236}">
                <a16:creationId xmlns:a16="http://schemas.microsoft.com/office/drawing/2014/main" id="{B81C79F6-8D9B-473A-BBDA-11247E84B531}"/>
              </a:ext>
            </a:extLst>
          </p:cNvPr>
          <p:cNvSpPr/>
          <p:nvPr/>
        </p:nvSpPr>
        <p:spPr>
          <a:xfrm>
            <a:off x="4481110" y="2433251"/>
            <a:ext cx="218330" cy="253916"/>
          </a:xfrm>
          <a:prstGeom prst="rect">
            <a:avLst/>
          </a:prstGeom>
        </p:spPr>
        <p:txBody>
          <a:bodyPr wrap="none">
            <a:spAutoFit/>
          </a:bodyPr>
          <a:lstStyle/>
          <a:p>
            <a:r>
              <a:rPr lang="en-US" sz="1050" dirty="0">
                <a:latin typeface="Times New Roman" panose="02020603050405020304" pitchFamily="18" charset="0"/>
              </a:rPr>
              <a:t> </a:t>
            </a:r>
            <a:endParaRPr lang="en-US" sz="1050" dirty="0"/>
          </a:p>
        </p:txBody>
      </p:sp>
      <p:sp>
        <p:nvSpPr>
          <p:cNvPr id="7" name="Rectangle 6">
            <a:extLst>
              <a:ext uri="{FF2B5EF4-FFF2-40B4-BE49-F238E27FC236}">
                <a16:creationId xmlns:a16="http://schemas.microsoft.com/office/drawing/2014/main" id="{55EBB86E-B296-459E-A4FF-BBD391CB0A8C}"/>
              </a:ext>
            </a:extLst>
          </p:cNvPr>
          <p:cNvSpPr/>
          <p:nvPr/>
        </p:nvSpPr>
        <p:spPr>
          <a:xfrm>
            <a:off x="4481110" y="2433251"/>
            <a:ext cx="218330" cy="253916"/>
          </a:xfrm>
          <a:prstGeom prst="rect">
            <a:avLst/>
          </a:prstGeom>
        </p:spPr>
        <p:txBody>
          <a:bodyPr wrap="none">
            <a:spAutoFit/>
          </a:bodyPr>
          <a:lstStyle/>
          <a:p>
            <a:r>
              <a:rPr lang="en-US" sz="1050" dirty="0">
                <a:latin typeface="Times New Roman" panose="02020603050405020304" pitchFamily="18" charset="0"/>
              </a:rPr>
              <a:t> </a:t>
            </a:r>
            <a:endParaRPr lang="en-US" sz="1050" dirty="0"/>
          </a:p>
        </p:txBody>
      </p:sp>
      <p:sp>
        <p:nvSpPr>
          <p:cNvPr id="9" name="Rectangle 8">
            <a:extLst>
              <a:ext uri="{FF2B5EF4-FFF2-40B4-BE49-F238E27FC236}">
                <a16:creationId xmlns:a16="http://schemas.microsoft.com/office/drawing/2014/main" id="{4DBA3C6C-4CB3-4E7B-B2BB-2F47B047B5F6}"/>
              </a:ext>
            </a:extLst>
          </p:cNvPr>
          <p:cNvSpPr/>
          <p:nvPr/>
        </p:nvSpPr>
        <p:spPr>
          <a:xfrm>
            <a:off x="4481110" y="2433251"/>
            <a:ext cx="218330" cy="253916"/>
          </a:xfrm>
          <a:prstGeom prst="rect">
            <a:avLst/>
          </a:prstGeom>
        </p:spPr>
        <p:txBody>
          <a:bodyPr wrap="none">
            <a:spAutoFit/>
          </a:bodyPr>
          <a:lstStyle/>
          <a:p>
            <a:r>
              <a:rPr lang="en-US" sz="1050" dirty="0">
                <a:latin typeface="Times New Roman" panose="02020603050405020304" pitchFamily="18" charset="0"/>
              </a:rPr>
              <a:t> </a:t>
            </a:r>
            <a:endParaRPr lang="en-US" sz="1050" dirty="0"/>
          </a:p>
        </p:txBody>
      </p:sp>
      <p:sp>
        <p:nvSpPr>
          <p:cNvPr id="10" name="Slide Number Placeholder 3">
            <a:extLst>
              <a:ext uri="{FF2B5EF4-FFF2-40B4-BE49-F238E27FC236}">
                <a16:creationId xmlns:a16="http://schemas.microsoft.com/office/drawing/2014/main" id="{4C6D55BD-6126-4083-9208-5B20C101E353}"/>
              </a:ext>
            </a:extLst>
          </p:cNvPr>
          <p:cNvSpPr>
            <a:spLocks noGrp="1"/>
          </p:cNvSpPr>
          <p:nvPr>
            <p:ph type="sldNum" sz="quarter" idx="12"/>
          </p:nvPr>
        </p:nvSpPr>
        <p:spPr>
          <a:xfrm>
            <a:off x="6457950" y="4767263"/>
            <a:ext cx="2057400" cy="273844"/>
          </a:xfrm>
        </p:spPr>
        <p:txBody>
          <a:bodyPr spcFirstLastPara="1" vert="horz" wrap="square" lIns="68580" tIns="34290" rIns="68580" bIns="34290" rtlCol="0" anchor="ctr" anchorCtr="0">
            <a:normAutofit/>
          </a:bodyPr>
          <a:lstStyle/>
          <a:p>
            <a:pPr>
              <a:spcAft>
                <a:spcPts val="450"/>
              </a:spcAft>
            </a:pPr>
            <a:fld id="{617CA05C-A280-0D44-9080-E06B3C959182}" type="slidenum">
              <a:rPr lang="en-US" sz="900">
                <a:solidFill>
                  <a:schemeClr val="tx1">
                    <a:tint val="75000"/>
                  </a:schemeClr>
                </a:solidFill>
                <a:latin typeface="+mn-lt"/>
              </a:rPr>
              <a:pPr>
                <a:spcAft>
                  <a:spcPts val="450"/>
                </a:spcAft>
              </a:pPr>
              <a:t>72</a:t>
            </a:fld>
            <a:endParaRPr lang="en-US" sz="900" dirty="0">
              <a:solidFill>
                <a:schemeClr val="tx1">
                  <a:tint val="75000"/>
                </a:schemeClr>
              </a:solidFill>
              <a:latin typeface="+mn-lt"/>
            </a:endParaRPr>
          </a:p>
        </p:txBody>
      </p:sp>
      <p:pic>
        <p:nvPicPr>
          <p:cNvPr id="13" name="Picture 12">
            <a:extLst>
              <a:ext uri="{FF2B5EF4-FFF2-40B4-BE49-F238E27FC236}">
                <a16:creationId xmlns:a16="http://schemas.microsoft.com/office/drawing/2014/main" id="{26D6F45C-4239-4F66-9614-BC96BA9B0D50}"/>
              </a:ext>
            </a:extLst>
          </p:cNvPr>
          <p:cNvPicPr>
            <a:picLocks noChangeAspect="1"/>
          </p:cNvPicPr>
          <p:nvPr/>
        </p:nvPicPr>
        <p:blipFill>
          <a:blip r:embed="rId4"/>
          <a:stretch>
            <a:fillRect/>
          </a:stretch>
        </p:blipFill>
        <p:spPr>
          <a:xfrm>
            <a:off x="1406336" y="1693156"/>
            <a:ext cx="6122199" cy="2939567"/>
          </a:xfrm>
          <a:prstGeom prst="rect">
            <a:avLst/>
          </a:prstGeom>
        </p:spPr>
      </p:pic>
      <p:sp>
        <p:nvSpPr>
          <p:cNvPr id="16" name="TextBox 15">
            <a:extLst>
              <a:ext uri="{FF2B5EF4-FFF2-40B4-BE49-F238E27FC236}">
                <a16:creationId xmlns:a16="http://schemas.microsoft.com/office/drawing/2014/main" id="{F355F347-2DB0-4D83-B409-B6C1ED6A6FCA}"/>
              </a:ext>
            </a:extLst>
          </p:cNvPr>
          <p:cNvSpPr txBox="1"/>
          <p:nvPr/>
        </p:nvSpPr>
        <p:spPr>
          <a:xfrm>
            <a:off x="1" y="4868078"/>
            <a:ext cx="9144000" cy="300082"/>
          </a:xfrm>
          <a:prstGeom prst="rect">
            <a:avLst/>
          </a:prstGeom>
          <a:noFill/>
        </p:spPr>
        <p:txBody>
          <a:bodyPr wrap="square">
            <a:spAutoFit/>
          </a:bodyPr>
          <a:lstStyle/>
          <a:p>
            <a:pPr algn="ctr"/>
            <a:r>
              <a:rPr lang="en-US" sz="1350" dirty="0">
                <a:solidFill>
                  <a:srgbClr val="1295D8"/>
                </a:solidFill>
              </a:rPr>
              <a:t>Please visit </a:t>
            </a:r>
            <a:r>
              <a:rPr lang="en-US" sz="1350" dirty="0">
                <a:solidFill>
                  <a:srgbClr val="1295D8"/>
                </a:solidFill>
                <a:hlinkClick r:id="rId5"/>
              </a:rPr>
              <a:t>https://www.wsscwater.com/contracts</a:t>
            </a:r>
            <a:r>
              <a:rPr lang="en-US" sz="1350" dirty="0">
                <a:solidFill>
                  <a:srgbClr val="1295D8"/>
                </a:solidFill>
              </a:rPr>
              <a:t> for more information about contracting opportunities. </a:t>
            </a:r>
            <a:endParaRPr lang="en-US" sz="900" dirty="0"/>
          </a:p>
        </p:txBody>
      </p:sp>
    </p:spTree>
    <p:extLst>
      <p:ext uri="{BB962C8B-B14F-4D97-AF65-F5344CB8AC3E}">
        <p14:creationId xmlns:p14="http://schemas.microsoft.com/office/powerpoint/2010/main" val="17832671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B45300-8FF9-48A3-92E3-CA2629AFEB7C}"/>
              </a:ext>
            </a:extLst>
          </p:cNvPr>
          <p:cNvSpPr txBox="1">
            <a:spLocks/>
          </p:cNvSpPr>
          <p:nvPr/>
        </p:nvSpPr>
        <p:spPr>
          <a:xfrm>
            <a:off x="612058" y="27124"/>
            <a:ext cx="7903292" cy="9877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pPr algn="ctr"/>
            <a:r>
              <a:rPr lang="en-US" sz="3300" b="1" dirty="0">
                <a:latin typeface="Gill Sans MT" panose="020B0502020104020203" pitchFamily="34" charset="0"/>
              </a:rPr>
              <a:t>Upcoming Solicitations Continued </a:t>
            </a:r>
            <a:endParaRPr lang="en-US" sz="3300" b="1" dirty="0">
              <a:highlight>
                <a:srgbClr val="00FF00"/>
              </a:highlight>
              <a:latin typeface="Gill Sans MT" panose="020B0502020104020203" pitchFamily="34" charset="0"/>
            </a:endParaRPr>
          </a:p>
        </p:txBody>
      </p:sp>
      <p:sp>
        <p:nvSpPr>
          <p:cNvPr id="4" name="Content Placeholder 3">
            <a:extLst>
              <a:ext uri="{FF2B5EF4-FFF2-40B4-BE49-F238E27FC236}">
                <a16:creationId xmlns:a16="http://schemas.microsoft.com/office/drawing/2014/main" id="{39E2491D-5D45-4A5E-9024-48328E3C92EF}"/>
              </a:ext>
            </a:extLst>
          </p:cNvPr>
          <p:cNvSpPr>
            <a:spLocks noGrp="1"/>
          </p:cNvSpPr>
          <p:nvPr>
            <p:ph sz="half" idx="2"/>
          </p:nvPr>
        </p:nvSpPr>
        <p:spPr>
          <a:xfrm>
            <a:off x="4629150" y="1369219"/>
            <a:ext cx="3886200" cy="3263504"/>
          </a:xfrm>
        </p:spPr>
        <p:txBody>
          <a:bodyPr spcFirstLastPara="1" vert="horz" wrap="square" lIns="68580" tIns="34290" rIns="68580" bIns="34290" rtlCol="0" anchor="t" anchorCtr="0">
            <a:normAutofit/>
          </a:bodyPr>
          <a:lstStyle/>
          <a:p>
            <a:endParaRPr lang="en-US" sz="1950" dirty="0">
              <a:latin typeface="Gill Sans MT" panose="020B0502020104020203" pitchFamily="34" charset="0"/>
            </a:endParaRPr>
          </a:p>
          <a:p>
            <a:endParaRPr lang="en-US" sz="1950" dirty="0">
              <a:latin typeface="Gill Sans MT" panose="020B0502020104020203" pitchFamily="34" charset="0"/>
            </a:endParaRPr>
          </a:p>
          <a:p>
            <a:endParaRPr lang="en-US" sz="1950" dirty="0">
              <a:latin typeface="Gill Sans MT" panose="020B0502020104020203" pitchFamily="34" charset="0"/>
            </a:endParaRPr>
          </a:p>
        </p:txBody>
      </p:sp>
      <p:sp>
        <p:nvSpPr>
          <p:cNvPr id="8" name="TextBox 7">
            <a:extLst>
              <a:ext uri="{FF2B5EF4-FFF2-40B4-BE49-F238E27FC236}">
                <a16:creationId xmlns:a16="http://schemas.microsoft.com/office/drawing/2014/main" id="{3DF87790-7ACF-40E7-A3D7-90469C7C94AB}"/>
              </a:ext>
            </a:extLst>
          </p:cNvPr>
          <p:cNvSpPr txBox="1"/>
          <p:nvPr/>
        </p:nvSpPr>
        <p:spPr>
          <a:xfrm>
            <a:off x="0" y="819952"/>
            <a:ext cx="9144000" cy="750205"/>
          </a:xfrm>
          <a:prstGeom prst="rect">
            <a:avLst/>
          </a:prstGeom>
          <a:solidFill>
            <a:srgbClr val="8FCA6A"/>
          </a:solidFill>
        </p:spPr>
        <p:style>
          <a:lnRef idx="3">
            <a:schemeClr val="lt1"/>
          </a:lnRef>
          <a:fillRef idx="1">
            <a:schemeClr val="accent6"/>
          </a:fillRef>
          <a:effectRef idx="1">
            <a:schemeClr val="accent6"/>
          </a:effectRef>
          <a:fontRef idx="minor">
            <a:schemeClr val="lt1"/>
          </a:fontRef>
        </p:style>
        <p:txBody>
          <a:bodyPr wrap="square" rtlCol="0" anchor="ctr">
            <a:spAutoFit/>
          </a:bodyPr>
          <a:lstStyle/>
          <a:p>
            <a:pPr defTabSz="685800">
              <a:buClrTx/>
              <a:defRPr/>
            </a:pPr>
            <a:r>
              <a:rPr lang="en-US" sz="1425" b="1" kern="1200" dirty="0">
                <a:solidFill>
                  <a:srgbClr val="3B4982"/>
                </a:solidFill>
                <a:latin typeface="Gill Sans MT" panose="020B0502020104020203" pitchFamily="34" charset="0"/>
              </a:rPr>
              <a:t>The following list is for informational purposes only and may be revised at any time without notice. It represents upcoming solicitations expected in FY23, Q2  (October - December 2022).  Additional upcoming solicitations may be viewed on our website via the following link: </a:t>
            </a:r>
            <a:r>
              <a:rPr lang="en-US" sz="1425" b="1" kern="1200" dirty="0">
                <a:solidFill>
                  <a:srgbClr val="3B4982"/>
                </a:solidFill>
                <a:latin typeface="Gill Sans MT" panose="020B0502020104020203" pitchFamily="34" charset="0"/>
                <a:hlinkClick r:id="rId3"/>
              </a:rPr>
              <a:t>Solicitations Opportunities</a:t>
            </a:r>
            <a:r>
              <a:rPr lang="en-US" sz="1425" b="1" kern="1200" dirty="0">
                <a:solidFill>
                  <a:srgbClr val="3B4982"/>
                </a:solidFill>
                <a:latin typeface="Gill Sans MT" panose="020B0502020104020203" pitchFamily="34" charset="0"/>
              </a:rPr>
              <a:t>. </a:t>
            </a:r>
          </a:p>
        </p:txBody>
      </p:sp>
      <p:sp>
        <p:nvSpPr>
          <p:cNvPr id="2" name="Rectangle 1">
            <a:extLst>
              <a:ext uri="{FF2B5EF4-FFF2-40B4-BE49-F238E27FC236}">
                <a16:creationId xmlns:a16="http://schemas.microsoft.com/office/drawing/2014/main" id="{B81C79F6-8D9B-473A-BBDA-11247E84B531}"/>
              </a:ext>
            </a:extLst>
          </p:cNvPr>
          <p:cNvSpPr/>
          <p:nvPr/>
        </p:nvSpPr>
        <p:spPr>
          <a:xfrm>
            <a:off x="4481110" y="2433251"/>
            <a:ext cx="218330" cy="253916"/>
          </a:xfrm>
          <a:prstGeom prst="rect">
            <a:avLst/>
          </a:prstGeom>
        </p:spPr>
        <p:txBody>
          <a:bodyPr wrap="none">
            <a:spAutoFit/>
          </a:bodyPr>
          <a:lstStyle/>
          <a:p>
            <a:r>
              <a:rPr lang="en-US" sz="1050" dirty="0">
                <a:latin typeface="Times New Roman" panose="02020603050405020304" pitchFamily="18" charset="0"/>
              </a:rPr>
              <a:t> </a:t>
            </a:r>
            <a:endParaRPr lang="en-US" sz="1050" dirty="0"/>
          </a:p>
        </p:txBody>
      </p:sp>
      <p:sp>
        <p:nvSpPr>
          <p:cNvPr id="7" name="Rectangle 6">
            <a:extLst>
              <a:ext uri="{FF2B5EF4-FFF2-40B4-BE49-F238E27FC236}">
                <a16:creationId xmlns:a16="http://schemas.microsoft.com/office/drawing/2014/main" id="{55EBB86E-B296-459E-A4FF-BBD391CB0A8C}"/>
              </a:ext>
            </a:extLst>
          </p:cNvPr>
          <p:cNvSpPr/>
          <p:nvPr/>
        </p:nvSpPr>
        <p:spPr>
          <a:xfrm>
            <a:off x="4481110" y="2433251"/>
            <a:ext cx="218330" cy="253916"/>
          </a:xfrm>
          <a:prstGeom prst="rect">
            <a:avLst/>
          </a:prstGeom>
        </p:spPr>
        <p:txBody>
          <a:bodyPr wrap="none">
            <a:spAutoFit/>
          </a:bodyPr>
          <a:lstStyle/>
          <a:p>
            <a:r>
              <a:rPr lang="en-US" sz="1050" dirty="0">
                <a:latin typeface="Times New Roman" panose="02020603050405020304" pitchFamily="18" charset="0"/>
              </a:rPr>
              <a:t> </a:t>
            </a:r>
            <a:endParaRPr lang="en-US" sz="1050" dirty="0"/>
          </a:p>
        </p:txBody>
      </p:sp>
      <p:sp>
        <p:nvSpPr>
          <p:cNvPr id="9" name="Rectangle 8">
            <a:extLst>
              <a:ext uri="{FF2B5EF4-FFF2-40B4-BE49-F238E27FC236}">
                <a16:creationId xmlns:a16="http://schemas.microsoft.com/office/drawing/2014/main" id="{4DBA3C6C-4CB3-4E7B-B2BB-2F47B047B5F6}"/>
              </a:ext>
            </a:extLst>
          </p:cNvPr>
          <p:cNvSpPr/>
          <p:nvPr/>
        </p:nvSpPr>
        <p:spPr>
          <a:xfrm>
            <a:off x="4481110" y="2433251"/>
            <a:ext cx="218330" cy="253916"/>
          </a:xfrm>
          <a:prstGeom prst="rect">
            <a:avLst/>
          </a:prstGeom>
        </p:spPr>
        <p:txBody>
          <a:bodyPr wrap="none">
            <a:spAutoFit/>
          </a:bodyPr>
          <a:lstStyle/>
          <a:p>
            <a:r>
              <a:rPr lang="en-US" sz="1050" dirty="0">
                <a:latin typeface="Times New Roman" panose="02020603050405020304" pitchFamily="18" charset="0"/>
              </a:rPr>
              <a:t> </a:t>
            </a:r>
            <a:endParaRPr lang="en-US" sz="1050" dirty="0"/>
          </a:p>
        </p:txBody>
      </p:sp>
      <p:sp>
        <p:nvSpPr>
          <p:cNvPr id="10" name="Slide Number Placeholder 3">
            <a:extLst>
              <a:ext uri="{FF2B5EF4-FFF2-40B4-BE49-F238E27FC236}">
                <a16:creationId xmlns:a16="http://schemas.microsoft.com/office/drawing/2014/main" id="{4C6D55BD-6126-4083-9208-5B20C101E353}"/>
              </a:ext>
            </a:extLst>
          </p:cNvPr>
          <p:cNvSpPr>
            <a:spLocks noGrp="1"/>
          </p:cNvSpPr>
          <p:nvPr>
            <p:ph type="sldNum" sz="quarter" idx="12"/>
          </p:nvPr>
        </p:nvSpPr>
        <p:spPr>
          <a:xfrm>
            <a:off x="6457950" y="4767263"/>
            <a:ext cx="2057400" cy="273844"/>
          </a:xfrm>
        </p:spPr>
        <p:txBody>
          <a:bodyPr spcFirstLastPara="1" vert="horz" wrap="square" lIns="68580" tIns="34290" rIns="68580" bIns="34290" rtlCol="0" anchor="ctr" anchorCtr="0">
            <a:normAutofit/>
          </a:bodyPr>
          <a:lstStyle/>
          <a:p>
            <a:pPr>
              <a:spcAft>
                <a:spcPts val="450"/>
              </a:spcAft>
            </a:pPr>
            <a:fld id="{617CA05C-A280-0D44-9080-E06B3C959182}" type="slidenum">
              <a:rPr lang="en-US" sz="900">
                <a:solidFill>
                  <a:schemeClr val="tx1">
                    <a:tint val="75000"/>
                  </a:schemeClr>
                </a:solidFill>
                <a:latin typeface="+mn-lt"/>
              </a:rPr>
              <a:pPr>
                <a:spcAft>
                  <a:spcPts val="450"/>
                </a:spcAft>
              </a:pPr>
              <a:t>73</a:t>
            </a:fld>
            <a:endParaRPr lang="en-US" sz="900" dirty="0">
              <a:solidFill>
                <a:schemeClr val="tx1">
                  <a:tint val="75000"/>
                </a:schemeClr>
              </a:solidFill>
              <a:latin typeface="+mn-lt"/>
            </a:endParaRPr>
          </a:p>
        </p:txBody>
      </p:sp>
      <p:sp>
        <p:nvSpPr>
          <p:cNvPr id="16" name="TextBox 15">
            <a:extLst>
              <a:ext uri="{FF2B5EF4-FFF2-40B4-BE49-F238E27FC236}">
                <a16:creationId xmlns:a16="http://schemas.microsoft.com/office/drawing/2014/main" id="{F355F347-2DB0-4D83-B409-B6C1ED6A6FCA}"/>
              </a:ext>
            </a:extLst>
          </p:cNvPr>
          <p:cNvSpPr txBox="1"/>
          <p:nvPr/>
        </p:nvSpPr>
        <p:spPr>
          <a:xfrm>
            <a:off x="1" y="4868078"/>
            <a:ext cx="9144000" cy="300082"/>
          </a:xfrm>
          <a:prstGeom prst="rect">
            <a:avLst/>
          </a:prstGeom>
          <a:noFill/>
        </p:spPr>
        <p:txBody>
          <a:bodyPr wrap="square">
            <a:spAutoFit/>
          </a:bodyPr>
          <a:lstStyle/>
          <a:p>
            <a:pPr algn="ctr"/>
            <a:r>
              <a:rPr lang="en-US" sz="1350" dirty="0">
                <a:solidFill>
                  <a:srgbClr val="1295D8"/>
                </a:solidFill>
              </a:rPr>
              <a:t>Please visit </a:t>
            </a:r>
            <a:r>
              <a:rPr lang="en-US" sz="1350" dirty="0">
                <a:solidFill>
                  <a:srgbClr val="1295D8"/>
                </a:solidFill>
                <a:hlinkClick r:id="rId4"/>
              </a:rPr>
              <a:t>https://www.wsscwater.com/contracts</a:t>
            </a:r>
            <a:r>
              <a:rPr lang="en-US" sz="1350" dirty="0">
                <a:solidFill>
                  <a:srgbClr val="1295D8"/>
                </a:solidFill>
              </a:rPr>
              <a:t> for more information about contracting opportunities. </a:t>
            </a:r>
            <a:endParaRPr lang="en-US" sz="900" dirty="0"/>
          </a:p>
        </p:txBody>
      </p:sp>
      <p:pic>
        <p:nvPicPr>
          <p:cNvPr id="3" name="Picture 2">
            <a:extLst>
              <a:ext uri="{FF2B5EF4-FFF2-40B4-BE49-F238E27FC236}">
                <a16:creationId xmlns:a16="http://schemas.microsoft.com/office/drawing/2014/main" id="{051C16D5-B021-4625-9275-CFF123616991}"/>
              </a:ext>
            </a:extLst>
          </p:cNvPr>
          <p:cNvPicPr>
            <a:picLocks noChangeAspect="1"/>
          </p:cNvPicPr>
          <p:nvPr/>
        </p:nvPicPr>
        <p:blipFill>
          <a:blip r:embed="rId5"/>
          <a:stretch>
            <a:fillRect/>
          </a:stretch>
        </p:blipFill>
        <p:spPr>
          <a:xfrm>
            <a:off x="1481893" y="1710469"/>
            <a:ext cx="6324803" cy="2809280"/>
          </a:xfrm>
          <a:prstGeom prst="rect">
            <a:avLst/>
          </a:prstGeom>
        </p:spPr>
      </p:pic>
    </p:spTree>
    <p:extLst>
      <p:ext uri="{BB962C8B-B14F-4D97-AF65-F5344CB8AC3E}">
        <p14:creationId xmlns:p14="http://schemas.microsoft.com/office/powerpoint/2010/main" val="727980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77F84AB-FC6D-824E-A525-65204F69D6DE}"/>
              </a:ext>
            </a:extLst>
          </p:cNvPr>
          <p:cNvSpPr>
            <a:spLocks noGrp="1"/>
          </p:cNvSpPr>
          <p:nvPr>
            <p:ph type="title"/>
          </p:nvPr>
        </p:nvSpPr>
        <p:spPr/>
        <p:txBody>
          <a:bodyPr/>
          <a:lstStyle/>
          <a:p>
            <a:r>
              <a:rPr lang="en-US" b="1" dirty="0">
                <a:latin typeface="Gill Sans MT" panose="020B0502020104020203" pitchFamily="34" charset="0"/>
              </a:rPr>
              <a:t>Questions?</a:t>
            </a:r>
          </a:p>
        </p:txBody>
      </p:sp>
      <p:pic>
        <p:nvPicPr>
          <p:cNvPr id="7" name="Picture 6">
            <a:extLst>
              <a:ext uri="{FF2B5EF4-FFF2-40B4-BE49-F238E27FC236}">
                <a16:creationId xmlns:a16="http://schemas.microsoft.com/office/drawing/2014/main" id="{60763E69-4D9F-4870-9684-2D989B267DAB}"/>
              </a:ext>
            </a:extLst>
          </p:cNvPr>
          <p:cNvPicPr>
            <a:picLocks noChangeAspect="1"/>
          </p:cNvPicPr>
          <p:nvPr/>
        </p:nvPicPr>
        <p:blipFill>
          <a:blip r:embed="rId3"/>
          <a:stretch>
            <a:fillRect/>
          </a:stretch>
        </p:blipFill>
        <p:spPr>
          <a:xfrm>
            <a:off x="1312252" y="918893"/>
            <a:ext cx="6519497" cy="4074686"/>
          </a:xfrm>
          <a:prstGeom prst="rect">
            <a:avLst/>
          </a:prstGeom>
        </p:spPr>
      </p:pic>
      <p:sp>
        <p:nvSpPr>
          <p:cNvPr id="5" name="Slide Number Placeholder 5">
            <a:extLst>
              <a:ext uri="{FF2B5EF4-FFF2-40B4-BE49-F238E27FC236}">
                <a16:creationId xmlns:a16="http://schemas.microsoft.com/office/drawing/2014/main" id="{9CC68503-2D4B-4BFB-B79E-DD0B5CD13689}"/>
              </a:ext>
            </a:extLst>
          </p:cNvPr>
          <p:cNvSpPr>
            <a:spLocks noGrp="1"/>
          </p:cNvSpPr>
          <p:nvPr>
            <p:ph type="sldNum" sz="quarter" idx="12"/>
          </p:nvPr>
        </p:nvSpPr>
        <p:spPr>
          <a:xfrm>
            <a:off x="7743547" y="4632723"/>
            <a:ext cx="771803" cy="273844"/>
          </a:xfrm>
        </p:spPr>
        <p:txBody>
          <a:bodyPr/>
          <a:lstStyle/>
          <a:p>
            <a:pPr defTabSz="685800">
              <a:buClrTx/>
              <a:defRPr/>
            </a:pPr>
            <a:fld id="{EE2866B1-0BC7-D942-B5F2-DF16F5DDBF7A}" type="slidenum">
              <a:rPr lang="en-US" b="0" kern="1200">
                <a:solidFill>
                  <a:prstClr val="white">
                    <a:lumMod val="50000"/>
                  </a:prstClr>
                </a:solidFill>
                <a:latin typeface="Gill Sans MT"/>
                <a:ea typeface="+mn-ea"/>
                <a:cs typeface="+mn-cs"/>
              </a:rPr>
              <a:pPr defTabSz="685800">
                <a:buClrTx/>
                <a:defRPr/>
              </a:pPr>
              <a:t>74</a:t>
            </a:fld>
            <a:endParaRPr lang="en-US" b="0" kern="1200" dirty="0">
              <a:solidFill>
                <a:prstClr val="white">
                  <a:lumMod val="50000"/>
                </a:prstClr>
              </a:solidFill>
              <a:latin typeface="Gill Sans MT"/>
              <a:ea typeface="+mn-ea"/>
              <a:cs typeface="+mn-cs"/>
            </a:endParaRPr>
          </a:p>
        </p:txBody>
      </p:sp>
    </p:spTree>
    <p:extLst>
      <p:ext uri="{BB962C8B-B14F-4D97-AF65-F5344CB8AC3E}">
        <p14:creationId xmlns:p14="http://schemas.microsoft.com/office/powerpoint/2010/main" val="15616758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6"/>
          <p:cNvSpPr txBox="1">
            <a:spLocks noGrp="1"/>
          </p:cNvSpPr>
          <p:nvPr>
            <p:ph type="ctrTitle"/>
          </p:nvPr>
        </p:nvSpPr>
        <p:spPr>
          <a:xfrm>
            <a:off x="463525" y="2871148"/>
            <a:ext cx="4739846"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Montgomery County Office of P</a:t>
            </a:r>
            <a:r>
              <a:rPr lang="en-US" dirty="0"/>
              <a:t>r</a:t>
            </a:r>
            <a:r>
              <a:rPr lang="en" dirty="0"/>
              <a:t>ocurement </a:t>
            </a:r>
            <a:endParaRPr dirty="0"/>
          </a:p>
        </p:txBody>
      </p:sp>
      <p:sp>
        <p:nvSpPr>
          <p:cNvPr id="557" name="Google Shape;557;p36"/>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i="1" dirty="0"/>
              <a:t>Melissa Garner</a:t>
            </a:r>
            <a:endParaRPr i="1" dirty="0"/>
          </a:p>
        </p:txBody>
      </p:sp>
    </p:spTree>
    <p:extLst>
      <p:ext uri="{BB962C8B-B14F-4D97-AF65-F5344CB8AC3E}">
        <p14:creationId xmlns:p14="http://schemas.microsoft.com/office/powerpoint/2010/main" val="28036195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4"/>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Montgomery County: </a:t>
            </a:r>
            <a:br>
              <a:rPr lang="en" dirty="0"/>
            </a:br>
            <a:r>
              <a:rPr lang="en" dirty="0"/>
              <a:t>Upcoming Procurement Opportunties</a:t>
            </a:r>
            <a:endParaRPr dirty="0"/>
          </a:p>
        </p:txBody>
      </p:sp>
      <p:sp>
        <p:nvSpPr>
          <p:cNvPr id="534" name="Google Shape;534;p34"/>
          <p:cNvSpPr txBox="1">
            <a:spLocks noGrp="1"/>
          </p:cNvSpPr>
          <p:nvPr>
            <p:ph type="body" idx="1"/>
          </p:nvPr>
        </p:nvSpPr>
        <p:spPr>
          <a:xfrm>
            <a:off x="814275" y="1806600"/>
            <a:ext cx="6132600" cy="3145500"/>
          </a:xfrm>
          <a:prstGeom prst="rect">
            <a:avLst/>
          </a:prstGeom>
        </p:spPr>
        <p:txBody>
          <a:bodyPr spcFirstLastPara="1" wrap="square" lIns="91425" tIns="91425" rIns="91425" bIns="91425" anchor="ctr" anchorCtr="0">
            <a:no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F497D"/>
                </a:solidFill>
                <a:effectLst/>
                <a:uLnTx/>
                <a:uFillTx/>
                <a:latin typeface="+mj-lt"/>
                <a:ea typeface="+mn-ea"/>
                <a:cs typeface="Times New Roman" panose="02020603050405020304" pitchFamily="18" charset="0"/>
              </a:rPr>
              <a:t>Formal Solicitations (&gt;$100K)</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IFBs – Invitations for Bids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RFPs -  Request for Proposals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REOIs – Request for Expressions of Interest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F497D"/>
                </a:solidFill>
                <a:effectLst/>
                <a:uLnTx/>
                <a:uFillTx/>
                <a:latin typeface="+mj-lt"/>
                <a:ea typeface="+mn-ea"/>
                <a:cs typeface="Times New Roman" panose="02020603050405020304" pitchFamily="18" charset="0"/>
              </a:rPr>
              <a:t>Informal Solicitations (&gt; $10K, &lt; $100K)</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All reserved under the LSBRP</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&gt;$50K all subject to MFD requirements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&gt;$50K services contracts subject to Wage Requirements Law</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F497D"/>
                </a:solidFill>
                <a:effectLst/>
                <a:uLnTx/>
                <a:uFillTx/>
                <a:latin typeface="+mj-lt"/>
                <a:ea typeface="+mn-ea"/>
                <a:cs typeface="Times New Roman" panose="02020603050405020304" pitchFamily="18" charset="0"/>
              </a:rPr>
              <a:t>Direct Purchase (departments buy directly) (&lt; $10K)</a:t>
            </a:r>
          </a:p>
          <a:p>
            <a:pPr marL="0" lvl="0" indent="0" algn="l" rtl="0">
              <a:spcBef>
                <a:spcPts val="600"/>
              </a:spcBef>
              <a:spcAft>
                <a:spcPts val="0"/>
              </a:spcAft>
              <a:buNone/>
            </a:pPr>
            <a:endParaRPr sz="2400" dirty="0">
              <a:solidFill>
                <a:srgbClr val="3F5378"/>
              </a:solidFill>
            </a:endParaRPr>
          </a:p>
        </p:txBody>
      </p:sp>
      <p:sp>
        <p:nvSpPr>
          <p:cNvPr id="535" name="Google Shape;535;p3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76</a:t>
            </a:fld>
            <a:endParaRPr/>
          </a:p>
        </p:txBody>
      </p:sp>
    </p:spTree>
    <p:extLst>
      <p:ext uri="{BB962C8B-B14F-4D97-AF65-F5344CB8AC3E}">
        <p14:creationId xmlns:p14="http://schemas.microsoft.com/office/powerpoint/2010/main" val="20408830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4"/>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Montgomery County: </a:t>
            </a:r>
            <a:br>
              <a:rPr lang="en" dirty="0"/>
            </a:br>
            <a:r>
              <a:rPr lang="en" dirty="0"/>
              <a:t>Upcoming Procurement Opportunties</a:t>
            </a:r>
            <a:endParaRPr dirty="0"/>
          </a:p>
        </p:txBody>
      </p:sp>
      <p:sp>
        <p:nvSpPr>
          <p:cNvPr id="534" name="Google Shape;534;p34"/>
          <p:cNvSpPr txBox="1">
            <a:spLocks noGrp="1"/>
          </p:cNvSpPr>
          <p:nvPr>
            <p:ph type="body" idx="1"/>
          </p:nvPr>
        </p:nvSpPr>
        <p:spPr>
          <a:xfrm>
            <a:off x="814275" y="1806600"/>
            <a:ext cx="6132600" cy="3145500"/>
          </a:xfrm>
          <a:prstGeom prst="rect">
            <a:avLst/>
          </a:prstGeom>
        </p:spPr>
        <p:txBody>
          <a:bodyPr spcFirstLastPara="1" wrap="square" lIns="91425" tIns="91425" rIns="91425" bIns="91425" anchor="ctr" anchorCtr="0">
            <a:no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rgbClr val="1F497D"/>
                </a:solidFill>
                <a:latin typeface="+mj-lt"/>
                <a:ea typeface="+mn-ea"/>
                <a:cs typeface="Times New Roman" panose="02020603050405020304" pitchFamily="18" charset="0"/>
              </a:rPr>
              <a:t>Visit our website for current solicitations:</a:t>
            </a:r>
          </a:p>
          <a:p>
            <a:pPr marL="0" marR="0" lvl="0" indent="0" algn="l" defTabSz="914400" rtl="0" eaLnBrk="1" fontAlgn="auto" latinLnBrk="0" hangingPunct="1">
              <a:lnSpc>
                <a:spcPct val="100000"/>
              </a:lnSpc>
              <a:spcBef>
                <a:spcPts val="0"/>
              </a:spcBef>
              <a:spcAft>
                <a:spcPts val="0"/>
              </a:spcAft>
              <a:buClrTx/>
              <a:buSzTx/>
              <a:buNone/>
              <a:tabLst/>
              <a:defRPr/>
            </a:pPr>
            <a:endParaRPr lang="en-US" sz="1800" b="1" kern="1200" dirty="0">
              <a:solidFill>
                <a:srgbClr val="1F497D"/>
              </a:solidFill>
              <a:latin typeface="+mj-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en-US" sz="1800" b="1" i="0" u="none" strike="noStrike" kern="1200" cap="none" spc="0" normalizeH="0" baseline="0" noProof="0" dirty="0">
                <a:ln>
                  <a:noFill/>
                </a:ln>
                <a:solidFill>
                  <a:srgbClr val="1F497D"/>
                </a:solidFill>
                <a:effectLst/>
                <a:uLnTx/>
                <a:uFillTx/>
                <a:latin typeface="+mj-lt"/>
                <a:ea typeface="+mn-ea"/>
                <a:cs typeface="Times New Roman" panose="02020603050405020304" pitchFamily="18" charset="0"/>
                <a:hlinkClick r:id="rId3"/>
              </a:rPr>
              <a:t>www.montgomerycountymd.gov/PRO/solicitations</a:t>
            </a:r>
            <a:endParaRPr kumimoji="0" lang="en-US" sz="1800" b="1" i="0" u="none" strike="noStrike" kern="1200" cap="none" spc="0" normalizeH="0" baseline="0" noProof="0" dirty="0">
              <a:ln>
                <a:noFill/>
              </a:ln>
              <a:solidFill>
                <a:srgbClr val="1F497D"/>
              </a:solidFill>
              <a:effectLst/>
              <a:uLnTx/>
              <a:uFillTx/>
              <a:latin typeface="+mj-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1800" b="1" i="0" u="none" strike="noStrike" kern="1200" cap="none" spc="0" normalizeH="0" baseline="0" noProof="0" dirty="0">
              <a:ln>
                <a:noFill/>
              </a:ln>
              <a:solidFill>
                <a:srgbClr val="1F497D"/>
              </a:solidFill>
              <a:effectLst/>
              <a:uLnTx/>
              <a:uFillTx/>
              <a:latin typeface="+mj-lt"/>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rgbClr val="1F497D"/>
                </a:solidFill>
                <a:latin typeface="+mj-lt"/>
                <a:ea typeface="+mn-ea"/>
                <a:cs typeface="Times New Roman" panose="02020603050405020304" pitchFamily="18" charset="0"/>
              </a:rPr>
              <a:t>Visit our </a:t>
            </a:r>
            <a:r>
              <a:rPr lang="en-US" sz="1800" b="1" kern="1200" dirty="0" err="1">
                <a:solidFill>
                  <a:srgbClr val="1F497D"/>
                </a:solidFill>
                <a:latin typeface="+mj-lt"/>
                <a:ea typeface="+mn-ea"/>
                <a:cs typeface="Times New Roman" panose="02020603050405020304" pitchFamily="18" charset="0"/>
              </a:rPr>
              <a:t>PROjections</a:t>
            </a:r>
            <a:r>
              <a:rPr lang="en-US" sz="1800" b="1" kern="1200" dirty="0">
                <a:solidFill>
                  <a:srgbClr val="1F497D"/>
                </a:solidFill>
                <a:latin typeface="+mj-lt"/>
                <a:ea typeface="+mn-ea"/>
                <a:cs typeface="Times New Roman" panose="02020603050405020304" pitchFamily="18" charset="0"/>
              </a:rPr>
              <a:t> page to find projected upcoming solicitations:</a:t>
            </a:r>
            <a:br>
              <a:rPr lang="en-US" sz="1800" b="1" kern="1200" dirty="0">
                <a:solidFill>
                  <a:srgbClr val="1F497D"/>
                </a:solidFill>
                <a:latin typeface="+mj-lt"/>
                <a:ea typeface="+mn-ea"/>
                <a:cs typeface="Times New Roman" panose="02020603050405020304" pitchFamily="18" charset="0"/>
              </a:rPr>
            </a:br>
            <a:r>
              <a:rPr lang="en-US" sz="1800" b="1" kern="1200" dirty="0">
                <a:solidFill>
                  <a:srgbClr val="1F497D"/>
                </a:solidFill>
                <a:latin typeface="+mj-lt"/>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None/>
              <a:tabLst/>
              <a:defRPr/>
            </a:pPr>
            <a:r>
              <a:rPr lang="en-US" sz="1800" b="1" kern="1200" dirty="0">
                <a:solidFill>
                  <a:srgbClr val="1F497D"/>
                </a:solidFill>
                <a:latin typeface="+mj-lt"/>
                <a:ea typeface="+mn-ea"/>
                <a:cs typeface="Times New Roman" panose="02020603050405020304" pitchFamily="18" charset="0"/>
                <a:hlinkClick r:id="rId3"/>
              </a:rPr>
              <a:t>www.montgomerycountymd.gov/PRO/solicitations</a:t>
            </a:r>
            <a:endParaRPr lang="en-US" sz="1800" b="1" kern="1200" dirty="0">
              <a:solidFill>
                <a:srgbClr val="1F497D"/>
              </a:solidFill>
              <a:latin typeface="+mj-lt"/>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kern="1200" dirty="0">
              <a:solidFill>
                <a:srgbClr val="1F497D"/>
              </a:solidFill>
              <a:latin typeface="+mj-lt"/>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sz="2400" dirty="0">
              <a:solidFill>
                <a:srgbClr val="3F5378"/>
              </a:solidFill>
            </a:endParaRPr>
          </a:p>
        </p:txBody>
      </p:sp>
      <p:sp>
        <p:nvSpPr>
          <p:cNvPr id="535" name="Google Shape;535;p3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77</a:t>
            </a:fld>
            <a:endParaRPr/>
          </a:p>
        </p:txBody>
      </p:sp>
    </p:spTree>
    <p:extLst>
      <p:ext uri="{BB962C8B-B14F-4D97-AF65-F5344CB8AC3E}">
        <p14:creationId xmlns:p14="http://schemas.microsoft.com/office/powerpoint/2010/main" val="38290011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4"/>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Montgomery County: </a:t>
            </a:r>
            <a:br>
              <a:rPr lang="en" dirty="0"/>
            </a:br>
            <a:r>
              <a:rPr lang="en" dirty="0"/>
              <a:t>Upcoming Procurement Opportunties</a:t>
            </a:r>
            <a:endParaRPr dirty="0"/>
          </a:p>
        </p:txBody>
      </p:sp>
      <p:sp>
        <p:nvSpPr>
          <p:cNvPr id="535" name="Google Shape;535;p3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78</a:t>
            </a:fld>
            <a:endParaRPr/>
          </a:p>
        </p:txBody>
      </p:sp>
      <p:pic>
        <p:nvPicPr>
          <p:cNvPr id="5" name="Picture 4">
            <a:extLst>
              <a:ext uri="{FF2B5EF4-FFF2-40B4-BE49-F238E27FC236}">
                <a16:creationId xmlns:a16="http://schemas.microsoft.com/office/drawing/2014/main" id="{442740EF-6195-40CE-9B5A-154CE6F0788E}"/>
              </a:ext>
            </a:extLst>
          </p:cNvPr>
          <p:cNvPicPr>
            <a:picLocks noChangeAspect="1"/>
          </p:cNvPicPr>
          <p:nvPr/>
        </p:nvPicPr>
        <p:blipFill>
          <a:blip r:embed="rId3"/>
          <a:stretch>
            <a:fillRect/>
          </a:stretch>
        </p:blipFill>
        <p:spPr>
          <a:xfrm>
            <a:off x="0" y="1158775"/>
            <a:ext cx="9097860" cy="3245585"/>
          </a:xfrm>
          <a:prstGeom prst="rect">
            <a:avLst/>
          </a:prstGeom>
        </p:spPr>
      </p:pic>
    </p:spTree>
    <p:extLst>
      <p:ext uri="{BB962C8B-B14F-4D97-AF65-F5344CB8AC3E}">
        <p14:creationId xmlns:p14="http://schemas.microsoft.com/office/powerpoint/2010/main" val="15796260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4"/>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Montgomery County: </a:t>
            </a:r>
            <a:br>
              <a:rPr lang="en" dirty="0"/>
            </a:br>
            <a:r>
              <a:rPr lang="en" dirty="0"/>
              <a:t>Upcoming Procurement Opportunties</a:t>
            </a:r>
            <a:endParaRPr dirty="0"/>
          </a:p>
        </p:txBody>
      </p:sp>
      <p:sp>
        <p:nvSpPr>
          <p:cNvPr id="535" name="Google Shape;535;p3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79</a:t>
            </a:fld>
            <a:endParaRPr/>
          </a:p>
        </p:txBody>
      </p:sp>
      <p:pic>
        <p:nvPicPr>
          <p:cNvPr id="3" name="Picture 2">
            <a:extLst>
              <a:ext uri="{FF2B5EF4-FFF2-40B4-BE49-F238E27FC236}">
                <a16:creationId xmlns:a16="http://schemas.microsoft.com/office/drawing/2014/main" id="{844E9347-A41D-4FC8-B72C-032955662FEF}"/>
              </a:ext>
            </a:extLst>
          </p:cNvPr>
          <p:cNvPicPr>
            <a:picLocks noChangeAspect="1"/>
          </p:cNvPicPr>
          <p:nvPr/>
        </p:nvPicPr>
        <p:blipFill>
          <a:blip r:embed="rId3"/>
          <a:stretch>
            <a:fillRect/>
          </a:stretch>
        </p:blipFill>
        <p:spPr>
          <a:xfrm>
            <a:off x="0" y="1147345"/>
            <a:ext cx="9144000" cy="3337367"/>
          </a:xfrm>
          <a:prstGeom prst="rect">
            <a:avLst/>
          </a:prstGeom>
        </p:spPr>
      </p:pic>
    </p:spTree>
    <p:extLst>
      <p:ext uri="{BB962C8B-B14F-4D97-AF65-F5344CB8AC3E}">
        <p14:creationId xmlns:p14="http://schemas.microsoft.com/office/powerpoint/2010/main" val="1060750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685800" y="1090750"/>
            <a:ext cx="6395132" cy="296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dirty="0"/>
              <a:t>County Executive Marc Elrich</a:t>
            </a:r>
          </a:p>
        </p:txBody>
      </p:sp>
      <p:pic>
        <p:nvPicPr>
          <p:cNvPr id="3" name="Picture 2" descr="A picture containing logo&#10;&#10;Description automatically generated">
            <a:extLst>
              <a:ext uri="{FF2B5EF4-FFF2-40B4-BE49-F238E27FC236}">
                <a16:creationId xmlns:a16="http://schemas.microsoft.com/office/drawing/2014/main" id="{7DD8529F-65D0-439B-BF7A-292ED54C9CFD}"/>
              </a:ext>
            </a:extLst>
          </p:cNvPr>
          <p:cNvPicPr>
            <a:picLocks noChangeAspect="1"/>
          </p:cNvPicPr>
          <p:nvPr/>
        </p:nvPicPr>
        <p:blipFill>
          <a:blip r:embed="rId3"/>
          <a:stretch>
            <a:fillRect/>
          </a:stretch>
        </p:blipFill>
        <p:spPr>
          <a:xfrm>
            <a:off x="812801" y="103069"/>
            <a:ext cx="2301566" cy="846528"/>
          </a:xfrm>
          <a:prstGeom prst="rect">
            <a:avLst/>
          </a:prstGeom>
        </p:spPr>
      </p:pic>
    </p:spTree>
    <p:extLst>
      <p:ext uri="{BB962C8B-B14F-4D97-AF65-F5344CB8AC3E}">
        <p14:creationId xmlns:p14="http://schemas.microsoft.com/office/powerpoint/2010/main" val="35557470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4"/>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Montgomery County: </a:t>
            </a:r>
            <a:br>
              <a:rPr lang="en" dirty="0"/>
            </a:br>
            <a:r>
              <a:rPr lang="en" dirty="0"/>
              <a:t>Upcoming Procurement Opportunties</a:t>
            </a:r>
            <a:endParaRPr dirty="0"/>
          </a:p>
        </p:txBody>
      </p:sp>
      <p:sp>
        <p:nvSpPr>
          <p:cNvPr id="535" name="Google Shape;535;p3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80</a:t>
            </a:fld>
            <a:endParaRPr/>
          </a:p>
        </p:txBody>
      </p:sp>
      <p:pic>
        <p:nvPicPr>
          <p:cNvPr id="3" name="Picture 2">
            <a:extLst>
              <a:ext uri="{FF2B5EF4-FFF2-40B4-BE49-F238E27FC236}">
                <a16:creationId xmlns:a16="http://schemas.microsoft.com/office/drawing/2014/main" id="{64157305-F0F9-49C9-8843-F152EF09B4AE}"/>
              </a:ext>
            </a:extLst>
          </p:cNvPr>
          <p:cNvPicPr>
            <a:picLocks noChangeAspect="1"/>
          </p:cNvPicPr>
          <p:nvPr/>
        </p:nvPicPr>
        <p:blipFill>
          <a:blip r:embed="rId3"/>
          <a:stretch>
            <a:fillRect/>
          </a:stretch>
        </p:blipFill>
        <p:spPr>
          <a:xfrm>
            <a:off x="-38600" y="1158775"/>
            <a:ext cx="9144000" cy="3389531"/>
          </a:xfrm>
          <a:prstGeom prst="rect">
            <a:avLst/>
          </a:prstGeom>
        </p:spPr>
      </p:pic>
    </p:spTree>
    <p:extLst>
      <p:ext uri="{BB962C8B-B14F-4D97-AF65-F5344CB8AC3E}">
        <p14:creationId xmlns:p14="http://schemas.microsoft.com/office/powerpoint/2010/main" val="23795366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4"/>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Montgomery County: </a:t>
            </a:r>
            <a:br>
              <a:rPr lang="en" dirty="0"/>
            </a:br>
            <a:r>
              <a:rPr lang="en" dirty="0"/>
              <a:t>Upcoming Procurement Opportunties</a:t>
            </a:r>
            <a:endParaRPr dirty="0"/>
          </a:p>
        </p:txBody>
      </p:sp>
      <p:sp>
        <p:nvSpPr>
          <p:cNvPr id="535" name="Google Shape;535;p3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81</a:t>
            </a:fld>
            <a:endParaRPr/>
          </a:p>
        </p:txBody>
      </p:sp>
      <p:pic>
        <p:nvPicPr>
          <p:cNvPr id="3" name="Picture 2">
            <a:extLst>
              <a:ext uri="{FF2B5EF4-FFF2-40B4-BE49-F238E27FC236}">
                <a16:creationId xmlns:a16="http://schemas.microsoft.com/office/drawing/2014/main" id="{06551AD7-8D55-4205-B7E1-EA86168475F1}"/>
              </a:ext>
            </a:extLst>
          </p:cNvPr>
          <p:cNvPicPr>
            <a:picLocks noChangeAspect="1"/>
          </p:cNvPicPr>
          <p:nvPr/>
        </p:nvPicPr>
        <p:blipFill>
          <a:blip r:embed="rId3"/>
          <a:stretch>
            <a:fillRect/>
          </a:stretch>
        </p:blipFill>
        <p:spPr>
          <a:xfrm>
            <a:off x="-38600" y="1510218"/>
            <a:ext cx="9144000" cy="2610743"/>
          </a:xfrm>
          <a:prstGeom prst="rect">
            <a:avLst/>
          </a:prstGeom>
        </p:spPr>
      </p:pic>
    </p:spTree>
    <p:extLst>
      <p:ext uri="{BB962C8B-B14F-4D97-AF65-F5344CB8AC3E}">
        <p14:creationId xmlns:p14="http://schemas.microsoft.com/office/powerpoint/2010/main" val="12183327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4"/>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Montgomery County: </a:t>
            </a:r>
            <a:br>
              <a:rPr lang="en" dirty="0"/>
            </a:br>
            <a:r>
              <a:rPr lang="en" dirty="0"/>
              <a:t>Upcoming Procurement Opportunties</a:t>
            </a:r>
            <a:endParaRPr dirty="0"/>
          </a:p>
        </p:txBody>
      </p:sp>
      <p:sp>
        <p:nvSpPr>
          <p:cNvPr id="535" name="Google Shape;535;p3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82</a:t>
            </a:fld>
            <a:endParaRPr/>
          </a:p>
        </p:txBody>
      </p:sp>
      <p:pic>
        <p:nvPicPr>
          <p:cNvPr id="3" name="Picture 2">
            <a:extLst>
              <a:ext uri="{FF2B5EF4-FFF2-40B4-BE49-F238E27FC236}">
                <a16:creationId xmlns:a16="http://schemas.microsoft.com/office/drawing/2014/main" id="{29BF71BD-B61C-40F1-92D4-4C1A1D778FE2}"/>
              </a:ext>
            </a:extLst>
          </p:cNvPr>
          <p:cNvPicPr>
            <a:picLocks noChangeAspect="1"/>
          </p:cNvPicPr>
          <p:nvPr/>
        </p:nvPicPr>
        <p:blipFill>
          <a:blip r:embed="rId3"/>
          <a:stretch>
            <a:fillRect/>
          </a:stretch>
        </p:blipFill>
        <p:spPr>
          <a:xfrm>
            <a:off x="0" y="1406291"/>
            <a:ext cx="9144000" cy="2605238"/>
          </a:xfrm>
          <a:prstGeom prst="rect">
            <a:avLst/>
          </a:prstGeom>
        </p:spPr>
      </p:pic>
    </p:spTree>
    <p:extLst>
      <p:ext uri="{BB962C8B-B14F-4D97-AF65-F5344CB8AC3E}">
        <p14:creationId xmlns:p14="http://schemas.microsoft.com/office/powerpoint/2010/main" val="19883417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pSp>
        <p:nvGrpSpPr>
          <p:cNvPr id="376" name="Google Shape;376;p25"/>
          <p:cNvGrpSpPr/>
          <p:nvPr/>
        </p:nvGrpSpPr>
        <p:grpSpPr>
          <a:xfrm>
            <a:off x="552885" y="1385750"/>
            <a:ext cx="8044527" cy="2067200"/>
            <a:chOff x="185742" y="1287960"/>
            <a:chExt cx="8044527" cy="2067200"/>
          </a:xfrm>
        </p:grpSpPr>
        <p:sp>
          <p:nvSpPr>
            <p:cNvPr id="377" name="Google Shape;377;p25"/>
            <p:cNvSpPr/>
            <p:nvPr/>
          </p:nvSpPr>
          <p:spPr>
            <a:xfrm>
              <a:off x="6978450" y="1287960"/>
              <a:ext cx="1243800" cy="414300"/>
            </a:xfrm>
            <a:prstGeom prst="triangle">
              <a:avLst>
                <a:gd name="adj"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78" name="Google Shape;378;p25"/>
            <p:cNvSpPr/>
            <p:nvPr/>
          </p:nvSpPr>
          <p:spPr>
            <a:xfrm rot="10800000" flipH="1">
              <a:off x="1423250" y="1697050"/>
              <a:ext cx="5566500" cy="1243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79" name="Google Shape;379;p25"/>
            <p:cNvSpPr/>
            <p:nvPr/>
          </p:nvSpPr>
          <p:spPr>
            <a:xfrm rot="10800000" flipH="1">
              <a:off x="6986470" y="1697043"/>
              <a:ext cx="1243800" cy="12438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80" name="Google Shape;380;p25"/>
            <p:cNvSpPr/>
            <p:nvPr/>
          </p:nvSpPr>
          <p:spPr>
            <a:xfrm flipH="1">
              <a:off x="185742" y="1697043"/>
              <a:ext cx="1243800" cy="12438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81" name="Google Shape;381;p25"/>
            <p:cNvSpPr/>
            <p:nvPr/>
          </p:nvSpPr>
          <p:spPr>
            <a:xfrm rot="10800000">
              <a:off x="185748" y="2940860"/>
              <a:ext cx="1243800" cy="414300"/>
            </a:xfrm>
            <a:prstGeom prst="triangle">
              <a:avLst>
                <a:gd name="adj"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sp>
        <p:nvSpPr>
          <p:cNvPr id="382" name="Google Shape;382;p25"/>
          <p:cNvSpPr txBox="1">
            <a:spLocks noGrp="1"/>
          </p:cNvSpPr>
          <p:nvPr>
            <p:ph type="ctrTitle" idx="4294967295"/>
          </p:nvPr>
        </p:nvSpPr>
        <p:spPr>
          <a:xfrm>
            <a:off x="558475" y="1808800"/>
            <a:ext cx="8039100" cy="122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dirty="0">
                <a:solidFill>
                  <a:srgbClr val="3F5378"/>
                </a:solidFill>
              </a:rPr>
              <a:t>Q&amp;A Session</a:t>
            </a:r>
            <a:endParaRPr sz="7200" dirty="0">
              <a:solidFill>
                <a:srgbClr val="3F5378"/>
              </a:solidFill>
            </a:endParaRPr>
          </a:p>
        </p:txBody>
      </p:sp>
      <p:sp>
        <p:nvSpPr>
          <p:cNvPr id="384" name="Google Shape;384;p2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83</a:t>
            </a:fld>
            <a:endParaRPr/>
          </a:p>
        </p:txBody>
      </p:sp>
    </p:spTree>
    <p:extLst>
      <p:ext uri="{BB962C8B-B14F-4D97-AF65-F5344CB8AC3E}">
        <p14:creationId xmlns:p14="http://schemas.microsoft.com/office/powerpoint/2010/main" val="20883029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6"/>
          <p:cNvSpPr txBox="1">
            <a:spLocks noGrp="1"/>
          </p:cNvSpPr>
          <p:nvPr>
            <p:ph type="ctrTitle"/>
          </p:nvPr>
        </p:nvSpPr>
        <p:spPr>
          <a:xfrm>
            <a:off x="463525" y="2871148"/>
            <a:ext cx="40944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NETWORKING BREAK</a:t>
            </a:r>
            <a:endParaRPr dirty="0"/>
          </a:p>
        </p:txBody>
      </p:sp>
      <p:sp>
        <p:nvSpPr>
          <p:cNvPr id="557" name="Google Shape;557;p36"/>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dirty="0"/>
              <a:t>11:45am – 12:00pm</a:t>
            </a:r>
            <a:endParaRPr dirty="0"/>
          </a:p>
        </p:txBody>
      </p:sp>
    </p:spTree>
    <p:extLst>
      <p:ext uri="{BB962C8B-B14F-4D97-AF65-F5344CB8AC3E}">
        <p14:creationId xmlns:p14="http://schemas.microsoft.com/office/powerpoint/2010/main" val="36077591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685799" y="1090750"/>
            <a:ext cx="6114143" cy="296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Business Resources Panel</a:t>
            </a:r>
            <a:endParaRPr dirty="0"/>
          </a:p>
        </p:txBody>
      </p:sp>
      <p:pic>
        <p:nvPicPr>
          <p:cNvPr id="3" name="Picture 2" descr="A picture containing logo&#10;&#10;Description automatically generated">
            <a:extLst>
              <a:ext uri="{FF2B5EF4-FFF2-40B4-BE49-F238E27FC236}">
                <a16:creationId xmlns:a16="http://schemas.microsoft.com/office/drawing/2014/main" id="{7DD8529F-65D0-439B-BF7A-292ED54C9CFD}"/>
              </a:ext>
            </a:extLst>
          </p:cNvPr>
          <p:cNvPicPr>
            <a:picLocks noChangeAspect="1"/>
          </p:cNvPicPr>
          <p:nvPr/>
        </p:nvPicPr>
        <p:blipFill>
          <a:blip r:embed="rId3"/>
          <a:stretch>
            <a:fillRect/>
          </a:stretch>
        </p:blipFill>
        <p:spPr>
          <a:xfrm>
            <a:off x="812801" y="103069"/>
            <a:ext cx="2301566" cy="846528"/>
          </a:xfrm>
          <a:prstGeom prst="rect">
            <a:avLst/>
          </a:prstGeom>
        </p:spPr>
      </p:pic>
      <p:sp>
        <p:nvSpPr>
          <p:cNvPr id="11" name="TextBox 10">
            <a:extLst>
              <a:ext uri="{FF2B5EF4-FFF2-40B4-BE49-F238E27FC236}">
                <a16:creationId xmlns:a16="http://schemas.microsoft.com/office/drawing/2014/main" id="{D5B8F0E5-1106-4547-A000-05C75001CF50}"/>
              </a:ext>
            </a:extLst>
          </p:cNvPr>
          <p:cNvSpPr txBox="1"/>
          <p:nvPr/>
        </p:nvSpPr>
        <p:spPr>
          <a:xfrm>
            <a:off x="736600" y="3384973"/>
            <a:ext cx="45792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
                <a:srgbClr val="FF9800"/>
              </a:buClr>
              <a:buSzPts val="2000"/>
              <a:buFont typeface="Roboto Condensed Light"/>
              <a:buNone/>
              <a:tabLst/>
              <a:defRPr/>
            </a:pPr>
            <a:r>
              <a:rPr kumimoji="0" lang="en-US" sz="2000" b="0" i="0" u="none" strike="noStrike" kern="0" cap="none" spc="0" normalizeH="0" baseline="0" noProof="0" dirty="0">
                <a:ln>
                  <a:noFill/>
                </a:ln>
                <a:solidFill>
                  <a:srgbClr val="FF9800"/>
                </a:solidFill>
                <a:effectLst/>
                <a:uLnTx/>
                <a:uFillTx/>
                <a:latin typeface="Roboto Condensed Light"/>
                <a:ea typeface="Roboto Condensed Light"/>
                <a:sym typeface="Roboto Condensed Light"/>
              </a:rPr>
              <a:t>12:00pm – 12:45pm</a:t>
            </a:r>
          </a:p>
        </p:txBody>
      </p:sp>
    </p:spTree>
    <p:extLst>
      <p:ext uri="{BB962C8B-B14F-4D97-AF65-F5344CB8AC3E}">
        <p14:creationId xmlns:p14="http://schemas.microsoft.com/office/powerpoint/2010/main" val="2869892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6"/>
          <p:cNvSpPr txBox="1">
            <a:spLocks noGrp="1"/>
          </p:cNvSpPr>
          <p:nvPr>
            <p:ph type="ctrTitle"/>
          </p:nvPr>
        </p:nvSpPr>
        <p:spPr>
          <a:xfrm>
            <a:off x="463525" y="2871148"/>
            <a:ext cx="4739846"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Montgomery County Small Business Navigator</a:t>
            </a:r>
            <a:endParaRPr dirty="0"/>
          </a:p>
        </p:txBody>
      </p:sp>
      <p:sp>
        <p:nvSpPr>
          <p:cNvPr id="557" name="Google Shape;557;p36"/>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Naddia Clute</a:t>
            </a:r>
            <a:endParaRPr lang="en-US" i="1" dirty="0"/>
          </a:p>
        </p:txBody>
      </p:sp>
    </p:spTree>
    <p:extLst>
      <p:ext uri="{BB962C8B-B14F-4D97-AF65-F5344CB8AC3E}">
        <p14:creationId xmlns:p14="http://schemas.microsoft.com/office/powerpoint/2010/main" val="32700832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90AA6D-C7B9-47EA-BFDA-774703D86D94}"/>
              </a:ext>
            </a:extLst>
          </p:cNvPr>
          <p:cNvPicPr>
            <a:picLocks noChangeAspect="1"/>
          </p:cNvPicPr>
          <p:nvPr/>
        </p:nvPicPr>
        <p:blipFill>
          <a:blip r:embed="rId2"/>
          <a:stretch>
            <a:fillRect/>
          </a:stretch>
        </p:blipFill>
        <p:spPr>
          <a:xfrm>
            <a:off x="27465" y="0"/>
            <a:ext cx="9116535" cy="5159043"/>
          </a:xfrm>
          <a:prstGeom prst="rect">
            <a:avLst/>
          </a:prstGeom>
        </p:spPr>
      </p:pic>
    </p:spTree>
    <p:extLst>
      <p:ext uri="{BB962C8B-B14F-4D97-AF65-F5344CB8AC3E}">
        <p14:creationId xmlns:p14="http://schemas.microsoft.com/office/powerpoint/2010/main" val="17935239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963C2C-D18E-47ED-9754-BAA405444796}"/>
              </a:ext>
            </a:extLst>
          </p:cNvPr>
          <p:cNvPicPr>
            <a:picLocks noChangeAspect="1"/>
          </p:cNvPicPr>
          <p:nvPr/>
        </p:nvPicPr>
        <p:blipFill>
          <a:blip r:embed="rId2"/>
          <a:stretch>
            <a:fillRect/>
          </a:stretch>
        </p:blipFill>
        <p:spPr>
          <a:xfrm>
            <a:off x="1" y="11620"/>
            <a:ext cx="9164753" cy="5131880"/>
          </a:xfrm>
          <a:prstGeom prst="rect">
            <a:avLst/>
          </a:prstGeom>
        </p:spPr>
      </p:pic>
    </p:spTree>
    <p:extLst>
      <p:ext uri="{BB962C8B-B14F-4D97-AF65-F5344CB8AC3E}">
        <p14:creationId xmlns:p14="http://schemas.microsoft.com/office/powerpoint/2010/main" val="20759800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8292D1-4CB7-4653-83A3-249BF7580CFB}"/>
              </a:ext>
            </a:extLst>
          </p:cNvPr>
          <p:cNvPicPr>
            <a:picLocks noChangeAspect="1"/>
          </p:cNvPicPr>
          <p:nvPr/>
        </p:nvPicPr>
        <p:blipFill>
          <a:blip r:embed="rId2"/>
          <a:stretch>
            <a:fillRect/>
          </a:stretch>
        </p:blipFill>
        <p:spPr>
          <a:xfrm>
            <a:off x="1" y="1493"/>
            <a:ext cx="9146654" cy="5142007"/>
          </a:xfrm>
          <a:prstGeom prst="rect">
            <a:avLst/>
          </a:prstGeom>
        </p:spPr>
      </p:pic>
    </p:spTree>
    <p:extLst>
      <p:ext uri="{BB962C8B-B14F-4D97-AF65-F5344CB8AC3E}">
        <p14:creationId xmlns:p14="http://schemas.microsoft.com/office/powerpoint/2010/main" val="836776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685800" y="1090750"/>
            <a:ext cx="5367900" cy="296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dirty="0"/>
              <a:t>Local, Small and Minority Business Certifications</a:t>
            </a:r>
          </a:p>
        </p:txBody>
      </p:sp>
      <p:pic>
        <p:nvPicPr>
          <p:cNvPr id="3" name="Picture 2" descr="A picture containing logo&#10;&#10;Description automatically generated">
            <a:extLst>
              <a:ext uri="{FF2B5EF4-FFF2-40B4-BE49-F238E27FC236}">
                <a16:creationId xmlns:a16="http://schemas.microsoft.com/office/drawing/2014/main" id="{7DD8529F-65D0-439B-BF7A-292ED54C9CFD}"/>
              </a:ext>
            </a:extLst>
          </p:cNvPr>
          <p:cNvPicPr>
            <a:picLocks noChangeAspect="1"/>
          </p:cNvPicPr>
          <p:nvPr/>
        </p:nvPicPr>
        <p:blipFill>
          <a:blip r:embed="rId3"/>
          <a:stretch>
            <a:fillRect/>
          </a:stretch>
        </p:blipFill>
        <p:spPr>
          <a:xfrm>
            <a:off x="812801" y="103069"/>
            <a:ext cx="2301566" cy="846528"/>
          </a:xfrm>
          <a:prstGeom prst="rect">
            <a:avLst/>
          </a:prstGeom>
        </p:spPr>
      </p:pic>
      <p:sp>
        <p:nvSpPr>
          <p:cNvPr id="11" name="TextBox 10">
            <a:extLst>
              <a:ext uri="{FF2B5EF4-FFF2-40B4-BE49-F238E27FC236}">
                <a16:creationId xmlns:a16="http://schemas.microsoft.com/office/drawing/2014/main" id="{D5B8F0E5-1106-4547-A000-05C75001CF50}"/>
              </a:ext>
            </a:extLst>
          </p:cNvPr>
          <p:cNvSpPr txBox="1"/>
          <p:nvPr/>
        </p:nvSpPr>
        <p:spPr>
          <a:xfrm>
            <a:off x="736600" y="3384973"/>
            <a:ext cx="45792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
                <a:srgbClr val="FF9800"/>
              </a:buClr>
              <a:buSzPts val="2000"/>
              <a:buFont typeface="Roboto Condensed Light"/>
              <a:buNone/>
              <a:tabLst/>
              <a:defRPr/>
            </a:pPr>
            <a:r>
              <a:rPr kumimoji="0" lang="en-US" sz="2000" b="0" i="0" u="none" strike="noStrike" kern="0" cap="none" spc="0" normalizeH="0" baseline="0" noProof="0" dirty="0">
                <a:ln>
                  <a:noFill/>
                </a:ln>
                <a:solidFill>
                  <a:srgbClr val="FF9800"/>
                </a:solidFill>
                <a:effectLst/>
                <a:uLnTx/>
                <a:uFillTx/>
                <a:latin typeface="Roboto Condensed Light"/>
                <a:ea typeface="Roboto Condensed Light"/>
                <a:sym typeface="Roboto Condensed Light"/>
              </a:rPr>
              <a:t>10:00am -10:45am</a:t>
            </a:r>
          </a:p>
        </p:txBody>
      </p:sp>
    </p:spTree>
    <p:extLst>
      <p:ext uri="{BB962C8B-B14F-4D97-AF65-F5344CB8AC3E}">
        <p14:creationId xmlns:p14="http://schemas.microsoft.com/office/powerpoint/2010/main" val="25910986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396DA3-319A-41DD-8D54-00263D3BFA47}"/>
              </a:ext>
            </a:extLst>
          </p:cNvPr>
          <p:cNvPicPr>
            <a:picLocks noChangeAspect="1"/>
          </p:cNvPicPr>
          <p:nvPr/>
        </p:nvPicPr>
        <p:blipFill>
          <a:blip r:embed="rId2"/>
          <a:stretch>
            <a:fillRect/>
          </a:stretch>
        </p:blipFill>
        <p:spPr>
          <a:xfrm>
            <a:off x="0" y="-5979"/>
            <a:ext cx="9144000" cy="5155457"/>
          </a:xfrm>
          <a:prstGeom prst="rect">
            <a:avLst/>
          </a:prstGeom>
        </p:spPr>
      </p:pic>
    </p:spTree>
    <p:extLst>
      <p:ext uri="{BB962C8B-B14F-4D97-AF65-F5344CB8AC3E}">
        <p14:creationId xmlns:p14="http://schemas.microsoft.com/office/powerpoint/2010/main" val="8395765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6"/>
          <p:cNvSpPr txBox="1">
            <a:spLocks noGrp="1"/>
          </p:cNvSpPr>
          <p:nvPr>
            <p:ph type="ctrTitle"/>
          </p:nvPr>
        </p:nvSpPr>
        <p:spPr>
          <a:xfrm>
            <a:off x="463525" y="2871148"/>
            <a:ext cx="4739846"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Maryland Small Business Development Center</a:t>
            </a:r>
            <a:endParaRPr dirty="0"/>
          </a:p>
        </p:txBody>
      </p:sp>
      <p:sp>
        <p:nvSpPr>
          <p:cNvPr id="557" name="Google Shape;557;p36"/>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Kyle Bayliss</a:t>
            </a:r>
            <a:endParaRPr lang="en-US" i="1" dirty="0"/>
          </a:p>
        </p:txBody>
      </p:sp>
    </p:spTree>
    <p:extLst>
      <p:ext uri="{BB962C8B-B14F-4D97-AF65-F5344CB8AC3E}">
        <p14:creationId xmlns:p14="http://schemas.microsoft.com/office/powerpoint/2010/main" val="13229493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2DBD2-62E4-731E-9BC3-EDF5BDECEA18}"/>
              </a:ext>
            </a:extLst>
          </p:cNvPr>
          <p:cNvSpPr>
            <a:spLocks noGrp="1"/>
          </p:cNvSpPr>
          <p:nvPr>
            <p:ph type="ctrTitle"/>
          </p:nvPr>
        </p:nvSpPr>
        <p:spPr>
          <a:xfrm>
            <a:off x="1211580" y="670988"/>
            <a:ext cx="6858000" cy="1790700"/>
          </a:xfrm>
        </p:spPr>
        <p:txBody>
          <a:bodyPr/>
          <a:lstStyle/>
          <a:p>
            <a:r>
              <a:rPr lang="en-US" b="1" dirty="0"/>
              <a:t>Maryland Small Business Development Center</a:t>
            </a:r>
          </a:p>
        </p:txBody>
      </p:sp>
      <p:sp>
        <p:nvSpPr>
          <p:cNvPr id="3" name="Subtitle 2">
            <a:extLst>
              <a:ext uri="{FF2B5EF4-FFF2-40B4-BE49-F238E27FC236}">
                <a16:creationId xmlns:a16="http://schemas.microsoft.com/office/drawing/2014/main" id="{4031B8E8-4E6A-3C4F-D916-06FBB9D68A2B}"/>
              </a:ext>
            </a:extLst>
          </p:cNvPr>
          <p:cNvSpPr>
            <a:spLocks noGrp="1"/>
          </p:cNvSpPr>
          <p:nvPr>
            <p:ph type="subTitle" idx="1"/>
          </p:nvPr>
        </p:nvSpPr>
        <p:spPr>
          <a:xfrm>
            <a:off x="2653189" y="2681813"/>
            <a:ext cx="3837623" cy="1241822"/>
          </a:xfrm>
        </p:spPr>
        <p:txBody>
          <a:bodyPr>
            <a:normAutofit fontScale="92500" lnSpcReduction="20000"/>
          </a:bodyPr>
          <a:lstStyle/>
          <a:p>
            <a:r>
              <a:rPr lang="en-US" sz="3000" dirty="0"/>
              <a:t>Kyle Bayliss</a:t>
            </a:r>
          </a:p>
          <a:p>
            <a:r>
              <a:rPr lang="en-US" dirty="0"/>
              <a:t>Managing Director, Corridor Region</a:t>
            </a:r>
          </a:p>
          <a:p>
            <a:r>
              <a:rPr lang="en-US" dirty="0"/>
              <a:t>University of Maryland College Park, SBDC</a:t>
            </a:r>
          </a:p>
          <a:p>
            <a:endParaRPr lang="en-US" dirty="0"/>
          </a:p>
        </p:txBody>
      </p:sp>
      <p:pic>
        <p:nvPicPr>
          <p:cNvPr id="7" name="Picture 6" descr="Logo, company name&#10;&#10;Description automatically generated">
            <a:extLst>
              <a:ext uri="{FF2B5EF4-FFF2-40B4-BE49-F238E27FC236}">
                <a16:creationId xmlns:a16="http://schemas.microsoft.com/office/drawing/2014/main" id="{7089E51F-4FD5-392F-F504-26EC99ED1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97" y="3887677"/>
            <a:ext cx="1397754" cy="841772"/>
          </a:xfrm>
          <a:prstGeom prst="rect">
            <a:avLst/>
          </a:prstGeom>
        </p:spPr>
      </p:pic>
      <p:sp>
        <p:nvSpPr>
          <p:cNvPr id="8" name="TextBox 7">
            <a:extLst>
              <a:ext uri="{FF2B5EF4-FFF2-40B4-BE49-F238E27FC236}">
                <a16:creationId xmlns:a16="http://schemas.microsoft.com/office/drawing/2014/main" id="{88D78B5C-8DCA-06E1-B325-5BC7FF818AD9}"/>
              </a:ext>
            </a:extLst>
          </p:cNvPr>
          <p:cNvSpPr txBox="1"/>
          <p:nvPr/>
        </p:nvSpPr>
        <p:spPr>
          <a:xfrm>
            <a:off x="6615187" y="4337034"/>
            <a:ext cx="2295758" cy="415498"/>
          </a:xfrm>
          <a:prstGeom prst="rect">
            <a:avLst/>
          </a:prstGeom>
          <a:solidFill>
            <a:srgbClr val="CC0000"/>
          </a:solidFill>
          <a:ln w="25400">
            <a:solidFill>
              <a:schemeClr val="tx1"/>
            </a:solidFill>
          </a:ln>
        </p:spPr>
        <p:txBody>
          <a:bodyPr wrap="square" rtlCol="0">
            <a:spAutoFit/>
          </a:bodyPr>
          <a:lstStyle/>
          <a:p>
            <a:pPr algn="ctr" defTabSz="685800">
              <a:buClrTx/>
            </a:pPr>
            <a:r>
              <a:rPr lang="en-US" sz="2100" b="1" kern="1200" dirty="0">
                <a:solidFill>
                  <a:prstClr val="white"/>
                </a:solidFill>
                <a:latin typeface="Calibri" panose="020F0502020204030204"/>
                <a:ea typeface="+mn-ea"/>
                <a:cs typeface="+mn-cs"/>
              </a:rPr>
              <a:t>www.mdsbdc.org</a:t>
            </a:r>
          </a:p>
        </p:txBody>
      </p:sp>
    </p:spTree>
    <p:extLst>
      <p:ext uri="{BB962C8B-B14F-4D97-AF65-F5344CB8AC3E}">
        <p14:creationId xmlns:p14="http://schemas.microsoft.com/office/powerpoint/2010/main" val="20622810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A07FC-700C-EABB-9E16-8F9939634CC3}"/>
              </a:ext>
            </a:extLst>
          </p:cNvPr>
          <p:cNvSpPr>
            <a:spLocks noGrp="1"/>
          </p:cNvSpPr>
          <p:nvPr>
            <p:ph type="title"/>
          </p:nvPr>
        </p:nvSpPr>
        <p:spPr/>
        <p:txBody>
          <a:bodyPr/>
          <a:lstStyle/>
          <a:p>
            <a:pPr algn="ctr"/>
            <a:r>
              <a:rPr lang="en-US" b="1" dirty="0"/>
              <a:t>SBDC – About Us</a:t>
            </a:r>
          </a:p>
        </p:txBody>
      </p:sp>
      <p:sp>
        <p:nvSpPr>
          <p:cNvPr id="3" name="Content Placeholder 2">
            <a:extLst>
              <a:ext uri="{FF2B5EF4-FFF2-40B4-BE49-F238E27FC236}">
                <a16:creationId xmlns:a16="http://schemas.microsoft.com/office/drawing/2014/main" id="{3A25B717-A481-A779-BEA2-81606427E53E}"/>
              </a:ext>
            </a:extLst>
          </p:cNvPr>
          <p:cNvSpPr>
            <a:spLocks noGrp="1"/>
          </p:cNvSpPr>
          <p:nvPr>
            <p:ph idx="1"/>
          </p:nvPr>
        </p:nvSpPr>
        <p:spPr>
          <a:xfrm>
            <a:off x="628650" y="1150502"/>
            <a:ext cx="7886700" cy="2858791"/>
          </a:xfrm>
        </p:spPr>
        <p:txBody>
          <a:bodyPr>
            <a:normAutofit/>
          </a:bodyPr>
          <a:lstStyle/>
          <a:p>
            <a:pPr marL="0" indent="0" algn="just">
              <a:buNone/>
            </a:pPr>
            <a:r>
              <a:rPr lang="en-US" sz="1500" dirty="0">
                <a:solidFill>
                  <a:srgbClr val="000000"/>
                </a:solidFill>
                <a:latin typeface="Verdana" panose="020B0604030504040204" pitchFamily="34" charset="0"/>
              </a:rPr>
              <a:t>Since 1988 the seasoned staff of the Maryland Small Business Development Center (SBDC) Network has provided sound advice consulting, and support to entrepreneurs and small businesses across the state. We are part of a national SBDC network—founded in 1979—that helps over 500000 U.S. businesses annually.</a:t>
            </a:r>
          </a:p>
          <a:p>
            <a:pPr marL="0" indent="0" algn="just">
              <a:buNone/>
            </a:pPr>
            <a:r>
              <a:rPr lang="en-US" sz="1500" b="1" dirty="0">
                <a:solidFill>
                  <a:srgbClr val="CC0000"/>
                </a:solidFill>
              </a:rPr>
              <a:t>    One-on-One Consulting                    World-Class, SME, Training                       Case Management</a:t>
            </a:r>
          </a:p>
          <a:p>
            <a:pPr marL="0" indent="0" algn="just">
              <a:buNone/>
            </a:pPr>
            <a:endParaRPr lang="en-US" sz="1500" dirty="0"/>
          </a:p>
        </p:txBody>
      </p:sp>
      <p:pic>
        <p:nvPicPr>
          <p:cNvPr id="4" name="Picture 3" descr="Logo, company name&#10;&#10;Description automatically generated">
            <a:extLst>
              <a:ext uri="{FF2B5EF4-FFF2-40B4-BE49-F238E27FC236}">
                <a16:creationId xmlns:a16="http://schemas.microsoft.com/office/drawing/2014/main" id="{61CE9C02-DCEB-C11E-7340-FBF08DF80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16" y="4116219"/>
            <a:ext cx="1136574" cy="684482"/>
          </a:xfrm>
          <a:prstGeom prst="rect">
            <a:avLst/>
          </a:prstGeom>
        </p:spPr>
      </p:pic>
      <p:sp>
        <p:nvSpPr>
          <p:cNvPr id="6" name="TextBox 5">
            <a:extLst>
              <a:ext uri="{FF2B5EF4-FFF2-40B4-BE49-F238E27FC236}">
                <a16:creationId xmlns:a16="http://schemas.microsoft.com/office/drawing/2014/main" id="{C88903A3-033E-482F-626E-B578CCF3858C}"/>
              </a:ext>
            </a:extLst>
          </p:cNvPr>
          <p:cNvSpPr txBox="1"/>
          <p:nvPr/>
        </p:nvSpPr>
        <p:spPr>
          <a:xfrm>
            <a:off x="6528520" y="4355531"/>
            <a:ext cx="2295758" cy="415498"/>
          </a:xfrm>
          <a:prstGeom prst="rect">
            <a:avLst/>
          </a:prstGeom>
          <a:solidFill>
            <a:srgbClr val="CC0000"/>
          </a:solidFill>
          <a:ln w="25400">
            <a:solidFill>
              <a:schemeClr val="tx1"/>
            </a:solidFill>
          </a:ln>
        </p:spPr>
        <p:txBody>
          <a:bodyPr wrap="square" rtlCol="0">
            <a:spAutoFit/>
          </a:bodyPr>
          <a:lstStyle/>
          <a:p>
            <a:pPr algn="ctr" defTabSz="685800">
              <a:buClrTx/>
            </a:pPr>
            <a:r>
              <a:rPr lang="en-US" sz="2100" b="1" kern="1200" dirty="0">
                <a:solidFill>
                  <a:prstClr val="white"/>
                </a:solidFill>
                <a:latin typeface="Calibri" panose="020F0502020204030204"/>
                <a:ea typeface="+mn-ea"/>
                <a:cs typeface="+mn-cs"/>
              </a:rPr>
              <a:t>www.mdsbdc.org</a:t>
            </a:r>
          </a:p>
        </p:txBody>
      </p:sp>
      <p:pic>
        <p:nvPicPr>
          <p:cNvPr id="7" name="Picture 6">
            <a:extLst>
              <a:ext uri="{FF2B5EF4-FFF2-40B4-BE49-F238E27FC236}">
                <a16:creationId xmlns:a16="http://schemas.microsoft.com/office/drawing/2014/main" id="{3C10BD0B-9FCD-21EE-DC7B-7DFB86893673}"/>
              </a:ext>
            </a:extLst>
          </p:cNvPr>
          <p:cNvPicPr>
            <a:picLocks noChangeAspect="1"/>
          </p:cNvPicPr>
          <p:nvPr/>
        </p:nvPicPr>
        <p:blipFill>
          <a:blip r:embed="rId3"/>
          <a:stretch>
            <a:fillRect/>
          </a:stretch>
        </p:blipFill>
        <p:spPr>
          <a:xfrm>
            <a:off x="823995" y="2579897"/>
            <a:ext cx="1964531" cy="1307306"/>
          </a:xfrm>
          <a:prstGeom prst="rect">
            <a:avLst/>
          </a:prstGeom>
        </p:spPr>
      </p:pic>
      <p:pic>
        <p:nvPicPr>
          <p:cNvPr id="8" name="Picture 7">
            <a:extLst>
              <a:ext uri="{FF2B5EF4-FFF2-40B4-BE49-F238E27FC236}">
                <a16:creationId xmlns:a16="http://schemas.microsoft.com/office/drawing/2014/main" id="{900150FB-D896-000C-D6EA-DBCA33DFFB41}"/>
              </a:ext>
            </a:extLst>
          </p:cNvPr>
          <p:cNvPicPr>
            <a:picLocks noChangeAspect="1"/>
          </p:cNvPicPr>
          <p:nvPr/>
        </p:nvPicPr>
        <p:blipFill>
          <a:blip r:embed="rId4"/>
          <a:stretch>
            <a:fillRect/>
          </a:stretch>
        </p:blipFill>
        <p:spPr>
          <a:xfrm>
            <a:off x="3565281" y="2612044"/>
            <a:ext cx="2171700" cy="1307306"/>
          </a:xfrm>
          <a:prstGeom prst="rect">
            <a:avLst/>
          </a:prstGeom>
        </p:spPr>
      </p:pic>
      <p:pic>
        <p:nvPicPr>
          <p:cNvPr id="9" name="Picture 8">
            <a:extLst>
              <a:ext uri="{FF2B5EF4-FFF2-40B4-BE49-F238E27FC236}">
                <a16:creationId xmlns:a16="http://schemas.microsoft.com/office/drawing/2014/main" id="{51DC3438-3DFC-576E-C58A-091BB14A7176}"/>
              </a:ext>
            </a:extLst>
          </p:cNvPr>
          <p:cNvPicPr>
            <a:picLocks noChangeAspect="1"/>
          </p:cNvPicPr>
          <p:nvPr/>
        </p:nvPicPr>
        <p:blipFill>
          <a:blip r:embed="rId5"/>
          <a:stretch>
            <a:fillRect/>
          </a:stretch>
        </p:blipFill>
        <p:spPr>
          <a:xfrm>
            <a:off x="6355476" y="2612043"/>
            <a:ext cx="2071688" cy="1243013"/>
          </a:xfrm>
          <a:prstGeom prst="rect">
            <a:avLst/>
          </a:prstGeom>
        </p:spPr>
      </p:pic>
      <p:sp>
        <p:nvSpPr>
          <p:cNvPr id="10" name="TextBox 9">
            <a:extLst>
              <a:ext uri="{FF2B5EF4-FFF2-40B4-BE49-F238E27FC236}">
                <a16:creationId xmlns:a16="http://schemas.microsoft.com/office/drawing/2014/main" id="{1350B3FD-D3A4-2911-7F4F-E97584A61ED5}"/>
              </a:ext>
            </a:extLst>
          </p:cNvPr>
          <p:cNvSpPr txBox="1"/>
          <p:nvPr/>
        </p:nvSpPr>
        <p:spPr>
          <a:xfrm>
            <a:off x="2224863" y="4224901"/>
            <a:ext cx="3859619" cy="553998"/>
          </a:xfrm>
          <a:prstGeom prst="rect">
            <a:avLst/>
          </a:prstGeom>
          <a:noFill/>
          <a:ln w="28575">
            <a:solidFill>
              <a:schemeClr val="tx1"/>
            </a:solidFill>
          </a:ln>
        </p:spPr>
        <p:txBody>
          <a:bodyPr wrap="square" rtlCol="0">
            <a:spAutoFit/>
          </a:bodyPr>
          <a:lstStyle/>
          <a:p>
            <a:pPr algn="ctr" defTabSz="685800">
              <a:buClrTx/>
            </a:pPr>
            <a:r>
              <a:rPr lang="en-US" sz="3000" kern="1200" dirty="0">
                <a:solidFill>
                  <a:srgbClr val="CC0000"/>
                </a:solidFill>
                <a:latin typeface="Calibri" panose="020F0502020204030204"/>
                <a:ea typeface="+mn-ea"/>
                <a:cs typeface="+mn-cs"/>
              </a:rPr>
              <a:t>State-wide Support</a:t>
            </a:r>
          </a:p>
        </p:txBody>
      </p:sp>
    </p:spTree>
    <p:extLst>
      <p:ext uri="{BB962C8B-B14F-4D97-AF65-F5344CB8AC3E}">
        <p14:creationId xmlns:p14="http://schemas.microsoft.com/office/powerpoint/2010/main" val="22236200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D250E-EBA9-FD2A-B7A9-375727150358}"/>
              </a:ext>
            </a:extLst>
          </p:cNvPr>
          <p:cNvSpPr>
            <a:spLocks noGrp="1"/>
          </p:cNvSpPr>
          <p:nvPr>
            <p:ph type="title"/>
          </p:nvPr>
        </p:nvSpPr>
        <p:spPr>
          <a:xfrm>
            <a:off x="999026" y="287033"/>
            <a:ext cx="7145948" cy="994172"/>
          </a:xfrm>
        </p:spPr>
        <p:txBody>
          <a:bodyPr>
            <a:normAutofit fontScale="90000"/>
          </a:bodyPr>
          <a:lstStyle/>
          <a:p>
            <a:pPr algn="ctr"/>
            <a:r>
              <a:rPr lang="en-US" b="1" dirty="0"/>
              <a:t>How We Serve the Entrepreneur &amp; Business Communities </a:t>
            </a:r>
          </a:p>
        </p:txBody>
      </p:sp>
      <p:pic>
        <p:nvPicPr>
          <p:cNvPr id="3" name="Picture 2" descr="Logo, company name&#10;&#10;Description automatically generated">
            <a:extLst>
              <a:ext uri="{FF2B5EF4-FFF2-40B4-BE49-F238E27FC236}">
                <a16:creationId xmlns:a16="http://schemas.microsoft.com/office/drawing/2014/main" id="{3C696FC0-1A5F-61EE-5264-82CB2459F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269" y="4143996"/>
            <a:ext cx="1136574" cy="684482"/>
          </a:xfrm>
          <a:prstGeom prst="rect">
            <a:avLst/>
          </a:prstGeom>
        </p:spPr>
      </p:pic>
      <p:sp>
        <p:nvSpPr>
          <p:cNvPr id="4" name="TextBox 3">
            <a:extLst>
              <a:ext uri="{FF2B5EF4-FFF2-40B4-BE49-F238E27FC236}">
                <a16:creationId xmlns:a16="http://schemas.microsoft.com/office/drawing/2014/main" id="{F2165160-0BAE-FA4E-7F07-9EE065270524}"/>
              </a:ext>
            </a:extLst>
          </p:cNvPr>
          <p:cNvSpPr txBox="1"/>
          <p:nvPr/>
        </p:nvSpPr>
        <p:spPr>
          <a:xfrm>
            <a:off x="6486357" y="4460016"/>
            <a:ext cx="2295758" cy="415498"/>
          </a:xfrm>
          <a:prstGeom prst="rect">
            <a:avLst/>
          </a:prstGeom>
          <a:solidFill>
            <a:srgbClr val="CC0000"/>
          </a:solidFill>
          <a:ln w="25400">
            <a:solidFill>
              <a:schemeClr val="tx1"/>
            </a:solidFill>
          </a:ln>
        </p:spPr>
        <p:txBody>
          <a:bodyPr wrap="square" rtlCol="0">
            <a:spAutoFit/>
          </a:bodyPr>
          <a:lstStyle/>
          <a:p>
            <a:pPr algn="ctr" defTabSz="685800">
              <a:buClrTx/>
            </a:pPr>
            <a:r>
              <a:rPr lang="en-US" sz="2100" b="1" kern="1200" dirty="0">
                <a:solidFill>
                  <a:prstClr val="white"/>
                </a:solidFill>
                <a:latin typeface="Calibri" panose="020F0502020204030204"/>
                <a:ea typeface="+mn-ea"/>
                <a:cs typeface="+mn-cs"/>
              </a:rPr>
              <a:t>www.mdsbdc.org</a:t>
            </a:r>
          </a:p>
        </p:txBody>
      </p:sp>
      <p:sp>
        <p:nvSpPr>
          <p:cNvPr id="5" name="TextBox 4">
            <a:extLst>
              <a:ext uri="{FF2B5EF4-FFF2-40B4-BE49-F238E27FC236}">
                <a16:creationId xmlns:a16="http://schemas.microsoft.com/office/drawing/2014/main" id="{2FCF675F-D91B-5106-3E71-0E142905EFBF}"/>
              </a:ext>
            </a:extLst>
          </p:cNvPr>
          <p:cNvSpPr txBox="1"/>
          <p:nvPr/>
        </p:nvSpPr>
        <p:spPr>
          <a:xfrm>
            <a:off x="465968" y="1346716"/>
            <a:ext cx="8341241" cy="738664"/>
          </a:xfrm>
          <a:prstGeom prst="rect">
            <a:avLst/>
          </a:prstGeom>
          <a:noFill/>
        </p:spPr>
        <p:txBody>
          <a:bodyPr wrap="square" rtlCol="0">
            <a:spAutoFit/>
          </a:bodyPr>
          <a:lstStyle/>
          <a:p>
            <a:pPr defTabSz="685800">
              <a:buClrTx/>
            </a:pPr>
            <a:r>
              <a:rPr lang="en-US" sz="2100" kern="1200" dirty="0">
                <a:solidFill>
                  <a:prstClr val="black"/>
                </a:solidFill>
                <a:latin typeface="Calibri" panose="020F0502020204030204"/>
                <a:ea typeface="+mn-ea"/>
                <a:cs typeface="+mn-cs"/>
              </a:rPr>
              <a:t>Start-up                                    Business Lifecycles                              Sell/Session</a:t>
            </a:r>
          </a:p>
        </p:txBody>
      </p:sp>
      <p:cxnSp>
        <p:nvCxnSpPr>
          <p:cNvPr id="7" name="Straight Arrow Connector 6">
            <a:extLst>
              <a:ext uri="{FF2B5EF4-FFF2-40B4-BE49-F238E27FC236}">
                <a16:creationId xmlns:a16="http://schemas.microsoft.com/office/drawing/2014/main" id="{DE83B926-4631-609E-E444-A8F7CE4C2455}"/>
              </a:ext>
            </a:extLst>
          </p:cNvPr>
          <p:cNvCxnSpPr>
            <a:cxnSpLocks/>
          </p:cNvCxnSpPr>
          <p:nvPr/>
        </p:nvCxnSpPr>
        <p:spPr>
          <a:xfrm>
            <a:off x="1503742" y="1550899"/>
            <a:ext cx="1945451"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18E45E7-6EF9-2953-95A5-0F4D9F51E8AA}"/>
              </a:ext>
            </a:extLst>
          </p:cNvPr>
          <p:cNvCxnSpPr/>
          <p:nvPr/>
        </p:nvCxnSpPr>
        <p:spPr>
          <a:xfrm>
            <a:off x="5725381" y="1561568"/>
            <a:ext cx="1650705"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6D16B20-9E2F-CB25-9501-7E011AC8F225}"/>
              </a:ext>
            </a:extLst>
          </p:cNvPr>
          <p:cNvPicPr>
            <a:picLocks noChangeAspect="1"/>
          </p:cNvPicPr>
          <p:nvPr/>
        </p:nvPicPr>
        <p:blipFill>
          <a:blip r:embed="rId3"/>
          <a:stretch>
            <a:fillRect/>
          </a:stretch>
        </p:blipFill>
        <p:spPr>
          <a:xfrm>
            <a:off x="5577644" y="2664202"/>
            <a:ext cx="1668015" cy="937213"/>
          </a:xfrm>
          <a:prstGeom prst="rect">
            <a:avLst/>
          </a:prstGeom>
        </p:spPr>
      </p:pic>
      <p:pic>
        <p:nvPicPr>
          <p:cNvPr id="19" name="Picture 18">
            <a:extLst>
              <a:ext uri="{FF2B5EF4-FFF2-40B4-BE49-F238E27FC236}">
                <a16:creationId xmlns:a16="http://schemas.microsoft.com/office/drawing/2014/main" id="{5F54E932-BC5A-0ABF-15B4-2380F76EB38B}"/>
              </a:ext>
            </a:extLst>
          </p:cNvPr>
          <p:cNvPicPr>
            <a:picLocks noChangeAspect="1"/>
          </p:cNvPicPr>
          <p:nvPr/>
        </p:nvPicPr>
        <p:blipFill>
          <a:blip r:embed="rId4"/>
          <a:stretch>
            <a:fillRect/>
          </a:stretch>
        </p:blipFill>
        <p:spPr>
          <a:xfrm>
            <a:off x="516269" y="2715265"/>
            <a:ext cx="1518875" cy="853415"/>
          </a:xfrm>
          <a:prstGeom prst="rect">
            <a:avLst/>
          </a:prstGeom>
        </p:spPr>
      </p:pic>
      <p:sp>
        <p:nvSpPr>
          <p:cNvPr id="20" name="TextBox 19">
            <a:extLst>
              <a:ext uri="{FF2B5EF4-FFF2-40B4-BE49-F238E27FC236}">
                <a16:creationId xmlns:a16="http://schemas.microsoft.com/office/drawing/2014/main" id="{2C008A2F-F584-00C7-1D41-ADDD27F424AB}"/>
              </a:ext>
            </a:extLst>
          </p:cNvPr>
          <p:cNvSpPr txBox="1"/>
          <p:nvPr/>
        </p:nvSpPr>
        <p:spPr>
          <a:xfrm>
            <a:off x="489824" y="1896515"/>
            <a:ext cx="8232257" cy="415498"/>
          </a:xfrm>
          <a:prstGeom prst="rect">
            <a:avLst/>
          </a:prstGeom>
          <a:noFill/>
          <a:ln w="28575">
            <a:solidFill>
              <a:schemeClr val="tx1"/>
            </a:solidFill>
          </a:ln>
        </p:spPr>
        <p:txBody>
          <a:bodyPr wrap="square" rtlCol="0">
            <a:spAutoFit/>
          </a:bodyPr>
          <a:lstStyle/>
          <a:p>
            <a:pPr algn="ctr" defTabSz="685800">
              <a:buClrTx/>
            </a:pPr>
            <a:r>
              <a:rPr lang="en-US" sz="2100" b="1" kern="1200" dirty="0">
                <a:solidFill>
                  <a:srgbClr val="CC0000"/>
                </a:solidFill>
                <a:latin typeface="Calibri" panose="020F0502020204030204"/>
                <a:ea typeface="+mn-ea"/>
                <a:cs typeface="+mn-cs"/>
              </a:rPr>
              <a:t>Specialized Consulting Services</a:t>
            </a:r>
          </a:p>
        </p:txBody>
      </p:sp>
      <p:pic>
        <p:nvPicPr>
          <p:cNvPr id="23" name="Picture 22">
            <a:extLst>
              <a:ext uri="{FF2B5EF4-FFF2-40B4-BE49-F238E27FC236}">
                <a16:creationId xmlns:a16="http://schemas.microsoft.com/office/drawing/2014/main" id="{D05D5DF4-AB40-7932-8ECF-7C66F80BE3A7}"/>
              </a:ext>
            </a:extLst>
          </p:cNvPr>
          <p:cNvPicPr>
            <a:picLocks noChangeAspect="1"/>
          </p:cNvPicPr>
          <p:nvPr/>
        </p:nvPicPr>
        <p:blipFill>
          <a:blip r:embed="rId5"/>
          <a:stretch>
            <a:fillRect/>
          </a:stretch>
        </p:blipFill>
        <p:spPr>
          <a:xfrm>
            <a:off x="4007163" y="2693812"/>
            <a:ext cx="1394278" cy="896321"/>
          </a:xfrm>
          <a:prstGeom prst="rect">
            <a:avLst/>
          </a:prstGeom>
        </p:spPr>
      </p:pic>
      <p:pic>
        <p:nvPicPr>
          <p:cNvPr id="25" name="Picture 24">
            <a:extLst>
              <a:ext uri="{FF2B5EF4-FFF2-40B4-BE49-F238E27FC236}">
                <a16:creationId xmlns:a16="http://schemas.microsoft.com/office/drawing/2014/main" id="{D88D3D2A-1060-DB5B-1FA6-511D7025FB58}"/>
              </a:ext>
            </a:extLst>
          </p:cNvPr>
          <p:cNvPicPr>
            <a:picLocks noChangeAspect="1"/>
          </p:cNvPicPr>
          <p:nvPr/>
        </p:nvPicPr>
        <p:blipFill>
          <a:blip r:embed="rId6"/>
          <a:stretch>
            <a:fillRect/>
          </a:stretch>
        </p:blipFill>
        <p:spPr>
          <a:xfrm>
            <a:off x="7387837" y="2664202"/>
            <a:ext cx="1394278" cy="927829"/>
          </a:xfrm>
          <a:prstGeom prst="rect">
            <a:avLst/>
          </a:prstGeom>
        </p:spPr>
      </p:pic>
      <p:pic>
        <p:nvPicPr>
          <p:cNvPr id="26" name="Picture 25">
            <a:extLst>
              <a:ext uri="{FF2B5EF4-FFF2-40B4-BE49-F238E27FC236}">
                <a16:creationId xmlns:a16="http://schemas.microsoft.com/office/drawing/2014/main" id="{3D30E264-0FE0-68C1-4470-7925F9A81669}"/>
              </a:ext>
            </a:extLst>
          </p:cNvPr>
          <p:cNvPicPr>
            <a:picLocks noChangeAspect="1"/>
          </p:cNvPicPr>
          <p:nvPr/>
        </p:nvPicPr>
        <p:blipFill>
          <a:blip r:embed="rId7"/>
          <a:stretch>
            <a:fillRect/>
          </a:stretch>
        </p:blipFill>
        <p:spPr>
          <a:xfrm>
            <a:off x="2206709" y="2672359"/>
            <a:ext cx="1715181" cy="896321"/>
          </a:xfrm>
          <a:prstGeom prst="rect">
            <a:avLst/>
          </a:prstGeom>
        </p:spPr>
      </p:pic>
      <p:sp>
        <p:nvSpPr>
          <p:cNvPr id="28" name="TextBox 27">
            <a:extLst>
              <a:ext uri="{FF2B5EF4-FFF2-40B4-BE49-F238E27FC236}">
                <a16:creationId xmlns:a16="http://schemas.microsoft.com/office/drawing/2014/main" id="{DE2F6A2A-DD13-7D17-FD9D-C41CD41A6420}"/>
              </a:ext>
            </a:extLst>
          </p:cNvPr>
          <p:cNvSpPr txBox="1"/>
          <p:nvPr/>
        </p:nvSpPr>
        <p:spPr>
          <a:xfrm>
            <a:off x="592530" y="3602470"/>
            <a:ext cx="1442614" cy="323165"/>
          </a:xfrm>
          <a:prstGeom prst="rect">
            <a:avLst/>
          </a:prstGeom>
          <a:noFill/>
        </p:spPr>
        <p:txBody>
          <a:bodyPr wrap="square" rtlCol="0">
            <a:spAutoFit/>
          </a:bodyPr>
          <a:lstStyle/>
          <a:p>
            <a:pPr defTabSz="685800">
              <a:buClrTx/>
            </a:pPr>
            <a:r>
              <a:rPr lang="en-US" sz="1500" kern="1200" dirty="0">
                <a:solidFill>
                  <a:prstClr val="black"/>
                </a:solidFill>
                <a:latin typeface="Calibri" panose="020F0502020204030204"/>
                <a:ea typeface="+mn-ea"/>
                <a:cs typeface="+mn-cs"/>
              </a:rPr>
              <a:t>Loan Packaging</a:t>
            </a:r>
          </a:p>
        </p:txBody>
      </p:sp>
      <p:sp>
        <p:nvSpPr>
          <p:cNvPr id="29" name="TextBox 28">
            <a:extLst>
              <a:ext uri="{FF2B5EF4-FFF2-40B4-BE49-F238E27FC236}">
                <a16:creationId xmlns:a16="http://schemas.microsoft.com/office/drawing/2014/main" id="{37937877-2CE2-4060-775A-8FC7442DD3B5}"/>
              </a:ext>
            </a:extLst>
          </p:cNvPr>
          <p:cNvSpPr txBox="1"/>
          <p:nvPr/>
        </p:nvSpPr>
        <p:spPr>
          <a:xfrm>
            <a:off x="2111698" y="3602470"/>
            <a:ext cx="1810193" cy="323165"/>
          </a:xfrm>
          <a:prstGeom prst="rect">
            <a:avLst/>
          </a:prstGeom>
          <a:noFill/>
        </p:spPr>
        <p:txBody>
          <a:bodyPr wrap="square" rtlCol="0">
            <a:spAutoFit/>
          </a:bodyPr>
          <a:lstStyle/>
          <a:p>
            <a:pPr algn="ctr" defTabSz="685800">
              <a:buClrTx/>
            </a:pPr>
            <a:r>
              <a:rPr lang="en-US" sz="1500" kern="1200" dirty="0">
                <a:solidFill>
                  <a:prstClr val="black"/>
                </a:solidFill>
                <a:latin typeface="Calibri" panose="020F0502020204030204"/>
                <a:ea typeface="+mn-ea"/>
                <a:cs typeface="+mn-cs"/>
              </a:rPr>
              <a:t>Bi-lingual Consulting</a:t>
            </a:r>
          </a:p>
        </p:txBody>
      </p:sp>
      <p:sp>
        <p:nvSpPr>
          <p:cNvPr id="30" name="TextBox 29">
            <a:extLst>
              <a:ext uri="{FF2B5EF4-FFF2-40B4-BE49-F238E27FC236}">
                <a16:creationId xmlns:a16="http://schemas.microsoft.com/office/drawing/2014/main" id="{85FB004E-93A7-4005-8E10-E457316E81A6}"/>
              </a:ext>
            </a:extLst>
          </p:cNvPr>
          <p:cNvSpPr txBox="1"/>
          <p:nvPr/>
        </p:nvSpPr>
        <p:spPr>
          <a:xfrm>
            <a:off x="3921890" y="3587689"/>
            <a:ext cx="1655754" cy="553998"/>
          </a:xfrm>
          <a:prstGeom prst="rect">
            <a:avLst/>
          </a:prstGeom>
          <a:noFill/>
        </p:spPr>
        <p:txBody>
          <a:bodyPr wrap="square" rtlCol="0">
            <a:spAutoFit/>
          </a:bodyPr>
          <a:lstStyle/>
          <a:p>
            <a:pPr algn="ctr" defTabSz="685800">
              <a:buClrTx/>
            </a:pPr>
            <a:r>
              <a:rPr lang="en-US" sz="1500" kern="1200" dirty="0">
                <a:solidFill>
                  <a:prstClr val="black"/>
                </a:solidFill>
                <a:latin typeface="Calibri" panose="020F0502020204030204"/>
                <a:ea typeface="+mn-ea"/>
                <a:cs typeface="+mn-cs"/>
              </a:rPr>
              <a:t>Executive Training (Cohorts) </a:t>
            </a:r>
          </a:p>
        </p:txBody>
      </p:sp>
      <p:sp>
        <p:nvSpPr>
          <p:cNvPr id="31" name="TextBox 30">
            <a:extLst>
              <a:ext uri="{FF2B5EF4-FFF2-40B4-BE49-F238E27FC236}">
                <a16:creationId xmlns:a16="http://schemas.microsoft.com/office/drawing/2014/main" id="{0128D1EF-8355-73B0-E94D-E74823A1B184}"/>
              </a:ext>
            </a:extLst>
          </p:cNvPr>
          <p:cNvSpPr txBox="1"/>
          <p:nvPr/>
        </p:nvSpPr>
        <p:spPr>
          <a:xfrm>
            <a:off x="5638992" y="3613908"/>
            <a:ext cx="1582743" cy="784830"/>
          </a:xfrm>
          <a:prstGeom prst="rect">
            <a:avLst/>
          </a:prstGeom>
          <a:noFill/>
        </p:spPr>
        <p:txBody>
          <a:bodyPr wrap="square" rtlCol="0">
            <a:spAutoFit/>
          </a:bodyPr>
          <a:lstStyle/>
          <a:p>
            <a:pPr algn="ctr" defTabSz="685800">
              <a:buClrTx/>
            </a:pPr>
            <a:r>
              <a:rPr lang="en-US" sz="1500" kern="1200" dirty="0">
                <a:solidFill>
                  <a:prstClr val="black"/>
                </a:solidFill>
                <a:latin typeface="Calibri" panose="020F0502020204030204"/>
                <a:ea typeface="+mn-ea"/>
                <a:cs typeface="+mn-cs"/>
              </a:rPr>
              <a:t>Technology Commercialization</a:t>
            </a:r>
          </a:p>
        </p:txBody>
      </p:sp>
      <p:sp>
        <p:nvSpPr>
          <p:cNvPr id="32" name="TextBox 31">
            <a:extLst>
              <a:ext uri="{FF2B5EF4-FFF2-40B4-BE49-F238E27FC236}">
                <a16:creationId xmlns:a16="http://schemas.microsoft.com/office/drawing/2014/main" id="{9220A581-1621-207B-B5B6-8AC889A05149}"/>
              </a:ext>
            </a:extLst>
          </p:cNvPr>
          <p:cNvSpPr txBox="1"/>
          <p:nvPr/>
        </p:nvSpPr>
        <p:spPr>
          <a:xfrm>
            <a:off x="7322351" y="3587690"/>
            <a:ext cx="1347677" cy="553998"/>
          </a:xfrm>
          <a:prstGeom prst="rect">
            <a:avLst/>
          </a:prstGeom>
          <a:noFill/>
        </p:spPr>
        <p:txBody>
          <a:bodyPr wrap="square" rtlCol="0">
            <a:spAutoFit/>
          </a:bodyPr>
          <a:lstStyle/>
          <a:p>
            <a:pPr algn="ctr" defTabSz="685800">
              <a:buClrTx/>
            </a:pPr>
            <a:r>
              <a:rPr lang="en-US" sz="1500" kern="1200" dirty="0">
                <a:solidFill>
                  <a:prstClr val="black"/>
                </a:solidFill>
                <a:latin typeface="Calibri" panose="020F0502020204030204"/>
                <a:ea typeface="+mn-ea"/>
                <a:cs typeface="+mn-cs"/>
              </a:rPr>
              <a:t>Restaurant &amp; Retail </a:t>
            </a:r>
          </a:p>
        </p:txBody>
      </p:sp>
      <p:sp>
        <p:nvSpPr>
          <p:cNvPr id="33" name="TextBox 32">
            <a:extLst>
              <a:ext uri="{FF2B5EF4-FFF2-40B4-BE49-F238E27FC236}">
                <a16:creationId xmlns:a16="http://schemas.microsoft.com/office/drawing/2014/main" id="{1BACB749-5A36-4F54-17C6-4F1F47693A61}"/>
              </a:ext>
            </a:extLst>
          </p:cNvPr>
          <p:cNvSpPr txBox="1"/>
          <p:nvPr/>
        </p:nvSpPr>
        <p:spPr>
          <a:xfrm>
            <a:off x="2306275" y="4291706"/>
            <a:ext cx="3849977" cy="646331"/>
          </a:xfrm>
          <a:prstGeom prst="rect">
            <a:avLst/>
          </a:prstGeom>
          <a:noFill/>
        </p:spPr>
        <p:txBody>
          <a:bodyPr wrap="square" rtlCol="0">
            <a:spAutoFit/>
          </a:bodyPr>
          <a:lstStyle/>
          <a:p>
            <a:pPr algn="ctr" defTabSz="685800">
              <a:buClrTx/>
            </a:pPr>
            <a:r>
              <a:rPr lang="en-US" sz="1800" i="1" kern="1200" dirty="0">
                <a:solidFill>
                  <a:prstClr val="black"/>
                </a:solidFill>
                <a:latin typeface="Calibri" panose="020F0502020204030204"/>
                <a:ea typeface="+mn-ea"/>
                <a:cs typeface="+mn-cs"/>
              </a:rPr>
              <a:t>Help Making Business Ownership Dreams Come True!</a:t>
            </a:r>
          </a:p>
        </p:txBody>
      </p:sp>
    </p:spTree>
    <p:extLst>
      <p:ext uri="{BB962C8B-B14F-4D97-AF65-F5344CB8AC3E}">
        <p14:creationId xmlns:p14="http://schemas.microsoft.com/office/powerpoint/2010/main" val="32070558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A01BB-6277-FC2F-820E-EA912DE858C8}"/>
              </a:ext>
            </a:extLst>
          </p:cNvPr>
          <p:cNvSpPr>
            <a:spLocks noGrp="1"/>
          </p:cNvSpPr>
          <p:nvPr>
            <p:ph type="title"/>
          </p:nvPr>
        </p:nvSpPr>
        <p:spPr>
          <a:xfrm>
            <a:off x="628650" y="273844"/>
            <a:ext cx="7886700" cy="778780"/>
          </a:xfrm>
        </p:spPr>
        <p:txBody>
          <a:bodyPr/>
          <a:lstStyle/>
          <a:p>
            <a:pPr algn="ctr"/>
            <a:r>
              <a:rPr lang="en-US" b="1" dirty="0"/>
              <a:t>Training and Events</a:t>
            </a:r>
          </a:p>
        </p:txBody>
      </p:sp>
      <p:sp>
        <p:nvSpPr>
          <p:cNvPr id="3" name="TextBox 2">
            <a:extLst>
              <a:ext uri="{FF2B5EF4-FFF2-40B4-BE49-F238E27FC236}">
                <a16:creationId xmlns:a16="http://schemas.microsoft.com/office/drawing/2014/main" id="{CEA8EA1B-3F6B-8E04-0D10-9D87A7B7B755}"/>
              </a:ext>
            </a:extLst>
          </p:cNvPr>
          <p:cNvSpPr txBox="1"/>
          <p:nvPr/>
        </p:nvSpPr>
        <p:spPr>
          <a:xfrm>
            <a:off x="829341" y="1172238"/>
            <a:ext cx="7360388" cy="461665"/>
          </a:xfrm>
          <a:prstGeom prst="rect">
            <a:avLst/>
          </a:prstGeom>
          <a:noFill/>
          <a:ln w="28575">
            <a:solidFill>
              <a:schemeClr val="tx1"/>
            </a:solidFill>
          </a:ln>
        </p:spPr>
        <p:txBody>
          <a:bodyPr wrap="square" rtlCol="0">
            <a:spAutoFit/>
          </a:bodyPr>
          <a:lstStyle/>
          <a:p>
            <a:pPr algn="ctr" defTabSz="685800">
              <a:buClrTx/>
            </a:pPr>
            <a:r>
              <a:rPr lang="en-US" sz="2400" kern="1200" dirty="0">
                <a:solidFill>
                  <a:srgbClr val="CC0000"/>
                </a:solidFill>
                <a:latin typeface="Calibri" panose="020F0502020204030204"/>
                <a:ea typeface="+mn-ea"/>
                <a:cs typeface="+mn-cs"/>
              </a:rPr>
              <a:t>No-Cost &amp; Low-Cost Training, Special Events, &amp; Programs</a:t>
            </a:r>
          </a:p>
        </p:txBody>
      </p:sp>
      <p:pic>
        <p:nvPicPr>
          <p:cNvPr id="5" name="Picture 4">
            <a:extLst>
              <a:ext uri="{FF2B5EF4-FFF2-40B4-BE49-F238E27FC236}">
                <a16:creationId xmlns:a16="http://schemas.microsoft.com/office/drawing/2014/main" id="{DA298736-B850-3BA4-FAC3-96BF23D957C7}"/>
              </a:ext>
            </a:extLst>
          </p:cNvPr>
          <p:cNvPicPr>
            <a:picLocks noChangeAspect="1"/>
          </p:cNvPicPr>
          <p:nvPr/>
        </p:nvPicPr>
        <p:blipFill>
          <a:blip r:embed="rId2"/>
          <a:stretch>
            <a:fillRect/>
          </a:stretch>
        </p:blipFill>
        <p:spPr>
          <a:xfrm>
            <a:off x="829341" y="1910520"/>
            <a:ext cx="5081611" cy="2959137"/>
          </a:xfrm>
          <a:prstGeom prst="rect">
            <a:avLst/>
          </a:prstGeom>
        </p:spPr>
      </p:pic>
      <p:sp>
        <p:nvSpPr>
          <p:cNvPr id="6" name="TextBox 5">
            <a:extLst>
              <a:ext uri="{FF2B5EF4-FFF2-40B4-BE49-F238E27FC236}">
                <a16:creationId xmlns:a16="http://schemas.microsoft.com/office/drawing/2014/main" id="{4DB63091-AF2D-A72B-C3CF-5893AF64A531}"/>
              </a:ext>
            </a:extLst>
          </p:cNvPr>
          <p:cNvSpPr txBox="1"/>
          <p:nvPr/>
        </p:nvSpPr>
        <p:spPr>
          <a:xfrm>
            <a:off x="6172200" y="1953728"/>
            <a:ext cx="2703328" cy="3046988"/>
          </a:xfrm>
          <a:prstGeom prst="rect">
            <a:avLst/>
          </a:prstGeom>
          <a:solidFill>
            <a:schemeClr val="bg2">
              <a:lumMod val="90000"/>
            </a:schemeClr>
          </a:solidFill>
          <a:ln w="25400">
            <a:solidFill>
              <a:schemeClr val="tx1"/>
            </a:solidFill>
          </a:ln>
        </p:spPr>
        <p:txBody>
          <a:bodyPr wrap="square" rtlCol="0">
            <a:spAutoFit/>
          </a:bodyPr>
          <a:lstStyle/>
          <a:p>
            <a:pPr marL="214313" indent="-214313" defTabSz="685800">
              <a:buClrTx/>
              <a:buFont typeface="Arial" panose="020B0604020202020204" pitchFamily="34" charset="0"/>
              <a:buChar char="•"/>
            </a:pPr>
            <a:r>
              <a:rPr lang="en-US" sz="1800" b="1" kern="1200" dirty="0">
                <a:solidFill>
                  <a:prstClr val="black"/>
                </a:solidFill>
                <a:latin typeface="Calibri" panose="020F0502020204030204"/>
                <a:ea typeface="+mn-ea"/>
                <a:cs typeface="+mn-cs"/>
              </a:rPr>
              <a:t>State-wide Online Training</a:t>
            </a:r>
          </a:p>
          <a:p>
            <a:pPr defTabSz="685800">
              <a:buClrTx/>
            </a:pPr>
            <a:endParaRPr lang="en-US" sz="750" b="1" kern="1200" dirty="0">
              <a:solidFill>
                <a:prstClr val="black"/>
              </a:solidFill>
              <a:latin typeface="Calibri" panose="020F0502020204030204"/>
              <a:ea typeface="+mn-ea"/>
              <a:cs typeface="+mn-cs"/>
            </a:endParaRPr>
          </a:p>
          <a:p>
            <a:pPr marL="214313" indent="-214313" defTabSz="685800">
              <a:buClrTx/>
              <a:buFont typeface="Arial" panose="020B0604020202020204" pitchFamily="34" charset="0"/>
              <a:buChar char="•"/>
            </a:pPr>
            <a:r>
              <a:rPr lang="en-US" sz="1800" b="1" kern="1200" dirty="0">
                <a:solidFill>
                  <a:prstClr val="black"/>
                </a:solidFill>
                <a:latin typeface="Calibri" panose="020F0502020204030204"/>
                <a:ea typeface="+mn-ea"/>
                <a:cs typeface="+mn-cs"/>
              </a:rPr>
              <a:t>Regional Training, In-person</a:t>
            </a:r>
          </a:p>
          <a:p>
            <a:pPr marL="214313" indent="-214313" defTabSz="685800">
              <a:buClrTx/>
              <a:buFont typeface="Arial" panose="020B0604020202020204" pitchFamily="34" charset="0"/>
              <a:buChar char="•"/>
            </a:pPr>
            <a:endParaRPr lang="en-US" sz="750" b="1" kern="1200" dirty="0">
              <a:solidFill>
                <a:prstClr val="black"/>
              </a:solidFill>
              <a:latin typeface="Calibri" panose="020F0502020204030204"/>
              <a:ea typeface="+mn-ea"/>
              <a:cs typeface="+mn-cs"/>
            </a:endParaRPr>
          </a:p>
          <a:p>
            <a:pPr marL="214313" indent="-214313" defTabSz="685800">
              <a:buClrTx/>
              <a:buFont typeface="Arial" panose="020B0604020202020204" pitchFamily="34" charset="0"/>
              <a:buChar char="•"/>
            </a:pPr>
            <a:r>
              <a:rPr lang="en-US" sz="1800" b="1" kern="1200" dirty="0">
                <a:solidFill>
                  <a:prstClr val="black"/>
                </a:solidFill>
                <a:latin typeface="Calibri" panose="020F0502020204030204"/>
                <a:ea typeface="+mn-ea"/>
                <a:cs typeface="+mn-cs"/>
              </a:rPr>
              <a:t>Conferences, Women, Latino, Bankers</a:t>
            </a:r>
          </a:p>
          <a:p>
            <a:pPr marL="214313" indent="-214313" defTabSz="685800">
              <a:buClrTx/>
              <a:buFont typeface="Arial" panose="020B0604020202020204" pitchFamily="34" charset="0"/>
              <a:buChar char="•"/>
            </a:pPr>
            <a:endParaRPr lang="en-US" sz="750" b="1" kern="1200" dirty="0">
              <a:solidFill>
                <a:prstClr val="black"/>
              </a:solidFill>
              <a:latin typeface="Calibri" panose="020F0502020204030204"/>
              <a:ea typeface="+mn-ea"/>
              <a:cs typeface="+mn-cs"/>
            </a:endParaRPr>
          </a:p>
          <a:p>
            <a:pPr marL="214313" indent="-214313" defTabSz="685800">
              <a:buClrTx/>
              <a:buFont typeface="Arial" panose="020B0604020202020204" pitchFamily="34" charset="0"/>
              <a:buChar char="•"/>
            </a:pPr>
            <a:r>
              <a:rPr lang="en-US" sz="1800" b="1" kern="1200" dirty="0">
                <a:solidFill>
                  <a:prstClr val="black"/>
                </a:solidFill>
                <a:latin typeface="Calibri" panose="020F0502020204030204"/>
                <a:ea typeface="+mn-ea"/>
                <a:cs typeface="+mn-cs"/>
              </a:rPr>
              <a:t>Forums – Hear from You What you need</a:t>
            </a:r>
          </a:p>
          <a:p>
            <a:pPr defTabSz="685800">
              <a:buClrTx/>
            </a:pPr>
            <a:endParaRPr lang="en-US" sz="750" b="1" kern="1200" dirty="0">
              <a:solidFill>
                <a:prstClr val="black"/>
              </a:solidFill>
              <a:latin typeface="Calibri" panose="020F0502020204030204"/>
              <a:ea typeface="+mn-ea"/>
              <a:cs typeface="+mn-cs"/>
            </a:endParaRPr>
          </a:p>
          <a:p>
            <a:pPr marL="214313" indent="-214313" defTabSz="685800">
              <a:buClrTx/>
              <a:buFont typeface="Arial" panose="020B0604020202020204" pitchFamily="34" charset="0"/>
              <a:buChar char="•"/>
            </a:pPr>
            <a:r>
              <a:rPr lang="en-US" sz="1800" b="1" kern="1200" dirty="0">
                <a:solidFill>
                  <a:prstClr val="black"/>
                </a:solidFill>
                <a:latin typeface="Calibri" panose="020F0502020204030204"/>
                <a:ea typeface="+mn-ea"/>
                <a:cs typeface="+mn-cs"/>
              </a:rPr>
              <a:t>Technology Programs</a:t>
            </a:r>
            <a:endParaRPr lang="en-US" sz="1350" b="1"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9819150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57BE8-72F7-B83A-3002-835677DF5975}"/>
              </a:ext>
            </a:extLst>
          </p:cNvPr>
          <p:cNvSpPr>
            <a:spLocks noGrp="1"/>
          </p:cNvSpPr>
          <p:nvPr>
            <p:ph type="title"/>
          </p:nvPr>
        </p:nvSpPr>
        <p:spPr>
          <a:xfrm>
            <a:off x="1067243" y="385486"/>
            <a:ext cx="7194255" cy="994172"/>
          </a:xfrm>
          <a:solidFill>
            <a:schemeClr val="accent1">
              <a:lumMod val="20000"/>
              <a:lumOff val="80000"/>
            </a:schemeClr>
          </a:solidFill>
          <a:ln w="25400">
            <a:solidFill>
              <a:schemeClr val="tx1"/>
            </a:solidFill>
          </a:ln>
        </p:spPr>
        <p:txBody>
          <a:bodyPr>
            <a:normAutofit fontScale="90000"/>
          </a:bodyPr>
          <a:lstStyle/>
          <a:p>
            <a:pPr algn="ctr"/>
            <a:r>
              <a:rPr lang="en-US" dirty="0">
                <a:solidFill>
                  <a:srgbClr val="CC0000"/>
                </a:solidFill>
              </a:rPr>
              <a:t>“What’s Really Important is What you Learn After Thinking you Know it All.”</a:t>
            </a:r>
          </a:p>
        </p:txBody>
      </p:sp>
      <p:pic>
        <p:nvPicPr>
          <p:cNvPr id="4" name="Picture 3">
            <a:extLst>
              <a:ext uri="{FF2B5EF4-FFF2-40B4-BE49-F238E27FC236}">
                <a16:creationId xmlns:a16="http://schemas.microsoft.com/office/drawing/2014/main" id="{B7474B27-4B12-C36E-2668-2B1C60F31333}"/>
              </a:ext>
            </a:extLst>
          </p:cNvPr>
          <p:cNvPicPr>
            <a:picLocks noChangeAspect="1"/>
          </p:cNvPicPr>
          <p:nvPr/>
        </p:nvPicPr>
        <p:blipFill>
          <a:blip r:embed="rId2"/>
          <a:stretch>
            <a:fillRect/>
          </a:stretch>
        </p:blipFill>
        <p:spPr>
          <a:xfrm>
            <a:off x="2041029" y="3540769"/>
            <a:ext cx="1429616" cy="861214"/>
          </a:xfrm>
          <a:prstGeom prst="rect">
            <a:avLst/>
          </a:prstGeom>
        </p:spPr>
      </p:pic>
      <p:pic>
        <p:nvPicPr>
          <p:cNvPr id="5" name="Picture 4">
            <a:extLst>
              <a:ext uri="{FF2B5EF4-FFF2-40B4-BE49-F238E27FC236}">
                <a16:creationId xmlns:a16="http://schemas.microsoft.com/office/drawing/2014/main" id="{A9B39908-B9D8-54AA-5A0A-3CF387166211}"/>
              </a:ext>
            </a:extLst>
          </p:cNvPr>
          <p:cNvPicPr>
            <a:picLocks noChangeAspect="1"/>
          </p:cNvPicPr>
          <p:nvPr/>
        </p:nvPicPr>
        <p:blipFill>
          <a:blip r:embed="rId3"/>
          <a:stretch>
            <a:fillRect/>
          </a:stretch>
        </p:blipFill>
        <p:spPr>
          <a:xfrm>
            <a:off x="4858554" y="3628150"/>
            <a:ext cx="3190613" cy="781890"/>
          </a:xfrm>
          <a:prstGeom prst="rect">
            <a:avLst/>
          </a:prstGeom>
        </p:spPr>
      </p:pic>
      <p:pic>
        <p:nvPicPr>
          <p:cNvPr id="6" name="Picture 5">
            <a:extLst>
              <a:ext uri="{FF2B5EF4-FFF2-40B4-BE49-F238E27FC236}">
                <a16:creationId xmlns:a16="http://schemas.microsoft.com/office/drawing/2014/main" id="{C116DCA3-CA42-0274-BF10-AC4A650BA813}"/>
              </a:ext>
            </a:extLst>
          </p:cNvPr>
          <p:cNvPicPr>
            <a:picLocks noChangeAspect="1"/>
          </p:cNvPicPr>
          <p:nvPr/>
        </p:nvPicPr>
        <p:blipFill>
          <a:blip r:embed="rId4"/>
          <a:stretch>
            <a:fillRect/>
          </a:stretch>
        </p:blipFill>
        <p:spPr>
          <a:xfrm>
            <a:off x="2452233" y="1742095"/>
            <a:ext cx="3840813" cy="1348857"/>
          </a:xfrm>
          <a:prstGeom prst="rect">
            <a:avLst/>
          </a:prstGeom>
        </p:spPr>
      </p:pic>
    </p:spTree>
    <p:extLst>
      <p:ext uri="{BB962C8B-B14F-4D97-AF65-F5344CB8AC3E}">
        <p14:creationId xmlns:p14="http://schemas.microsoft.com/office/powerpoint/2010/main" val="39233676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6"/>
          <p:cNvSpPr txBox="1">
            <a:spLocks noGrp="1"/>
          </p:cNvSpPr>
          <p:nvPr>
            <p:ph type="ctrTitle"/>
          </p:nvPr>
        </p:nvSpPr>
        <p:spPr>
          <a:xfrm>
            <a:off x="463525" y="2871148"/>
            <a:ext cx="5204304"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Maryland Washington Minority Companies Association</a:t>
            </a:r>
            <a:endParaRPr dirty="0"/>
          </a:p>
        </p:txBody>
      </p:sp>
      <p:sp>
        <p:nvSpPr>
          <p:cNvPr id="557" name="Google Shape;557;p36"/>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Wayne Frazier</a:t>
            </a:r>
            <a:endParaRPr lang="en-US" i="1" dirty="0"/>
          </a:p>
        </p:txBody>
      </p:sp>
    </p:spTree>
    <p:extLst>
      <p:ext uri="{BB962C8B-B14F-4D97-AF65-F5344CB8AC3E}">
        <p14:creationId xmlns:p14="http://schemas.microsoft.com/office/powerpoint/2010/main" val="30793123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Picture 4" descr="Company name&#10;&#10;Description automatically generated with medium confidence">
            <a:extLst>
              <a:ext uri="{FF2B5EF4-FFF2-40B4-BE49-F238E27FC236}">
                <a16:creationId xmlns:a16="http://schemas.microsoft.com/office/drawing/2014/main" id="{03B5C767-7D05-ACC8-0ABC-3F05EC023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977" y="839338"/>
            <a:ext cx="3611616" cy="1029311"/>
          </a:xfrm>
          <a:prstGeom prst="rect">
            <a:avLst/>
          </a:prstGeom>
        </p:spPr>
      </p:pic>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250190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1" y="467456"/>
            <a:ext cx="817879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DEC51797-4AD5-FFDE-0756-37560D86B5EC}"/>
              </a:ext>
            </a:extLst>
          </p:cNvPr>
          <p:cNvSpPr>
            <a:spLocks noGrp="1"/>
          </p:cNvSpPr>
          <p:nvPr>
            <p:ph type="ctrTitle"/>
          </p:nvPr>
        </p:nvSpPr>
        <p:spPr>
          <a:xfrm>
            <a:off x="966978" y="2132901"/>
            <a:ext cx="6691254" cy="1723828"/>
          </a:xfrm>
        </p:spPr>
        <p:txBody>
          <a:bodyPr anchor="b">
            <a:normAutofit/>
          </a:bodyPr>
          <a:lstStyle/>
          <a:p>
            <a:pPr algn="l"/>
            <a:r>
              <a:rPr lang="en-US" sz="4950" b="1" dirty="0"/>
              <a:t>MD. Washington Minority Companies Association</a:t>
            </a:r>
          </a:p>
        </p:txBody>
      </p:sp>
    </p:spTree>
    <p:extLst>
      <p:ext uri="{BB962C8B-B14F-4D97-AF65-F5344CB8AC3E}">
        <p14:creationId xmlns:p14="http://schemas.microsoft.com/office/powerpoint/2010/main" val="27226674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250190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1" y="467456"/>
            <a:ext cx="817879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DEC51797-4AD5-FFDE-0756-37560D86B5EC}"/>
              </a:ext>
            </a:extLst>
          </p:cNvPr>
          <p:cNvSpPr>
            <a:spLocks noGrp="1"/>
          </p:cNvSpPr>
          <p:nvPr>
            <p:ph type="ctrTitle"/>
          </p:nvPr>
        </p:nvSpPr>
        <p:spPr>
          <a:xfrm>
            <a:off x="963931" y="756745"/>
            <a:ext cx="6923558" cy="853942"/>
          </a:xfrm>
        </p:spPr>
        <p:txBody>
          <a:bodyPr anchor="b">
            <a:normAutofit/>
          </a:bodyPr>
          <a:lstStyle/>
          <a:p>
            <a:pPr algn="l"/>
            <a:r>
              <a:rPr lang="en-US" sz="4050" b="1" dirty="0"/>
              <a:t>Website:</a:t>
            </a:r>
          </a:p>
        </p:txBody>
      </p:sp>
      <p:sp>
        <p:nvSpPr>
          <p:cNvPr id="4" name="Subtitle 2">
            <a:extLst>
              <a:ext uri="{FF2B5EF4-FFF2-40B4-BE49-F238E27FC236}">
                <a16:creationId xmlns:a16="http://schemas.microsoft.com/office/drawing/2014/main" id="{A77E6F0D-A596-BD72-46A7-003B9C322D25}"/>
              </a:ext>
            </a:extLst>
          </p:cNvPr>
          <p:cNvSpPr>
            <a:spLocks noGrp="1"/>
          </p:cNvSpPr>
          <p:nvPr>
            <p:ph type="subTitle" idx="1"/>
          </p:nvPr>
        </p:nvSpPr>
        <p:spPr>
          <a:xfrm>
            <a:off x="963931" y="2078165"/>
            <a:ext cx="5349251" cy="1382294"/>
          </a:xfrm>
        </p:spPr>
        <p:txBody>
          <a:bodyPr anchor="t">
            <a:normAutofit fontScale="77500" lnSpcReduction="20000"/>
          </a:bodyPr>
          <a:lstStyle/>
          <a:p>
            <a:pPr algn="l"/>
            <a:r>
              <a:rPr lang="en-US" sz="4050" dirty="0">
                <a:hlinkClick r:id="rId2"/>
              </a:rPr>
              <a:t>www.mwmca.org</a:t>
            </a:r>
            <a:r>
              <a:rPr lang="en-US" sz="4050" dirty="0"/>
              <a:t> </a:t>
            </a:r>
          </a:p>
          <a:p>
            <a:pPr algn="l"/>
            <a:endParaRPr lang="en-US" sz="4050" dirty="0"/>
          </a:p>
          <a:p>
            <a:pPr algn="l"/>
            <a:r>
              <a:rPr lang="en-US" sz="4050" dirty="0"/>
              <a:t>Weekly E-newsletter</a:t>
            </a:r>
          </a:p>
        </p:txBody>
      </p:sp>
    </p:spTree>
    <p:extLst>
      <p:ext uri="{BB962C8B-B14F-4D97-AF65-F5344CB8AC3E}">
        <p14:creationId xmlns:p14="http://schemas.microsoft.com/office/powerpoint/2010/main" val="2913801914"/>
      </p:ext>
    </p:extLst>
  </p:cSld>
  <p:clrMapOvr>
    <a:masterClrMapping/>
  </p:clrMapOvr>
</p:sld>
</file>

<file path=ppt/theme/theme1.xml><?xml version="1.0" encoding="utf-8"?>
<a:theme xmlns:a="http://schemas.openxmlformats.org/drawingml/2006/main" name="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2_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5.xml><?xml version="1.0" encoding="utf-8"?>
<a:theme xmlns:a="http://schemas.openxmlformats.org/drawingml/2006/main" name="1_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af5055d-1f33-4f43-8f2c-5a68868b0e0a">
      <Terms xmlns="http://schemas.microsoft.com/office/infopath/2007/PartnerControls"/>
    </lcf76f155ced4ddcb4097134ff3c332f>
    <TaxCatchAll xmlns="9a510d0b-7a56-4ab8-9a79-fe499354d1a7" xsi:nil="true"/>
    <SharedWithUsers xmlns="3db6144d-1b28-44ae-a037-a107aa897c3c">
      <UserInfo>
        <DisplayName>Baltimore, Sheronda</DisplayName>
        <AccountId>15</AccountId>
        <AccountType/>
      </UserInfo>
      <UserInfo>
        <DisplayName>Manimbo, Bethany</DisplayName>
        <AccountId>45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28C2995277BD04BBD83DBBCED93D44E" ma:contentTypeVersion="14" ma:contentTypeDescription="Create a new document." ma:contentTypeScope="" ma:versionID="197a2a1aadccc75bcd7b161fc46f5966">
  <xsd:schema xmlns:xsd="http://www.w3.org/2001/XMLSchema" xmlns:xs="http://www.w3.org/2001/XMLSchema" xmlns:p="http://schemas.microsoft.com/office/2006/metadata/properties" xmlns:ns2="2af5055d-1f33-4f43-8f2c-5a68868b0e0a" xmlns:ns3="3db6144d-1b28-44ae-a037-a107aa897c3c" xmlns:ns4="9a510d0b-7a56-4ab8-9a79-fe499354d1a7" targetNamespace="http://schemas.microsoft.com/office/2006/metadata/properties" ma:root="true" ma:fieldsID="436d3e4cd21835601a75ea871d00a861" ns2:_="" ns3:_="" ns4:_="">
    <xsd:import namespace="2af5055d-1f33-4f43-8f2c-5a68868b0e0a"/>
    <xsd:import namespace="3db6144d-1b28-44ae-a037-a107aa897c3c"/>
    <xsd:import namespace="9a510d0b-7a56-4ab8-9a79-fe499354d1a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f5055d-1f33-4f43-8f2c-5a68868b0e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8a4874a-8cf6-4bd1-a3b1-571cbf9a5b83"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b6144d-1b28-44ae-a037-a107aa897c3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510d0b-7a56-4ab8-9a79-fe499354d1a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3fa2786-9b57-4921-b17d-b7f0ffc3012f}" ma:internalName="TaxCatchAll" ma:showField="CatchAllData" ma:web="9a510d0b-7a56-4ab8-9a79-fe499354d1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AFCB92-3223-4893-8E10-EB134DF26DE0}">
  <ds:schemaRefs>
    <ds:schemaRef ds:uri="http://schemas.microsoft.com/sharepoint/v3/contenttype/forms"/>
  </ds:schemaRefs>
</ds:datastoreItem>
</file>

<file path=customXml/itemProps2.xml><?xml version="1.0" encoding="utf-8"?>
<ds:datastoreItem xmlns:ds="http://schemas.openxmlformats.org/officeDocument/2006/customXml" ds:itemID="{96560DB9-474F-4209-946E-4ACC85580F0F}">
  <ds:schemaRefs>
    <ds:schemaRef ds:uri="http://schemas.microsoft.com/office/2006/metadata/properties"/>
    <ds:schemaRef ds:uri="http://schemas.microsoft.com/office/infopath/2007/PartnerControls"/>
    <ds:schemaRef ds:uri="2af5055d-1f33-4f43-8f2c-5a68868b0e0a"/>
    <ds:schemaRef ds:uri="9a510d0b-7a56-4ab8-9a79-fe499354d1a7"/>
  </ds:schemaRefs>
</ds:datastoreItem>
</file>

<file path=customXml/itemProps3.xml><?xml version="1.0" encoding="utf-8"?>
<ds:datastoreItem xmlns:ds="http://schemas.openxmlformats.org/officeDocument/2006/customXml" ds:itemID="{81A30908-D692-4669-8C65-32A961A0E2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f5055d-1f33-4f43-8f2c-5a68868b0e0a"/>
    <ds:schemaRef ds:uri="3db6144d-1b28-44ae-a037-a107aa897c3c"/>
    <ds:schemaRef ds:uri="9a510d0b-7a56-4ab8-9a79-fe499354d1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765</TotalTime>
  <Words>5431</Words>
  <Application>Microsoft Office PowerPoint</Application>
  <PresentationFormat>On-screen Show (16:9)</PresentationFormat>
  <Paragraphs>753</Paragraphs>
  <Slides>117</Slides>
  <Notes>63</Notes>
  <HiddenSlides>0</HiddenSlides>
  <MMClips>0</MMClips>
  <ScaleCrop>false</ScaleCrop>
  <HeadingPairs>
    <vt:vector size="8" baseType="variant">
      <vt:variant>
        <vt:lpstr>Fonts Used</vt:lpstr>
      </vt:variant>
      <vt:variant>
        <vt:i4>20</vt:i4>
      </vt:variant>
      <vt:variant>
        <vt:lpstr>Theme</vt:lpstr>
      </vt:variant>
      <vt:variant>
        <vt:i4>8</vt:i4>
      </vt:variant>
      <vt:variant>
        <vt:lpstr>Embedded OLE Servers</vt:lpstr>
      </vt:variant>
      <vt:variant>
        <vt:i4>2</vt:i4>
      </vt:variant>
      <vt:variant>
        <vt:lpstr>Slide Titles</vt:lpstr>
      </vt:variant>
      <vt:variant>
        <vt:i4>117</vt:i4>
      </vt:variant>
    </vt:vector>
  </HeadingPairs>
  <TitlesOfParts>
    <vt:vector size="147" baseType="lpstr">
      <vt:lpstr>Sagona</vt:lpstr>
      <vt:lpstr>Roboto</vt:lpstr>
      <vt:lpstr>Roboto Condensed Light</vt:lpstr>
      <vt:lpstr>Segoe UI</vt:lpstr>
      <vt:lpstr>Open Sans</vt:lpstr>
      <vt:lpstr>Montserrat</vt:lpstr>
      <vt:lpstr>Times New Roman</vt:lpstr>
      <vt:lpstr>Verdana</vt:lpstr>
      <vt:lpstr>Symbol</vt:lpstr>
      <vt:lpstr>Calibri</vt:lpstr>
      <vt:lpstr>Courier New</vt:lpstr>
      <vt:lpstr>Wingdings</vt:lpstr>
      <vt:lpstr>Arial</vt:lpstr>
      <vt:lpstr>Roboto Light</vt:lpstr>
      <vt:lpstr>Arvo</vt:lpstr>
      <vt:lpstr>Roboto Condensed</vt:lpstr>
      <vt:lpstr>Arial Nova</vt:lpstr>
      <vt:lpstr>Calibri Light</vt:lpstr>
      <vt:lpstr>Roboto Light</vt:lpstr>
      <vt:lpstr>Gill Sans MT</vt:lpstr>
      <vt:lpstr>Salerio template</vt:lpstr>
      <vt:lpstr>Office Theme</vt:lpstr>
      <vt:lpstr>Parcel</vt:lpstr>
      <vt:lpstr>2_Parcel</vt:lpstr>
      <vt:lpstr>1_Parcel</vt:lpstr>
      <vt:lpstr>1_Office Theme</vt:lpstr>
      <vt:lpstr>2_Office Theme</vt:lpstr>
      <vt:lpstr>3_Office Theme</vt:lpstr>
      <vt:lpstr>Adobe Acrobat Document</vt:lpstr>
      <vt:lpstr>Acrobat Document</vt:lpstr>
      <vt:lpstr>Procurement Fair October 11, 2022</vt:lpstr>
      <vt:lpstr>AGENDA</vt:lpstr>
      <vt:lpstr>Welcome Remarks</vt:lpstr>
      <vt:lpstr> Ash Shetty</vt:lpstr>
      <vt:lpstr>PowerPoint Presentation</vt:lpstr>
      <vt:lpstr>PowerPoint Presentation</vt:lpstr>
      <vt:lpstr>PowerPoint Presentation</vt:lpstr>
      <vt:lpstr>County Executive Marc Elrich</vt:lpstr>
      <vt:lpstr>Local, Small and Minority Business Certifications</vt:lpstr>
      <vt:lpstr>PowerPoint Presentation</vt:lpstr>
      <vt:lpstr>PowerPoint Presentation</vt:lpstr>
      <vt:lpstr>PowerPoint Presentation</vt:lpstr>
      <vt:lpstr>PowerPoint Presentation</vt:lpstr>
      <vt:lpstr>The Certification Process</vt:lpstr>
      <vt:lpstr>FREE!      FREE!      FREE!</vt:lpstr>
      <vt:lpstr>ELIGIBILITY STANDARDS</vt:lpstr>
      <vt:lpstr>THE PROCESS</vt:lpstr>
      <vt:lpstr>PowerPoint Presentation</vt:lpstr>
      <vt:lpstr>PowerPoint Presentation</vt:lpstr>
      <vt:lpstr>Office of Small and Minority Business Policy </vt:lpstr>
      <vt:lpstr>PowerPoint Presentation</vt:lpstr>
      <vt:lpstr>Women’s Business Enterprise National Council</vt:lpstr>
      <vt:lpstr>How and Why to get WBENC Certified </vt:lpstr>
      <vt:lpstr>PowerPoint Presentation</vt:lpstr>
      <vt:lpstr>Supporting</vt:lpstr>
      <vt:lpstr>PowerPoint Presentation</vt:lpstr>
      <vt:lpstr>PowerPoint Presentation</vt:lpstr>
      <vt:lpstr>PowerPoint Presentation</vt:lpstr>
      <vt:lpstr>PowerPoint Presentation</vt:lpstr>
      <vt:lpstr>PowerPoint Presentation</vt:lpstr>
      <vt:lpstr>City of Baltimore</vt:lpstr>
      <vt:lpstr>The Baltimore City Minority and Women’s Business Opportunity Office (MWBOO) CERTIFICATION Overview </vt:lpstr>
      <vt:lpstr>City code article 5, subtitle 28</vt:lpstr>
      <vt:lpstr>MBE/WBE Contract Participation </vt:lpstr>
      <vt:lpstr>Annual Participation Goals</vt:lpstr>
      <vt:lpstr>M/WBE Certification Classifications</vt:lpstr>
      <vt:lpstr>MBE/WBE Certification Application Criteria</vt:lpstr>
      <vt:lpstr>Baltimore Market Area Defined</vt:lpstr>
      <vt:lpstr>Common application mistakes</vt:lpstr>
      <vt:lpstr>M/WBE  Application Timeframe</vt:lpstr>
      <vt:lpstr>Post Certification</vt:lpstr>
      <vt:lpstr>PowerPoint Presentation</vt:lpstr>
      <vt:lpstr>Montgomery County Office of Procurement</vt:lpstr>
      <vt:lpstr>Montgomery County:  Local Business Programs</vt:lpstr>
      <vt:lpstr>Montgomery County:  Local Business Programs</vt:lpstr>
      <vt:lpstr>Montgomery County:  Local Small Business Reserve Program</vt:lpstr>
      <vt:lpstr>Montgomery County:  Local Small Business Preference Program</vt:lpstr>
      <vt:lpstr>Montgomery County:  Local Small Business Subcontracting Program</vt:lpstr>
      <vt:lpstr>Montgomery County Office of Procurement:  Helpful Links</vt:lpstr>
      <vt:lpstr>Q&amp;A Session</vt:lpstr>
      <vt:lpstr>NETWORKING BREAK</vt:lpstr>
      <vt:lpstr>Upcoming Procurement Opportunities</vt:lpstr>
      <vt:lpstr>Montgomery College</vt:lpstr>
      <vt:lpstr>Montgomery College</vt:lpstr>
      <vt:lpstr>Montgomery College</vt:lpstr>
      <vt:lpstr>Montgomery College</vt:lpstr>
      <vt:lpstr>Montgomery College  (Upcoming Bid Opportunities)</vt:lpstr>
      <vt:lpstr>City of Rockville</vt:lpstr>
      <vt:lpstr>City of Rockville</vt:lpstr>
      <vt:lpstr>City of Rockville</vt:lpstr>
      <vt:lpstr>PowerPoint Presentation</vt:lpstr>
      <vt:lpstr>City of Rockville</vt:lpstr>
      <vt:lpstr>WSSC Water</vt:lpstr>
      <vt:lpstr>Upcoming Procurement Opportunities @ WSSC Water  By: Caprecia Poole-Williams,                              Chief Procurement Officer  Date: October 11, 2022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Montgomery County Office of Procurement </vt:lpstr>
      <vt:lpstr>Montgomery County:  Upcoming Procurement Opportunties</vt:lpstr>
      <vt:lpstr>Montgomery County:  Upcoming Procurement Opportunties</vt:lpstr>
      <vt:lpstr>Montgomery County:  Upcoming Procurement Opportunties</vt:lpstr>
      <vt:lpstr>Montgomery County:  Upcoming Procurement Opportunties</vt:lpstr>
      <vt:lpstr>Montgomery County:  Upcoming Procurement Opportunties</vt:lpstr>
      <vt:lpstr>Montgomery County:  Upcoming Procurement Opportunties</vt:lpstr>
      <vt:lpstr>Montgomery County:  Upcoming Procurement Opportunties</vt:lpstr>
      <vt:lpstr>Q&amp;A Session</vt:lpstr>
      <vt:lpstr>NETWORKING BREAK</vt:lpstr>
      <vt:lpstr>Business Resources Panel</vt:lpstr>
      <vt:lpstr>Montgomery County Small Business Navigator</vt:lpstr>
      <vt:lpstr>PowerPoint Presentation</vt:lpstr>
      <vt:lpstr>PowerPoint Presentation</vt:lpstr>
      <vt:lpstr>PowerPoint Presentation</vt:lpstr>
      <vt:lpstr>PowerPoint Presentation</vt:lpstr>
      <vt:lpstr>Maryland Small Business Development Center</vt:lpstr>
      <vt:lpstr>Maryland Small Business Development Center</vt:lpstr>
      <vt:lpstr>SBDC – About Us</vt:lpstr>
      <vt:lpstr>How We Serve the Entrepreneur &amp; Business Communities </vt:lpstr>
      <vt:lpstr>Training and Events</vt:lpstr>
      <vt:lpstr>“What’s Really Important is What you Learn After Thinking you Know it All.”</vt:lpstr>
      <vt:lpstr>Maryland Washington Minority Companies Association</vt:lpstr>
      <vt:lpstr>MD. Washington Minority Companies Association</vt:lpstr>
      <vt:lpstr>Website:</vt:lpstr>
      <vt:lpstr>Mission Statement:</vt:lpstr>
      <vt:lpstr>Services we provide:</vt:lpstr>
      <vt:lpstr>Upcoming Events:</vt:lpstr>
      <vt:lpstr>Contact:</vt:lpstr>
      <vt:lpstr>Montgomery County Economic Development Corporation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 Session</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Manimbo, Bethany</dc:creator>
  <cp:lastModifiedBy>Manimbo, Bethany</cp:lastModifiedBy>
  <cp:revision>1</cp:revision>
  <dcterms:modified xsi:type="dcterms:W3CDTF">2022-10-10T13:21:39Z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0x010100728C2995277BD04BBD83DBBCED93D44E</vt:lpwstr>
  </property>
  <property fmtid="{D5CDD505-2E9C-101B-9397-08002B2CF9AE}" pid="3" name="MediaServiceImageTags">
    <vt:lpwstr/>
  </property>
</Properties>
</file>