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403" r:id="rId2"/>
    <p:sldId id="360" r:id="rId3"/>
    <p:sldId id="363" r:id="rId4"/>
    <p:sldId id="404" r:id="rId5"/>
    <p:sldId id="405" r:id="rId6"/>
    <p:sldId id="406" r:id="rId7"/>
    <p:sldId id="407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438" r:id="rId39"/>
    <p:sldId id="439" r:id="rId40"/>
    <p:sldId id="440" r:id="rId41"/>
    <p:sldId id="441" r:id="rId42"/>
    <p:sldId id="442" r:id="rId43"/>
    <p:sldId id="443" r:id="rId44"/>
    <p:sldId id="444" r:id="rId45"/>
    <p:sldId id="445" r:id="rId46"/>
    <p:sldId id="446" r:id="rId47"/>
    <p:sldId id="447" r:id="rId48"/>
    <p:sldId id="448" r:id="rId49"/>
    <p:sldId id="449" r:id="rId50"/>
    <p:sldId id="450" r:id="rId51"/>
    <p:sldId id="45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770" autoAdjust="0"/>
  </p:normalViewPr>
  <p:slideViewPr>
    <p:cSldViewPr snapToGrid="0">
      <p:cViewPr varScale="1">
        <p:scale>
          <a:sx n="88" d="100"/>
          <a:sy n="88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56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150B-4087-43B8-9D25-F03E9E7EE7C4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C2BA-B651-40E1-A86B-C3019BF89E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8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07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7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11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83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170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63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61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279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71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90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8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254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86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64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92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4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41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84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25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35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4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371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83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753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799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08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53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90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3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4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2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82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7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7/2/2021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795422-650530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(2021041418)</a:t>
            </a:r>
          </a:p>
        </p:txBody>
      </p:sp>
    </p:spTree>
    <p:extLst>
      <p:ext uri="{BB962C8B-B14F-4D97-AF65-F5344CB8AC3E}">
        <p14:creationId xmlns:p14="http://schemas.microsoft.com/office/powerpoint/2010/main" val="248687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785426-2424 (2021041424)</a:t>
            </a:r>
          </a:p>
        </p:txBody>
      </p:sp>
    </p:spTree>
    <p:extLst>
      <p:ext uri="{BB962C8B-B14F-4D97-AF65-F5344CB8AC3E}">
        <p14:creationId xmlns:p14="http://schemas.microsoft.com/office/powerpoint/2010/main" val="586086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927464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1424 - PEPCO 785426-2424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4CCA9-1523-47AB-BBC2-2AB435DC6796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99" y="1553527"/>
            <a:ext cx="6334125" cy="45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3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B1E35-4F6F-49AB-ABFF-343EB0BE0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538" y="247903"/>
            <a:ext cx="5330757" cy="6264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3EBE7-8840-4C07-AC5D-98AC69BA0605}"/>
              </a:ext>
            </a:extLst>
          </p:cNvPr>
          <p:cNvPicPr/>
          <p:nvPr/>
        </p:nvPicPr>
        <p:blipFill rotWithShape="1">
          <a:blip r:embed="rId4"/>
          <a:srcRect l="31453" t="8633" r="25259" b="31299"/>
          <a:stretch/>
        </p:blipFill>
        <p:spPr bwMode="auto">
          <a:xfrm>
            <a:off x="1370182" y="1571625"/>
            <a:ext cx="2395469" cy="4686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927464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1424 - PEPCO 785426-2424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>
            <a:off x="1540499" y="3198418"/>
            <a:ext cx="612151" cy="18179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6188336" y="1650044"/>
            <a:ext cx="2395470" cy="782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8642647" y="4324066"/>
            <a:ext cx="2511411" cy="4419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7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787425-0476 (2021041425)</a:t>
            </a:r>
          </a:p>
        </p:txBody>
      </p:sp>
    </p:spTree>
    <p:extLst>
      <p:ext uri="{BB962C8B-B14F-4D97-AF65-F5344CB8AC3E}">
        <p14:creationId xmlns:p14="http://schemas.microsoft.com/office/powerpoint/2010/main" val="347066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927464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1425 - PEPCO 787425-0476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81F08-7190-4486-AAFC-EA84F0467410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42"/>
          <a:stretch/>
        </p:blipFill>
        <p:spPr bwMode="auto">
          <a:xfrm>
            <a:off x="2545715" y="1675764"/>
            <a:ext cx="7100570" cy="4172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503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13C2BC-CB0F-4FBE-A367-6B776C01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749" y="267312"/>
            <a:ext cx="5050892" cy="598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DCE94-3FCC-4699-B8B0-63D86D74D3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r="22512" b="13348"/>
          <a:stretch/>
        </p:blipFill>
        <p:spPr>
          <a:xfrm rot="5400000">
            <a:off x="920444" y="2235506"/>
            <a:ext cx="4902811" cy="31242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927464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1425 - PEPCO 787425-0476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10800000">
            <a:off x="3836054" y="3312875"/>
            <a:ext cx="735946" cy="2172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474277" y="1619250"/>
            <a:ext cx="1917623" cy="6286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6941919" y="3836767"/>
            <a:ext cx="2114550" cy="403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19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786431-610710 (2021041426)</a:t>
            </a:r>
          </a:p>
        </p:txBody>
      </p:sp>
    </p:spTree>
    <p:extLst>
      <p:ext uri="{BB962C8B-B14F-4D97-AF65-F5344CB8AC3E}">
        <p14:creationId xmlns:p14="http://schemas.microsoft.com/office/powerpoint/2010/main" val="1561534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28816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1426 - PEPCO 786431-610710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8E1CA-C461-4C30-A91F-D045EBEE31B5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167" y="1554430"/>
            <a:ext cx="7612184" cy="430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7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2AFC14-E621-42C4-84CA-D017863F1335}"/>
              </a:ext>
            </a:extLst>
          </p:cNvPr>
          <p:cNvPicPr/>
          <p:nvPr/>
        </p:nvPicPr>
        <p:blipFill rotWithShape="1">
          <a:blip r:embed="rId3"/>
          <a:srcRect l="2270" t="8148" r="11480" b="12208"/>
          <a:stretch/>
        </p:blipFill>
        <p:spPr bwMode="auto">
          <a:xfrm>
            <a:off x="1312096" y="1294828"/>
            <a:ext cx="3707959" cy="5041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11813-3798-4AA3-9B86-D9E893BE4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564" y="1124712"/>
            <a:ext cx="5994682" cy="54041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757416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1426 - PEPCO 786431-610710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11788346">
            <a:off x="3575973" y="3194291"/>
            <a:ext cx="570559" cy="140015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975476" y="2340864"/>
            <a:ext cx="1756276" cy="8121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6376622" y="4487786"/>
            <a:ext cx="2289974" cy="3369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27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787426-890760 (2021041429)</a:t>
            </a:r>
          </a:p>
        </p:txBody>
      </p:sp>
    </p:spTree>
    <p:extLst>
      <p:ext uri="{BB962C8B-B14F-4D97-AF65-F5344CB8AC3E}">
        <p14:creationId xmlns:p14="http://schemas.microsoft.com/office/powerpoint/2010/main" val="53731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1418- PEPCO 795422- 650530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9E6282-5AF8-4069-B618-8FB1EDCB91B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530" y="1701165"/>
            <a:ext cx="7025264" cy="4029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520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1429 - PEPCO 787426-890760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D7CC6-C14A-441F-85E7-2623599B5BD1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391" y="1406080"/>
            <a:ext cx="6232081" cy="48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66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CC3BE-8B18-42F1-9FC8-9D52642A2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488" y="1224327"/>
            <a:ext cx="5487808" cy="5131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CEF496-22E6-4851-ADFA-E7F79655963A}"/>
              </a:ext>
            </a:extLst>
          </p:cNvPr>
          <p:cNvPicPr/>
          <p:nvPr/>
        </p:nvPicPr>
        <p:blipFill rotWithShape="1">
          <a:blip r:embed="rId4"/>
          <a:srcRect l="23185" t="8998" r="22989" b="14762"/>
          <a:stretch/>
        </p:blipFill>
        <p:spPr bwMode="auto">
          <a:xfrm>
            <a:off x="2090737" y="1363218"/>
            <a:ext cx="2682431" cy="4812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1429 - PEPCO 787426-890760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>
            <a:off x="2832140" y="2608178"/>
            <a:ext cx="400264" cy="1265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518904" y="1682495"/>
            <a:ext cx="2230250" cy="721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6737809" y="4044303"/>
            <a:ext cx="2381415" cy="4192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38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798423-5898 (2021041431)</a:t>
            </a:r>
          </a:p>
        </p:txBody>
      </p:sp>
    </p:spTree>
    <p:extLst>
      <p:ext uri="{BB962C8B-B14F-4D97-AF65-F5344CB8AC3E}">
        <p14:creationId xmlns:p14="http://schemas.microsoft.com/office/powerpoint/2010/main" val="1360509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1431 - PEPCO 798423-5898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F9BF0-E336-4CBD-BC03-0CD47A674088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4820" y="1508188"/>
            <a:ext cx="5889371" cy="46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90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3AD25-BC28-4125-B767-9A5D85C8D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652" y="820185"/>
            <a:ext cx="6191858" cy="5678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80C253-6A0B-4F30-8A42-E9658765155A}"/>
              </a:ext>
            </a:extLst>
          </p:cNvPr>
          <p:cNvPicPr/>
          <p:nvPr/>
        </p:nvPicPr>
        <p:blipFill rotWithShape="1">
          <a:blip r:embed="rId4"/>
          <a:srcRect l="27886" t="6931" r="22179" b="14397"/>
          <a:stretch/>
        </p:blipFill>
        <p:spPr bwMode="auto">
          <a:xfrm>
            <a:off x="1517904" y="1444752"/>
            <a:ext cx="2493538" cy="4818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1431 - PEPCO 798423-5898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20968290">
            <a:off x="2137197" y="3365717"/>
            <a:ext cx="400264" cy="12656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518904" y="2011679"/>
            <a:ext cx="2230250" cy="7213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6483764" y="4270915"/>
            <a:ext cx="2185417" cy="4284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0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785422-2158 (2021041432)</a:t>
            </a:r>
          </a:p>
        </p:txBody>
      </p:sp>
    </p:spTree>
    <p:extLst>
      <p:ext uri="{BB962C8B-B14F-4D97-AF65-F5344CB8AC3E}">
        <p14:creationId xmlns:p14="http://schemas.microsoft.com/office/powerpoint/2010/main" val="3930760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1432 - PEPCO 785422-2158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C49B3-650F-4AFB-9FBB-9B5C213E6373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622" y="1305242"/>
            <a:ext cx="5886577" cy="498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29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BED6D-8702-4517-AB5D-25F756D96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520" y="609809"/>
            <a:ext cx="4772878" cy="5638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DDEFE-0883-465A-BF11-7BB352BFD724}"/>
              </a:ext>
            </a:extLst>
          </p:cNvPr>
          <p:cNvPicPr/>
          <p:nvPr/>
        </p:nvPicPr>
        <p:blipFill rotWithShape="1">
          <a:blip r:embed="rId4"/>
          <a:srcRect l="35019" t="6688" r="6777" b="12208"/>
          <a:stretch/>
        </p:blipFill>
        <p:spPr bwMode="auto">
          <a:xfrm>
            <a:off x="1486217" y="1344739"/>
            <a:ext cx="2818765" cy="486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1432 - PEPCO 785422-2158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339790">
            <a:off x="2137198" y="2469606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8915400" y="1054248"/>
            <a:ext cx="2322286" cy="9117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6264308" y="3562255"/>
            <a:ext cx="2185417" cy="4284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37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805434-060640 (2021041434)</a:t>
            </a:r>
          </a:p>
        </p:txBody>
      </p:sp>
    </p:spTree>
    <p:extLst>
      <p:ext uri="{BB962C8B-B14F-4D97-AF65-F5344CB8AC3E}">
        <p14:creationId xmlns:p14="http://schemas.microsoft.com/office/powerpoint/2010/main" val="3992119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1434 - PEPCO 805434-060640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210BB-5C90-4859-9D83-D96337753513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1573" y="1342262"/>
            <a:ext cx="7158419" cy="482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5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s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43CE080D-6C70-4329-8D90-B545D7F8A4D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>
            <a:fillRect/>
          </a:stretch>
        </p:blipFill>
        <p:spPr bwMode="auto">
          <a:xfrm>
            <a:off x="6597173" y="1054248"/>
            <a:ext cx="5269904" cy="503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>
            <a:off x="8154687" y="2861140"/>
            <a:ext cx="884255" cy="24116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8472F-65A0-41B3-8AAD-0F9ECC8A46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23" y="1192727"/>
            <a:ext cx="5602541" cy="54720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3216536" y="2488244"/>
            <a:ext cx="2395470" cy="782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602880" y="5071848"/>
            <a:ext cx="2518655" cy="474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6529589" cy="105424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FF"/>
                </a:solidFill>
              </a:rPr>
              <a:t>1418- PEPCO 795422- 650530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59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8D046-71B9-4BF1-A13D-B8A9E4CF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428" y="374904"/>
            <a:ext cx="4360443" cy="5870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50CDA5-1044-4B8A-8381-825F577E589B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8140" y="1668589"/>
            <a:ext cx="3120708" cy="4851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1434 - PEPCO 805434-060640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>
            <a:off x="2164629" y="3566885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509760" y="2313431"/>
            <a:ext cx="1929384" cy="7498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7580375" y="4562855"/>
            <a:ext cx="1627633" cy="329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89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787423-7313 (2021041436)</a:t>
            </a:r>
          </a:p>
        </p:txBody>
      </p:sp>
    </p:spTree>
    <p:extLst>
      <p:ext uri="{BB962C8B-B14F-4D97-AF65-F5344CB8AC3E}">
        <p14:creationId xmlns:p14="http://schemas.microsoft.com/office/powerpoint/2010/main" val="3815586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1436 - PEPCO 787423-7313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D4063-DED3-4979-8448-7CD8512E2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99" y="1465931"/>
            <a:ext cx="7169060" cy="498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86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86F4EF-44E8-4363-8B21-50B84C400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960" y="260602"/>
            <a:ext cx="5084504" cy="62636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0BF74E-6CFB-4600-8383-4495E7F47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330" y="1423212"/>
            <a:ext cx="2542252" cy="47065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1436 - PEPCO 787423-7313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20140937">
            <a:off x="2274357" y="3365718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802808" y="3211892"/>
            <a:ext cx="1892808" cy="714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7259999" y="4315630"/>
            <a:ext cx="1853311" cy="3602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82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794422-970410 (2021041441)</a:t>
            </a:r>
          </a:p>
        </p:txBody>
      </p:sp>
    </p:spTree>
    <p:extLst>
      <p:ext uri="{BB962C8B-B14F-4D97-AF65-F5344CB8AC3E}">
        <p14:creationId xmlns:p14="http://schemas.microsoft.com/office/powerpoint/2010/main" val="1710501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1441 - </a:t>
            </a:r>
            <a:r>
              <a:rPr lang="en-US" sz="4400" dirty="0">
                <a:solidFill>
                  <a:srgbClr val="FFFFFF"/>
                </a:solidFill>
              </a:rPr>
              <a:t>PEPCO 794422-970410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3A155-2E5B-4A4B-A8E9-0D6C74F4BD3B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3744" y="1605597"/>
            <a:ext cx="6124003" cy="463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90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61BF4-3BE5-4328-9F10-1B769C27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445" y="741444"/>
            <a:ext cx="5173289" cy="5655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27C791-3613-4090-AA88-02DE4E43D1C8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6516" y="1279588"/>
            <a:ext cx="3390900" cy="4829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1441 - </a:t>
            </a:r>
            <a:r>
              <a:rPr lang="en-US" sz="4400" dirty="0">
                <a:solidFill>
                  <a:srgbClr val="FFFFFF"/>
                </a:solidFill>
              </a:rPr>
              <a:t>PEPCO 794422-970410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10800000">
            <a:off x="3032272" y="3313928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802808" y="1886012"/>
            <a:ext cx="2064926" cy="7291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7086264" y="4315630"/>
            <a:ext cx="1953896" cy="4607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63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806432-5346 (2021041442)</a:t>
            </a:r>
          </a:p>
        </p:txBody>
      </p:sp>
    </p:spTree>
    <p:extLst>
      <p:ext uri="{BB962C8B-B14F-4D97-AF65-F5344CB8AC3E}">
        <p14:creationId xmlns:p14="http://schemas.microsoft.com/office/powerpoint/2010/main" val="1145673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1442 - PEPCO 806432-5346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ADE03-7899-4818-859A-873EF17B8E11}"/>
              </a:ext>
            </a:extLst>
          </p:cNvPr>
          <p:cNvPicPr/>
          <p:nvPr/>
        </p:nvPicPr>
        <p:blipFill rotWithShape="1">
          <a:blip r:embed="rId3"/>
          <a:srcRect l="44891" t="34599" r="13696" b="15072"/>
          <a:stretch/>
        </p:blipFill>
        <p:spPr>
          <a:xfrm>
            <a:off x="2596897" y="1767204"/>
            <a:ext cx="6023546" cy="43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75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0A7211-5CB8-4A07-85FE-B41BDACC5FAF}"/>
              </a:ext>
            </a:extLst>
          </p:cNvPr>
          <p:cNvPicPr/>
          <p:nvPr/>
        </p:nvPicPr>
        <p:blipFill rotWithShape="1">
          <a:blip r:embed="rId3"/>
          <a:srcRect l="34565" t="22307" r="45217" b="15072"/>
          <a:stretch/>
        </p:blipFill>
        <p:spPr>
          <a:xfrm>
            <a:off x="886142" y="1501520"/>
            <a:ext cx="3091498" cy="4597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7F715-00B1-4AD3-A5F9-5F0D92BAF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483" y="289687"/>
            <a:ext cx="4618133" cy="61385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1442 - PEPCO 806432-5346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21397719">
            <a:off x="2028251" y="3955642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925946" y="3071811"/>
            <a:ext cx="1892808" cy="714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7749203" y="4640242"/>
            <a:ext cx="1771016" cy="341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6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785422-6316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(2021041422)</a:t>
            </a:r>
          </a:p>
        </p:txBody>
      </p:sp>
    </p:spTree>
    <p:extLst>
      <p:ext uri="{BB962C8B-B14F-4D97-AF65-F5344CB8AC3E}">
        <p14:creationId xmlns:p14="http://schemas.microsoft.com/office/powerpoint/2010/main" val="744371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812445-9618 (2021041443)</a:t>
            </a:r>
          </a:p>
        </p:txBody>
      </p:sp>
    </p:spTree>
    <p:extLst>
      <p:ext uri="{BB962C8B-B14F-4D97-AF65-F5344CB8AC3E}">
        <p14:creationId xmlns:p14="http://schemas.microsoft.com/office/powerpoint/2010/main" val="3126236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1443 - Pepco 812445-9618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324A2-9BCC-4057-9E7F-150B587FB55D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160" y="2019300"/>
            <a:ext cx="5858827" cy="40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84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51B268-1C38-4867-B97C-1487D8678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7"/>
          <a:stretch/>
        </p:blipFill>
        <p:spPr>
          <a:xfrm>
            <a:off x="7311750" y="365760"/>
            <a:ext cx="3898794" cy="6244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50E111-EF9D-4058-B5EA-08E549E6AEEF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5127" y="1411412"/>
            <a:ext cx="2493097" cy="4632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1443 - Pepco 812445-9618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21397719">
            <a:off x="2284284" y="3805757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7463253" y="2477268"/>
            <a:ext cx="1726467" cy="860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9038508" y="4777401"/>
            <a:ext cx="1432690" cy="4059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66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789430-920660 (2021041444)</a:t>
            </a:r>
          </a:p>
        </p:txBody>
      </p:sp>
    </p:spTree>
    <p:extLst>
      <p:ext uri="{BB962C8B-B14F-4D97-AF65-F5344CB8AC3E}">
        <p14:creationId xmlns:p14="http://schemas.microsoft.com/office/powerpoint/2010/main" val="1520700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1444 - PEPCO 789430-920660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10B890-81C5-4BD2-9410-01F4D625059B}"/>
              </a:ext>
            </a:extLst>
          </p:cNvPr>
          <p:cNvPicPr/>
          <p:nvPr/>
        </p:nvPicPr>
        <p:blipFill rotWithShape="1">
          <a:blip r:embed="rId3"/>
          <a:srcRect l="41428" t="42912" r="28215" b="15072"/>
          <a:stretch/>
        </p:blipFill>
        <p:spPr>
          <a:xfrm>
            <a:off x="2355342" y="1768728"/>
            <a:ext cx="5983986" cy="43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57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1FB533-3724-4C17-A347-E91E950B0755}"/>
              </a:ext>
            </a:extLst>
          </p:cNvPr>
          <p:cNvPicPr/>
          <p:nvPr/>
        </p:nvPicPr>
        <p:blipFill rotWithShape="1">
          <a:blip r:embed="rId3"/>
          <a:srcRect l="30155" t="15565" r="27691" b="14639"/>
          <a:stretch/>
        </p:blipFill>
        <p:spPr bwMode="auto">
          <a:xfrm>
            <a:off x="1568005" y="1297874"/>
            <a:ext cx="2702243" cy="5112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A098F4-4553-4452-8066-9F8069C9F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924" y="573932"/>
            <a:ext cx="4863830" cy="57101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1444 - PEPCO 789430-920660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1346617">
            <a:off x="2265995" y="3059530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925946" y="1471610"/>
            <a:ext cx="1892808" cy="10064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7104553" y="4260766"/>
            <a:ext cx="1743584" cy="3967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23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78425-6436 (2021041445)</a:t>
            </a:r>
          </a:p>
        </p:txBody>
      </p:sp>
    </p:spTree>
    <p:extLst>
      <p:ext uri="{BB962C8B-B14F-4D97-AF65-F5344CB8AC3E}">
        <p14:creationId xmlns:p14="http://schemas.microsoft.com/office/powerpoint/2010/main" val="3653251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1445 - Pepco 78425-6436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592A1D-BF43-4E0C-8734-FE73721C4197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739" y="1443291"/>
            <a:ext cx="5056061" cy="43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83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DFD344-405A-441C-9DFD-572D56233F64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7928" y="1423036"/>
            <a:ext cx="2447925" cy="4726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4A614-232E-46D3-8EFB-DE57C3C8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166" y="1008942"/>
            <a:ext cx="6459166" cy="55544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1445 - Pepco 78425-6436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11605148">
            <a:off x="2384868" y="3611330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697346" y="2230562"/>
            <a:ext cx="2107558" cy="988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6313597" y="4756012"/>
            <a:ext cx="1771016" cy="4150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13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790424-670150 (2021061475)</a:t>
            </a:r>
          </a:p>
        </p:txBody>
      </p:sp>
    </p:spTree>
    <p:extLst>
      <p:ext uri="{BB962C8B-B14F-4D97-AF65-F5344CB8AC3E}">
        <p14:creationId xmlns:p14="http://schemas.microsoft.com/office/powerpoint/2010/main" val="389839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927464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1422- PEPCO 785422-6316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97261-1534-4CFD-881F-4D784F703D50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6"/>
          <a:stretch/>
        </p:blipFill>
        <p:spPr>
          <a:xfrm>
            <a:off x="1941932" y="1683067"/>
            <a:ext cx="7971064" cy="433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0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565392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1475 - Pepco 790424-670150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D4BF5-9B3D-48C5-9ED4-809860E7AF41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6704" y="1713293"/>
            <a:ext cx="5144262" cy="41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86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E8B13-AAC0-4CBD-BD5F-916465403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413" y="245429"/>
            <a:ext cx="5680863" cy="63671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6CDF7-BC81-413B-9A79-4735EA792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853" y="1347035"/>
            <a:ext cx="2576067" cy="49842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6464808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1475 - Pepco 790424-670150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11147603">
            <a:off x="2732339" y="3862412"/>
            <a:ext cx="400264" cy="1265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10176468" y="3133371"/>
            <a:ext cx="1892808" cy="714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7886366" y="4932850"/>
            <a:ext cx="1624712" cy="323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5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851B4C-EA1C-47E9-8D42-ACAECA662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36" y="964096"/>
            <a:ext cx="5071864" cy="53761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927464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1422- PEPCO 785422-6316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568262" y="2772281"/>
            <a:ext cx="2395470" cy="782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2968824" y="4632666"/>
            <a:ext cx="2487389" cy="3325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4725C-0DA3-400C-A41F-11FB79F2C97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3" t="26087" r="24235" b="21352"/>
          <a:stretch/>
        </p:blipFill>
        <p:spPr>
          <a:xfrm>
            <a:off x="7763390" y="737878"/>
            <a:ext cx="3130023" cy="5066712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EE7333BD-8587-4274-8AC8-665DFC908A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009543" y="3163776"/>
            <a:ext cx="809534" cy="214916"/>
          </a:xfrm>
          <a:prstGeom prst="leftArrow">
            <a:avLst>
              <a:gd name="adj1" fmla="val 50000"/>
              <a:gd name="adj2" fmla="val 72222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79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T-Mobile @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PEPCO 787426-9906 (2021041423)</a:t>
            </a:r>
          </a:p>
        </p:txBody>
      </p:sp>
    </p:spTree>
    <p:extLst>
      <p:ext uri="{BB962C8B-B14F-4D97-AF65-F5344CB8AC3E}">
        <p14:creationId xmlns:p14="http://schemas.microsoft.com/office/powerpoint/2010/main" val="60457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927464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1423 - PEPCO 787426-9906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D5F1F-BFD1-4EF5-9E6F-7DC9A466E8E4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490" y="1245552"/>
            <a:ext cx="6252210" cy="45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E6E4CF-7679-458E-BFA9-6C3B3DC98A46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8690" y="1193323"/>
            <a:ext cx="3497263" cy="4471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65C38A-B24D-49B3-B148-9B10F2A0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538" y="238124"/>
            <a:ext cx="5010814" cy="56102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927464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1423 - PEPCO 787426-9906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>
            <a:off x="2446286" y="2980720"/>
            <a:ext cx="517446" cy="12442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216956" y="2135819"/>
            <a:ext cx="2395470" cy="7829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6641730" y="3662148"/>
            <a:ext cx="2518655" cy="4740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32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287</Words>
  <Application>Microsoft Office PowerPoint</Application>
  <PresentationFormat>Widescreen</PresentationFormat>
  <Paragraphs>104</Paragraphs>
  <Slides>51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1418- PEPCO 795422- 650530</vt:lpstr>
      <vt:lpstr>PowerPoint Presentation</vt:lpstr>
      <vt:lpstr>PowerPoint Presentation</vt:lpstr>
      <vt:lpstr>1422- PEPCO 785422-6316</vt:lpstr>
      <vt:lpstr>1422- PEPCO 785422-6316</vt:lpstr>
      <vt:lpstr>PowerPoint Presentation</vt:lpstr>
      <vt:lpstr>1423 - PEPCO 787426-9906</vt:lpstr>
      <vt:lpstr>1423 - PEPCO 787426-9906</vt:lpstr>
      <vt:lpstr>PowerPoint Presentation</vt:lpstr>
      <vt:lpstr>1424 - PEPCO 785426-2424</vt:lpstr>
      <vt:lpstr>1424 - PEPCO 785426-2424</vt:lpstr>
      <vt:lpstr>PowerPoint Presentation</vt:lpstr>
      <vt:lpstr>1425 - PEPCO 787425-0476</vt:lpstr>
      <vt:lpstr>1425 - PEPCO 787425-0476</vt:lpstr>
      <vt:lpstr>PowerPoint Presentation</vt:lpstr>
      <vt:lpstr>1426 - PEPCO 786431-610710</vt:lpstr>
      <vt:lpstr>1426 - PEPCO 786431-610710</vt:lpstr>
      <vt:lpstr>PowerPoint Presentation</vt:lpstr>
      <vt:lpstr>1429 - PEPCO 787426-890760 </vt:lpstr>
      <vt:lpstr>1429 - PEPCO 787426-890760</vt:lpstr>
      <vt:lpstr>PowerPoint Presentation</vt:lpstr>
      <vt:lpstr>1431 - PEPCO 798423-5898</vt:lpstr>
      <vt:lpstr>1431 - PEPCO 798423-5898</vt:lpstr>
      <vt:lpstr>PowerPoint Presentation</vt:lpstr>
      <vt:lpstr>1432 - PEPCO 785422-2158</vt:lpstr>
      <vt:lpstr>1432 - PEPCO 785422-2158</vt:lpstr>
      <vt:lpstr>PowerPoint Presentation</vt:lpstr>
      <vt:lpstr>1434 - PEPCO 805434-060640</vt:lpstr>
      <vt:lpstr>1434 - PEPCO 805434-060640</vt:lpstr>
      <vt:lpstr>PowerPoint Presentation</vt:lpstr>
      <vt:lpstr>1436 - PEPCO 787423-7313</vt:lpstr>
      <vt:lpstr>1436 - PEPCO 787423-7313</vt:lpstr>
      <vt:lpstr>PowerPoint Presentation</vt:lpstr>
      <vt:lpstr>1441 - PEPCO 794422-970410 </vt:lpstr>
      <vt:lpstr>1441 - PEPCO 794422-970410 </vt:lpstr>
      <vt:lpstr>PowerPoint Presentation</vt:lpstr>
      <vt:lpstr>1442 - PEPCO 806432-5346</vt:lpstr>
      <vt:lpstr>1442 - PEPCO 806432-5346</vt:lpstr>
      <vt:lpstr>PowerPoint Presentation</vt:lpstr>
      <vt:lpstr>1443 - Pepco 812445-9618</vt:lpstr>
      <vt:lpstr>1443 - Pepco 812445-9618</vt:lpstr>
      <vt:lpstr>PowerPoint Presentation</vt:lpstr>
      <vt:lpstr>1444 - PEPCO 789430-920660</vt:lpstr>
      <vt:lpstr>1444 - PEPCO 789430-920660</vt:lpstr>
      <vt:lpstr>PowerPoint Presentation</vt:lpstr>
      <vt:lpstr>1445 - Pepco 78425-6436</vt:lpstr>
      <vt:lpstr>1445 - Pepco 78425-6436</vt:lpstr>
      <vt:lpstr>PowerPoint Presentation</vt:lpstr>
      <vt:lpstr>1475 - Pepco 790424-670150</vt:lpstr>
      <vt:lpstr>1475 - Pepco 790424-670150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WMATA@ Brookeville     Tower</dc:title>
  <dc:creator>James Crane</dc:creator>
  <cp:lastModifiedBy>Julie Elias</cp:lastModifiedBy>
  <cp:revision>34</cp:revision>
  <dcterms:created xsi:type="dcterms:W3CDTF">2020-12-30T18:47:40Z</dcterms:created>
  <dcterms:modified xsi:type="dcterms:W3CDTF">2021-07-02T19:44:15Z</dcterms:modified>
</cp:coreProperties>
</file>