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90" r:id="rId2"/>
    <p:sldId id="360" r:id="rId3"/>
    <p:sldId id="3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1383" autoAdjust="0"/>
  </p:normalViewPr>
  <p:slideViewPr>
    <p:cSldViewPr snapToGrid="0">
      <p:cViewPr varScale="1">
        <p:scale>
          <a:sx n="74" d="100"/>
          <a:sy n="74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564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A150B-4087-43B8-9D25-F03E9E7EE7C4}" type="datetimeFigureOut">
              <a:rPr lang="en-US" smtClean="0"/>
              <a:t>7/1/2021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DC2BA-B651-40E1-A86B-C3019BF89E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885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15948 Derwood Road, Derwood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DC2BA-B651-40E1-A86B-C3019BF89EF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54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145’ monopole is owned by CSX  Transportation and managed by City Switch, as subsidiary of CSX. The monopole was constructed in 2019 . Verizon and T-Mobile are already present.  The monopole is located  approximately .3 miles south of the Shady Grove Metro Station.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DC2BA-B651-40E1-A86B-C3019BF89EF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54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drawing of the monopole elevation shows the proposed Dish Wireless attachments of (3) JMA-MX08FRO665-20 antennas at a centerline of 135’.  At ground level, Dish Wireless to install an ice bridge, a steel platform, an equipment cabinet and an electrical cabinet all within the </a:t>
            </a:r>
            <a:r>
              <a:rPr lang="en-US"/>
              <a:t>existing compound.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DC2BA-B651-40E1-A86B-C3019BF89EF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70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BB8D2-C872-4750-860C-2E82EFB224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5BDA02-0CAA-4332-8D20-67ADA1D48A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4150A-772F-494C-9A7A-30CB93A4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7/1/2021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0E1AF-D745-4219-852B-229CADC41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E56F9-CC05-4DD7-9C0A-1E29EFFE0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042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C9055-4AA5-48CE-8501-90D1218D8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D1165A-A4B6-468F-8B94-CE18A8BCC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9715E-69AA-4CFA-9155-EE2A42CE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7/1/2021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0B0C1-3022-4DB4-8FE0-A9CA3EB8B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503AB-45CB-4E29-8EB7-CAC8D8089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237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D7303D-49B5-492F-896D-31EA4BD893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2D6EF2-D21D-4954-AF91-E33797B42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C3B57-DF49-44A8-9BD8-FF6B6FE94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7/1/2021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B34CF-4B83-4345-ADBC-4917BA7C3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136F9-B423-43E3-AC1E-023B2FC5C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97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F2792-9E7B-4819-8116-CA11C4043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FEBDF-3645-4CBC-A8E3-456B1DEB6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38832-0B13-41CB-B9CA-9E48CB92D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7/1/2021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4A0AE-31FE-4AD7-8373-35258564B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140AF-A872-4784-9DE1-E17297EAA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649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513B8-6716-40EA-9B20-B8ABDAFC9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9B83A1-AF8D-458A-84A8-AC3110F99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D1218-74E4-46EC-8422-F50696A56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7/1/2021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E9C886-84F6-4363-BDB1-899CDCD3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999D4-D8AA-40D0-9B41-184C9E630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78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097D5-6021-49FA-A0BF-CD6C4B2C4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3B218-CB48-49C6-BAD2-14F2CE113B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08708-2510-480F-913D-BD6DC3FC7A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829DCF-D78C-4EE8-9EA8-ADB9FF6B4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7/1/2021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25913-1DD4-4E96-AC6E-ACAF6164F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C72936-5737-4AF0-896C-09CDD972F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6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04E9-1488-4C74-9DCE-FE8363DE2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DDACFA-F4AE-4143-9B3A-8D551DA1D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AE1E75-D5A7-4397-A8AE-1D58A9E3A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871D09-E4E2-4239-B3DD-A782433DBD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4E4D31-62A1-45F7-A4DD-A3A0918379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BB88D5-6E78-4B19-BF03-56180A744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7/1/2021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258E71-D398-4B96-B38B-4A124DCF3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46F6BD-B4D1-435B-B1D7-0748F953F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436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F98E3-93E4-4E16-B472-6F29401E3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F2156E-F0F1-468E-B9B7-99AC4A05F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7/1/2021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D1C80F-EAC8-488C-A521-293325A04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DF1958-2881-4B9D-8219-AC101D894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7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0D40D8-EE4D-4CFD-A021-CF84E666F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7/1/2021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821182-5A85-4E8B-B1D6-497D70BCF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38DCF6-8133-44F0-AF8A-E9F73BE5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0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3E658-F4B3-4CB8-8ABC-6D2ADE753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4774E-8BAB-4EE1-B953-39C263C9C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EB96D-7971-4E0D-BBA0-10652F1D78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B5AFDB-C96B-42DB-9DA0-D989C4D6D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7/1/2021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959EB-8A20-4F9F-BBAF-8DDA99AE5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C6A0C7-9ECB-4F25-B707-090DA157A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923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F91CE-4654-434F-9DF9-A36BC7BA8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402A0D-66FC-45D9-8553-C1E8601ED5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C48F75-20F5-468C-946E-71F6403D7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213998-4011-4DA7-8041-75C0B6C74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7/1/2021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5F7784-9094-41C1-BD85-B49BC44B8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9F89DB-0170-4F28-B648-B3C5F4D07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634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2633F0-1F16-4A08-A526-8F2CF33D0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79257-1E04-4BAF-A25D-7FA497687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99997-3D74-4DEF-AEE6-BB88B68A1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00BE9-D7CA-4779-906D-3CE2146CF39B}" type="datetimeFigureOut">
              <a:rPr lang="en-US" smtClean="0"/>
              <a:t>7/1/2021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14566-B20D-4A00-9991-AC2D23818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215D6-0628-45A9-8AAB-A5962DAE80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85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55DEB3E-9785-4D3E-96DA-1B03B1B1B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Dish Wireless @ Derwood  Monopole</a:t>
            </a:r>
          </a:p>
        </p:txBody>
      </p:sp>
      <p:pic>
        <p:nvPicPr>
          <p:cNvPr id="5" name="Picture 4" descr="A picture containing text, tree, outdoor, sky&#10;&#10;Description automatically generated">
            <a:extLst>
              <a:ext uri="{FF2B5EF4-FFF2-40B4-BE49-F238E27FC236}">
                <a16:creationId xmlns:a16="http://schemas.microsoft.com/office/drawing/2014/main" id="{19E5FC16-10A8-40C9-A0B3-3A99AFCBC96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5106644" y="643466"/>
            <a:ext cx="6122043" cy="556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40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5DEB3E-9785-4D3E-96DA-1B03B1B1B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5927464" cy="1054249"/>
          </a:xfrm>
          <a:solidFill>
            <a:srgbClr val="000000">
              <a:alpha val="60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Derwood Monopole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4BE562-73A9-4C9A-A094-2358E6A939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9515" y="1588545"/>
            <a:ext cx="8034820" cy="475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520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5DEB3E-9785-4D3E-96DA-1B03B1B1B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5927464" cy="1054249"/>
          </a:xfrm>
          <a:solidFill>
            <a:srgbClr val="000000">
              <a:alpha val="60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Derwood Monopole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573457C-C25A-4FA7-B413-9FB220BC35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6028" y="157161"/>
            <a:ext cx="5400675" cy="654367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1F16E14-19FA-4C15-9868-9F94D6A87910}"/>
              </a:ext>
            </a:extLst>
          </p:cNvPr>
          <p:cNvSpPr/>
          <p:nvPr/>
        </p:nvSpPr>
        <p:spPr>
          <a:xfrm>
            <a:off x="9437950" y="707922"/>
            <a:ext cx="1776249" cy="34800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2B0A108-BD7B-48E3-A169-A323D68377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666" y="2194559"/>
            <a:ext cx="6603692" cy="2468880"/>
          </a:xfrm>
          <a:prstGeom prst="rect">
            <a:avLst/>
          </a:prstGeom>
        </p:spPr>
      </p:pic>
      <p:sp>
        <p:nvSpPr>
          <p:cNvPr id="9" name="Arrow: Down 8">
            <a:extLst>
              <a:ext uri="{FF2B5EF4-FFF2-40B4-BE49-F238E27FC236}">
                <a16:creationId xmlns:a16="http://schemas.microsoft.com/office/drawing/2014/main" id="{04949BB8-B4C2-4B71-A074-E70E6C6E67B7}"/>
              </a:ext>
            </a:extLst>
          </p:cNvPr>
          <p:cNvSpPr/>
          <p:nvPr/>
        </p:nvSpPr>
        <p:spPr>
          <a:xfrm>
            <a:off x="8975834" y="5225496"/>
            <a:ext cx="221064" cy="864158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C7AFF384-71D0-43D5-98C4-F2089F10F385}"/>
              </a:ext>
            </a:extLst>
          </p:cNvPr>
          <p:cNvSpPr/>
          <p:nvPr/>
        </p:nvSpPr>
        <p:spPr>
          <a:xfrm rot="10800000">
            <a:off x="10144074" y="6328497"/>
            <a:ext cx="884255" cy="241161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459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120</Words>
  <Application>Microsoft Office PowerPoint</Application>
  <PresentationFormat>Widescreen</PresentationFormat>
  <Paragraphs>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Dish Wireless @ Derwood  Monopole</vt:lpstr>
      <vt:lpstr>Derwood Monopole</vt:lpstr>
      <vt:lpstr>Derwood Monopole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WMATA@ Brookeville     Tower</dc:title>
  <dc:creator>James Crane</dc:creator>
  <cp:lastModifiedBy>Julie Elias</cp:lastModifiedBy>
  <cp:revision>14</cp:revision>
  <dcterms:created xsi:type="dcterms:W3CDTF">2020-12-30T18:47:40Z</dcterms:created>
  <dcterms:modified xsi:type="dcterms:W3CDTF">2021-07-01T19:54:55Z</dcterms:modified>
</cp:coreProperties>
</file>