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13" r:id="rId2"/>
    <p:sldId id="403" r:id="rId3"/>
    <p:sldId id="360" r:id="rId4"/>
    <p:sldId id="36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770" autoAdjust="0"/>
  </p:normalViewPr>
  <p:slideViewPr>
    <p:cSldViewPr snapToGrid="0">
      <p:cViewPr varScale="1">
        <p:scale>
          <a:sx n="81" d="100"/>
          <a:sy n="81" d="100"/>
        </p:scale>
        <p:origin x="10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0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7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90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3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4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29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8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B0B0-3751-4381-8595-26E4505D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Strand Mounted Applications</a:t>
            </a:r>
            <a:br>
              <a:rPr lang="en-US" dirty="0"/>
            </a:br>
            <a:r>
              <a:rPr lang="en-US" dirty="0"/>
              <a:t>August 2021 TFCG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3E7A1-8AF0-4781-9F42-7689B3FF0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550" y="2621973"/>
            <a:ext cx="9417901" cy="20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85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CB3D2C-57CD-4F9C-A6A5-98E7179BA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949" y="1205751"/>
            <a:ext cx="2879479" cy="5386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9377B-4F6A-4961-BE0B-4849539FA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20"/>
          <a:stretch/>
        </p:blipFill>
        <p:spPr>
          <a:xfrm>
            <a:off x="6141562" y="265762"/>
            <a:ext cx="6150789" cy="647945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468178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1449 - PEPCO </a:t>
            </a:r>
            <a:r>
              <a:rPr lang="en-US" sz="3600" dirty="0">
                <a:solidFill>
                  <a:srgbClr val="FFFFFF"/>
                </a:solidFill>
              </a:rPr>
              <a:t>787430-990520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7AFF384-71D0-43D5-98C4-F2089F10F385}"/>
              </a:ext>
            </a:extLst>
          </p:cNvPr>
          <p:cNvSpPr/>
          <p:nvPr/>
        </p:nvSpPr>
        <p:spPr>
          <a:xfrm rot="11250566">
            <a:off x="2807781" y="3538260"/>
            <a:ext cx="517446" cy="2434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9EDF33-BC14-488F-AE3A-C51E2AAB44BA}"/>
              </a:ext>
            </a:extLst>
          </p:cNvPr>
          <p:cNvSpPr/>
          <p:nvPr/>
        </p:nvSpPr>
        <p:spPr>
          <a:xfrm>
            <a:off x="10057110" y="1641988"/>
            <a:ext cx="2134890" cy="997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04F122-C4B8-4BF6-9395-D136A6D9D338}"/>
              </a:ext>
            </a:extLst>
          </p:cNvPr>
          <p:cNvSpPr/>
          <p:nvPr/>
        </p:nvSpPr>
        <p:spPr>
          <a:xfrm rot="16200000">
            <a:off x="6467160" y="4308023"/>
            <a:ext cx="2169518" cy="411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3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71852" y="2155371"/>
            <a:ext cx="694677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T-Mobile @ 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PEPCO 803418-060250 (2021061489)</a:t>
            </a:r>
          </a:p>
        </p:txBody>
      </p:sp>
    </p:spTree>
    <p:extLst>
      <p:ext uri="{BB962C8B-B14F-4D97-AF65-F5344CB8AC3E}">
        <p14:creationId xmlns:p14="http://schemas.microsoft.com/office/powerpoint/2010/main" val="58608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6420465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1489 – PEPCO </a:t>
            </a:r>
            <a:r>
              <a:rPr lang="en-US" sz="3600" dirty="0">
                <a:solidFill>
                  <a:srgbClr val="FFFFFF"/>
                </a:solidFill>
              </a:rPr>
              <a:t>803418-060250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7EB39-7A94-4751-B375-9D912D65B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509" y="1158593"/>
            <a:ext cx="6272981" cy="56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37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245752BB-4277-408B-9AB5-DE269151DD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663105" y="2330354"/>
            <a:ext cx="5043371" cy="2770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93DC03-7113-4948-9059-FCB6D85F5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5622551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927464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1489 – PEPCO </a:t>
            </a:r>
            <a:r>
              <a:rPr lang="en-US" sz="3600" dirty="0">
                <a:solidFill>
                  <a:srgbClr val="FFFFFF"/>
                </a:solidFill>
              </a:rPr>
              <a:t>803418-060250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7AFF384-71D0-43D5-98C4-F2089F10F385}"/>
              </a:ext>
            </a:extLst>
          </p:cNvPr>
          <p:cNvSpPr/>
          <p:nvPr/>
        </p:nvSpPr>
        <p:spPr>
          <a:xfrm rot="10325335">
            <a:off x="2243464" y="2704993"/>
            <a:ext cx="612151" cy="18179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9EDF33-BC14-488F-AE3A-C51E2AAB44BA}"/>
              </a:ext>
            </a:extLst>
          </p:cNvPr>
          <p:cNvSpPr/>
          <p:nvPr/>
        </p:nvSpPr>
        <p:spPr>
          <a:xfrm>
            <a:off x="9491617" y="2012901"/>
            <a:ext cx="1945640" cy="10768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04F122-C4B8-4BF6-9395-D136A6D9D338}"/>
              </a:ext>
            </a:extLst>
          </p:cNvPr>
          <p:cNvSpPr/>
          <p:nvPr/>
        </p:nvSpPr>
        <p:spPr>
          <a:xfrm rot="16200000">
            <a:off x="6851646" y="3283758"/>
            <a:ext cx="1915431" cy="4108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7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71852" y="2155371"/>
            <a:ext cx="694677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T-Mobile @ 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PEPCO 788430-060600 (2021041428)</a:t>
            </a:r>
          </a:p>
        </p:txBody>
      </p:sp>
    </p:spTree>
    <p:extLst>
      <p:ext uri="{BB962C8B-B14F-4D97-AF65-F5344CB8AC3E}">
        <p14:creationId xmlns:p14="http://schemas.microsoft.com/office/powerpoint/2010/main" val="248687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529589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1428- PEPCO 788430-060600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659AA-D9B3-4F6E-80B3-7E29482CF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079" y="1191799"/>
            <a:ext cx="7245842" cy="53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2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A0536B-42F2-40A4-9353-7E7F85075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206" y="789073"/>
            <a:ext cx="4106544" cy="5908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8CEB0-C2CF-49F1-8EB6-472E67429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66" y="1174282"/>
            <a:ext cx="5002967" cy="587392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7AFF384-71D0-43D5-98C4-F2089F10F385}"/>
              </a:ext>
            </a:extLst>
          </p:cNvPr>
          <p:cNvSpPr/>
          <p:nvPr/>
        </p:nvSpPr>
        <p:spPr>
          <a:xfrm>
            <a:off x="8510066" y="3107227"/>
            <a:ext cx="884255" cy="2411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9EDF33-BC14-488F-AE3A-C51E2AAB44BA}"/>
              </a:ext>
            </a:extLst>
          </p:cNvPr>
          <p:cNvSpPr/>
          <p:nvPr/>
        </p:nvSpPr>
        <p:spPr>
          <a:xfrm>
            <a:off x="779647" y="2797812"/>
            <a:ext cx="1941342" cy="782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04F122-C4B8-4BF6-9395-D136A6D9D338}"/>
              </a:ext>
            </a:extLst>
          </p:cNvPr>
          <p:cNvSpPr/>
          <p:nvPr/>
        </p:nvSpPr>
        <p:spPr>
          <a:xfrm rot="16200000">
            <a:off x="2852497" y="4984214"/>
            <a:ext cx="2518655" cy="381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6529589" cy="1054249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1428- PEPCO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788430-060600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5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214055" y="2155371"/>
            <a:ext cx="694677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T-Mobile @ 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PEPCO 806428-0869 (2021051447)</a:t>
            </a:r>
          </a:p>
        </p:txBody>
      </p:sp>
    </p:spTree>
    <p:extLst>
      <p:ext uri="{BB962C8B-B14F-4D97-AF65-F5344CB8AC3E}">
        <p14:creationId xmlns:p14="http://schemas.microsoft.com/office/powerpoint/2010/main" val="74437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927464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1447 - PEPCO 806428-0869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DBA5F-6417-4D34-9465-864EABC2C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732" y="1337912"/>
            <a:ext cx="6526777" cy="52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3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9FE0A-2BB9-4A1E-B3EA-4D3ADF211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44" y="1168740"/>
            <a:ext cx="4230845" cy="5624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D7A6AB-F9C7-48D2-81AD-6E313A345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947" y="191732"/>
            <a:ext cx="4580607" cy="66018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27464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1447- PEPCO 806428-0869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9EDF33-BC14-488F-AE3A-C51E2AAB44BA}"/>
              </a:ext>
            </a:extLst>
          </p:cNvPr>
          <p:cNvSpPr/>
          <p:nvPr/>
        </p:nvSpPr>
        <p:spPr>
          <a:xfrm>
            <a:off x="9148147" y="2135569"/>
            <a:ext cx="1641773" cy="9637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04F122-C4B8-4BF6-9395-D136A6D9D338}"/>
              </a:ext>
            </a:extLst>
          </p:cNvPr>
          <p:cNvSpPr/>
          <p:nvPr/>
        </p:nvSpPr>
        <p:spPr>
          <a:xfrm rot="16200000">
            <a:off x="6262798" y="4257070"/>
            <a:ext cx="2487389" cy="3325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EE7333BD-8587-4274-8AC8-665DFC908ACF}"/>
              </a:ext>
            </a:extLst>
          </p:cNvPr>
          <p:cNvSpPr>
            <a:spLocks noChangeArrowheads="1"/>
          </p:cNvSpPr>
          <p:nvPr/>
        </p:nvSpPr>
        <p:spPr bwMode="auto">
          <a:xfrm rot="1009747">
            <a:off x="2970298" y="3612733"/>
            <a:ext cx="809534" cy="214916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7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71852" y="2155371"/>
            <a:ext cx="694677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T-Mobile @ 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PEPCO 787430-990520(2021051449)</a:t>
            </a:r>
          </a:p>
        </p:txBody>
      </p:sp>
    </p:spTree>
    <p:extLst>
      <p:ext uri="{BB962C8B-B14F-4D97-AF65-F5344CB8AC3E}">
        <p14:creationId xmlns:p14="http://schemas.microsoft.com/office/powerpoint/2010/main" val="60457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927464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1449 – PEPCO </a:t>
            </a:r>
            <a:r>
              <a:rPr lang="en-US" sz="3600" dirty="0">
                <a:solidFill>
                  <a:srgbClr val="FFFFFF"/>
                </a:solidFill>
              </a:rPr>
              <a:t>787430-990520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20344-D2AD-40AD-8CE5-C71CC4A60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409" y="1386037"/>
            <a:ext cx="8271615" cy="46826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E7FEDD-A799-4AF0-B04A-9005114B0024}"/>
              </a:ext>
            </a:extLst>
          </p:cNvPr>
          <p:cNvSpPr/>
          <p:nvPr/>
        </p:nvSpPr>
        <p:spPr>
          <a:xfrm>
            <a:off x="4668253" y="3429000"/>
            <a:ext cx="365760" cy="3248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0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71</Words>
  <Application>Microsoft Office PowerPoint</Application>
  <PresentationFormat>Widescreen</PresentationFormat>
  <Paragraphs>25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Strand Mounted Applications August 2021 TFCG Meeting</vt:lpstr>
      <vt:lpstr>PowerPoint Presentation</vt:lpstr>
      <vt:lpstr>1428- PEPCO 788430-060600</vt:lpstr>
      <vt:lpstr>PowerPoint Presentation</vt:lpstr>
      <vt:lpstr>PowerPoint Presentation</vt:lpstr>
      <vt:lpstr>1447 - PEPCO 806428-0869</vt:lpstr>
      <vt:lpstr>1447- PEPCO 806428-0869</vt:lpstr>
      <vt:lpstr>PowerPoint Presentation</vt:lpstr>
      <vt:lpstr>1449 – PEPCO 787430-990520</vt:lpstr>
      <vt:lpstr>1449 - PEPCO 787430-990520</vt:lpstr>
      <vt:lpstr>PowerPoint Presentation</vt:lpstr>
      <vt:lpstr>1489 – PEPCO 803418-060250</vt:lpstr>
      <vt:lpstr>1489 – PEPCO 803418-060250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Julie Elias</cp:lastModifiedBy>
  <cp:revision>38</cp:revision>
  <dcterms:created xsi:type="dcterms:W3CDTF">2020-12-30T18:47:40Z</dcterms:created>
  <dcterms:modified xsi:type="dcterms:W3CDTF">2021-07-30T19:44:43Z</dcterms:modified>
</cp:coreProperties>
</file>