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58" r:id="rId2"/>
    <p:sldId id="474" r:id="rId3"/>
    <p:sldId id="475" r:id="rId4"/>
    <p:sldId id="476" r:id="rId5"/>
    <p:sldId id="477" r:id="rId6"/>
    <p:sldId id="478" r:id="rId7"/>
    <p:sldId id="479" r:id="rId8"/>
    <p:sldId id="465" r:id="rId9"/>
    <p:sldId id="466" r:id="rId10"/>
    <p:sldId id="4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89261" autoAdjust="0"/>
  </p:normalViewPr>
  <p:slideViewPr>
    <p:cSldViewPr snapToGrid="0">
      <p:cViewPr varScale="1">
        <p:scale>
          <a:sx n="102" d="100"/>
          <a:sy n="102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5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9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Telecommunications Facilities Coordinating Group</a:t>
            </a:r>
            <a:br>
              <a:rPr lang="en-US" sz="4600" dirty="0"/>
            </a:br>
            <a:r>
              <a:rPr lang="en-US" sz="4600" dirty="0"/>
              <a:t>(TFCG) Slide Deck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MAY 2023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6D545-0503-0DF2-EA55-727052EDB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595"/>
            <a:ext cx="5291847" cy="6614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0AE3E-713A-1158-2DC1-6AADD58CD1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7304" y="1206816"/>
            <a:ext cx="3200172" cy="5305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799422-243180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E45B4B4-A055-8D5F-8310-120C26B46E1D}"/>
              </a:ext>
            </a:extLst>
          </p:cNvPr>
          <p:cNvSpPr>
            <a:spLocks noChangeArrowheads="1"/>
          </p:cNvSpPr>
          <p:nvPr/>
        </p:nvSpPr>
        <p:spPr bwMode="auto">
          <a:xfrm rot="10440456">
            <a:off x="2445927" y="3660030"/>
            <a:ext cx="542925" cy="171450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4A56F-0FF4-D9FE-9C98-F62AB0201A9C}"/>
              </a:ext>
            </a:extLst>
          </p:cNvPr>
          <p:cNvSpPr/>
          <p:nvPr/>
        </p:nvSpPr>
        <p:spPr>
          <a:xfrm>
            <a:off x="9673855" y="2304074"/>
            <a:ext cx="1757809" cy="6905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41280-7072-10DD-9361-F003AB2E781E}"/>
              </a:ext>
            </a:extLst>
          </p:cNvPr>
          <p:cNvSpPr/>
          <p:nvPr/>
        </p:nvSpPr>
        <p:spPr>
          <a:xfrm>
            <a:off x="6052182" y="3129100"/>
            <a:ext cx="1822344" cy="445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806432-5346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(2023032135)</a:t>
            </a:r>
          </a:p>
        </p:txBody>
      </p:sp>
    </p:spTree>
    <p:extLst>
      <p:ext uri="{BB962C8B-B14F-4D97-AF65-F5344CB8AC3E}">
        <p14:creationId xmlns:p14="http://schemas.microsoft.com/office/powerpoint/2010/main" val="288047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9950A-CE69-3A7C-7880-E177FC2AB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98" t="39190" r="9538" b="2452"/>
          <a:stretch/>
        </p:blipFill>
        <p:spPr>
          <a:xfrm>
            <a:off x="1870810" y="1361209"/>
            <a:ext cx="7971849" cy="50536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806432-5346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D39898-0DDD-1C85-2943-14E04EEA62EB}"/>
              </a:ext>
            </a:extLst>
          </p:cNvPr>
          <p:cNvSpPr/>
          <p:nvPr/>
        </p:nvSpPr>
        <p:spPr>
          <a:xfrm>
            <a:off x="5028375" y="4450863"/>
            <a:ext cx="485775" cy="504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2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9EC31D-9EDB-38BD-C35E-B7A14C1CA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39" y="359495"/>
            <a:ext cx="4280170" cy="6177064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806432-5346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4DFFD-7A3C-1303-F1C2-66571CF0A402}"/>
              </a:ext>
            </a:extLst>
          </p:cNvPr>
          <p:cNvGrpSpPr/>
          <p:nvPr/>
        </p:nvGrpSpPr>
        <p:grpSpPr>
          <a:xfrm>
            <a:off x="1059876" y="1246256"/>
            <a:ext cx="3559258" cy="5290303"/>
            <a:chOff x="635670" y="1265411"/>
            <a:chExt cx="3559258" cy="52903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362488-E1CB-E078-E3E7-515E93E15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5670" y="1265411"/>
              <a:ext cx="3559258" cy="529030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A42A184-BE12-3BBE-9986-48871AAD7964}"/>
                </a:ext>
              </a:extLst>
            </p:cNvPr>
            <p:cNvSpPr/>
            <p:nvPr/>
          </p:nvSpPr>
          <p:spPr>
            <a:xfrm rot="3366178">
              <a:off x="1846736" y="3633794"/>
              <a:ext cx="379536" cy="9525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D6F2B34-6F4C-CF3F-433E-406813ACEA6E}"/>
              </a:ext>
            </a:extLst>
          </p:cNvPr>
          <p:cNvSpPr/>
          <p:nvPr/>
        </p:nvSpPr>
        <p:spPr>
          <a:xfrm>
            <a:off x="9240065" y="2380516"/>
            <a:ext cx="1580844" cy="8717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911D85-ACCD-C1DB-3517-08BE578E5FC9}"/>
              </a:ext>
            </a:extLst>
          </p:cNvPr>
          <p:cNvSpPr/>
          <p:nvPr/>
        </p:nvSpPr>
        <p:spPr>
          <a:xfrm>
            <a:off x="6540739" y="3181566"/>
            <a:ext cx="1368350" cy="4265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7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803430-770360</a:t>
            </a:r>
            <a:endParaRPr lang="en-US" sz="14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(2023042143)</a:t>
            </a:r>
          </a:p>
        </p:txBody>
      </p:sp>
    </p:spTree>
    <p:extLst>
      <p:ext uri="{BB962C8B-B14F-4D97-AF65-F5344CB8AC3E}">
        <p14:creationId xmlns:p14="http://schemas.microsoft.com/office/powerpoint/2010/main" val="332354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8C64A-B4E3-9E07-DA31-E2470FBB5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3" t="34191" r="14175" b="2716"/>
          <a:stretch/>
        </p:blipFill>
        <p:spPr>
          <a:xfrm>
            <a:off x="2337847" y="1828798"/>
            <a:ext cx="7202079" cy="41666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803430-770360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ED220A-BB40-A7FD-E735-1D228858003B}"/>
              </a:ext>
            </a:extLst>
          </p:cNvPr>
          <p:cNvSpPr/>
          <p:nvPr/>
        </p:nvSpPr>
        <p:spPr>
          <a:xfrm>
            <a:off x="5514150" y="3428999"/>
            <a:ext cx="424737" cy="386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0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5DD032-88EF-52CA-0DE3-C83AB76C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4343"/>
            <a:ext cx="5143499" cy="6075463"/>
          </a:xfrm>
          <a:prstGeom prst="rect">
            <a:avLst/>
          </a:prstGeom>
        </p:spPr>
      </p:pic>
      <p:pic>
        <p:nvPicPr>
          <p:cNvPr id="4" name="Picture 3" descr="A picture containing tree, sky, outdoor, street&#10;&#10;Description automatically generated">
            <a:extLst>
              <a:ext uri="{FF2B5EF4-FFF2-40B4-BE49-F238E27FC236}">
                <a16:creationId xmlns:a16="http://schemas.microsoft.com/office/drawing/2014/main" id="{2606F53D-14FF-77D4-A128-79945097A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0" y="986533"/>
            <a:ext cx="4309228" cy="5745637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803430-770360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E45B4B4-A055-8D5F-8310-120C26B46E1D}"/>
              </a:ext>
            </a:extLst>
          </p:cNvPr>
          <p:cNvSpPr>
            <a:spLocks noChangeArrowheads="1"/>
          </p:cNvSpPr>
          <p:nvPr/>
        </p:nvSpPr>
        <p:spPr bwMode="auto">
          <a:xfrm rot="20665878">
            <a:off x="4325935" y="2737376"/>
            <a:ext cx="542925" cy="201824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4A56F-0FF4-D9FE-9C98-F62AB0201A9C}"/>
              </a:ext>
            </a:extLst>
          </p:cNvPr>
          <p:cNvSpPr/>
          <p:nvPr/>
        </p:nvSpPr>
        <p:spPr>
          <a:xfrm>
            <a:off x="9447614" y="2592370"/>
            <a:ext cx="1807992" cy="4022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41280-7072-10DD-9361-F003AB2E781E}"/>
              </a:ext>
            </a:extLst>
          </p:cNvPr>
          <p:cNvSpPr/>
          <p:nvPr/>
        </p:nvSpPr>
        <p:spPr>
          <a:xfrm>
            <a:off x="6095999" y="3091393"/>
            <a:ext cx="1505149" cy="2551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9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799422-243180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(2023042144)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9A71BD-810E-F34A-3A61-21345D5C8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8" t="30766" r="16109" b="6713"/>
          <a:stretch/>
        </p:blipFill>
        <p:spPr>
          <a:xfrm>
            <a:off x="2168310" y="1463723"/>
            <a:ext cx="7541154" cy="45246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799422-243180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ED220A-BB40-A7FD-E735-1D228858003B}"/>
              </a:ext>
            </a:extLst>
          </p:cNvPr>
          <p:cNvSpPr/>
          <p:nvPr/>
        </p:nvSpPr>
        <p:spPr>
          <a:xfrm>
            <a:off x="5514150" y="3428999"/>
            <a:ext cx="424737" cy="386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62</Words>
  <Application>Microsoft Office PowerPoint</Application>
  <PresentationFormat>Widescreen</PresentationFormat>
  <Paragraphs>24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Telecommunications Facilities Coordinating Group (TFCG) Slide Deck</vt:lpstr>
      <vt:lpstr>PowerPoint Presentation</vt:lpstr>
      <vt:lpstr>PEPCO 806432-5346</vt:lpstr>
      <vt:lpstr>PowerPoint Presentation</vt:lpstr>
      <vt:lpstr>PowerPoint Presentation</vt:lpstr>
      <vt:lpstr>PEPCO 803430-770360</vt:lpstr>
      <vt:lpstr>PowerPoint Presentation</vt:lpstr>
      <vt:lpstr>PowerPoint Presentation</vt:lpstr>
      <vt:lpstr>PEPCO 799422-243180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92</cp:revision>
  <dcterms:created xsi:type="dcterms:W3CDTF">2020-12-30T18:47:40Z</dcterms:created>
  <dcterms:modified xsi:type="dcterms:W3CDTF">2023-04-25T16:38:25Z</dcterms:modified>
</cp:coreProperties>
</file>