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58" r:id="rId2"/>
    <p:sldId id="465" r:id="rId3"/>
    <p:sldId id="466" r:id="rId4"/>
    <p:sldId id="4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9261" autoAdjust="0"/>
  </p:normalViewPr>
  <p:slideViewPr>
    <p:cSldViewPr snapToGrid="0">
      <p:cViewPr varScale="1">
        <p:scale>
          <a:sx n="98" d="100"/>
          <a:sy n="98" d="100"/>
        </p:scale>
        <p:origin x="13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0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FBCA4-9126-4FFC-B11E-A07930E13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 fontScale="90000"/>
          </a:bodyPr>
          <a:lstStyle/>
          <a:p>
            <a:br>
              <a:rPr lang="en-US" sz="4600" dirty="0"/>
            </a:br>
            <a:r>
              <a:rPr lang="en-US" sz="4600" dirty="0"/>
              <a:t>Telecommunications Facilities Coordinating Group</a:t>
            </a:r>
            <a:br>
              <a:rPr lang="en-US" sz="4600" dirty="0"/>
            </a:br>
            <a:r>
              <a:rPr lang="en-US" sz="4600" dirty="0"/>
              <a:t>(TFCG) Slide Deck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ACE90FB-C405-466B-3D72-60797F54D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December </a:t>
            </a:r>
            <a:r>
              <a:rPr lang="en-US" sz="2800" dirty="0">
                <a:solidFill>
                  <a:srgbClr val="FFFFFF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35816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802423-370300 </a:t>
            </a:r>
            <a:r>
              <a:rPr lang="en-US" sz="3600" dirty="0">
                <a:solidFill>
                  <a:srgbClr val="FFFFFF"/>
                </a:solidFill>
              </a:rPr>
              <a:t>(2023052155)</a:t>
            </a:r>
          </a:p>
        </p:txBody>
      </p:sp>
    </p:spTree>
    <p:extLst>
      <p:ext uri="{BB962C8B-B14F-4D97-AF65-F5344CB8AC3E}">
        <p14:creationId xmlns:p14="http://schemas.microsoft.com/office/powerpoint/2010/main" val="295261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0AF9AD-8FFF-E426-F061-449BDEC03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065" y="161261"/>
            <a:ext cx="8772727" cy="65354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802423-370300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E9CCF0-EC0E-7C20-0647-E20D282DF44F}"/>
              </a:ext>
            </a:extLst>
          </p:cNvPr>
          <p:cNvSpPr/>
          <p:nvPr/>
        </p:nvSpPr>
        <p:spPr>
          <a:xfrm>
            <a:off x="7576823" y="3364960"/>
            <a:ext cx="527306" cy="556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D3C7E4-428A-5A48-A68D-25D33741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771" y="-12491"/>
            <a:ext cx="3994045" cy="6870491"/>
          </a:xfrm>
          <a:prstGeom prst="rect">
            <a:avLst/>
          </a:prstGeom>
        </p:spPr>
      </p:pic>
      <p:pic>
        <p:nvPicPr>
          <p:cNvPr id="5" name="Picture 4" descr="A telephone pole in front of a house&#10;&#10;Description automatically generated">
            <a:extLst>
              <a:ext uri="{FF2B5EF4-FFF2-40B4-BE49-F238E27FC236}">
                <a16:creationId xmlns:a16="http://schemas.microsoft.com/office/drawing/2014/main" id="{CC626D11-5400-78B5-4BCF-8323B2A93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0" y="878930"/>
            <a:ext cx="4404049" cy="5872065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802423-370300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EF5B2-BE2C-9EDA-2FF7-CC3955167DE7}"/>
              </a:ext>
            </a:extLst>
          </p:cNvPr>
          <p:cNvSpPr/>
          <p:nvPr/>
        </p:nvSpPr>
        <p:spPr>
          <a:xfrm>
            <a:off x="7408261" y="0"/>
            <a:ext cx="2035503" cy="9859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D1355-75A5-842D-1BF8-6AEE978A2680}"/>
              </a:ext>
            </a:extLst>
          </p:cNvPr>
          <p:cNvSpPr/>
          <p:nvPr/>
        </p:nvSpPr>
        <p:spPr>
          <a:xfrm>
            <a:off x="7425554" y="4598751"/>
            <a:ext cx="2035503" cy="819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E106E64-1206-447B-F8AA-7931FC74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997" y="990133"/>
            <a:ext cx="720090" cy="243205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1A544A4-72C6-EF8A-4977-C7DB95E20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997" y="4587604"/>
            <a:ext cx="720090" cy="243205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</TotalTime>
  <Words>30</Words>
  <Application>Microsoft Office PowerPoint</Application>
  <PresentationFormat>Widescreen</PresentationFormat>
  <Paragraphs>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Telecommunications Facilities Coordinating Group (TFCG) Slide Deck</vt:lpstr>
      <vt:lpstr>PowerPoint Presentation</vt:lpstr>
      <vt:lpstr>PEPCO 802423-370300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112</cp:revision>
  <dcterms:created xsi:type="dcterms:W3CDTF">2020-12-30T18:47:40Z</dcterms:created>
  <dcterms:modified xsi:type="dcterms:W3CDTF">2023-11-28T16:27:21Z</dcterms:modified>
</cp:coreProperties>
</file>