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58" r:id="rId2"/>
    <p:sldId id="471" r:id="rId3"/>
    <p:sldId id="472" r:id="rId4"/>
    <p:sldId id="473" r:id="rId5"/>
    <p:sldId id="474" r:id="rId6"/>
    <p:sldId id="475" r:id="rId7"/>
    <p:sldId id="476" r:id="rId8"/>
    <p:sldId id="468" r:id="rId9"/>
    <p:sldId id="469" r:id="rId10"/>
    <p:sldId id="470" r:id="rId11"/>
    <p:sldId id="465" r:id="rId12"/>
    <p:sldId id="466" r:id="rId13"/>
    <p:sldId id="4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595" autoAdjust="0"/>
  </p:normalViewPr>
  <p:slideViewPr>
    <p:cSldViewPr snapToGrid="0">
      <p:cViewPr varScale="1">
        <p:scale>
          <a:sx n="104" d="100"/>
          <a:sy n="104" d="100"/>
        </p:scale>
        <p:origin x="11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4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3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65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44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58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7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8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2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FBCA4-9126-4FFC-B11E-A07930E13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 fontScale="90000"/>
          </a:bodyPr>
          <a:lstStyle/>
          <a:p>
            <a:br>
              <a:rPr lang="en-US" sz="4600" dirty="0"/>
            </a:br>
            <a:r>
              <a:rPr lang="en-US" sz="4600" dirty="0"/>
              <a:t>Telecommunications Facilities Coordinating Group</a:t>
            </a:r>
            <a:br>
              <a:rPr lang="en-US" sz="4600" dirty="0"/>
            </a:br>
            <a:r>
              <a:rPr lang="en-US" sz="4600" dirty="0"/>
              <a:t>(TFCG) Slide Deck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ACE90FB-C405-466B-3D72-60797F54D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235816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953EE5-6F91-73C5-1F25-156CB375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334" y="141267"/>
            <a:ext cx="4396740" cy="66083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2D67FF-2556-2829-77D3-A185C5CEE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262" y="1493390"/>
            <a:ext cx="5859780" cy="43967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803424-160310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EF5B2-BE2C-9EDA-2FF7-CC3955167DE7}"/>
              </a:ext>
            </a:extLst>
          </p:cNvPr>
          <p:cNvSpPr/>
          <p:nvPr/>
        </p:nvSpPr>
        <p:spPr>
          <a:xfrm>
            <a:off x="7286334" y="108395"/>
            <a:ext cx="2035503" cy="9859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0D1355-75A5-842D-1BF8-6AEE978A2680}"/>
              </a:ext>
            </a:extLst>
          </p:cNvPr>
          <p:cNvSpPr/>
          <p:nvPr/>
        </p:nvSpPr>
        <p:spPr>
          <a:xfrm>
            <a:off x="7286334" y="4598751"/>
            <a:ext cx="2035503" cy="819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4E106E64-1206-447B-F8AA-7931FC74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107" y="1137278"/>
            <a:ext cx="720090" cy="243205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1A544A4-72C6-EF8A-4977-C7DB95E20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714" y="5008326"/>
            <a:ext cx="720090" cy="243205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7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794425-910000 </a:t>
            </a:r>
            <a:r>
              <a:rPr lang="en-US" sz="3600" dirty="0">
                <a:solidFill>
                  <a:srgbClr val="FFFFFF"/>
                </a:solidFill>
              </a:rPr>
              <a:t>(2023102213)</a:t>
            </a:r>
          </a:p>
        </p:txBody>
      </p:sp>
    </p:spTree>
    <p:extLst>
      <p:ext uri="{BB962C8B-B14F-4D97-AF65-F5344CB8AC3E}">
        <p14:creationId xmlns:p14="http://schemas.microsoft.com/office/powerpoint/2010/main" val="314973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E0460-1999-E840-A6BE-F06EBC9BB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354" y="701698"/>
            <a:ext cx="6988146" cy="604318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794425-910000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E9CCF0-EC0E-7C20-0647-E20D282DF44F}"/>
              </a:ext>
            </a:extLst>
          </p:cNvPr>
          <p:cNvSpPr/>
          <p:nvPr/>
        </p:nvSpPr>
        <p:spPr>
          <a:xfrm>
            <a:off x="5568694" y="3343469"/>
            <a:ext cx="527306" cy="556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1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7B9988-95F9-61AD-A353-04F2B4ACB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431" y="-1"/>
            <a:ext cx="4421486" cy="68962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824A5D-7607-282B-9E07-51CC52586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67" r="15435" b="13035"/>
          <a:stretch/>
        </p:blipFill>
        <p:spPr bwMode="auto">
          <a:xfrm>
            <a:off x="1413904" y="952500"/>
            <a:ext cx="3455719" cy="5700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794425-910000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EF5B2-BE2C-9EDA-2FF7-CC3955167DE7}"/>
              </a:ext>
            </a:extLst>
          </p:cNvPr>
          <p:cNvSpPr/>
          <p:nvPr/>
        </p:nvSpPr>
        <p:spPr>
          <a:xfrm>
            <a:off x="6030750" y="84083"/>
            <a:ext cx="2035503" cy="9859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0D1355-75A5-842D-1BF8-6AEE978A2680}"/>
              </a:ext>
            </a:extLst>
          </p:cNvPr>
          <p:cNvSpPr/>
          <p:nvPr/>
        </p:nvSpPr>
        <p:spPr>
          <a:xfrm>
            <a:off x="6162431" y="4593969"/>
            <a:ext cx="2035503" cy="819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4E106E64-1206-447B-F8AA-7931FC74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997" y="1158299"/>
            <a:ext cx="720090" cy="243205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1A544A4-72C6-EF8A-4977-C7DB95E20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997" y="4477148"/>
            <a:ext cx="720090" cy="243205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3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803425-860050 </a:t>
            </a:r>
            <a:r>
              <a:rPr lang="en-US" sz="3600" dirty="0">
                <a:solidFill>
                  <a:srgbClr val="FFFFFF"/>
                </a:solidFill>
              </a:rPr>
              <a:t>(2023102210)</a:t>
            </a:r>
          </a:p>
        </p:txBody>
      </p:sp>
    </p:spTree>
    <p:extLst>
      <p:ext uri="{BB962C8B-B14F-4D97-AF65-F5344CB8AC3E}">
        <p14:creationId xmlns:p14="http://schemas.microsoft.com/office/powerpoint/2010/main" val="416172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45AB3E-D519-0AC1-953E-608C62F2C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5" r="18843"/>
          <a:stretch/>
        </p:blipFill>
        <p:spPr>
          <a:xfrm>
            <a:off x="2469929" y="1054248"/>
            <a:ext cx="6957849" cy="563563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803425-860050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E9CCF0-EC0E-7C20-0647-E20D282DF44F}"/>
              </a:ext>
            </a:extLst>
          </p:cNvPr>
          <p:cNvSpPr/>
          <p:nvPr/>
        </p:nvSpPr>
        <p:spPr>
          <a:xfrm>
            <a:off x="6462727" y="2872904"/>
            <a:ext cx="527306" cy="556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7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reet sign and trees&#10;&#10;Description automatically generated">
            <a:extLst>
              <a:ext uri="{FF2B5EF4-FFF2-40B4-BE49-F238E27FC236}">
                <a16:creationId xmlns:a16="http://schemas.microsoft.com/office/drawing/2014/main" id="{714C1F62-2F3B-F478-67D5-4293C18890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15"/>
          <a:stretch/>
        </p:blipFill>
        <p:spPr>
          <a:xfrm rot="5400000">
            <a:off x="-286296" y="2054462"/>
            <a:ext cx="5855155" cy="3651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D379D-F851-4168-E85D-026E4E6EB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222" y="-1"/>
            <a:ext cx="5233116" cy="6786324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803425-860050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EF5B2-BE2C-9EDA-2FF7-CC3955167DE7}"/>
              </a:ext>
            </a:extLst>
          </p:cNvPr>
          <p:cNvSpPr/>
          <p:nvPr/>
        </p:nvSpPr>
        <p:spPr>
          <a:xfrm>
            <a:off x="6438883" y="247403"/>
            <a:ext cx="2035503" cy="9859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0D1355-75A5-842D-1BF8-6AEE978A2680}"/>
              </a:ext>
            </a:extLst>
          </p:cNvPr>
          <p:cNvSpPr/>
          <p:nvPr/>
        </p:nvSpPr>
        <p:spPr>
          <a:xfrm>
            <a:off x="6390509" y="4977123"/>
            <a:ext cx="2035503" cy="819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4E106E64-1206-447B-F8AA-7931FC74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841" y="1233338"/>
            <a:ext cx="720090" cy="243205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1A544A4-72C6-EF8A-4977-C7DB95E20C3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97769" y="4977123"/>
            <a:ext cx="720090" cy="243205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8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805428-710390 </a:t>
            </a:r>
            <a:r>
              <a:rPr lang="en-US" sz="3600" dirty="0">
                <a:solidFill>
                  <a:srgbClr val="FFFFFF"/>
                </a:solidFill>
              </a:rPr>
              <a:t>(2023102211)</a:t>
            </a:r>
          </a:p>
        </p:txBody>
      </p:sp>
    </p:spTree>
    <p:extLst>
      <p:ext uri="{BB962C8B-B14F-4D97-AF65-F5344CB8AC3E}">
        <p14:creationId xmlns:p14="http://schemas.microsoft.com/office/powerpoint/2010/main" val="198529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7AE16-7F97-E858-E242-A9E793265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889" y="1192393"/>
            <a:ext cx="6466490" cy="545732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805428-710390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E9CCF0-EC0E-7C20-0647-E20D282DF44F}"/>
              </a:ext>
            </a:extLst>
          </p:cNvPr>
          <p:cNvSpPr/>
          <p:nvPr/>
        </p:nvSpPr>
        <p:spPr>
          <a:xfrm>
            <a:off x="6672933" y="3922706"/>
            <a:ext cx="527306" cy="556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elephone pole next to a road&#10;&#10;Description automatically generated">
            <a:extLst>
              <a:ext uri="{FF2B5EF4-FFF2-40B4-BE49-F238E27FC236}">
                <a16:creationId xmlns:a16="http://schemas.microsoft.com/office/drawing/2014/main" id="{A9D20362-BD0E-79CB-A3FE-95B18343A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099" y="1793594"/>
            <a:ext cx="5454869" cy="4091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B5DA9D-27E8-A28D-5AC1-443C73F22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720" y="90594"/>
            <a:ext cx="5733763" cy="6719948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805428-710390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EF5B2-BE2C-9EDA-2FF7-CC3955167DE7}"/>
              </a:ext>
            </a:extLst>
          </p:cNvPr>
          <p:cNvSpPr/>
          <p:nvPr/>
        </p:nvSpPr>
        <p:spPr>
          <a:xfrm>
            <a:off x="6096000" y="123763"/>
            <a:ext cx="2385848" cy="10323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0D1355-75A5-842D-1BF8-6AEE978A2680}"/>
              </a:ext>
            </a:extLst>
          </p:cNvPr>
          <p:cNvSpPr/>
          <p:nvPr/>
        </p:nvSpPr>
        <p:spPr>
          <a:xfrm>
            <a:off x="6096000" y="4587604"/>
            <a:ext cx="2035503" cy="704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4E106E64-1206-447B-F8AA-7931FC74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042" y="1111735"/>
            <a:ext cx="720090" cy="243205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1A544A4-72C6-EF8A-4977-C7DB95E20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042" y="4177701"/>
            <a:ext cx="720090" cy="243205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7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803424-160310 </a:t>
            </a:r>
            <a:r>
              <a:rPr lang="en-US" sz="3600" dirty="0">
                <a:solidFill>
                  <a:srgbClr val="FFFFFF"/>
                </a:solidFill>
              </a:rPr>
              <a:t>(2023102212)</a:t>
            </a:r>
          </a:p>
        </p:txBody>
      </p:sp>
    </p:spTree>
    <p:extLst>
      <p:ext uri="{BB962C8B-B14F-4D97-AF65-F5344CB8AC3E}">
        <p14:creationId xmlns:p14="http://schemas.microsoft.com/office/powerpoint/2010/main" val="120423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072313-9AE9-79AA-D78E-0B5019A3C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700" y="1186914"/>
            <a:ext cx="7658764" cy="53039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803424-160310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E9CCF0-EC0E-7C20-0647-E20D282DF44F}"/>
              </a:ext>
            </a:extLst>
          </p:cNvPr>
          <p:cNvSpPr/>
          <p:nvPr/>
        </p:nvSpPr>
        <p:spPr>
          <a:xfrm>
            <a:off x="5652776" y="3420139"/>
            <a:ext cx="527306" cy="556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52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5275</TotalTime>
  <Words>78</Words>
  <Application>Microsoft Office PowerPoint</Application>
  <PresentationFormat>Widescreen</PresentationFormat>
  <Paragraphs>27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Telecommunications Facilities Coordinating Group (TFCG) Slide Deck</vt:lpstr>
      <vt:lpstr>PowerPoint Presentation</vt:lpstr>
      <vt:lpstr>PEPCO 803425-860050</vt:lpstr>
      <vt:lpstr>PowerPoint Presentation</vt:lpstr>
      <vt:lpstr>PowerPoint Presentation</vt:lpstr>
      <vt:lpstr>PEPCO 805428-710390</vt:lpstr>
      <vt:lpstr>PowerPoint Presentation</vt:lpstr>
      <vt:lpstr>PowerPoint Presentation</vt:lpstr>
      <vt:lpstr>PEPCO 803424-160310</vt:lpstr>
      <vt:lpstr>PowerPoint Presentation</vt:lpstr>
      <vt:lpstr>PowerPoint Presentation</vt:lpstr>
      <vt:lpstr>PEPCO 794425-910000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Julie Elias</cp:lastModifiedBy>
  <cp:revision>120</cp:revision>
  <dcterms:created xsi:type="dcterms:W3CDTF">2020-12-30T18:47:40Z</dcterms:created>
  <dcterms:modified xsi:type="dcterms:W3CDTF">2024-01-03T21:28:12Z</dcterms:modified>
</cp:coreProperties>
</file>