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58" r:id="rId2"/>
    <p:sldId id="472" r:id="rId3"/>
    <p:sldId id="475" r:id="rId4"/>
    <p:sldId id="476" r:id="rId5"/>
    <p:sldId id="4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ED282-09E0-4AAA-B0FB-83B792F8A016}" v="7" dt="2024-05-30T11:14:49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261" autoAdjust="0"/>
  </p:normalViewPr>
  <p:slideViewPr>
    <p:cSldViewPr snapToGrid="0">
      <p:cViewPr varScale="1">
        <p:scale>
          <a:sx n="96" d="100"/>
          <a:sy n="96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5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9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Telecommunications Facilities Coordinating Group</a:t>
            </a:r>
            <a:br>
              <a:rPr lang="en-US" sz="4600" dirty="0"/>
            </a:br>
            <a:r>
              <a:rPr lang="en-US" sz="4600" dirty="0"/>
              <a:t>(TFCG) Slide Deck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1539089" y="2155371"/>
            <a:ext cx="7994210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Washington Adventist    University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(2024042252)</a:t>
            </a:r>
          </a:p>
        </p:txBody>
      </p:sp>
    </p:spTree>
    <p:extLst>
      <p:ext uri="{BB962C8B-B14F-4D97-AF65-F5344CB8AC3E}">
        <p14:creationId xmlns:p14="http://schemas.microsoft.com/office/powerpoint/2010/main" val="387849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4099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2024042252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06C3B-8829-B8F3-2782-3E2F523D1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45" y="438460"/>
            <a:ext cx="7315200" cy="5981080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0DE72FC-1FDA-3923-9774-D21EAB1FE2C6}"/>
              </a:ext>
            </a:extLst>
          </p:cNvPr>
          <p:cNvSpPr/>
          <p:nvPr/>
        </p:nvSpPr>
        <p:spPr>
          <a:xfrm>
            <a:off x="5679545" y="1470705"/>
            <a:ext cx="522079" cy="50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4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33725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FFFFF"/>
                </a:solidFill>
              </a:rPr>
              <a:t>2024042252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34002-C76A-AB93-D618-4F63CDE3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27" y="952500"/>
            <a:ext cx="1070213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1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4325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FFFFF"/>
                </a:solidFill>
              </a:rPr>
              <a:t>202402252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E71C7-053A-EB86-7D37-B11045070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" y="1042987"/>
            <a:ext cx="116353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1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000000"/>
          </a:solidFill>
          <a:miter lim="800000"/>
          <a:headEnd/>
          <a:tailEnd/>
        </a:ln>
      </a:spPr>
      <a:bodyPr rot="0" vert="horz" wrap="square" lIns="91440" tIns="45720" rIns="91440" bIns="45720" anchor="t" anchorCtr="0" upright="1">
        <a:noAutofit/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28</Words>
  <Application>Microsoft Office PowerPoint</Application>
  <PresentationFormat>Widescreen</PresentationFormat>
  <Paragraphs>11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Telecommunications Facilities Coordinating Group (TFCG) Slide Deck</vt:lpstr>
      <vt:lpstr>PowerPoint Presentation</vt:lpstr>
      <vt:lpstr>2024042252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115</cp:revision>
  <dcterms:created xsi:type="dcterms:W3CDTF">2020-12-30T18:47:40Z</dcterms:created>
  <dcterms:modified xsi:type="dcterms:W3CDTF">2024-05-31T18:37:57Z</dcterms:modified>
</cp:coreProperties>
</file>