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58" r:id="rId2"/>
    <p:sldId id="486" r:id="rId3"/>
    <p:sldId id="489" r:id="rId4"/>
    <p:sldId id="488" r:id="rId5"/>
    <p:sldId id="490" r:id="rId6"/>
    <p:sldId id="491" r:id="rId7"/>
    <p:sldId id="492" r:id="rId8"/>
    <p:sldId id="493" r:id="rId9"/>
    <p:sldId id="494" r:id="rId10"/>
    <p:sldId id="4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FBC018-5B3B-85EB-1918-1DC0840CD0B8}" name="James Crane" initials="JC" userId="S::jcrane@ctcnet.us::96ea027f-d97b-4ae2-ad6e-382fd1f8d319" providerId="AD"/>
  <p188:author id="{A8305CB6-EC0C-344C-F716-CF63D9A215F4}" name="Anna Stalker" initials="AS" userId="S::astalker@ctcnet.us::d9039a45-21ca-4e7d-988f-a8ad64e678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595" autoAdjust="0"/>
  </p:normalViewPr>
  <p:slideViewPr>
    <p:cSldViewPr snapToGrid="0">
      <p:cViewPr varScale="1">
        <p:scale>
          <a:sx n="91" d="100"/>
          <a:sy n="91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785D5-5D32-780E-174B-C0AACBB8C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CCBBE-4291-4FC1-A312-A14CDFB8F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49270-5DD2-7CDD-2618-2BE4EE91E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4DDB8-F869-4CA5-25F3-B4AB42332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7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7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265FB-BB49-7765-3259-94070A50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83E014-6565-C7C2-572B-F348D1936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D60B9-4CA0-C700-88EA-64652A400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70E26-B802-847E-AC55-358C63EDC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9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4DA70-DBD6-B4DA-0E6A-CC957D5A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D660C1-F09C-0214-FA11-32CE7ECE1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94EC99-BC80-65BF-2739-BCC93EB6A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72106-B7B5-23CE-5DE7-72BF807FA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13C0-7C33-F8CB-EEB2-5FF440ECE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7D06E1-57D7-12EB-C1E5-2CCB20F4D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7CA3F-9A80-BFA8-CFF6-868CF4082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9374A-573D-DC68-80CA-EC267E7C6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32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6A11F-694A-30DB-5E94-FF123A2A6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A50CC5-F541-5299-CFC8-F0D1478C0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6FE5FE-7C35-2765-745A-E6BC3F3E8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A82CB-39FF-8E56-CBD6-FB71D6FB9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C471A.E57E65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 fontScale="90000"/>
          </a:bodyPr>
          <a:lstStyle/>
          <a:p>
            <a:br>
              <a:rPr lang="en-US" sz="4600" dirty="0"/>
            </a:br>
            <a:r>
              <a:rPr lang="en-US" sz="4600" dirty="0"/>
              <a:t>Transmission Facilities Coordination Group</a:t>
            </a:r>
            <a:br>
              <a:rPr lang="en-US" sz="4600" dirty="0"/>
            </a:br>
            <a:r>
              <a:rPr lang="en-US" sz="4600" dirty="0"/>
              <a:t>(TFCG) Meeting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CE90FB-C405-466B-3D72-60797F54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501CC-D08F-98EF-C85D-4EC645661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15A32999-35F2-7B85-C1E0-9A1D467B3008}"/>
              </a:ext>
            </a:extLst>
          </p:cNvPr>
          <p:cNvSpPr txBox="1">
            <a:spLocks/>
          </p:cNvSpPr>
          <p:nvPr/>
        </p:nvSpPr>
        <p:spPr>
          <a:xfrm>
            <a:off x="62144" y="92439"/>
            <a:ext cx="4272112" cy="78904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FFFF"/>
                </a:solidFill>
              </a:rPr>
              <a:t>12412 La Plata Street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D2E70-4328-A439-4299-EF6180F93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0" y="1006746"/>
            <a:ext cx="3561080" cy="575881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90FF8DC-A95F-DED0-29D7-8B4EC0592F0B}"/>
              </a:ext>
            </a:extLst>
          </p:cNvPr>
          <p:cNvSpPr/>
          <p:nvPr/>
        </p:nvSpPr>
        <p:spPr>
          <a:xfrm rot="10800000">
            <a:off x="2654068" y="2967617"/>
            <a:ext cx="600364" cy="2055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B4FCD-D4E6-A122-FC51-AA4A836B0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438" y="385927"/>
            <a:ext cx="5493246" cy="60861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CEB8AA-A163-E780-8DA0-22EA7173001B}"/>
              </a:ext>
            </a:extLst>
          </p:cNvPr>
          <p:cNvSpPr/>
          <p:nvPr/>
        </p:nvSpPr>
        <p:spPr>
          <a:xfrm>
            <a:off x="9849883" y="2270364"/>
            <a:ext cx="1840890" cy="800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B2AD29-40D0-1366-D13E-BC4764743A7B}"/>
              </a:ext>
            </a:extLst>
          </p:cNvPr>
          <p:cNvSpPr/>
          <p:nvPr/>
        </p:nvSpPr>
        <p:spPr>
          <a:xfrm>
            <a:off x="6372372" y="3067319"/>
            <a:ext cx="1840890" cy="609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59983" y="1251127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1043709" y="2432462"/>
            <a:ext cx="9291782" cy="2379235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FF"/>
                </a:solidFill>
              </a:rPr>
              <a:t>Smartlink</a:t>
            </a:r>
            <a:r>
              <a:rPr lang="en-US" sz="3600" dirty="0">
                <a:solidFill>
                  <a:srgbClr val="FFFFFF"/>
                </a:solidFill>
              </a:rPr>
              <a:t>/AT&amp;T Wireless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Shady Grove Tower 2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Permit Number: COMBUILD-1126848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(2025082557)</a:t>
            </a:r>
          </a:p>
        </p:txBody>
      </p:sp>
    </p:spTree>
    <p:extLst>
      <p:ext uri="{BB962C8B-B14F-4D97-AF65-F5344CB8AC3E}">
        <p14:creationId xmlns:p14="http://schemas.microsoft.com/office/powerpoint/2010/main" val="397489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3CF8-5CF4-F187-4D28-8759EA4CB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3BF985-8CDD-9E55-BBB6-D214D1C1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527612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860 Pleasant Road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77E38-1246-D108-B546-E7FF5F93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852" y="1189838"/>
            <a:ext cx="66960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3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62144" y="92439"/>
            <a:ext cx="4272112" cy="78904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FFFF"/>
                </a:solidFill>
              </a:rPr>
              <a:t>860 Pleasant Road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903E6-6409-AB34-D078-767EB8BAB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966" y="167779"/>
            <a:ext cx="4005599" cy="66130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EB5AE-FAC8-965D-AF59-AD036616AA54}"/>
              </a:ext>
            </a:extLst>
          </p:cNvPr>
          <p:cNvSpPr/>
          <p:nvPr/>
        </p:nvSpPr>
        <p:spPr>
          <a:xfrm>
            <a:off x="9064247" y="2625754"/>
            <a:ext cx="2864897" cy="625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0EDA0D-8C21-C5F2-971F-6ADC3FB8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51" y="949223"/>
            <a:ext cx="1801804" cy="557764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5CE2691A-3FB7-E5E6-D239-4C23DEE0F850}"/>
              </a:ext>
            </a:extLst>
          </p:cNvPr>
          <p:cNvSpPr/>
          <p:nvPr/>
        </p:nvSpPr>
        <p:spPr>
          <a:xfrm rot="10800000">
            <a:off x="2089192" y="2733055"/>
            <a:ext cx="600364" cy="2055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A908E-BC4F-ABC9-A26B-FAADAFB8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A62925B-DAA2-CA5E-0ED0-4F2D6DC43C27}"/>
              </a:ext>
            </a:extLst>
          </p:cNvPr>
          <p:cNvSpPr/>
          <p:nvPr/>
        </p:nvSpPr>
        <p:spPr>
          <a:xfrm>
            <a:off x="1259983" y="1251127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E09A1E6-771A-99FF-AA03-72919A848FA1}"/>
              </a:ext>
            </a:extLst>
          </p:cNvPr>
          <p:cNvSpPr txBox="1">
            <a:spLocks/>
          </p:cNvSpPr>
          <p:nvPr/>
        </p:nvSpPr>
        <p:spPr>
          <a:xfrm>
            <a:off x="1043709" y="2432462"/>
            <a:ext cx="9291782" cy="2379235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VZ13911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Permit Number: COMBUILD-1126566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(2025092574)</a:t>
            </a:r>
          </a:p>
        </p:txBody>
      </p:sp>
    </p:spTree>
    <p:extLst>
      <p:ext uri="{BB962C8B-B14F-4D97-AF65-F5344CB8AC3E}">
        <p14:creationId xmlns:p14="http://schemas.microsoft.com/office/powerpoint/2010/main" val="368903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B44E8-185E-A5C9-A9A4-BD8A6E08E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65C424-D812-D52E-5ED3-4FE83EAD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527612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12405 Pretoria Drive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BC52D-DEAF-E6DF-165B-F72031119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82" y="1321921"/>
            <a:ext cx="6737845" cy="49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5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19EA8-E99E-4322-F347-26072B061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877F9BF8-43D8-B123-3B1B-2A7D7AD17618}"/>
              </a:ext>
            </a:extLst>
          </p:cNvPr>
          <p:cNvSpPr txBox="1">
            <a:spLocks/>
          </p:cNvSpPr>
          <p:nvPr/>
        </p:nvSpPr>
        <p:spPr>
          <a:xfrm>
            <a:off x="62144" y="92439"/>
            <a:ext cx="4272112" cy="78904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FFFF"/>
                </a:solidFill>
              </a:rPr>
              <a:t>12405 Pretoria Drive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2A9672-3221-B987-5DF6-035E69B8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0" y="988779"/>
            <a:ext cx="3622455" cy="566161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425C3C9-80BE-9AA3-01CC-0C5FF2C68C86}"/>
              </a:ext>
            </a:extLst>
          </p:cNvPr>
          <p:cNvSpPr/>
          <p:nvPr/>
        </p:nvSpPr>
        <p:spPr>
          <a:xfrm rot="10800000">
            <a:off x="2670846" y="3474287"/>
            <a:ext cx="600364" cy="2055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50E23-0717-0291-A855-95B9EE75C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501" y="392384"/>
            <a:ext cx="5158525" cy="60732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AE7EA-7DA4-9023-2585-96A45C4A8E9A}"/>
              </a:ext>
            </a:extLst>
          </p:cNvPr>
          <p:cNvSpPr/>
          <p:nvPr/>
        </p:nvSpPr>
        <p:spPr>
          <a:xfrm>
            <a:off x="9974510" y="2365696"/>
            <a:ext cx="1840890" cy="800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4B1D7-35F0-65BB-EEA2-A9ECD7DDD373}"/>
              </a:ext>
            </a:extLst>
          </p:cNvPr>
          <p:cNvSpPr/>
          <p:nvPr/>
        </p:nvSpPr>
        <p:spPr>
          <a:xfrm>
            <a:off x="6818897" y="3070372"/>
            <a:ext cx="1840890" cy="609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24482-F061-F99A-E553-7A23CBFA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BDCF71C-A074-CD8C-1E2A-E7A152184B8A}"/>
              </a:ext>
            </a:extLst>
          </p:cNvPr>
          <p:cNvSpPr/>
          <p:nvPr/>
        </p:nvSpPr>
        <p:spPr>
          <a:xfrm>
            <a:off x="1259983" y="1251127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2064387-4D58-5792-6B82-4B5066D56BB6}"/>
              </a:ext>
            </a:extLst>
          </p:cNvPr>
          <p:cNvSpPr txBox="1">
            <a:spLocks/>
          </p:cNvSpPr>
          <p:nvPr/>
        </p:nvSpPr>
        <p:spPr>
          <a:xfrm>
            <a:off x="1043709" y="2432462"/>
            <a:ext cx="9291782" cy="2379235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VZ13689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Permit Number: COMBUILD-1126536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(2025092573)</a:t>
            </a:r>
          </a:p>
        </p:txBody>
      </p:sp>
    </p:spTree>
    <p:extLst>
      <p:ext uri="{BB962C8B-B14F-4D97-AF65-F5344CB8AC3E}">
        <p14:creationId xmlns:p14="http://schemas.microsoft.com/office/powerpoint/2010/main" val="339500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0A783-81E4-08C8-17C0-BA38F40B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10CC67-3519-03FB-A221-A13E7EDB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527612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12412 La Plata Street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3B647D-5AC7-A626-3D8A-9BD0611A295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58" y="1290118"/>
            <a:ext cx="7069883" cy="4859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29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6106</TotalTime>
  <Words>83</Words>
  <Application>Microsoft Office PowerPoint</Application>
  <PresentationFormat>Widescreen</PresentationFormat>
  <Paragraphs>27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Transmission Facilities Coordination Group (TFCG) Meeting</vt:lpstr>
      <vt:lpstr>PowerPoint Presentation</vt:lpstr>
      <vt:lpstr>860 Pleasant Road</vt:lpstr>
      <vt:lpstr>PowerPoint Presentation</vt:lpstr>
      <vt:lpstr>PowerPoint Presentation</vt:lpstr>
      <vt:lpstr>12405 Pretoria Drive</vt:lpstr>
      <vt:lpstr>PowerPoint Presentation</vt:lpstr>
      <vt:lpstr>PowerPoint Presentation</vt:lpstr>
      <vt:lpstr>12412 La Plata Street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Nirav Gori</cp:lastModifiedBy>
  <cp:revision>189</cp:revision>
  <dcterms:created xsi:type="dcterms:W3CDTF">2020-12-30T18:47:40Z</dcterms:created>
  <dcterms:modified xsi:type="dcterms:W3CDTF">2025-10-27T14:46:23Z</dcterms:modified>
</cp:coreProperties>
</file>