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458" r:id="rId3"/>
    <p:sldId id="425" r:id="rId4"/>
    <p:sldId id="364" r:id="rId5"/>
    <p:sldId id="426" r:id="rId6"/>
    <p:sldId id="427" r:id="rId7"/>
    <p:sldId id="348" r:id="rId8"/>
    <p:sldId id="460" r:id="rId9"/>
    <p:sldId id="428" r:id="rId10"/>
    <p:sldId id="478" r:id="rId11"/>
    <p:sldId id="475" r:id="rId12"/>
    <p:sldId id="476" r:id="rId13"/>
    <p:sldId id="4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94947" autoAdjust="0"/>
  </p:normalViewPr>
  <p:slideViewPr>
    <p:cSldViewPr snapToGrid="0">
      <p:cViewPr varScale="1">
        <p:scale>
          <a:sx n="104" d="100"/>
          <a:sy n="104" d="100"/>
        </p:scale>
        <p:origin x="10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60095-EEEF-4E6A-B7B4-B1E03E9CF0F2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17709-F809-4C22-9505-94F34E324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1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16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95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6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833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6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823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55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437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70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58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42944-05B0-458D-8907-16A66F873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D986E-8926-94AD-8EAF-200B5A8A3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DAD39-FEA3-9BCB-B23D-5072A3B06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D6F0-B47B-4E35-B4F2-1210698A091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7BE2B-F59C-F531-A7A2-19F22EB4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AB1B0-690E-3D51-6E00-CDD4BD07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31EC3-1B68-4AB6-BD2A-131D99526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7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84708-6BBE-DF88-5493-A28634D8B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EC6375-6364-A103-2F7F-F2423907D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6AE92-90AC-F0EA-3DEA-EA562B4C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D6F0-B47B-4E35-B4F2-1210698A091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065F1-1A6F-A8D2-6613-EC68D540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E64FA-DB7F-3E82-C6C1-9A7FCAFE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31EC3-1B68-4AB6-BD2A-131D99526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8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9C4384-EC51-D039-9099-6E6B17AF6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540F3-3DD2-7EBE-7F8E-32242B1C9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2FF91-43B7-E89A-80AA-8254305C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D6F0-B47B-4E35-B4F2-1210698A091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6926C-E575-5947-90BC-3E9497287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BEC3E-D71A-BC60-95F2-33B0C9BA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31EC3-1B68-4AB6-BD2A-131D99526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0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B8D2-C872-4750-860C-2E82EFB22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BDA02-0CAA-4332-8D20-67ADA1D4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150A-772F-494C-9A7A-30CB93A4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0E1AF-D745-4219-852B-229CADC4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56F9-CC05-4DD7-9C0A-1E29EFFE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364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2792-9E7B-4819-8116-CA11C404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EBDF-3645-4CBC-A8E3-456B1DEB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8832-0B13-41CB-B9CA-9E48CB92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A0AE-31FE-4AD7-8373-35258564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40AF-A872-4784-9DE1-E17297EA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652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13B8-6716-40EA-9B20-B8ABDAFC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B83A1-AF8D-458A-84A8-AC3110F9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1218-74E4-46EC-8422-F50696A5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C886-84F6-4363-BDB1-899CDCD3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999D4-D8AA-40D0-9B41-184C9E63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67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097D5-6021-49FA-A0BF-CD6C4B2C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B218-CB48-49C6-BAD2-14F2CE113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08708-2510-480F-913D-BD6DC3FC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29DCF-D78C-4EE8-9EA8-ADB9FF6B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5913-1DD4-4E96-AC6E-ACAF6164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72936-5737-4AF0-896C-09CDD972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686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04E9-1488-4C74-9DCE-FE8363DE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DACFA-F4AE-4143-9B3A-8D551DA1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E1E75-D5A7-4397-A8AE-1D58A9E3A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71D09-E4E2-4239-B3DD-A782433DB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E4D31-62A1-45F7-A4DD-A3A091837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B88D5-6E78-4B19-BF03-56180A74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58E71-D398-4B96-B38B-4A124DCF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6F6BD-B4D1-435B-B1D7-0748F953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409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8E3-93E4-4E16-B472-6F29401E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F2156E-F0F1-468E-B9B7-99AC4A05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1C80F-EAC8-488C-A521-293325A0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F1958-2881-4B9D-8219-AC101D89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28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40D8-EE4D-4CFD-A021-CF84E666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21182-5A85-4E8B-B1D6-497D70BC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8DCF6-8133-44F0-AF8A-E9F73BE5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29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E658-F4B3-4CB8-8ABC-6D2ADE75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4774E-8BAB-4EE1-B953-39C263C9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EB96D-7971-4E0D-BBA0-10652F1D7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FDB-C96B-42DB-9DA0-D989C4D6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959EB-8A20-4F9F-BBAF-8DDA99AE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6A0C7-9ECB-4F25-B707-090DA157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3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7F37-652A-612C-5378-4A926C8C2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F4A9-7228-CD91-863E-92E709303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A55FD-2BEF-F41C-DBE9-BD2998BF8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D6F0-B47B-4E35-B4F2-1210698A091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DF027-FC93-F02B-19DA-3F3ACD11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89153-18C1-EB01-254C-7CCBC7DD4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31EC3-1B68-4AB6-BD2A-131D99526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6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91CE-4654-434F-9DF9-A36BC7BA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02A0D-66FC-45D9-8553-C1E8601ED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48F75-20F5-468C-946E-71F6403D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13998-4011-4DA7-8041-75C0B6C7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F7784-9094-41C1-BD85-B49BC44B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F89DB-0170-4F28-B648-B3C5F4D0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381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9055-4AA5-48CE-8501-90D1218D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1165A-A4B6-468F-8B94-CE18A8BCC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715E-69AA-4CFA-9155-EE2A42CE6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0B0C1-3022-4DB4-8FE0-A9CA3EB8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503AB-45CB-4E29-8EB7-CAC8D808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318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D7303D-49B5-492F-896D-31EA4BD89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D6EF2-D21D-4954-AF91-E33797B42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3B57-DF49-44A8-9BD8-FF6B6FE9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34CF-4B83-4345-ADBC-4917BA7C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136F9-B423-43E3-AC1E-023B2FC5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7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2C85-2136-19BC-6FFE-FAEAC482D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8379C-59CA-A868-3480-13AC092FA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ABAC5-629C-FE73-5A89-F19653BE8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D6F0-B47B-4E35-B4F2-1210698A091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CBABF-22E3-F704-43FB-DAB6AC27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6DE74-CD27-57AC-1364-04717013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31EC3-1B68-4AB6-BD2A-131D99526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6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91CB2-6ED4-D04E-C14D-0BFB7D10A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3FB71-0CF8-D748-8BA8-494DFD083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F642D-A2D6-EC66-F715-E9E7A5860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AEA2E-DC47-11AF-7EE0-AC7B89F5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D6F0-B47B-4E35-B4F2-1210698A091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4CD25-6331-A2A2-D02A-83204E48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94D5A-07C6-B975-E89B-57F3845B5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31EC3-1B68-4AB6-BD2A-131D99526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1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5EEC-8E62-7E5B-1C21-AFBBF8A2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2DCF5-2F02-7A8B-9FCF-47061BD3A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03993-3205-2CD2-4655-58D0E84AB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0F21F1-1184-7170-DCDF-EBB07FBB2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CC1EB5-D90F-F685-D97C-D31BB02C0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6DF48-FFFB-26B8-3FCB-55F3C52A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D6F0-B47B-4E35-B4F2-1210698A091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13C41B-789C-F0BA-6DE5-B4721FE6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1EEAB-04E3-2F78-B9BB-8165E8E38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31EC3-1B68-4AB6-BD2A-131D99526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9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F559C-8986-5F54-D052-8D447B5CD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A581C-EA55-C8F4-B380-F5AB69D3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D6F0-B47B-4E35-B4F2-1210698A091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6BB0A-A740-7640-A303-1040629CF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8DB47-40C7-C124-9616-57B674B1D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31EC3-1B68-4AB6-BD2A-131D99526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62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71547-3A4A-5316-B555-78ECB1E2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D6F0-B47B-4E35-B4F2-1210698A091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7E47F7-C247-77CD-28DF-E6FEA3418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C4835-1453-08F2-905A-F1F6C8E0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31EC3-1B68-4AB6-BD2A-131D99526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6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58C30-9171-80A8-EDCB-CB03F82A6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148B7-637C-386B-278E-C7F2737A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C47AB-F8CA-0B92-BA0D-9E620E66F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21CD2-5062-B0EE-FED8-1532481E6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D6F0-B47B-4E35-B4F2-1210698A091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C6C8-10D7-245A-638C-789D77AC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9624D-39DA-3EBC-5557-68139AA6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31EC3-1B68-4AB6-BD2A-131D99526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5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4A19-2D7B-D097-4640-D8F26145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865CE-88DF-CCF9-2BE9-3ADF20779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BA29C-435A-C70A-97EB-CEBC00BCA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4370E-D307-FE10-2763-36CA75C2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ED6F0-B47B-4E35-B4F2-1210698A091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D73DB-0977-A122-F447-F93B6C37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8E494-C173-9E45-9B31-FF21AB62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31EC3-1B68-4AB6-BD2A-131D99526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41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E343C-A8FC-E042-4564-286AF6C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3BFE4-F9A1-0F08-76BA-E2AA7FF2D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46843-191F-5FE0-D858-8E1B567C35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D6F0-B47B-4E35-B4F2-1210698A091C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0A053-5CB0-D056-C533-1AA6039D1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9DBE3-3CF4-A428-70E7-58B03647C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31EC3-1B68-4AB6-BD2A-131D99526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2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633F0-1F16-4A08-A526-8F2CF33D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9257-1E04-4BAF-A25D-7FA497687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99997-3D74-4DEF-AEE6-BB88B68A1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BE9-D7CA-4779-906D-3CE2146CF39B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4566-B20D-4A00-9991-AC2D23818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215D6-0628-45A9-8AAB-A5962DAE8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88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" name="Rectangle 10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9FBCA4-9126-4FFC-B11E-A07930E13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 fontScale="90000"/>
          </a:bodyPr>
          <a:lstStyle/>
          <a:p>
            <a:br>
              <a:rPr lang="en-US" sz="4600" dirty="0"/>
            </a:br>
            <a:r>
              <a:rPr lang="en-US" sz="4600" dirty="0"/>
              <a:t>Telecommunications Facilities Coordinating Group</a:t>
            </a:r>
            <a:br>
              <a:rPr lang="en-US" sz="4600" dirty="0"/>
            </a:br>
            <a:r>
              <a:rPr lang="en-US" sz="4600" dirty="0"/>
              <a:t>(TFCG) Slide Deck</a:t>
            </a:r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ACE90FB-C405-466B-3D72-60797F54D0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235816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45CFF0-202A-C701-9A44-C7A4FFE6C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58530"/>
            <a:ext cx="10287847" cy="476289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44496F5-7020-C10A-3A1E-410DD1080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3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11C3AD-D385-E5E5-E696-F30EAB5D3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789" y="426747"/>
            <a:ext cx="7079212" cy="585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14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6D87A1-1E94-A932-FED7-5FCBD7D2D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820" y="123670"/>
            <a:ext cx="6514854" cy="661066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8975879-1E19-D186-A0E8-8F49A1DDD9C2}"/>
              </a:ext>
            </a:extLst>
          </p:cNvPr>
          <p:cNvSpPr/>
          <p:nvPr/>
        </p:nvSpPr>
        <p:spPr>
          <a:xfrm>
            <a:off x="3407136" y="3289255"/>
            <a:ext cx="871005" cy="279490"/>
          </a:xfrm>
          <a:prstGeom prst="right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59A38EA-5BB3-1C08-69FD-807E283CC5D1}"/>
              </a:ext>
            </a:extLst>
          </p:cNvPr>
          <p:cNvSpPr/>
          <p:nvPr/>
        </p:nvSpPr>
        <p:spPr>
          <a:xfrm rot="10800000">
            <a:off x="8628510" y="5537046"/>
            <a:ext cx="871005" cy="2794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CF8B536-534D-51F2-2128-469C5DE0B5B8}"/>
              </a:ext>
            </a:extLst>
          </p:cNvPr>
          <p:cNvSpPr/>
          <p:nvPr/>
        </p:nvSpPr>
        <p:spPr>
          <a:xfrm rot="10800000">
            <a:off x="8628511" y="673010"/>
            <a:ext cx="871005" cy="2794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14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6076-1FCC-4350-8278-6B228E437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4009" y="365125"/>
            <a:ext cx="12655686" cy="568635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AT&amp;T/Verizon/T-Mobile</a:t>
            </a:r>
            <a:br>
              <a:rPr lang="en-US" sz="3600" dirty="0"/>
            </a:br>
            <a:r>
              <a:rPr lang="en-US" sz="3200" dirty="0"/>
              <a:t>New (temporary) Monopole and Colocation</a:t>
            </a:r>
            <a:br>
              <a:rPr lang="en-US" sz="3200" dirty="0"/>
            </a:br>
            <a:r>
              <a:rPr lang="en-US" sz="3200" dirty="0"/>
              <a:t>Yeshiva School Temp Monopole site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Application 2023072184 – AT&amp;T New pole</a:t>
            </a:r>
            <a:br>
              <a:rPr lang="en-US" sz="3600" dirty="0"/>
            </a:br>
            <a:r>
              <a:rPr lang="en-US" sz="3600" dirty="0"/>
              <a:t>Application 2023072183 – Verizon colocation</a:t>
            </a:r>
            <a:br>
              <a:rPr lang="en-US" sz="3600" dirty="0"/>
            </a:br>
            <a:r>
              <a:rPr lang="en-US" sz="3600" dirty="0"/>
              <a:t>Application 2023072180 – T-Mobile Monopole colocation</a:t>
            </a:r>
            <a:br>
              <a:rPr lang="en-US" sz="3600" dirty="0"/>
            </a:b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494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04BD6-6A2E-5B66-BBBB-0CE62A0970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51"/>
          <a:stretch/>
        </p:blipFill>
        <p:spPr>
          <a:xfrm>
            <a:off x="0" y="0"/>
            <a:ext cx="8296681" cy="59727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E78027-3F49-6752-5B2A-3FCAE110A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47" t="29808" r="17656"/>
          <a:stretch/>
        </p:blipFill>
        <p:spPr>
          <a:xfrm>
            <a:off x="5800453" y="1995487"/>
            <a:ext cx="5825490" cy="473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40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C7438F-7139-C321-8DED-75647800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470" y="783772"/>
            <a:ext cx="6458159" cy="5856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CA6EE-16E5-43DD-8492-432A42533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2" y="-8709"/>
            <a:ext cx="4813737" cy="93562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Yeshiva Monopole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37D159E-E9E9-4B6B-88C6-0FAC5F6F5AC4}"/>
              </a:ext>
            </a:extLst>
          </p:cNvPr>
          <p:cNvSpPr/>
          <p:nvPr/>
        </p:nvSpPr>
        <p:spPr>
          <a:xfrm>
            <a:off x="2621581" y="1854861"/>
            <a:ext cx="533400" cy="142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FCC7A2-E440-069C-B333-C23247C1E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030" y="0"/>
            <a:ext cx="6709273" cy="685800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E940132F-8A06-F744-7308-6F12C162D9BD}"/>
              </a:ext>
            </a:extLst>
          </p:cNvPr>
          <p:cNvSpPr/>
          <p:nvPr/>
        </p:nvSpPr>
        <p:spPr>
          <a:xfrm>
            <a:off x="2627024" y="2207558"/>
            <a:ext cx="533400" cy="142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8363157-6F98-3AD7-76AC-8612CFEBE4E2}"/>
              </a:ext>
            </a:extLst>
          </p:cNvPr>
          <p:cNvSpPr/>
          <p:nvPr/>
        </p:nvSpPr>
        <p:spPr>
          <a:xfrm>
            <a:off x="2621581" y="2560255"/>
            <a:ext cx="533400" cy="142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22A1F8-599F-5310-E50E-D83A74F035DC}"/>
              </a:ext>
            </a:extLst>
          </p:cNvPr>
          <p:cNvSpPr/>
          <p:nvPr/>
        </p:nvSpPr>
        <p:spPr>
          <a:xfrm>
            <a:off x="1914492" y="1814848"/>
            <a:ext cx="610992" cy="2124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AT&amp;T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4783BA-2F16-1571-6DBD-B1E954AC6D59}"/>
              </a:ext>
            </a:extLst>
          </p:cNvPr>
          <p:cNvSpPr/>
          <p:nvPr/>
        </p:nvSpPr>
        <p:spPr>
          <a:xfrm>
            <a:off x="1778029" y="2525452"/>
            <a:ext cx="744583" cy="2124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Verizon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B40269-E10F-7960-9C52-D340C4F5CF35}"/>
              </a:ext>
            </a:extLst>
          </p:cNvPr>
          <p:cNvSpPr/>
          <p:nvPr/>
        </p:nvSpPr>
        <p:spPr>
          <a:xfrm>
            <a:off x="1720729" y="2180105"/>
            <a:ext cx="859184" cy="212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T-Mobile</a:t>
            </a:r>
          </a:p>
        </p:txBody>
      </p:sp>
    </p:spTree>
    <p:extLst>
      <p:ext uri="{BB962C8B-B14F-4D97-AF65-F5344CB8AC3E}">
        <p14:creationId xmlns:p14="http://schemas.microsoft.com/office/powerpoint/2010/main" val="1119642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0481A2-8EE2-65DC-D077-7C07E348F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651" y="445109"/>
            <a:ext cx="6271098" cy="61874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BB2E3D-DC08-F22B-D7AC-F8692459AACB}"/>
              </a:ext>
            </a:extLst>
          </p:cNvPr>
          <p:cNvSpPr/>
          <p:nvPr/>
        </p:nvSpPr>
        <p:spPr>
          <a:xfrm>
            <a:off x="1117577" y="2873318"/>
            <a:ext cx="610992" cy="2124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AT&amp;T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A6051-C964-89AB-61A1-293F50A0A53C}"/>
              </a:ext>
            </a:extLst>
          </p:cNvPr>
          <p:cNvSpPr/>
          <p:nvPr/>
        </p:nvSpPr>
        <p:spPr>
          <a:xfrm>
            <a:off x="1429521" y="5120606"/>
            <a:ext cx="744583" cy="2124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Verizon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BCE2FF-E29E-0D38-DDAE-7DBED8126911}"/>
              </a:ext>
            </a:extLst>
          </p:cNvPr>
          <p:cNvSpPr/>
          <p:nvPr/>
        </p:nvSpPr>
        <p:spPr>
          <a:xfrm>
            <a:off x="9253825" y="2503287"/>
            <a:ext cx="859184" cy="212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T-Mobile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CCE96AC9-AB89-DE3A-BE3B-287D14ED095D}"/>
              </a:ext>
            </a:extLst>
          </p:cNvPr>
          <p:cNvSpPr/>
          <p:nvPr/>
        </p:nvSpPr>
        <p:spPr>
          <a:xfrm rot="5400000">
            <a:off x="8501633" y="2112599"/>
            <a:ext cx="159265" cy="9406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74822C4-282B-4B14-9741-4F5B5011EB15}"/>
              </a:ext>
            </a:extLst>
          </p:cNvPr>
          <p:cNvSpPr/>
          <p:nvPr/>
        </p:nvSpPr>
        <p:spPr>
          <a:xfrm rot="16200000">
            <a:off x="3052825" y="4482387"/>
            <a:ext cx="212478" cy="14325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CAF5CD5-3D74-F2A8-6D80-9DE8924FF4B4}"/>
              </a:ext>
            </a:extLst>
          </p:cNvPr>
          <p:cNvSpPr/>
          <p:nvPr/>
        </p:nvSpPr>
        <p:spPr>
          <a:xfrm rot="16200000">
            <a:off x="2420994" y="2263307"/>
            <a:ext cx="212478" cy="14325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26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1DD928A6-F8C4-5E78-208A-4DE82CEA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4068" cy="3505575"/>
          </a:xfrm>
          <a:prstGeom prst="rect">
            <a:avLst/>
          </a:prstGeom>
        </p:spPr>
      </p:pic>
      <p:pic>
        <p:nvPicPr>
          <p:cNvPr id="9" name="Picture 8" descr="A map of a river&#10;&#10;Description automatically generated">
            <a:extLst>
              <a:ext uri="{FF2B5EF4-FFF2-40B4-BE49-F238E27FC236}">
                <a16:creationId xmlns:a16="http://schemas.microsoft.com/office/drawing/2014/main" id="{03980720-394D-E68D-C144-4A609DCFD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85" y="1486956"/>
            <a:ext cx="5997831" cy="3352634"/>
          </a:xfrm>
          <a:prstGeom prst="rect">
            <a:avLst/>
          </a:prstGeo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B1D125F5-5C2E-8DC2-693D-E4C1432CC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10" y="3284708"/>
            <a:ext cx="5997830" cy="338846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4DAFD07-9DDC-692B-29FE-EFDE35CFB9B5}"/>
              </a:ext>
            </a:extLst>
          </p:cNvPr>
          <p:cNvSpPr/>
          <p:nvPr/>
        </p:nvSpPr>
        <p:spPr>
          <a:xfrm>
            <a:off x="2601575" y="714906"/>
            <a:ext cx="904672" cy="237529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48B5BB-5F53-D3B1-1BFA-5FBA25836383}"/>
              </a:ext>
            </a:extLst>
          </p:cNvPr>
          <p:cNvSpPr/>
          <p:nvPr/>
        </p:nvSpPr>
        <p:spPr>
          <a:xfrm rot="16200000">
            <a:off x="3533594" y="-717398"/>
            <a:ext cx="540593" cy="26062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9F97C9-F631-0284-0589-50C96650C9E1}"/>
              </a:ext>
            </a:extLst>
          </p:cNvPr>
          <p:cNvSpPr/>
          <p:nvPr/>
        </p:nvSpPr>
        <p:spPr>
          <a:xfrm>
            <a:off x="4458386" y="589353"/>
            <a:ext cx="824773" cy="15734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09D95D-4C6B-189B-0C38-6C3B3E251BE2}"/>
              </a:ext>
            </a:extLst>
          </p:cNvPr>
          <p:cNvSpPr/>
          <p:nvPr/>
        </p:nvSpPr>
        <p:spPr>
          <a:xfrm>
            <a:off x="8441272" y="2249751"/>
            <a:ext cx="904672" cy="237529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D9B985-3337-A60E-3A42-3A85AAF4BA4B}"/>
              </a:ext>
            </a:extLst>
          </p:cNvPr>
          <p:cNvSpPr/>
          <p:nvPr/>
        </p:nvSpPr>
        <p:spPr>
          <a:xfrm rot="16200000">
            <a:off x="9223588" y="734120"/>
            <a:ext cx="540593" cy="26062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7FFEC5-8513-A42B-987B-90B5D9775F1A}"/>
              </a:ext>
            </a:extLst>
          </p:cNvPr>
          <p:cNvSpPr/>
          <p:nvPr/>
        </p:nvSpPr>
        <p:spPr>
          <a:xfrm>
            <a:off x="9959452" y="2037253"/>
            <a:ext cx="824773" cy="15734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03CD2EF-19D0-56BF-50F3-B8E439B3BDB6}"/>
              </a:ext>
            </a:extLst>
          </p:cNvPr>
          <p:cNvSpPr/>
          <p:nvPr/>
        </p:nvSpPr>
        <p:spPr>
          <a:xfrm>
            <a:off x="3319990" y="3982441"/>
            <a:ext cx="904672" cy="237529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06542B-1FAF-FA25-C089-E403B0A672CB}"/>
              </a:ext>
            </a:extLst>
          </p:cNvPr>
          <p:cNvSpPr/>
          <p:nvPr/>
        </p:nvSpPr>
        <p:spPr>
          <a:xfrm rot="16200000">
            <a:off x="4128929" y="2424311"/>
            <a:ext cx="540593" cy="26062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F02FAEC-3BE4-BDBC-9B1B-9831C4A5722C}"/>
              </a:ext>
            </a:extLst>
          </p:cNvPr>
          <p:cNvSpPr/>
          <p:nvPr/>
        </p:nvSpPr>
        <p:spPr>
          <a:xfrm>
            <a:off x="5253812" y="3797615"/>
            <a:ext cx="824773" cy="15734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2EE78DA-B68D-ABA2-F431-FFCD8CF133EB}"/>
              </a:ext>
            </a:extLst>
          </p:cNvPr>
          <p:cNvSpPr/>
          <p:nvPr/>
        </p:nvSpPr>
        <p:spPr>
          <a:xfrm>
            <a:off x="4193839" y="4439019"/>
            <a:ext cx="61645" cy="6678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B462246-86CC-DF69-18C4-D568368B286E}"/>
              </a:ext>
            </a:extLst>
          </p:cNvPr>
          <p:cNvSpPr/>
          <p:nvPr/>
        </p:nvSpPr>
        <p:spPr>
          <a:xfrm>
            <a:off x="3402786" y="5175509"/>
            <a:ext cx="103461" cy="12781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99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with green and red circles&#10;&#10;Description automatically generated">
            <a:extLst>
              <a:ext uri="{FF2B5EF4-FFF2-40B4-BE49-F238E27FC236}">
                <a16:creationId xmlns:a16="http://schemas.microsoft.com/office/drawing/2014/main" id="{FE2AB34E-6F67-37CD-FD55-DBF508FB8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99384" cy="3978613"/>
          </a:xfrm>
          <a:prstGeom prst="rect">
            <a:avLst/>
          </a:prstGeom>
        </p:spPr>
      </p:pic>
      <p:pic>
        <p:nvPicPr>
          <p:cNvPr id="3" name="Picture 2" descr="A map with a map of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72F7FF4F-A8FA-B0BA-8CF8-A7471BA15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02" y="2675106"/>
            <a:ext cx="7557198" cy="418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02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ell phone tower with many antennas&#10;&#10;Description automatically generated">
            <a:extLst>
              <a:ext uri="{FF2B5EF4-FFF2-40B4-BE49-F238E27FC236}">
                <a16:creationId xmlns:a16="http://schemas.microsoft.com/office/drawing/2014/main" id="{98269E9F-BA47-2521-89CE-2BE7592BAD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3448" r="5099" b="2335"/>
          <a:stretch/>
        </p:blipFill>
        <p:spPr>
          <a:xfrm>
            <a:off x="7869676" y="75202"/>
            <a:ext cx="4192622" cy="5577904"/>
          </a:xfrm>
          <a:prstGeom prst="rect">
            <a:avLst/>
          </a:prstGeom>
        </p:spPr>
      </p:pic>
      <p:pic>
        <p:nvPicPr>
          <p:cNvPr id="9" name="Picture 8" descr="A building with a power line&#10;&#10;Description automatically generated with medium confidence">
            <a:extLst>
              <a:ext uri="{FF2B5EF4-FFF2-40B4-BE49-F238E27FC236}">
                <a16:creationId xmlns:a16="http://schemas.microsoft.com/office/drawing/2014/main" id="{9F61797C-1834-F384-8F7C-9871D855A0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6174" r="3630"/>
          <a:stretch/>
        </p:blipFill>
        <p:spPr>
          <a:xfrm>
            <a:off x="129702" y="75202"/>
            <a:ext cx="4365959" cy="5119368"/>
          </a:xfrm>
          <a:prstGeom prst="rect">
            <a:avLst/>
          </a:prstGeom>
        </p:spPr>
      </p:pic>
      <p:pic>
        <p:nvPicPr>
          <p:cNvPr id="7" name="Picture 6" descr="A building with a pole and wires&#10;&#10;Description automatically generated with medium confidence">
            <a:extLst>
              <a:ext uri="{FF2B5EF4-FFF2-40B4-BE49-F238E27FC236}">
                <a16:creationId xmlns:a16="http://schemas.microsoft.com/office/drawing/2014/main" id="{93A5F01E-CF29-307D-9B2A-B6E03AEE31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4941" r="5492" b="3040"/>
          <a:stretch/>
        </p:blipFill>
        <p:spPr>
          <a:xfrm>
            <a:off x="4153709" y="1505169"/>
            <a:ext cx="4365958" cy="511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11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6076-1FCC-4350-8278-6B228E437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1843" y="1405984"/>
            <a:ext cx="12655686" cy="494617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T-Mobile</a:t>
            </a:r>
            <a:br>
              <a:rPr lang="en-US" dirty="0"/>
            </a:br>
            <a:r>
              <a:rPr lang="en-US" sz="4000" dirty="0"/>
              <a:t>Colocation on Yeshiva School Rooftop Site</a:t>
            </a:r>
            <a:br>
              <a:rPr lang="en-US" sz="40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200" dirty="0"/>
              <a:t>Application 2023072186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743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97</Words>
  <Application>Microsoft Office PowerPoint</Application>
  <PresentationFormat>Widescreen</PresentationFormat>
  <Paragraphs>21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1_Office Theme</vt:lpstr>
      <vt:lpstr> Telecommunications Facilities Coordinating Group (TFCG) Slide Deck</vt:lpstr>
      <vt:lpstr>AT&amp;T/Verizon/T-Mobile New (temporary) Monopole and Colocation Yeshiva School Temp Monopole site  Application 2023072184 – AT&amp;T New pole Application 2023072183 – Verizon colocation Application 2023072180 – T-Mobile Monopole colocation  </vt:lpstr>
      <vt:lpstr>PowerPoint Presentation</vt:lpstr>
      <vt:lpstr>Yeshiva Monopole</vt:lpstr>
      <vt:lpstr>PowerPoint Presentation</vt:lpstr>
      <vt:lpstr>PowerPoint Presentation</vt:lpstr>
      <vt:lpstr>PowerPoint Presentation</vt:lpstr>
      <vt:lpstr>PowerPoint Presentation</vt:lpstr>
      <vt:lpstr>T-Mobile Colocation on Yeshiva School Rooftop Site   Application 2023072186 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Elias</dc:creator>
  <cp:lastModifiedBy>Julie Elias</cp:lastModifiedBy>
  <cp:revision>6</cp:revision>
  <dcterms:created xsi:type="dcterms:W3CDTF">2023-10-03T21:55:12Z</dcterms:created>
  <dcterms:modified xsi:type="dcterms:W3CDTF">2023-10-23T15:13:03Z</dcterms:modified>
</cp:coreProperties>
</file>