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58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3" r:id="rId10"/>
    <p:sldId id="474" r:id="rId11"/>
    <p:sldId id="472" r:id="rId12"/>
    <p:sldId id="475" r:id="rId13"/>
    <p:sldId id="476" r:id="rId14"/>
    <p:sldId id="4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89261" autoAdjust="0"/>
  </p:normalViewPr>
  <p:slideViewPr>
    <p:cSldViewPr snapToGrid="0">
      <p:cViewPr>
        <p:scale>
          <a:sx n="100" d="100"/>
          <a:sy n="100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6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9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0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6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57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10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70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5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9FBCA4-9126-4FFC-B11E-A07930E13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 fontScale="90000"/>
          </a:bodyPr>
          <a:lstStyle/>
          <a:p>
            <a:br>
              <a:rPr lang="en-US" sz="4600" dirty="0"/>
            </a:br>
            <a:r>
              <a:rPr lang="en-US" sz="4600" dirty="0"/>
              <a:t>Telecommunications Facilities Coordinating Group</a:t>
            </a:r>
            <a:br>
              <a:rPr lang="en-US" sz="4600" dirty="0"/>
            </a:br>
            <a:r>
              <a:rPr lang="en-US" sz="4600" dirty="0"/>
              <a:t>(TFCG) Slide Deck</a:t>
            </a: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ACE90FB-C405-466B-3D72-60797F54D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235816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798421-9250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FBDD05-21A1-9A02-F494-ABD319A01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" y="1089790"/>
            <a:ext cx="4182110" cy="55741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E44E06A0-775C-DBBC-6872-483D9A33E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8941" y="3041463"/>
            <a:ext cx="720090" cy="243205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6F594-F3C0-5F5E-1B83-EAAD06D3E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655" y="387863"/>
            <a:ext cx="6692267" cy="62761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472EFF-EEAE-F0CC-C306-181B28F6C5E1}"/>
              </a:ext>
            </a:extLst>
          </p:cNvPr>
          <p:cNvSpPr/>
          <p:nvPr/>
        </p:nvSpPr>
        <p:spPr>
          <a:xfrm>
            <a:off x="9857055" y="1737360"/>
            <a:ext cx="2019985" cy="802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050305-9417-BF27-4C1E-87D3EB3272F3}"/>
              </a:ext>
            </a:extLst>
          </p:cNvPr>
          <p:cNvSpPr/>
          <p:nvPr/>
        </p:nvSpPr>
        <p:spPr>
          <a:xfrm>
            <a:off x="5458410" y="2881348"/>
            <a:ext cx="2019985" cy="6238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8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Holy Cross Hospital South Building </a:t>
            </a:r>
            <a:r>
              <a:rPr lang="en-US" sz="3600" dirty="0">
                <a:solidFill>
                  <a:srgbClr val="FFFFFF"/>
                </a:solidFill>
              </a:rPr>
              <a:t>(2023072178)</a:t>
            </a:r>
          </a:p>
        </p:txBody>
      </p:sp>
    </p:spTree>
    <p:extLst>
      <p:ext uri="{BB962C8B-B14F-4D97-AF65-F5344CB8AC3E}">
        <p14:creationId xmlns:p14="http://schemas.microsoft.com/office/powerpoint/2010/main" val="3878496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34099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2023072178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map of a neighborhood&#10;&#10;Description automatically generated">
            <a:extLst>
              <a:ext uri="{FF2B5EF4-FFF2-40B4-BE49-F238E27FC236}">
                <a16:creationId xmlns:a16="http://schemas.microsoft.com/office/drawing/2014/main" id="{2F3A8151-372C-FB4F-0521-AC08AF3D1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925" y="1419706"/>
            <a:ext cx="5514150" cy="49681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0DE72FC-1FDA-3923-9774-D21EAB1FE2C6}"/>
              </a:ext>
            </a:extLst>
          </p:cNvPr>
          <p:cNvSpPr/>
          <p:nvPr/>
        </p:nvSpPr>
        <p:spPr>
          <a:xfrm>
            <a:off x="5842507" y="3824605"/>
            <a:ext cx="527306" cy="556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4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33725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FFFFFF"/>
                </a:solidFill>
              </a:rPr>
              <a:t>2023072178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33584-EADB-91D4-0D66-4CF8A207B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580" y="1353633"/>
            <a:ext cx="9075420" cy="5000702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1176635E-DE36-383B-7C3E-E6F9A0993E5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26560" y="3854749"/>
            <a:ext cx="898817" cy="371810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1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14325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>
                <a:solidFill>
                  <a:srgbClr val="FFFFFF"/>
                </a:solidFill>
              </a:rPr>
              <a:t>2023072178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FBB07-348C-0CAC-0991-1A0944E703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560" y="952500"/>
            <a:ext cx="9265920" cy="54852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8975879-1E19-D186-A0E8-8F49A1DDD9C2}"/>
              </a:ext>
            </a:extLst>
          </p:cNvPr>
          <p:cNvSpPr/>
          <p:nvPr/>
        </p:nvSpPr>
        <p:spPr>
          <a:xfrm rot="19264633">
            <a:off x="1918804" y="2790730"/>
            <a:ext cx="871005" cy="2794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59A38EA-5BB3-1C08-69FD-807E283CC5D1}"/>
              </a:ext>
            </a:extLst>
          </p:cNvPr>
          <p:cNvSpPr/>
          <p:nvPr/>
        </p:nvSpPr>
        <p:spPr>
          <a:xfrm rot="11927013">
            <a:off x="4918712" y="5877515"/>
            <a:ext cx="871005" cy="2794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CF8B536-534D-51F2-2128-469C5DE0B5B8}"/>
              </a:ext>
            </a:extLst>
          </p:cNvPr>
          <p:cNvSpPr/>
          <p:nvPr/>
        </p:nvSpPr>
        <p:spPr>
          <a:xfrm rot="1919854">
            <a:off x="8035124" y="1282119"/>
            <a:ext cx="871005" cy="2794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1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799423-050560 </a:t>
            </a:r>
            <a:r>
              <a:rPr lang="en-US" sz="3600" dirty="0">
                <a:solidFill>
                  <a:srgbClr val="FFFFFF"/>
                </a:solidFill>
              </a:rPr>
              <a:t>(2023052154)</a:t>
            </a:r>
          </a:p>
        </p:txBody>
      </p:sp>
    </p:spTree>
    <p:extLst>
      <p:ext uri="{BB962C8B-B14F-4D97-AF65-F5344CB8AC3E}">
        <p14:creationId xmlns:p14="http://schemas.microsoft.com/office/powerpoint/2010/main" val="295261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799423-050560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F8F60-59AB-D78C-A759-15146E6796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80" b="16023"/>
          <a:stretch/>
        </p:blipFill>
        <p:spPr bwMode="auto">
          <a:xfrm>
            <a:off x="2588387" y="1468861"/>
            <a:ext cx="6535293" cy="4617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1E9CCF0-EC0E-7C20-0647-E20D282DF44F}"/>
              </a:ext>
            </a:extLst>
          </p:cNvPr>
          <p:cNvSpPr/>
          <p:nvPr/>
        </p:nvSpPr>
        <p:spPr>
          <a:xfrm>
            <a:off x="5592380" y="3499399"/>
            <a:ext cx="527306" cy="556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1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C87905-D952-76AC-BF1B-A7963426AE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8" r="22558" b="3741"/>
          <a:stretch/>
        </p:blipFill>
        <p:spPr bwMode="auto">
          <a:xfrm>
            <a:off x="1300480" y="1166647"/>
            <a:ext cx="3209290" cy="5313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799423-050560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5E322-C3B9-20C6-6A1F-E3B887E333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7514897" y="12801"/>
            <a:ext cx="4099034" cy="67530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AEF5B2-BE2C-9EDA-2FF7-CC3955167DE7}"/>
              </a:ext>
            </a:extLst>
          </p:cNvPr>
          <p:cNvSpPr/>
          <p:nvPr/>
        </p:nvSpPr>
        <p:spPr>
          <a:xfrm>
            <a:off x="7514897" y="180712"/>
            <a:ext cx="2035503" cy="9859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0D1355-75A5-842D-1BF8-6AEE978A2680}"/>
              </a:ext>
            </a:extLst>
          </p:cNvPr>
          <p:cNvSpPr/>
          <p:nvPr/>
        </p:nvSpPr>
        <p:spPr>
          <a:xfrm>
            <a:off x="7514896" y="4686300"/>
            <a:ext cx="2035503" cy="819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4E106E64-1206-447B-F8AA-7931FC74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265" y="1166647"/>
            <a:ext cx="720090" cy="243205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789421-700970 </a:t>
            </a:r>
            <a:r>
              <a:rPr lang="en-US" sz="3600" dirty="0">
                <a:solidFill>
                  <a:srgbClr val="FFFFFF"/>
                </a:solidFill>
              </a:rPr>
              <a:t>(2023052158)</a:t>
            </a:r>
          </a:p>
        </p:txBody>
      </p:sp>
    </p:spTree>
    <p:extLst>
      <p:ext uri="{BB962C8B-B14F-4D97-AF65-F5344CB8AC3E}">
        <p14:creationId xmlns:p14="http://schemas.microsoft.com/office/powerpoint/2010/main" val="413892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789421-700970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F502D3-CF2B-C50C-3DAA-2B97E65A4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397" y="1326678"/>
            <a:ext cx="6961505" cy="521416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B13907B-AA8E-13DA-0483-483FDA87341B}"/>
              </a:ext>
            </a:extLst>
          </p:cNvPr>
          <p:cNvSpPr/>
          <p:nvPr/>
        </p:nvSpPr>
        <p:spPr>
          <a:xfrm>
            <a:off x="3407980" y="2686599"/>
            <a:ext cx="527306" cy="556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7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AC24D0-4F61-EA08-068D-F1DAE666E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852" y="75095"/>
            <a:ext cx="5028274" cy="67199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789421-700970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859429-93F6-288F-FA0B-34A2E8078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4" y="1200150"/>
            <a:ext cx="4034155" cy="53778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54BD4BC5-2A49-119C-681C-0F4CC6D58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631" y="1515745"/>
            <a:ext cx="626444" cy="197824"/>
          </a:xfrm>
          <a:prstGeom prst="leftArrow">
            <a:avLst>
              <a:gd name="adj1" fmla="val 50000"/>
              <a:gd name="adj2" fmla="val 7222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869B5381-D8FC-76D4-994A-DC1A5EE2D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813" y="4553585"/>
            <a:ext cx="626444" cy="197824"/>
          </a:xfrm>
          <a:prstGeom prst="leftArrow">
            <a:avLst>
              <a:gd name="adj1" fmla="val 50000"/>
              <a:gd name="adj2" fmla="val 72222"/>
            </a:avLst>
          </a:prstGeom>
          <a:solidFill>
            <a:schemeClr val="accent5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A8165B-02EF-F561-572E-707B4A9E1290}"/>
              </a:ext>
            </a:extLst>
          </p:cNvPr>
          <p:cNvSpPr/>
          <p:nvPr/>
        </p:nvSpPr>
        <p:spPr>
          <a:xfrm>
            <a:off x="10149840" y="527123"/>
            <a:ext cx="1351280" cy="9886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0DB411-0B77-2BE3-16E5-D19679CF7149}"/>
              </a:ext>
            </a:extLst>
          </p:cNvPr>
          <p:cNvSpPr/>
          <p:nvPr/>
        </p:nvSpPr>
        <p:spPr>
          <a:xfrm>
            <a:off x="10149840" y="4012002"/>
            <a:ext cx="1351280" cy="18807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91103" y="2155371"/>
            <a:ext cx="728015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Crown Castle/T-Mobile @ </a:t>
            </a:r>
          </a:p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798421-9250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(2023052168)</a:t>
            </a:r>
          </a:p>
        </p:txBody>
      </p:sp>
    </p:spTree>
    <p:extLst>
      <p:ext uri="{BB962C8B-B14F-4D97-AF65-F5344CB8AC3E}">
        <p14:creationId xmlns:p14="http://schemas.microsoft.com/office/powerpoint/2010/main" val="216583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798421-9250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1A90A4-508E-B576-63F2-A7FFA006D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622" y="1595515"/>
            <a:ext cx="5393055" cy="46817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83556FF-5D93-D7FA-B869-C33889AA5AB0}"/>
              </a:ext>
            </a:extLst>
          </p:cNvPr>
          <p:cNvSpPr/>
          <p:nvPr/>
        </p:nvSpPr>
        <p:spPr>
          <a:xfrm>
            <a:off x="5328220" y="3936365"/>
            <a:ext cx="527306" cy="556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02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5007</TotalTime>
  <Words>78</Words>
  <Application>Microsoft Office PowerPoint</Application>
  <PresentationFormat>Widescreen</PresentationFormat>
  <Paragraphs>30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 Telecommunications Facilities Coordinating Group (TFCG) Slide Deck</vt:lpstr>
      <vt:lpstr>PowerPoint Presentation</vt:lpstr>
      <vt:lpstr>PEPCO 799423-050560</vt:lpstr>
      <vt:lpstr>PowerPoint Presentation</vt:lpstr>
      <vt:lpstr>PowerPoint Presentation</vt:lpstr>
      <vt:lpstr>PEPCO 789421-700970</vt:lpstr>
      <vt:lpstr>PEPCO 789421-700970</vt:lpstr>
      <vt:lpstr>PowerPoint Presentation</vt:lpstr>
      <vt:lpstr>PEPCO 798421-9250</vt:lpstr>
      <vt:lpstr>PowerPoint Presentation</vt:lpstr>
      <vt:lpstr>PowerPoint Presentation</vt:lpstr>
      <vt:lpstr>2023072178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WMATA@ Brookeville     Tower</dc:title>
  <dc:creator>James Crane</dc:creator>
  <cp:lastModifiedBy>Julie Elias</cp:lastModifiedBy>
  <cp:revision>110</cp:revision>
  <dcterms:created xsi:type="dcterms:W3CDTF">2020-12-30T18:47:40Z</dcterms:created>
  <dcterms:modified xsi:type="dcterms:W3CDTF">2023-09-06T17:58:44Z</dcterms:modified>
</cp:coreProperties>
</file>