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3" r:id="rId2"/>
    <p:sldId id="330" r:id="rId3"/>
    <p:sldId id="334" r:id="rId4"/>
    <p:sldId id="286" r:id="rId5"/>
    <p:sldId id="331" r:id="rId6"/>
    <p:sldId id="282" r:id="rId7"/>
    <p:sldId id="283" r:id="rId8"/>
    <p:sldId id="281" r:id="rId9"/>
    <p:sldId id="291" r:id="rId10"/>
    <p:sldId id="28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660"/>
  </p:normalViewPr>
  <p:slideViewPr>
    <p:cSldViewPr snapToGrid="0">
      <p:cViewPr varScale="1">
        <p:scale>
          <a:sx n="62" d="100"/>
          <a:sy n="62" d="100"/>
        </p:scale>
        <p:origin x="6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BB8D2-C872-4750-860C-2E82EFB224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5BDA02-0CAA-4332-8D20-67ADA1D48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4150A-772F-494C-9A7A-30CB93A4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0E1AF-D745-4219-852B-229CADC4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E56F9-CC05-4DD7-9C0A-1E29EFFE0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42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C9055-4AA5-48CE-8501-90D1218D8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D1165A-A4B6-468F-8B94-CE18A8BCC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9715E-69AA-4CFA-9155-EE2A42CE6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0B0C1-3022-4DB4-8FE0-A9CA3EB8B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503AB-45CB-4E29-8EB7-CAC8D808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37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D7303D-49B5-492F-896D-31EA4BD893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2D6EF2-D21D-4954-AF91-E33797B42D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C3B57-DF49-44A8-9BD8-FF6B6FE94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B34CF-4B83-4345-ADBC-4917BA7C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136F9-B423-43E3-AC1E-023B2FC5C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97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F2792-9E7B-4819-8116-CA11C4043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FEBDF-3645-4CBC-A8E3-456B1DEB6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38832-0B13-41CB-B9CA-9E48CB92D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4A0AE-31FE-4AD7-8373-35258564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140AF-A872-4784-9DE1-E17297EAA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49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513B8-6716-40EA-9B20-B8ABDAFC9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B83A1-AF8D-458A-84A8-AC3110F99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D1218-74E4-46EC-8422-F50696A56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9C886-84F6-4363-BDB1-899CDCD3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999D4-D8AA-40D0-9B41-184C9E630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8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097D5-6021-49FA-A0BF-CD6C4B2C4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3B218-CB48-49C6-BAD2-14F2CE113B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008708-2510-480F-913D-BD6DC3FC7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829DCF-D78C-4EE8-9EA8-ADB9FF6B4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25913-1DD4-4E96-AC6E-ACAF6164F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72936-5737-4AF0-896C-09CDD972F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3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204E9-1488-4C74-9DCE-FE8363DE2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DACFA-F4AE-4143-9B3A-8D551DA1D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AE1E75-D5A7-4397-A8AE-1D58A9E3A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871D09-E4E2-4239-B3DD-A782433DBD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4E4D31-62A1-45F7-A4DD-A3A0918379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BB88D5-6E78-4B19-BF03-56180A744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58E71-D398-4B96-B38B-4A124DCF3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46F6BD-B4D1-435B-B1D7-0748F953F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436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98E3-93E4-4E16-B472-6F29401E3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F2156E-F0F1-468E-B9B7-99AC4A05F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D1C80F-EAC8-488C-A521-293325A04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DF1958-2881-4B9D-8219-AC101D894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5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0D40D8-EE4D-4CFD-A021-CF84E666F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821182-5A85-4E8B-B1D6-497D70BCF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8DCF6-8133-44F0-AF8A-E9F73BE58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30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3E658-F4B3-4CB8-8ABC-6D2ADE753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4774E-8BAB-4EE1-B953-39C263C9C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FEB96D-7971-4E0D-BBA0-10652F1D78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B5AFDB-C96B-42DB-9DA0-D989C4D6D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D959EB-8A20-4F9F-BBAF-8DDA99AE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6A0C7-9ECB-4F25-B707-090DA157A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923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91CE-4654-434F-9DF9-A36BC7BA8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402A0D-66FC-45D9-8553-C1E8601ED5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C48F75-20F5-468C-946E-71F6403D7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213998-4011-4DA7-8041-75C0B6C74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5F7784-9094-41C1-BD85-B49BC44B8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F89DB-0170-4F28-B648-B3C5F4D07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34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2633F0-1F16-4A08-A526-8F2CF33D0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79257-1E04-4BAF-A25D-7FA497687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99997-3D74-4DEF-AEE6-BB88B68A18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00BE9-D7CA-4779-906D-3CE2146CF39B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14566-B20D-4A00-9991-AC2D23818B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215D6-0628-45A9-8AAB-A5962DAE80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0B388-32DB-4FE7-A63C-EAECA6685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57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maps/ENKhkfwGkMn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goo.gl/maps/QdJCJm7GnhS2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Knights of Columbus 2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E75C254-8B13-4434-8261-B97036D2F7C1}"/>
              </a:ext>
            </a:extLst>
          </p:cNvPr>
          <p:cNvPicPr/>
          <p:nvPr/>
        </p:nvPicPr>
        <p:blipFill rotWithShape="1">
          <a:blip r:embed="rId2"/>
          <a:srcRect l="10897" t="10826" r="12393" b="13960"/>
          <a:stretch/>
        </p:blipFill>
        <p:spPr bwMode="auto">
          <a:xfrm>
            <a:off x="378068" y="621847"/>
            <a:ext cx="5625964" cy="35135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BCD572-3B16-4C78-AE5F-CDB570F0FDB8}"/>
              </a:ext>
            </a:extLst>
          </p:cNvPr>
          <p:cNvPicPr/>
          <p:nvPr/>
        </p:nvPicPr>
        <p:blipFill rotWithShape="1">
          <a:blip r:embed="rId3"/>
          <a:srcRect l="21047" t="11586" r="5983" b="9782"/>
          <a:stretch/>
        </p:blipFill>
        <p:spPr bwMode="auto">
          <a:xfrm>
            <a:off x="6187969" y="621847"/>
            <a:ext cx="5479423" cy="3657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29C5147-4B6B-4B89-A9EF-D2B77C2BF73E}"/>
              </a:ext>
            </a:extLst>
          </p:cNvPr>
          <p:cNvSpPr/>
          <p:nvPr/>
        </p:nvSpPr>
        <p:spPr>
          <a:xfrm>
            <a:off x="9339209" y="3295839"/>
            <a:ext cx="195209" cy="266321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283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4E9A93-0EB1-429C-8889-00CE3B98F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3" y="0"/>
            <a:ext cx="12118694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2" y="38510"/>
            <a:ext cx="5781198" cy="952090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Pepco 802422-090050 / 902 Merrimac Drive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67C9EF-A1F7-461E-B1AD-CADC2AEDAC2C}"/>
              </a:ext>
            </a:extLst>
          </p:cNvPr>
          <p:cNvSpPr txBox="1"/>
          <p:nvPr/>
        </p:nvSpPr>
        <p:spPr>
          <a:xfrm>
            <a:off x="121762" y="6036370"/>
            <a:ext cx="361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https://goo.gl/maps/ENKhkfwGkMn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211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" y="10"/>
            <a:ext cx="5881053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Knights of Columbus 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186B71-297D-4E2B-85C0-8494CDD95F12}"/>
              </a:ext>
            </a:extLst>
          </p:cNvPr>
          <p:cNvPicPr/>
          <p:nvPr/>
        </p:nvPicPr>
        <p:blipFill rotWithShape="1">
          <a:blip r:embed="rId2"/>
          <a:srcRect l="21047" t="11776" r="9509" b="8832"/>
          <a:stretch/>
        </p:blipFill>
        <p:spPr bwMode="auto">
          <a:xfrm>
            <a:off x="195768" y="1301871"/>
            <a:ext cx="6112092" cy="46849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235A2F-E2DB-4CCB-8DB2-B8C686BCAC07}"/>
              </a:ext>
            </a:extLst>
          </p:cNvPr>
          <p:cNvPicPr/>
          <p:nvPr/>
        </p:nvPicPr>
        <p:blipFill rotWithShape="1">
          <a:blip r:embed="rId3"/>
          <a:srcRect l="5876" t="12398" r="56517" b="5413"/>
          <a:stretch/>
        </p:blipFill>
        <p:spPr bwMode="auto">
          <a:xfrm>
            <a:off x="6307860" y="1000904"/>
            <a:ext cx="5199195" cy="52868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8568589" y="1551102"/>
            <a:ext cx="677735" cy="442085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3138845" y="2295128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2480469" y="2295128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1648497" y="4030106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4036786" y="4030106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3638410" y="468231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1988266" y="468231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783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" y="10"/>
            <a:ext cx="5881053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Knights of Columbus 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351633-E2FC-4269-9FE1-4599E2E10E95}"/>
              </a:ext>
            </a:extLst>
          </p:cNvPr>
          <p:cNvPicPr/>
          <p:nvPr/>
        </p:nvPicPr>
        <p:blipFill rotWithShape="1">
          <a:blip r:embed="rId2"/>
          <a:srcRect l="33547" t="12917" r="11859" b="8072"/>
          <a:stretch/>
        </p:blipFill>
        <p:spPr bwMode="auto">
          <a:xfrm>
            <a:off x="104773" y="994766"/>
            <a:ext cx="10284290" cy="55709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5389078" y="3952981"/>
            <a:ext cx="1193495" cy="142040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186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C9D6A8E-0983-4258-987D-EE76B749AC17}"/>
              </a:ext>
            </a:extLst>
          </p:cNvPr>
          <p:cNvSpPr txBox="1">
            <a:spLocks/>
          </p:cNvSpPr>
          <p:nvPr/>
        </p:nvSpPr>
        <p:spPr>
          <a:xfrm>
            <a:off x="5021821" y="3812954"/>
            <a:ext cx="6465287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Knights of Columbus 2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4ABE335-9AF9-49FD-8858-2DB4BA211FE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735"/>
          <a:stretch/>
        </p:blipFill>
        <p:spPr>
          <a:xfrm rot="5400000">
            <a:off x="-709406" y="1348774"/>
            <a:ext cx="6214534" cy="41604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1756AF-BEDD-48CC-9832-F01EE9C6721F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3" r="51105"/>
          <a:stretch/>
        </p:blipFill>
        <p:spPr bwMode="auto">
          <a:xfrm rot="5400000">
            <a:off x="6758744" y="-1805085"/>
            <a:ext cx="3008188" cy="721708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93CC70B3-A5BE-41F8-B560-F305A5E8AD1B}"/>
              </a:ext>
            </a:extLst>
          </p:cNvPr>
          <p:cNvSpPr/>
          <p:nvPr/>
        </p:nvSpPr>
        <p:spPr>
          <a:xfrm>
            <a:off x="7572054" y="1515780"/>
            <a:ext cx="493160" cy="28767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86A11AD-C178-42C3-A0CE-3D29AF8E5962}"/>
              </a:ext>
            </a:extLst>
          </p:cNvPr>
          <p:cNvSpPr/>
          <p:nvPr/>
        </p:nvSpPr>
        <p:spPr>
          <a:xfrm>
            <a:off x="534256" y="2233259"/>
            <a:ext cx="871592" cy="30445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403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F67C9EF-A1F7-461E-B1AD-CADC2AEDAC2C}"/>
              </a:ext>
            </a:extLst>
          </p:cNvPr>
          <p:cNvSpPr txBox="1"/>
          <p:nvPr/>
        </p:nvSpPr>
        <p:spPr>
          <a:xfrm>
            <a:off x="121762" y="6036370"/>
            <a:ext cx="361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https://goo.gl/maps/QdJCJm7GnhS2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820632-186F-4F9D-908D-7D8E5CD5C453}"/>
              </a:ext>
            </a:extLst>
          </p:cNvPr>
          <p:cNvPicPr/>
          <p:nvPr/>
        </p:nvPicPr>
        <p:blipFill rotWithShape="1">
          <a:blip r:embed="rId3"/>
          <a:srcRect l="4808" t="20133" r="2564" b="8452"/>
          <a:stretch/>
        </p:blipFill>
        <p:spPr bwMode="auto">
          <a:xfrm>
            <a:off x="0" y="38510"/>
            <a:ext cx="12192000" cy="67809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2" y="38510"/>
            <a:ext cx="5781198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FFFF"/>
                </a:solidFill>
              </a:rPr>
              <a:t>Knights of Columbus 2</a:t>
            </a:r>
          </a:p>
        </p:txBody>
      </p:sp>
    </p:spTree>
    <p:extLst>
      <p:ext uri="{BB962C8B-B14F-4D97-AF65-F5344CB8AC3E}">
        <p14:creationId xmlns:p14="http://schemas.microsoft.com/office/powerpoint/2010/main" val="4084653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600">
                <a:solidFill>
                  <a:srgbClr val="FFFFFF"/>
                </a:solidFill>
              </a:rPr>
              <a:t>Pepco 802422-090050 / 902 Merrimac Drive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A39418-7776-4363-AAA8-CD2D66EE2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424" y="307731"/>
            <a:ext cx="3693148" cy="39976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E16F63-D81E-42A0-A8D0-4B77FDA0C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043" y="485637"/>
            <a:ext cx="5455917" cy="3641824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ECCC959-3630-4FF5-B0D9-C1EB48B1DA2D}"/>
              </a:ext>
            </a:extLst>
          </p:cNvPr>
          <p:cNvSpPr/>
          <p:nvPr/>
        </p:nvSpPr>
        <p:spPr>
          <a:xfrm>
            <a:off x="12733867" y="2177741"/>
            <a:ext cx="504660" cy="257616"/>
          </a:xfrm>
          <a:prstGeom prst="rightArrow">
            <a:avLst>
              <a:gd name="adj1" fmla="val 50000"/>
              <a:gd name="adj2" fmla="val 688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427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" y="10"/>
            <a:ext cx="5673727" cy="1028690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Pepco 802422-090050 / 902 Merrimac Drive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-541699" y="3469350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-924560" y="4047030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-1820408" y="2433030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-1094444" y="2433030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-2427479" y="3469350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-2063723" y="4090173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F92175-5786-4A2A-BC1D-AF29687B6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187" y="1028700"/>
            <a:ext cx="9238476" cy="5283200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F25DDFD5-F3A2-423F-97ED-83294AFE357D}"/>
              </a:ext>
            </a:extLst>
          </p:cNvPr>
          <p:cNvSpPr/>
          <p:nvPr/>
        </p:nvSpPr>
        <p:spPr>
          <a:xfrm>
            <a:off x="7560874" y="1949141"/>
            <a:ext cx="504660" cy="257616"/>
          </a:xfrm>
          <a:prstGeom prst="rightArrow">
            <a:avLst>
              <a:gd name="adj1" fmla="val 50000"/>
              <a:gd name="adj2" fmla="val 688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176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4" y="10"/>
            <a:ext cx="5178426" cy="1003290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>
                <a:solidFill>
                  <a:srgbClr val="FFFFFF"/>
                </a:solidFill>
              </a:rPr>
              <a:t>Pepco 802422-090050 / 902 Merrimac Drive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4BF5C55-3712-4A31-AE7C-5281B8EB0847}"/>
              </a:ext>
            </a:extLst>
          </p:cNvPr>
          <p:cNvSpPr/>
          <p:nvPr/>
        </p:nvSpPr>
        <p:spPr>
          <a:xfrm>
            <a:off x="-842492" y="1763551"/>
            <a:ext cx="639029" cy="490145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1DE711E-BC42-4B92-B4D1-76D4FADA0957}"/>
              </a:ext>
            </a:extLst>
          </p:cNvPr>
          <p:cNvSpPr/>
          <p:nvPr/>
        </p:nvSpPr>
        <p:spPr>
          <a:xfrm>
            <a:off x="12814037" y="4838355"/>
            <a:ext cx="639029" cy="490145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1DAE034F-6BAC-47A0-AFEE-A8001F029A7B}"/>
              </a:ext>
            </a:extLst>
          </p:cNvPr>
          <p:cNvSpPr/>
          <p:nvPr/>
        </p:nvSpPr>
        <p:spPr>
          <a:xfrm>
            <a:off x="12733867" y="2177741"/>
            <a:ext cx="504660" cy="257616"/>
          </a:xfrm>
          <a:prstGeom prst="rightArrow">
            <a:avLst>
              <a:gd name="adj1" fmla="val 50000"/>
              <a:gd name="adj2" fmla="val 688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211890-EFEF-4C81-89FB-D81BB21F8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4" y="1308090"/>
            <a:ext cx="5993892" cy="5549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86C90F-D994-4D33-9041-6BB10ECAF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368" y="477243"/>
            <a:ext cx="4233283" cy="63936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589B02-8F58-4E0A-9E05-B6E82C66E8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487"/>
          <a:stretch/>
        </p:blipFill>
        <p:spPr>
          <a:xfrm>
            <a:off x="8539131" y="0"/>
            <a:ext cx="3652869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029D91B-3F8B-4054-87FB-441F23050472}"/>
              </a:ext>
            </a:extLst>
          </p:cNvPr>
          <p:cNvSpPr/>
          <p:nvPr/>
        </p:nvSpPr>
        <p:spPr>
          <a:xfrm>
            <a:off x="12666682" y="3837967"/>
            <a:ext cx="639029" cy="490145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3667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Pepco 802422-090050 / 902 Merrimac Drive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9CA0705-16C5-4395-9C8E-EFF021A88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997" y="655965"/>
            <a:ext cx="1971675" cy="3600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346398-4049-45D7-8C6C-CE11344FE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175" y="865515"/>
            <a:ext cx="1771650" cy="3390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A26ACE-A656-4DF2-A646-9B4551DEC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625" y="714741"/>
            <a:ext cx="3105150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980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68</Words>
  <Application>Microsoft Office PowerPoint</Application>
  <PresentationFormat>Widescreen</PresentationFormat>
  <Paragraphs>12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Knights of Columbus 2</vt:lpstr>
      <vt:lpstr>Knights of Columbus 2</vt:lpstr>
      <vt:lpstr>Knights of Columbus 2</vt:lpstr>
      <vt:lpstr>PowerPoint Presentation</vt:lpstr>
      <vt:lpstr>Knights of Columbus 2</vt:lpstr>
      <vt:lpstr>Pepco 802422-090050 / 902 Merrimac Drive</vt:lpstr>
      <vt:lpstr>Pepco 802422-090050 / 902 Merrimac Drive</vt:lpstr>
      <vt:lpstr>Pepco 802422-090050 / 902 Merrimac Drive</vt:lpstr>
      <vt:lpstr>Pepco 802422-090050 / 902 Merrimac Drive</vt:lpstr>
      <vt:lpstr>Pepco 802422-090050 / 902 Merrimac Drive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Knights of Columbus 2</dc:title>
  <dc:creator>Jasmina Rivas</dc:creator>
  <cp:lastModifiedBy>Jasmina Rivas</cp:lastModifiedBy>
  <cp:revision>5</cp:revision>
  <dcterms:created xsi:type="dcterms:W3CDTF">2019-02-27T16:14:51Z</dcterms:created>
  <dcterms:modified xsi:type="dcterms:W3CDTF">2019-02-27T21:51:35Z</dcterms:modified>
</cp:coreProperties>
</file>