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29" r:id="rId2"/>
    <p:sldId id="334" r:id="rId3"/>
    <p:sldId id="330" r:id="rId4"/>
    <p:sldId id="332" r:id="rId5"/>
    <p:sldId id="331" r:id="rId6"/>
    <p:sldId id="333" r:id="rId7"/>
    <p:sldId id="287" r:id="rId8"/>
    <p:sldId id="289" r:id="rId9"/>
    <p:sldId id="288" r:id="rId10"/>
    <p:sldId id="337" r:id="rId11"/>
    <p:sldId id="335" r:id="rId12"/>
    <p:sldId id="336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383" autoAdjust="0"/>
  </p:normalViewPr>
  <p:slideViewPr>
    <p:cSldViewPr snapToGrid="0">
      <p:cViewPr varScale="1">
        <p:scale>
          <a:sx n="50" d="100"/>
          <a:sy n="50" d="100"/>
        </p:scale>
        <p:origin x="11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A150B-4087-43B8-9D25-F03E9E7EE7C4}" type="datetimeFigureOut">
              <a:rPr lang="en-US" smtClean="0"/>
              <a:t>5/31/2019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DC2BA-B651-40E1-A86B-C3019BF89E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8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482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73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895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650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178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984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36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26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386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6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135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62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B8D2-C872-4750-860C-2E82EFB22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BDA02-0CAA-4332-8D20-67ADA1D48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150A-772F-494C-9A7A-30CB93A4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5/31/2019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0E1AF-D745-4219-852B-229CADC4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E56F9-CC05-4DD7-9C0A-1E29EFFE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4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9055-4AA5-48CE-8501-90D1218D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1165A-A4B6-468F-8B94-CE18A8BCC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715E-69AA-4CFA-9155-EE2A42CE6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5/31/2019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0B0C1-3022-4DB4-8FE0-A9CA3EB8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503AB-45CB-4E29-8EB7-CAC8D808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3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D7303D-49B5-492F-896D-31EA4BD89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D6EF2-D21D-4954-AF91-E33797B42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C3B57-DF49-44A8-9BD8-FF6B6FE9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5/31/2019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B34CF-4B83-4345-ADBC-4917BA7C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136F9-B423-43E3-AC1E-023B2FC5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7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2792-9E7B-4819-8116-CA11C404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FEBDF-3645-4CBC-A8E3-456B1DEB6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38832-0B13-41CB-B9CA-9E48CB92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5/31/2019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4A0AE-31FE-4AD7-8373-35258564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40AF-A872-4784-9DE1-E17297EA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4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13B8-6716-40EA-9B20-B8ABDAFC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B83A1-AF8D-458A-84A8-AC3110F99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D1218-74E4-46EC-8422-F50696A56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5/31/2019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C886-84F6-4363-BDB1-899CDCD3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999D4-D8AA-40D0-9B41-184C9E63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78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097D5-6021-49FA-A0BF-CD6C4B2C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3B218-CB48-49C6-BAD2-14F2CE113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08708-2510-480F-913D-BD6DC3FC7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29DCF-D78C-4EE8-9EA8-ADB9FF6B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5/31/2019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5913-1DD4-4E96-AC6E-ACAF6164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72936-5737-4AF0-896C-09CDD972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04E9-1488-4C74-9DCE-FE8363DE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DACFA-F4AE-4143-9B3A-8D551DA1D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E1E75-D5A7-4397-A8AE-1D58A9E3A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71D09-E4E2-4239-B3DD-A782433DB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E4D31-62A1-45F7-A4DD-A3A091837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BB88D5-6E78-4B19-BF03-56180A74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5/31/2019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58E71-D398-4B96-B38B-4A124DCF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46F6BD-B4D1-435B-B1D7-0748F953F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3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8E3-93E4-4E16-B472-6F29401E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F2156E-F0F1-468E-B9B7-99AC4A05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5/31/2019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1C80F-EAC8-488C-A521-293325A0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F1958-2881-4B9D-8219-AC101D89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5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D40D8-EE4D-4CFD-A021-CF84E666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5/31/2019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21182-5A85-4E8B-B1D6-497D70BC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8DCF6-8133-44F0-AF8A-E9F73BE5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30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E658-F4B3-4CB8-8ABC-6D2ADE753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4774E-8BAB-4EE1-B953-39C263C9C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EB96D-7971-4E0D-BBA0-10652F1D7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FDB-C96B-42DB-9DA0-D989C4D6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5/31/2019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959EB-8A20-4F9F-BBAF-8DDA99AE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6A0C7-9ECB-4F25-B707-090DA157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23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91CE-4654-434F-9DF9-A36BC7BA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02A0D-66FC-45D9-8553-C1E8601ED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48F75-20F5-468C-946E-71F6403D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13998-4011-4DA7-8041-75C0B6C7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5/31/2019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F7784-9094-41C1-BD85-B49BC44B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F89DB-0170-4F28-B648-B3C5F4D0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3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633F0-1F16-4A08-A526-8F2CF33D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9257-1E04-4BAF-A25D-7FA497687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99997-3D74-4DEF-AEE6-BB88B68A1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0BE9-D7CA-4779-906D-3CE2146CF39B}" type="datetimeFigureOut">
              <a:rPr lang="en-US" smtClean="0"/>
              <a:t>5/31/2019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14566-B20D-4A00-9991-AC2D23818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215D6-0628-45A9-8AAB-A5962DAE8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5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Shumaker Property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5416423-EDDC-44F5-B939-0A130A90EE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17" t="22037" r="20937" b="22037"/>
          <a:stretch/>
        </p:blipFill>
        <p:spPr>
          <a:xfrm>
            <a:off x="2858776" y="355147"/>
            <a:ext cx="593089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97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Pinnacle Towers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90810" y="339762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560694" y="259162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92377" y="45032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230787" y="14601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3115520" y="325337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4B670C-9752-4CBA-A73D-DDBD20409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5" t="14493" r="31562" b="6481"/>
          <a:stretch/>
        </p:blipFill>
        <p:spPr>
          <a:xfrm>
            <a:off x="2207576" y="843775"/>
            <a:ext cx="7556500" cy="581018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7404100" y="2942870"/>
            <a:ext cx="2222500" cy="123542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10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Pinnacle Towers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90810" y="339762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560694" y="259162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92377" y="45032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560694" y="135754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ED0864-172D-41A4-B454-CFF7C741640F}"/>
              </a:ext>
            </a:extLst>
          </p:cNvPr>
          <p:cNvPicPr/>
          <p:nvPr/>
        </p:nvPicPr>
        <p:blipFill rotWithShape="1">
          <a:blip r:embed="rId3"/>
          <a:srcRect l="10043" t="12156" r="7585" b="8452"/>
          <a:stretch/>
        </p:blipFill>
        <p:spPr bwMode="auto">
          <a:xfrm>
            <a:off x="595119" y="1013482"/>
            <a:ext cx="11253981" cy="53873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2782504" y="4020428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7805642" y="3131686"/>
            <a:ext cx="550958" cy="424313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933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Pinnacle Towers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90810" y="339762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560694" y="259162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92377" y="45032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560694" y="135754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-1220926" y="1677087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4352216" y="2595921"/>
            <a:ext cx="550958" cy="424313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C4C3A9-F5CF-4F89-AFB6-F14D6A6BE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2" t="14340" r="2286" b="8253"/>
          <a:stretch/>
        </p:blipFill>
        <p:spPr>
          <a:xfrm>
            <a:off x="424161" y="1020643"/>
            <a:ext cx="11343677" cy="545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95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CA5AE7-1BFF-4098-B703-F7A869A26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7" t="21852" r="15625" b="6595"/>
          <a:stretch/>
        </p:blipFill>
        <p:spPr>
          <a:xfrm>
            <a:off x="0" y="0"/>
            <a:ext cx="12205130" cy="68194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2" y="3851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Pinnacle Towers</a:t>
            </a:r>
          </a:p>
        </p:txBody>
      </p:sp>
    </p:spTree>
    <p:extLst>
      <p:ext uri="{BB962C8B-B14F-4D97-AF65-F5344CB8AC3E}">
        <p14:creationId xmlns:p14="http://schemas.microsoft.com/office/powerpoint/2010/main" val="274940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Shumaker Property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AD17C-96B5-4310-A15B-A3C214B03C3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7" r="-2" b="-2"/>
          <a:stretch/>
        </p:blipFill>
        <p:spPr>
          <a:xfrm rot="5400000">
            <a:off x="-709406" y="1348774"/>
            <a:ext cx="6214534" cy="4160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58EDC5-CD62-4EF5-9FC7-79AE901BF28C}"/>
              </a:ext>
            </a:extLst>
          </p:cNvPr>
          <p:cNvPicPr/>
          <p:nvPr/>
        </p:nvPicPr>
        <p:blipFill rotWithShape="1">
          <a:blip r:embed="rId4"/>
          <a:srcRect t="19835" r="2" b="6066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234634" y="214964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574403" y="34669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621735" y="500936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13781191" y="48451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2439830" y="284431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160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803565"/>
            <a:ext cx="10953262" cy="883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Shumaker Property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69C84A-0707-40F9-A1CD-D118690265E7}"/>
              </a:ext>
            </a:extLst>
          </p:cNvPr>
          <p:cNvPicPr/>
          <p:nvPr/>
        </p:nvPicPr>
        <p:blipFill rotWithShape="1">
          <a:blip r:embed="rId3"/>
          <a:srcRect l="9401" t="16144" r="43803" b="7693"/>
          <a:stretch/>
        </p:blipFill>
        <p:spPr bwMode="auto">
          <a:xfrm>
            <a:off x="864688" y="307731"/>
            <a:ext cx="4366620" cy="399763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888D58-AE40-47CF-8B89-D094B531FCA5}"/>
              </a:ext>
            </a:extLst>
          </p:cNvPr>
          <p:cNvPicPr/>
          <p:nvPr/>
        </p:nvPicPr>
        <p:blipFill rotWithShape="1">
          <a:blip r:embed="rId4"/>
          <a:srcRect l="16239" t="13866" r="64530" b="7123"/>
          <a:stretch/>
        </p:blipFill>
        <p:spPr bwMode="auto">
          <a:xfrm>
            <a:off x="7849745" y="225635"/>
            <a:ext cx="1729796" cy="399763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2700441" y="1170915"/>
            <a:ext cx="858306" cy="334598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E50FEC-813C-4531-9CA4-3254EC78EC3F}"/>
              </a:ext>
            </a:extLst>
          </p:cNvPr>
          <p:cNvSpPr/>
          <p:nvPr/>
        </p:nvSpPr>
        <p:spPr>
          <a:xfrm>
            <a:off x="8497515" y="477749"/>
            <a:ext cx="433846" cy="238943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313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Shumaker Property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3410621" y="2802274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2005066" y="1987490"/>
            <a:ext cx="1379254" cy="48241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077276-7B01-422E-9511-07A441E02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05" t="13212" r="19933" b="11551"/>
          <a:stretch/>
        </p:blipFill>
        <p:spPr>
          <a:xfrm>
            <a:off x="2437611" y="926421"/>
            <a:ext cx="7565772" cy="5601379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4370427" y="2355237"/>
            <a:ext cx="933666" cy="718452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6096000" y="3165309"/>
            <a:ext cx="1182484" cy="87534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4649553" y="4579938"/>
            <a:ext cx="1096339" cy="780482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4200542" y="518479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F91C4B-98BE-4BB6-A222-35ED8D4F0723}"/>
              </a:ext>
            </a:extLst>
          </p:cNvPr>
          <p:cNvSpPr/>
          <p:nvPr/>
        </p:nvSpPr>
        <p:spPr>
          <a:xfrm>
            <a:off x="4667375" y="181186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7429915" y="404065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905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Shumaker Property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234634" y="214964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574403" y="34669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621735" y="500936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13611307" y="166400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13781191" y="48451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2439830" y="284431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2D06F2-6495-4BC9-AE30-6804DD1566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43" t="13715" r="17703" b="13153"/>
          <a:stretch/>
        </p:blipFill>
        <p:spPr>
          <a:xfrm>
            <a:off x="841885" y="793889"/>
            <a:ext cx="9910118" cy="569741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6705281" y="3835451"/>
            <a:ext cx="2043303" cy="1391392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16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Shumaker Property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234634" y="214964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574403" y="34669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621735" y="500936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13781191" y="48451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2439830" y="284431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76735A-6E4E-4BC2-BB60-F8804E465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7" t="11579" r="17804" b="21834"/>
          <a:stretch/>
        </p:blipFill>
        <p:spPr>
          <a:xfrm>
            <a:off x="786447" y="954114"/>
            <a:ext cx="10619106" cy="531037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4177130" y="2430572"/>
            <a:ext cx="1411532" cy="1178732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1602671" y="2506943"/>
            <a:ext cx="893147" cy="855433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955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Pinnacle Towers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7DED3D-51E1-4A4F-A417-E5872821D185}"/>
              </a:ext>
            </a:extLst>
          </p:cNvPr>
          <p:cNvPicPr/>
          <p:nvPr/>
        </p:nvPicPr>
        <p:blipFill rotWithShape="1">
          <a:blip r:embed="rId3"/>
          <a:srcRect l="34081" t="22412" r="12500" b="12631"/>
          <a:stretch/>
        </p:blipFill>
        <p:spPr bwMode="auto">
          <a:xfrm>
            <a:off x="6416043" y="440642"/>
            <a:ext cx="5455917" cy="373181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F3B7771-5DD1-41AD-B78A-17C48BDDB813}"/>
              </a:ext>
            </a:extLst>
          </p:cNvPr>
          <p:cNvPicPr/>
          <p:nvPr/>
        </p:nvPicPr>
        <p:blipFill rotWithShape="1">
          <a:blip r:embed="rId4"/>
          <a:srcRect l="37180" t="15005" r="23397" b="13390"/>
          <a:stretch/>
        </p:blipFill>
        <p:spPr bwMode="auto">
          <a:xfrm>
            <a:off x="282129" y="428322"/>
            <a:ext cx="5316147" cy="3787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894079" y="2851252"/>
            <a:ext cx="502235" cy="4356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98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4159D-0F13-4315-BC4F-D27F0C6C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0" y="4748380"/>
            <a:ext cx="6465287" cy="152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Pinnacle Towers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496" y="5336249"/>
            <a:ext cx="5486400" cy="0"/>
          </a:xfrm>
          <a:prstGeom prst="line">
            <a:avLst/>
          </a:prstGeom>
          <a:ln w="22225"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EE1FB16-076F-49CB-A18E-2C7244EF0B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5522" y="887099"/>
            <a:ext cx="6654816" cy="4906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074611-C8AE-4DF3-9260-205ED7CA8CF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14895" y="12700"/>
            <a:ext cx="7268222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66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Pinnacle Towers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90810" y="339762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560694" y="259162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92377" y="45032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870DB3-BB62-48D5-8364-7B4C6F2173DB}"/>
              </a:ext>
            </a:extLst>
          </p:cNvPr>
          <p:cNvPicPr/>
          <p:nvPr/>
        </p:nvPicPr>
        <p:blipFill rotWithShape="1">
          <a:blip r:embed="rId3"/>
          <a:srcRect l="6517" t="12346" r="22436" b="5413"/>
          <a:stretch/>
        </p:blipFill>
        <p:spPr bwMode="auto">
          <a:xfrm>
            <a:off x="346751" y="899205"/>
            <a:ext cx="11226940" cy="5815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1852221" y="109335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7255253" y="3734809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805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39</Words>
  <Application>Microsoft Office PowerPoint</Application>
  <PresentationFormat>Widescreen</PresentationFormat>
  <Paragraphs>26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Shumaker Property</vt:lpstr>
      <vt:lpstr>Shumaker Property</vt:lpstr>
      <vt:lpstr>Shumaker Property</vt:lpstr>
      <vt:lpstr>Shumaker Property</vt:lpstr>
      <vt:lpstr>Shumaker Property</vt:lpstr>
      <vt:lpstr>Shumaker Property</vt:lpstr>
      <vt:lpstr>Pinnacle Towers</vt:lpstr>
      <vt:lpstr>Pinnacle Towers</vt:lpstr>
      <vt:lpstr>Pinnacle Towers</vt:lpstr>
      <vt:lpstr>Pinnacle Towers</vt:lpstr>
      <vt:lpstr>Pinnacle Towers</vt:lpstr>
      <vt:lpstr>Pinnacle Towers</vt:lpstr>
      <vt:lpstr>Pinnacle Towers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Shumaker Property</dc:title>
  <dc:creator>Jasmina Rivas</dc:creator>
  <cp:lastModifiedBy>Jasmina Rivas</cp:lastModifiedBy>
  <cp:revision>3</cp:revision>
  <dcterms:created xsi:type="dcterms:W3CDTF">2019-05-31T16:17:56Z</dcterms:created>
  <dcterms:modified xsi:type="dcterms:W3CDTF">2019-05-31T16:50:05Z</dcterms:modified>
</cp:coreProperties>
</file>