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89" r:id="rId3"/>
    <p:sldId id="288" r:id="rId4"/>
    <p:sldId id="337" r:id="rId5"/>
    <p:sldId id="338" r:id="rId6"/>
    <p:sldId id="339" r:id="rId7"/>
    <p:sldId id="340" r:id="rId8"/>
    <p:sldId id="341" r:id="rId9"/>
    <p:sldId id="342" r:id="rId10"/>
    <p:sldId id="335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83" autoAdjust="0"/>
  </p:normalViewPr>
  <p:slideViewPr>
    <p:cSldViewPr snapToGrid="0">
      <p:cViewPr varScale="1">
        <p:scale>
          <a:sx n="54" d="100"/>
          <a:sy n="54" d="100"/>
        </p:scale>
        <p:origin x="10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6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9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3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2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4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3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70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8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3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Pinnacle Towers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7DED3D-51E1-4A4F-A417-E5872821D185}"/>
              </a:ext>
            </a:extLst>
          </p:cNvPr>
          <p:cNvPicPr/>
          <p:nvPr/>
        </p:nvPicPr>
        <p:blipFill rotWithShape="1">
          <a:blip r:embed="rId3"/>
          <a:srcRect l="34081" t="22412" r="12500" b="12631"/>
          <a:stretch/>
        </p:blipFill>
        <p:spPr bwMode="auto">
          <a:xfrm>
            <a:off x="6416043" y="440642"/>
            <a:ext cx="5455917" cy="373181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F3B7771-5DD1-41AD-B78A-17C48BDDB813}"/>
              </a:ext>
            </a:extLst>
          </p:cNvPr>
          <p:cNvPicPr/>
          <p:nvPr/>
        </p:nvPicPr>
        <p:blipFill rotWithShape="1">
          <a:blip r:embed="rId4"/>
          <a:srcRect l="37180" t="15005" r="23397" b="13390"/>
          <a:stretch/>
        </p:blipFill>
        <p:spPr bwMode="auto">
          <a:xfrm>
            <a:off x="282129" y="428322"/>
            <a:ext cx="5316147" cy="3787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BCCCA0D-3AF0-4CD6-908F-D6881D9B8F51}"/>
              </a:ext>
            </a:extLst>
          </p:cNvPr>
          <p:cNvSpPr/>
          <p:nvPr/>
        </p:nvSpPr>
        <p:spPr>
          <a:xfrm>
            <a:off x="894079" y="2851252"/>
            <a:ext cx="502235" cy="435645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9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" y="10"/>
            <a:ext cx="5881053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Pinnacle Towers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560694" y="135754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650857" y="3148935"/>
            <a:ext cx="550958" cy="424313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0CBCD-1565-430E-9A1B-5CCD12D51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0" t="19794" r="24803" b="7342"/>
          <a:stretch/>
        </p:blipFill>
        <p:spPr>
          <a:xfrm>
            <a:off x="995423" y="979651"/>
            <a:ext cx="9225023" cy="553843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7087364" y="3748869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3972005" y="340787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3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CA5AE7-1BFF-4098-B703-F7A869A26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7" t="21852" r="15625" b="6595"/>
          <a:stretch/>
        </p:blipFill>
        <p:spPr>
          <a:xfrm>
            <a:off x="0" y="0"/>
            <a:ext cx="12205130" cy="68194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2" y="38510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Pinnacle Towers</a:t>
            </a:r>
          </a:p>
        </p:txBody>
      </p:sp>
    </p:spTree>
    <p:extLst>
      <p:ext uri="{BB962C8B-B14F-4D97-AF65-F5344CB8AC3E}">
        <p14:creationId xmlns:p14="http://schemas.microsoft.com/office/powerpoint/2010/main" val="27494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4159D-0F13-4315-BC4F-D27F0C6C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0" y="4748380"/>
            <a:ext cx="6465287" cy="152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Pinnacle Towers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496" y="5336249"/>
            <a:ext cx="5486400" cy="0"/>
          </a:xfrm>
          <a:prstGeom prst="line">
            <a:avLst/>
          </a:prstGeom>
          <a:ln w="22225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EE1FB16-076F-49CB-A18E-2C7244EF0B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5522" y="887099"/>
            <a:ext cx="6654816" cy="490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074611-C8AE-4DF3-9260-205ED7CA8C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4895" y="12700"/>
            <a:ext cx="7268222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66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81053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Pinnacle Towers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950918" y="1835902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3138472" y="307775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7255253" y="3734809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EE5AFD-8A6B-4EC7-B8F5-C368466CE409}"/>
              </a:ext>
            </a:extLst>
          </p:cNvPr>
          <p:cNvPicPr/>
          <p:nvPr/>
        </p:nvPicPr>
        <p:blipFill rotWithShape="1">
          <a:blip r:embed="rId3"/>
          <a:srcRect l="6090" t="13866" r="69444" b="5033"/>
          <a:stretch/>
        </p:blipFill>
        <p:spPr bwMode="auto">
          <a:xfrm>
            <a:off x="6929829" y="218498"/>
            <a:ext cx="3695730" cy="6552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A1C675-3A02-4B70-9009-6105F77B7184}"/>
              </a:ext>
            </a:extLst>
          </p:cNvPr>
          <p:cNvPicPr/>
          <p:nvPr/>
        </p:nvPicPr>
        <p:blipFill rotWithShape="1">
          <a:blip r:embed="rId4"/>
          <a:srcRect l="8440" t="12916" r="33761" b="7882"/>
          <a:stretch/>
        </p:blipFill>
        <p:spPr bwMode="auto">
          <a:xfrm>
            <a:off x="194879" y="1116499"/>
            <a:ext cx="6163467" cy="5122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3308357" y="166028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3138472" y="301917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2816269" y="539025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0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" y="10"/>
            <a:ext cx="5881053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Pinnacle Towers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22F93-4C7D-4107-976A-5FAAE3E06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1" t="17894" r="16076" b="5654"/>
          <a:stretch/>
        </p:blipFill>
        <p:spPr>
          <a:xfrm>
            <a:off x="833299" y="983108"/>
            <a:ext cx="9456516" cy="52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1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" y="10"/>
            <a:ext cx="5881053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Pinnacle Towers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6D2429-1613-4770-B768-06B178DC4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4" t="17894" r="15602" b="10886"/>
          <a:stretch/>
        </p:blipFill>
        <p:spPr>
          <a:xfrm>
            <a:off x="833299" y="986893"/>
            <a:ext cx="10399490" cy="537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Pinnacle Towers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28AC2F2-45E3-4F03-8B12-47A221612BE9}"/>
              </a:ext>
            </a:extLst>
          </p:cNvPr>
          <p:cNvPicPr/>
          <p:nvPr/>
        </p:nvPicPr>
        <p:blipFill rotWithShape="1">
          <a:blip r:embed="rId3"/>
          <a:srcRect l="28633" t="13105" r="30448" b="8452"/>
          <a:stretch/>
        </p:blipFill>
        <p:spPr bwMode="auto">
          <a:xfrm>
            <a:off x="1205901" y="2426818"/>
            <a:ext cx="3707249" cy="39976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6D8BFF4-B8E3-4AD8-AC55-83B50B01EACE}"/>
              </a:ext>
            </a:extLst>
          </p:cNvPr>
          <p:cNvPicPr/>
          <p:nvPr/>
        </p:nvPicPr>
        <p:blipFill rotWithShape="1">
          <a:blip r:embed="rId4"/>
          <a:srcRect l="22222" t="19183" r="29167" b="8452"/>
          <a:stretch/>
        </p:blipFill>
        <p:spPr bwMode="auto">
          <a:xfrm>
            <a:off x="6786005" y="2426818"/>
            <a:ext cx="4774052" cy="39976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3869959" y="2767249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8732278" y="2902133"/>
            <a:ext cx="625478" cy="4828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4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Pinnacle Towers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900463" y="320934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49052" y="3844638"/>
            <a:ext cx="625478" cy="4828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BE8B7A-4B8A-4FF6-AB31-AE14E8A1BED0}"/>
              </a:ext>
            </a:extLst>
          </p:cNvPr>
          <p:cNvPicPr/>
          <p:nvPr/>
        </p:nvPicPr>
        <p:blipFill rotWithShape="1">
          <a:blip r:embed="rId3"/>
          <a:srcRect l="29594" t="19182" r="32478" b="7314"/>
          <a:stretch/>
        </p:blipFill>
        <p:spPr bwMode="auto">
          <a:xfrm>
            <a:off x="770739" y="2361893"/>
            <a:ext cx="4648081" cy="4150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3A57DB-66B3-49F9-9954-54EE1617CE00}"/>
              </a:ext>
            </a:extLst>
          </p:cNvPr>
          <p:cNvPicPr/>
          <p:nvPr/>
        </p:nvPicPr>
        <p:blipFill rotWithShape="1">
          <a:blip r:embed="rId4"/>
          <a:srcRect l="27885" t="17854" r="40064" b="17569"/>
          <a:stretch/>
        </p:blipFill>
        <p:spPr bwMode="auto">
          <a:xfrm>
            <a:off x="6682210" y="2491025"/>
            <a:ext cx="4888175" cy="3892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2469151" y="3560583"/>
            <a:ext cx="511555" cy="39389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7039900" y="438276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2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Pinnacle Towers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B5CA600-DBD1-4704-B6A4-C6382D877E38}"/>
              </a:ext>
            </a:extLst>
          </p:cNvPr>
          <p:cNvPicPr/>
          <p:nvPr/>
        </p:nvPicPr>
        <p:blipFill rotWithShape="1">
          <a:blip r:embed="rId3"/>
          <a:srcRect l="6304" t="13676" r="64957" b="5413"/>
          <a:stretch/>
        </p:blipFill>
        <p:spPr bwMode="auto">
          <a:xfrm>
            <a:off x="6362944" y="63682"/>
            <a:ext cx="4509648" cy="655006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49052" y="3844638"/>
            <a:ext cx="625478" cy="4828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402573" y="3067760"/>
            <a:ext cx="511555" cy="39389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8783331" y="1939189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8799745" y="531127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8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Pinnacle Towers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9F7257-C330-4967-B1C5-2A8F98AC59B5}"/>
              </a:ext>
            </a:extLst>
          </p:cNvPr>
          <p:cNvPicPr/>
          <p:nvPr/>
        </p:nvPicPr>
        <p:blipFill rotWithShape="1">
          <a:blip r:embed="rId3"/>
          <a:srcRect l="44979" t="17854" r="15599" b="14530"/>
          <a:stretch/>
        </p:blipFill>
        <p:spPr bwMode="auto">
          <a:xfrm>
            <a:off x="5382891" y="492573"/>
            <a:ext cx="6095407" cy="588079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49052" y="3844638"/>
            <a:ext cx="625478" cy="4828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402573" y="3067760"/>
            <a:ext cx="511555" cy="39389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9501791" y="5345915"/>
            <a:ext cx="758490" cy="65112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7961630" y="1635796"/>
            <a:ext cx="778609" cy="51373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7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Pinnacle Towers</vt:lpstr>
      <vt:lpstr>Pinnacle Towers</vt:lpstr>
      <vt:lpstr>Pinnacle Towers</vt:lpstr>
      <vt:lpstr>Pinnacle Towers</vt:lpstr>
      <vt:lpstr>Pinnacle Towers</vt:lpstr>
      <vt:lpstr>Pinnacle Towers</vt:lpstr>
      <vt:lpstr>Pinnacle Towers</vt:lpstr>
      <vt:lpstr>Pinnacle Towers</vt:lpstr>
      <vt:lpstr>Pinnacle Towers</vt:lpstr>
      <vt:lpstr>Pinnacle Towers</vt:lpstr>
      <vt:lpstr>Pinnacle Towers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Pinnacle Towers</dc:title>
  <dc:creator>Jasmina Rivas</dc:creator>
  <cp:lastModifiedBy>Jasmina Rivas</cp:lastModifiedBy>
  <cp:revision>1</cp:revision>
  <dcterms:created xsi:type="dcterms:W3CDTF">2019-07-05T15:14:48Z</dcterms:created>
  <dcterms:modified xsi:type="dcterms:W3CDTF">2019-07-05T15:15:40Z</dcterms:modified>
</cp:coreProperties>
</file>