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344" r:id="rId5"/>
    <p:sldId id="346" r:id="rId6"/>
    <p:sldId id="345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9" r:id="rId19"/>
    <p:sldId id="360" r:id="rId20"/>
    <p:sldId id="361" r:id="rId21"/>
    <p:sldId id="362" r:id="rId22"/>
    <p:sldId id="363" r:id="rId23"/>
    <p:sldId id="364" r:id="rId24"/>
    <p:sldId id="366" r:id="rId25"/>
    <p:sldId id="365" r:id="rId26"/>
    <p:sldId id="287" r:id="rId27"/>
    <p:sldId id="290" r:id="rId28"/>
    <p:sldId id="343" r:id="rId29"/>
    <p:sldId id="288" r:id="rId30"/>
    <p:sldId id="337" r:id="rId31"/>
    <p:sldId id="338" r:id="rId32"/>
    <p:sldId id="339" r:id="rId33"/>
    <p:sldId id="34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383" autoAdjust="0"/>
  </p:normalViewPr>
  <p:slideViewPr>
    <p:cSldViewPr snapToGrid="0">
      <p:cViewPr varScale="1">
        <p:scale>
          <a:sx n="51" d="100"/>
          <a:sy n="51" d="100"/>
        </p:scale>
        <p:origin x="12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56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A150B-4087-43B8-9D25-F03E9E7EE7C4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DC2BA-B651-40E1-A86B-C3019BF89E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8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797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733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519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004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441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98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184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43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975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212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48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422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463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65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43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6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4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786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6236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73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4405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830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291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37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026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63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154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75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750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97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B8D2-C872-4750-860C-2E82EFB22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BDA02-0CAA-4332-8D20-67ADA1D4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150A-772F-494C-9A7A-30CB93A4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0E1AF-D745-4219-852B-229CADC4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56F9-CC05-4DD7-9C0A-1E29EFFE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4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9055-4AA5-48CE-8501-90D1218D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165A-A4B6-468F-8B94-CE18A8BCC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715E-69AA-4CFA-9155-EE2A42CE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0B0C1-3022-4DB4-8FE0-A9CA3EB8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503AB-45CB-4E29-8EB7-CAC8D808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3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7303D-49B5-492F-896D-31EA4BD89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6EF2-D21D-4954-AF91-E33797B42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3B57-DF49-44A8-9BD8-FF6B6FE9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34CF-4B83-4345-ADBC-4917BA7C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136F9-B423-43E3-AC1E-023B2FC5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7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2792-9E7B-4819-8116-CA11C404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EBDF-3645-4CBC-A8E3-456B1DEB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8832-0B13-41CB-B9CA-9E48CB92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A0AE-31FE-4AD7-8373-35258564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40AF-A872-4784-9DE1-E17297EA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4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13B8-6716-40EA-9B20-B8ABDAFC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B83A1-AF8D-458A-84A8-AC3110F9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1218-74E4-46EC-8422-F50696A5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C886-84F6-4363-BDB1-899CDCD3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999D4-D8AA-40D0-9B41-184C9E63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7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97D5-6021-49FA-A0BF-CD6C4B2C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B218-CB48-49C6-BAD2-14F2CE113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08708-2510-480F-913D-BD6DC3FC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29DCF-D78C-4EE8-9EA8-ADB9FF6B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5913-1DD4-4E96-AC6E-ACAF6164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72936-5737-4AF0-896C-09CDD972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4E9-1488-4C74-9DCE-FE8363DE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DACFA-F4AE-4143-9B3A-8D551DA1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E1E75-D5A7-4397-A8AE-1D58A9E3A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71D09-E4E2-4239-B3DD-A782433DB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E4D31-62A1-45F7-A4DD-A3A091837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B88D5-6E78-4B19-BF03-56180A74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58E71-D398-4B96-B38B-4A124DCF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6F6BD-B4D1-435B-B1D7-0748F953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3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8E3-93E4-4E16-B472-6F29401E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2156E-F0F1-468E-B9B7-99AC4A05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1C80F-EAC8-488C-A521-293325A0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F1958-2881-4B9D-8219-AC101D89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5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40D8-EE4D-4CFD-A021-CF84E666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21182-5A85-4E8B-B1D6-497D70BC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8DCF6-8133-44F0-AF8A-E9F73BE5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3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E658-F4B3-4CB8-8ABC-6D2ADE75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4774E-8BAB-4EE1-B953-39C263C9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EB96D-7971-4E0D-BBA0-10652F1D7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FDB-C96B-42DB-9DA0-D989C4D6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959EB-8A20-4F9F-BBAF-8DDA99AE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6A0C7-9ECB-4F25-B707-090DA157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23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91CE-4654-434F-9DF9-A36BC7BA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02A0D-66FC-45D9-8553-C1E8601ED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48F75-20F5-468C-946E-71F6403D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3998-4011-4DA7-8041-75C0B6C7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F7784-9094-41C1-BD85-B49BC44B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F89DB-0170-4F28-B648-B3C5F4D0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3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33F0-1F16-4A08-A526-8F2CF33D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9257-1E04-4BAF-A25D-7FA49768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99997-3D74-4DEF-AEE6-BB88B68A1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E9-D7CA-4779-906D-3CE2146CF39B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4566-B20D-4A00-9991-AC2D23818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215D6-0628-45A9-8AAB-A5962DAE8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49814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Lloyd Property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5A4C6A-2F93-4C3E-8862-2CADF3E7B297}"/>
              </a:ext>
            </a:extLst>
          </p:cNvPr>
          <p:cNvPicPr/>
          <p:nvPr/>
        </p:nvPicPr>
        <p:blipFill rotWithShape="1">
          <a:blip r:embed="rId3"/>
          <a:srcRect l="13996" t="15195" r="9509" b="12251"/>
          <a:stretch/>
        </p:blipFill>
        <p:spPr bwMode="auto">
          <a:xfrm>
            <a:off x="1115564" y="31158"/>
            <a:ext cx="9303783" cy="4550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0454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9911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Federal Plaza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05153" y="4095290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07679" y="1990052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2F591A-AF8B-4F06-BFD8-CFCFC3D1F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72" t="15439" r="25380" b="7679"/>
          <a:stretch/>
        </p:blipFill>
        <p:spPr>
          <a:xfrm>
            <a:off x="3264060" y="1058779"/>
            <a:ext cx="5833641" cy="527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96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Rinaldi Property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960460-5831-4646-8D92-E49871ADC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7" t="21865" r="14272" b="15071"/>
          <a:stretch/>
        </p:blipFill>
        <p:spPr>
          <a:xfrm>
            <a:off x="1331088" y="247166"/>
            <a:ext cx="8912506" cy="43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90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B0E39-2635-4390-ABA6-61B4E3B17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4" t="21435" r="4969" b="9198"/>
          <a:stretch/>
        </p:blipFill>
        <p:spPr>
          <a:xfrm>
            <a:off x="0" y="-28936"/>
            <a:ext cx="12174690" cy="68869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Rinaldi Property</a:t>
            </a:r>
          </a:p>
        </p:txBody>
      </p:sp>
    </p:spTree>
    <p:extLst>
      <p:ext uri="{BB962C8B-B14F-4D97-AF65-F5344CB8AC3E}">
        <p14:creationId xmlns:p14="http://schemas.microsoft.com/office/powerpoint/2010/main" val="83840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9911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Rinaldi Property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05153" y="4095290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1B094A-B13B-4568-8510-3BECB4A9F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03" t="11578" r="22722" b="7679"/>
          <a:stretch/>
        </p:blipFill>
        <p:spPr>
          <a:xfrm>
            <a:off x="1527858" y="794064"/>
            <a:ext cx="8947230" cy="597810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7354716" y="2839853"/>
            <a:ext cx="1623029" cy="71086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3805485" y="4822322"/>
            <a:ext cx="1787793" cy="112721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538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9911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Rinaldi Property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07679" y="1990052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02B4F-37A6-44F9-A989-4C9059152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05" t="13671" r="19494" b="8186"/>
          <a:stretch/>
        </p:blipFill>
        <p:spPr>
          <a:xfrm>
            <a:off x="5646617" y="-73637"/>
            <a:ext cx="5407206" cy="6620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7A2A2-F6F9-4D12-AEEE-5FAD2C8D55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13" t="15359" r="40937" b="15949"/>
          <a:stretch/>
        </p:blipFill>
        <p:spPr>
          <a:xfrm>
            <a:off x="-1" y="896760"/>
            <a:ext cx="6768807" cy="5443129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928052" y="3076587"/>
            <a:ext cx="506390" cy="50976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758167" y="3689044"/>
            <a:ext cx="506390" cy="50976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3445934" y="2533080"/>
            <a:ext cx="506390" cy="50976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FD9FF2-DCE8-4C03-8121-46F88BDE3A52}"/>
              </a:ext>
            </a:extLst>
          </p:cNvPr>
          <p:cNvSpPr/>
          <p:nvPr/>
        </p:nvSpPr>
        <p:spPr>
          <a:xfrm>
            <a:off x="3685095" y="4594666"/>
            <a:ext cx="506390" cy="50976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C4748C-1862-4BCA-87B9-A84894E7F746}"/>
              </a:ext>
            </a:extLst>
          </p:cNvPr>
          <p:cNvSpPr/>
          <p:nvPr/>
        </p:nvSpPr>
        <p:spPr>
          <a:xfrm>
            <a:off x="2939544" y="4858664"/>
            <a:ext cx="506390" cy="50976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9726E2-5ACF-4D2C-A17B-84090699E313}"/>
              </a:ext>
            </a:extLst>
          </p:cNvPr>
          <p:cNvSpPr/>
          <p:nvPr/>
        </p:nvSpPr>
        <p:spPr>
          <a:xfrm>
            <a:off x="3897571" y="2936887"/>
            <a:ext cx="506390" cy="50976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7191784" y="522648"/>
            <a:ext cx="1271315" cy="67675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58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Rinaldi Property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9ABF6-5586-4C24-B012-829EAC8D52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A6A819-0091-4F21-B7BC-51D18E5F6B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05153" y="4095290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07679" y="1990052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97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49814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Rockville 12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4E3F6-B8B1-4DE3-A49C-34135F43F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08" t="12995" r="7246" b="12743"/>
          <a:stretch/>
        </p:blipFill>
        <p:spPr>
          <a:xfrm>
            <a:off x="1512424" y="-277"/>
            <a:ext cx="9167151" cy="461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23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BF1D89-8D6B-474F-8CDB-C12EF232A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3" t="19915" r="12563" b="11055"/>
          <a:stretch/>
        </p:blipFill>
        <p:spPr>
          <a:xfrm>
            <a:off x="-1" y="0"/>
            <a:ext cx="1218035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Rockville 12</a:t>
            </a:r>
          </a:p>
        </p:txBody>
      </p:sp>
    </p:spTree>
    <p:extLst>
      <p:ext uri="{BB962C8B-B14F-4D97-AF65-F5344CB8AC3E}">
        <p14:creationId xmlns:p14="http://schemas.microsoft.com/office/powerpoint/2010/main" val="1094681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9911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Rockville 12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05153" y="4095290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07679" y="1990052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AFBC5-979F-4874-A123-3D3B69EB9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16" t="16140" r="10190" b="11224"/>
          <a:stretch/>
        </p:blipFill>
        <p:spPr>
          <a:xfrm>
            <a:off x="1089831" y="1041313"/>
            <a:ext cx="10369106" cy="550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6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24E45-909A-4BAF-B904-383868F66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Federal Plaza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05153" y="4095290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07679" y="1990052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2D2F6C4-C169-4974-9DF1-6DEEE1B3F2A7}"/>
              </a:ext>
            </a:extLst>
          </p:cNvPr>
          <p:cNvSpPr/>
          <p:nvPr/>
        </p:nvSpPr>
        <p:spPr>
          <a:xfrm>
            <a:off x="5343196" y="0"/>
            <a:ext cx="255938" cy="83384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49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90414E-1E1F-4FD6-8CB7-7C149562B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1" t="21266" r="3639" b="11223"/>
          <a:stretch/>
        </p:blipFill>
        <p:spPr>
          <a:xfrm>
            <a:off x="-1" y="-1"/>
            <a:ext cx="12148555" cy="6858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Lloyd Property</a:t>
            </a:r>
          </a:p>
        </p:txBody>
      </p:sp>
    </p:spTree>
    <p:extLst>
      <p:ext uri="{BB962C8B-B14F-4D97-AF65-F5344CB8AC3E}">
        <p14:creationId xmlns:p14="http://schemas.microsoft.com/office/powerpoint/2010/main" val="1364883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9911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Rockville 12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05153" y="4095290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07679" y="1990052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7077D1-CB0C-4F48-A7FC-630DFEE80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93" t="14496" r="27183" b="7511"/>
          <a:stretch/>
        </p:blipFill>
        <p:spPr>
          <a:xfrm>
            <a:off x="6595524" y="102175"/>
            <a:ext cx="5596476" cy="4553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BF58D-F000-4B29-B5AB-20FCE34F5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84" t="26770" r="35558" b="22025"/>
          <a:stretch/>
        </p:blipFill>
        <p:spPr>
          <a:xfrm>
            <a:off x="67061" y="794064"/>
            <a:ext cx="3932803" cy="3511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122CDD-8E04-4152-8248-0050A11E60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28" t="32281" r="38955" b="11055"/>
          <a:stretch/>
        </p:blipFill>
        <p:spPr>
          <a:xfrm>
            <a:off x="3622714" y="2786833"/>
            <a:ext cx="3391384" cy="38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20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9911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Rockville 12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05153" y="4095290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07679" y="1990052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09A170-B0DC-4F91-B4ED-3BF5954D3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33" t="16842" r="36487" b="7680"/>
          <a:stretch/>
        </p:blipFill>
        <p:spPr>
          <a:xfrm>
            <a:off x="2343000" y="794064"/>
            <a:ext cx="6319778" cy="59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60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9911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Rockville 12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05153" y="4095290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07679" y="1990052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9B255-4D65-4082-BD68-EB85A316B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70" t="11494" r="26803" b="7173"/>
          <a:stretch/>
        </p:blipFill>
        <p:spPr>
          <a:xfrm>
            <a:off x="2738621" y="944535"/>
            <a:ext cx="6428530" cy="557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62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Glenmont Tower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CA246F-6F02-4EDC-B603-09CD1928F89A}"/>
              </a:ext>
            </a:extLst>
          </p:cNvPr>
          <p:cNvPicPr/>
          <p:nvPr/>
        </p:nvPicPr>
        <p:blipFill rotWithShape="1">
          <a:blip r:embed="rId3"/>
          <a:srcRect l="8440" t="17854" r="10577" b="5983"/>
          <a:stretch/>
        </p:blipFill>
        <p:spPr bwMode="auto">
          <a:xfrm>
            <a:off x="1290321" y="231136"/>
            <a:ext cx="9187180" cy="415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6798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609FE5-FA67-4CCA-AFDE-E7D1D6F1F60D}"/>
              </a:ext>
            </a:extLst>
          </p:cNvPr>
          <p:cNvPicPr/>
          <p:nvPr/>
        </p:nvPicPr>
        <p:blipFill rotWithShape="1">
          <a:blip r:embed="rId3"/>
          <a:srcRect l="5983" t="25451" r="7265" b="88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Glenmont Tower</a:t>
            </a:r>
          </a:p>
        </p:txBody>
      </p:sp>
    </p:spTree>
    <p:extLst>
      <p:ext uri="{BB962C8B-B14F-4D97-AF65-F5344CB8AC3E}">
        <p14:creationId xmlns:p14="http://schemas.microsoft.com/office/powerpoint/2010/main" val="274940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53D09A-9173-41AE-9BD0-E998ED998DB1}"/>
              </a:ext>
            </a:extLst>
          </p:cNvPr>
          <p:cNvPicPr/>
          <p:nvPr/>
        </p:nvPicPr>
        <p:blipFill rotWithShape="1">
          <a:blip r:embed="rId3"/>
          <a:srcRect l="11859" t="12726" r="5449" b="82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802" y="3810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Glenmont Tower</a:t>
            </a:r>
          </a:p>
        </p:txBody>
      </p:sp>
    </p:spTree>
    <p:extLst>
      <p:ext uri="{BB962C8B-B14F-4D97-AF65-F5344CB8AC3E}">
        <p14:creationId xmlns:p14="http://schemas.microsoft.com/office/powerpoint/2010/main" val="2411135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F0AA5D-F109-46FD-BFDB-51EB47974C52}"/>
              </a:ext>
            </a:extLst>
          </p:cNvPr>
          <p:cNvPicPr/>
          <p:nvPr/>
        </p:nvPicPr>
        <p:blipFill rotWithShape="1">
          <a:blip r:embed="rId3"/>
          <a:srcRect l="11111" t="13105" r="49038" b="6172"/>
          <a:stretch/>
        </p:blipFill>
        <p:spPr bwMode="auto">
          <a:xfrm>
            <a:off x="2356242" y="-1"/>
            <a:ext cx="7569636" cy="6758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9911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Glenmont Towers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6563576" y="977507"/>
            <a:ext cx="553916" cy="40645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5926115" y="1383957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805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762099-C617-4E11-930F-C955250CE8AC}"/>
              </a:ext>
            </a:extLst>
          </p:cNvPr>
          <p:cNvPicPr/>
          <p:nvPr/>
        </p:nvPicPr>
        <p:blipFill rotWithShape="1">
          <a:blip r:embed="rId3"/>
          <a:srcRect l="12927" t="15196" r="15919" b="8072"/>
          <a:stretch/>
        </p:blipFill>
        <p:spPr bwMode="auto">
          <a:xfrm>
            <a:off x="0" y="0"/>
            <a:ext cx="12192000" cy="68579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Glenmont Tower</a:t>
            </a:r>
          </a:p>
        </p:txBody>
      </p:sp>
    </p:spTree>
    <p:extLst>
      <p:ext uri="{BB962C8B-B14F-4D97-AF65-F5344CB8AC3E}">
        <p14:creationId xmlns:p14="http://schemas.microsoft.com/office/powerpoint/2010/main" val="3424810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667C3A-2EB1-4ABF-91EE-7CE645B5973A}"/>
              </a:ext>
            </a:extLst>
          </p:cNvPr>
          <p:cNvPicPr/>
          <p:nvPr/>
        </p:nvPicPr>
        <p:blipFill rotWithShape="1">
          <a:blip r:embed="rId3"/>
          <a:srcRect l="6197" t="13676" r="2243" b="9972"/>
          <a:stretch/>
        </p:blipFill>
        <p:spPr bwMode="auto">
          <a:xfrm>
            <a:off x="-1" y="19468"/>
            <a:ext cx="12192001" cy="68190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Glenmont Tower</a:t>
            </a:r>
          </a:p>
        </p:txBody>
      </p:sp>
    </p:spTree>
    <p:extLst>
      <p:ext uri="{BB962C8B-B14F-4D97-AF65-F5344CB8AC3E}">
        <p14:creationId xmlns:p14="http://schemas.microsoft.com/office/powerpoint/2010/main" val="22275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Glenmont Tower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3869959" y="2767249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8732278" y="2902133"/>
            <a:ext cx="625478" cy="4828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9E5EFE-30AE-4EBD-A178-D355C6409BB9}"/>
              </a:ext>
            </a:extLst>
          </p:cNvPr>
          <p:cNvPicPr/>
          <p:nvPr/>
        </p:nvPicPr>
        <p:blipFill rotWithShape="1">
          <a:blip r:embed="rId3"/>
          <a:srcRect l="8761" t="27921" r="20727" b="35233"/>
          <a:stretch/>
        </p:blipFill>
        <p:spPr bwMode="auto">
          <a:xfrm>
            <a:off x="502898" y="2149534"/>
            <a:ext cx="11183307" cy="4535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0645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9911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Lloyd Property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05153" y="4095290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FF4200-B324-45C5-BDD1-69D241EC1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1" t="11781" r="3777" b="8680"/>
          <a:stretch/>
        </p:blipFill>
        <p:spPr>
          <a:xfrm>
            <a:off x="177680" y="805828"/>
            <a:ext cx="11433420" cy="584467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3630031" y="2431285"/>
            <a:ext cx="1191351" cy="786176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006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25901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Glenmont Tower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900463" y="320934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49052" y="3844638"/>
            <a:ext cx="625478" cy="4828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2469151" y="3560583"/>
            <a:ext cx="511555" cy="39389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7039900" y="438276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C8761-5B88-4D89-94E6-8E18453EA480}"/>
              </a:ext>
            </a:extLst>
          </p:cNvPr>
          <p:cNvPicPr/>
          <p:nvPr/>
        </p:nvPicPr>
        <p:blipFill rotWithShape="1">
          <a:blip r:embed="rId3"/>
          <a:srcRect l="15492" t="16144" r="13782" b="8832"/>
          <a:stretch/>
        </p:blipFill>
        <p:spPr bwMode="auto">
          <a:xfrm>
            <a:off x="356326" y="1768189"/>
            <a:ext cx="11479349" cy="5089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3727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9911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Lloyd Property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A422AD-4784-4DD5-B50D-FD4A690E0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33" t="22281" r="25000" b="10212"/>
          <a:stretch/>
        </p:blipFill>
        <p:spPr>
          <a:xfrm>
            <a:off x="0" y="973270"/>
            <a:ext cx="6018836" cy="4629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32D746-E1D9-47D7-A5FC-96C98E44C5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97" t="16666" r="25140" b="18300"/>
          <a:stretch/>
        </p:blipFill>
        <p:spPr>
          <a:xfrm>
            <a:off x="5718777" y="1346653"/>
            <a:ext cx="6473223" cy="422376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8624705" y="2043054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8311906" y="418738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0454536" y="3458535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6319003" y="2660181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26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49814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Federal Plaza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161CB-7929-4DE5-85F9-51FF6B4C5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3" t="17173" r="9621" b="16321"/>
          <a:stretch/>
        </p:blipFill>
        <p:spPr>
          <a:xfrm>
            <a:off x="868101" y="72594"/>
            <a:ext cx="9745884" cy="456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34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31826-0369-4642-ADFB-3A7169C1E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5" t="21434" r="4589" b="9536"/>
          <a:stretch/>
        </p:blipFill>
        <p:spPr>
          <a:xfrm>
            <a:off x="0" y="-1"/>
            <a:ext cx="12198272" cy="6858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Federal Plaza</a:t>
            </a:r>
          </a:p>
        </p:txBody>
      </p:sp>
    </p:spTree>
    <p:extLst>
      <p:ext uri="{BB962C8B-B14F-4D97-AF65-F5344CB8AC3E}">
        <p14:creationId xmlns:p14="http://schemas.microsoft.com/office/powerpoint/2010/main" val="2940494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9911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Federal Plaza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07679" y="1990052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923C2-F160-42AD-8669-89F8C8F16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0" t="12807" r="32121" b="6161"/>
          <a:stretch/>
        </p:blipFill>
        <p:spPr>
          <a:xfrm>
            <a:off x="-1" y="1243460"/>
            <a:ext cx="7247739" cy="5370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48C90C-160C-4076-BCD0-15D8DAC6F9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23" t="21403" r="35545" b="8692"/>
          <a:stretch/>
        </p:blipFill>
        <p:spPr>
          <a:xfrm>
            <a:off x="7119565" y="921418"/>
            <a:ext cx="4923913" cy="4030938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2915342" y="5081101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97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Federal Plaza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F1BD76B-A680-41A3-893F-2F4A0B12EDA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19679" b="30345"/>
          <a:stretch/>
        </p:blipFill>
        <p:spPr bwMode="auto">
          <a:xfrm>
            <a:off x="1344240" y="2378732"/>
            <a:ext cx="9332675" cy="399763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05153" y="4095290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07679" y="1990052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2D2F6C4-C169-4974-9DF1-6DEEE1B3F2A7}"/>
              </a:ext>
            </a:extLst>
          </p:cNvPr>
          <p:cNvSpPr/>
          <p:nvPr/>
        </p:nvSpPr>
        <p:spPr>
          <a:xfrm>
            <a:off x="7232883" y="3427831"/>
            <a:ext cx="255938" cy="83384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97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647448" y="30765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1647447" y="29368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75910" y="472985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9911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Federal Plaza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05153" y="4095290"/>
            <a:ext cx="334935" cy="34200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07679" y="1990052"/>
            <a:ext cx="637461" cy="4519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1093D-D74A-4EC2-B598-E8F83A6B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6" t="13684" r="53556" b="8017"/>
          <a:stretch/>
        </p:blipFill>
        <p:spPr>
          <a:xfrm>
            <a:off x="340579" y="961611"/>
            <a:ext cx="4991101" cy="536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65556A-CD43-4860-AED3-4947EFF90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57" t="29018" r="11234" b="7680"/>
          <a:stretch/>
        </p:blipFill>
        <p:spPr>
          <a:xfrm>
            <a:off x="6096000" y="813475"/>
            <a:ext cx="5316638" cy="55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96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157d8f3-6bb0-4ae5-993d-221682c40d62">
      <Terms xmlns="http://schemas.microsoft.com/office/infopath/2007/PartnerControls"/>
    </TaxKeywordTaxHTField>
    <TaxCatchAll xmlns="8157d8f3-6bb0-4ae5-993d-221682c40d62"/>
    <SharedWithUsers xmlns="8157d8f3-6bb0-4ae5-993d-221682c40d62">
      <UserInfo>
        <DisplayName>Kenny, Derrick</DisplayName>
        <AccountId>261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51963B25A86488428E9D4FF6AC8E9" ma:contentTypeVersion="13" ma:contentTypeDescription="Create a new document." ma:contentTypeScope="" ma:versionID="06cd4f3bf13f085d17bcac1d9b77cdf2">
  <xsd:schema xmlns:xsd="http://www.w3.org/2001/XMLSchema" xmlns:xs="http://www.w3.org/2001/XMLSchema" xmlns:p="http://schemas.microsoft.com/office/2006/metadata/properties" xmlns:ns2="8157d8f3-6bb0-4ae5-993d-221682c40d62" xmlns:ns3="d736764c-d932-48c6-8989-e48fc3b0955d" targetNamespace="http://schemas.microsoft.com/office/2006/metadata/properties" ma:root="true" ma:fieldsID="afeb0c638462470eb5b724a499a78b3a" ns2:_="" ns3:_="">
    <xsd:import namespace="8157d8f3-6bb0-4ae5-993d-221682c40d62"/>
    <xsd:import namespace="d736764c-d932-48c6-8989-e48fc3b0955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57d8f3-6bb0-4ae5-993d-221682c40d6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28a4874a-8cf6-4bd1-a3b1-571cbf9a5b8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b91497c9-3ada-4138-b038-264e80048ce2}" ma:internalName="TaxCatchAll" ma:showField="CatchAllData" ma:web="8157d8f3-6bb0-4ae5-993d-221682c40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36764c-d932-48c6-8989-e48fc3b09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369A18-CD22-498A-A7B0-281D8AA2FF58}">
  <ds:schemaRefs>
    <ds:schemaRef ds:uri="http://schemas.microsoft.com/office/2006/metadata/properties"/>
    <ds:schemaRef ds:uri="http://schemas.microsoft.com/office/infopath/2007/PartnerControls"/>
    <ds:schemaRef ds:uri="8157d8f3-6bb0-4ae5-993d-221682c40d62"/>
  </ds:schemaRefs>
</ds:datastoreItem>
</file>

<file path=customXml/itemProps2.xml><?xml version="1.0" encoding="utf-8"?>
<ds:datastoreItem xmlns:ds="http://schemas.openxmlformats.org/officeDocument/2006/customXml" ds:itemID="{A807CF49-FE2F-4D2B-B50B-6D26A2892C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57d8f3-6bb0-4ae5-993d-221682c40d62"/>
    <ds:schemaRef ds:uri="d736764c-d932-48c6-8989-e48fc3b095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04393A-5AE2-42DF-97CC-5697614554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90</Words>
  <Application>Microsoft Office PowerPoint</Application>
  <PresentationFormat>Widescreen</PresentationFormat>
  <Paragraphs>60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Lloyd Property</vt:lpstr>
      <vt:lpstr>Lloyd Property</vt:lpstr>
      <vt:lpstr>Lloyd Property</vt:lpstr>
      <vt:lpstr>Lloyd Property</vt:lpstr>
      <vt:lpstr>Federal Plaza</vt:lpstr>
      <vt:lpstr>Federal Plaza</vt:lpstr>
      <vt:lpstr>Federal Plaza</vt:lpstr>
      <vt:lpstr>Federal Plaza</vt:lpstr>
      <vt:lpstr>Federal Plaza</vt:lpstr>
      <vt:lpstr>Federal Plaza</vt:lpstr>
      <vt:lpstr>Rinaldi Property</vt:lpstr>
      <vt:lpstr>Rinaldi Property</vt:lpstr>
      <vt:lpstr>Rinaldi Property</vt:lpstr>
      <vt:lpstr>Rinaldi Property</vt:lpstr>
      <vt:lpstr>Rinaldi Property</vt:lpstr>
      <vt:lpstr>Rockville 12</vt:lpstr>
      <vt:lpstr>Rockville 12</vt:lpstr>
      <vt:lpstr>Rockville 12</vt:lpstr>
      <vt:lpstr>Federal Plaza</vt:lpstr>
      <vt:lpstr>Rockville 12</vt:lpstr>
      <vt:lpstr>Rockville 12</vt:lpstr>
      <vt:lpstr>Rockville 12</vt:lpstr>
      <vt:lpstr>Glenmont Tower</vt:lpstr>
      <vt:lpstr>Glenmont Tower</vt:lpstr>
      <vt:lpstr>Glenmont Tower</vt:lpstr>
      <vt:lpstr>Glenmont Towers</vt:lpstr>
      <vt:lpstr>Glenmont Tower</vt:lpstr>
      <vt:lpstr>Glenmont Tower</vt:lpstr>
      <vt:lpstr>Glenmont Tower</vt:lpstr>
      <vt:lpstr>Glenmont Tower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Lloyd Property</dc:title>
  <dc:creator>Jasmina Rivas</dc:creator>
  <cp:lastModifiedBy>Jasmina Rivas</cp:lastModifiedBy>
  <cp:revision>5</cp:revision>
  <dcterms:created xsi:type="dcterms:W3CDTF">2019-08-29T15:51:53Z</dcterms:created>
  <dcterms:modified xsi:type="dcterms:W3CDTF">2019-08-30T14:26:15Z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0x0101006F851963B25A86488428E9D4FF6AC8E9</vt:lpwstr>
  </property>
  <property fmtid="{D5CDD505-2E9C-101B-9397-08002B2CF9AE}" pid="3" name="TaxKeyword">
    <vt:lpwstr/>
  </property>
</Properties>
</file>