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90" r:id="rId3"/>
    <p:sldId id="343" r:id="rId4"/>
    <p:sldId id="344" r:id="rId5"/>
    <p:sldId id="345" r:id="rId6"/>
    <p:sldId id="288" r:id="rId7"/>
    <p:sldId id="337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83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2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2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1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2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5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5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2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03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54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8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50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2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86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2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3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2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73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7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2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3506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Brookeville 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B00A6-8CBF-495C-8194-BAED5688A5A8}"/>
              </a:ext>
            </a:extLst>
          </p:cNvPr>
          <p:cNvPicPr/>
          <p:nvPr/>
        </p:nvPicPr>
        <p:blipFill rotWithShape="1">
          <a:blip r:embed="rId3"/>
          <a:srcRect l="7906" t="17284" r="6303" b="12441"/>
          <a:stretch/>
        </p:blipFill>
        <p:spPr bwMode="auto">
          <a:xfrm>
            <a:off x="1592203" y="147924"/>
            <a:ext cx="9306456" cy="44588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FE322A-B99A-40DC-B698-EE2D5C85BB42}"/>
              </a:ext>
            </a:extLst>
          </p:cNvPr>
          <p:cNvPicPr/>
          <p:nvPr/>
        </p:nvPicPr>
        <p:blipFill rotWithShape="1">
          <a:blip r:embed="rId3"/>
          <a:srcRect l="4487" t="11966" r="16132" b="8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63936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Fire Station 16</a:t>
            </a:r>
          </a:p>
        </p:txBody>
      </p:sp>
    </p:spTree>
    <p:extLst>
      <p:ext uri="{BB962C8B-B14F-4D97-AF65-F5344CB8AC3E}">
        <p14:creationId xmlns:p14="http://schemas.microsoft.com/office/powerpoint/2010/main" val="1727799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629E87-D515-4E85-BF93-122B548A29E3}"/>
              </a:ext>
            </a:extLst>
          </p:cNvPr>
          <p:cNvPicPr/>
          <p:nvPr/>
        </p:nvPicPr>
        <p:blipFill rotWithShape="1">
          <a:blip r:embed="rId3"/>
          <a:srcRect l="4700" t="11396" r="9402" b="864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95" y="102974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Fire Station 16</a:t>
            </a:r>
          </a:p>
        </p:txBody>
      </p:sp>
    </p:spTree>
    <p:extLst>
      <p:ext uri="{BB962C8B-B14F-4D97-AF65-F5344CB8AC3E}">
        <p14:creationId xmlns:p14="http://schemas.microsoft.com/office/powerpoint/2010/main" val="350194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Fire Station 16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61E213-F7B8-4391-AEEC-7463B2DED6EF}"/>
              </a:ext>
            </a:extLst>
          </p:cNvPr>
          <p:cNvPicPr/>
          <p:nvPr/>
        </p:nvPicPr>
        <p:blipFill rotWithShape="1">
          <a:blip r:embed="rId3"/>
          <a:srcRect l="4487" t="12916" r="18376" b="8833"/>
          <a:stretch/>
        </p:blipFill>
        <p:spPr bwMode="auto">
          <a:xfrm>
            <a:off x="369888" y="122238"/>
            <a:ext cx="7188200" cy="523081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BAF037-6026-4743-8754-C0B13625F557}"/>
              </a:ext>
            </a:extLst>
          </p:cNvPr>
          <p:cNvPicPr/>
          <p:nvPr/>
        </p:nvPicPr>
        <p:blipFill rotWithShape="1">
          <a:blip r:embed="rId4"/>
          <a:srcRect l="13354" t="13105" r="51175" b="8262"/>
          <a:stretch/>
        </p:blipFill>
        <p:spPr bwMode="auto">
          <a:xfrm>
            <a:off x="7640638" y="122238"/>
            <a:ext cx="4178300" cy="523081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662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E1CC77-9EB8-4F0A-B2D3-61807A338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3" t="16104" r="30747" b="7705"/>
          <a:stretch/>
        </p:blipFill>
        <p:spPr>
          <a:xfrm>
            <a:off x="2719449" y="-31438"/>
            <a:ext cx="6862947" cy="58978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035674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Fire Station 16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5392157" y="2339957"/>
            <a:ext cx="1228420" cy="99519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5452839" y="3802054"/>
            <a:ext cx="461073" cy="36844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216487" y="2471431"/>
            <a:ext cx="335762" cy="32507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5392157" y="1355976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6006367" y="3534831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826546" y="263396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2547420" y="2428495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13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FA4B70-D52E-4518-8A12-6337B8104B4C}"/>
              </a:ext>
            </a:extLst>
          </p:cNvPr>
          <p:cNvPicPr/>
          <p:nvPr/>
        </p:nvPicPr>
        <p:blipFill rotWithShape="1">
          <a:blip r:embed="rId3"/>
          <a:srcRect l="6411" t="13486" r="7371" b="8642"/>
          <a:stretch/>
        </p:blipFill>
        <p:spPr bwMode="auto">
          <a:xfrm>
            <a:off x="0" y="-1"/>
            <a:ext cx="12192000" cy="6947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Fire Station 16</a:t>
            </a:r>
          </a:p>
        </p:txBody>
      </p:sp>
    </p:spTree>
    <p:extLst>
      <p:ext uri="{BB962C8B-B14F-4D97-AF65-F5344CB8AC3E}">
        <p14:creationId xmlns:p14="http://schemas.microsoft.com/office/powerpoint/2010/main" val="2706252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3506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Black Rock Tower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59625-114C-412F-8DF5-EDA3B8B85E41}"/>
              </a:ext>
            </a:extLst>
          </p:cNvPr>
          <p:cNvPicPr/>
          <p:nvPr/>
        </p:nvPicPr>
        <p:blipFill rotWithShape="1">
          <a:blip r:embed="rId3"/>
          <a:srcRect l="7799" t="11776" r="10577" b="10731"/>
          <a:stretch/>
        </p:blipFill>
        <p:spPr bwMode="auto">
          <a:xfrm>
            <a:off x="2181475" y="0"/>
            <a:ext cx="7612230" cy="4633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146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726E0E-6AB6-472E-B7D7-227C56951EA6}"/>
              </a:ext>
            </a:extLst>
          </p:cNvPr>
          <p:cNvPicPr/>
          <p:nvPr/>
        </p:nvPicPr>
        <p:blipFill rotWithShape="1">
          <a:blip r:embed="rId3"/>
          <a:srcRect l="6624" t="21462" r="10257" b="7883"/>
          <a:stretch/>
        </p:blipFill>
        <p:spPr bwMode="auto">
          <a:xfrm>
            <a:off x="0" y="0"/>
            <a:ext cx="12192000" cy="6944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Black Rock Tower</a:t>
            </a:r>
          </a:p>
        </p:txBody>
      </p:sp>
    </p:spTree>
    <p:extLst>
      <p:ext uri="{BB962C8B-B14F-4D97-AF65-F5344CB8AC3E}">
        <p14:creationId xmlns:p14="http://schemas.microsoft.com/office/powerpoint/2010/main" val="1518245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480E5-7DEA-4204-8A7A-71D6E14D2E9A}"/>
              </a:ext>
            </a:extLst>
          </p:cNvPr>
          <p:cNvPicPr/>
          <p:nvPr/>
        </p:nvPicPr>
        <p:blipFill rotWithShape="1">
          <a:blip r:embed="rId3"/>
          <a:srcRect l="4487" t="12726" r="6304" b="88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9588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Black Rock Tower</a:t>
            </a:r>
          </a:p>
        </p:txBody>
      </p:sp>
    </p:spTree>
    <p:extLst>
      <p:ext uri="{BB962C8B-B14F-4D97-AF65-F5344CB8AC3E}">
        <p14:creationId xmlns:p14="http://schemas.microsoft.com/office/powerpoint/2010/main" val="359174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5447F6-8F91-420E-A279-105AFBB81F27}"/>
              </a:ext>
            </a:extLst>
          </p:cNvPr>
          <p:cNvPicPr/>
          <p:nvPr/>
        </p:nvPicPr>
        <p:blipFill rotWithShape="1">
          <a:blip r:embed="rId3"/>
          <a:srcRect l="13462" t="12726" r="2778" b="9212"/>
          <a:stretch/>
        </p:blipFill>
        <p:spPr bwMode="auto">
          <a:xfrm>
            <a:off x="-2" y="59568"/>
            <a:ext cx="12192001" cy="679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95" y="102974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Black Rock Tower</a:t>
            </a:r>
          </a:p>
        </p:txBody>
      </p:sp>
    </p:spTree>
    <p:extLst>
      <p:ext uri="{BB962C8B-B14F-4D97-AF65-F5344CB8AC3E}">
        <p14:creationId xmlns:p14="http://schemas.microsoft.com/office/powerpoint/2010/main" val="4222040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4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Black Rock Tower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9457F8-5B59-42F6-AA6C-54A234DB995C}"/>
              </a:ext>
            </a:extLst>
          </p:cNvPr>
          <p:cNvPicPr/>
          <p:nvPr/>
        </p:nvPicPr>
        <p:blipFill rotWithShape="1">
          <a:blip r:embed="rId3"/>
          <a:srcRect l="8547" t="13676" r="8653" b="7123"/>
          <a:stretch/>
        </p:blipFill>
        <p:spPr bwMode="auto">
          <a:xfrm>
            <a:off x="207259" y="1449476"/>
            <a:ext cx="7498648" cy="440505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8CD279-DA09-4747-BC13-AF21D306B141}"/>
              </a:ext>
            </a:extLst>
          </p:cNvPr>
          <p:cNvPicPr/>
          <p:nvPr/>
        </p:nvPicPr>
        <p:blipFill rotWithShape="1">
          <a:blip r:embed="rId4"/>
          <a:srcRect l="5235" t="12156" r="68803" b="5983"/>
          <a:stretch/>
        </p:blipFill>
        <p:spPr bwMode="auto">
          <a:xfrm>
            <a:off x="8089132" y="242661"/>
            <a:ext cx="3315561" cy="55806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2705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A1FB60-4DBD-4B30-9545-09FA11A512A8}"/>
              </a:ext>
            </a:extLst>
          </p:cNvPr>
          <p:cNvPicPr/>
          <p:nvPr/>
        </p:nvPicPr>
        <p:blipFill rotWithShape="1">
          <a:blip r:embed="rId3"/>
          <a:srcRect l="4701" t="20133" r="2244" b="65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Brookeville Tower</a:t>
            </a:r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B7A962-B601-4A41-9021-44D998683E59}"/>
              </a:ext>
            </a:extLst>
          </p:cNvPr>
          <p:cNvPicPr/>
          <p:nvPr/>
        </p:nvPicPr>
        <p:blipFill rotWithShape="1">
          <a:blip r:embed="rId3"/>
          <a:srcRect l="7372" t="11965" r="40598" b="7693"/>
          <a:stretch/>
        </p:blipFill>
        <p:spPr bwMode="auto">
          <a:xfrm>
            <a:off x="2694227" y="148281"/>
            <a:ext cx="7500098" cy="5887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035674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Black Rock Tower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6047960" y="5159391"/>
            <a:ext cx="363990" cy="50514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5610698" y="453373"/>
            <a:ext cx="461073" cy="36844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4989060" y="2779717"/>
            <a:ext cx="335762" cy="32507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6252400" y="2733776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5270180" y="277971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6229955" y="156020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5162133" y="1495485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B2979E-FCC4-467E-A9B0-7CAC87F41D74}"/>
              </a:ext>
            </a:extLst>
          </p:cNvPr>
          <p:cNvSpPr/>
          <p:nvPr/>
        </p:nvSpPr>
        <p:spPr>
          <a:xfrm>
            <a:off x="5649358" y="2769040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9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0B70C7-CA75-4A61-A285-2910A0A0923B}"/>
              </a:ext>
            </a:extLst>
          </p:cNvPr>
          <p:cNvPicPr/>
          <p:nvPr/>
        </p:nvPicPr>
        <p:blipFill rotWithShape="1">
          <a:blip r:embed="rId3"/>
          <a:srcRect l="15704" t="12726" r="12607" b="80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Black Rock Tower</a:t>
            </a:r>
          </a:p>
        </p:txBody>
      </p:sp>
    </p:spTree>
    <p:extLst>
      <p:ext uri="{BB962C8B-B14F-4D97-AF65-F5344CB8AC3E}">
        <p14:creationId xmlns:p14="http://schemas.microsoft.com/office/powerpoint/2010/main" val="412378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63A75-F73C-4F30-9364-FCA3E8B10281}"/>
              </a:ext>
            </a:extLst>
          </p:cNvPr>
          <p:cNvPicPr/>
          <p:nvPr/>
        </p:nvPicPr>
        <p:blipFill rotWithShape="1">
          <a:blip r:embed="rId3"/>
          <a:srcRect l="6731" t="12916" r="5342" b="7882"/>
          <a:stretch/>
        </p:blipFill>
        <p:spPr bwMode="auto">
          <a:xfrm>
            <a:off x="0" y="0"/>
            <a:ext cx="12192000" cy="6944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802" y="3810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Brookeville Tower</a:t>
            </a:r>
          </a:p>
        </p:txBody>
      </p:sp>
    </p:spTree>
    <p:extLst>
      <p:ext uri="{BB962C8B-B14F-4D97-AF65-F5344CB8AC3E}">
        <p14:creationId xmlns:p14="http://schemas.microsoft.com/office/powerpoint/2010/main" val="241113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A9EDA2-828D-43C4-ADF5-AF6A75125647}"/>
              </a:ext>
            </a:extLst>
          </p:cNvPr>
          <p:cNvPicPr/>
          <p:nvPr/>
        </p:nvPicPr>
        <p:blipFill rotWithShape="1">
          <a:blip r:embed="rId3"/>
          <a:srcRect l="5129" t="12347" r="2885" b="8452"/>
          <a:stretch/>
        </p:blipFill>
        <p:spPr bwMode="auto">
          <a:xfrm>
            <a:off x="0" y="0"/>
            <a:ext cx="12192000" cy="681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95" y="6063936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Brookeville Tower</a:t>
            </a:r>
          </a:p>
        </p:txBody>
      </p:sp>
    </p:spTree>
    <p:extLst>
      <p:ext uri="{BB962C8B-B14F-4D97-AF65-F5344CB8AC3E}">
        <p14:creationId xmlns:p14="http://schemas.microsoft.com/office/powerpoint/2010/main" val="275850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035674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Brookeville Tower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70E4D-0EE2-4404-A652-1571DD6BA772}"/>
              </a:ext>
            </a:extLst>
          </p:cNvPr>
          <p:cNvPicPr/>
          <p:nvPr/>
        </p:nvPicPr>
        <p:blipFill rotWithShape="1">
          <a:blip r:embed="rId3"/>
          <a:srcRect l="10149" t="12916" r="38249" b="6743"/>
          <a:stretch/>
        </p:blipFill>
        <p:spPr bwMode="auto">
          <a:xfrm>
            <a:off x="703175" y="636802"/>
            <a:ext cx="5602497" cy="47162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4784F-A59D-4531-9F8F-5CF8D6EFB77F}"/>
              </a:ext>
            </a:extLst>
          </p:cNvPr>
          <p:cNvPicPr/>
          <p:nvPr/>
        </p:nvPicPr>
        <p:blipFill rotWithShape="1">
          <a:blip r:embed="rId4"/>
          <a:srcRect l="13782" t="11966" r="47115" b="8072"/>
          <a:stretch/>
        </p:blipFill>
        <p:spPr bwMode="auto">
          <a:xfrm>
            <a:off x="6541088" y="282075"/>
            <a:ext cx="4947737" cy="541228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4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684FD2B-50CD-4ECC-8CDF-F12D0D121CF5}"/>
              </a:ext>
            </a:extLst>
          </p:cNvPr>
          <p:cNvPicPr/>
          <p:nvPr/>
        </p:nvPicPr>
        <p:blipFill rotWithShape="1">
          <a:blip r:embed="rId3"/>
          <a:srcRect l="10470" t="11965" r="22329" b="7693"/>
          <a:stretch/>
        </p:blipFill>
        <p:spPr bwMode="auto">
          <a:xfrm>
            <a:off x="1300740" y="32152"/>
            <a:ext cx="9590517" cy="6006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035674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Brookeville Tower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5885649" y="4209202"/>
            <a:ext cx="420698" cy="4560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6095999" y="132212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6430302" y="2447681"/>
            <a:ext cx="335762" cy="32507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5212071" y="4126045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6596180" y="424778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6260150" y="303556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5567262" y="3445557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0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24F6A9-B0CA-402A-B488-77A4E5CF251D}"/>
              </a:ext>
            </a:extLst>
          </p:cNvPr>
          <p:cNvPicPr/>
          <p:nvPr/>
        </p:nvPicPr>
        <p:blipFill rotWithShape="1">
          <a:blip r:embed="rId3"/>
          <a:srcRect l="16026" t="12726" r="12179" b="9022"/>
          <a:stretch/>
        </p:blipFill>
        <p:spPr bwMode="auto">
          <a:xfrm>
            <a:off x="0" y="-24574"/>
            <a:ext cx="12192000" cy="6882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Brookeville Tower</a:t>
            </a:r>
          </a:p>
        </p:txBody>
      </p:sp>
    </p:spTree>
    <p:extLst>
      <p:ext uri="{BB962C8B-B14F-4D97-AF65-F5344CB8AC3E}">
        <p14:creationId xmlns:p14="http://schemas.microsoft.com/office/powerpoint/2010/main" val="3424810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3506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Fire Station 16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42ACB9-3792-4E4D-AC31-C66B709D4A14}"/>
              </a:ext>
            </a:extLst>
          </p:cNvPr>
          <p:cNvPicPr/>
          <p:nvPr/>
        </p:nvPicPr>
        <p:blipFill rotWithShape="1">
          <a:blip r:embed="rId3"/>
          <a:srcRect l="7691" t="18423" r="7479" b="11301"/>
          <a:stretch/>
        </p:blipFill>
        <p:spPr bwMode="auto">
          <a:xfrm>
            <a:off x="1854533" y="0"/>
            <a:ext cx="8300119" cy="4487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575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56654-6F0D-425B-BE04-18FD50E6260C}"/>
              </a:ext>
            </a:extLst>
          </p:cNvPr>
          <p:cNvPicPr/>
          <p:nvPr/>
        </p:nvPicPr>
        <p:blipFill rotWithShape="1">
          <a:blip r:embed="rId3"/>
          <a:srcRect l="4913" t="20133" r="6090" b="63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Fire Station 16</a:t>
            </a:r>
          </a:p>
        </p:txBody>
      </p:sp>
    </p:spTree>
    <p:extLst>
      <p:ext uri="{BB962C8B-B14F-4D97-AF65-F5344CB8AC3E}">
        <p14:creationId xmlns:p14="http://schemas.microsoft.com/office/powerpoint/2010/main" val="154389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77</Words>
  <Application>Microsoft Office PowerPoint</Application>
  <PresentationFormat>Widescreen</PresentationFormat>
  <Paragraphs>42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Brookeville Tower</vt:lpstr>
      <vt:lpstr>Brookeville Tower</vt:lpstr>
      <vt:lpstr>Brookeville Tower</vt:lpstr>
      <vt:lpstr>Brookeville Tower</vt:lpstr>
      <vt:lpstr>Brookeville Tower</vt:lpstr>
      <vt:lpstr>Brookeville Tower</vt:lpstr>
      <vt:lpstr>Brookeville Tower</vt:lpstr>
      <vt:lpstr>Fire Station 16</vt:lpstr>
      <vt:lpstr>Fire Station 16</vt:lpstr>
      <vt:lpstr>Fire Station 16</vt:lpstr>
      <vt:lpstr>Fire Station 16</vt:lpstr>
      <vt:lpstr>Fire Station 16</vt:lpstr>
      <vt:lpstr>Fire Station 16</vt:lpstr>
      <vt:lpstr>Fire Station 16</vt:lpstr>
      <vt:lpstr>Black Rock Tower</vt:lpstr>
      <vt:lpstr>Black Rock Tower</vt:lpstr>
      <vt:lpstr>Black Rock Tower</vt:lpstr>
      <vt:lpstr>Black Rock Tower</vt:lpstr>
      <vt:lpstr>Black Rock Tower</vt:lpstr>
      <vt:lpstr>Black Rock Tower</vt:lpstr>
      <vt:lpstr>Black Rock Tower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Brookeville Tower</dc:title>
  <dc:creator>Jasmina Rivas</dc:creator>
  <cp:lastModifiedBy>Jasmina Rivas</cp:lastModifiedBy>
  <cp:revision>2</cp:revision>
  <dcterms:created xsi:type="dcterms:W3CDTF">2019-09-27T19:31:34Z</dcterms:created>
  <dcterms:modified xsi:type="dcterms:W3CDTF">2019-09-27T19:37:36Z</dcterms:modified>
</cp:coreProperties>
</file>