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7" r:id="rId2"/>
    <p:sldId id="290" r:id="rId3"/>
    <p:sldId id="337" r:id="rId4"/>
    <p:sldId id="343" r:id="rId5"/>
    <p:sldId id="351" r:id="rId6"/>
    <p:sldId id="352" r:id="rId7"/>
    <p:sldId id="348" r:id="rId8"/>
    <p:sldId id="349" r:id="rId9"/>
    <p:sldId id="350" r:id="rId10"/>
    <p:sldId id="3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83" autoAdjust="0"/>
  </p:normalViewPr>
  <p:slideViewPr>
    <p:cSldViewPr snapToGrid="0">
      <p:cViewPr varScale="1">
        <p:scale>
          <a:sx n="54" d="100"/>
          <a:sy n="54" d="100"/>
        </p:scale>
        <p:origin x="11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8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8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0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3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3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9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C3A0-653A-48EC-996F-62BE6F66C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F9F1C-D6EE-4ED3-9DCE-BF1DA7B9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A935-5704-46B3-93E3-9CC523BE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984CC-52C3-4DED-A389-BBD50B60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6BFF-9C43-44F1-991E-21B12830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4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EF8-66C5-4486-BB4A-749B9EE7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4F218-C425-48C2-A29E-74C2CE335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718E1-20B4-4FF5-A2D4-9F947BB7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A769A-34A9-451A-B256-E02180DC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EE746-7FEA-4E38-9648-4586344E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2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515771-06A5-4E4A-B150-7605DB0DC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EA2A1-2435-4278-8738-1007C17B8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D02D-98B9-496F-A982-CA2807CF4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FF569-8A63-4119-A17C-A962FDB6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C03AD-5CCC-491B-A45E-F8F6E554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9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F4D3-8DD9-425A-AC0F-9285D41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2590-4093-4BD8-A944-4C416FC67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52AE5-E32B-452B-803D-6CB2DA32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854C5-E4AF-446D-B4CD-DF530D14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0C148-52BC-44F4-A272-E3BCCBE6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2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F95F-3DA4-488E-BA7B-BF1FD0FC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5B408-AB2A-41E6-914F-1B63A14B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1241F-3D81-48D8-8BA9-56C9A63A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8DD47-2A48-41C4-B6B5-F2FE8460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D95EA-56D7-44F9-BB2A-C58DFE5C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4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B927-0E6D-43F1-A0AC-69482026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6F0E8-AB8E-4491-97B0-9D49D7199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F22EB-7A0A-48DC-A90A-92B3F2B7E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0521D-C336-4FB7-9D45-52D5F005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465D5-670A-42E2-A5FC-C8D6442D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6AF29-718D-447D-8653-6FF0C3C0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9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C6370-E6EE-40F5-B294-1A1D6BDC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E74BF-AACA-4A85-930D-29BB7825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9088B-0390-43B3-99F2-5BB78A4E2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CDA75-E298-4A04-BF85-F2CC40512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C58DF-6613-4603-A6C7-C0BAC597C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8602FD-8C17-4799-9A05-5A24A71A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DC27C-36BF-4B3F-82D8-8B2CC863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60C94-1143-4EB8-842D-806C4783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2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1D63-47A3-46E8-892E-BBA5BE9C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196B1-17B5-4BAD-A0B1-D1F148FB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ECDB0-D4C1-43EE-B887-7AB1EF02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99E57-A039-4715-BF67-D359F6BF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8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137E9-6813-4EF6-BD20-D85F4C09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E5017-9825-40DC-9194-58F54C77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6CD19-7E11-4910-955A-509E13B9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3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A4F1-A29E-4FD5-A2E3-4D221BDF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024CA-AF5B-4779-8693-56ED4BF50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D7103-6767-4743-B61C-8611886F3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ED014-CFCE-43A1-AFE2-315558A0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D7A2B-A739-4D80-AC12-6D0098ED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5E865-93FA-42CB-A511-481DDE7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3253-6F2C-491B-A57D-7403B10F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75240-2AF4-4088-89B8-1D2621EFD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F7757-BD95-4D8C-B644-F72EE8F7E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DA485-6DA1-4A3B-9184-A5072BEE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1FE6F-B6AC-4E3C-A029-29C56259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742F9-E885-428F-A2F4-52ABBB96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77439-86D0-410B-9C44-2B86CD2B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A1CBA-7DA5-48FC-A05A-50B135C31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E5B96-D725-45B9-B750-F8006E973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2/28/2020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B787F-8799-48D5-B031-1B19F2EE8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43040-57CC-446A-B639-ED83C02EB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09B2F-9148-4AFE-9972-9FF1A5203D38}"/>
              </a:ext>
            </a:extLst>
          </p:cNvPr>
          <p:cNvPicPr/>
          <p:nvPr/>
        </p:nvPicPr>
        <p:blipFill rotWithShape="1">
          <a:blip r:embed="rId3"/>
          <a:srcRect l="7270" t="10410" r="5373" b="73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FCF3BD0-5EDB-498F-A64A-694FDCD1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63936"/>
            <a:ext cx="8267179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Earhart Monopole</a:t>
            </a:r>
          </a:p>
        </p:txBody>
      </p:sp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WMATA - Shady Grove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B46B-60B9-4AB4-B42A-247A2CBF5298}"/>
              </a:ext>
            </a:extLst>
          </p:cNvPr>
          <p:cNvPicPr/>
          <p:nvPr/>
        </p:nvPicPr>
        <p:blipFill rotWithShape="1">
          <a:blip r:embed="rId3"/>
          <a:srcRect l="10419" t="11417" r="49485" b="5852"/>
          <a:stretch/>
        </p:blipFill>
        <p:spPr bwMode="auto">
          <a:xfrm>
            <a:off x="5306700" y="77900"/>
            <a:ext cx="6459713" cy="67801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020AE5-E9D2-49DF-A5EC-F462BD612F84}"/>
              </a:ext>
            </a:extLst>
          </p:cNvPr>
          <p:cNvSpPr/>
          <p:nvPr/>
        </p:nvSpPr>
        <p:spPr>
          <a:xfrm>
            <a:off x="-2425874" y="5624473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ACCEC9-99F9-4B66-BAEC-347ED7113815}"/>
              </a:ext>
            </a:extLst>
          </p:cNvPr>
          <p:cNvSpPr/>
          <p:nvPr/>
        </p:nvSpPr>
        <p:spPr>
          <a:xfrm>
            <a:off x="-2316289" y="4071828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8136167" y="408727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2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5248B-0AE2-43C4-A796-59B130110511}"/>
              </a:ext>
            </a:extLst>
          </p:cNvPr>
          <p:cNvPicPr/>
          <p:nvPr/>
        </p:nvPicPr>
        <p:blipFill rotWithShape="1">
          <a:blip r:embed="rId3"/>
          <a:srcRect l="5089" t="20674" b="7813"/>
          <a:stretch/>
        </p:blipFill>
        <p:spPr bwMode="auto">
          <a:xfrm>
            <a:off x="-2" y="-102870"/>
            <a:ext cx="12192001" cy="6960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267179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Earhart Monopole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Earhart Monopole</a:t>
            </a:r>
          </a:p>
        </p:txBody>
      </p:sp>
      <p:cxnSp>
        <p:nvCxnSpPr>
          <p:cNvPr id="33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outdoor, building, clock, light&#10;&#10;Description automatically generated">
            <a:extLst>
              <a:ext uri="{FF2B5EF4-FFF2-40B4-BE49-F238E27FC236}">
                <a16:creationId xmlns:a16="http://schemas.microsoft.com/office/drawing/2014/main" id="{FF30B071-88C5-441A-87AC-EF8F60B381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19382" y="928533"/>
            <a:ext cx="6362050" cy="500093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BA7AEB-7D24-4FEC-94D6-02DDCCD7D61F}"/>
              </a:ext>
            </a:extLst>
          </p:cNvPr>
          <p:cNvCxnSpPr/>
          <p:nvPr/>
        </p:nvCxnSpPr>
        <p:spPr>
          <a:xfrm>
            <a:off x="6578930" y="2066306"/>
            <a:ext cx="13656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A6864377-9E2A-409B-9218-B42B254F814B}"/>
              </a:ext>
            </a:extLst>
          </p:cNvPr>
          <p:cNvSpPr/>
          <p:nvPr/>
        </p:nvSpPr>
        <p:spPr>
          <a:xfrm>
            <a:off x="6697683" y="1639196"/>
            <a:ext cx="1460665" cy="3503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8020AE5-E9D2-49DF-A5EC-F462BD612F84}"/>
              </a:ext>
            </a:extLst>
          </p:cNvPr>
          <p:cNvSpPr/>
          <p:nvPr/>
        </p:nvSpPr>
        <p:spPr>
          <a:xfrm>
            <a:off x="12263503" y="3788192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ACCEC9-99F9-4B66-BAEC-347ED7113815}"/>
              </a:ext>
            </a:extLst>
          </p:cNvPr>
          <p:cNvSpPr/>
          <p:nvPr/>
        </p:nvSpPr>
        <p:spPr>
          <a:xfrm>
            <a:off x="12263503" y="1468328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39FD8E-BC04-4D34-9ED7-46EEBA6BE3AD}"/>
              </a:ext>
            </a:extLst>
          </p:cNvPr>
          <p:cNvPicPr/>
          <p:nvPr/>
        </p:nvPicPr>
        <p:blipFill rotWithShape="1">
          <a:blip r:embed="rId3"/>
          <a:srcRect l="5089" t="13783" r="5976" b="8898"/>
          <a:stretch/>
        </p:blipFill>
        <p:spPr bwMode="auto">
          <a:xfrm>
            <a:off x="0" y="26096"/>
            <a:ext cx="12192000" cy="680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95"/>
            <a:ext cx="8108515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Earhart Monopole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5285196" y="2534715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3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FACCEC9-99F9-4B66-BAEC-347ED7113815}"/>
              </a:ext>
            </a:extLst>
          </p:cNvPr>
          <p:cNvSpPr/>
          <p:nvPr/>
        </p:nvSpPr>
        <p:spPr>
          <a:xfrm>
            <a:off x="12263503" y="1468328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27F8A-F072-4BE9-9ACB-B40D51D6254D}"/>
              </a:ext>
            </a:extLst>
          </p:cNvPr>
          <p:cNvPicPr/>
          <p:nvPr/>
        </p:nvPicPr>
        <p:blipFill rotWithShape="1">
          <a:blip r:embed="rId3"/>
          <a:srcRect l="17204" t="18736" r="23910" b="6292"/>
          <a:stretch/>
        </p:blipFill>
        <p:spPr bwMode="auto">
          <a:xfrm>
            <a:off x="0" y="26095"/>
            <a:ext cx="12192000" cy="680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519" y="6240786"/>
            <a:ext cx="6907481" cy="59111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Earhart Monopole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020AE5-E9D2-49DF-A5EC-F462BD612F84}"/>
              </a:ext>
            </a:extLst>
          </p:cNvPr>
          <p:cNvSpPr/>
          <p:nvPr/>
        </p:nvSpPr>
        <p:spPr>
          <a:xfrm>
            <a:off x="435680" y="5735746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1540085" y="682165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2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1E9CE-F8C8-49A7-8550-171D506A8388}"/>
              </a:ext>
            </a:extLst>
          </p:cNvPr>
          <p:cNvPicPr/>
          <p:nvPr/>
        </p:nvPicPr>
        <p:blipFill rotWithShape="1">
          <a:blip r:embed="rId3"/>
          <a:srcRect l="6784" t="9261" r="4270" b="11909"/>
          <a:stretch/>
        </p:blipFill>
        <p:spPr bwMode="auto">
          <a:xfrm>
            <a:off x="0" y="-18911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FCF3BD0-5EDB-498F-A64A-694FDCD1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8911"/>
            <a:ext cx="60960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WMATA - Shady Grove</a:t>
            </a:r>
          </a:p>
        </p:txBody>
      </p:sp>
    </p:spTree>
    <p:extLst>
      <p:ext uri="{BB962C8B-B14F-4D97-AF65-F5344CB8AC3E}">
        <p14:creationId xmlns:p14="http://schemas.microsoft.com/office/powerpoint/2010/main" val="299252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FFDDFC-A021-4F1F-A5A9-821A84393F68}"/>
              </a:ext>
            </a:extLst>
          </p:cNvPr>
          <p:cNvPicPr/>
          <p:nvPr/>
        </p:nvPicPr>
        <p:blipFill rotWithShape="1">
          <a:blip r:embed="rId3"/>
          <a:srcRect l="4482" t="19597" r="3792" b="67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86104"/>
            <a:ext cx="8267179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WMATA - Shady Grove</a:t>
            </a:r>
          </a:p>
        </p:txBody>
      </p:sp>
    </p:spTree>
    <p:extLst>
      <p:ext uri="{BB962C8B-B14F-4D97-AF65-F5344CB8AC3E}">
        <p14:creationId xmlns:p14="http://schemas.microsoft.com/office/powerpoint/2010/main" val="297720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7CE71-4095-4148-A30B-4C182268B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1" t="19461" r="12129" b="8288"/>
          <a:stretch/>
        </p:blipFill>
        <p:spPr>
          <a:xfrm>
            <a:off x="0" y="0"/>
            <a:ext cx="12192000" cy="69445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7915821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WMATA - Shady Grove</a:t>
            </a:r>
          </a:p>
        </p:txBody>
      </p:sp>
    </p:spTree>
    <p:extLst>
      <p:ext uri="{BB962C8B-B14F-4D97-AF65-F5344CB8AC3E}">
        <p14:creationId xmlns:p14="http://schemas.microsoft.com/office/powerpoint/2010/main" val="305843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FACCEC9-99F9-4B66-BAEC-347ED7113815}"/>
              </a:ext>
            </a:extLst>
          </p:cNvPr>
          <p:cNvSpPr/>
          <p:nvPr/>
        </p:nvSpPr>
        <p:spPr>
          <a:xfrm>
            <a:off x="12192000" y="831365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D6EB3C-BA20-4D43-B66D-81541D1976E2}"/>
              </a:ext>
            </a:extLst>
          </p:cNvPr>
          <p:cNvPicPr/>
          <p:nvPr/>
        </p:nvPicPr>
        <p:blipFill rotWithShape="1">
          <a:blip r:embed="rId3"/>
          <a:srcRect l="8723" t="12276" r="33704" b="5643"/>
          <a:stretch/>
        </p:blipFill>
        <p:spPr bwMode="auto">
          <a:xfrm>
            <a:off x="0" y="397032"/>
            <a:ext cx="6096000" cy="5387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499" y="0"/>
            <a:ext cx="7667501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WMATA - Shady Grove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489A61-4AD6-4EDE-9A06-6980D7325372}"/>
              </a:ext>
            </a:extLst>
          </p:cNvPr>
          <p:cNvPicPr/>
          <p:nvPr/>
        </p:nvPicPr>
        <p:blipFill rotWithShape="1">
          <a:blip r:embed="rId4"/>
          <a:srcRect l="4361" t="11630" r="28384" b="7165"/>
          <a:stretch/>
        </p:blipFill>
        <p:spPr bwMode="auto">
          <a:xfrm>
            <a:off x="5947719" y="1073422"/>
            <a:ext cx="6244281" cy="4351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8020AE5-E9D2-49DF-A5EC-F462BD612F84}"/>
              </a:ext>
            </a:extLst>
          </p:cNvPr>
          <p:cNvSpPr/>
          <p:nvPr/>
        </p:nvSpPr>
        <p:spPr>
          <a:xfrm>
            <a:off x="2710197" y="4072223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3521001" y="2694091"/>
            <a:ext cx="1407259" cy="79406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3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40</Words>
  <Application>Microsoft Office PowerPoint</Application>
  <PresentationFormat>Widescreen</PresentationFormat>
  <Paragraphs>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Earhart Monopole</vt:lpstr>
      <vt:lpstr>Earhart Monopole</vt:lpstr>
      <vt:lpstr>Earhart Monopole</vt:lpstr>
      <vt:lpstr>Earhart Monopole</vt:lpstr>
      <vt:lpstr>Earhart Monopole</vt:lpstr>
      <vt:lpstr>WMATA - Shady Grove</vt:lpstr>
      <vt:lpstr>WMATA - Shady Grove</vt:lpstr>
      <vt:lpstr>WMATA - Shady Grove</vt:lpstr>
      <vt:lpstr>WMATA - Shady Grove</vt:lpstr>
      <vt:lpstr>WMATA - Shady Grove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Earhart Monopole</dc:title>
  <dc:creator>Jasmina Rivas</dc:creator>
  <cp:lastModifiedBy>Jasmina Rivas</cp:lastModifiedBy>
  <cp:revision>2</cp:revision>
  <dcterms:created xsi:type="dcterms:W3CDTF">2020-02-28T19:01:44Z</dcterms:created>
  <dcterms:modified xsi:type="dcterms:W3CDTF">2020-02-28T19:31:33Z</dcterms:modified>
</cp:coreProperties>
</file>