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7" r:id="rId2"/>
    <p:sldId id="290" r:id="rId3"/>
    <p:sldId id="346" r:id="rId4"/>
    <p:sldId id="350" r:id="rId5"/>
    <p:sldId id="337" r:id="rId6"/>
    <p:sldId id="343" r:id="rId7"/>
    <p:sldId id="34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83" autoAdjust="0"/>
  </p:normalViewPr>
  <p:slideViewPr>
    <p:cSldViewPr snapToGrid="0">
      <p:cViewPr varScale="1">
        <p:scale>
          <a:sx n="47" d="100"/>
          <a:sy n="47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6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C2BA-B651-40E1-A86B-C3019BF89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C2BA-B651-40E1-A86B-C3019BF89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1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1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Damascus Tower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2DC70-7353-4203-BD38-899101BEC9AF}"/>
              </a:ext>
            </a:extLst>
          </p:cNvPr>
          <p:cNvPicPr/>
          <p:nvPr/>
        </p:nvPicPr>
        <p:blipFill rotWithShape="1">
          <a:blip r:embed="rId3"/>
          <a:srcRect l="7158" t="17284" r="5555" b="11870"/>
          <a:stretch/>
        </p:blipFill>
        <p:spPr bwMode="auto">
          <a:xfrm>
            <a:off x="1261642" y="92597"/>
            <a:ext cx="10000526" cy="445175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CCCA0D-3AF0-4CD6-908F-D6881D9B8F51}"/>
              </a:ext>
            </a:extLst>
          </p:cNvPr>
          <p:cNvSpPr/>
          <p:nvPr/>
        </p:nvSpPr>
        <p:spPr>
          <a:xfrm>
            <a:off x="-1865871" y="2993355"/>
            <a:ext cx="502235" cy="435645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9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F01D43-2884-4F27-A508-7A5310EF33DB}"/>
              </a:ext>
            </a:extLst>
          </p:cNvPr>
          <p:cNvPicPr/>
          <p:nvPr/>
        </p:nvPicPr>
        <p:blipFill rotWithShape="1">
          <a:blip r:embed="rId3"/>
          <a:srcRect l="4487" t="19373" r="8654" b="71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Damascus Tower</a:t>
            </a:r>
          </a:p>
        </p:txBody>
      </p:sp>
    </p:spTree>
    <p:extLst>
      <p:ext uri="{BB962C8B-B14F-4D97-AF65-F5344CB8AC3E}">
        <p14:creationId xmlns:p14="http://schemas.microsoft.com/office/powerpoint/2010/main" val="27494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Lewis Drive COW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DB973-F9DE-4F5A-A235-3DF486FD2C33}"/>
              </a:ext>
            </a:extLst>
          </p:cNvPr>
          <p:cNvPicPr/>
          <p:nvPr/>
        </p:nvPicPr>
        <p:blipFill rotWithShape="1">
          <a:blip r:embed="rId3"/>
          <a:srcRect l="7157" t="15195" r="16774" b="14340"/>
          <a:stretch/>
        </p:blipFill>
        <p:spPr bwMode="auto">
          <a:xfrm>
            <a:off x="1959429" y="0"/>
            <a:ext cx="8157028" cy="458193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CCCA0D-3AF0-4CD6-908F-D6881D9B8F51}"/>
              </a:ext>
            </a:extLst>
          </p:cNvPr>
          <p:cNvSpPr/>
          <p:nvPr/>
        </p:nvSpPr>
        <p:spPr>
          <a:xfrm>
            <a:off x="-1865871" y="2993355"/>
            <a:ext cx="502235" cy="435645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75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Lewis Drive COW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7013105" y="95531"/>
            <a:ext cx="1008743" cy="54283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2781033" y="10982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13330693" y="1903981"/>
            <a:ext cx="249192" cy="203336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13579885" y="1660280"/>
            <a:ext cx="278700" cy="242578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13819681" y="2203110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12990924" y="23787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13455289" y="968573"/>
            <a:ext cx="350021" cy="305281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4B2240-3A1E-41A1-BC2D-709ACD0DF68D}"/>
              </a:ext>
            </a:extLst>
          </p:cNvPr>
          <p:cNvPicPr/>
          <p:nvPr/>
        </p:nvPicPr>
        <p:blipFill rotWithShape="1">
          <a:blip r:embed="rId3"/>
          <a:srcRect l="29166" t="11776" r="36966" b="7882"/>
          <a:stretch/>
        </p:blipFill>
        <p:spPr bwMode="auto">
          <a:xfrm>
            <a:off x="5003678" y="-1"/>
            <a:ext cx="6886080" cy="6762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662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390810" y="339762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560694" y="259162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92377" y="45032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E1F6E5-FF79-4F1B-8D9B-2581F48D569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3" y="-44032"/>
            <a:ext cx="673425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3" y="10"/>
            <a:ext cx="5881053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Damascus Tower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F993E2-7AD0-4ACA-9689-331896A4CE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6514" y="752514"/>
            <a:ext cx="6858000" cy="5352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81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3B7E5510-38D9-4A23-8E4A-63A577E20B9F}"/>
              </a:ext>
            </a:extLst>
          </p:cNvPr>
          <p:cNvSpPr/>
          <p:nvPr/>
        </p:nvSpPr>
        <p:spPr>
          <a:xfrm>
            <a:off x="-2496773" y="2465384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B03284-127B-4E54-89FF-B844654E69A0}"/>
              </a:ext>
            </a:extLst>
          </p:cNvPr>
          <p:cNvPicPr/>
          <p:nvPr/>
        </p:nvPicPr>
        <p:blipFill rotWithShape="1">
          <a:blip r:embed="rId3"/>
          <a:srcRect l="5343" t="11776" r="11324" b="8262"/>
          <a:stretch/>
        </p:blipFill>
        <p:spPr bwMode="auto">
          <a:xfrm>
            <a:off x="-1" y="38099"/>
            <a:ext cx="12192001" cy="6819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6" y="-23685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Damascus Tower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ACCEC9-99F9-4B66-BAEC-347ED7113815}"/>
              </a:ext>
            </a:extLst>
          </p:cNvPr>
          <p:cNvSpPr/>
          <p:nvPr/>
        </p:nvSpPr>
        <p:spPr>
          <a:xfrm>
            <a:off x="4020960" y="2292765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3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Damascus Tower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950918" y="1835902"/>
            <a:ext cx="1008743" cy="54283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2781033" y="10982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13330693" y="1903981"/>
            <a:ext cx="249192" cy="203336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13579885" y="1660280"/>
            <a:ext cx="278700" cy="242578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13819681" y="2203110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12990924" y="23787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13455289" y="968573"/>
            <a:ext cx="350021" cy="305281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3577C6-EB61-4906-A359-5DF69516C8F4}"/>
              </a:ext>
            </a:extLst>
          </p:cNvPr>
          <p:cNvPicPr/>
          <p:nvPr/>
        </p:nvPicPr>
        <p:blipFill rotWithShape="1">
          <a:blip r:embed="rId3"/>
          <a:srcRect l="20940" t="12346" r="23178" b="7692"/>
          <a:stretch/>
        </p:blipFill>
        <p:spPr bwMode="auto">
          <a:xfrm>
            <a:off x="4610933" y="321176"/>
            <a:ext cx="7488715" cy="6536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094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Widescreen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Damascus Tower</vt:lpstr>
      <vt:lpstr>Damascus Tower</vt:lpstr>
      <vt:lpstr>Lewis Drive COW</vt:lpstr>
      <vt:lpstr>Lewis Drive COW</vt:lpstr>
      <vt:lpstr>Damascus Tower</vt:lpstr>
      <vt:lpstr>Damascus Tower</vt:lpstr>
      <vt:lpstr>Damascus Tower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Damascus Tower</dc:title>
  <dc:creator>Jasmina Rivas</dc:creator>
  <cp:lastModifiedBy>Jasmina Rivas</cp:lastModifiedBy>
  <cp:revision>2</cp:revision>
  <dcterms:created xsi:type="dcterms:W3CDTF">2020-04-29T19:41:13Z</dcterms:created>
  <dcterms:modified xsi:type="dcterms:W3CDTF">2020-04-29T20:13:51Z</dcterms:modified>
</cp:coreProperties>
</file>