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7" r:id="rId2"/>
    <p:sldId id="290" r:id="rId3"/>
    <p:sldId id="337" r:id="rId4"/>
    <p:sldId id="343" r:id="rId5"/>
    <p:sldId id="346" r:id="rId6"/>
    <p:sldId id="345" r:id="rId7"/>
    <p:sldId id="28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383" autoAdjust="0"/>
  </p:normalViewPr>
  <p:slideViewPr>
    <p:cSldViewPr snapToGrid="0">
      <p:cViewPr varScale="1">
        <p:scale>
          <a:sx n="97" d="100"/>
          <a:sy n="97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56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A150B-4087-43B8-9D25-F03E9E7EE7C4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DC2BA-B651-40E1-A86B-C3019BF89E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8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6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4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73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WMATA to attach (2) whip antennas at 250' and (2) panel antennas at 244' on a 300’ tower owned by WSSC. Install an 11'8"x34' prefabricated shelter and (1) 1,000  gallon liquid</a:t>
            </a:r>
          </a:p>
          <a:p>
            <a:r>
              <a:rPr lang="en-US" dirty="0"/>
              <a:t>propane tank and backup generator within a compound expansion to the east of the fenced compound.  Update </a:t>
            </a:r>
            <a:r>
              <a:rPr lang="en-US"/>
              <a:t>LMR network.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86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187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13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Applicant submitted calculations showing that ERP value for Sinclair SE419‐SWBP2LDF(D00) was 942 Watts.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2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BB8D2-C872-4750-860C-2E82EFB22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BDA02-0CAA-4332-8D20-67ADA1D48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4150A-772F-494C-9A7A-30CB93A4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0E1AF-D745-4219-852B-229CADC4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E56F9-CC05-4DD7-9C0A-1E29EFFE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4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9055-4AA5-48CE-8501-90D1218D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1165A-A4B6-468F-8B94-CE18A8BCC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9715E-69AA-4CFA-9155-EE2A42CE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0B0C1-3022-4DB4-8FE0-A9CA3EB8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503AB-45CB-4E29-8EB7-CAC8D808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3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D7303D-49B5-492F-896D-31EA4BD89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D6EF2-D21D-4954-AF91-E33797B42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C3B57-DF49-44A8-9BD8-FF6B6FE9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B34CF-4B83-4345-ADBC-4917BA7C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136F9-B423-43E3-AC1E-023B2FC5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7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2792-9E7B-4819-8116-CA11C404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EBDF-3645-4CBC-A8E3-456B1DEB6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38832-0B13-41CB-B9CA-9E48CB92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4A0AE-31FE-4AD7-8373-35258564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140AF-A872-4784-9DE1-E17297EA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4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13B8-6716-40EA-9B20-B8ABDAFC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B83A1-AF8D-458A-84A8-AC3110F99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D1218-74E4-46EC-8422-F50696A5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C886-84F6-4363-BDB1-899CDCD3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999D4-D8AA-40D0-9B41-184C9E63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8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97D5-6021-49FA-A0BF-CD6C4B2C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3B218-CB48-49C6-BAD2-14F2CE113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08708-2510-480F-913D-BD6DC3FC7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29DCF-D78C-4EE8-9EA8-ADB9FF6B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25913-1DD4-4E96-AC6E-ACAF6164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72936-5737-4AF0-896C-09CDD972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04E9-1488-4C74-9DCE-FE8363DE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DACFA-F4AE-4143-9B3A-8D551DA1D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E1E75-D5A7-4397-A8AE-1D58A9E3A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71D09-E4E2-4239-B3DD-A782433DB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E4D31-62A1-45F7-A4DD-A3A091837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B88D5-6E78-4B19-BF03-56180A74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258E71-D398-4B96-B38B-4A124DCF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6F6BD-B4D1-435B-B1D7-0748F953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3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8E3-93E4-4E16-B472-6F29401E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2156E-F0F1-468E-B9B7-99AC4A05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1C80F-EAC8-488C-A521-293325A0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F1958-2881-4B9D-8219-AC101D89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5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0D40D8-EE4D-4CFD-A021-CF84E666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21182-5A85-4E8B-B1D6-497D70BC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8DCF6-8133-44F0-AF8A-E9F73BE5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E658-F4B3-4CB8-8ABC-6D2ADE75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4774E-8BAB-4EE1-B953-39C263C9C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EB96D-7971-4E0D-BBA0-10652F1D7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5AFDB-C96B-42DB-9DA0-D989C4D6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959EB-8A20-4F9F-BBAF-8DDA99AE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6A0C7-9ECB-4F25-B707-090DA157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2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91CE-4654-434F-9DF9-A36BC7BA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02A0D-66FC-45D9-8553-C1E8601ED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48F75-20F5-468C-946E-71F6403D7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13998-4011-4DA7-8041-75C0B6C7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F7784-9094-41C1-BD85-B49BC44B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F89DB-0170-4F28-B648-B3C5F4D0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3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633F0-1F16-4A08-A526-8F2CF33D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9257-1E04-4BAF-A25D-7FA49768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99997-3D74-4DEF-AEE6-BB88B68A1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0BE9-D7CA-4779-906D-3CE2146CF39B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4566-B20D-4A00-9991-AC2D23818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215D6-0628-45A9-8AAB-A5962DAE8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5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64CC1C-0244-44A7-AC0A-BC24D00BF9CE}"/>
              </a:ext>
            </a:extLst>
          </p:cNvPr>
          <p:cNvPicPr/>
          <p:nvPr/>
        </p:nvPicPr>
        <p:blipFill rotWithShape="1">
          <a:blip r:embed="rId3"/>
          <a:srcRect l="8440" t="11776" r="10790" b="13960"/>
          <a:stretch/>
        </p:blipFill>
        <p:spPr bwMode="auto">
          <a:xfrm>
            <a:off x="1290701" y="0"/>
            <a:ext cx="9130953" cy="50741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941201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Montgomery College Germantown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BCCCA0D-3AF0-4CD6-908F-D6881D9B8F51}"/>
              </a:ext>
            </a:extLst>
          </p:cNvPr>
          <p:cNvSpPr/>
          <p:nvPr/>
        </p:nvSpPr>
        <p:spPr>
          <a:xfrm>
            <a:off x="-1865871" y="2993355"/>
            <a:ext cx="502235" cy="435645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98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5517B6-0488-4EF6-AAA9-BD3CA4377F60}"/>
              </a:ext>
            </a:extLst>
          </p:cNvPr>
          <p:cNvPicPr/>
          <p:nvPr/>
        </p:nvPicPr>
        <p:blipFill rotWithShape="1">
          <a:blip r:embed="rId3"/>
          <a:srcRect l="6624" t="20323" r="11111" b="8073"/>
          <a:stretch/>
        </p:blipFill>
        <p:spPr bwMode="auto">
          <a:xfrm>
            <a:off x="0" y="-1"/>
            <a:ext cx="12192000" cy="6951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267179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Montgomery College Germantown</a:t>
            </a:r>
          </a:p>
        </p:txBody>
      </p:sp>
    </p:spTree>
    <p:extLst>
      <p:ext uri="{BB962C8B-B14F-4D97-AF65-F5344CB8AC3E}">
        <p14:creationId xmlns:p14="http://schemas.microsoft.com/office/powerpoint/2010/main" val="274940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D2317FF2-FFB8-433E-90F9-29D2CEB651FE}"/>
              </a:ext>
            </a:extLst>
          </p:cNvPr>
          <p:cNvSpPr/>
          <p:nvPr/>
        </p:nvSpPr>
        <p:spPr>
          <a:xfrm>
            <a:off x="-1390810" y="3397626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B943ECB-32A3-46D0-B508-18CE26C309E5}"/>
              </a:ext>
            </a:extLst>
          </p:cNvPr>
          <p:cNvSpPr/>
          <p:nvPr/>
        </p:nvSpPr>
        <p:spPr>
          <a:xfrm>
            <a:off x="-1560694" y="2591627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60D989-3A8C-4C4C-897A-B5900B12C0A5}"/>
              </a:ext>
            </a:extLst>
          </p:cNvPr>
          <p:cNvSpPr/>
          <p:nvPr/>
        </p:nvSpPr>
        <p:spPr>
          <a:xfrm>
            <a:off x="-2132177" y="4086053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D117BF-8BDC-47A0-BC29-13CB893CA258}"/>
              </a:ext>
            </a:extLst>
          </p:cNvPr>
          <p:cNvSpPr/>
          <p:nvPr/>
        </p:nvSpPr>
        <p:spPr>
          <a:xfrm>
            <a:off x="-1492377" y="4503287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6507DD2-B645-46A7-8C87-90083222B274}"/>
              </a:ext>
            </a:extLst>
          </p:cNvPr>
          <p:cNvSpPr/>
          <p:nvPr/>
        </p:nvSpPr>
        <p:spPr>
          <a:xfrm>
            <a:off x="-1230787" y="1460175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36FE6A-E3F9-42E3-917C-C749998A0128}"/>
              </a:ext>
            </a:extLst>
          </p:cNvPr>
          <p:cNvSpPr/>
          <p:nvPr/>
        </p:nvSpPr>
        <p:spPr>
          <a:xfrm>
            <a:off x="13115520" y="3253378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E3D66B-C713-4853-B2CA-E6854DBDE9C1}"/>
              </a:ext>
            </a:extLst>
          </p:cNvPr>
          <p:cNvSpPr/>
          <p:nvPr/>
        </p:nvSpPr>
        <p:spPr>
          <a:xfrm>
            <a:off x="12344039" y="2149534"/>
            <a:ext cx="2222500" cy="1235429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0CEE85-FEA8-47CA-8168-65C851B774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937" y="955255"/>
            <a:ext cx="6032545" cy="592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32658C-C300-482C-B027-E8E1AB4773B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563" y="95080"/>
            <a:ext cx="5810735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3" y="10"/>
            <a:ext cx="7915821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Montgomery College Germantown</a:t>
            </a:r>
          </a:p>
        </p:txBody>
      </p:sp>
    </p:spTree>
    <p:extLst>
      <p:ext uri="{BB962C8B-B14F-4D97-AF65-F5344CB8AC3E}">
        <p14:creationId xmlns:p14="http://schemas.microsoft.com/office/powerpoint/2010/main" val="3424810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885DF8-8597-4E9A-A51A-EBE2B55704A9}"/>
              </a:ext>
            </a:extLst>
          </p:cNvPr>
          <p:cNvPicPr/>
          <p:nvPr/>
        </p:nvPicPr>
        <p:blipFill rotWithShape="1">
          <a:blip r:embed="rId3"/>
          <a:srcRect l="5662" t="12156" r="14744" b="7313"/>
          <a:stretch/>
        </p:blipFill>
        <p:spPr bwMode="auto">
          <a:xfrm>
            <a:off x="0" y="76199"/>
            <a:ext cx="12192001" cy="67818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95"/>
            <a:ext cx="8108515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Montgomery College Germantown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B7E5510-38D9-4A23-8E4A-63A577E20B9F}"/>
              </a:ext>
            </a:extLst>
          </p:cNvPr>
          <p:cNvSpPr/>
          <p:nvPr/>
        </p:nvSpPr>
        <p:spPr>
          <a:xfrm>
            <a:off x="4202995" y="1165589"/>
            <a:ext cx="1621608" cy="668447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8020AE5-E9D2-49DF-A5EC-F462BD612F84}"/>
              </a:ext>
            </a:extLst>
          </p:cNvPr>
          <p:cNvSpPr/>
          <p:nvPr/>
        </p:nvSpPr>
        <p:spPr>
          <a:xfrm>
            <a:off x="8108515" y="4334292"/>
            <a:ext cx="1621608" cy="668447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FACCEC9-99F9-4B66-BAEC-347ED7113815}"/>
              </a:ext>
            </a:extLst>
          </p:cNvPr>
          <p:cNvSpPr/>
          <p:nvPr/>
        </p:nvSpPr>
        <p:spPr>
          <a:xfrm>
            <a:off x="8405990" y="619011"/>
            <a:ext cx="1621608" cy="668447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3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3B7E5510-38D9-4A23-8E4A-63A577E20B9F}"/>
              </a:ext>
            </a:extLst>
          </p:cNvPr>
          <p:cNvSpPr/>
          <p:nvPr/>
        </p:nvSpPr>
        <p:spPr>
          <a:xfrm>
            <a:off x="-1922233" y="3006915"/>
            <a:ext cx="1621608" cy="668447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8020AE5-E9D2-49DF-A5EC-F462BD612F84}"/>
              </a:ext>
            </a:extLst>
          </p:cNvPr>
          <p:cNvSpPr/>
          <p:nvPr/>
        </p:nvSpPr>
        <p:spPr>
          <a:xfrm>
            <a:off x="-2425874" y="5624473"/>
            <a:ext cx="1621608" cy="668447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FACCEC9-99F9-4B66-BAEC-347ED7113815}"/>
              </a:ext>
            </a:extLst>
          </p:cNvPr>
          <p:cNvSpPr/>
          <p:nvPr/>
        </p:nvSpPr>
        <p:spPr>
          <a:xfrm>
            <a:off x="-2316289" y="4071828"/>
            <a:ext cx="1621608" cy="668447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65A9E4-1B09-4916-AA15-C43B22E21391}"/>
              </a:ext>
            </a:extLst>
          </p:cNvPr>
          <p:cNvPicPr/>
          <p:nvPr/>
        </p:nvPicPr>
        <p:blipFill rotWithShape="1">
          <a:blip r:embed="rId3"/>
          <a:srcRect l="5235" t="12344" r="2350" b="9213"/>
          <a:stretch/>
        </p:blipFill>
        <p:spPr bwMode="auto">
          <a:xfrm>
            <a:off x="0" y="0"/>
            <a:ext cx="12192000" cy="6688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485" y="6027401"/>
            <a:ext cx="8108515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Montgomery College Germantown</a:t>
            </a:r>
          </a:p>
        </p:txBody>
      </p:sp>
    </p:spTree>
    <p:extLst>
      <p:ext uri="{BB962C8B-B14F-4D97-AF65-F5344CB8AC3E}">
        <p14:creationId xmlns:p14="http://schemas.microsoft.com/office/powerpoint/2010/main" val="3947529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Montgomery College Germantown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4E36FE6A-E3F9-42E3-917C-C749998A0128}"/>
              </a:ext>
            </a:extLst>
          </p:cNvPr>
          <p:cNvSpPr/>
          <p:nvPr/>
        </p:nvSpPr>
        <p:spPr>
          <a:xfrm>
            <a:off x="12781033" y="1098232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60D989-3A8C-4C4C-897A-B5900B12C0A5}"/>
              </a:ext>
            </a:extLst>
          </p:cNvPr>
          <p:cNvSpPr/>
          <p:nvPr/>
        </p:nvSpPr>
        <p:spPr>
          <a:xfrm>
            <a:off x="13330693" y="1903981"/>
            <a:ext cx="249192" cy="203336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B943ECB-32A3-46D0-B508-18CE26C309E5}"/>
              </a:ext>
            </a:extLst>
          </p:cNvPr>
          <p:cNvSpPr/>
          <p:nvPr/>
        </p:nvSpPr>
        <p:spPr>
          <a:xfrm>
            <a:off x="13579885" y="1660280"/>
            <a:ext cx="278700" cy="242578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D117BF-8BDC-47A0-BC29-13CB893CA258}"/>
              </a:ext>
            </a:extLst>
          </p:cNvPr>
          <p:cNvSpPr/>
          <p:nvPr/>
        </p:nvSpPr>
        <p:spPr>
          <a:xfrm>
            <a:off x="12990924" y="2378732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317FF2-FFB8-433E-90F9-29D2CEB651FE}"/>
              </a:ext>
            </a:extLst>
          </p:cNvPr>
          <p:cNvSpPr/>
          <p:nvPr/>
        </p:nvSpPr>
        <p:spPr>
          <a:xfrm>
            <a:off x="13455289" y="968573"/>
            <a:ext cx="350021" cy="305281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0F9B7E-EB5A-469F-A0AD-286EDFD7361E}"/>
              </a:ext>
            </a:extLst>
          </p:cNvPr>
          <p:cNvPicPr/>
          <p:nvPr/>
        </p:nvPicPr>
        <p:blipFill rotWithShape="1">
          <a:blip r:embed="rId3"/>
          <a:srcRect l="8974" t="13105" r="49145" b="6362"/>
          <a:stretch/>
        </p:blipFill>
        <p:spPr bwMode="auto">
          <a:xfrm>
            <a:off x="4836679" y="89100"/>
            <a:ext cx="7222964" cy="6679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0E3D66B-C713-4853-B2CA-E6854DBDE9C1}"/>
              </a:ext>
            </a:extLst>
          </p:cNvPr>
          <p:cNvSpPr/>
          <p:nvPr/>
        </p:nvSpPr>
        <p:spPr>
          <a:xfrm>
            <a:off x="7562712" y="2282939"/>
            <a:ext cx="1008743" cy="542830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6507DD2-B645-46A7-8C87-90083222B274}"/>
              </a:ext>
            </a:extLst>
          </p:cNvPr>
          <p:cNvSpPr/>
          <p:nvPr/>
        </p:nvSpPr>
        <p:spPr>
          <a:xfrm>
            <a:off x="7867294" y="2939013"/>
            <a:ext cx="704161" cy="526866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44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6035674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Montgomery College Germantown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36FE6A-E3F9-42E3-917C-C749998A0128}"/>
              </a:ext>
            </a:extLst>
          </p:cNvPr>
          <p:cNvSpPr/>
          <p:nvPr/>
        </p:nvSpPr>
        <p:spPr>
          <a:xfrm>
            <a:off x="13121832" y="2272059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60D989-3A8C-4C4C-897A-B5900B12C0A5}"/>
              </a:ext>
            </a:extLst>
          </p:cNvPr>
          <p:cNvSpPr/>
          <p:nvPr/>
        </p:nvSpPr>
        <p:spPr>
          <a:xfrm>
            <a:off x="12455223" y="1695326"/>
            <a:ext cx="335762" cy="325073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B943ECB-32A3-46D0-B508-18CE26C309E5}"/>
              </a:ext>
            </a:extLst>
          </p:cNvPr>
          <p:cNvSpPr/>
          <p:nvPr/>
        </p:nvSpPr>
        <p:spPr>
          <a:xfrm>
            <a:off x="13035015" y="2737083"/>
            <a:ext cx="383751" cy="443127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6507DD2-B645-46A7-8C87-90083222B274}"/>
              </a:ext>
            </a:extLst>
          </p:cNvPr>
          <p:cNvSpPr/>
          <p:nvPr/>
        </p:nvSpPr>
        <p:spPr>
          <a:xfrm>
            <a:off x="13363878" y="3562935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D117BF-8BDC-47A0-BC29-13CB893CA258}"/>
              </a:ext>
            </a:extLst>
          </p:cNvPr>
          <p:cNvSpPr/>
          <p:nvPr/>
        </p:nvSpPr>
        <p:spPr>
          <a:xfrm>
            <a:off x="12568353" y="3705400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317FF2-FFB8-433E-90F9-29D2CEB651FE}"/>
              </a:ext>
            </a:extLst>
          </p:cNvPr>
          <p:cNvSpPr/>
          <p:nvPr/>
        </p:nvSpPr>
        <p:spPr>
          <a:xfrm>
            <a:off x="13051879" y="1316548"/>
            <a:ext cx="350021" cy="305281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9C928D-9DCD-4283-BB40-1B1EB75A6B26}"/>
              </a:ext>
            </a:extLst>
          </p:cNvPr>
          <p:cNvPicPr/>
          <p:nvPr/>
        </p:nvPicPr>
        <p:blipFill rotWithShape="1">
          <a:blip r:embed="rId3"/>
          <a:srcRect l="15705" t="12726" r="25534" b="8262"/>
          <a:stretch/>
        </p:blipFill>
        <p:spPr bwMode="auto">
          <a:xfrm>
            <a:off x="1362671" y="0"/>
            <a:ext cx="9159192" cy="6186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0E3D66B-C713-4853-B2CA-E6854DBDE9C1}"/>
              </a:ext>
            </a:extLst>
          </p:cNvPr>
          <p:cNvSpPr/>
          <p:nvPr/>
        </p:nvSpPr>
        <p:spPr>
          <a:xfrm>
            <a:off x="5217925" y="3510539"/>
            <a:ext cx="606677" cy="403640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D60DF8-4AEF-4864-AEE6-1E103F0550A2}"/>
              </a:ext>
            </a:extLst>
          </p:cNvPr>
          <p:cNvSpPr/>
          <p:nvPr/>
        </p:nvSpPr>
        <p:spPr>
          <a:xfrm>
            <a:off x="5217924" y="4477131"/>
            <a:ext cx="606677" cy="403640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805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112</Words>
  <Application>Microsoft Office PowerPoint</Application>
  <PresentationFormat>Widescreen</PresentationFormat>
  <Paragraphs>17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Montgomery College Germantown</vt:lpstr>
      <vt:lpstr>Montgomery College Germantown</vt:lpstr>
      <vt:lpstr>Montgomery College Germantown</vt:lpstr>
      <vt:lpstr>Montgomery College Germantown</vt:lpstr>
      <vt:lpstr>Montgomery College Germantown</vt:lpstr>
      <vt:lpstr>Montgomery College Germantown</vt:lpstr>
      <vt:lpstr>Montgomery College Germantown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Damascus Tower</dc:title>
  <dc:creator>Jasmina Rivas</dc:creator>
  <cp:lastModifiedBy>James Crane</cp:lastModifiedBy>
  <cp:revision>12</cp:revision>
  <dcterms:created xsi:type="dcterms:W3CDTF">2019-11-01T15:36:59Z</dcterms:created>
  <dcterms:modified xsi:type="dcterms:W3CDTF">2020-11-25T19:45:24Z</dcterms:modified>
</cp:coreProperties>
</file>