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0" r:id="rId2"/>
    <p:sldId id="360" r:id="rId3"/>
    <p:sldId id="288" r:id="rId4"/>
    <p:sldId id="3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383" autoAdjust="0"/>
  </p:normalViewPr>
  <p:slideViewPr>
    <p:cSldViewPr snapToGrid="0">
      <p:cViewPr>
        <p:scale>
          <a:sx n="100" d="100"/>
          <a:sy n="100" d="100"/>
        </p:scale>
        <p:origin x="912" y="-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5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A150B-4087-43B8-9D25-F03E9E7EE7C4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DC2BA-B651-40E1-A86B-C3019BF89E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4301 Brookeville Road, Brookeville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133.9’ water tank is owned by WSSC. AT&amp;T will be the first carrier on the site. The water tank is located at the recent Clarksburg Premium Outlets center, zoned</a:t>
            </a:r>
            <a:r>
              <a:rPr lang="en-US" u="none" dirty="0"/>
              <a:t> </a:t>
            </a:r>
            <a:r>
              <a:rPr lang="en-US" sz="1800" u="none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CRT-0.5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4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partial drawing of the water tank elevation shows the proposed AT&amp;T attachments of (4) </a:t>
            </a:r>
            <a:r>
              <a:rPr lang="en-US" dirty="0" err="1"/>
              <a:t>Commscope</a:t>
            </a:r>
            <a:r>
              <a:rPr lang="en-US" dirty="0"/>
              <a:t> NNHH-65C-R4 antennas and (2) </a:t>
            </a:r>
            <a:r>
              <a:rPr lang="en-US" dirty="0" err="1"/>
              <a:t>Commscope</a:t>
            </a:r>
            <a:r>
              <a:rPr lang="en-US" dirty="0"/>
              <a:t> 2NN2HH-33C-R4 antennas all at a centerline of 135’ on the railing above the main roof height of the structure called out by red rectangle.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2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AT&amp;T proposes to install a 30 kW diesel generator on a new 12’ x 17’ concrete pad within the existing compound. No new fencing will be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DC2BA-B651-40E1-A86B-C3019BF89E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77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BB8D2-C872-4750-860C-2E82EFB22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BDA02-0CAA-4332-8D20-67ADA1D4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4150A-772F-494C-9A7A-30CB93A4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0E1AF-D745-4219-852B-229CADC4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E56F9-CC05-4DD7-9C0A-1E29EFFE0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4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C9055-4AA5-48CE-8501-90D1218D8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165A-A4B6-468F-8B94-CE18A8BC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9715E-69AA-4CFA-9155-EE2A42CE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0B0C1-3022-4DB4-8FE0-A9CA3EB8B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03AB-45CB-4E29-8EB7-CAC8D808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3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D7303D-49B5-492F-896D-31EA4BD89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D6EF2-D21D-4954-AF91-E33797B4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3B57-DF49-44A8-9BD8-FF6B6FE9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B34CF-4B83-4345-ADBC-4917BA7C3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136F9-B423-43E3-AC1E-023B2FC5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7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2792-9E7B-4819-8116-CA11C4043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FEBDF-3645-4CBC-A8E3-456B1DEB6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8832-0B13-41CB-B9CA-9E48CB92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A0AE-31FE-4AD7-8373-35258564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140AF-A872-4784-9DE1-E17297EA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4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513B8-6716-40EA-9B20-B8ABDAFC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B83A1-AF8D-458A-84A8-AC3110F99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D1218-74E4-46EC-8422-F50696A5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E9C886-84F6-4363-BDB1-899CDCD34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999D4-D8AA-40D0-9B41-184C9E63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8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97D5-6021-49FA-A0BF-CD6C4B2C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B218-CB48-49C6-BAD2-14F2CE113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08708-2510-480F-913D-BD6DC3FC7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29DCF-D78C-4EE8-9EA8-ADB9FF6B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25913-1DD4-4E96-AC6E-ACAF616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72936-5737-4AF0-896C-09CDD972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3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204E9-1488-4C74-9DCE-FE8363DE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DACFA-F4AE-4143-9B3A-8D551DA1D8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E1E75-D5A7-4397-A8AE-1D58A9E3A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71D09-E4E2-4239-B3DD-A782433DBD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E4D31-62A1-45F7-A4DD-A3A091837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B88D5-6E78-4B19-BF03-56180A744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258E71-D398-4B96-B38B-4A124DCF3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6F6BD-B4D1-435B-B1D7-0748F953F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436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98E3-93E4-4E16-B472-6F29401E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F2156E-F0F1-468E-B9B7-99AC4A05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1C80F-EAC8-488C-A521-293325A0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F1958-2881-4B9D-8219-AC101D894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D40D8-EE4D-4CFD-A021-CF84E666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21182-5A85-4E8B-B1D6-497D70BC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8DCF6-8133-44F0-AF8A-E9F73BE5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3E658-F4B3-4CB8-8ABC-6D2ADE75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4774E-8BAB-4EE1-B953-39C263C9C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EB96D-7971-4E0D-BBA0-10652F1D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5AFDB-C96B-42DB-9DA0-D989C4D6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D959EB-8A20-4F9F-BBAF-8DDA99AE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6A0C7-9ECB-4F25-B707-090DA157A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2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F91CE-4654-434F-9DF9-A36BC7BA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402A0D-66FC-45D9-8553-C1E8601ED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48F75-20F5-468C-946E-71F6403D7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13998-4011-4DA7-8041-75C0B6C7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0BE9-D7CA-4779-906D-3CE2146CF39B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5F7784-9094-41C1-BD85-B49BC44B8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F89DB-0170-4F28-B648-B3C5F4D0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2633F0-1F16-4A08-A526-8F2CF33D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79257-1E04-4BAF-A25D-7FA49768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99997-3D74-4DEF-AEE6-BB88B68A1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0BE9-D7CA-4779-906D-3CE2146CF39B}" type="datetimeFigureOut">
              <a:rPr lang="en-US" smtClean="0"/>
              <a:t>1/29/2021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14566-B20D-4A00-9991-AC2D23818B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215D6-0628-45A9-8AAB-A5962DAE8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B388-32DB-4FE7-A63C-EAECA66854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26A84AF-6F58-471A-BF1F-10D8C0351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31" y="642601"/>
            <a:ext cx="4436426" cy="438316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AT&amp;T @ Clarksburg Premium Outlets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018D9-A31C-4C7F-9CFC-62D772D7D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DB9221-5E82-4B82-B565-B03937D4A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81" y="32001"/>
            <a:ext cx="10888913" cy="679399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5927464" cy="1054249"/>
          </a:xfrm>
          <a:solidFill>
            <a:srgbClr val="000000">
              <a:alpha val="60000"/>
            </a:srgb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Clarksburg Premium Outlets Water tank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B814E7C-3A26-440E-AE6B-68F337CA3716}"/>
              </a:ext>
            </a:extLst>
          </p:cNvPr>
          <p:cNvSpPr/>
          <p:nvPr/>
        </p:nvSpPr>
        <p:spPr>
          <a:xfrm>
            <a:off x="5045336" y="3033656"/>
            <a:ext cx="882128" cy="688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2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Clarksburg Premium Outlets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83CF431-BCF1-40A0-BEBE-3272B6F9C7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26087" r="19843" b="24554"/>
          <a:stretch/>
        </p:blipFill>
        <p:spPr>
          <a:xfrm rot="5400000">
            <a:off x="580585" y="3311904"/>
            <a:ext cx="4562538" cy="2430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84C85B-987B-4B9A-992E-DD706A078C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53" t="24792" r="41235" b="2323"/>
          <a:stretch/>
        </p:blipFill>
        <p:spPr>
          <a:xfrm>
            <a:off x="5604734" y="2127585"/>
            <a:ext cx="6390042" cy="48133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2356F3B-C1F9-485F-989B-081334EC5CAD}"/>
              </a:ext>
            </a:extLst>
          </p:cNvPr>
          <p:cNvSpPr/>
          <p:nvPr/>
        </p:nvSpPr>
        <p:spPr>
          <a:xfrm>
            <a:off x="8294146" y="2420471"/>
            <a:ext cx="1204856" cy="3550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05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55DEB3E-9785-4D3E-96DA-1B03B1B1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08" y="728662"/>
            <a:ext cx="4161005" cy="406367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/>
              <a:t>Clarksburg Premium Outlets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679BE-A5BC-4BA1-9AFB-2F2AC15D31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86" t="19808" r="40286" b="6699"/>
          <a:stretch/>
        </p:blipFill>
        <p:spPr>
          <a:xfrm>
            <a:off x="4405988" y="990599"/>
            <a:ext cx="7053411" cy="543877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9EA5DD5F-8F99-42A2-A921-9BF7A4E2C98D}"/>
              </a:ext>
            </a:extLst>
          </p:cNvPr>
          <p:cNvSpPr/>
          <p:nvPr/>
        </p:nvSpPr>
        <p:spPr>
          <a:xfrm rot="10800000">
            <a:off x="8089132" y="5600910"/>
            <a:ext cx="884255" cy="2411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4735298F-1D86-47BF-8911-92F0BA566E32}"/>
              </a:ext>
            </a:extLst>
          </p:cNvPr>
          <p:cNvSpPr/>
          <p:nvPr/>
        </p:nvSpPr>
        <p:spPr>
          <a:xfrm>
            <a:off x="7541699" y="4360258"/>
            <a:ext cx="221064" cy="86415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87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149</Words>
  <Application>Microsoft Office PowerPoint</Application>
  <PresentationFormat>Widescreen</PresentationFormat>
  <Paragraphs>12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AT&amp;T @ Clarksburg Premium Outlets</vt:lpstr>
      <vt:lpstr>Clarksburg Premium Outlets Water tank</vt:lpstr>
      <vt:lpstr>Clarksburg Premium Outlets</vt:lpstr>
      <vt:lpstr>Clarksburg Premium Outlets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WMATA@ Brookeville     Tower</dc:title>
  <dc:creator>James Crane</dc:creator>
  <cp:lastModifiedBy>Julie Elias</cp:lastModifiedBy>
  <cp:revision>8</cp:revision>
  <dcterms:created xsi:type="dcterms:W3CDTF">2020-12-30T18:47:40Z</dcterms:created>
  <dcterms:modified xsi:type="dcterms:W3CDTF">2021-01-29T18:52:33Z</dcterms:modified>
</cp:coreProperties>
</file>