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03" r:id="rId2"/>
    <p:sldId id="360" r:id="rId3"/>
    <p:sldId id="363" r:id="rId4"/>
    <p:sldId id="404" r:id="rId5"/>
    <p:sldId id="408" r:id="rId6"/>
    <p:sldId id="405" r:id="rId7"/>
    <p:sldId id="4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70" autoAdjust="0"/>
  </p:normalViewPr>
  <p:slideViewPr>
    <p:cSldViewPr snapToGrid="0">
      <p:cViewPr varScale="1">
        <p:scale>
          <a:sx n="103" d="100"/>
          <a:sy n="103" d="100"/>
        </p:scale>
        <p:origin x="82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4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sz="3600" dirty="0">
                <a:solidFill>
                  <a:srgbClr val="FFFFFF"/>
                </a:solidFill>
              </a:rPr>
              <a:t>790425-010700 (2021101566)</a:t>
            </a:r>
          </a:p>
        </p:txBody>
      </p:sp>
    </p:spTree>
    <p:extLst>
      <p:ext uri="{BB962C8B-B14F-4D97-AF65-F5344CB8AC3E}">
        <p14:creationId xmlns:p14="http://schemas.microsoft.com/office/powerpoint/2010/main" val="248687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1566 - PEPCO </a:t>
            </a:r>
            <a:r>
              <a:rPr lang="en-US" sz="4400" dirty="0">
                <a:solidFill>
                  <a:srgbClr val="FFFFFF"/>
                </a:solidFill>
              </a:rPr>
              <a:t>790425-010700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1C696-C219-4ED9-8F5C-A1978233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4" t="39757" r="15051" b="10369"/>
          <a:stretch/>
        </p:blipFill>
        <p:spPr>
          <a:xfrm>
            <a:off x="2780522" y="1903446"/>
            <a:ext cx="5912541" cy="36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2FE948-5CCB-47A4-B9D9-1544B7084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84" y="1287624"/>
            <a:ext cx="2725806" cy="5169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743610-5A23-4E86-9CD0-AC4973693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571" y="346721"/>
            <a:ext cx="5678739" cy="620485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>
            <a:off x="1595534" y="2985797"/>
            <a:ext cx="597911" cy="17261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DF33-BC14-488F-AE3A-C51E2AAB44BA}"/>
              </a:ext>
            </a:extLst>
          </p:cNvPr>
          <p:cNvSpPr/>
          <p:nvPr/>
        </p:nvSpPr>
        <p:spPr>
          <a:xfrm>
            <a:off x="9361810" y="1054247"/>
            <a:ext cx="2159500" cy="877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6560426" y="3939638"/>
            <a:ext cx="2002536" cy="4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662414" cy="1054249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1566 -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sz="3600" dirty="0">
                <a:solidFill>
                  <a:srgbClr val="FFFFFF"/>
                </a:solidFill>
              </a:rPr>
              <a:t>790425-010700</a:t>
            </a:r>
          </a:p>
        </p:txBody>
      </p:sp>
    </p:spTree>
    <p:extLst>
      <p:ext uri="{BB962C8B-B14F-4D97-AF65-F5344CB8AC3E}">
        <p14:creationId xmlns:p14="http://schemas.microsoft.com/office/powerpoint/2010/main" val="110245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AT&amp;T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745460-0763 </a:t>
            </a:r>
            <a:r>
              <a:rPr lang="en-US" sz="3600" dirty="0">
                <a:solidFill>
                  <a:srgbClr val="FFFFFF"/>
                </a:solidFill>
              </a:rPr>
              <a:t>(2021071518)</a:t>
            </a:r>
          </a:p>
        </p:txBody>
      </p:sp>
    </p:spTree>
    <p:extLst>
      <p:ext uri="{BB962C8B-B14F-4D97-AF65-F5344CB8AC3E}">
        <p14:creationId xmlns:p14="http://schemas.microsoft.com/office/powerpoint/2010/main" val="425630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7882-663E-4D1F-BA6D-D5D01F3A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BFF1-2F44-4D5F-BAF6-CCA28890B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A77AB-56F7-4538-915D-097A3A0A4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26"/>
          <a:stretch/>
        </p:blipFill>
        <p:spPr>
          <a:xfrm>
            <a:off x="1000007" y="503852"/>
            <a:ext cx="6464484" cy="56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1518 - PEPCO 745460-0763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AE92B-74AC-4323-AA77-FE4F911E39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93"/>
          <a:stretch/>
        </p:blipFill>
        <p:spPr bwMode="auto">
          <a:xfrm>
            <a:off x="453012" y="1596437"/>
            <a:ext cx="5136025" cy="40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B4B55-BB17-4F54-9C68-9FD72A7ADE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26"/>
          <a:stretch/>
        </p:blipFill>
        <p:spPr>
          <a:xfrm>
            <a:off x="6046328" y="1194318"/>
            <a:ext cx="6028563" cy="52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1518 - PEPCO 745460-0763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AFE7A-E467-48C6-946E-6069682A7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3"/>
          <a:stretch/>
        </p:blipFill>
        <p:spPr bwMode="auto">
          <a:xfrm rot="5400000">
            <a:off x="414420" y="2482436"/>
            <a:ext cx="4446065" cy="2425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79FD5-D631-45FA-A215-B5CC040A0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3868" r="28085" b="5663"/>
          <a:stretch/>
        </p:blipFill>
        <p:spPr bwMode="auto">
          <a:xfrm>
            <a:off x="7298054" y="643026"/>
            <a:ext cx="2802865" cy="5135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31E109B-B14D-4AD3-8462-D1139BEB2139}"/>
              </a:ext>
            </a:extLst>
          </p:cNvPr>
          <p:cNvSpPr/>
          <p:nvPr/>
        </p:nvSpPr>
        <p:spPr>
          <a:xfrm rot="10800000">
            <a:off x="8821574" y="1240566"/>
            <a:ext cx="773430" cy="182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DF3069-4AEA-4CB1-834E-15B2959D826D}"/>
              </a:ext>
            </a:extLst>
          </p:cNvPr>
          <p:cNvSpPr/>
          <p:nvPr/>
        </p:nvSpPr>
        <p:spPr>
          <a:xfrm rot="10800000">
            <a:off x="8821574" y="4438572"/>
            <a:ext cx="773430" cy="182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A1FBC-EA66-43AB-9B9E-47F339E85F8D}"/>
              </a:ext>
            </a:extLst>
          </p:cNvPr>
          <p:cNvSpPr txBox="1"/>
          <p:nvPr/>
        </p:nvSpPr>
        <p:spPr>
          <a:xfrm>
            <a:off x="1632857" y="6123305"/>
            <a:ext cx="17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Pre-replacement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D70AF-963E-4F8D-8D90-C5F7AA805C35}"/>
              </a:ext>
            </a:extLst>
          </p:cNvPr>
          <p:cNvSpPr txBox="1"/>
          <p:nvPr/>
        </p:nvSpPr>
        <p:spPr>
          <a:xfrm>
            <a:off x="7102285" y="5891624"/>
            <a:ext cx="319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 simulation after replacement </a:t>
            </a:r>
          </a:p>
          <a:p>
            <a:r>
              <a:rPr lang="en-US" sz="1600" dirty="0"/>
              <a:t>and installation</a:t>
            </a:r>
          </a:p>
        </p:txBody>
      </p:sp>
    </p:spTree>
    <p:extLst>
      <p:ext uri="{BB962C8B-B14F-4D97-AF65-F5344CB8AC3E}">
        <p14:creationId xmlns:p14="http://schemas.microsoft.com/office/powerpoint/2010/main" val="14570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43</Words>
  <Application>Microsoft Office PowerPoint</Application>
  <PresentationFormat>Widescreen</PresentationFormat>
  <Paragraphs>15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1566 - PEPCO 790425-010700</vt:lpstr>
      <vt:lpstr>PowerPoint Presentation</vt:lpstr>
      <vt:lpstr>PowerPoint Presentation</vt:lpstr>
      <vt:lpstr>PowerPoint Presentation</vt:lpstr>
      <vt:lpstr>1518 - PEPCO 745460-0763</vt:lpstr>
      <vt:lpstr>1518 - PEPCO 745460-0763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41</cp:revision>
  <dcterms:created xsi:type="dcterms:W3CDTF">2020-12-30T18:47:40Z</dcterms:created>
  <dcterms:modified xsi:type="dcterms:W3CDTF">2021-12-28T19:52:54Z</dcterms:modified>
</cp:coreProperties>
</file>