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58" r:id="rId2"/>
    <p:sldId id="404" r:id="rId3"/>
    <p:sldId id="405" r:id="rId4"/>
    <p:sldId id="406" r:id="rId5"/>
    <p:sldId id="465" r:id="rId6"/>
    <p:sldId id="466" r:id="rId7"/>
    <p:sldId id="467" r:id="rId8"/>
    <p:sldId id="468" r:id="rId9"/>
    <p:sldId id="459" r:id="rId10"/>
    <p:sldId id="460" r:id="rId11"/>
    <p:sldId id="461" r:id="rId12"/>
    <p:sldId id="462" r:id="rId13"/>
    <p:sldId id="463" r:id="rId14"/>
    <p:sldId id="4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424" autoAdjust="0"/>
  </p:normalViewPr>
  <p:slideViewPr>
    <p:cSldViewPr snapToGrid="0">
      <p:cViewPr>
        <p:scale>
          <a:sx n="125" d="100"/>
          <a:sy n="125" d="100"/>
        </p:scale>
        <p:origin x="384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3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0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1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9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 picture of existing pole taken at site survey</a:t>
            </a:r>
          </a:p>
          <a:p>
            <a:r>
              <a:rPr lang="en-US" dirty="0"/>
              <a:t>right: proposed replacement pole drawing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64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1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 picture of existing pole taken at site survey</a:t>
            </a:r>
          </a:p>
          <a:p>
            <a:r>
              <a:rPr lang="en-US" dirty="0"/>
              <a:t>right: proposed replacement pole drawing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9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9FBCA4-9126-4FFC-B11E-A07930E13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October 2022</a:t>
            </a:r>
            <a:br>
              <a:rPr lang="en-US" dirty="0"/>
            </a:br>
            <a:r>
              <a:rPr lang="en-US" dirty="0"/>
              <a:t>TFCG SLIDE DECK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64A40E-D01C-42C3-B50B-8AEACF4F0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6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6529589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1864 –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Diamondback Pole 10021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CF23B6-A329-C152-F288-E50B920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205" y="1366126"/>
            <a:ext cx="6529589" cy="519207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6FAE7D4-43DA-F7FC-10B5-7D4C31F637FA}"/>
              </a:ext>
            </a:extLst>
          </p:cNvPr>
          <p:cNvSpPr/>
          <p:nvPr/>
        </p:nvSpPr>
        <p:spPr>
          <a:xfrm>
            <a:off x="5907128" y="2524836"/>
            <a:ext cx="425431" cy="456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0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662414" cy="1054249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FFFFF"/>
                </a:solidFill>
              </a:rPr>
              <a:t>1864 – 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Diamondback Pole 10021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88ABB-0F04-C590-C83D-A935A4B9C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64" t="12316" r="16910" b="9223"/>
          <a:stretch/>
        </p:blipFill>
        <p:spPr>
          <a:xfrm>
            <a:off x="6529588" y="328388"/>
            <a:ext cx="4979146" cy="5867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FF6D10-E30B-04A0-6B1E-AF722C8DCD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20" t="4190" r="28109" b="6696"/>
          <a:stretch/>
        </p:blipFill>
        <p:spPr>
          <a:xfrm>
            <a:off x="1602908" y="1419367"/>
            <a:ext cx="2456598" cy="47767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716013-FC76-534E-D681-E318C096529E}"/>
              </a:ext>
            </a:extLst>
          </p:cNvPr>
          <p:cNvSpPr/>
          <p:nvPr/>
        </p:nvSpPr>
        <p:spPr>
          <a:xfrm>
            <a:off x="297180" y="1419367"/>
            <a:ext cx="1074420" cy="624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E2BDD-FA37-EB80-256D-ECAE0B30A8E6}"/>
              </a:ext>
            </a:extLst>
          </p:cNvPr>
          <p:cNvSpPr txBox="1"/>
          <p:nvPr/>
        </p:nvSpPr>
        <p:spPr>
          <a:xfrm>
            <a:off x="297180" y="1593287"/>
            <a:ext cx="1074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Existing pole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B2BD9A-53BB-19FF-6A47-E9872262C709}"/>
              </a:ext>
            </a:extLst>
          </p:cNvPr>
          <p:cNvSpPr/>
          <p:nvPr/>
        </p:nvSpPr>
        <p:spPr>
          <a:xfrm>
            <a:off x="6301740" y="1419367"/>
            <a:ext cx="1074420" cy="624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4D57EB-5D2E-CE10-7292-D804E61C5A25}"/>
              </a:ext>
            </a:extLst>
          </p:cNvPr>
          <p:cNvSpPr txBox="1"/>
          <p:nvPr/>
        </p:nvSpPr>
        <p:spPr>
          <a:xfrm>
            <a:off x="6301740" y="1500953"/>
            <a:ext cx="107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Proposed new pole</a:t>
            </a:r>
          </a:p>
        </p:txBody>
      </p:sp>
    </p:spTree>
    <p:extLst>
      <p:ext uri="{BB962C8B-B14F-4D97-AF65-F5344CB8AC3E}">
        <p14:creationId xmlns:p14="http://schemas.microsoft.com/office/powerpoint/2010/main" val="189614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71852" y="2155371"/>
            <a:ext cx="694677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Castle/Verizon Wireless @ </a:t>
            </a:r>
          </a:p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Decoverly-Skyhill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Pole 11030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(2022071866)</a:t>
            </a:r>
          </a:p>
        </p:txBody>
      </p:sp>
    </p:spTree>
    <p:extLst>
      <p:ext uri="{BB962C8B-B14F-4D97-AF65-F5344CB8AC3E}">
        <p14:creationId xmlns:p14="http://schemas.microsoft.com/office/powerpoint/2010/main" val="100583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6529589" cy="807721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1866 –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Decoverly-Skyhill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Pole 11030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CF23B6-A329-C152-F288-E50B920AC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1466" y="1366126"/>
            <a:ext cx="5349067" cy="519207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6FAE7D4-43DA-F7FC-10B5-7D4C31F637FA}"/>
              </a:ext>
            </a:extLst>
          </p:cNvPr>
          <p:cNvSpPr/>
          <p:nvPr/>
        </p:nvSpPr>
        <p:spPr>
          <a:xfrm>
            <a:off x="5883283" y="2972440"/>
            <a:ext cx="425431" cy="456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0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905500" cy="1054249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FFFFF"/>
                </a:solidFill>
              </a:rPr>
              <a:t>1866 –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Decoverly-Skyhill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Pole 11030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88ABB-0F04-C590-C83D-A935A4B9C1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8" t="15705" r="18345" b="6757"/>
          <a:stretch/>
        </p:blipFill>
        <p:spPr>
          <a:xfrm>
            <a:off x="6462179" y="434340"/>
            <a:ext cx="5165941" cy="5905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FF6D10-E30B-04A0-6B1E-AF722C8DCD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3" r="16973"/>
          <a:stretch/>
        </p:blipFill>
        <p:spPr>
          <a:xfrm>
            <a:off x="1602908" y="1419367"/>
            <a:ext cx="2456598" cy="47767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716013-FC76-534E-D681-E318C096529E}"/>
              </a:ext>
            </a:extLst>
          </p:cNvPr>
          <p:cNvSpPr/>
          <p:nvPr/>
        </p:nvSpPr>
        <p:spPr>
          <a:xfrm>
            <a:off x="297180" y="1419367"/>
            <a:ext cx="1074420" cy="624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E2BDD-FA37-EB80-256D-ECAE0B30A8E6}"/>
              </a:ext>
            </a:extLst>
          </p:cNvPr>
          <p:cNvSpPr txBox="1"/>
          <p:nvPr/>
        </p:nvSpPr>
        <p:spPr>
          <a:xfrm>
            <a:off x="297180" y="1593287"/>
            <a:ext cx="1074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Existing pole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B2BD9A-53BB-19FF-6A47-E9872262C709}"/>
              </a:ext>
            </a:extLst>
          </p:cNvPr>
          <p:cNvSpPr/>
          <p:nvPr/>
        </p:nvSpPr>
        <p:spPr>
          <a:xfrm>
            <a:off x="6301740" y="1419367"/>
            <a:ext cx="1074420" cy="624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4D57EB-5D2E-CE10-7292-D804E61C5A25}"/>
              </a:ext>
            </a:extLst>
          </p:cNvPr>
          <p:cNvSpPr txBox="1"/>
          <p:nvPr/>
        </p:nvSpPr>
        <p:spPr>
          <a:xfrm>
            <a:off x="6301740" y="1500953"/>
            <a:ext cx="107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Proposed new pole</a:t>
            </a:r>
          </a:p>
        </p:txBody>
      </p:sp>
    </p:spTree>
    <p:extLst>
      <p:ext uri="{BB962C8B-B14F-4D97-AF65-F5344CB8AC3E}">
        <p14:creationId xmlns:p14="http://schemas.microsoft.com/office/powerpoint/2010/main" val="380398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71852" y="2155371"/>
            <a:ext cx="694677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799413-820440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(2022061840)</a:t>
            </a:r>
          </a:p>
        </p:txBody>
      </p:sp>
    </p:spTree>
    <p:extLst>
      <p:ext uri="{BB962C8B-B14F-4D97-AF65-F5344CB8AC3E}">
        <p14:creationId xmlns:p14="http://schemas.microsoft.com/office/powerpoint/2010/main" val="22828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847A4-A7A9-15EC-9402-2EB83EB95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28" t="20626" r="14215" b="3681"/>
          <a:stretch/>
        </p:blipFill>
        <p:spPr>
          <a:xfrm>
            <a:off x="1968136" y="1332412"/>
            <a:ext cx="6932023" cy="49987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6529589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1840</a:t>
            </a:r>
            <a:r>
              <a:rPr lang="en-US" sz="4400" dirty="0">
                <a:solidFill>
                  <a:srgbClr val="FFFFFF"/>
                </a:solidFill>
              </a:rPr>
              <a:t> -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799413-820440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97022C-D35E-32C7-5535-B54606AA6A1A}"/>
              </a:ext>
            </a:extLst>
          </p:cNvPr>
          <p:cNvSpPr/>
          <p:nvPr/>
        </p:nvSpPr>
        <p:spPr>
          <a:xfrm>
            <a:off x="5514149" y="3009900"/>
            <a:ext cx="390525" cy="419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0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48D61-5197-08E5-02B0-558517C53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880" y="194553"/>
            <a:ext cx="5603132" cy="64688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B03FA-3243-16DF-E6BB-6F8D44F24D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10793" y="2275101"/>
            <a:ext cx="4755613" cy="3043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7AFF384-71D0-43D5-98C4-F2089F10F385}"/>
              </a:ext>
            </a:extLst>
          </p:cNvPr>
          <p:cNvSpPr/>
          <p:nvPr/>
        </p:nvSpPr>
        <p:spPr>
          <a:xfrm rot="516537">
            <a:off x="1797882" y="3765789"/>
            <a:ext cx="597911" cy="17261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EDF33-BC14-488F-AE3A-C51E2AAB44BA}"/>
              </a:ext>
            </a:extLst>
          </p:cNvPr>
          <p:cNvSpPr/>
          <p:nvPr/>
        </p:nvSpPr>
        <p:spPr>
          <a:xfrm>
            <a:off x="9509840" y="2353126"/>
            <a:ext cx="1911230" cy="980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04F122-C4B8-4BF6-9395-D136A6D9D338}"/>
              </a:ext>
            </a:extLst>
          </p:cNvPr>
          <p:cNvSpPr/>
          <p:nvPr/>
        </p:nvSpPr>
        <p:spPr>
          <a:xfrm rot="16200000">
            <a:off x="7057759" y="4651231"/>
            <a:ext cx="1988394" cy="3901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662414" cy="1054249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1840 -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799413-820440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5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71852" y="2155371"/>
            <a:ext cx="694677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FFFF"/>
                </a:solidFill>
              </a:rPr>
              <a:t>MasTec</a:t>
            </a:r>
            <a:r>
              <a:rPr lang="en-US" sz="3600" dirty="0">
                <a:solidFill>
                  <a:srgbClr val="FFFFFF"/>
                </a:solidFill>
              </a:rPr>
              <a:t> Network Solutions/Verizon Wireless@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162-S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(2022071881)</a:t>
            </a:r>
          </a:p>
        </p:txBody>
      </p:sp>
    </p:spTree>
    <p:extLst>
      <p:ext uri="{BB962C8B-B14F-4D97-AF65-F5344CB8AC3E}">
        <p14:creationId xmlns:p14="http://schemas.microsoft.com/office/powerpoint/2010/main" val="295261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847A4-A7A9-15EC-9402-2EB83EB95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521"/>
          <a:stretch/>
        </p:blipFill>
        <p:spPr>
          <a:xfrm>
            <a:off x="2048137" y="1355272"/>
            <a:ext cx="6932023" cy="49987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1881</a:t>
            </a:r>
            <a:r>
              <a:rPr lang="en-US" sz="4400" dirty="0">
                <a:solidFill>
                  <a:srgbClr val="FFFFFF"/>
                </a:solidFill>
              </a:rPr>
              <a:t> -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</a:t>
            </a:r>
            <a:r>
              <a:rPr lang="en-US" dirty="0">
                <a:solidFill>
                  <a:srgbClr val="FFFFFF"/>
                </a:solidFill>
              </a:rPr>
              <a:t>162-S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97022C-D35E-32C7-5535-B54606AA6A1A}"/>
              </a:ext>
            </a:extLst>
          </p:cNvPr>
          <p:cNvSpPr/>
          <p:nvPr/>
        </p:nvSpPr>
        <p:spPr>
          <a:xfrm>
            <a:off x="5818949" y="3466012"/>
            <a:ext cx="390525" cy="419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48D61-5197-08E5-02B0-558517C53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2" t="13278" r="7219" b="8416"/>
          <a:stretch/>
        </p:blipFill>
        <p:spPr>
          <a:xfrm>
            <a:off x="6262914" y="229070"/>
            <a:ext cx="4625495" cy="6628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B03FA-3243-16DF-E6BB-6F8D44F24D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793" y="2376378"/>
            <a:ext cx="4755613" cy="2840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7AFF384-71D0-43D5-98C4-F2089F10F385}"/>
              </a:ext>
            </a:extLst>
          </p:cNvPr>
          <p:cNvSpPr/>
          <p:nvPr/>
        </p:nvSpPr>
        <p:spPr>
          <a:xfrm>
            <a:off x="956237" y="2740371"/>
            <a:ext cx="581332" cy="1099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EDF33-BC14-488F-AE3A-C51E2AAB44BA}"/>
              </a:ext>
            </a:extLst>
          </p:cNvPr>
          <p:cNvSpPr/>
          <p:nvPr/>
        </p:nvSpPr>
        <p:spPr>
          <a:xfrm>
            <a:off x="6715125" y="843923"/>
            <a:ext cx="1336831" cy="6120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04F122-C4B8-4BF6-9395-D136A6D9D338}"/>
              </a:ext>
            </a:extLst>
          </p:cNvPr>
          <p:cNvSpPr/>
          <p:nvPr/>
        </p:nvSpPr>
        <p:spPr>
          <a:xfrm rot="16200000">
            <a:off x="7293311" y="3598140"/>
            <a:ext cx="612014" cy="869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1881 - 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</a:t>
            </a:r>
            <a:r>
              <a:rPr lang="en-US" dirty="0">
                <a:solidFill>
                  <a:srgbClr val="FFFFFF"/>
                </a:solidFill>
              </a:rPr>
              <a:t>162-S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098C1F-EBC0-8F5A-9C13-5302B2B0B63B}"/>
              </a:ext>
            </a:extLst>
          </p:cNvPr>
          <p:cNvSpPr/>
          <p:nvPr/>
        </p:nvSpPr>
        <p:spPr>
          <a:xfrm rot="16200000">
            <a:off x="9554132" y="3362886"/>
            <a:ext cx="1949578" cy="301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1881 - 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</a:t>
            </a:r>
            <a:r>
              <a:rPr lang="en-US" dirty="0">
                <a:solidFill>
                  <a:srgbClr val="FFFFFF"/>
                </a:solidFill>
              </a:rPr>
              <a:t>162-S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5A99B-FD7F-E057-2174-092824914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20" t="12394" r="19975" b="10612"/>
          <a:stretch/>
        </p:blipFill>
        <p:spPr>
          <a:xfrm>
            <a:off x="47079" y="1165860"/>
            <a:ext cx="6140618" cy="50168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F5F903-282B-6D7F-C3C9-0A4B8AB72B77}"/>
              </a:ext>
            </a:extLst>
          </p:cNvPr>
          <p:cNvSpPr/>
          <p:nvPr/>
        </p:nvSpPr>
        <p:spPr>
          <a:xfrm rot="16200000">
            <a:off x="5231510" y="1974025"/>
            <a:ext cx="242850" cy="658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D3858B-F1B4-E622-819D-84E6CAF2871C}"/>
              </a:ext>
            </a:extLst>
          </p:cNvPr>
          <p:cNvSpPr/>
          <p:nvPr/>
        </p:nvSpPr>
        <p:spPr>
          <a:xfrm rot="16200000">
            <a:off x="3448339" y="2774227"/>
            <a:ext cx="278889" cy="5064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3F10E0-8B10-EC39-FE6A-9962728D9599}"/>
              </a:ext>
            </a:extLst>
          </p:cNvPr>
          <p:cNvSpPr/>
          <p:nvPr/>
        </p:nvSpPr>
        <p:spPr>
          <a:xfrm rot="16200000">
            <a:off x="3348653" y="4012711"/>
            <a:ext cx="440158" cy="5064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3F9E66-738E-269A-2BC0-4F54333CD4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75" t="17790" r="10937" b="6098"/>
          <a:stretch/>
        </p:blipFill>
        <p:spPr>
          <a:xfrm>
            <a:off x="6923982" y="710598"/>
            <a:ext cx="5121875" cy="2948306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14669005-B8E8-08AF-EB4C-9D089B48D0F8}"/>
              </a:ext>
            </a:extLst>
          </p:cNvPr>
          <p:cNvSpPr/>
          <p:nvPr/>
        </p:nvSpPr>
        <p:spPr>
          <a:xfrm>
            <a:off x="5070803" y="1532129"/>
            <a:ext cx="1810058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BD9C70-AD81-349B-474E-FFBA80CC5EF7}"/>
              </a:ext>
            </a:extLst>
          </p:cNvPr>
          <p:cNvSpPr/>
          <p:nvPr/>
        </p:nvSpPr>
        <p:spPr>
          <a:xfrm rot="16200000">
            <a:off x="7107105" y="925730"/>
            <a:ext cx="1398590" cy="10140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9334FA-3963-9AE0-3ECD-9071A2DFA00C}"/>
              </a:ext>
            </a:extLst>
          </p:cNvPr>
          <p:cNvSpPr/>
          <p:nvPr/>
        </p:nvSpPr>
        <p:spPr>
          <a:xfrm rot="16200000">
            <a:off x="11077688" y="919900"/>
            <a:ext cx="453411" cy="1483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56A3EC-D171-D75E-89AC-B81031A4F5E1}"/>
              </a:ext>
            </a:extLst>
          </p:cNvPr>
          <p:cNvSpPr/>
          <p:nvPr/>
        </p:nvSpPr>
        <p:spPr>
          <a:xfrm rot="16200000">
            <a:off x="2453895" y="1897635"/>
            <a:ext cx="323467" cy="879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4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71852" y="2155371"/>
            <a:ext cx="694677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Castle/Verizon Wireless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Diamondback Pole 10021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(2022071864)</a:t>
            </a:r>
          </a:p>
        </p:txBody>
      </p:sp>
    </p:spTree>
    <p:extLst>
      <p:ext uri="{BB962C8B-B14F-4D97-AF65-F5344CB8AC3E}">
        <p14:creationId xmlns:p14="http://schemas.microsoft.com/office/powerpoint/2010/main" val="1179143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145</Words>
  <Application>Microsoft Office PowerPoint</Application>
  <PresentationFormat>Widescreen</PresentationFormat>
  <Paragraphs>39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October 2022 TFCG SLIDE DECK</vt:lpstr>
      <vt:lpstr>PowerPoint Presentation</vt:lpstr>
      <vt:lpstr>1840 - PEPCO 799413-820440</vt:lpstr>
      <vt:lpstr>PowerPoint Presentation</vt:lpstr>
      <vt:lpstr>PowerPoint Presentation</vt:lpstr>
      <vt:lpstr>1881 - PEPCO 162-S</vt:lpstr>
      <vt:lpstr>PowerPoint Presentation</vt:lpstr>
      <vt:lpstr>PowerPoint Presentation</vt:lpstr>
      <vt:lpstr>PowerPoint Presentation</vt:lpstr>
      <vt:lpstr>1864 – Diamondback Pole 10021</vt:lpstr>
      <vt:lpstr>PowerPoint Presentation</vt:lpstr>
      <vt:lpstr>PowerPoint Presentation</vt:lpstr>
      <vt:lpstr> 1866 – Decoverly-Skyhill Pole 11030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Emily Taaffe</cp:lastModifiedBy>
  <cp:revision>66</cp:revision>
  <dcterms:created xsi:type="dcterms:W3CDTF">2020-12-30T18:47:40Z</dcterms:created>
  <dcterms:modified xsi:type="dcterms:W3CDTF">2022-09-30T14:08:23Z</dcterms:modified>
</cp:coreProperties>
</file>