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458" r:id="rId2"/>
    <p:sldId id="493" r:id="rId3"/>
    <p:sldId id="489" r:id="rId4"/>
    <p:sldId id="488" r:id="rId5"/>
    <p:sldId id="486" r:id="rId6"/>
    <p:sldId id="491" r:id="rId7"/>
    <p:sldId id="49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3FBC018-5B3B-85EB-1918-1DC0840CD0B8}" name="James Crane" initials="JC" userId="S::jcrane@ctcnet.us::96ea027f-d97b-4ae2-ad6e-382fd1f8d319" providerId="AD"/>
  <p188:author id="{A8305CB6-EC0C-344C-F716-CF63D9A215F4}" name="Anna Stalker" initials="AS" userId="S::astalker@ctcnet.us::d9039a45-21ca-4e7d-988f-a8ad64e678e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4595" autoAdjust="0"/>
  </p:normalViewPr>
  <p:slideViewPr>
    <p:cSldViewPr snapToGrid="0">
      <p:cViewPr varScale="1">
        <p:scale>
          <a:sx n="83" d="100"/>
          <a:sy n="83" d="100"/>
        </p:scale>
        <p:origin x="11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564" y="4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A150B-4087-43B8-9D25-F03E9E7EE7C4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DC2BA-B651-40E1-A86B-C3019BF89E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885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8DC2BA-B651-40E1-A86B-C3019BF89EF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16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785D5-5D32-780E-174B-C0AACBB8C5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8CCBBE-4291-4FC1-A312-A14CDFB8F4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249270-5DD2-7CDD-2618-2BE4EE91E1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4DDB8-F869-4CA5-25F3-B4AB423329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8DC2BA-B651-40E1-A86B-C3019BF89EF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573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8DC2BA-B651-40E1-A86B-C3019BF89EF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472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39C0FC-4179-A81C-4C3E-0F60EE874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B3212F-6DF6-96CB-78AF-1FC504AB76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14384B-D2F7-E99D-672D-9D64ACB14E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9246B3-5EF4-3EDB-AB4B-1D59B89B9D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8DC2BA-B651-40E1-A86B-C3019BF89EF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4172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CD9B0-2F3B-2772-9946-CF3377D7C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C6846B-2C09-DD6A-74BE-4B640E17B4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00BE93-0531-F706-74A0-4A9ACB36C7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606F0C-8295-7338-946C-D6EC6F4FFE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8DC2BA-B651-40E1-A86B-C3019BF89EF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207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BB8D2-C872-4750-860C-2E82EFB224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5BDA02-0CAA-4332-8D20-67ADA1D48A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4150A-772F-494C-9A7A-30CB93A4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0E1AF-D745-4219-852B-229CADC41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E56F9-CC05-4DD7-9C0A-1E29EFFE0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042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C9055-4AA5-48CE-8501-90D1218D8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D1165A-A4B6-468F-8B94-CE18A8BCC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9715E-69AA-4CFA-9155-EE2A42CE6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C0B0C1-3022-4DB4-8FE0-A9CA3EB8B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503AB-45CB-4E29-8EB7-CAC8D8089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237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D7303D-49B5-492F-896D-31EA4BD893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2D6EF2-D21D-4954-AF91-E33797B42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C3B57-DF49-44A8-9BD8-FF6B6FE94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B34CF-4B83-4345-ADBC-4917BA7C3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136F9-B423-43E3-AC1E-023B2FC5C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97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F2792-9E7B-4819-8116-CA11C4043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FEBDF-3645-4CBC-A8E3-456B1DEB6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38832-0B13-41CB-B9CA-9E48CB92D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4A0AE-31FE-4AD7-8373-35258564B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140AF-A872-4784-9DE1-E17297EAA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649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513B8-6716-40EA-9B20-B8ABDAFC9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9B83A1-AF8D-458A-84A8-AC3110F99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D1218-74E4-46EC-8422-F50696A56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E9C886-84F6-4363-BDB1-899CDCD3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999D4-D8AA-40D0-9B41-184C9E630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783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097D5-6021-49FA-A0BF-CD6C4B2C4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3B218-CB48-49C6-BAD2-14F2CE113B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008708-2510-480F-913D-BD6DC3FC7A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829DCF-D78C-4EE8-9EA8-ADB9FF6B4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25913-1DD4-4E96-AC6E-ACAF6164F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C72936-5737-4AF0-896C-09CDD972F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6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04E9-1488-4C74-9DCE-FE8363DE2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DDACFA-F4AE-4143-9B3A-8D551DA1D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AE1E75-D5A7-4397-A8AE-1D58A9E3A4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871D09-E4E2-4239-B3DD-A782433DBD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4E4D31-62A1-45F7-A4DD-A3A0918379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BB88D5-6E78-4B19-BF03-56180A744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258E71-D398-4B96-B38B-4A124DCF3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46F6BD-B4D1-435B-B1D7-0748F953F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436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F98E3-93E4-4E16-B472-6F29401E3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F2156E-F0F1-468E-B9B7-99AC4A05F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D1C80F-EAC8-488C-A521-293325A04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DF1958-2881-4B9D-8219-AC101D894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75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0D40D8-EE4D-4CFD-A021-CF84E666F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821182-5A85-4E8B-B1D6-497D70BCF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38DCF6-8133-44F0-AF8A-E9F73BE58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0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3E658-F4B3-4CB8-8ABC-6D2ADE753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4774E-8BAB-4EE1-B953-39C263C9C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EB96D-7971-4E0D-BBA0-10652F1D78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B5AFDB-C96B-42DB-9DA0-D989C4D6D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D959EB-8A20-4F9F-BBAF-8DDA99AE5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C6A0C7-9ECB-4F25-B707-090DA157A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923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F91CE-4654-434F-9DF9-A36BC7BA8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402A0D-66FC-45D9-8553-C1E8601ED5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C48F75-20F5-468C-946E-71F6403D7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213998-4011-4DA7-8041-75C0B6C74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0BE9-D7CA-4779-906D-3CE2146CF39B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5F7784-9094-41C1-BD85-B49BC44B8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9F89DB-0170-4F28-B648-B3C5F4D07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634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2633F0-1F16-4A08-A526-8F2CF33D0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79257-1E04-4BAF-A25D-7FA4976873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99997-3D74-4DEF-AEE6-BB88B68A18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00BE9-D7CA-4779-906D-3CE2146CF39B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14566-B20D-4A00-9991-AC2D23818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B215D6-0628-45A9-8AAB-A5962DAE80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0B388-32DB-4FE7-A63C-EAECA6685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857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1ACA2EA0-FFD3-42EC-9406-B595015ED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ectangle 10">
            <a:extLst>
              <a:ext uri="{FF2B5EF4-FFF2-40B4-BE49-F238E27FC236}">
                <a16:creationId xmlns:a16="http://schemas.microsoft.com/office/drawing/2014/main" id="{D5288BCE-665C-472A-8C43-664BCFA31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8762" y="1247775"/>
            <a:ext cx="9144000" cy="3007447"/>
          </a:xfrm>
          <a:prstGeom prst="rect">
            <a:avLst/>
          </a:prstGeom>
          <a:solidFill>
            <a:schemeClr val="bg1"/>
          </a:solidFill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59FBCA4-9126-4FFC-B11E-A07930E13A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4988" y="1442172"/>
            <a:ext cx="8582025" cy="2177328"/>
          </a:xfrm>
        </p:spPr>
        <p:txBody>
          <a:bodyPr anchor="ctr">
            <a:normAutofit fontScale="90000"/>
          </a:bodyPr>
          <a:lstStyle/>
          <a:p>
            <a:br>
              <a:rPr lang="en-US" sz="4600" dirty="0"/>
            </a:br>
            <a:r>
              <a:rPr lang="en-US" sz="4600" dirty="0"/>
              <a:t>Telecommunications Facilities Coordinating Group</a:t>
            </a:r>
            <a:br>
              <a:rPr lang="en-US" sz="4600" dirty="0"/>
            </a:br>
            <a:r>
              <a:rPr lang="en-US" sz="4600" dirty="0"/>
              <a:t>(TFCG) Meeting</a:t>
            </a:r>
          </a:p>
        </p:txBody>
      </p:sp>
      <p:sp>
        <p:nvSpPr>
          <p:cNvPr id="8" name="Rectangle: Rounded Corners 12">
            <a:extLst>
              <a:ext uri="{FF2B5EF4-FFF2-40B4-BE49-F238E27FC236}">
                <a16:creationId xmlns:a16="http://schemas.microsoft.com/office/drawing/2014/main" id="{46C57131-53A7-4C1A-BEA8-25F06A06A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7872" y="3912322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9ACE90FB-C405-466B-3D72-60797F54D0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6988" y="3962400"/>
            <a:ext cx="7058025" cy="581025"/>
          </a:xfrm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rgbClr val="FFFFFF"/>
                </a:solidFill>
              </a:rPr>
              <a:t>February 2025</a:t>
            </a:r>
          </a:p>
        </p:txBody>
      </p:sp>
    </p:spTree>
    <p:extLst>
      <p:ext uri="{BB962C8B-B14F-4D97-AF65-F5344CB8AC3E}">
        <p14:creationId xmlns:p14="http://schemas.microsoft.com/office/powerpoint/2010/main" val="2358165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6DE88-0213-E1F4-C1AA-0405215881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Pentagon 3">
            <a:extLst>
              <a:ext uri="{FF2B5EF4-FFF2-40B4-BE49-F238E27FC236}">
                <a16:creationId xmlns:a16="http://schemas.microsoft.com/office/drawing/2014/main" id="{176556B3-728E-5979-8B3F-222311FA31FE}"/>
              </a:ext>
            </a:extLst>
          </p:cNvPr>
          <p:cNvSpPr/>
          <p:nvPr/>
        </p:nvSpPr>
        <p:spPr>
          <a:xfrm>
            <a:off x="1259983" y="1251127"/>
            <a:ext cx="9672034" cy="4018208"/>
          </a:xfrm>
          <a:prstGeom prst="homePlat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A5AECA6B-4A6A-144C-12B3-0631BA0770A3}"/>
              </a:ext>
            </a:extLst>
          </p:cNvPr>
          <p:cNvSpPr txBox="1">
            <a:spLocks/>
          </p:cNvSpPr>
          <p:nvPr/>
        </p:nvSpPr>
        <p:spPr>
          <a:xfrm>
            <a:off x="1043709" y="2070613"/>
            <a:ext cx="9291782" cy="2379235"/>
          </a:xfrm>
          <a:prstGeom prst="homePlate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rgbClr val="FFFFFF"/>
                </a:solidFill>
              </a:rPr>
              <a:t>Verizon Wireless at </a:t>
            </a:r>
          </a:p>
          <a:p>
            <a:pPr algn="ctr"/>
            <a:r>
              <a:rPr lang="en-US" sz="3600" dirty="0">
                <a:solidFill>
                  <a:srgbClr val="FFFFFF"/>
                </a:solidFill>
              </a:rPr>
              <a:t>Colesville Depot new monopole</a:t>
            </a:r>
            <a:endParaRPr lang="en-US" sz="3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3600" dirty="0">
                <a:solidFill>
                  <a:srgbClr val="FFFFFF"/>
                </a:solidFill>
              </a:rPr>
              <a:t>(2024112367)</a:t>
            </a:r>
          </a:p>
        </p:txBody>
      </p:sp>
    </p:spTree>
    <p:extLst>
      <p:ext uri="{BB962C8B-B14F-4D97-AF65-F5344CB8AC3E}">
        <p14:creationId xmlns:p14="http://schemas.microsoft.com/office/powerpoint/2010/main" val="2034381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B3CF8-5CF4-F187-4D28-8759EA4CB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33BF985-8CDD-9E55-BBB6-D214D1C10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4527612" cy="1054249"/>
          </a:xfrm>
          <a:solidFill>
            <a:srgbClr val="000000">
              <a:alpha val="60000"/>
            </a:srgb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14335 Cape May Road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C72FCF-B6C8-CE2E-B3F5-DC95F133D7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5277" y="1258229"/>
            <a:ext cx="8801446" cy="434154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41C841D-E19B-F79C-637B-1D75F500AC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3409" y="4568579"/>
            <a:ext cx="542591" cy="59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338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5935934-7ECE-05FC-5AE9-7C0F6B0D0F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2225" y="104011"/>
            <a:ext cx="5220252" cy="675398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1A8AC40-67C8-F15A-57AC-B1969DA2E8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6259" y="466702"/>
            <a:ext cx="2182557" cy="137781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17EB5AE-FAC8-965D-AF59-AD036616AA54}"/>
              </a:ext>
            </a:extLst>
          </p:cNvPr>
          <p:cNvSpPr/>
          <p:nvPr/>
        </p:nvSpPr>
        <p:spPr>
          <a:xfrm>
            <a:off x="9476490" y="208973"/>
            <a:ext cx="2150732" cy="72096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04110D8-5E3A-ED9A-890C-4C6096DF3B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0241" y="1155609"/>
            <a:ext cx="5575759" cy="5549643"/>
          </a:xfrm>
          <a:prstGeom prst="rect">
            <a:avLst/>
          </a:prstGeom>
        </p:spPr>
      </p:pic>
      <p:sp>
        <p:nvSpPr>
          <p:cNvPr id="13" name="Arrow: Right 12">
            <a:extLst>
              <a:ext uri="{FF2B5EF4-FFF2-40B4-BE49-F238E27FC236}">
                <a16:creationId xmlns:a16="http://schemas.microsoft.com/office/drawing/2014/main" id="{5CE2691A-3FB7-E5E6-D239-4C23DEE0F850}"/>
              </a:ext>
            </a:extLst>
          </p:cNvPr>
          <p:cNvSpPr/>
          <p:nvPr/>
        </p:nvSpPr>
        <p:spPr>
          <a:xfrm rot="10800000">
            <a:off x="3651508" y="2892519"/>
            <a:ext cx="600364" cy="20551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DB08223-00FC-A153-1C24-748B500A65E4}"/>
              </a:ext>
            </a:extLst>
          </p:cNvPr>
          <p:cNvSpPr/>
          <p:nvPr/>
        </p:nvSpPr>
        <p:spPr>
          <a:xfrm>
            <a:off x="4373424" y="2772552"/>
            <a:ext cx="1601024" cy="44544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rgbClr val="FF0000"/>
                </a:solidFill>
              </a:rPr>
              <a:t>Proposed New Monopole</a:t>
            </a:r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CFF5E857-D95C-5F47-CE72-8D2893C67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4527612" cy="1054249"/>
          </a:xfrm>
          <a:solidFill>
            <a:srgbClr val="000000">
              <a:alpha val="60000"/>
            </a:srgb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14335 Cape May Road</a:t>
            </a:r>
          </a:p>
        </p:txBody>
      </p:sp>
    </p:spTree>
    <p:extLst>
      <p:ext uri="{BB962C8B-B14F-4D97-AF65-F5344CB8AC3E}">
        <p14:creationId xmlns:p14="http://schemas.microsoft.com/office/powerpoint/2010/main" val="2697676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Pentagon 3">
            <a:extLst>
              <a:ext uri="{FF2B5EF4-FFF2-40B4-BE49-F238E27FC236}">
                <a16:creationId xmlns:a16="http://schemas.microsoft.com/office/drawing/2014/main" id="{2410FBD8-6CE8-47E3-9AA6-912EF4014138}"/>
              </a:ext>
            </a:extLst>
          </p:cNvPr>
          <p:cNvSpPr/>
          <p:nvPr/>
        </p:nvSpPr>
        <p:spPr>
          <a:xfrm>
            <a:off x="1259983" y="1251127"/>
            <a:ext cx="9672034" cy="4018208"/>
          </a:xfrm>
          <a:prstGeom prst="homePlat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2C6FFF76-D35B-44AD-AEE9-7AA335430E09}"/>
              </a:ext>
            </a:extLst>
          </p:cNvPr>
          <p:cNvSpPr txBox="1">
            <a:spLocks/>
          </p:cNvSpPr>
          <p:nvPr/>
        </p:nvSpPr>
        <p:spPr>
          <a:xfrm>
            <a:off x="1043709" y="2070613"/>
            <a:ext cx="9291782" cy="2379235"/>
          </a:xfrm>
          <a:prstGeom prst="homePlate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rgbClr val="FFFFFF"/>
                </a:solidFill>
              </a:rPr>
              <a:t>Verizon Wireless at </a:t>
            </a:r>
          </a:p>
          <a:p>
            <a:pPr algn="ctr"/>
            <a:r>
              <a:rPr lang="en-US" sz="3600" dirty="0" err="1">
                <a:solidFill>
                  <a:srgbClr val="FFFFFF"/>
                </a:solidFill>
              </a:rPr>
              <a:t>Darnestown</a:t>
            </a:r>
            <a:r>
              <a:rPr lang="en-US" sz="3600" dirty="0">
                <a:solidFill>
                  <a:srgbClr val="FFFFFF"/>
                </a:solidFill>
              </a:rPr>
              <a:t> temporary monopole</a:t>
            </a:r>
            <a:endParaRPr lang="en-US" sz="3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3600" dirty="0">
                <a:solidFill>
                  <a:srgbClr val="FFFFFF"/>
                </a:solidFill>
              </a:rPr>
              <a:t>(2024122377)</a:t>
            </a:r>
          </a:p>
        </p:txBody>
      </p:sp>
    </p:spTree>
    <p:extLst>
      <p:ext uri="{BB962C8B-B14F-4D97-AF65-F5344CB8AC3E}">
        <p14:creationId xmlns:p14="http://schemas.microsoft.com/office/powerpoint/2010/main" val="3974891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D2F2AE-E0AB-A2AB-2D9A-EDA89BFD2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D700305-8BCC-B433-89E8-4A060DE0E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4527612" cy="1054249"/>
          </a:xfrm>
          <a:solidFill>
            <a:srgbClr val="000000">
              <a:alpha val="60000"/>
            </a:srgb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17101 Germantown Rd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72E94F-1D9C-0CE7-B30F-11F00FF28A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8272" y="1246870"/>
            <a:ext cx="7595456" cy="4634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264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D4FDE-C52D-0729-B524-D20DD86F5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20A327A-EC5A-ECDF-0B6A-EA787EAC31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7020" y="0"/>
            <a:ext cx="3361411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A60CD8A-12AE-6607-B265-DE6EB7885085}"/>
              </a:ext>
            </a:extLst>
          </p:cNvPr>
          <p:cNvSpPr/>
          <p:nvPr/>
        </p:nvSpPr>
        <p:spPr>
          <a:xfrm>
            <a:off x="8016240" y="776288"/>
            <a:ext cx="2418988" cy="29634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B2C17EB-C600-FC90-06C9-730AEA26EF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816" y="1313263"/>
            <a:ext cx="4518056" cy="5258721"/>
          </a:xfrm>
          <a:prstGeom prst="rect">
            <a:avLst/>
          </a:prstGeom>
        </p:spPr>
      </p:pic>
      <p:sp>
        <p:nvSpPr>
          <p:cNvPr id="11" name="Arrow: Right 10">
            <a:extLst>
              <a:ext uri="{FF2B5EF4-FFF2-40B4-BE49-F238E27FC236}">
                <a16:creationId xmlns:a16="http://schemas.microsoft.com/office/drawing/2014/main" id="{E3E4FEDA-82C4-FE95-4A91-4D74549C3112}"/>
              </a:ext>
            </a:extLst>
          </p:cNvPr>
          <p:cNvSpPr/>
          <p:nvPr/>
        </p:nvSpPr>
        <p:spPr>
          <a:xfrm rot="342832">
            <a:off x="2445300" y="2356174"/>
            <a:ext cx="600364" cy="20856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B5B6D251-6AF6-FDF3-FBBD-3124048F7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4527612" cy="1054249"/>
          </a:xfrm>
          <a:solidFill>
            <a:srgbClr val="000000">
              <a:alpha val="60000"/>
            </a:srgb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17101 Germantown Rd</a:t>
            </a:r>
          </a:p>
        </p:txBody>
      </p:sp>
    </p:spTree>
    <p:extLst>
      <p:ext uri="{BB962C8B-B14F-4D97-AF65-F5344CB8AC3E}">
        <p14:creationId xmlns:p14="http://schemas.microsoft.com/office/powerpoint/2010/main" val="1845602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5859</TotalTime>
  <Words>53</Words>
  <Application>Microsoft Office PowerPoint</Application>
  <PresentationFormat>Widescreen</PresentationFormat>
  <Paragraphs>18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 Telecommunications Facilities Coordinating Group (TFCG) Meeting</vt:lpstr>
      <vt:lpstr>PowerPoint Presentation</vt:lpstr>
      <vt:lpstr>14335 Cape May Road</vt:lpstr>
      <vt:lpstr>14335 Cape May Road</vt:lpstr>
      <vt:lpstr>PowerPoint Presentation</vt:lpstr>
      <vt:lpstr>17101 Germantown Rd</vt:lpstr>
      <vt:lpstr>17101 Germantown 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WMATA@ Brookeville     Tower</dc:title>
  <dc:creator>James Crane</dc:creator>
  <cp:lastModifiedBy>Nirav Gori</cp:lastModifiedBy>
  <cp:revision>163</cp:revision>
  <dcterms:created xsi:type="dcterms:W3CDTF">2020-12-30T18:47:40Z</dcterms:created>
  <dcterms:modified xsi:type="dcterms:W3CDTF">2025-01-31T17:06:11Z</dcterms:modified>
</cp:coreProperties>
</file>