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58" r:id="rId2"/>
    <p:sldId id="486" r:id="rId3"/>
    <p:sldId id="489" r:id="rId4"/>
    <p:sldId id="488" r:id="rId5"/>
    <p:sldId id="490" r:id="rId6"/>
    <p:sldId id="491" r:id="rId7"/>
    <p:sldId id="49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FBC018-5B3B-85EB-1918-1DC0840CD0B8}" name="James Crane" initials="JC" userId="S::jcrane@ctcnet.us::96ea027f-d97b-4ae2-ad6e-382fd1f8d319" providerId="AD"/>
  <p188:author id="{A8305CB6-EC0C-344C-F716-CF63D9A215F4}" name="Anna Stalker" initials="AS" userId="S::astalker@ctcnet.us::d9039a45-21ca-4e7d-988f-a8ad64e678e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2" autoAdjust="0"/>
    <p:restoredTop sz="94595" autoAdjust="0"/>
  </p:normalViewPr>
  <p:slideViewPr>
    <p:cSldViewPr snapToGrid="0">
      <p:cViewPr varScale="1">
        <p:scale>
          <a:sx n="106" d="100"/>
          <a:sy n="106" d="100"/>
        </p:scale>
        <p:origin x="11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564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A150B-4087-43B8-9D25-F03E9E7EE7C4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DC2BA-B651-40E1-A86B-C3019BF89E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8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16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85D5-5D32-780E-174B-C0AACBB8C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8CCBBE-4291-4FC1-A312-A14CDFB8F4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249270-5DD2-7CDD-2618-2BE4EE91E1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4DDB8-F869-4CA5-25F3-B4AB423329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573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472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85F9F-A598-09EE-4F71-31C6F1D1D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8C1A99-B7A4-DB32-0156-35799528BD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DCACB5-45B1-840E-C989-DFAE477499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F73FE-12B5-616D-3F43-C6346C6E30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616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112E2-05EE-2E20-8FBA-B5F024656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8D86B2-8877-47C1-2F45-D32F239AEB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E88229-7EDD-6C16-621F-61AD9765D2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E79C34-FD23-613A-75DD-F5A1E8EFFD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168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BB8D2-C872-4750-860C-2E82EFB22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BDA02-0CAA-4332-8D20-67ADA1D48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4150A-772F-494C-9A7A-30CB93A4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0E1AF-D745-4219-852B-229CADC4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E56F9-CC05-4DD7-9C0A-1E29EFFE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04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C9055-4AA5-48CE-8501-90D1218D8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D1165A-A4B6-468F-8B94-CE18A8BCC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9715E-69AA-4CFA-9155-EE2A42CE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0B0C1-3022-4DB4-8FE0-A9CA3EB8B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503AB-45CB-4E29-8EB7-CAC8D808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23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D7303D-49B5-492F-896D-31EA4BD893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D6EF2-D21D-4954-AF91-E33797B42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C3B57-DF49-44A8-9BD8-FF6B6FE9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B34CF-4B83-4345-ADBC-4917BA7C3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136F9-B423-43E3-AC1E-023B2FC5C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97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F2792-9E7B-4819-8116-CA11C4043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FEBDF-3645-4CBC-A8E3-456B1DEB6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38832-0B13-41CB-B9CA-9E48CB92D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4A0AE-31FE-4AD7-8373-35258564B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140AF-A872-4784-9DE1-E17297EA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64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513B8-6716-40EA-9B20-B8ABDAFC9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B83A1-AF8D-458A-84A8-AC3110F99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D1218-74E4-46EC-8422-F50696A56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9C886-84F6-4363-BDB1-899CDCD3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999D4-D8AA-40D0-9B41-184C9E630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78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97D5-6021-49FA-A0BF-CD6C4B2C4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3B218-CB48-49C6-BAD2-14F2CE113B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08708-2510-480F-913D-BD6DC3FC7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29DCF-D78C-4EE8-9EA8-ADB9FF6B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25913-1DD4-4E96-AC6E-ACAF6164F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72936-5737-4AF0-896C-09CDD972F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6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04E9-1488-4C74-9DCE-FE8363DE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DACFA-F4AE-4143-9B3A-8D551DA1D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E1E75-D5A7-4397-A8AE-1D58A9E3A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871D09-E4E2-4239-B3DD-A782433DBD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4E4D31-62A1-45F7-A4DD-A3A0918379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BB88D5-6E78-4B19-BF03-56180A744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258E71-D398-4B96-B38B-4A124DCF3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46F6BD-B4D1-435B-B1D7-0748F953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3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98E3-93E4-4E16-B472-6F29401E3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F2156E-F0F1-468E-B9B7-99AC4A05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D1C80F-EAC8-488C-A521-293325A0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DF1958-2881-4B9D-8219-AC101D89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7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0D40D8-EE4D-4CFD-A021-CF84E666F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821182-5A85-4E8B-B1D6-497D70BCF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8DCF6-8133-44F0-AF8A-E9F73BE5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3E658-F4B3-4CB8-8ABC-6D2ADE753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4774E-8BAB-4EE1-B953-39C263C9C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EB96D-7971-4E0D-BBA0-10652F1D78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5AFDB-C96B-42DB-9DA0-D989C4D6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959EB-8A20-4F9F-BBAF-8DDA99AE5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6A0C7-9ECB-4F25-B707-090DA157A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92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F91CE-4654-434F-9DF9-A36BC7BA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402A0D-66FC-45D9-8553-C1E8601ED5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C48F75-20F5-468C-946E-71F6403D7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13998-4011-4DA7-8041-75C0B6C7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F7784-9094-41C1-BD85-B49BC44B8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F89DB-0170-4F28-B648-B3C5F4D07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3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2633F0-1F16-4A08-A526-8F2CF33D0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79257-1E04-4BAF-A25D-7FA497687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99997-3D74-4DEF-AEE6-BB88B68A1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00BE9-D7CA-4779-906D-3CE2146CF39B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14566-B20D-4A00-9991-AC2D23818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215D6-0628-45A9-8AAB-A5962DAE8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85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ectangle 10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solidFill>
            <a:schemeClr val="bg1"/>
          </a:solidFill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59FBCA4-9126-4FFC-B11E-A07930E13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4988" y="1442172"/>
            <a:ext cx="8582025" cy="2177328"/>
          </a:xfrm>
        </p:spPr>
        <p:txBody>
          <a:bodyPr anchor="ctr">
            <a:normAutofit fontScale="90000"/>
          </a:bodyPr>
          <a:lstStyle/>
          <a:p>
            <a:br>
              <a:rPr lang="en-US" sz="4600" dirty="0"/>
            </a:br>
            <a:r>
              <a:rPr lang="en-US" sz="4600" dirty="0"/>
              <a:t>Transmission Facilities Coordination Group</a:t>
            </a:r>
            <a:br>
              <a:rPr lang="en-US" sz="4600" dirty="0"/>
            </a:br>
            <a:r>
              <a:rPr lang="en-US" sz="4600" dirty="0"/>
              <a:t>(TFCG) Meeting</a:t>
            </a:r>
          </a:p>
        </p:txBody>
      </p:sp>
      <p:sp>
        <p:nvSpPr>
          <p:cNvPr id="8" name="Rectangle: Rounded Corners 12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9ACE90FB-C405-466B-3D72-60797F54D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6988" y="3962400"/>
            <a:ext cx="7058025" cy="581025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May 2025</a:t>
            </a:r>
          </a:p>
        </p:txBody>
      </p:sp>
    </p:spTree>
    <p:extLst>
      <p:ext uri="{BB962C8B-B14F-4D97-AF65-F5344CB8AC3E}">
        <p14:creationId xmlns:p14="http://schemas.microsoft.com/office/powerpoint/2010/main" val="2358165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2410FBD8-6CE8-47E3-9AA6-912EF4014138}"/>
              </a:ext>
            </a:extLst>
          </p:cNvPr>
          <p:cNvSpPr/>
          <p:nvPr/>
        </p:nvSpPr>
        <p:spPr>
          <a:xfrm>
            <a:off x="1259983" y="1251127"/>
            <a:ext cx="9672034" cy="4018208"/>
          </a:xfrm>
          <a:prstGeom prst="homePlat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C6FFF76-D35B-44AD-AEE9-7AA335430E09}"/>
              </a:ext>
            </a:extLst>
          </p:cNvPr>
          <p:cNvSpPr txBox="1">
            <a:spLocks/>
          </p:cNvSpPr>
          <p:nvPr/>
        </p:nvSpPr>
        <p:spPr>
          <a:xfrm>
            <a:off x="1043709" y="2432462"/>
            <a:ext cx="9291782" cy="2379235"/>
          </a:xfrm>
          <a:prstGeom prst="homePlate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rgbClr val="FFFFFF"/>
                </a:solidFill>
              </a:rPr>
              <a:t>Siren Telecom Consulting/Dish Wireless @ </a:t>
            </a:r>
          </a:p>
          <a:p>
            <a:pPr algn="ctr"/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Hughes Network Tower</a:t>
            </a:r>
          </a:p>
          <a:p>
            <a:pPr algn="ctr"/>
            <a:r>
              <a:rPr lang="en-US" sz="3600" dirty="0">
                <a:solidFill>
                  <a:srgbClr val="FFFFFF"/>
                </a:solidFill>
              </a:rPr>
              <a:t>(2025022427)</a:t>
            </a:r>
          </a:p>
        </p:txBody>
      </p:sp>
    </p:spTree>
    <p:extLst>
      <p:ext uri="{BB962C8B-B14F-4D97-AF65-F5344CB8AC3E}">
        <p14:creationId xmlns:p14="http://schemas.microsoft.com/office/powerpoint/2010/main" val="3974891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B3CF8-5CF4-F187-4D28-8759EA4CB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3BF985-8CDD-9E55-BBB6-D214D1C10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4527612" cy="1054249"/>
          </a:xfr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11717 Exploration Lane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9B8210-CA8F-FFEB-BD00-BA527FF31B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1340" y="1236735"/>
            <a:ext cx="5989319" cy="5068551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A9BA25B-C5B4-6C6A-8CB2-C7A28D2A7343}"/>
              </a:ext>
            </a:extLst>
          </p:cNvPr>
          <p:cNvSpPr/>
          <p:nvPr/>
        </p:nvSpPr>
        <p:spPr>
          <a:xfrm>
            <a:off x="6432878" y="3430187"/>
            <a:ext cx="368300" cy="37592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38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3">
            <a:extLst>
              <a:ext uri="{FF2B5EF4-FFF2-40B4-BE49-F238E27FC236}">
                <a16:creationId xmlns:a16="http://schemas.microsoft.com/office/drawing/2014/main" id="{08C659CA-6A5A-4F00-9334-7C1824908214}"/>
              </a:ext>
            </a:extLst>
          </p:cNvPr>
          <p:cNvSpPr txBox="1">
            <a:spLocks/>
          </p:cNvSpPr>
          <p:nvPr/>
        </p:nvSpPr>
        <p:spPr>
          <a:xfrm>
            <a:off x="62144" y="92439"/>
            <a:ext cx="4272112" cy="789040"/>
          </a:xfrm>
          <a:prstGeom prst="rect">
            <a:avLst/>
          </a:prstGeo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11717 Exploration Lane 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5B10CB-A491-9685-230A-1FD6D19350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6813" y="138816"/>
            <a:ext cx="4780688" cy="658036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17EB5AE-FAC8-965D-AF59-AD036616AA54}"/>
              </a:ext>
            </a:extLst>
          </p:cNvPr>
          <p:cNvSpPr/>
          <p:nvPr/>
        </p:nvSpPr>
        <p:spPr>
          <a:xfrm>
            <a:off x="6908277" y="3335268"/>
            <a:ext cx="2755840" cy="6123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2449D7-BBD8-D27D-6E91-EBAE74521D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8668" y="984234"/>
            <a:ext cx="2259063" cy="5628379"/>
          </a:xfrm>
          <a:prstGeom prst="rect">
            <a:avLst/>
          </a:prstGeom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5CE2691A-3FB7-E5E6-D239-4C23DEE0F850}"/>
              </a:ext>
            </a:extLst>
          </p:cNvPr>
          <p:cNvSpPr/>
          <p:nvPr/>
        </p:nvSpPr>
        <p:spPr>
          <a:xfrm rot="10800000">
            <a:off x="2052506" y="3344292"/>
            <a:ext cx="600364" cy="20551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7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91A81-5DD9-FBD0-A523-F6D2C680C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E8A1A4BF-CDAB-CBEB-AF13-4E5ED361C6EF}"/>
              </a:ext>
            </a:extLst>
          </p:cNvPr>
          <p:cNvSpPr/>
          <p:nvPr/>
        </p:nvSpPr>
        <p:spPr>
          <a:xfrm>
            <a:off x="1259983" y="1251127"/>
            <a:ext cx="9672034" cy="4018208"/>
          </a:xfrm>
          <a:prstGeom prst="homePlat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933E079-9256-A475-13B7-F6C4BEEDF753}"/>
              </a:ext>
            </a:extLst>
          </p:cNvPr>
          <p:cNvSpPr txBox="1">
            <a:spLocks/>
          </p:cNvSpPr>
          <p:nvPr/>
        </p:nvSpPr>
        <p:spPr>
          <a:xfrm>
            <a:off x="1043709" y="2432462"/>
            <a:ext cx="9291782" cy="2379235"/>
          </a:xfrm>
          <a:prstGeom prst="homePlate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rgbClr val="FFFFFF"/>
                </a:solidFill>
              </a:rPr>
              <a:t>NB+C/Verizon Wireless @ </a:t>
            </a:r>
          </a:p>
          <a:p>
            <a:pPr algn="ctr"/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Pepco 54-S</a:t>
            </a:r>
          </a:p>
          <a:p>
            <a:pPr algn="ctr"/>
            <a:r>
              <a:rPr lang="en-US" sz="3600" dirty="0">
                <a:solidFill>
                  <a:srgbClr val="FFFFFF"/>
                </a:solidFill>
              </a:rPr>
              <a:t>(2025042479)</a:t>
            </a:r>
          </a:p>
        </p:txBody>
      </p:sp>
    </p:spTree>
    <p:extLst>
      <p:ext uri="{BB962C8B-B14F-4D97-AF65-F5344CB8AC3E}">
        <p14:creationId xmlns:p14="http://schemas.microsoft.com/office/powerpoint/2010/main" val="3806099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909CF-84C7-1524-2496-5030EE6B3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7CBE37-7F3B-3610-7FA6-4ED0C1CC7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4527612" cy="1054249"/>
          </a:xfr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14800 Schaeffer Road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2D1A4C-8E7D-6974-F2BD-9B9FCDD078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2182" y="1201173"/>
            <a:ext cx="6514622" cy="5229583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9D40F8C8-3934-24CD-BBF0-E917789F34B1}"/>
              </a:ext>
            </a:extLst>
          </p:cNvPr>
          <p:cNvSpPr/>
          <p:nvPr/>
        </p:nvSpPr>
        <p:spPr>
          <a:xfrm>
            <a:off x="5911850" y="3241040"/>
            <a:ext cx="368300" cy="37592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65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C0E15-C3B5-C1CD-0C1B-A86EFB9AC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3">
            <a:extLst>
              <a:ext uri="{FF2B5EF4-FFF2-40B4-BE49-F238E27FC236}">
                <a16:creationId xmlns:a16="http://schemas.microsoft.com/office/drawing/2014/main" id="{0204DEE2-71E2-1080-0A7D-CCF113CEF0FB}"/>
              </a:ext>
            </a:extLst>
          </p:cNvPr>
          <p:cNvSpPr txBox="1">
            <a:spLocks/>
          </p:cNvSpPr>
          <p:nvPr/>
        </p:nvSpPr>
        <p:spPr>
          <a:xfrm>
            <a:off x="62144" y="92439"/>
            <a:ext cx="4272112" cy="789040"/>
          </a:xfrm>
          <a:prstGeom prst="rect">
            <a:avLst/>
          </a:prstGeo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solidFill>
                  <a:srgbClr val="FFFFFF"/>
                </a:solidFill>
              </a:rPr>
              <a:t>14800 Schaeffer Road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876EA2D-A37A-C544-B1A2-6F45729D7A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3281" y="138902"/>
            <a:ext cx="4903232" cy="667360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F006E45-EAD0-1C5E-60C8-D77F74F36757}"/>
              </a:ext>
            </a:extLst>
          </p:cNvPr>
          <p:cNvSpPr/>
          <p:nvPr/>
        </p:nvSpPr>
        <p:spPr>
          <a:xfrm>
            <a:off x="6908277" y="298764"/>
            <a:ext cx="3756705" cy="75143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A18CE57-3E88-F26D-1803-25BA48B8FA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7264" y="984234"/>
            <a:ext cx="2691739" cy="5683541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AF6236C1-BED7-BEEE-25F2-2DDEEA0FB99F}"/>
              </a:ext>
            </a:extLst>
          </p:cNvPr>
          <p:cNvSpPr/>
          <p:nvPr/>
        </p:nvSpPr>
        <p:spPr>
          <a:xfrm rot="10800000">
            <a:off x="2521856" y="1603994"/>
            <a:ext cx="600364" cy="20551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8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5990</TotalTime>
  <Words>54</Words>
  <Application>Microsoft Office PowerPoint</Application>
  <PresentationFormat>Widescreen</PresentationFormat>
  <Paragraphs>17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Transmission Facilities Coordination Group (TFCG) Meeting</vt:lpstr>
      <vt:lpstr>PowerPoint Presentation</vt:lpstr>
      <vt:lpstr>11717 Exploration Lane </vt:lpstr>
      <vt:lpstr>PowerPoint Presentation</vt:lpstr>
      <vt:lpstr>PowerPoint Presentation</vt:lpstr>
      <vt:lpstr>14800 Schaeffer Road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WMATA@ Brookeville     Tower</dc:title>
  <dc:creator>James Crane</dc:creator>
  <cp:lastModifiedBy>Nirav Gori</cp:lastModifiedBy>
  <cp:revision>186</cp:revision>
  <dcterms:created xsi:type="dcterms:W3CDTF">2020-12-30T18:47:40Z</dcterms:created>
  <dcterms:modified xsi:type="dcterms:W3CDTF">2025-05-02T13:46:28Z</dcterms:modified>
</cp:coreProperties>
</file>