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ov" ContentType="video/quicktime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ent Miller" userId="717b34daf0020cf1" providerId="LiveId" clId="{37B38D71-5483-4477-9E02-60C98C5617E1}"/>
    <pc:docChg chg="custSel modSld">
      <pc:chgData name="Brent Miller" userId="717b34daf0020cf1" providerId="LiveId" clId="{37B38D71-5483-4477-9E02-60C98C5617E1}" dt="2020-07-08T17:15:49.585" v="163" actId="2711"/>
      <pc:docMkLst>
        <pc:docMk/>
      </pc:docMkLst>
      <pc:sldChg chg="modSp mod">
        <pc:chgData name="Brent Miller" userId="717b34daf0020cf1" providerId="LiveId" clId="{37B38D71-5483-4477-9E02-60C98C5617E1}" dt="2020-07-08T17:15:49.585" v="163" actId="2711"/>
        <pc:sldMkLst>
          <pc:docMk/>
          <pc:sldMk cId="1867390355" sldId="257"/>
        </pc:sldMkLst>
        <pc:spChg chg="mod">
          <ac:chgData name="Brent Miller" userId="717b34daf0020cf1" providerId="LiveId" clId="{37B38D71-5483-4477-9E02-60C98C5617E1}" dt="2020-07-08T17:15:49.585" v="163" actId="2711"/>
          <ac:spMkLst>
            <pc:docMk/>
            <pc:sldMk cId="1867390355" sldId="257"/>
            <ac:spMk id="2" creationId="{8D22E3C2-3772-46ED-9799-DC89A02DB44D}"/>
          </ac:spMkLst>
        </pc:spChg>
      </pc:sldChg>
      <pc:sldChg chg="modSp mod">
        <pc:chgData name="Brent Miller" userId="717b34daf0020cf1" providerId="LiveId" clId="{37B38D71-5483-4477-9E02-60C98C5617E1}" dt="2020-07-08T17:13:49.469" v="162" actId="20577"/>
        <pc:sldMkLst>
          <pc:docMk/>
          <pc:sldMk cId="1485972644" sldId="258"/>
        </pc:sldMkLst>
        <pc:spChg chg="mod">
          <ac:chgData name="Brent Miller" userId="717b34daf0020cf1" providerId="LiveId" clId="{37B38D71-5483-4477-9E02-60C98C5617E1}" dt="2020-07-08T17:13:49.469" v="162" actId="20577"/>
          <ac:spMkLst>
            <pc:docMk/>
            <pc:sldMk cId="1485972644" sldId="258"/>
            <ac:spMk id="2" creationId="{F78A4BE0-D231-4241-BA83-B5D90A5D2B15}"/>
          </ac:spMkLst>
        </pc:spChg>
      </pc:sldChg>
      <pc:sldChg chg="modSp mod">
        <pc:chgData name="Brent Miller" userId="717b34daf0020cf1" providerId="LiveId" clId="{37B38D71-5483-4477-9E02-60C98C5617E1}" dt="2020-07-08T17:11:41.958" v="144" actId="20577"/>
        <pc:sldMkLst>
          <pc:docMk/>
          <pc:sldMk cId="662738020" sldId="259"/>
        </pc:sldMkLst>
        <pc:spChg chg="mod">
          <ac:chgData name="Brent Miller" userId="717b34daf0020cf1" providerId="LiveId" clId="{37B38D71-5483-4477-9E02-60C98C5617E1}" dt="2020-07-08T17:11:41.958" v="144" actId="20577"/>
          <ac:spMkLst>
            <pc:docMk/>
            <pc:sldMk cId="662738020" sldId="259"/>
            <ac:spMk id="4" creationId="{52F3BA44-4B0F-4848-8FF7-59211D07F284}"/>
          </ac:spMkLst>
        </pc:spChg>
        <pc:spChg chg="mod">
          <ac:chgData name="Brent Miller" userId="717b34daf0020cf1" providerId="LiveId" clId="{37B38D71-5483-4477-9E02-60C98C5617E1}" dt="2020-07-08T15:27:17.230" v="134" actId="20577"/>
          <ac:spMkLst>
            <pc:docMk/>
            <pc:sldMk cId="662738020" sldId="259"/>
            <ac:spMk id="11" creationId="{11473D8D-DEB8-4D8C-AD3E-541BEDE70BC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E02FA-6B7E-4964-95B4-C629321EDB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CD2F6D-4884-496A-B6D6-39B51206B1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6BB8AA-8FD7-43BF-A8C0-C7244CCCF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9E09A-24E1-4F17-B9D5-E59C42AF0C0C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D2A7F2-54EE-4102-BF68-92C75EF35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AC90AD-72D9-4D95-80FA-F44959847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9D34C-025A-4D79-B74B-10C7E05F4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87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B712B-9388-43A4-A88E-ACD67B13C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0DC0FD-D296-4765-97F7-494A53EB60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4379C-33E4-4CD1-B45D-922CC7193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9E09A-24E1-4F17-B9D5-E59C42AF0C0C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739428-4AF9-4B2C-A02E-94B889875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3B8178-BDCF-416D-8387-18DF001D1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9D34C-025A-4D79-B74B-10C7E05F4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856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CDB514-8DC4-4CFC-AA60-7D6942B1ED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6BEB96-CDA7-4338-B425-118D64212D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A4F0CD-79C4-4D21-A979-3696F651E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9E09A-24E1-4F17-B9D5-E59C42AF0C0C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AA08E-714B-44CF-9EB9-821FE7C43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470F30-D770-4421-9A2A-0AFD9395E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9D34C-025A-4D79-B74B-10C7E05F4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314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D15A3-7C8A-4ACC-9512-CD351862A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4B3F9-ADE8-4417-83B6-67C213A6BB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AFDF1F-E8BB-48AF-8A15-DF8061F32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9E09A-24E1-4F17-B9D5-E59C42AF0C0C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1BB39-E6D9-4E98-873E-9F68AC5BC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C9CEF9-B499-4519-B561-70334CC83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9D34C-025A-4D79-B74B-10C7E05F4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054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B8BF0-52F2-4394-8160-9FFD4937F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53510A-85AD-4A23-81D2-5A46E14AA3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3E5CCA-A6E7-419E-9735-55F4F8132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9E09A-24E1-4F17-B9D5-E59C42AF0C0C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AAD43-A1CD-4362-ABAD-946D519D2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221FA5-6E84-4222-8D06-585A15AC3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9D34C-025A-4D79-B74B-10C7E05F4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29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001D7-D170-4978-9EE4-6EDA71736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6A6D82-9D46-477D-B423-AE61352C33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247D87-CA43-4B3D-B7BA-A1C8B71C70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199E5A-DE45-4596-A256-1F3EB8EA1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9E09A-24E1-4F17-B9D5-E59C42AF0C0C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B0B07C-007D-4004-BDC8-EB8104A69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9C3A1D-5D5C-4995-8838-72036DB59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9D34C-025A-4D79-B74B-10C7E05F4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47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76B72-5F7A-4E16-8237-D6E3ADE2C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3DCC4E-AC09-4F45-8E5B-12C0375914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5D6652-6333-45EB-8DD4-48A5509CC0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D3A1C5-D049-4206-9DD1-88C399183B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6935F9-2988-4D6B-891E-FAA06F08F5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B3CD49-371F-4A3D-AE42-8E2E683A8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9E09A-24E1-4F17-B9D5-E59C42AF0C0C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53ABE9-E2F3-45A6-8CB1-F6597FC39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E6529C-5CD3-4C98-B58D-24FFD8156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9D34C-025A-4D79-B74B-10C7E05F4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461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06640-3373-41B0-B6C9-390A072E4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875C0A-31AF-4828-B389-E3B81B3D6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9E09A-24E1-4F17-B9D5-E59C42AF0C0C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C797BB-124E-452B-B97F-77E598E4B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D201A4-8E77-4A7D-A539-1C0CEF157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9D34C-025A-4D79-B74B-10C7E05F4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916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6A4B2E-4EE1-4BEA-A628-2D3F570AB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9E09A-24E1-4F17-B9D5-E59C42AF0C0C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85A3C7-CD85-4AD8-BB64-77D9D9625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C759CB-4F08-4A3B-930A-53BFB49CB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9D34C-025A-4D79-B74B-10C7E05F4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365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940A0-B33F-4B95-804C-D4A3940B2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446BD0-0EAA-4016-8CB5-9C5B8130B1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175954-EBCB-432D-BD32-FCE060FCD0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D513B6-A412-4389-9331-AB6EB407C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9E09A-24E1-4F17-B9D5-E59C42AF0C0C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6076C1-EDB0-4F92-ABD2-92F8A0E8D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224B8D-7E02-49F3-9F4B-DD08057BC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9D34C-025A-4D79-B74B-10C7E05F4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59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36563-A985-40B3-AC9F-ABDAFDCF2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4C0864-92EE-4A94-BF66-6DC50FC9AA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540126-F58A-40F9-ADCC-DE4EE4E704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2A9BA2-D313-492A-93D1-0CB72A47C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9E09A-24E1-4F17-B9D5-E59C42AF0C0C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E3BAFD-DB38-4AFE-ACD5-F2F82F332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5F51E0-6294-4447-AD2A-847ABB783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9D34C-025A-4D79-B74B-10C7E05F4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616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AD0935-C6EE-4045-B342-CC77AB3E3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D3A113-FB48-447F-9DFD-ADFCE2ECA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496ED0-A0F4-48B0-918D-3138A8ED1C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9E09A-24E1-4F17-B9D5-E59C42AF0C0C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813397-5A79-4D17-80B9-863D0505E5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DA4786-386A-41A5-8BB8-283C411135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9D34C-025A-4D79-B74B-10C7E05F4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625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DC8D2-4496-41FF-8EA3-A7AC5A4FAB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LifePak</a:t>
            </a:r>
            <a:r>
              <a:rPr lang="en-US" dirty="0"/>
              <a:t> 15</a:t>
            </a:r>
            <a:br>
              <a:rPr lang="en-US" dirty="0"/>
            </a:br>
            <a:r>
              <a:rPr lang="en-US" dirty="0"/>
              <a:t>Damaged/Broken Screens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1BE051-45BD-4984-BFA6-68B8AF54F2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With new cots going into service, logistics is seeing a trend in broken </a:t>
            </a:r>
            <a:r>
              <a:rPr lang="en-US" dirty="0" err="1"/>
              <a:t>LifePak</a:t>
            </a:r>
            <a:r>
              <a:rPr lang="en-US" dirty="0"/>
              <a:t> 15 screens. This repair is a very time consuming (avg 1-2 hours). The damage is to the actual shell and the components must be removed to complete the repair </a:t>
            </a:r>
          </a:p>
        </p:txBody>
      </p:sp>
    </p:spTree>
    <p:extLst>
      <p:ext uri="{BB962C8B-B14F-4D97-AF65-F5344CB8AC3E}">
        <p14:creationId xmlns:p14="http://schemas.microsoft.com/office/powerpoint/2010/main" val="4123424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2E3C2-3772-46ED-9799-DC89A02DB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New Stryker Cots</a:t>
            </a:r>
            <a:br>
              <a:rPr lang="en-US" dirty="0"/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The cot back shows how the LP15 hangs off the new cots. The curved hook requires the LP15 to be lifted and rotated in.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Content Placeholder 21" descr="A picture containing indoor, motorcycle, table, sitting&#10;&#10;Description automatically generated">
            <a:extLst>
              <a:ext uri="{FF2B5EF4-FFF2-40B4-BE49-F238E27FC236}">
                <a16:creationId xmlns:a16="http://schemas.microsoft.com/office/drawing/2014/main" id="{CBB75594-F502-45B7-9981-9FEB8A4B74D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pic>
        <p:nvPicPr>
          <p:cNvPr id="24" name="Content Placeholder 23" descr="A picture containing indoor, bicycle, table, chair&#10;&#10;Description automatically generated">
            <a:extLst>
              <a:ext uri="{FF2B5EF4-FFF2-40B4-BE49-F238E27FC236}">
                <a16:creationId xmlns:a16="http://schemas.microsoft.com/office/drawing/2014/main" id="{B01D5AD2-6DAC-452E-9CDD-90D2658EF80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1867390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5AAC6-756B-4F22-9ACF-F0B3F2702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/>
              <a:t>The LP15 screen is </a:t>
            </a:r>
            <a:r>
              <a:rPr lang="en-US" sz="5400" u="sng" dirty="0"/>
              <a:t>not</a:t>
            </a:r>
            <a:r>
              <a:rPr lang="en-US" sz="5400" dirty="0"/>
              <a:t> a handle.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864A62E-5D42-4B94-9C64-05C433E69F3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89516" y="1825625"/>
            <a:ext cx="3264470" cy="4351338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F3BA44-4B0F-4848-8FF7-59211D07F2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79094" y="1825625"/>
            <a:ext cx="3674706" cy="435133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screen is ripping out from the plastic shell or is cracking.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28ABA05-CAD3-44E7-8F40-052453E3E1DA}"/>
              </a:ext>
            </a:extLst>
          </p:cNvPr>
          <p:cNvCxnSpPr>
            <a:cxnSpLocks/>
          </p:cNvCxnSpPr>
          <p:nvPr/>
        </p:nvCxnSpPr>
        <p:spPr>
          <a:xfrm>
            <a:off x="2589245" y="3578290"/>
            <a:ext cx="2813179" cy="78843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1473D8D-DEB8-4D8C-AD3E-541BEDE70BCA}"/>
              </a:ext>
            </a:extLst>
          </p:cNvPr>
          <p:cNvSpPr txBox="1"/>
          <p:nvPr/>
        </p:nvSpPr>
        <p:spPr>
          <a:xfrm>
            <a:off x="838201" y="2808513"/>
            <a:ext cx="19189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bottom of the screen is being used as a handle which is causing the damage.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738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A4BE0-D231-4241-BA83-B5D90A5D2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While grabbing the screen seems natural, the screen cover is getting ripped out of the shell.</a:t>
            </a: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This is misuse and is damaging to the LP15.</a:t>
            </a:r>
          </a:p>
        </p:txBody>
      </p:sp>
      <p:pic>
        <p:nvPicPr>
          <p:cNvPr id="6" name="Content Placeholder 5" descr="A picture containing indoor, sitting, microwave, oven&#10;&#10;Description automatically generated">
            <a:extLst>
              <a:ext uri="{FF2B5EF4-FFF2-40B4-BE49-F238E27FC236}">
                <a16:creationId xmlns:a16="http://schemas.microsoft.com/office/drawing/2014/main" id="{6BB04594-8BA2-42A9-B158-E0B2156D4F8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37426" y="1808576"/>
            <a:ext cx="4352925" cy="4481054"/>
          </a:xfrm>
        </p:spPr>
      </p:pic>
      <p:pic>
        <p:nvPicPr>
          <p:cNvPr id="8" name="Content Placeholder 7" descr="A picture containing indoor, kitchen, oven, sitting&#10;&#10;Description automatically generated">
            <a:extLst>
              <a:ext uri="{FF2B5EF4-FFF2-40B4-BE49-F238E27FC236}">
                <a16:creationId xmlns:a16="http://schemas.microsoft.com/office/drawing/2014/main" id="{96A91837-FBE3-4AE0-8B43-EBFB52A2542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11931" y="1916159"/>
            <a:ext cx="4352925" cy="4602681"/>
          </a:xfrm>
        </p:spPr>
      </p:pic>
    </p:spTree>
    <p:extLst>
      <p:ext uri="{BB962C8B-B14F-4D97-AF65-F5344CB8AC3E}">
        <p14:creationId xmlns:p14="http://schemas.microsoft.com/office/powerpoint/2010/main" val="1485972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E81FF-5F9F-4E2F-9FB0-E9A86D67B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Proper way to Remove LP15 from </a:t>
            </a:r>
            <a:r>
              <a:rPr lang="en-US" dirty="0" err="1"/>
              <a:t>Craddle</a:t>
            </a:r>
            <a:endParaRPr lang="en-US" dirty="0"/>
          </a:p>
        </p:txBody>
      </p:sp>
      <p:pic>
        <p:nvPicPr>
          <p:cNvPr id="18" name="LP on Craddle">
            <a:hlinkClick r:id="" action="ppaction://media"/>
            <a:extLst>
              <a:ext uri="{FF2B5EF4-FFF2-40B4-BE49-F238E27FC236}">
                <a16:creationId xmlns:a16="http://schemas.microsoft.com/office/drawing/2014/main" id="{F516E632-D8E1-464A-93ED-3CF9874E5844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28850" y="1825625"/>
            <a:ext cx="7735888" cy="4351338"/>
          </a:xfrm>
        </p:spPr>
      </p:pic>
    </p:spTree>
    <p:extLst>
      <p:ext uri="{BB962C8B-B14F-4D97-AF65-F5344CB8AC3E}">
        <p14:creationId xmlns:p14="http://schemas.microsoft.com/office/powerpoint/2010/main" val="296067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9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158</Words>
  <Application>Microsoft Office PowerPoint</Application>
  <PresentationFormat>Widescreen</PresentationFormat>
  <Paragraphs>8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LifePak 15 Damaged/Broken Screens </vt:lpstr>
      <vt:lpstr>New Stryker Cots The cot back shows how the LP15 hangs off the new cots. The curved hook requires the LP15 to be lifted and rotated in. </vt:lpstr>
      <vt:lpstr>The LP15 screen is not a handle.</vt:lpstr>
      <vt:lpstr>While grabbing the screen seems natural, the screen cover is getting ripped out of the shell. This is misuse and is damaging to the LP15.</vt:lpstr>
      <vt:lpstr>Proper way to Remove LP15 from Craddle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LifePak 15 Broken Screens</dc:title>
  <dc:creator>Brent Miller</dc:creator>
  <cp:lastModifiedBy>Kaufman, Benjamin</cp:lastModifiedBy>
  <cp:revision>6</cp:revision>
  <dcterms:created xsi:type="dcterms:W3CDTF">2020-07-08T14:28:44Z</dcterms:created>
  <dcterms:modified xsi:type="dcterms:W3CDTF">2020-07-15T19:41:36Z</dcterms:modified>
</cp:coreProperties>
</file>