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  <p:sldMasterId id="2147483672" r:id="rId5"/>
  </p:sldMasterIdLst>
  <p:notesMasterIdLst>
    <p:notesMasterId r:id="rId77"/>
  </p:notesMasterIdLst>
  <p:sldIdLst>
    <p:sldId id="432" r:id="rId6"/>
    <p:sldId id="405" r:id="rId7"/>
    <p:sldId id="448" r:id="rId8"/>
    <p:sldId id="391" r:id="rId9"/>
    <p:sldId id="363" r:id="rId10"/>
    <p:sldId id="389" r:id="rId11"/>
    <p:sldId id="458" r:id="rId12"/>
    <p:sldId id="459" r:id="rId13"/>
    <p:sldId id="348" r:id="rId14"/>
    <p:sldId id="376" r:id="rId15"/>
    <p:sldId id="486" r:id="rId16"/>
    <p:sldId id="456" r:id="rId17"/>
    <p:sldId id="381" r:id="rId18"/>
    <p:sldId id="388" r:id="rId19"/>
    <p:sldId id="394" r:id="rId20"/>
    <p:sldId id="395" r:id="rId21"/>
    <p:sldId id="365" r:id="rId22"/>
    <p:sldId id="420" r:id="rId23"/>
    <p:sldId id="362" r:id="rId24"/>
    <p:sldId id="452" r:id="rId25"/>
    <p:sldId id="430" r:id="rId26"/>
    <p:sldId id="455" r:id="rId27"/>
    <p:sldId id="393" r:id="rId28"/>
    <p:sldId id="364" r:id="rId29"/>
    <p:sldId id="385" r:id="rId30"/>
    <p:sldId id="460" r:id="rId31"/>
    <p:sldId id="453" r:id="rId32"/>
    <p:sldId id="434" r:id="rId33"/>
    <p:sldId id="461" r:id="rId34"/>
    <p:sldId id="382" r:id="rId35"/>
    <p:sldId id="399" r:id="rId36"/>
    <p:sldId id="384" r:id="rId37"/>
    <p:sldId id="369" r:id="rId38"/>
    <p:sldId id="346" r:id="rId39"/>
    <p:sldId id="485" r:id="rId40"/>
    <p:sldId id="462" r:id="rId41"/>
    <p:sldId id="464" r:id="rId42"/>
    <p:sldId id="465" r:id="rId43"/>
    <p:sldId id="350" r:id="rId44"/>
    <p:sldId id="349" r:id="rId45"/>
    <p:sldId id="466" r:id="rId46"/>
    <p:sldId id="343" r:id="rId47"/>
    <p:sldId id="435" r:id="rId48"/>
    <p:sldId id="467" r:id="rId49"/>
    <p:sldId id="468" r:id="rId50"/>
    <p:sldId id="436" r:id="rId51"/>
    <p:sldId id="469" r:id="rId52"/>
    <p:sldId id="471" r:id="rId53"/>
    <p:sldId id="437" r:id="rId54"/>
    <p:sldId id="439" r:id="rId55"/>
    <p:sldId id="440" r:id="rId56"/>
    <p:sldId id="474" r:id="rId57"/>
    <p:sldId id="473" r:id="rId58"/>
    <p:sldId id="472" r:id="rId59"/>
    <p:sldId id="475" r:id="rId60"/>
    <p:sldId id="476" r:id="rId61"/>
    <p:sldId id="438" r:id="rId62"/>
    <p:sldId id="441" r:id="rId63"/>
    <p:sldId id="478" r:id="rId64"/>
    <p:sldId id="477" r:id="rId65"/>
    <p:sldId id="450" r:id="rId66"/>
    <p:sldId id="451" r:id="rId67"/>
    <p:sldId id="442" r:id="rId68"/>
    <p:sldId id="481" r:id="rId69"/>
    <p:sldId id="443" r:id="rId70"/>
    <p:sldId id="483" r:id="rId71"/>
    <p:sldId id="449" r:id="rId72"/>
    <p:sldId id="444" r:id="rId73"/>
    <p:sldId id="445" r:id="rId74"/>
    <p:sldId id="447" r:id="rId75"/>
    <p:sldId id="402" r:id="rId76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252E88"/>
    <a:srgbClr val="76BB82"/>
    <a:srgbClr val="0EBF0E"/>
    <a:srgbClr val="F30321"/>
    <a:srgbClr val="E9D138"/>
    <a:srgbClr val="8340A0"/>
    <a:srgbClr val="C53B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665BB7-1F34-2422-5460-83AF4C106EE0}" v="106" dt="2023-02-21T17:01:14.096"/>
    <p1510:client id="{C02BD76B-25CB-D1DF-37DD-6840D30FDB3D}" v="707" dt="2023-03-25T23:29:18.68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82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6.xml"/><Relationship Id="rId82" Type="http://schemas.microsoft.com/office/2016/11/relationships/changesInfo" Target="changesInfos/changesInfo1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jtas, Bryan" userId="S::rojtab01@montgomerycountymd.gov::a60dcf4e-1410-44cc-b587-faf94a8805c3" providerId="AD" clId="Web-{D6B639E7-04DB-25EC-B324-D98CE0410220}"/>
    <pc:docChg chg="modSld">
      <pc:chgData name="Rojtas, Bryan" userId="S::rojtab01@montgomerycountymd.gov::a60dcf4e-1410-44cc-b587-faf94a8805c3" providerId="AD" clId="Web-{D6B639E7-04DB-25EC-B324-D98CE0410220}" dt="2022-05-17T23:51:21.934" v="0" actId="20577"/>
      <pc:docMkLst>
        <pc:docMk/>
      </pc:docMkLst>
      <pc:sldChg chg="modSp">
        <pc:chgData name="Rojtas, Bryan" userId="S::rojtab01@montgomerycountymd.gov::a60dcf4e-1410-44cc-b587-faf94a8805c3" providerId="AD" clId="Web-{D6B639E7-04DB-25EC-B324-D98CE0410220}" dt="2022-05-17T23:51:21.934" v="0" actId="20577"/>
        <pc:sldMkLst>
          <pc:docMk/>
          <pc:sldMk cId="1137259866" sldId="445"/>
        </pc:sldMkLst>
        <pc:spChg chg="mod">
          <ac:chgData name="Rojtas, Bryan" userId="S::rojtab01@montgomerycountymd.gov::a60dcf4e-1410-44cc-b587-faf94a8805c3" providerId="AD" clId="Web-{D6B639E7-04DB-25EC-B324-D98CE0410220}" dt="2022-05-17T23:51:21.934" v="0" actId="20577"/>
          <ac:spMkLst>
            <pc:docMk/>
            <pc:sldMk cId="1137259866" sldId="445"/>
            <ac:spMk id="3" creationId="{245945A3-4388-429D-86AE-74639CC6D848}"/>
          </ac:spMkLst>
        </pc:spChg>
      </pc:sldChg>
    </pc:docChg>
  </pc:docChgLst>
  <pc:docChgLst>
    <pc:chgData name="Rojtas, Bryan" userId="S::rojtab01@montgomerycountymd.gov::a60dcf4e-1410-44cc-b587-faf94a8805c3" providerId="AD" clId="Web-{7E3D1C51-3C29-4080-7BD2-9F4C5C576DF9}"/>
    <pc:docChg chg="addSld delSld modSld">
      <pc:chgData name="Rojtas, Bryan" userId="S::rojtab01@montgomerycountymd.gov::a60dcf4e-1410-44cc-b587-faf94a8805c3" providerId="AD" clId="Web-{7E3D1C51-3C29-4080-7BD2-9F4C5C576DF9}" dt="2022-04-07T18:05:50.152" v="773" actId="20577"/>
      <pc:docMkLst>
        <pc:docMk/>
      </pc:docMkLst>
      <pc:sldChg chg="addSp delSp modSp add del">
        <pc:chgData name="Rojtas, Bryan" userId="S::rojtab01@montgomerycountymd.gov::a60dcf4e-1410-44cc-b587-faf94a8805c3" providerId="AD" clId="Web-{7E3D1C51-3C29-4080-7BD2-9F4C5C576DF9}" dt="2022-04-07T17:58:56.646" v="678"/>
        <pc:sldMkLst>
          <pc:docMk/>
          <pc:sldMk cId="540454343" sldId="349"/>
        </pc:sldMkLst>
        <pc:spChg chg="mod">
          <ac:chgData name="Rojtas, Bryan" userId="S::rojtab01@montgomerycountymd.gov::a60dcf4e-1410-44cc-b587-faf94a8805c3" providerId="AD" clId="Web-{7E3D1C51-3C29-4080-7BD2-9F4C5C576DF9}" dt="2022-04-07T17:57:46.036" v="665" actId="20577"/>
          <ac:spMkLst>
            <pc:docMk/>
            <pc:sldMk cId="540454343" sldId="349"/>
            <ac:spMk id="3" creationId="{D5BBB5B5-89E9-4050-9FF5-1062917930CB}"/>
          </ac:spMkLst>
        </pc:spChg>
        <pc:spChg chg="del">
          <ac:chgData name="Rojtas, Bryan" userId="S::rojtab01@montgomerycountymd.gov::a60dcf4e-1410-44cc-b587-faf94a8805c3" providerId="AD" clId="Web-{7E3D1C51-3C29-4080-7BD2-9F4C5C576DF9}" dt="2022-04-07T17:53:59.189" v="617"/>
          <ac:spMkLst>
            <pc:docMk/>
            <pc:sldMk cId="540454343" sldId="349"/>
            <ac:spMk id="6" creationId="{D9406BBE-6D5D-480D-9D7C-F8C7567E38E7}"/>
          </ac:spMkLst>
        </pc:spChg>
        <pc:spChg chg="del">
          <ac:chgData name="Rojtas, Bryan" userId="S::rojtab01@montgomerycountymd.gov::a60dcf4e-1410-44cc-b587-faf94a8805c3" providerId="AD" clId="Web-{7E3D1C51-3C29-4080-7BD2-9F4C5C576DF9}" dt="2022-04-07T17:53:51.236" v="614"/>
          <ac:spMkLst>
            <pc:docMk/>
            <pc:sldMk cId="540454343" sldId="349"/>
            <ac:spMk id="10" creationId="{89DC5DEF-C2C2-47A0-9547-26FAE0113B0A}"/>
          </ac:spMkLst>
        </pc:spChg>
        <pc:spChg chg="mod">
          <ac:chgData name="Rojtas, Bryan" userId="S::rojtab01@montgomerycountymd.gov::a60dcf4e-1410-44cc-b587-faf94a8805c3" providerId="AD" clId="Web-{7E3D1C51-3C29-4080-7BD2-9F4C5C576DF9}" dt="2022-04-07T17:58:30.271" v="674" actId="14100"/>
          <ac:spMkLst>
            <pc:docMk/>
            <pc:sldMk cId="540454343" sldId="349"/>
            <ac:spMk id="13" creationId="{BE063777-CF2C-4CCC-9906-7EB703C158D5}"/>
          </ac:spMkLst>
        </pc:spChg>
        <pc:spChg chg="add mod">
          <ac:chgData name="Rojtas, Bryan" userId="S::rojtab01@montgomerycountymd.gov::a60dcf4e-1410-44cc-b587-faf94a8805c3" providerId="AD" clId="Web-{7E3D1C51-3C29-4080-7BD2-9F4C5C576DF9}" dt="2022-04-07T17:58:40.881" v="676" actId="1076"/>
          <ac:spMkLst>
            <pc:docMk/>
            <pc:sldMk cId="540454343" sldId="349"/>
            <ac:spMk id="14" creationId="{493F0042-5E27-F62C-7A1D-017C41C54237}"/>
          </ac:spMkLst>
        </pc:spChg>
        <pc:picChg chg="add mod ord">
          <ac:chgData name="Rojtas, Bryan" userId="S::rojtab01@montgomerycountymd.gov::a60dcf4e-1410-44cc-b587-faf94a8805c3" providerId="AD" clId="Web-{7E3D1C51-3C29-4080-7BD2-9F4C5C576DF9}" dt="2022-04-07T17:58:20.552" v="671"/>
          <ac:picMkLst>
            <pc:docMk/>
            <pc:sldMk cId="540454343" sldId="349"/>
            <ac:picMk id="5" creationId="{EADC9E45-646F-A507-6B1F-960080D2A336}"/>
          </ac:picMkLst>
        </pc:picChg>
        <pc:picChg chg="del">
          <ac:chgData name="Rojtas, Bryan" userId="S::rojtab01@montgomerycountymd.gov::a60dcf4e-1410-44cc-b587-faf94a8805c3" providerId="AD" clId="Web-{7E3D1C51-3C29-4080-7BD2-9F4C5C576DF9}" dt="2022-04-07T17:53:53.158" v="615"/>
          <ac:picMkLst>
            <pc:docMk/>
            <pc:sldMk cId="540454343" sldId="349"/>
            <ac:picMk id="7" creationId="{8006EB86-A911-4972-A19D-832C21D28BFD}"/>
          </ac:picMkLst>
        </pc:picChg>
        <pc:picChg chg="del">
          <ac:chgData name="Rojtas, Bryan" userId="S::rojtab01@montgomerycountymd.gov::a60dcf4e-1410-44cc-b587-faf94a8805c3" providerId="AD" clId="Web-{7E3D1C51-3C29-4080-7BD2-9F4C5C576DF9}" dt="2022-04-07T17:53:56.345" v="616"/>
          <ac:picMkLst>
            <pc:docMk/>
            <pc:sldMk cId="540454343" sldId="349"/>
            <ac:picMk id="9" creationId="{BF1E99D3-0808-4FFB-8A80-9CBE057F54AA}"/>
          </ac:picMkLst>
        </pc:picChg>
        <pc:picChg chg="add mod ord">
          <ac:chgData name="Rojtas, Bryan" userId="S::rojtab01@montgomerycountymd.gov::a60dcf4e-1410-44cc-b587-faf94a8805c3" providerId="AD" clId="Web-{7E3D1C51-3C29-4080-7BD2-9F4C5C576DF9}" dt="2022-04-07T17:58:36.599" v="675" actId="1076"/>
          <ac:picMkLst>
            <pc:docMk/>
            <pc:sldMk cId="540454343" sldId="349"/>
            <ac:picMk id="11" creationId="{C6D7841D-DE77-B23A-C4F8-8E48D07FFCFC}"/>
          </ac:picMkLst>
        </pc:picChg>
        <pc:cxnChg chg="del mod">
          <ac:chgData name="Rojtas, Bryan" userId="S::rojtab01@montgomerycountymd.gov::a60dcf4e-1410-44cc-b587-faf94a8805c3" providerId="AD" clId="Web-{7E3D1C51-3C29-4080-7BD2-9F4C5C576DF9}" dt="2022-04-07T17:57:55.005" v="666"/>
          <ac:cxnSpMkLst>
            <pc:docMk/>
            <pc:sldMk cId="540454343" sldId="349"/>
            <ac:cxnSpMk id="12" creationId="{B9BE03C6-B966-44AB-AC85-A1085A85C8E5}"/>
          </ac:cxnSpMkLst>
        </pc:cxnChg>
      </pc:sldChg>
      <pc:sldChg chg="modSp">
        <pc:chgData name="Rojtas, Bryan" userId="S::rojtab01@montgomerycountymd.gov::a60dcf4e-1410-44cc-b587-faf94a8805c3" providerId="AD" clId="Web-{7E3D1C51-3C29-4080-7BD2-9F4C5C576DF9}" dt="2022-04-07T16:02:49.200" v="78" actId="20577"/>
        <pc:sldMkLst>
          <pc:docMk/>
          <pc:sldMk cId="2237383113" sldId="369"/>
        </pc:sldMkLst>
        <pc:spChg chg="mod">
          <ac:chgData name="Rojtas, Bryan" userId="S::rojtab01@montgomerycountymd.gov::a60dcf4e-1410-44cc-b587-faf94a8805c3" providerId="AD" clId="Web-{7E3D1C51-3C29-4080-7BD2-9F4C5C576DF9}" dt="2022-04-07T16:02:49.200" v="78" actId="20577"/>
          <ac:spMkLst>
            <pc:docMk/>
            <pc:sldMk cId="2237383113" sldId="369"/>
            <ac:spMk id="2" creationId="{A024C7FD-DCBE-497C-B30A-F34ECC174832}"/>
          </ac:spMkLst>
        </pc:spChg>
      </pc:sldChg>
      <pc:sldChg chg="del">
        <pc:chgData name="Rojtas, Bryan" userId="S::rojtab01@montgomerycountymd.gov::a60dcf4e-1410-44cc-b587-faf94a8805c3" providerId="AD" clId="Web-{7E3D1C51-3C29-4080-7BD2-9F4C5C576DF9}" dt="2022-04-07T16:03:49.685" v="79"/>
        <pc:sldMkLst>
          <pc:docMk/>
          <pc:sldMk cId="1232350676" sldId="374"/>
        </pc:sldMkLst>
      </pc:sldChg>
      <pc:sldChg chg="del">
        <pc:chgData name="Rojtas, Bryan" userId="S::rojtab01@montgomerycountymd.gov::a60dcf4e-1410-44cc-b587-faf94a8805c3" providerId="AD" clId="Web-{7E3D1C51-3C29-4080-7BD2-9F4C5C576DF9}" dt="2022-04-07T17:08:13.504" v="613"/>
        <pc:sldMkLst>
          <pc:docMk/>
          <pc:sldMk cId="951958766" sldId="375"/>
        </pc:sldMkLst>
      </pc:sldChg>
      <pc:sldChg chg="addSp delSp modSp">
        <pc:chgData name="Rojtas, Bryan" userId="S::rojtab01@montgomerycountymd.gov::a60dcf4e-1410-44cc-b587-faf94a8805c3" providerId="AD" clId="Web-{7E3D1C51-3C29-4080-7BD2-9F4C5C576DF9}" dt="2022-04-07T14:38:23.760" v="14" actId="14100"/>
        <pc:sldMkLst>
          <pc:docMk/>
          <pc:sldMk cId="1892640464" sldId="381"/>
        </pc:sldMkLst>
        <pc:spChg chg="del">
          <ac:chgData name="Rojtas, Bryan" userId="S::rojtab01@montgomerycountymd.gov::a60dcf4e-1410-44cc-b587-faf94a8805c3" providerId="AD" clId="Web-{7E3D1C51-3C29-4080-7BD2-9F4C5C576DF9}" dt="2022-04-07T14:38:11.510" v="11"/>
          <ac:spMkLst>
            <pc:docMk/>
            <pc:sldMk cId="1892640464" sldId="381"/>
            <ac:spMk id="5" creationId="{08FE9BCC-9FE3-AD97-A0E2-9F52CEA53F6D}"/>
          </ac:spMkLst>
        </pc:spChg>
        <pc:picChg chg="del">
          <ac:chgData name="Rojtas, Bryan" userId="S::rojtab01@montgomerycountymd.gov::a60dcf4e-1410-44cc-b587-faf94a8805c3" providerId="AD" clId="Web-{7E3D1C51-3C29-4080-7BD2-9F4C5C576DF9}" dt="2022-04-07T14:38:09.479" v="10"/>
          <ac:picMkLst>
            <pc:docMk/>
            <pc:sldMk cId="1892640464" sldId="381"/>
            <ac:picMk id="7" creationId="{7E7131E1-6CA9-463E-A2C0-7CE32FB651CD}"/>
          </ac:picMkLst>
        </pc:picChg>
        <pc:picChg chg="add mod">
          <ac:chgData name="Rojtas, Bryan" userId="S::rojtab01@montgomerycountymd.gov::a60dcf4e-1410-44cc-b587-faf94a8805c3" providerId="AD" clId="Web-{7E3D1C51-3C29-4080-7BD2-9F4C5C576DF9}" dt="2022-04-07T14:38:23.760" v="14" actId="14100"/>
          <ac:picMkLst>
            <pc:docMk/>
            <pc:sldMk cId="1892640464" sldId="381"/>
            <ac:picMk id="17" creationId="{7DD1F276-E319-25F6-63AB-3DFB32896975}"/>
          </ac:picMkLst>
        </pc:picChg>
      </pc:sldChg>
      <pc:sldChg chg="del">
        <pc:chgData name="Rojtas, Bryan" userId="S::rojtab01@montgomerycountymd.gov::a60dcf4e-1410-44cc-b587-faf94a8805c3" providerId="AD" clId="Web-{7E3D1C51-3C29-4080-7BD2-9F4C5C576DF9}" dt="2022-04-07T17:07:54.691" v="612"/>
        <pc:sldMkLst>
          <pc:docMk/>
          <pc:sldMk cId="810240498" sldId="383"/>
        </pc:sldMkLst>
      </pc:sldChg>
      <pc:sldChg chg="addSp delSp modSp">
        <pc:chgData name="Rojtas, Bryan" userId="S::rojtab01@montgomerycountymd.gov::a60dcf4e-1410-44cc-b587-faf94a8805c3" providerId="AD" clId="Web-{7E3D1C51-3C29-4080-7BD2-9F4C5C576DF9}" dt="2022-04-07T15:37:52.709" v="74" actId="1076"/>
        <pc:sldMkLst>
          <pc:docMk/>
          <pc:sldMk cId="2203193125" sldId="384"/>
        </pc:sldMkLst>
        <pc:spChg chg="add del">
          <ac:chgData name="Rojtas, Bryan" userId="S::rojtab01@montgomerycountymd.gov::a60dcf4e-1410-44cc-b587-faf94a8805c3" providerId="AD" clId="Web-{7E3D1C51-3C29-4080-7BD2-9F4C5C576DF9}" dt="2022-04-07T15:17:49.487" v="36"/>
          <ac:spMkLst>
            <pc:docMk/>
            <pc:sldMk cId="2203193125" sldId="384"/>
            <ac:spMk id="9" creationId="{18BD9F60-812A-7911-40BD-467E8B5DDB7F}"/>
          </ac:spMkLst>
        </pc:spChg>
        <pc:spChg chg="add mod">
          <ac:chgData name="Rojtas, Bryan" userId="S::rojtab01@montgomerycountymd.gov::a60dcf4e-1410-44cc-b587-faf94a8805c3" providerId="AD" clId="Web-{7E3D1C51-3C29-4080-7BD2-9F4C5C576DF9}" dt="2022-04-07T15:19:03.363" v="62" actId="20577"/>
          <ac:spMkLst>
            <pc:docMk/>
            <pc:sldMk cId="2203193125" sldId="384"/>
            <ac:spMk id="10" creationId="{FE0F9DF2-74CD-A926-138F-A2A15F6ADB7C}"/>
          </ac:spMkLst>
        </pc:spChg>
        <pc:spChg chg="del">
          <ac:chgData name="Rojtas, Bryan" userId="S::rojtab01@montgomerycountymd.gov::a60dcf4e-1410-44cc-b587-faf94a8805c3" providerId="AD" clId="Web-{7E3D1C51-3C29-4080-7BD2-9F4C5C576DF9}" dt="2022-04-07T15:13:47.984" v="19"/>
          <ac:spMkLst>
            <pc:docMk/>
            <pc:sldMk cId="2203193125" sldId="384"/>
            <ac:spMk id="15" creationId="{A7A60AAD-FECA-4181-9F6E-ABBD41EA8D57}"/>
          </ac:spMkLst>
        </pc:spChg>
        <pc:spChg chg="mod">
          <ac:chgData name="Rojtas, Bryan" userId="S::rojtab01@montgomerycountymd.gov::a60dcf4e-1410-44cc-b587-faf94a8805c3" providerId="AD" clId="Web-{7E3D1C51-3C29-4080-7BD2-9F4C5C576DF9}" dt="2022-04-07T15:37:52.709" v="74" actId="1076"/>
          <ac:spMkLst>
            <pc:docMk/>
            <pc:sldMk cId="2203193125" sldId="384"/>
            <ac:spMk id="17" creationId="{3A19DEF2-5329-4155-ABB6-D874E0F21642}"/>
          </ac:spMkLst>
        </pc:spChg>
        <pc:picChg chg="mod">
          <ac:chgData name="Rojtas, Bryan" userId="S::rojtab01@montgomerycountymd.gov::a60dcf4e-1410-44cc-b587-faf94a8805c3" providerId="AD" clId="Web-{7E3D1C51-3C29-4080-7BD2-9F4C5C576DF9}" dt="2022-04-07T15:19:22.019" v="72" actId="1076"/>
          <ac:picMkLst>
            <pc:docMk/>
            <pc:sldMk cId="2203193125" sldId="384"/>
            <ac:picMk id="4" creationId="{17625B99-4948-E5F9-B468-7EB51FFBF510}"/>
          </ac:picMkLst>
        </pc:picChg>
        <pc:picChg chg="add mod">
          <ac:chgData name="Rojtas, Bryan" userId="S::rojtab01@montgomerycountymd.gov::a60dcf4e-1410-44cc-b587-faf94a8805c3" providerId="AD" clId="Web-{7E3D1C51-3C29-4080-7BD2-9F4C5C576DF9}" dt="2022-04-07T15:17:07.049" v="31" actId="1076"/>
          <ac:picMkLst>
            <pc:docMk/>
            <pc:sldMk cId="2203193125" sldId="384"/>
            <ac:picMk id="6" creationId="{539FC050-9913-66E8-F48A-9A2E34F3020F}"/>
          </ac:picMkLst>
        </pc:picChg>
        <pc:cxnChg chg="add mod">
          <ac:chgData name="Rojtas, Bryan" userId="S::rojtab01@montgomerycountymd.gov::a60dcf4e-1410-44cc-b587-faf94a8805c3" providerId="AD" clId="Web-{7E3D1C51-3C29-4080-7BD2-9F4C5C576DF9}" dt="2022-04-07T15:19:28.519" v="73" actId="14100"/>
          <ac:cxnSpMkLst>
            <pc:docMk/>
            <pc:sldMk cId="2203193125" sldId="384"/>
            <ac:cxnSpMk id="7" creationId="{C1CCD88E-CD82-6371-1195-F1DE7CA89354}"/>
          </ac:cxnSpMkLst>
        </pc:cxnChg>
        <pc:cxnChg chg="del mod">
          <ac:chgData name="Rojtas, Bryan" userId="S::rojtab01@montgomerycountymd.gov::a60dcf4e-1410-44cc-b587-faf94a8805c3" providerId="AD" clId="Web-{7E3D1C51-3C29-4080-7BD2-9F4C5C576DF9}" dt="2022-04-07T15:13:52.687" v="20"/>
          <ac:cxnSpMkLst>
            <pc:docMk/>
            <pc:sldMk cId="2203193125" sldId="384"/>
            <ac:cxnSpMk id="8" creationId="{5672812C-6A0F-4700-86A1-54726F9A894E}"/>
          </ac:cxnSpMkLst>
        </pc:cxnChg>
        <pc:cxnChg chg="del">
          <ac:chgData name="Rojtas, Bryan" userId="S::rojtab01@montgomerycountymd.gov::a60dcf4e-1410-44cc-b587-faf94a8805c3" providerId="AD" clId="Web-{7E3D1C51-3C29-4080-7BD2-9F4C5C576DF9}" dt="2022-04-07T15:13:44.875" v="18"/>
          <ac:cxnSpMkLst>
            <pc:docMk/>
            <pc:sldMk cId="2203193125" sldId="384"/>
            <ac:cxnSpMk id="21" creationId="{2F2D2EB2-FF51-431F-8C05-B08AE9B2E408}"/>
          </ac:cxnSpMkLst>
        </pc:cxnChg>
      </pc:sldChg>
      <pc:sldChg chg="modSp">
        <pc:chgData name="Rojtas, Bryan" userId="S::rojtab01@montgomerycountymd.gov::a60dcf4e-1410-44cc-b587-faf94a8805c3" providerId="AD" clId="Web-{7E3D1C51-3C29-4080-7BD2-9F4C5C576DF9}" dt="2022-04-07T14:39:58.121" v="15" actId="1076"/>
        <pc:sldMkLst>
          <pc:docMk/>
          <pc:sldMk cId="809527852" sldId="393"/>
        </pc:sldMkLst>
        <pc:picChg chg="mod">
          <ac:chgData name="Rojtas, Bryan" userId="S::rojtab01@montgomerycountymd.gov::a60dcf4e-1410-44cc-b587-faf94a8805c3" providerId="AD" clId="Web-{7E3D1C51-3C29-4080-7BD2-9F4C5C576DF9}" dt="2022-04-07T14:39:58.121" v="15" actId="1076"/>
          <ac:picMkLst>
            <pc:docMk/>
            <pc:sldMk cId="809527852" sldId="393"/>
            <ac:picMk id="7" creationId="{8017877D-650F-49DD-F94F-8B3DB0F41F02}"/>
          </ac:picMkLst>
        </pc:picChg>
      </pc:sldChg>
      <pc:sldChg chg="del">
        <pc:chgData name="Rojtas, Bryan" userId="S::rojtab01@montgomerycountymd.gov::a60dcf4e-1410-44cc-b587-faf94a8805c3" providerId="AD" clId="Web-{7E3D1C51-3C29-4080-7BD2-9F4C5C576DF9}" dt="2022-04-07T14:32:08.114" v="7"/>
        <pc:sldMkLst>
          <pc:docMk/>
          <pc:sldMk cId="773271038" sldId="396"/>
        </pc:sldMkLst>
      </pc:sldChg>
      <pc:sldChg chg="del">
        <pc:chgData name="Rojtas, Bryan" userId="S::rojtab01@montgomerycountymd.gov::a60dcf4e-1410-44cc-b587-faf94a8805c3" providerId="AD" clId="Web-{7E3D1C51-3C29-4080-7BD2-9F4C5C576DF9}" dt="2022-04-07T14:32:11.942" v="9"/>
        <pc:sldMkLst>
          <pc:docMk/>
          <pc:sldMk cId="2303173529" sldId="397"/>
        </pc:sldMkLst>
      </pc:sldChg>
      <pc:sldChg chg="del">
        <pc:chgData name="Rojtas, Bryan" userId="S::rojtab01@montgomerycountymd.gov::a60dcf4e-1410-44cc-b587-faf94a8805c3" providerId="AD" clId="Web-{7E3D1C51-3C29-4080-7BD2-9F4C5C576DF9}" dt="2022-04-07T14:32:09.692" v="8"/>
        <pc:sldMkLst>
          <pc:docMk/>
          <pc:sldMk cId="3413434798" sldId="398"/>
        </pc:sldMkLst>
      </pc:sldChg>
      <pc:sldChg chg="modSp">
        <pc:chgData name="Rojtas, Bryan" userId="S::rojtab01@montgomerycountymd.gov::a60dcf4e-1410-44cc-b587-faf94a8805c3" providerId="AD" clId="Web-{7E3D1C51-3C29-4080-7BD2-9F4C5C576DF9}" dt="2022-04-07T14:29:10.065" v="4" actId="20577"/>
        <pc:sldMkLst>
          <pc:docMk/>
          <pc:sldMk cId="1213355729" sldId="405"/>
        </pc:sldMkLst>
        <pc:spChg chg="mod">
          <ac:chgData name="Rojtas, Bryan" userId="S::rojtab01@montgomerycountymd.gov::a60dcf4e-1410-44cc-b587-faf94a8805c3" providerId="AD" clId="Web-{7E3D1C51-3C29-4080-7BD2-9F4C5C576DF9}" dt="2022-04-07T14:29:10.065" v="4" actId="20577"/>
          <ac:spMkLst>
            <pc:docMk/>
            <pc:sldMk cId="1213355729" sldId="405"/>
            <ac:spMk id="3" creationId="{245945A3-4388-429D-86AE-74639CC6D848}"/>
          </ac:spMkLst>
        </pc:spChg>
      </pc:sldChg>
      <pc:sldChg chg="modSp">
        <pc:chgData name="Rojtas, Bryan" userId="S::rojtab01@montgomerycountymd.gov::a60dcf4e-1410-44cc-b587-faf94a8805c3" providerId="AD" clId="Web-{7E3D1C51-3C29-4080-7BD2-9F4C5C576DF9}" dt="2022-04-07T14:29:30.565" v="6" actId="20577"/>
        <pc:sldMkLst>
          <pc:docMk/>
          <pc:sldMk cId="773802950" sldId="448"/>
        </pc:sldMkLst>
        <pc:spChg chg="mod">
          <ac:chgData name="Rojtas, Bryan" userId="S::rojtab01@montgomerycountymd.gov::a60dcf4e-1410-44cc-b587-faf94a8805c3" providerId="AD" clId="Web-{7E3D1C51-3C29-4080-7BD2-9F4C5C576DF9}" dt="2022-04-07T14:29:30.565" v="6" actId="20577"/>
          <ac:spMkLst>
            <pc:docMk/>
            <pc:sldMk cId="773802950" sldId="448"/>
            <ac:spMk id="3" creationId="{245945A3-4388-429D-86AE-74639CC6D848}"/>
          </ac:spMkLst>
        </pc:spChg>
      </pc:sldChg>
      <pc:sldChg chg="addSp delSp modSp add replId">
        <pc:chgData name="Rojtas, Bryan" userId="S::rojtab01@montgomerycountymd.gov::a60dcf4e-1410-44cc-b587-faf94a8805c3" providerId="AD" clId="Web-{7E3D1C51-3C29-4080-7BD2-9F4C5C576DF9}" dt="2022-04-07T16:08:30.158" v="112" actId="14100"/>
        <pc:sldMkLst>
          <pc:docMk/>
          <pc:sldMk cId="1849091138" sldId="462"/>
        </pc:sldMkLst>
        <pc:spChg chg="mod">
          <ac:chgData name="Rojtas, Bryan" userId="S::rojtab01@montgomerycountymd.gov::a60dcf4e-1410-44cc-b587-faf94a8805c3" providerId="AD" clId="Web-{7E3D1C51-3C29-4080-7BD2-9F4C5C576DF9}" dt="2022-04-07T16:04:41.482" v="91" actId="20577"/>
          <ac:spMkLst>
            <pc:docMk/>
            <pc:sldMk cId="1849091138" sldId="462"/>
            <ac:spMk id="2" creationId="{7D2E9308-4252-4ED0-AAB4-B3C0044B7F0D}"/>
          </ac:spMkLst>
        </pc:spChg>
        <pc:spChg chg="del">
          <ac:chgData name="Rojtas, Bryan" userId="S::rojtab01@montgomerycountymd.gov::a60dcf4e-1410-44cc-b587-faf94a8805c3" providerId="AD" clId="Web-{7E3D1C51-3C29-4080-7BD2-9F4C5C576DF9}" dt="2022-04-07T16:05:42.436" v="98"/>
          <ac:spMkLst>
            <pc:docMk/>
            <pc:sldMk cId="1849091138" sldId="462"/>
            <ac:spMk id="3" creationId="{36A10144-9C1F-4908-8E1E-7540589D392B}"/>
          </ac:spMkLst>
        </pc:spChg>
        <pc:spChg chg="add del mod ord">
          <ac:chgData name="Rojtas, Bryan" userId="S::rojtab01@montgomerycountymd.gov::a60dcf4e-1410-44cc-b587-faf94a8805c3" providerId="AD" clId="Web-{7E3D1C51-3C29-4080-7BD2-9F4C5C576DF9}" dt="2022-04-07T16:08:00.235" v="104"/>
          <ac:spMkLst>
            <pc:docMk/>
            <pc:sldMk cId="1849091138" sldId="462"/>
            <ac:spMk id="7" creationId="{F7FB6C2C-5384-419C-D0C7-615A67A7C6D1}"/>
          </ac:spMkLst>
        </pc:spChg>
        <pc:spChg chg="del">
          <ac:chgData name="Rojtas, Bryan" userId="S::rojtab01@montgomerycountymd.gov::a60dcf4e-1410-44cc-b587-faf94a8805c3" providerId="AD" clId="Web-{7E3D1C51-3C29-4080-7BD2-9F4C5C576DF9}" dt="2022-04-07T16:05:06.467" v="94"/>
          <ac:spMkLst>
            <pc:docMk/>
            <pc:sldMk cId="1849091138" sldId="462"/>
            <ac:spMk id="11" creationId="{E990AF5D-7BBF-471A-B54E-1F36BABF8E79}"/>
          </ac:spMkLst>
        </pc:spChg>
        <pc:spChg chg="del">
          <ac:chgData name="Rojtas, Bryan" userId="S::rojtab01@montgomerycountymd.gov::a60dcf4e-1410-44cc-b587-faf94a8805c3" providerId="AD" clId="Web-{7E3D1C51-3C29-4080-7BD2-9F4C5C576DF9}" dt="2022-04-07T16:08:11.532" v="109"/>
          <ac:spMkLst>
            <pc:docMk/>
            <pc:sldMk cId="1849091138" sldId="462"/>
            <ac:spMk id="24" creationId="{D1301581-82E3-4728-94BF-3DA58F54B3B5}"/>
          </ac:spMkLst>
        </pc:spChg>
        <pc:spChg chg="del">
          <ac:chgData name="Rojtas, Bryan" userId="S::rojtab01@montgomerycountymd.gov::a60dcf4e-1410-44cc-b587-faf94a8805c3" providerId="AD" clId="Web-{7E3D1C51-3C29-4080-7BD2-9F4C5C576DF9}" dt="2022-04-07T16:06:04.593" v="101"/>
          <ac:spMkLst>
            <pc:docMk/>
            <pc:sldMk cId="1849091138" sldId="462"/>
            <ac:spMk id="37" creationId="{3597B46C-322E-4901-9D13-336A44CFD5FE}"/>
          </ac:spMkLst>
        </pc:spChg>
        <pc:spChg chg="del">
          <ac:chgData name="Rojtas, Bryan" userId="S::rojtab01@montgomerycountymd.gov::a60dcf4e-1410-44cc-b587-faf94a8805c3" providerId="AD" clId="Web-{7E3D1C51-3C29-4080-7BD2-9F4C5C576DF9}" dt="2022-04-07T16:05:45.811" v="99"/>
          <ac:spMkLst>
            <pc:docMk/>
            <pc:sldMk cId="1849091138" sldId="462"/>
            <ac:spMk id="42" creationId="{793942A3-055B-49D1-9318-ECA9CAA4A255}"/>
          </ac:spMkLst>
        </pc:spChg>
        <pc:picChg chg="add mod ord">
          <ac:chgData name="Rojtas, Bryan" userId="S::rojtab01@montgomerycountymd.gov::a60dcf4e-1410-44cc-b587-faf94a8805c3" providerId="AD" clId="Web-{7E3D1C51-3C29-4080-7BD2-9F4C5C576DF9}" dt="2022-04-07T16:08:30.158" v="112" actId="14100"/>
          <ac:picMkLst>
            <pc:docMk/>
            <pc:sldMk cId="1849091138" sldId="462"/>
            <ac:picMk id="8" creationId="{E0D4FEFE-62F5-AF95-628A-E229C7510944}"/>
          </ac:picMkLst>
        </pc:picChg>
        <pc:picChg chg="del">
          <ac:chgData name="Rojtas, Bryan" userId="S::rojtab01@montgomerycountymd.gov::a60dcf4e-1410-44cc-b587-faf94a8805c3" providerId="AD" clId="Web-{7E3D1C51-3C29-4080-7BD2-9F4C5C576DF9}" dt="2022-04-07T16:05:03.952" v="93"/>
          <ac:picMkLst>
            <pc:docMk/>
            <pc:sldMk cId="1849091138" sldId="462"/>
            <ac:picMk id="9" creationId="{0AAF35C2-EDC4-49E7-887C-099D00D6BFE2}"/>
          </ac:picMkLst>
        </pc:picChg>
        <pc:picChg chg="del">
          <ac:chgData name="Rojtas, Bryan" userId="S::rojtab01@montgomerycountymd.gov::a60dcf4e-1410-44cc-b587-faf94a8805c3" providerId="AD" clId="Web-{7E3D1C51-3C29-4080-7BD2-9F4C5C576DF9}" dt="2022-04-07T16:05:28.967" v="95"/>
          <ac:picMkLst>
            <pc:docMk/>
            <pc:sldMk cId="1849091138" sldId="462"/>
            <ac:picMk id="23" creationId="{3C571174-8D3E-4B12-87FE-7BDB8C0FB776}"/>
          </ac:picMkLst>
        </pc:picChg>
        <pc:cxnChg chg="del mod">
          <ac:chgData name="Rojtas, Bryan" userId="S::rojtab01@montgomerycountymd.gov::a60dcf4e-1410-44cc-b587-faf94a8805c3" providerId="AD" clId="Web-{7E3D1C51-3C29-4080-7BD2-9F4C5C576DF9}" dt="2022-04-07T16:08:11.532" v="108"/>
          <ac:cxnSpMkLst>
            <pc:docMk/>
            <pc:sldMk cId="1849091138" sldId="462"/>
            <ac:cxnSpMk id="13" creationId="{26865834-487A-4BA6-AD65-45F5B1F29DB4}"/>
          </ac:cxnSpMkLst>
        </pc:cxnChg>
        <pc:cxnChg chg="del">
          <ac:chgData name="Rojtas, Bryan" userId="S::rojtab01@montgomerycountymd.gov::a60dcf4e-1410-44cc-b587-faf94a8805c3" providerId="AD" clId="Web-{7E3D1C51-3C29-4080-7BD2-9F4C5C576DF9}" dt="2022-04-07T16:06:20.046" v="103"/>
          <ac:cxnSpMkLst>
            <pc:docMk/>
            <pc:sldMk cId="1849091138" sldId="462"/>
            <ac:cxnSpMk id="15" creationId="{F1BEBB6C-B600-4287-9228-F7D3FA69AF7F}"/>
          </ac:cxnSpMkLst>
        </pc:cxnChg>
        <pc:cxnChg chg="del">
          <ac:chgData name="Rojtas, Bryan" userId="S::rojtab01@montgomerycountymd.gov::a60dcf4e-1410-44cc-b587-faf94a8805c3" providerId="AD" clId="Web-{7E3D1C51-3C29-4080-7BD2-9F4C5C576DF9}" dt="2022-04-07T16:06:11.781" v="102"/>
          <ac:cxnSpMkLst>
            <pc:docMk/>
            <pc:sldMk cId="1849091138" sldId="462"/>
            <ac:cxnSpMk id="34" creationId="{54187350-C7DD-462C-BFE6-28DBDC8E3C9B}"/>
          </ac:cxnSpMkLst>
        </pc:cxnChg>
        <pc:cxnChg chg="del mod">
          <ac:chgData name="Rojtas, Bryan" userId="S::rojtab01@montgomerycountymd.gov::a60dcf4e-1410-44cc-b587-faf94a8805c3" providerId="AD" clId="Web-{7E3D1C51-3C29-4080-7BD2-9F4C5C576DF9}" dt="2022-04-07T16:08:11.532" v="107"/>
          <ac:cxnSpMkLst>
            <pc:docMk/>
            <pc:sldMk cId="1849091138" sldId="462"/>
            <ac:cxnSpMk id="43" creationId="{3235BB1B-C5E5-4D70-B573-F84C7F481CD8}"/>
          </ac:cxnSpMkLst>
        </pc:cxnChg>
        <pc:cxnChg chg="del">
          <ac:chgData name="Rojtas, Bryan" userId="S::rojtab01@montgomerycountymd.gov::a60dcf4e-1410-44cc-b587-faf94a8805c3" providerId="AD" clId="Web-{7E3D1C51-3C29-4080-7BD2-9F4C5C576DF9}" dt="2022-04-07T16:08:11.532" v="106"/>
          <ac:cxnSpMkLst>
            <pc:docMk/>
            <pc:sldMk cId="1849091138" sldId="462"/>
            <ac:cxnSpMk id="46" creationId="{1F54BD3A-6757-4B34-99E3-CB9D552E5F9D}"/>
          </ac:cxnSpMkLst>
        </pc:cxnChg>
      </pc:sldChg>
      <pc:sldChg chg="add del replId">
        <pc:chgData name="Rojtas, Bryan" userId="S::rojtab01@montgomerycountymd.gov::a60dcf4e-1410-44cc-b587-faf94a8805c3" providerId="AD" clId="Web-{7E3D1C51-3C29-4080-7BD2-9F4C5C576DF9}" dt="2022-04-07T17:07:46.925" v="611"/>
        <pc:sldMkLst>
          <pc:docMk/>
          <pc:sldMk cId="816326979" sldId="463"/>
        </pc:sldMkLst>
      </pc:sldChg>
      <pc:sldChg chg="addSp delSp modSp add replId">
        <pc:chgData name="Rojtas, Bryan" userId="S::rojtab01@montgomerycountymd.gov::a60dcf4e-1410-44cc-b587-faf94a8805c3" providerId="AD" clId="Web-{7E3D1C51-3C29-4080-7BD2-9F4C5C576DF9}" dt="2022-04-07T16:39:34.371" v="375" actId="20577"/>
        <pc:sldMkLst>
          <pc:docMk/>
          <pc:sldMk cId="3894777893" sldId="464"/>
        </pc:sldMkLst>
        <pc:spChg chg="add del mod">
          <ac:chgData name="Rojtas, Bryan" userId="S::rojtab01@montgomerycountymd.gov::a60dcf4e-1410-44cc-b587-faf94a8805c3" providerId="AD" clId="Web-{7E3D1C51-3C29-4080-7BD2-9F4C5C576DF9}" dt="2022-04-07T16:09:38.533" v="117"/>
          <ac:spMkLst>
            <pc:docMk/>
            <pc:sldMk cId="3894777893" sldId="464"/>
            <ac:spMk id="5" creationId="{BE266E52-1517-194B-9404-2C358001D60E}"/>
          </ac:spMkLst>
        </pc:spChg>
        <pc:spChg chg="add del">
          <ac:chgData name="Rojtas, Bryan" userId="S::rojtab01@montgomerycountymd.gov::a60dcf4e-1410-44cc-b587-faf94a8805c3" providerId="AD" clId="Web-{7E3D1C51-3C29-4080-7BD2-9F4C5C576DF9}" dt="2022-04-07T16:10:21.534" v="120"/>
          <ac:spMkLst>
            <pc:docMk/>
            <pc:sldMk cId="3894777893" sldId="464"/>
            <ac:spMk id="10" creationId="{465CB5B4-D28E-4BD7-6DA8-D80372FADB63}"/>
          </ac:spMkLst>
        </pc:spChg>
        <pc:spChg chg="add mod">
          <ac:chgData name="Rojtas, Bryan" userId="S::rojtab01@montgomerycountymd.gov::a60dcf4e-1410-44cc-b587-faf94a8805c3" providerId="AD" clId="Web-{7E3D1C51-3C29-4080-7BD2-9F4C5C576DF9}" dt="2022-04-07T16:10:54.191" v="125" actId="14100"/>
          <ac:spMkLst>
            <pc:docMk/>
            <pc:sldMk cId="3894777893" sldId="464"/>
            <ac:spMk id="12" creationId="{D93B7DD3-A8AB-3AFC-05F9-460509776B13}"/>
          </ac:spMkLst>
        </pc:spChg>
        <pc:spChg chg="add mod">
          <ac:chgData name="Rojtas, Bryan" userId="S::rojtab01@montgomerycountymd.gov::a60dcf4e-1410-44cc-b587-faf94a8805c3" providerId="AD" clId="Web-{7E3D1C51-3C29-4080-7BD2-9F4C5C576DF9}" dt="2022-04-07T16:23:53.483" v="167" actId="14100"/>
          <ac:spMkLst>
            <pc:docMk/>
            <pc:sldMk cId="3894777893" sldId="464"/>
            <ac:spMk id="15" creationId="{DB8C28B3-F691-78D2-05BD-BC2E826CAE77}"/>
          </ac:spMkLst>
        </pc:spChg>
        <pc:spChg chg="add mod">
          <ac:chgData name="Rojtas, Bryan" userId="S::rojtab01@montgomerycountymd.gov::a60dcf4e-1410-44cc-b587-faf94a8805c3" providerId="AD" clId="Web-{7E3D1C51-3C29-4080-7BD2-9F4C5C576DF9}" dt="2022-04-07T16:22:04.044" v="151" actId="20577"/>
          <ac:spMkLst>
            <pc:docMk/>
            <pc:sldMk cId="3894777893" sldId="464"/>
            <ac:spMk id="17" creationId="{99E9D685-748D-FEC0-5798-F47F33359460}"/>
          </ac:spMkLst>
        </pc:spChg>
        <pc:spChg chg="add mod">
          <ac:chgData name="Rojtas, Bryan" userId="S::rojtab01@montgomerycountymd.gov::a60dcf4e-1410-44cc-b587-faf94a8805c3" providerId="AD" clId="Web-{7E3D1C51-3C29-4080-7BD2-9F4C5C576DF9}" dt="2022-04-07T16:23:25.279" v="166" actId="14100"/>
          <ac:spMkLst>
            <pc:docMk/>
            <pc:sldMk cId="3894777893" sldId="464"/>
            <ac:spMk id="18" creationId="{46E315E7-4BC2-D44E-E7B2-9AB39BCC7D72}"/>
          </ac:spMkLst>
        </pc:spChg>
        <pc:spChg chg="add mod">
          <ac:chgData name="Rojtas, Bryan" userId="S::rojtab01@montgomerycountymd.gov::a60dcf4e-1410-44cc-b587-faf94a8805c3" providerId="AD" clId="Web-{7E3D1C51-3C29-4080-7BD2-9F4C5C576DF9}" dt="2022-04-07T16:23:13.998" v="164" actId="14100"/>
          <ac:spMkLst>
            <pc:docMk/>
            <pc:sldMk cId="3894777893" sldId="464"/>
            <ac:spMk id="19" creationId="{EDD9A6A9-0F72-3B5D-1513-8A19F555B731}"/>
          </ac:spMkLst>
        </pc:spChg>
        <pc:spChg chg="add mod">
          <ac:chgData name="Rojtas, Bryan" userId="S::rojtab01@montgomerycountymd.gov::a60dcf4e-1410-44cc-b587-faf94a8805c3" providerId="AD" clId="Web-{7E3D1C51-3C29-4080-7BD2-9F4C5C576DF9}" dt="2022-04-07T16:23:04.810" v="162" actId="14100"/>
          <ac:spMkLst>
            <pc:docMk/>
            <pc:sldMk cId="3894777893" sldId="464"/>
            <ac:spMk id="20" creationId="{59877CBA-6141-B94A-0A91-8B34028213BC}"/>
          </ac:spMkLst>
        </pc:spChg>
        <pc:spChg chg="add mod">
          <ac:chgData name="Rojtas, Bryan" userId="S::rojtab01@montgomerycountymd.gov::a60dcf4e-1410-44cc-b587-faf94a8805c3" providerId="AD" clId="Web-{7E3D1C51-3C29-4080-7BD2-9F4C5C576DF9}" dt="2022-04-07T16:22:25.185" v="157" actId="14100"/>
          <ac:spMkLst>
            <pc:docMk/>
            <pc:sldMk cId="3894777893" sldId="464"/>
            <ac:spMk id="21" creationId="{60949003-7879-CD56-0E1A-49C5B2FE027D}"/>
          </ac:spMkLst>
        </pc:spChg>
        <pc:spChg chg="add mod">
          <ac:chgData name="Rojtas, Bryan" userId="S::rojtab01@montgomerycountymd.gov::a60dcf4e-1410-44cc-b587-faf94a8805c3" providerId="AD" clId="Web-{7E3D1C51-3C29-4080-7BD2-9F4C5C576DF9}" dt="2022-04-07T16:24:03.249" v="169" actId="1076"/>
          <ac:spMkLst>
            <pc:docMk/>
            <pc:sldMk cId="3894777893" sldId="464"/>
            <ac:spMk id="22" creationId="{9A8BAB1D-28BB-B5B8-2637-1AC64CC4AC61}"/>
          </ac:spMkLst>
        </pc:spChg>
        <pc:spChg chg="add mod">
          <ac:chgData name="Rojtas, Bryan" userId="S::rojtab01@montgomerycountymd.gov::a60dcf4e-1410-44cc-b587-faf94a8805c3" providerId="AD" clId="Web-{7E3D1C51-3C29-4080-7BD2-9F4C5C576DF9}" dt="2022-04-07T16:35:01.351" v="289" actId="1076"/>
          <ac:spMkLst>
            <pc:docMk/>
            <pc:sldMk cId="3894777893" sldId="464"/>
            <ac:spMk id="31" creationId="{6557A930-5B49-D535-77AF-947EF249755D}"/>
          </ac:spMkLst>
        </pc:spChg>
        <pc:spChg chg="add del mod">
          <ac:chgData name="Rojtas, Bryan" userId="S::rojtab01@montgomerycountymd.gov::a60dcf4e-1410-44cc-b587-faf94a8805c3" providerId="AD" clId="Web-{7E3D1C51-3C29-4080-7BD2-9F4C5C576DF9}" dt="2022-04-07T16:34:43.507" v="286"/>
          <ac:spMkLst>
            <pc:docMk/>
            <pc:sldMk cId="3894777893" sldId="464"/>
            <ac:spMk id="32" creationId="{3C45AAD0-165D-976C-C880-5264EF6BC448}"/>
          </ac:spMkLst>
        </pc:spChg>
        <pc:spChg chg="add mod">
          <ac:chgData name="Rojtas, Bryan" userId="S::rojtab01@montgomerycountymd.gov::a60dcf4e-1410-44cc-b587-faf94a8805c3" providerId="AD" clId="Web-{7E3D1C51-3C29-4080-7BD2-9F4C5C576DF9}" dt="2022-04-07T16:32:39.928" v="263" actId="14100"/>
          <ac:spMkLst>
            <pc:docMk/>
            <pc:sldMk cId="3894777893" sldId="464"/>
            <ac:spMk id="33" creationId="{9B196AE0-F031-3C05-1E53-BD94246A8D8F}"/>
          </ac:spMkLst>
        </pc:spChg>
        <pc:spChg chg="add mod">
          <ac:chgData name="Rojtas, Bryan" userId="S::rojtab01@montgomerycountymd.gov::a60dcf4e-1410-44cc-b587-faf94a8805c3" providerId="AD" clId="Web-{7E3D1C51-3C29-4080-7BD2-9F4C5C576DF9}" dt="2022-04-07T16:33:30.256" v="281" actId="14100"/>
          <ac:spMkLst>
            <pc:docMk/>
            <pc:sldMk cId="3894777893" sldId="464"/>
            <ac:spMk id="34" creationId="{E74550BB-883E-FEF5-89B0-618CEED227B2}"/>
          </ac:spMkLst>
        </pc:spChg>
        <pc:spChg chg="add mod">
          <ac:chgData name="Rojtas, Bryan" userId="S::rojtab01@montgomerycountymd.gov::a60dcf4e-1410-44cc-b587-faf94a8805c3" providerId="AD" clId="Web-{7E3D1C51-3C29-4080-7BD2-9F4C5C576DF9}" dt="2022-04-07T16:36:35.025" v="301" actId="14100"/>
          <ac:spMkLst>
            <pc:docMk/>
            <pc:sldMk cId="3894777893" sldId="464"/>
            <ac:spMk id="35" creationId="{2777FAD2-54C6-2340-38A1-9A6BD6356ECD}"/>
          </ac:spMkLst>
        </pc:spChg>
        <pc:spChg chg="add mod">
          <ac:chgData name="Rojtas, Bryan" userId="S::rojtab01@montgomerycountymd.gov::a60dcf4e-1410-44cc-b587-faf94a8805c3" providerId="AD" clId="Web-{7E3D1C51-3C29-4080-7BD2-9F4C5C576DF9}" dt="2022-04-07T16:38:23.839" v="348" actId="14100"/>
          <ac:spMkLst>
            <pc:docMk/>
            <pc:sldMk cId="3894777893" sldId="464"/>
            <ac:spMk id="36" creationId="{1C33B2E8-11DE-A518-DE66-9273CD6D3DED}"/>
          </ac:spMkLst>
        </pc:spChg>
        <pc:spChg chg="add mod">
          <ac:chgData name="Rojtas, Bryan" userId="S::rojtab01@montgomerycountymd.gov::a60dcf4e-1410-44cc-b587-faf94a8805c3" providerId="AD" clId="Web-{7E3D1C51-3C29-4080-7BD2-9F4C5C576DF9}" dt="2022-04-07T16:39:34.371" v="375" actId="20577"/>
          <ac:spMkLst>
            <pc:docMk/>
            <pc:sldMk cId="3894777893" sldId="464"/>
            <ac:spMk id="37" creationId="{467A5747-6E07-E7F5-799D-42863D159898}"/>
          </ac:spMkLst>
        </pc:spChg>
        <pc:picChg chg="add mod ord">
          <ac:chgData name="Rojtas, Bryan" userId="S::rojtab01@montgomerycountymd.gov::a60dcf4e-1410-44cc-b587-faf94a8805c3" providerId="AD" clId="Web-{7E3D1C51-3C29-4080-7BD2-9F4C5C576DF9}" dt="2022-04-07T16:13:08.958" v="150" actId="1076"/>
          <ac:picMkLst>
            <pc:docMk/>
            <pc:sldMk cId="3894777893" sldId="464"/>
            <ac:picMk id="7" creationId="{CD3A5377-52FA-EB1D-DA2B-3C4F09DF76CB}"/>
          </ac:picMkLst>
        </pc:picChg>
        <pc:picChg chg="del">
          <ac:chgData name="Rojtas, Bryan" userId="S::rojtab01@montgomerycountymd.gov::a60dcf4e-1410-44cc-b587-faf94a8805c3" providerId="AD" clId="Web-{7E3D1C51-3C29-4080-7BD2-9F4C5C576DF9}" dt="2022-04-07T16:09:05.689" v="115"/>
          <ac:picMkLst>
            <pc:docMk/>
            <pc:sldMk cId="3894777893" sldId="464"/>
            <ac:picMk id="8" creationId="{E0D4FEFE-62F5-AF95-628A-E229C7510944}"/>
          </ac:picMkLst>
        </pc:picChg>
        <pc:cxnChg chg="add mod">
          <ac:chgData name="Rojtas, Bryan" userId="S::rojtab01@montgomerycountymd.gov::a60dcf4e-1410-44cc-b587-faf94a8805c3" providerId="AD" clId="Web-{7E3D1C51-3C29-4080-7BD2-9F4C5C576DF9}" dt="2022-04-07T16:32:54.568" v="265" actId="14100"/>
          <ac:cxnSpMkLst>
            <pc:docMk/>
            <pc:sldMk cId="3894777893" sldId="464"/>
            <ac:cxnSpMk id="14" creationId="{3D6C6920-C45F-D0B2-B2D9-DE8227E57903}"/>
          </ac:cxnSpMkLst>
        </pc:cxnChg>
        <pc:cxnChg chg="add mod">
          <ac:chgData name="Rojtas, Bryan" userId="S::rojtab01@montgomerycountymd.gov::a60dcf4e-1410-44cc-b587-faf94a8805c3" providerId="AD" clId="Web-{7E3D1C51-3C29-4080-7BD2-9F4C5C576DF9}" dt="2022-04-07T16:24:35.952" v="180" actId="1076"/>
          <ac:cxnSpMkLst>
            <pc:docMk/>
            <pc:sldMk cId="3894777893" sldId="464"/>
            <ac:cxnSpMk id="23" creationId="{BB800E82-2DC3-28B7-1468-16BFF8389C23}"/>
          </ac:cxnSpMkLst>
        </pc:cxnChg>
        <pc:cxnChg chg="add mod">
          <ac:chgData name="Rojtas, Bryan" userId="S::rojtab01@montgomerycountymd.gov::a60dcf4e-1410-44cc-b587-faf94a8805c3" providerId="AD" clId="Web-{7E3D1C51-3C29-4080-7BD2-9F4C5C576DF9}" dt="2022-04-07T16:33:55.163" v="284" actId="14100"/>
          <ac:cxnSpMkLst>
            <pc:docMk/>
            <pc:sldMk cId="3894777893" sldId="464"/>
            <ac:cxnSpMk id="24" creationId="{AEBFFD65-0087-D5F2-283D-295E00F4AFAA}"/>
          </ac:cxnSpMkLst>
        </pc:cxnChg>
        <pc:cxnChg chg="add mod">
          <ac:chgData name="Rojtas, Bryan" userId="S::rojtab01@montgomerycountymd.gov::a60dcf4e-1410-44cc-b587-faf94a8805c3" providerId="AD" clId="Web-{7E3D1C51-3C29-4080-7BD2-9F4C5C576DF9}" dt="2022-04-07T16:36:54.431" v="305" actId="14100"/>
          <ac:cxnSpMkLst>
            <pc:docMk/>
            <pc:sldMk cId="3894777893" sldId="464"/>
            <ac:cxnSpMk id="25" creationId="{4E597E5C-4DCF-4C23-5916-C4358ED8886D}"/>
          </ac:cxnSpMkLst>
        </pc:cxnChg>
        <pc:cxnChg chg="add mod">
          <ac:chgData name="Rojtas, Bryan" userId="S::rojtab01@montgomerycountymd.gov::a60dcf4e-1410-44cc-b587-faf94a8805c3" providerId="AD" clId="Web-{7E3D1C51-3C29-4080-7BD2-9F4C5C576DF9}" dt="2022-04-07T16:38:40.511" v="353" actId="14100"/>
          <ac:cxnSpMkLst>
            <pc:docMk/>
            <pc:sldMk cId="3894777893" sldId="464"/>
            <ac:cxnSpMk id="26" creationId="{9C29DD20-CC55-A685-DFEF-132CE6735823}"/>
          </ac:cxnSpMkLst>
        </pc:cxnChg>
        <pc:cxnChg chg="add mod">
          <ac:chgData name="Rojtas, Bryan" userId="S::rojtab01@montgomerycountymd.gov::a60dcf4e-1410-44cc-b587-faf94a8805c3" providerId="AD" clId="Web-{7E3D1C51-3C29-4080-7BD2-9F4C5C576DF9}" dt="2022-04-07T16:37:04.697" v="308" actId="14100"/>
          <ac:cxnSpMkLst>
            <pc:docMk/>
            <pc:sldMk cId="3894777893" sldId="464"/>
            <ac:cxnSpMk id="27" creationId="{EFADAB76-1AC1-CD16-4EAB-45A288651E1F}"/>
          </ac:cxnSpMkLst>
        </pc:cxnChg>
        <pc:cxnChg chg="add mod">
          <ac:chgData name="Rojtas, Bryan" userId="S::rojtab01@montgomerycountymd.gov::a60dcf4e-1410-44cc-b587-faf94a8805c3" providerId="AD" clId="Web-{7E3D1C51-3C29-4080-7BD2-9F4C5C576DF9}" dt="2022-04-07T16:24:18.514" v="175"/>
          <ac:cxnSpMkLst>
            <pc:docMk/>
            <pc:sldMk cId="3894777893" sldId="464"/>
            <ac:cxnSpMk id="28" creationId="{36106E9F-48A9-C296-18DF-F083AC078386}"/>
          </ac:cxnSpMkLst>
        </pc:cxnChg>
        <pc:cxnChg chg="add mod">
          <ac:chgData name="Rojtas, Bryan" userId="S::rojtab01@montgomerycountymd.gov::a60dcf4e-1410-44cc-b587-faf94a8805c3" providerId="AD" clId="Web-{7E3D1C51-3C29-4080-7BD2-9F4C5C576DF9}" dt="2022-04-07T16:24:18.546" v="176"/>
          <ac:cxnSpMkLst>
            <pc:docMk/>
            <pc:sldMk cId="3894777893" sldId="464"/>
            <ac:cxnSpMk id="29" creationId="{26F57DAF-ED96-D6A9-3ECE-85894E0E588A}"/>
          </ac:cxnSpMkLst>
        </pc:cxnChg>
      </pc:sldChg>
      <pc:sldChg chg="addSp delSp modSp add replId">
        <pc:chgData name="Rojtas, Bryan" userId="S::rojtab01@montgomerycountymd.gov::a60dcf4e-1410-44cc-b587-faf94a8805c3" providerId="AD" clId="Web-{7E3D1C51-3C29-4080-7BD2-9F4C5C576DF9}" dt="2022-04-07T17:01:59.249" v="610" actId="14100"/>
        <pc:sldMkLst>
          <pc:docMk/>
          <pc:sldMk cId="665748404" sldId="465"/>
        </pc:sldMkLst>
        <pc:spChg chg="add del mod">
          <ac:chgData name="Rojtas, Bryan" userId="S::rojtab01@montgomerycountymd.gov::a60dcf4e-1410-44cc-b587-faf94a8805c3" providerId="AD" clId="Web-{7E3D1C51-3C29-4080-7BD2-9F4C5C576DF9}" dt="2022-04-07T16:49:40.535" v="378"/>
          <ac:spMkLst>
            <pc:docMk/>
            <pc:sldMk cId="665748404" sldId="465"/>
            <ac:spMk id="5" creationId="{0CFF6F4E-6C9A-7BAA-33EB-CD0374DC7121}"/>
          </ac:spMkLst>
        </pc:spChg>
        <pc:spChg chg="add mod">
          <ac:chgData name="Rojtas, Bryan" userId="S::rojtab01@montgomerycountymd.gov::a60dcf4e-1410-44cc-b587-faf94a8805c3" providerId="AD" clId="Web-{7E3D1C51-3C29-4080-7BD2-9F4C5C576DF9}" dt="2022-04-07T17:01:48.186" v="608" actId="14100"/>
          <ac:spMkLst>
            <pc:docMk/>
            <pc:sldMk cId="665748404" sldId="465"/>
            <ac:spMk id="9" creationId="{A433E2FB-F1FF-A8D9-6A47-97CDEC9BC0EE}"/>
          </ac:spMkLst>
        </pc:spChg>
        <pc:spChg chg="del">
          <ac:chgData name="Rojtas, Bryan" userId="S::rojtab01@montgomerycountymd.gov::a60dcf4e-1410-44cc-b587-faf94a8805c3" providerId="AD" clId="Web-{7E3D1C51-3C29-4080-7BD2-9F4C5C576DF9}" dt="2022-04-07T16:50:58.490" v="400"/>
          <ac:spMkLst>
            <pc:docMk/>
            <pc:sldMk cId="665748404" sldId="465"/>
            <ac:spMk id="12" creationId="{D93B7DD3-A8AB-3AFC-05F9-460509776B13}"/>
          </ac:spMkLst>
        </pc:spChg>
        <pc:spChg chg="del">
          <ac:chgData name="Rojtas, Bryan" userId="S::rojtab01@montgomerycountymd.gov::a60dcf4e-1410-44cc-b587-faf94a8805c3" providerId="AD" clId="Web-{7E3D1C51-3C29-4080-7BD2-9F4C5C576DF9}" dt="2022-04-07T16:54:42.571" v="489"/>
          <ac:spMkLst>
            <pc:docMk/>
            <pc:sldMk cId="665748404" sldId="465"/>
            <ac:spMk id="15" creationId="{DB8C28B3-F691-78D2-05BD-BC2E826CAE77}"/>
          </ac:spMkLst>
        </pc:spChg>
        <pc:spChg chg="del">
          <ac:chgData name="Rojtas, Bryan" userId="S::rojtab01@montgomerycountymd.gov::a60dcf4e-1410-44cc-b587-faf94a8805c3" providerId="AD" clId="Web-{7E3D1C51-3C29-4080-7BD2-9F4C5C576DF9}" dt="2022-04-07T16:50:55.911" v="399"/>
          <ac:spMkLst>
            <pc:docMk/>
            <pc:sldMk cId="665748404" sldId="465"/>
            <ac:spMk id="17" creationId="{99E9D685-748D-FEC0-5798-F47F33359460}"/>
          </ac:spMkLst>
        </pc:spChg>
        <pc:spChg chg="del">
          <ac:chgData name="Rojtas, Bryan" userId="S::rojtab01@montgomerycountymd.gov::a60dcf4e-1410-44cc-b587-faf94a8805c3" providerId="AD" clId="Web-{7E3D1C51-3C29-4080-7BD2-9F4C5C576DF9}" dt="2022-04-07T16:54:46.586" v="493"/>
          <ac:spMkLst>
            <pc:docMk/>
            <pc:sldMk cId="665748404" sldId="465"/>
            <ac:spMk id="18" creationId="{46E315E7-4BC2-D44E-E7B2-9AB39BCC7D72}"/>
          </ac:spMkLst>
        </pc:spChg>
        <pc:spChg chg="del">
          <ac:chgData name="Rojtas, Bryan" userId="S::rojtab01@montgomerycountymd.gov::a60dcf4e-1410-44cc-b587-faf94a8805c3" providerId="AD" clId="Web-{7E3D1C51-3C29-4080-7BD2-9F4C5C576DF9}" dt="2022-04-07T16:54:45.790" v="492"/>
          <ac:spMkLst>
            <pc:docMk/>
            <pc:sldMk cId="665748404" sldId="465"/>
            <ac:spMk id="19" creationId="{EDD9A6A9-0F72-3B5D-1513-8A19F555B731}"/>
          </ac:spMkLst>
        </pc:spChg>
        <pc:spChg chg="del">
          <ac:chgData name="Rojtas, Bryan" userId="S::rojtab01@montgomerycountymd.gov::a60dcf4e-1410-44cc-b587-faf94a8805c3" providerId="AD" clId="Web-{7E3D1C51-3C29-4080-7BD2-9F4C5C576DF9}" dt="2022-04-07T16:54:44.524" v="491"/>
          <ac:spMkLst>
            <pc:docMk/>
            <pc:sldMk cId="665748404" sldId="465"/>
            <ac:spMk id="20" creationId="{59877CBA-6141-B94A-0A91-8B34028213BC}"/>
          </ac:spMkLst>
        </pc:spChg>
        <pc:spChg chg="del">
          <ac:chgData name="Rojtas, Bryan" userId="S::rojtab01@montgomerycountymd.gov::a60dcf4e-1410-44cc-b587-faf94a8805c3" providerId="AD" clId="Web-{7E3D1C51-3C29-4080-7BD2-9F4C5C576DF9}" dt="2022-04-07T16:54:40.524" v="488"/>
          <ac:spMkLst>
            <pc:docMk/>
            <pc:sldMk cId="665748404" sldId="465"/>
            <ac:spMk id="21" creationId="{60949003-7879-CD56-0E1A-49C5B2FE027D}"/>
          </ac:spMkLst>
        </pc:spChg>
        <pc:spChg chg="del">
          <ac:chgData name="Rojtas, Bryan" userId="S::rojtab01@montgomerycountymd.gov::a60dcf4e-1410-44cc-b587-faf94a8805c3" providerId="AD" clId="Web-{7E3D1C51-3C29-4080-7BD2-9F4C5C576DF9}" dt="2022-04-07T16:54:43.758" v="490"/>
          <ac:spMkLst>
            <pc:docMk/>
            <pc:sldMk cId="665748404" sldId="465"/>
            <ac:spMk id="22" creationId="{9A8BAB1D-28BB-B5B8-2637-1AC64CC4AC61}"/>
          </ac:spMkLst>
        </pc:spChg>
        <pc:spChg chg="mod">
          <ac:chgData name="Rojtas, Bryan" userId="S::rojtab01@montgomerycountymd.gov::a60dcf4e-1410-44cc-b587-faf94a8805c3" providerId="AD" clId="Web-{7E3D1C51-3C29-4080-7BD2-9F4C5C576DF9}" dt="2022-04-07T16:50:48.489" v="397" actId="1076"/>
          <ac:spMkLst>
            <pc:docMk/>
            <pc:sldMk cId="665748404" sldId="465"/>
            <ac:spMk id="31" creationId="{6557A930-5B49-D535-77AF-947EF249755D}"/>
          </ac:spMkLst>
        </pc:spChg>
        <pc:spChg chg="add mod">
          <ac:chgData name="Rojtas, Bryan" userId="S::rojtab01@montgomerycountymd.gov::a60dcf4e-1410-44cc-b587-faf94a8805c3" providerId="AD" clId="Web-{7E3D1C51-3C29-4080-7BD2-9F4C5C576DF9}" dt="2022-04-07T16:54:28.961" v="486" actId="14100"/>
          <ac:spMkLst>
            <pc:docMk/>
            <pc:sldMk cId="665748404" sldId="465"/>
            <ac:spMk id="32" creationId="{98CA4911-EAE7-85FE-F9EA-F5672FECF2F3}"/>
          </ac:spMkLst>
        </pc:spChg>
        <pc:spChg chg="mod">
          <ac:chgData name="Rojtas, Bryan" userId="S::rojtab01@montgomerycountymd.gov::a60dcf4e-1410-44cc-b587-faf94a8805c3" providerId="AD" clId="Web-{7E3D1C51-3C29-4080-7BD2-9F4C5C576DF9}" dt="2022-04-07T16:53:17.992" v="464" actId="1076"/>
          <ac:spMkLst>
            <pc:docMk/>
            <pc:sldMk cId="665748404" sldId="465"/>
            <ac:spMk id="33" creationId="{9B196AE0-F031-3C05-1E53-BD94246A8D8F}"/>
          </ac:spMkLst>
        </pc:spChg>
        <pc:spChg chg="mod">
          <ac:chgData name="Rojtas, Bryan" userId="S::rojtab01@montgomerycountymd.gov::a60dcf4e-1410-44cc-b587-faf94a8805c3" providerId="AD" clId="Web-{7E3D1C51-3C29-4080-7BD2-9F4C5C576DF9}" dt="2022-04-07T16:53:21.742" v="466" actId="1076"/>
          <ac:spMkLst>
            <pc:docMk/>
            <pc:sldMk cId="665748404" sldId="465"/>
            <ac:spMk id="34" creationId="{E74550BB-883E-FEF5-89B0-618CEED227B2}"/>
          </ac:spMkLst>
        </pc:spChg>
        <pc:spChg chg="mod">
          <ac:chgData name="Rojtas, Bryan" userId="S::rojtab01@montgomerycountymd.gov::a60dcf4e-1410-44cc-b587-faf94a8805c3" providerId="AD" clId="Web-{7E3D1C51-3C29-4080-7BD2-9F4C5C576DF9}" dt="2022-04-07T16:58:06.089" v="564" actId="20577"/>
          <ac:spMkLst>
            <pc:docMk/>
            <pc:sldMk cId="665748404" sldId="465"/>
            <ac:spMk id="35" creationId="{2777FAD2-54C6-2340-38A1-9A6BD6356ECD}"/>
          </ac:spMkLst>
        </pc:spChg>
        <pc:spChg chg="mod">
          <ac:chgData name="Rojtas, Bryan" userId="S::rojtab01@montgomerycountymd.gov::a60dcf4e-1410-44cc-b587-faf94a8805c3" providerId="AD" clId="Web-{7E3D1C51-3C29-4080-7BD2-9F4C5C576DF9}" dt="2022-04-07T17:01:02.326" v="602" actId="1076"/>
          <ac:spMkLst>
            <pc:docMk/>
            <pc:sldMk cId="665748404" sldId="465"/>
            <ac:spMk id="36" creationId="{1C33B2E8-11DE-A518-DE66-9273CD6D3DED}"/>
          </ac:spMkLst>
        </pc:spChg>
        <pc:spChg chg="mod">
          <ac:chgData name="Rojtas, Bryan" userId="S::rojtab01@montgomerycountymd.gov::a60dcf4e-1410-44cc-b587-faf94a8805c3" providerId="AD" clId="Web-{7E3D1C51-3C29-4080-7BD2-9F4C5C576DF9}" dt="2022-04-07T17:01:59.249" v="610" actId="14100"/>
          <ac:spMkLst>
            <pc:docMk/>
            <pc:sldMk cId="665748404" sldId="465"/>
            <ac:spMk id="37" creationId="{467A5747-6E07-E7F5-799D-42863D159898}"/>
          </ac:spMkLst>
        </pc:spChg>
        <pc:spChg chg="add mod">
          <ac:chgData name="Rojtas, Bryan" userId="S::rojtab01@montgomerycountymd.gov::a60dcf4e-1410-44cc-b587-faf94a8805c3" providerId="AD" clId="Web-{7E3D1C51-3C29-4080-7BD2-9F4C5C576DF9}" dt="2022-04-07T16:55:56.978" v="513" actId="14100"/>
          <ac:spMkLst>
            <pc:docMk/>
            <pc:sldMk cId="665748404" sldId="465"/>
            <ac:spMk id="38" creationId="{DFE7BC7F-5041-8386-3E64-490F60EEF5D3}"/>
          </ac:spMkLst>
        </pc:spChg>
        <pc:picChg chg="del">
          <ac:chgData name="Rojtas, Bryan" userId="S::rojtab01@montgomerycountymd.gov::a60dcf4e-1410-44cc-b587-faf94a8805c3" providerId="AD" clId="Web-{7E3D1C51-3C29-4080-7BD2-9F4C5C576DF9}" dt="2022-04-07T16:49:33.973" v="377"/>
          <ac:picMkLst>
            <pc:docMk/>
            <pc:sldMk cId="665748404" sldId="465"/>
            <ac:picMk id="7" creationId="{CD3A5377-52FA-EB1D-DA2B-3C4F09DF76CB}"/>
          </ac:picMkLst>
        </pc:picChg>
        <pc:picChg chg="add mod ord">
          <ac:chgData name="Rojtas, Bryan" userId="S::rojtab01@montgomerycountymd.gov::a60dcf4e-1410-44cc-b587-faf94a8805c3" providerId="AD" clId="Web-{7E3D1C51-3C29-4080-7BD2-9F4C5C576DF9}" dt="2022-04-07T17:00:29.388" v="599" actId="1076"/>
          <ac:picMkLst>
            <pc:docMk/>
            <pc:sldMk cId="665748404" sldId="465"/>
            <ac:picMk id="8" creationId="{784F1E07-1DBF-15A0-92D9-6016185360AC}"/>
          </ac:picMkLst>
        </pc:picChg>
        <pc:cxnChg chg="mod">
          <ac:chgData name="Rojtas, Bryan" userId="S::rojtab01@montgomerycountymd.gov::a60dcf4e-1410-44cc-b587-faf94a8805c3" providerId="AD" clId="Web-{7E3D1C51-3C29-4080-7BD2-9F4C5C576DF9}" dt="2022-04-07T16:52:37.491" v="445" actId="14100"/>
          <ac:cxnSpMkLst>
            <pc:docMk/>
            <pc:sldMk cId="665748404" sldId="465"/>
            <ac:cxnSpMk id="14" creationId="{3D6C6920-C45F-D0B2-B2D9-DE8227E57903}"/>
          </ac:cxnSpMkLst>
        </pc:cxnChg>
        <pc:cxnChg chg="mod">
          <ac:chgData name="Rojtas, Bryan" userId="S::rojtab01@montgomerycountymd.gov::a60dcf4e-1410-44cc-b587-faf94a8805c3" providerId="AD" clId="Web-{7E3D1C51-3C29-4080-7BD2-9F4C5C576DF9}" dt="2022-04-07T16:51:07.380" v="403" actId="14100"/>
          <ac:cxnSpMkLst>
            <pc:docMk/>
            <pc:sldMk cId="665748404" sldId="465"/>
            <ac:cxnSpMk id="23" creationId="{BB800E82-2DC3-28B7-1468-16BFF8389C23}"/>
          </ac:cxnSpMkLst>
        </pc:cxnChg>
        <pc:cxnChg chg="mod">
          <ac:chgData name="Rojtas, Bryan" userId="S::rojtab01@montgomerycountymd.gov::a60dcf4e-1410-44cc-b587-faf94a8805c3" providerId="AD" clId="Web-{7E3D1C51-3C29-4080-7BD2-9F4C5C576DF9}" dt="2022-04-07T16:53:56.492" v="468" actId="14100"/>
          <ac:cxnSpMkLst>
            <pc:docMk/>
            <pc:sldMk cId="665748404" sldId="465"/>
            <ac:cxnSpMk id="24" creationId="{AEBFFD65-0087-D5F2-283D-295E00F4AFAA}"/>
          </ac:cxnSpMkLst>
        </pc:cxnChg>
        <pc:cxnChg chg="mod">
          <ac:chgData name="Rojtas, Bryan" userId="S::rojtab01@montgomerycountymd.gov::a60dcf4e-1410-44cc-b587-faf94a8805c3" providerId="AD" clId="Web-{7E3D1C51-3C29-4080-7BD2-9F4C5C576DF9}" dt="2022-04-07T16:57:02.104" v="554" actId="14100"/>
          <ac:cxnSpMkLst>
            <pc:docMk/>
            <pc:sldMk cId="665748404" sldId="465"/>
            <ac:cxnSpMk id="25" creationId="{4E597E5C-4DCF-4C23-5916-C4358ED8886D}"/>
          </ac:cxnSpMkLst>
        </pc:cxnChg>
        <pc:cxnChg chg="del">
          <ac:chgData name="Rojtas, Bryan" userId="S::rojtab01@montgomerycountymd.gov::a60dcf4e-1410-44cc-b587-faf94a8805c3" providerId="AD" clId="Web-{7E3D1C51-3C29-4080-7BD2-9F4C5C576DF9}" dt="2022-04-07T17:01:04.904" v="603"/>
          <ac:cxnSpMkLst>
            <pc:docMk/>
            <pc:sldMk cId="665748404" sldId="465"/>
            <ac:cxnSpMk id="26" creationId="{9C29DD20-CC55-A685-DFEF-132CE6735823}"/>
          </ac:cxnSpMkLst>
        </pc:cxnChg>
        <pc:cxnChg chg="del mod">
          <ac:chgData name="Rojtas, Bryan" userId="S::rojtab01@montgomerycountymd.gov::a60dcf4e-1410-44cc-b587-faf94a8805c3" providerId="AD" clId="Web-{7E3D1C51-3C29-4080-7BD2-9F4C5C576DF9}" dt="2022-04-07T17:01:22.451" v="605"/>
          <ac:cxnSpMkLst>
            <pc:docMk/>
            <pc:sldMk cId="665748404" sldId="465"/>
            <ac:cxnSpMk id="27" creationId="{EFADAB76-1AC1-CD16-4EAB-45A288651E1F}"/>
          </ac:cxnSpMkLst>
        </pc:cxnChg>
        <pc:cxnChg chg="mod">
          <ac:chgData name="Rojtas, Bryan" userId="S::rojtab01@montgomerycountymd.gov::a60dcf4e-1410-44cc-b587-faf94a8805c3" providerId="AD" clId="Web-{7E3D1C51-3C29-4080-7BD2-9F4C5C576DF9}" dt="2022-04-07T16:54:54.790" v="495" actId="14100"/>
          <ac:cxnSpMkLst>
            <pc:docMk/>
            <pc:sldMk cId="665748404" sldId="465"/>
            <ac:cxnSpMk id="28" creationId="{36106E9F-48A9-C296-18DF-F083AC078386}"/>
          </ac:cxnSpMkLst>
        </pc:cxnChg>
        <pc:cxnChg chg="mod">
          <ac:chgData name="Rojtas, Bryan" userId="S::rojtab01@montgomerycountymd.gov::a60dcf4e-1410-44cc-b587-faf94a8805c3" providerId="AD" clId="Web-{7E3D1C51-3C29-4080-7BD2-9F4C5C576DF9}" dt="2022-04-07T17:00:57.373" v="601" actId="14100"/>
          <ac:cxnSpMkLst>
            <pc:docMk/>
            <pc:sldMk cId="665748404" sldId="465"/>
            <ac:cxnSpMk id="29" creationId="{26F57DAF-ED96-D6A9-3ECE-85894E0E588A}"/>
          </ac:cxnSpMkLst>
        </pc:cxnChg>
      </pc:sldChg>
      <pc:sldChg chg="add del replId">
        <pc:chgData name="Rojtas, Bryan" userId="S::rojtab01@montgomerycountymd.gov::a60dcf4e-1410-44cc-b587-faf94a8805c3" providerId="AD" clId="Web-{7E3D1C51-3C29-4080-7BD2-9F4C5C576DF9}" dt="2022-04-07T16:09:08.283" v="116"/>
        <pc:sldMkLst>
          <pc:docMk/>
          <pc:sldMk cId="3696068093" sldId="465"/>
        </pc:sldMkLst>
      </pc:sldChg>
      <pc:sldChg chg="addSp delSp modSp add replId">
        <pc:chgData name="Rojtas, Bryan" userId="S::rojtab01@montgomerycountymd.gov::a60dcf4e-1410-44cc-b587-faf94a8805c3" providerId="AD" clId="Web-{7E3D1C51-3C29-4080-7BD2-9F4C5C576DF9}" dt="2022-04-07T18:05:50.152" v="773" actId="20577"/>
        <pc:sldMkLst>
          <pc:docMk/>
          <pc:sldMk cId="1752436046" sldId="466"/>
        </pc:sldMkLst>
        <pc:spChg chg="mod">
          <ac:chgData name="Rojtas, Bryan" userId="S::rojtab01@montgomerycountymd.gov::a60dcf4e-1410-44cc-b587-faf94a8805c3" providerId="AD" clId="Web-{7E3D1C51-3C29-4080-7BD2-9F4C5C576DF9}" dt="2022-04-07T17:59:13.068" v="691" actId="20577"/>
          <ac:spMkLst>
            <pc:docMk/>
            <pc:sldMk cId="1752436046" sldId="466"/>
            <ac:spMk id="2" creationId="{E943C046-42B6-4A95-A838-F41C152E7053}"/>
          </ac:spMkLst>
        </pc:spChg>
        <pc:spChg chg="mod">
          <ac:chgData name="Rojtas, Bryan" userId="S::rojtab01@montgomerycountymd.gov::a60dcf4e-1410-44cc-b587-faf94a8805c3" providerId="AD" clId="Web-{7E3D1C51-3C29-4080-7BD2-9F4C5C576DF9}" dt="2022-04-07T18:05:50.152" v="773" actId="20577"/>
          <ac:spMkLst>
            <pc:docMk/>
            <pc:sldMk cId="1752436046" sldId="466"/>
            <ac:spMk id="3" creationId="{D5BBB5B5-89E9-4050-9FF5-1062917930CB}"/>
          </ac:spMkLst>
        </pc:spChg>
        <pc:spChg chg="add mod">
          <ac:chgData name="Rojtas, Bryan" userId="S::rojtab01@montgomerycountymd.gov::a60dcf4e-1410-44cc-b587-faf94a8805c3" providerId="AD" clId="Web-{7E3D1C51-3C29-4080-7BD2-9F4C5C576DF9}" dt="2022-04-07T18:03:17.306" v="713" actId="1076"/>
          <ac:spMkLst>
            <pc:docMk/>
            <pc:sldMk cId="1752436046" sldId="466"/>
            <ac:spMk id="12" creationId="{12BE2650-1A3D-4C6A-16D7-D9A6DE7670D1}"/>
          </ac:spMkLst>
        </pc:spChg>
        <pc:spChg chg="del mod">
          <ac:chgData name="Rojtas, Bryan" userId="S::rojtab01@montgomerycountymd.gov::a60dcf4e-1410-44cc-b587-faf94a8805c3" providerId="AD" clId="Web-{7E3D1C51-3C29-4080-7BD2-9F4C5C576DF9}" dt="2022-04-07T18:03:21.556" v="714"/>
          <ac:spMkLst>
            <pc:docMk/>
            <pc:sldMk cId="1752436046" sldId="466"/>
            <ac:spMk id="13" creationId="{BE063777-CF2C-4CCC-9906-7EB703C158D5}"/>
          </ac:spMkLst>
        </pc:spChg>
        <pc:spChg chg="mod">
          <ac:chgData name="Rojtas, Bryan" userId="S::rojtab01@montgomerycountymd.gov::a60dcf4e-1410-44cc-b587-faf94a8805c3" providerId="AD" clId="Web-{7E3D1C51-3C29-4080-7BD2-9F4C5C576DF9}" dt="2022-04-07T18:03:02.759" v="711"/>
          <ac:spMkLst>
            <pc:docMk/>
            <pc:sldMk cId="1752436046" sldId="466"/>
            <ac:spMk id="14" creationId="{493F0042-5E27-F62C-7A1D-017C41C54237}"/>
          </ac:spMkLst>
        </pc:spChg>
        <pc:picChg chg="del">
          <ac:chgData name="Rojtas, Bryan" userId="S::rojtab01@montgomerycountymd.gov::a60dcf4e-1410-44cc-b587-faf94a8805c3" providerId="AD" clId="Web-{7E3D1C51-3C29-4080-7BD2-9F4C5C576DF9}" dt="2022-04-07T17:59:16.037" v="692"/>
          <ac:picMkLst>
            <pc:docMk/>
            <pc:sldMk cId="1752436046" sldId="466"/>
            <ac:picMk id="5" creationId="{EADC9E45-646F-A507-6B1F-960080D2A336}"/>
          </ac:picMkLst>
        </pc:picChg>
        <pc:picChg chg="add mod ord">
          <ac:chgData name="Rojtas, Bryan" userId="S::rojtab01@montgomerycountymd.gov::a60dcf4e-1410-44cc-b587-faf94a8805c3" providerId="AD" clId="Web-{7E3D1C51-3C29-4080-7BD2-9F4C5C576DF9}" dt="2022-04-07T18:02:18.946" v="703" actId="1076"/>
          <ac:picMkLst>
            <pc:docMk/>
            <pc:sldMk cId="1752436046" sldId="466"/>
            <ac:picMk id="6" creationId="{330B7185-216F-1170-12F9-637DF00B130E}"/>
          </ac:picMkLst>
        </pc:picChg>
        <pc:picChg chg="del">
          <ac:chgData name="Rojtas, Bryan" userId="S::rojtab01@montgomerycountymd.gov::a60dcf4e-1410-44cc-b587-faf94a8805c3" providerId="AD" clId="Web-{7E3D1C51-3C29-4080-7BD2-9F4C5C576DF9}" dt="2022-04-07T17:59:20.162" v="693"/>
          <ac:picMkLst>
            <pc:docMk/>
            <pc:sldMk cId="1752436046" sldId="466"/>
            <ac:picMk id="11" creationId="{C6D7841D-DE77-B23A-C4F8-8E48D07FFCFC}"/>
          </ac:picMkLst>
        </pc:picChg>
      </pc:sldChg>
    </pc:docChg>
  </pc:docChgLst>
  <pc:docChgLst>
    <pc:chgData name="Rojtas, Bryan" userId="S::rojtab01@montgomerycountymd.gov::a60dcf4e-1410-44cc-b587-faf94a8805c3" providerId="AD" clId="Web-{65A8686B-645D-62EF-8116-22966CBA66C7}"/>
    <pc:docChg chg="addSld modSld">
      <pc:chgData name="Rojtas, Bryan" userId="S::rojtab01@montgomerycountymd.gov::a60dcf4e-1410-44cc-b587-faf94a8805c3" providerId="AD" clId="Web-{65A8686B-645D-62EF-8116-22966CBA66C7}" dt="2022-03-25T18:06:42.325" v="13"/>
      <pc:docMkLst>
        <pc:docMk/>
      </pc:docMkLst>
      <pc:sldChg chg="delSp modSp">
        <pc:chgData name="Rojtas, Bryan" userId="S::rojtab01@montgomerycountymd.gov::a60dcf4e-1410-44cc-b587-faf94a8805c3" providerId="AD" clId="Web-{65A8686B-645D-62EF-8116-22966CBA66C7}" dt="2022-03-25T18:06:42.325" v="13"/>
        <pc:sldMkLst>
          <pc:docMk/>
          <pc:sldMk cId="809527852" sldId="393"/>
        </pc:sldMkLst>
        <pc:spChg chg="del">
          <ac:chgData name="Rojtas, Bryan" userId="S::rojtab01@montgomerycountymd.gov::a60dcf4e-1410-44cc-b587-faf94a8805c3" providerId="AD" clId="Web-{65A8686B-645D-62EF-8116-22966CBA66C7}" dt="2022-03-25T18:06:42.325" v="13"/>
          <ac:spMkLst>
            <pc:docMk/>
            <pc:sldMk cId="809527852" sldId="393"/>
            <ac:spMk id="18" creationId="{1859D3CE-9FEC-471C-AE09-7471431A9379}"/>
          </ac:spMkLst>
        </pc:spChg>
        <pc:picChg chg="del">
          <ac:chgData name="Rojtas, Bryan" userId="S::rojtab01@montgomerycountymd.gov::a60dcf4e-1410-44cc-b587-faf94a8805c3" providerId="AD" clId="Web-{65A8686B-645D-62EF-8116-22966CBA66C7}" dt="2022-03-25T18:06:35.700" v="10"/>
          <ac:picMkLst>
            <pc:docMk/>
            <pc:sldMk cId="809527852" sldId="393"/>
            <ac:picMk id="6" creationId="{434A1CD0-1E81-4C82-8E47-EB7F52DC115A}"/>
          </ac:picMkLst>
        </pc:picChg>
        <pc:cxnChg chg="del mod">
          <ac:chgData name="Rojtas, Bryan" userId="S::rojtab01@montgomerycountymd.gov::a60dcf4e-1410-44cc-b587-faf94a8805c3" providerId="AD" clId="Web-{65A8686B-645D-62EF-8116-22966CBA66C7}" dt="2022-03-25T18:06:37.497" v="11"/>
          <ac:cxnSpMkLst>
            <pc:docMk/>
            <pc:sldMk cId="809527852" sldId="393"/>
            <ac:cxnSpMk id="15" creationId="{ABA949C7-8A4C-41FD-B5C5-D053FF1BD7D5}"/>
          </ac:cxnSpMkLst>
        </pc:cxnChg>
        <pc:cxnChg chg="del mod">
          <ac:chgData name="Rojtas, Bryan" userId="S::rojtab01@montgomerycountymd.gov::a60dcf4e-1410-44cc-b587-faf94a8805c3" providerId="AD" clId="Web-{65A8686B-645D-62EF-8116-22966CBA66C7}" dt="2022-03-25T18:06:42.309" v="12"/>
          <ac:cxnSpMkLst>
            <pc:docMk/>
            <pc:sldMk cId="809527852" sldId="393"/>
            <ac:cxnSpMk id="19" creationId="{4BBA76C1-F45D-4302-A766-627543EFE673}"/>
          </ac:cxnSpMkLst>
        </pc:cxnChg>
      </pc:sldChg>
      <pc:sldChg chg="addSp modSp">
        <pc:chgData name="Rojtas, Bryan" userId="S::rojtab01@montgomerycountymd.gov::a60dcf4e-1410-44cc-b587-faf94a8805c3" providerId="AD" clId="Web-{65A8686B-645D-62EF-8116-22966CBA66C7}" dt="2022-03-25T18:03:20.821" v="5" actId="1076"/>
        <pc:sldMkLst>
          <pc:docMk/>
          <pc:sldMk cId="1179771426" sldId="441"/>
        </pc:sldMkLst>
        <pc:picChg chg="add mod">
          <ac:chgData name="Rojtas, Bryan" userId="S::rojtab01@montgomerycountymd.gov::a60dcf4e-1410-44cc-b587-faf94a8805c3" providerId="AD" clId="Web-{65A8686B-645D-62EF-8116-22966CBA66C7}" dt="2022-03-25T18:03:20.821" v="5" actId="1076"/>
          <ac:picMkLst>
            <pc:docMk/>
            <pc:sldMk cId="1179771426" sldId="441"/>
            <ac:picMk id="8" creationId="{6F9F5B09-790E-45BF-9723-005EB0284A8C}"/>
          </ac:picMkLst>
        </pc:picChg>
      </pc:sldChg>
      <pc:sldChg chg="addSp modSp">
        <pc:chgData name="Rojtas, Bryan" userId="S::rojtab01@montgomerycountymd.gov::a60dcf4e-1410-44cc-b587-faf94a8805c3" providerId="AD" clId="Web-{65A8686B-645D-62EF-8116-22966CBA66C7}" dt="2022-03-25T18:04:51.979" v="9" actId="1076"/>
        <pc:sldMkLst>
          <pc:docMk/>
          <pc:sldMk cId="1633343272" sldId="442"/>
        </pc:sldMkLst>
        <pc:picChg chg="add mod">
          <ac:chgData name="Rojtas, Bryan" userId="S::rojtab01@montgomerycountymd.gov::a60dcf4e-1410-44cc-b587-faf94a8805c3" providerId="AD" clId="Web-{65A8686B-645D-62EF-8116-22966CBA66C7}" dt="2022-03-25T18:04:34.572" v="7" actId="1076"/>
          <ac:picMkLst>
            <pc:docMk/>
            <pc:sldMk cId="1633343272" sldId="442"/>
            <ac:picMk id="9" creationId="{DB00CD10-35B2-4A21-86B9-D567283EC65E}"/>
          </ac:picMkLst>
        </pc:picChg>
        <pc:picChg chg="add mod">
          <ac:chgData name="Rojtas, Bryan" userId="S::rojtab01@montgomerycountymd.gov::a60dcf4e-1410-44cc-b587-faf94a8805c3" providerId="AD" clId="Web-{65A8686B-645D-62EF-8116-22966CBA66C7}" dt="2022-03-25T18:04:51.979" v="9" actId="1076"/>
          <ac:picMkLst>
            <pc:docMk/>
            <pc:sldMk cId="1633343272" sldId="442"/>
            <ac:picMk id="10" creationId="{692E3083-6E0C-4032-B2DD-E01900740384}"/>
          </ac:picMkLst>
        </pc:picChg>
      </pc:sldChg>
      <pc:sldChg chg="addSp modSp add replId">
        <pc:chgData name="Rojtas, Bryan" userId="S::rojtab01@montgomerycountymd.gov::a60dcf4e-1410-44cc-b587-faf94a8805c3" providerId="AD" clId="Web-{65A8686B-645D-62EF-8116-22966CBA66C7}" dt="2022-03-25T18:02:56.508" v="3" actId="1076"/>
        <pc:sldMkLst>
          <pc:docMk/>
          <pc:sldMk cId="3929646984" sldId="451"/>
        </pc:sldMkLst>
        <pc:picChg chg="add mod">
          <ac:chgData name="Rojtas, Bryan" userId="S::rojtab01@montgomerycountymd.gov::a60dcf4e-1410-44cc-b587-faf94a8805c3" providerId="AD" clId="Web-{65A8686B-645D-62EF-8116-22966CBA66C7}" dt="2022-03-25T18:02:56.508" v="3" actId="1076"/>
          <ac:picMkLst>
            <pc:docMk/>
            <pc:sldMk cId="3929646984" sldId="451"/>
            <ac:picMk id="5" creationId="{EE54B742-C808-4A68-92C3-0C3AF2DB671C}"/>
          </ac:picMkLst>
        </pc:picChg>
      </pc:sldChg>
    </pc:docChg>
  </pc:docChgLst>
  <pc:docChgLst>
    <pc:chgData name="Rojtas, Bryan" userId="S::rojtab01@montgomerycountymd.gov::a60dcf4e-1410-44cc-b587-faf94a8805c3" providerId="AD" clId="Web-{12511092-4BCF-78F3-6422-62691A9C2C2A}"/>
    <pc:docChg chg="addSld delSld modSld">
      <pc:chgData name="Rojtas, Bryan" userId="S::rojtab01@montgomerycountymd.gov::a60dcf4e-1410-44cc-b587-faf94a8805c3" providerId="AD" clId="Web-{12511092-4BCF-78F3-6422-62691A9C2C2A}" dt="2022-04-26T15:03:14.439" v="168" actId="14100"/>
      <pc:docMkLst>
        <pc:docMk/>
      </pc:docMkLst>
      <pc:sldChg chg="del">
        <pc:chgData name="Rojtas, Bryan" userId="S::rojtab01@montgomerycountymd.gov::a60dcf4e-1410-44cc-b587-faf94a8805c3" providerId="AD" clId="Web-{12511092-4BCF-78F3-6422-62691A9C2C2A}" dt="2022-04-26T14:40:34.093" v="0"/>
        <pc:sldMkLst>
          <pc:docMk/>
          <pc:sldMk cId="575296070" sldId="367"/>
        </pc:sldMkLst>
      </pc:sldChg>
      <pc:sldChg chg="delSp modSp">
        <pc:chgData name="Rojtas, Bryan" userId="S::rojtab01@montgomerycountymd.gov::a60dcf4e-1410-44cc-b587-faf94a8805c3" providerId="AD" clId="Web-{12511092-4BCF-78F3-6422-62691A9C2C2A}" dt="2022-04-26T14:42:29.657" v="3"/>
        <pc:sldMkLst>
          <pc:docMk/>
          <pc:sldMk cId="540258762" sldId="402"/>
        </pc:sldMkLst>
        <pc:spChg chg="del">
          <ac:chgData name="Rojtas, Bryan" userId="S::rojtab01@montgomerycountymd.gov::a60dcf4e-1410-44cc-b587-faf94a8805c3" providerId="AD" clId="Web-{12511092-4BCF-78F3-6422-62691A9C2C2A}" dt="2022-04-26T14:42:29.657" v="3"/>
          <ac:spMkLst>
            <pc:docMk/>
            <pc:sldMk cId="540258762" sldId="402"/>
            <ac:spMk id="2" creationId="{3ABA3A7C-6B52-4589-9AC8-AB413943FA7F}"/>
          </ac:spMkLst>
        </pc:spChg>
        <pc:spChg chg="mod">
          <ac:chgData name="Rojtas, Bryan" userId="S::rojtab01@montgomerycountymd.gov::a60dcf4e-1410-44cc-b587-faf94a8805c3" providerId="AD" clId="Web-{12511092-4BCF-78F3-6422-62691A9C2C2A}" dt="2022-04-26T14:42:22.423" v="2" actId="20577"/>
          <ac:spMkLst>
            <pc:docMk/>
            <pc:sldMk cId="540258762" sldId="402"/>
            <ac:spMk id="7" creationId="{36373BA7-2CCA-4696-8C49-94D6BCBBBA0E}"/>
          </ac:spMkLst>
        </pc:spChg>
        <pc:spChg chg="mod">
          <ac:chgData name="Rojtas, Bryan" userId="S::rojtab01@montgomerycountymd.gov::a60dcf4e-1410-44cc-b587-faf94a8805c3" providerId="AD" clId="Web-{12511092-4BCF-78F3-6422-62691A9C2C2A}" dt="2022-04-26T14:42:19.329" v="1" actId="20577"/>
          <ac:spMkLst>
            <pc:docMk/>
            <pc:sldMk cId="540258762" sldId="402"/>
            <ac:spMk id="8" creationId="{4D774644-7E15-431B-BE7B-6C49573EEF9A}"/>
          </ac:spMkLst>
        </pc:spChg>
      </pc:sldChg>
      <pc:sldChg chg="delSp modSp">
        <pc:chgData name="Rojtas, Bryan" userId="S::rojtab01@montgomerycountymd.gov::a60dcf4e-1410-44cc-b587-faf94a8805c3" providerId="AD" clId="Web-{12511092-4BCF-78F3-6422-62691A9C2C2A}" dt="2022-04-26T14:48:53.162" v="131" actId="1076"/>
        <pc:sldMkLst>
          <pc:docMk/>
          <pc:sldMk cId="3240193578" sldId="435"/>
        </pc:sldMkLst>
        <pc:spChg chg="mod">
          <ac:chgData name="Rojtas, Bryan" userId="S::rojtab01@montgomerycountymd.gov::a60dcf4e-1410-44cc-b587-faf94a8805c3" providerId="AD" clId="Web-{12511092-4BCF-78F3-6422-62691A9C2C2A}" dt="2022-04-26T14:47:58.458" v="121" actId="20577"/>
          <ac:spMkLst>
            <pc:docMk/>
            <pc:sldMk cId="3240193578" sldId="435"/>
            <ac:spMk id="3" creationId="{245945A3-4388-429D-86AE-74639CC6D848}"/>
          </ac:spMkLst>
        </pc:spChg>
        <pc:picChg chg="mod">
          <ac:chgData name="Rojtas, Bryan" userId="S::rojtab01@montgomerycountymd.gov::a60dcf4e-1410-44cc-b587-faf94a8805c3" providerId="AD" clId="Web-{12511092-4BCF-78F3-6422-62691A9C2C2A}" dt="2022-04-26T14:48:53.162" v="131" actId="1076"/>
          <ac:picMkLst>
            <pc:docMk/>
            <pc:sldMk cId="3240193578" sldId="435"/>
            <ac:picMk id="5" creationId="{FC6E91D7-489F-4CE9-A79B-E99AD9FB87EB}"/>
          </ac:picMkLst>
        </pc:picChg>
        <pc:picChg chg="mod">
          <ac:chgData name="Rojtas, Bryan" userId="S::rojtab01@montgomerycountymd.gov::a60dcf4e-1410-44cc-b587-faf94a8805c3" providerId="AD" clId="Web-{12511092-4BCF-78F3-6422-62691A9C2C2A}" dt="2022-04-26T14:48:47.178" v="130" actId="14100"/>
          <ac:picMkLst>
            <pc:docMk/>
            <pc:sldMk cId="3240193578" sldId="435"/>
            <ac:picMk id="7" creationId="{8DEF796D-4D97-48A2-87CB-64683773A23E}"/>
          </ac:picMkLst>
        </pc:picChg>
        <pc:picChg chg="del mod">
          <ac:chgData name="Rojtas, Bryan" userId="S::rojtab01@montgomerycountymd.gov::a60dcf4e-1410-44cc-b587-faf94a8805c3" providerId="AD" clId="Web-{12511092-4BCF-78F3-6422-62691A9C2C2A}" dt="2022-04-26T14:47:10.958" v="84"/>
          <ac:picMkLst>
            <pc:docMk/>
            <pc:sldMk cId="3240193578" sldId="435"/>
            <ac:picMk id="8" creationId="{FFC7B56B-0601-4B54-AEF0-DC3F8E2169DF}"/>
          </ac:picMkLst>
        </pc:picChg>
      </pc:sldChg>
      <pc:sldChg chg="addSp delSp modSp add replId">
        <pc:chgData name="Rojtas, Bryan" userId="S::rojtab01@montgomerycountymd.gov::a60dcf4e-1410-44cc-b587-faf94a8805c3" providerId="AD" clId="Web-{12511092-4BCF-78F3-6422-62691A9C2C2A}" dt="2022-04-26T15:02:47.986" v="164"/>
        <pc:sldMkLst>
          <pc:docMk/>
          <pc:sldMk cId="4104044948" sldId="467"/>
        </pc:sldMkLst>
        <pc:spChg chg="mod">
          <ac:chgData name="Rojtas, Bryan" userId="S::rojtab01@montgomerycountymd.gov::a60dcf4e-1410-44cc-b587-faf94a8805c3" providerId="AD" clId="Web-{12511092-4BCF-78F3-6422-62691A9C2C2A}" dt="2022-04-26T14:50:29.414" v="153" actId="20577"/>
          <ac:spMkLst>
            <pc:docMk/>
            <pc:sldMk cId="4104044948" sldId="467"/>
            <ac:spMk id="3" creationId="{245945A3-4388-429D-86AE-74639CC6D848}"/>
          </ac:spMkLst>
        </pc:spChg>
        <pc:spChg chg="add">
          <ac:chgData name="Rojtas, Bryan" userId="S::rojtab01@montgomerycountymd.gov::a60dcf4e-1410-44cc-b587-faf94a8805c3" providerId="AD" clId="Web-{12511092-4BCF-78F3-6422-62691A9C2C2A}" dt="2022-04-26T14:50:35.898" v="158"/>
          <ac:spMkLst>
            <pc:docMk/>
            <pc:sldMk cId="4104044948" sldId="467"/>
            <ac:spMk id="12" creationId="{3CA25338-1BD9-8497-4A94-558211DB3BF6}"/>
          </ac:spMkLst>
        </pc:spChg>
        <pc:picChg chg="del">
          <ac:chgData name="Rojtas, Bryan" userId="S::rojtab01@montgomerycountymd.gov::a60dcf4e-1410-44cc-b587-faf94a8805c3" providerId="AD" clId="Web-{12511092-4BCF-78F3-6422-62691A9C2C2A}" dt="2022-04-26T14:50:33.945" v="156"/>
          <ac:picMkLst>
            <pc:docMk/>
            <pc:sldMk cId="4104044948" sldId="467"/>
            <ac:picMk id="5" creationId="{FC6E91D7-489F-4CE9-A79B-E99AD9FB87EB}"/>
          </ac:picMkLst>
        </pc:picChg>
        <pc:picChg chg="del">
          <ac:chgData name="Rojtas, Bryan" userId="S::rojtab01@montgomerycountymd.gov::a60dcf4e-1410-44cc-b587-faf94a8805c3" providerId="AD" clId="Web-{12511092-4BCF-78F3-6422-62691A9C2C2A}" dt="2022-04-26T14:50:32.898" v="155"/>
          <ac:picMkLst>
            <pc:docMk/>
            <pc:sldMk cId="4104044948" sldId="467"/>
            <ac:picMk id="7" creationId="{8DEF796D-4D97-48A2-87CB-64683773A23E}"/>
          </ac:picMkLst>
        </pc:picChg>
        <pc:picChg chg="del">
          <ac:chgData name="Rojtas, Bryan" userId="S::rojtab01@montgomerycountymd.gov::a60dcf4e-1410-44cc-b587-faf94a8805c3" providerId="AD" clId="Web-{12511092-4BCF-78F3-6422-62691A9C2C2A}" dt="2022-04-26T14:50:31.039" v="154"/>
          <ac:picMkLst>
            <pc:docMk/>
            <pc:sldMk cId="4104044948" sldId="467"/>
            <ac:picMk id="8" creationId="{FFC7B56B-0601-4B54-AEF0-DC3F8E2169DF}"/>
          </ac:picMkLst>
        </pc:picChg>
        <pc:picChg chg="add">
          <ac:chgData name="Rojtas, Bryan" userId="S::rojtab01@montgomerycountymd.gov::a60dcf4e-1410-44cc-b587-faf94a8805c3" providerId="AD" clId="Web-{12511092-4BCF-78F3-6422-62691A9C2C2A}" dt="2022-04-26T14:50:35.882" v="157"/>
          <ac:picMkLst>
            <pc:docMk/>
            <pc:sldMk cId="4104044948" sldId="467"/>
            <ac:picMk id="10" creationId="{4280AD0A-CE50-368B-89F6-AD6003347027}"/>
          </ac:picMkLst>
        </pc:picChg>
        <pc:picChg chg="add mod ord">
          <ac:chgData name="Rojtas, Bryan" userId="S::rojtab01@montgomerycountymd.gov::a60dcf4e-1410-44cc-b587-faf94a8805c3" providerId="AD" clId="Web-{12511092-4BCF-78F3-6422-62691A9C2C2A}" dt="2022-04-26T15:02:47.986" v="164"/>
          <ac:picMkLst>
            <pc:docMk/>
            <pc:sldMk cId="4104044948" sldId="467"/>
            <ac:picMk id="15" creationId="{AD171CF8-3DCC-7067-6A58-1FA700290219}"/>
          </ac:picMkLst>
        </pc:picChg>
        <pc:cxnChg chg="add mod">
          <ac:chgData name="Rojtas, Bryan" userId="S::rojtab01@montgomerycountymd.gov::a60dcf4e-1410-44cc-b587-faf94a8805c3" providerId="AD" clId="Web-{12511092-4BCF-78F3-6422-62691A9C2C2A}" dt="2022-04-26T15:02:42.048" v="163" actId="14100"/>
          <ac:cxnSpMkLst>
            <pc:docMk/>
            <pc:sldMk cId="4104044948" sldId="467"/>
            <ac:cxnSpMk id="14" creationId="{D34FA11A-45DB-43E3-63B5-D9BA23AA6FE9}"/>
          </ac:cxnSpMkLst>
        </pc:cxnChg>
      </pc:sldChg>
      <pc:sldChg chg="delSp modSp add replId">
        <pc:chgData name="Rojtas, Bryan" userId="S::rojtab01@montgomerycountymd.gov::a60dcf4e-1410-44cc-b587-faf94a8805c3" providerId="AD" clId="Web-{12511092-4BCF-78F3-6422-62691A9C2C2A}" dt="2022-04-26T15:03:14.439" v="168" actId="14100"/>
        <pc:sldMkLst>
          <pc:docMk/>
          <pc:sldMk cId="1869917261" sldId="468"/>
        </pc:sldMkLst>
        <pc:picChg chg="del">
          <ac:chgData name="Rojtas, Bryan" userId="S::rojtab01@montgomerycountymd.gov::a60dcf4e-1410-44cc-b587-faf94a8805c3" providerId="AD" clId="Web-{12511092-4BCF-78F3-6422-62691A9C2C2A}" dt="2022-04-26T15:03:09.705" v="166"/>
          <ac:picMkLst>
            <pc:docMk/>
            <pc:sldMk cId="1869917261" sldId="468"/>
            <ac:picMk id="5" creationId="{FC6E91D7-489F-4CE9-A79B-E99AD9FB87EB}"/>
          </ac:picMkLst>
        </pc:picChg>
        <pc:picChg chg="del">
          <ac:chgData name="Rojtas, Bryan" userId="S::rojtab01@montgomerycountymd.gov::a60dcf4e-1410-44cc-b587-faf94a8805c3" providerId="AD" clId="Web-{12511092-4BCF-78F3-6422-62691A9C2C2A}" dt="2022-04-26T15:03:07.845" v="165"/>
          <ac:picMkLst>
            <pc:docMk/>
            <pc:sldMk cId="1869917261" sldId="468"/>
            <ac:picMk id="7" creationId="{8DEF796D-4D97-48A2-87CB-64683773A23E}"/>
          </ac:picMkLst>
        </pc:picChg>
        <pc:picChg chg="mod">
          <ac:chgData name="Rojtas, Bryan" userId="S::rojtab01@montgomerycountymd.gov::a60dcf4e-1410-44cc-b587-faf94a8805c3" providerId="AD" clId="Web-{12511092-4BCF-78F3-6422-62691A9C2C2A}" dt="2022-04-26T15:03:14.439" v="168" actId="14100"/>
          <ac:picMkLst>
            <pc:docMk/>
            <pc:sldMk cId="1869917261" sldId="468"/>
            <ac:picMk id="8" creationId="{FFC7B56B-0601-4B54-AEF0-DC3F8E2169DF}"/>
          </ac:picMkLst>
        </pc:picChg>
      </pc:sldChg>
    </pc:docChg>
  </pc:docChgLst>
  <pc:docChgLst>
    <pc:chgData name="Tatum, Richard" userId="397b7a05-12bb-4788-8b0d-109cf8e1d1dd" providerId="ADAL" clId="{096A59CB-E8BA-4141-B6EB-FBD6D040018B}"/>
    <pc:docChg chg="custSel modSld">
      <pc:chgData name="Tatum, Richard" userId="397b7a05-12bb-4788-8b0d-109cf8e1d1dd" providerId="ADAL" clId="{096A59CB-E8BA-4141-B6EB-FBD6D040018B}" dt="2023-02-21T17:06:09.549" v="19" actId="27636"/>
      <pc:docMkLst>
        <pc:docMk/>
      </pc:docMkLst>
      <pc:sldChg chg="modSp mod">
        <pc:chgData name="Tatum, Richard" userId="397b7a05-12bb-4788-8b0d-109cf8e1d1dd" providerId="ADAL" clId="{096A59CB-E8BA-4141-B6EB-FBD6D040018B}" dt="2023-02-21T17:06:09.549" v="19" actId="27636"/>
        <pc:sldMkLst>
          <pc:docMk/>
          <pc:sldMk cId="575576427" sldId="391"/>
        </pc:sldMkLst>
        <pc:spChg chg="mod">
          <ac:chgData name="Tatum, Richard" userId="397b7a05-12bb-4788-8b0d-109cf8e1d1dd" providerId="ADAL" clId="{096A59CB-E8BA-4141-B6EB-FBD6D040018B}" dt="2023-02-21T17:06:09.549" v="19" actId="27636"/>
          <ac:spMkLst>
            <pc:docMk/>
            <pc:sldMk cId="575576427" sldId="391"/>
            <ac:spMk id="3" creationId="{81635CCB-3C7B-48CB-823B-B23AB935291D}"/>
          </ac:spMkLst>
        </pc:spChg>
      </pc:sldChg>
      <pc:sldChg chg="modSp mod">
        <pc:chgData name="Tatum, Richard" userId="397b7a05-12bb-4788-8b0d-109cf8e1d1dd" providerId="ADAL" clId="{096A59CB-E8BA-4141-B6EB-FBD6D040018B}" dt="2023-02-21T17:04:51.235" v="17" actId="20577"/>
        <pc:sldMkLst>
          <pc:docMk/>
          <pc:sldMk cId="773802950" sldId="448"/>
        </pc:sldMkLst>
        <pc:spChg chg="mod">
          <ac:chgData name="Tatum, Richard" userId="397b7a05-12bb-4788-8b0d-109cf8e1d1dd" providerId="ADAL" clId="{096A59CB-E8BA-4141-B6EB-FBD6D040018B}" dt="2023-02-21T17:04:51.235" v="17" actId="20577"/>
          <ac:spMkLst>
            <pc:docMk/>
            <pc:sldMk cId="773802950" sldId="448"/>
            <ac:spMk id="4" creationId="{79E4EC33-6DA7-4E40-A1AB-C5D69F466D09}"/>
          </ac:spMkLst>
        </pc:spChg>
      </pc:sldChg>
    </pc:docChg>
  </pc:docChgLst>
  <pc:docChgLst>
    <pc:chgData name="Rojtas, Bryan" userId="S::rojtab01@montgomerycountymd.gov::a60dcf4e-1410-44cc-b587-faf94a8805c3" providerId="AD" clId="Web-{22489F3F-62F2-4878-8395-E37BEEDABCC7}"/>
    <pc:docChg chg="modSld">
      <pc:chgData name="Rojtas, Bryan" userId="S::rojtab01@montgomerycountymd.gov::a60dcf4e-1410-44cc-b587-faf94a8805c3" providerId="AD" clId="Web-{22489F3F-62F2-4878-8395-E37BEEDABCC7}" dt="2022-05-02T16:26:16.753" v="4" actId="14100"/>
      <pc:docMkLst>
        <pc:docMk/>
      </pc:docMkLst>
      <pc:sldChg chg="addSp modSp">
        <pc:chgData name="Rojtas, Bryan" userId="S::rojtab01@montgomerycountymd.gov::a60dcf4e-1410-44cc-b587-faf94a8805c3" providerId="AD" clId="Web-{22489F3F-62F2-4878-8395-E37BEEDABCC7}" dt="2022-05-02T16:26:16.753" v="4" actId="14100"/>
        <pc:sldMkLst>
          <pc:docMk/>
          <pc:sldMk cId="4258738290" sldId="440"/>
        </pc:sldMkLst>
        <pc:picChg chg="add mod">
          <ac:chgData name="Rojtas, Bryan" userId="S::rojtab01@montgomerycountymd.gov::a60dcf4e-1410-44cc-b587-faf94a8805c3" providerId="AD" clId="Web-{22489F3F-62F2-4878-8395-E37BEEDABCC7}" dt="2022-05-02T16:26:16.753" v="4" actId="14100"/>
          <ac:picMkLst>
            <pc:docMk/>
            <pc:sldMk cId="4258738290" sldId="440"/>
            <ac:picMk id="5" creationId="{0776ABBD-848A-7B2F-C513-44B851CA853C}"/>
          </ac:picMkLst>
        </pc:picChg>
      </pc:sldChg>
      <pc:sldChg chg="modSp">
        <pc:chgData name="Rojtas, Bryan" userId="S::rojtab01@montgomerycountymd.gov::a60dcf4e-1410-44cc-b587-faf94a8805c3" providerId="AD" clId="Web-{22489F3F-62F2-4878-8395-E37BEEDABCC7}" dt="2022-05-02T15:59:17.218" v="1" actId="1076"/>
        <pc:sldMkLst>
          <pc:docMk/>
          <pc:sldMk cId="3371413563" sldId="449"/>
        </pc:sldMkLst>
        <pc:picChg chg="mod">
          <ac:chgData name="Rojtas, Bryan" userId="S::rojtab01@montgomerycountymd.gov::a60dcf4e-1410-44cc-b587-faf94a8805c3" providerId="AD" clId="Web-{22489F3F-62F2-4878-8395-E37BEEDABCC7}" dt="2022-05-02T15:59:17.218" v="1" actId="1076"/>
          <ac:picMkLst>
            <pc:docMk/>
            <pc:sldMk cId="3371413563" sldId="449"/>
            <ac:picMk id="5" creationId="{128D2075-C37B-45D0-A0F6-518F69F56B84}"/>
          </ac:picMkLst>
        </pc:picChg>
      </pc:sldChg>
    </pc:docChg>
  </pc:docChgLst>
  <pc:docChgLst>
    <pc:chgData name="Rojtas, Bryan" userId="S::rojtab01@montgomerycountymd.gov::a60dcf4e-1410-44cc-b587-faf94a8805c3" providerId="AD" clId="Web-{A9729D8D-222A-1A4A-3265-B4D6A838130A}"/>
    <pc:docChg chg="addSld delSld modSld addMainMaster">
      <pc:chgData name="Rojtas, Bryan" userId="S::rojtab01@montgomerycountymd.gov::a60dcf4e-1410-44cc-b587-faf94a8805c3" providerId="AD" clId="Web-{A9729D8D-222A-1A4A-3265-B4D6A838130A}" dt="2022-03-25T15:39:10.178" v="160"/>
      <pc:docMkLst>
        <pc:docMk/>
      </pc:docMkLst>
      <pc:sldChg chg="del">
        <pc:chgData name="Rojtas, Bryan" userId="S::rojtab01@montgomerycountymd.gov::a60dcf4e-1410-44cc-b587-faf94a8805c3" providerId="AD" clId="Web-{A9729D8D-222A-1A4A-3265-B4D6A838130A}" dt="2022-03-25T15:28:48.029" v="1"/>
        <pc:sldMkLst>
          <pc:docMk/>
          <pc:sldMk cId="3260583164" sldId="256"/>
        </pc:sldMkLst>
      </pc:sldChg>
      <pc:sldChg chg="delSp modSp">
        <pc:chgData name="Rojtas, Bryan" userId="S::rojtab01@montgomerycountymd.gov::a60dcf4e-1410-44cc-b587-faf94a8805c3" providerId="AD" clId="Web-{A9729D8D-222A-1A4A-3265-B4D6A838130A}" dt="2022-03-25T15:38:52.178" v="154" actId="20577"/>
        <pc:sldMkLst>
          <pc:docMk/>
          <pc:sldMk cId="0" sldId="341"/>
        </pc:sldMkLst>
        <pc:spChg chg="mod">
          <ac:chgData name="Rojtas, Bryan" userId="S::rojtab01@montgomerycountymd.gov::a60dcf4e-1410-44cc-b587-faf94a8805c3" providerId="AD" clId="Web-{A9729D8D-222A-1A4A-3265-B4D6A838130A}" dt="2022-03-25T15:38:46.209" v="153" actId="20577"/>
          <ac:spMkLst>
            <pc:docMk/>
            <pc:sldMk cId="0" sldId="341"/>
            <ac:spMk id="3" creationId="{00000000-0000-0000-0000-000000000000}"/>
          </ac:spMkLst>
        </pc:spChg>
        <pc:spChg chg="del">
          <ac:chgData name="Rojtas, Bryan" userId="S::rojtab01@montgomerycountymd.gov::a60dcf4e-1410-44cc-b587-faf94a8805c3" providerId="AD" clId="Web-{A9729D8D-222A-1A4A-3265-B4D6A838130A}" dt="2022-03-25T15:38:19.537" v="135"/>
          <ac:spMkLst>
            <pc:docMk/>
            <pc:sldMk cId="0" sldId="341"/>
            <ac:spMk id="7" creationId="{00000000-0000-0000-0000-000000000000}"/>
          </ac:spMkLst>
        </pc:spChg>
        <pc:spChg chg="mod">
          <ac:chgData name="Rojtas, Bryan" userId="S::rojtab01@montgomerycountymd.gov::a60dcf4e-1410-44cc-b587-faf94a8805c3" providerId="AD" clId="Web-{A9729D8D-222A-1A4A-3265-B4D6A838130A}" dt="2022-03-25T15:38:52.178" v="154" actId="20577"/>
          <ac:spMkLst>
            <pc:docMk/>
            <pc:sldMk cId="0" sldId="341"/>
            <ac:spMk id="8" creationId="{D4A202D0-9BC4-4615-88AC-A3D8C51EA66A}"/>
          </ac:spMkLst>
        </pc:spChg>
        <pc:picChg chg="del">
          <ac:chgData name="Rojtas, Bryan" userId="S::rojtab01@montgomerycountymd.gov::a60dcf4e-1410-44cc-b587-faf94a8805c3" providerId="AD" clId="Web-{A9729D8D-222A-1A4A-3265-B4D6A838130A}" dt="2022-03-25T15:38:16.130" v="134"/>
          <ac:picMkLst>
            <pc:docMk/>
            <pc:sldMk cId="0" sldId="341"/>
            <ac:picMk id="6" creationId="{00000000-0000-0000-0000-000000000000}"/>
          </ac:picMkLst>
        </pc:picChg>
        <pc:picChg chg="del">
          <ac:chgData name="Rojtas, Bryan" userId="S::rojtab01@montgomerycountymd.gov::a60dcf4e-1410-44cc-b587-faf94a8805c3" providerId="AD" clId="Web-{A9729D8D-222A-1A4A-3265-B4D6A838130A}" dt="2022-03-25T15:38:11.865" v="133"/>
          <ac:picMkLst>
            <pc:docMk/>
            <pc:sldMk cId="0" sldId="341"/>
            <ac:picMk id="10" creationId="{00000000-0000-0000-0000-000000000000}"/>
          </ac:picMkLst>
        </pc:picChg>
        <pc:cxnChg chg="del">
          <ac:chgData name="Rojtas, Bryan" userId="S::rojtab01@montgomerycountymd.gov::a60dcf4e-1410-44cc-b587-faf94a8805c3" providerId="AD" clId="Web-{A9729D8D-222A-1A4A-3265-B4D6A838130A}" dt="2022-03-25T15:38:21.709" v="136"/>
          <ac:cxnSpMkLst>
            <pc:docMk/>
            <pc:sldMk cId="0" sldId="341"/>
            <ac:cxnSpMk id="9" creationId="{00000000-0000-0000-0000-000000000000}"/>
          </ac:cxnSpMkLst>
        </pc:cxnChg>
      </pc:sldChg>
      <pc:sldChg chg="delSp modSp">
        <pc:chgData name="Rojtas, Bryan" userId="S::rojtab01@montgomerycountymd.gov::a60dcf4e-1410-44cc-b587-faf94a8805c3" providerId="AD" clId="Web-{A9729D8D-222A-1A4A-3265-B4D6A838130A}" dt="2022-03-25T15:39:10.178" v="160"/>
        <pc:sldMkLst>
          <pc:docMk/>
          <pc:sldMk cId="0" sldId="345"/>
        </pc:sldMkLst>
        <pc:spChg chg="del">
          <ac:chgData name="Rojtas, Bryan" userId="S::rojtab01@montgomerycountymd.gov::a60dcf4e-1410-44cc-b587-faf94a8805c3" providerId="AD" clId="Web-{A9729D8D-222A-1A4A-3265-B4D6A838130A}" dt="2022-03-25T15:39:10.178" v="158"/>
          <ac:spMkLst>
            <pc:docMk/>
            <pc:sldMk cId="0" sldId="345"/>
            <ac:spMk id="21" creationId="{00000000-0000-0000-0000-000000000000}"/>
          </ac:spMkLst>
        </pc:spChg>
        <pc:picChg chg="del">
          <ac:chgData name="Rojtas, Bryan" userId="S::rojtab01@montgomerycountymd.gov::a60dcf4e-1410-44cc-b587-faf94a8805c3" providerId="AD" clId="Web-{A9729D8D-222A-1A4A-3265-B4D6A838130A}" dt="2022-03-25T15:39:06.553" v="155"/>
          <ac:picMkLst>
            <pc:docMk/>
            <pc:sldMk cId="0" sldId="345"/>
            <ac:picMk id="8" creationId="{00000000-0000-0000-0000-000000000000}"/>
          </ac:picMkLst>
        </pc:picChg>
        <pc:picChg chg="del">
          <ac:chgData name="Rojtas, Bryan" userId="S::rojtab01@montgomerycountymd.gov::a60dcf4e-1410-44cc-b587-faf94a8805c3" providerId="AD" clId="Web-{A9729D8D-222A-1A4A-3265-B4D6A838130A}" dt="2022-03-25T15:39:10.178" v="159"/>
          <ac:picMkLst>
            <pc:docMk/>
            <pc:sldMk cId="0" sldId="345"/>
            <ac:picMk id="16" creationId="{00000000-0000-0000-0000-000000000000}"/>
          </ac:picMkLst>
        </pc:picChg>
        <pc:cxnChg chg="del mod">
          <ac:chgData name="Rojtas, Bryan" userId="S::rojtab01@montgomerycountymd.gov::a60dcf4e-1410-44cc-b587-faf94a8805c3" providerId="AD" clId="Web-{A9729D8D-222A-1A4A-3265-B4D6A838130A}" dt="2022-03-25T15:39:10.178" v="160"/>
          <ac:cxnSpMkLst>
            <pc:docMk/>
            <pc:sldMk cId="0" sldId="345"/>
            <ac:cxnSpMk id="12" creationId="{00000000-0000-0000-0000-000000000000}"/>
          </ac:cxnSpMkLst>
        </pc:cxnChg>
        <pc:cxnChg chg="del mod">
          <ac:chgData name="Rojtas, Bryan" userId="S::rojtab01@montgomerycountymd.gov::a60dcf4e-1410-44cc-b587-faf94a8805c3" providerId="AD" clId="Web-{A9729D8D-222A-1A4A-3265-B4D6A838130A}" dt="2022-03-25T15:39:10.178" v="157"/>
          <ac:cxnSpMkLst>
            <pc:docMk/>
            <pc:sldMk cId="0" sldId="345"/>
            <ac:cxnSpMk id="22" creationId="{00000000-0000-0000-0000-000000000000}"/>
          </ac:cxnSpMkLst>
        </pc:cxnChg>
        <pc:cxnChg chg="del mod">
          <ac:chgData name="Rojtas, Bryan" userId="S::rojtab01@montgomerycountymd.gov::a60dcf4e-1410-44cc-b587-faf94a8805c3" providerId="AD" clId="Web-{A9729D8D-222A-1A4A-3265-B4D6A838130A}" dt="2022-03-25T15:39:10.178" v="156"/>
          <ac:cxnSpMkLst>
            <pc:docMk/>
            <pc:sldMk cId="0" sldId="345"/>
            <ac:cxnSpMk id="26" creationId="{00000000-0000-0000-0000-000000000000}"/>
          </ac:cxnSpMkLst>
        </pc:cxnChg>
      </pc:sldChg>
      <pc:sldChg chg="modSp">
        <pc:chgData name="Rojtas, Bryan" userId="S::rojtab01@montgomerycountymd.gov::a60dcf4e-1410-44cc-b587-faf94a8805c3" providerId="AD" clId="Web-{A9729D8D-222A-1A4A-3265-B4D6A838130A}" dt="2022-03-25T15:37:40.505" v="129" actId="20577"/>
        <pc:sldMkLst>
          <pc:docMk/>
          <pc:sldMk cId="3461048080" sldId="363"/>
        </pc:sldMkLst>
        <pc:spChg chg="mod">
          <ac:chgData name="Rojtas, Bryan" userId="S::rojtab01@montgomerycountymd.gov::a60dcf4e-1410-44cc-b587-faf94a8805c3" providerId="AD" clId="Web-{A9729D8D-222A-1A4A-3265-B4D6A838130A}" dt="2022-03-25T15:37:40.505" v="129" actId="20577"/>
          <ac:spMkLst>
            <pc:docMk/>
            <pc:sldMk cId="3461048080" sldId="363"/>
            <ac:spMk id="3" creationId="{C568A23E-CC65-417D-AC8A-2DC80E315889}"/>
          </ac:spMkLst>
        </pc:spChg>
        <pc:spChg chg="mod">
          <ac:chgData name="Rojtas, Bryan" userId="S::rojtab01@montgomerycountymd.gov::a60dcf4e-1410-44cc-b587-faf94a8805c3" providerId="AD" clId="Web-{A9729D8D-222A-1A4A-3265-B4D6A838130A}" dt="2022-03-25T15:35:51.706" v="115" actId="20577"/>
          <ac:spMkLst>
            <pc:docMk/>
            <pc:sldMk cId="3461048080" sldId="363"/>
            <ac:spMk id="6" creationId="{BC12D604-75EC-4993-9E6B-1731EC8E968F}"/>
          </ac:spMkLst>
        </pc:spChg>
        <pc:picChg chg="mod">
          <ac:chgData name="Rojtas, Bryan" userId="S::rojtab01@montgomerycountymd.gov::a60dcf4e-1410-44cc-b587-faf94a8805c3" providerId="AD" clId="Web-{A9729D8D-222A-1A4A-3265-B4D6A838130A}" dt="2022-03-25T15:36:40.707" v="117"/>
          <ac:picMkLst>
            <pc:docMk/>
            <pc:sldMk cId="3461048080" sldId="363"/>
            <ac:picMk id="7" creationId="{0AFD8339-754A-4F60-A802-FBEE95302EF0}"/>
          </ac:picMkLst>
        </pc:picChg>
        <pc:picChg chg="mod">
          <ac:chgData name="Rojtas, Bryan" userId="S::rojtab01@montgomerycountymd.gov::a60dcf4e-1410-44cc-b587-faf94a8805c3" providerId="AD" clId="Web-{A9729D8D-222A-1A4A-3265-B4D6A838130A}" dt="2022-03-25T15:36:54.911" v="119"/>
          <ac:picMkLst>
            <pc:docMk/>
            <pc:sldMk cId="3461048080" sldId="363"/>
            <ac:picMk id="10" creationId="{5AA4C662-AA99-41B2-8AC4-884EEB8889CD}"/>
          </ac:picMkLst>
        </pc:picChg>
      </pc:sldChg>
      <pc:sldChg chg="modSp">
        <pc:chgData name="Rojtas, Bryan" userId="S::rojtab01@montgomerycountymd.gov::a60dcf4e-1410-44cc-b587-faf94a8805c3" providerId="AD" clId="Web-{A9729D8D-222A-1A4A-3265-B4D6A838130A}" dt="2022-03-25T15:37:56.364" v="132" actId="20577"/>
        <pc:sldMkLst>
          <pc:docMk/>
          <pc:sldMk cId="1698811983" sldId="389"/>
        </pc:sldMkLst>
        <pc:spChg chg="mod">
          <ac:chgData name="Rojtas, Bryan" userId="S::rojtab01@montgomerycountymd.gov::a60dcf4e-1410-44cc-b587-faf94a8805c3" providerId="AD" clId="Web-{A9729D8D-222A-1A4A-3265-B4D6A838130A}" dt="2022-03-25T15:37:56.364" v="132" actId="20577"/>
          <ac:spMkLst>
            <pc:docMk/>
            <pc:sldMk cId="1698811983" sldId="389"/>
            <ac:spMk id="7" creationId="{5E25F83D-224C-43ED-BDD7-7FB593BB988C}"/>
          </ac:spMkLst>
        </pc:spChg>
      </pc:sldChg>
      <pc:sldChg chg="modSp">
        <pc:chgData name="Rojtas, Bryan" userId="S::rojtab01@montgomerycountymd.gov::a60dcf4e-1410-44cc-b587-faf94a8805c3" providerId="AD" clId="Web-{A9729D8D-222A-1A4A-3265-B4D6A838130A}" dt="2022-03-25T15:35:39.441" v="114" actId="20577"/>
        <pc:sldMkLst>
          <pc:docMk/>
          <pc:sldMk cId="575576427" sldId="391"/>
        </pc:sldMkLst>
        <pc:spChg chg="mod">
          <ac:chgData name="Rojtas, Bryan" userId="S::rojtab01@montgomerycountymd.gov::a60dcf4e-1410-44cc-b587-faf94a8805c3" providerId="AD" clId="Web-{A9729D8D-222A-1A4A-3265-B4D6A838130A}" dt="2022-03-25T15:34:25.955" v="97" actId="20577"/>
          <ac:spMkLst>
            <pc:docMk/>
            <pc:sldMk cId="575576427" sldId="391"/>
            <ac:spMk id="6" creationId="{3C31859F-614C-4B61-B6EB-48202C1EC93C}"/>
          </ac:spMkLst>
        </pc:spChg>
        <pc:spChg chg="mod">
          <ac:chgData name="Rojtas, Bryan" userId="S::rojtab01@montgomerycountymd.gov::a60dcf4e-1410-44cc-b587-faf94a8805c3" providerId="AD" clId="Web-{A9729D8D-222A-1A4A-3265-B4D6A838130A}" dt="2022-03-25T15:35:39.441" v="114" actId="20577"/>
          <ac:spMkLst>
            <pc:docMk/>
            <pc:sldMk cId="575576427" sldId="391"/>
            <ac:spMk id="7" creationId="{68AD4858-F71D-421A-9467-461FB7F3C9E3}"/>
          </ac:spMkLst>
        </pc:spChg>
      </pc:sldChg>
      <pc:sldChg chg="del">
        <pc:chgData name="Rojtas, Bryan" userId="S::rojtab01@montgomerycountymd.gov::a60dcf4e-1410-44cc-b587-faf94a8805c3" providerId="AD" clId="Web-{A9729D8D-222A-1A4A-3265-B4D6A838130A}" dt="2022-03-25T15:29:45.608" v="3"/>
        <pc:sldMkLst>
          <pc:docMk/>
          <pc:sldMk cId="3897341770" sldId="403"/>
        </pc:sldMkLst>
      </pc:sldChg>
      <pc:sldChg chg="delSp modSp">
        <pc:chgData name="Rojtas, Bryan" userId="S::rojtab01@montgomerycountymd.gov::a60dcf4e-1410-44cc-b587-faf94a8805c3" providerId="AD" clId="Web-{A9729D8D-222A-1A4A-3265-B4D6A838130A}" dt="2022-03-25T15:35:29.316" v="113" actId="20577"/>
        <pc:sldMkLst>
          <pc:docMk/>
          <pc:sldMk cId="1213355729" sldId="405"/>
        </pc:sldMkLst>
        <pc:spChg chg="mod">
          <ac:chgData name="Rojtas, Bryan" userId="S::rojtab01@montgomerycountymd.gov::a60dcf4e-1410-44cc-b587-faf94a8805c3" providerId="AD" clId="Web-{A9729D8D-222A-1A4A-3265-B4D6A838130A}" dt="2022-03-25T15:33:57.267" v="91" actId="20577"/>
          <ac:spMkLst>
            <pc:docMk/>
            <pc:sldMk cId="1213355729" sldId="405"/>
            <ac:spMk id="3" creationId="{245945A3-4388-429D-86AE-74639CC6D848}"/>
          </ac:spMkLst>
        </pc:spChg>
        <pc:spChg chg="mod">
          <ac:chgData name="Rojtas, Bryan" userId="S::rojtab01@montgomerycountymd.gov::a60dcf4e-1410-44cc-b587-faf94a8805c3" providerId="AD" clId="Web-{A9729D8D-222A-1A4A-3265-B4D6A838130A}" dt="2022-03-25T15:35:29.316" v="113" actId="20577"/>
          <ac:spMkLst>
            <pc:docMk/>
            <pc:sldMk cId="1213355729" sldId="405"/>
            <ac:spMk id="6" creationId="{EDA2CCE3-FB77-417D-B09F-FF392A93808F}"/>
          </ac:spMkLst>
        </pc:spChg>
        <pc:spChg chg="del">
          <ac:chgData name="Rojtas, Bryan" userId="S::rojtab01@montgomerycountymd.gov::a60dcf4e-1410-44cc-b587-faf94a8805c3" providerId="AD" clId="Web-{A9729D8D-222A-1A4A-3265-B4D6A838130A}" dt="2022-03-25T15:31:11.093" v="37"/>
          <ac:spMkLst>
            <pc:docMk/>
            <pc:sldMk cId="1213355729" sldId="405"/>
            <ac:spMk id="8" creationId="{73CB288A-EED9-4315-A8CB-A1F5A3F1A4C3}"/>
          </ac:spMkLst>
        </pc:spChg>
        <pc:picChg chg="del">
          <ac:chgData name="Rojtas, Bryan" userId="S::rojtab01@montgomerycountymd.gov::a60dcf4e-1410-44cc-b587-faf94a8805c3" providerId="AD" clId="Web-{A9729D8D-222A-1A4A-3265-B4D6A838130A}" dt="2022-03-25T15:31:11.093" v="38"/>
          <ac:picMkLst>
            <pc:docMk/>
            <pc:sldMk cId="1213355729" sldId="405"/>
            <ac:picMk id="7" creationId="{07BC24BD-231F-4E76-9AB1-04EEC73B4C5E}"/>
          </ac:picMkLst>
        </pc:picChg>
        <pc:cxnChg chg="del mod">
          <ac:chgData name="Rojtas, Bryan" userId="S::rojtab01@montgomerycountymd.gov::a60dcf4e-1410-44cc-b587-faf94a8805c3" providerId="AD" clId="Web-{A9729D8D-222A-1A4A-3265-B4D6A838130A}" dt="2022-03-25T15:31:11.093" v="36"/>
          <ac:cxnSpMkLst>
            <pc:docMk/>
            <pc:sldMk cId="1213355729" sldId="405"/>
            <ac:cxnSpMk id="9" creationId="{9334E81C-2BA7-4171-8B3D-DFD5EBFB29FF}"/>
          </ac:cxnSpMkLst>
        </pc:cxnChg>
        <pc:cxnChg chg="del mod">
          <ac:chgData name="Rojtas, Bryan" userId="S::rojtab01@montgomerycountymd.gov::a60dcf4e-1410-44cc-b587-faf94a8805c3" providerId="AD" clId="Web-{A9729D8D-222A-1A4A-3265-B4D6A838130A}" dt="2022-03-25T15:31:11.093" v="35"/>
          <ac:cxnSpMkLst>
            <pc:docMk/>
            <pc:sldMk cId="1213355729" sldId="405"/>
            <ac:cxnSpMk id="15" creationId="{A82CBF14-A3A2-4B9A-8FDA-147B47F7D779}"/>
          </ac:cxnSpMkLst>
        </pc:cxnChg>
      </pc:sldChg>
      <pc:sldChg chg="add">
        <pc:chgData name="Rojtas, Bryan" userId="S::rojtab01@montgomerycountymd.gov::a60dcf4e-1410-44cc-b587-faf94a8805c3" providerId="AD" clId="Web-{A9729D8D-222A-1A4A-3265-B4D6A838130A}" dt="2022-03-25T15:28:27.825" v="0"/>
        <pc:sldMkLst>
          <pc:docMk/>
          <pc:sldMk cId="1967135691" sldId="432"/>
        </pc:sldMkLst>
      </pc:sldChg>
      <pc:sldChg chg="addSp modSp add">
        <pc:chgData name="Rojtas, Bryan" userId="S::rojtab01@montgomerycountymd.gov::a60dcf4e-1410-44cc-b587-faf94a8805c3" providerId="AD" clId="Web-{A9729D8D-222A-1A4A-3265-B4D6A838130A}" dt="2022-03-25T15:35:02.643" v="112" actId="20577"/>
        <pc:sldMkLst>
          <pc:docMk/>
          <pc:sldMk cId="1018528779" sldId="433"/>
        </pc:sldMkLst>
        <pc:spChg chg="add mod">
          <ac:chgData name="Rojtas, Bryan" userId="S::rojtab01@montgomerycountymd.gov::a60dcf4e-1410-44cc-b587-faf94a8805c3" providerId="AD" clId="Web-{A9729D8D-222A-1A4A-3265-B4D6A838130A}" dt="2022-03-25T15:30:35.265" v="34" actId="20577"/>
          <ac:spMkLst>
            <pc:docMk/>
            <pc:sldMk cId="1018528779" sldId="433"/>
            <ac:spMk id="2" creationId="{CAE2A5B5-1FDA-4B33-8372-037FD39B84CF}"/>
          </ac:spMkLst>
        </pc:spChg>
        <pc:spChg chg="mod">
          <ac:chgData name="Rojtas, Bryan" userId="S::rojtab01@montgomerycountymd.gov::a60dcf4e-1410-44cc-b587-faf94a8805c3" providerId="AD" clId="Web-{A9729D8D-222A-1A4A-3265-B4D6A838130A}" dt="2022-03-25T15:35:02.643" v="112" actId="20577"/>
          <ac:spMkLst>
            <pc:docMk/>
            <pc:sldMk cId="1018528779" sldId="433"/>
            <ac:spMk id="4" creationId="{23CC28AF-AF3F-4169-B724-907C2E3E65EA}"/>
          </ac:spMkLst>
        </pc:spChg>
        <pc:spChg chg="mod">
          <ac:chgData name="Rojtas, Bryan" userId="S::rojtab01@montgomerycountymd.gov::a60dcf4e-1410-44cc-b587-faf94a8805c3" providerId="AD" clId="Web-{A9729D8D-222A-1A4A-3265-B4D6A838130A}" dt="2022-03-25T15:29:59.436" v="4" actId="1076"/>
          <ac:spMkLst>
            <pc:docMk/>
            <pc:sldMk cId="1018528779" sldId="433"/>
            <ac:spMk id="7" creationId="{E8B71982-69AB-4416-825D-D326C351A1F9}"/>
          </ac:spMkLst>
        </pc:spChg>
      </pc:sldChg>
      <pc:sldMasterChg chg="add addSldLayout">
        <pc:chgData name="Rojtas, Bryan" userId="S::rojtab01@montgomerycountymd.gov::a60dcf4e-1410-44cc-b587-faf94a8805c3" providerId="AD" clId="Web-{A9729D8D-222A-1A4A-3265-B4D6A838130A}" dt="2022-03-25T15:28:27.825" v="0"/>
        <pc:sldMasterMkLst>
          <pc:docMk/>
          <pc:sldMasterMk cId="3292214727" sldId="2147483672"/>
        </pc:sldMasterMkLst>
        <pc:sldLayoutChg chg="add">
          <pc:chgData name="Rojtas, Bryan" userId="S::rojtab01@montgomerycountymd.gov::a60dcf4e-1410-44cc-b587-faf94a8805c3" providerId="AD" clId="Web-{A9729D8D-222A-1A4A-3265-B4D6A838130A}" dt="2022-03-25T15:28:27.825" v="0"/>
          <pc:sldLayoutMkLst>
            <pc:docMk/>
            <pc:sldMasterMk cId="3292214727" sldId="2147483672"/>
            <pc:sldLayoutMk cId="3308290464" sldId="2147483673"/>
          </pc:sldLayoutMkLst>
        </pc:sldLayoutChg>
        <pc:sldLayoutChg chg="add">
          <pc:chgData name="Rojtas, Bryan" userId="S::rojtab01@montgomerycountymd.gov::a60dcf4e-1410-44cc-b587-faf94a8805c3" providerId="AD" clId="Web-{A9729D8D-222A-1A4A-3265-B4D6A838130A}" dt="2022-03-25T15:28:27.825" v="0"/>
          <pc:sldLayoutMkLst>
            <pc:docMk/>
            <pc:sldMasterMk cId="3292214727" sldId="2147483672"/>
            <pc:sldLayoutMk cId="3696915806" sldId="2147483674"/>
          </pc:sldLayoutMkLst>
        </pc:sldLayoutChg>
        <pc:sldLayoutChg chg="add">
          <pc:chgData name="Rojtas, Bryan" userId="S::rojtab01@montgomerycountymd.gov::a60dcf4e-1410-44cc-b587-faf94a8805c3" providerId="AD" clId="Web-{A9729D8D-222A-1A4A-3265-B4D6A838130A}" dt="2022-03-25T15:28:27.825" v="0"/>
          <pc:sldLayoutMkLst>
            <pc:docMk/>
            <pc:sldMasterMk cId="3292214727" sldId="2147483672"/>
            <pc:sldLayoutMk cId="2464553055" sldId="2147483675"/>
          </pc:sldLayoutMkLst>
        </pc:sldLayoutChg>
        <pc:sldLayoutChg chg="add">
          <pc:chgData name="Rojtas, Bryan" userId="S::rojtab01@montgomerycountymd.gov::a60dcf4e-1410-44cc-b587-faf94a8805c3" providerId="AD" clId="Web-{A9729D8D-222A-1A4A-3265-B4D6A838130A}" dt="2022-03-25T15:28:27.825" v="0"/>
          <pc:sldLayoutMkLst>
            <pc:docMk/>
            <pc:sldMasterMk cId="3292214727" sldId="2147483672"/>
            <pc:sldLayoutMk cId="1905672011" sldId="2147483676"/>
          </pc:sldLayoutMkLst>
        </pc:sldLayoutChg>
        <pc:sldLayoutChg chg="add">
          <pc:chgData name="Rojtas, Bryan" userId="S::rojtab01@montgomerycountymd.gov::a60dcf4e-1410-44cc-b587-faf94a8805c3" providerId="AD" clId="Web-{A9729D8D-222A-1A4A-3265-B4D6A838130A}" dt="2022-03-25T15:28:27.825" v="0"/>
          <pc:sldLayoutMkLst>
            <pc:docMk/>
            <pc:sldMasterMk cId="3292214727" sldId="2147483672"/>
            <pc:sldLayoutMk cId="3031452295" sldId="2147483677"/>
          </pc:sldLayoutMkLst>
        </pc:sldLayoutChg>
        <pc:sldLayoutChg chg="add">
          <pc:chgData name="Rojtas, Bryan" userId="S::rojtab01@montgomerycountymd.gov::a60dcf4e-1410-44cc-b587-faf94a8805c3" providerId="AD" clId="Web-{A9729D8D-222A-1A4A-3265-B4D6A838130A}" dt="2022-03-25T15:28:27.825" v="0"/>
          <pc:sldLayoutMkLst>
            <pc:docMk/>
            <pc:sldMasterMk cId="3292214727" sldId="2147483672"/>
            <pc:sldLayoutMk cId="606477831" sldId="2147483678"/>
          </pc:sldLayoutMkLst>
        </pc:sldLayoutChg>
        <pc:sldLayoutChg chg="add">
          <pc:chgData name="Rojtas, Bryan" userId="S::rojtab01@montgomerycountymd.gov::a60dcf4e-1410-44cc-b587-faf94a8805c3" providerId="AD" clId="Web-{A9729D8D-222A-1A4A-3265-B4D6A838130A}" dt="2022-03-25T15:28:27.825" v="0"/>
          <pc:sldLayoutMkLst>
            <pc:docMk/>
            <pc:sldMasterMk cId="3292214727" sldId="2147483672"/>
            <pc:sldLayoutMk cId="3689232768" sldId="2147483679"/>
          </pc:sldLayoutMkLst>
        </pc:sldLayoutChg>
        <pc:sldLayoutChg chg="add">
          <pc:chgData name="Rojtas, Bryan" userId="S::rojtab01@montgomerycountymd.gov::a60dcf4e-1410-44cc-b587-faf94a8805c3" providerId="AD" clId="Web-{A9729D8D-222A-1A4A-3265-B4D6A838130A}" dt="2022-03-25T15:28:27.825" v="0"/>
          <pc:sldLayoutMkLst>
            <pc:docMk/>
            <pc:sldMasterMk cId="3292214727" sldId="2147483672"/>
            <pc:sldLayoutMk cId="2925759104" sldId="2147483680"/>
          </pc:sldLayoutMkLst>
        </pc:sldLayoutChg>
        <pc:sldLayoutChg chg="add">
          <pc:chgData name="Rojtas, Bryan" userId="S::rojtab01@montgomerycountymd.gov::a60dcf4e-1410-44cc-b587-faf94a8805c3" providerId="AD" clId="Web-{A9729D8D-222A-1A4A-3265-B4D6A838130A}" dt="2022-03-25T15:28:27.825" v="0"/>
          <pc:sldLayoutMkLst>
            <pc:docMk/>
            <pc:sldMasterMk cId="3292214727" sldId="2147483672"/>
            <pc:sldLayoutMk cId="533314261" sldId="2147483681"/>
          </pc:sldLayoutMkLst>
        </pc:sldLayoutChg>
        <pc:sldLayoutChg chg="add">
          <pc:chgData name="Rojtas, Bryan" userId="S::rojtab01@montgomerycountymd.gov::a60dcf4e-1410-44cc-b587-faf94a8805c3" providerId="AD" clId="Web-{A9729D8D-222A-1A4A-3265-B4D6A838130A}" dt="2022-03-25T15:28:27.825" v="0"/>
          <pc:sldLayoutMkLst>
            <pc:docMk/>
            <pc:sldMasterMk cId="3292214727" sldId="2147483672"/>
            <pc:sldLayoutMk cId="4205604826" sldId="2147483682"/>
          </pc:sldLayoutMkLst>
        </pc:sldLayoutChg>
        <pc:sldLayoutChg chg="add">
          <pc:chgData name="Rojtas, Bryan" userId="S::rojtab01@montgomerycountymd.gov::a60dcf4e-1410-44cc-b587-faf94a8805c3" providerId="AD" clId="Web-{A9729D8D-222A-1A4A-3265-B4D6A838130A}" dt="2022-03-25T15:28:27.825" v="0"/>
          <pc:sldLayoutMkLst>
            <pc:docMk/>
            <pc:sldMasterMk cId="3292214727" sldId="2147483672"/>
            <pc:sldLayoutMk cId="1132930967" sldId="2147483683"/>
          </pc:sldLayoutMkLst>
        </pc:sldLayoutChg>
      </pc:sldMasterChg>
    </pc:docChg>
  </pc:docChgLst>
  <pc:docChgLst>
    <pc:chgData name="Rojtas, Bryan" userId="S::rojtab01@montgomerycountymd.gov::a60dcf4e-1410-44cc-b587-faf94a8805c3" providerId="AD" clId="Web-{48ACC177-2EF9-20E2-3E40-5757ED3FB38F}"/>
    <pc:docChg chg="addSld delSld modSld modMainMaster">
      <pc:chgData name="Rojtas, Bryan" userId="S::rojtab01@montgomerycountymd.gov::a60dcf4e-1410-44cc-b587-faf94a8805c3" providerId="AD" clId="Web-{48ACC177-2EF9-20E2-3E40-5757ED3FB38F}" dt="2022-03-25T17:27:17.301" v="1271" actId="1076"/>
      <pc:docMkLst>
        <pc:docMk/>
      </pc:docMkLst>
      <pc:sldChg chg="modSp del">
        <pc:chgData name="Rojtas, Bryan" userId="S::rojtab01@montgomerycountymd.gov::a60dcf4e-1410-44cc-b587-faf94a8805c3" providerId="AD" clId="Web-{48ACC177-2EF9-20E2-3E40-5757ED3FB38F}" dt="2022-03-25T15:58:07.678" v="227"/>
        <pc:sldMkLst>
          <pc:docMk/>
          <pc:sldMk cId="1410173126" sldId="285"/>
        </pc:sldMkLst>
        <pc:spChg chg="mod">
          <ac:chgData name="Rojtas, Bryan" userId="S::rojtab01@montgomerycountymd.gov::a60dcf4e-1410-44cc-b587-faf94a8805c3" providerId="AD" clId="Web-{48ACC177-2EF9-20E2-3E40-5757ED3FB38F}" dt="2022-03-25T15:49:17.843" v="89"/>
          <ac:spMkLst>
            <pc:docMk/>
            <pc:sldMk cId="1410173126" sldId="285"/>
            <ac:spMk id="6" creationId="{AE5A5F00-780B-4140-927A-2D790DA00E00}"/>
          </ac:spMkLst>
        </pc:spChg>
      </pc:sldChg>
      <pc:sldChg chg="modSp del">
        <pc:chgData name="Rojtas, Bryan" userId="S::rojtab01@montgomerycountymd.gov::a60dcf4e-1410-44cc-b587-faf94a8805c3" providerId="AD" clId="Web-{48ACC177-2EF9-20E2-3E40-5757ED3FB38F}" dt="2022-03-25T15:58:07.678" v="224"/>
        <pc:sldMkLst>
          <pc:docMk/>
          <pc:sldMk cId="963614552" sldId="331"/>
        </pc:sldMkLst>
        <pc:spChg chg="mod">
          <ac:chgData name="Rojtas, Bryan" userId="S::rojtab01@montgomerycountymd.gov::a60dcf4e-1410-44cc-b587-faf94a8805c3" providerId="AD" clId="Web-{48ACC177-2EF9-20E2-3E40-5757ED3FB38F}" dt="2022-03-25T15:49:17.843" v="89"/>
          <ac:spMkLst>
            <pc:docMk/>
            <pc:sldMk cId="963614552" sldId="331"/>
            <ac:spMk id="2" creationId="{FE5D5058-D092-4562-94BB-66B2B1136246}"/>
          </ac:spMkLst>
        </pc:spChg>
      </pc:sldChg>
      <pc:sldChg chg="modSp del">
        <pc:chgData name="Rojtas, Bryan" userId="S::rojtab01@montgomerycountymd.gov::a60dcf4e-1410-44cc-b587-faf94a8805c3" providerId="AD" clId="Web-{48ACC177-2EF9-20E2-3E40-5757ED3FB38F}" dt="2022-03-25T15:58:07.678" v="222"/>
        <pc:sldMkLst>
          <pc:docMk/>
          <pc:sldMk cId="3271957121" sldId="334"/>
        </pc:sldMkLst>
        <pc:spChg chg="mod">
          <ac:chgData name="Rojtas, Bryan" userId="S::rojtab01@montgomerycountymd.gov::a60dcf4e-1410-44cc-b587-faf94a8805c3" providerId="AD" clId="Web-{48ACC177-2EF9-20E2-3E40-5757ED3FB38F}" dt="2022-03-25T15:49:17.843" v="89"/>
          <ac:spMkLst>
            <pc:docMk/>
            <pc:sldMk cId="3271957121" sldId="334"/>
            <ac:spMk id="3" creationId="{E559F26E-223B-4529-83A9-5F88D8F1B754}"/>
          </ac:spMkLst>
        </pc:spChg>
      </pc:sldChg>
      <pc:sldChg chg="modSp del">
        <pc:chgData name="Rojtas, Bryan" userId="S::rojtab01@montgomerycountymd.gov::a60dcf4e-1410-44cc-b587-faf94a8805c3" providerId="AD" clId="Web-{48ACC177-2EF9-20E2-3E40-5757ED3FB38F}" dt="2022-03-25T15:58:07.678" v="226"/>
        <pc:sldMkLst>
          <pc:docMk/>
          <pc:sldMk cId="2927425826" sldId="335"/>
        </pc:sldMkLst>
        <pc:spChg chg="mod">
          <ac:chgData name="Rojtas, Bryan" userId="S::rojtab01@montgomerycountymd.gov::a60dcf4e-1410-44cc-b587-faf94a8805c3" providerId="AD" clId="Web-{48ACC177-2EF9-20E2-3E40-5757ED3FB38F}" dt="2022-03-25T15:49:17.843" v="89"/>
          <ac:spMkLst>
            <pc:docMk/>
            <pc:sldMk cId="2927425826" sldId="335"/>
            <ac:spMk id="8" creationId="{7A68FAFB-F3D3-43A0-8553-9499E89649FE}"/>
          </ac:spMkLst>
        </pc:spChg>
      </pc:sldChg>
      <pc:sldChg chg="modSp del">
        <pc:chgData name="Rojtas, Bryan" userId="S::rojtab01@montgomerycountymd.gov::a60dcf4e-1410-44cc-b587-faf94a8805c3" providerId="AD" clId="Web-{48ACC177-2EF9-20E2-3E40-5757ED3FB38F}" dt="2022-03-25T15:58:07.678" v="225"/>
        <pc:sldMkLst>
          <pc:docMk/>
          <pc:sldMk cId="1906118495" sldId="336"/>
        </pc:sldMkLst>
        <pc:spChg chg="mod">
          <ac:chgData name="Rojtas, Bryan" userId="S::rojtab01@montgomerycountymd.gov::a60dcf4e-1410-44cc-b587-faf94a8805c3" providerId="AD" clId="Web-{48ACC177-2EF9-20E2-3E40-5757ED3FB38F}" dt="2022-03-25T15:49:17.843" v="89"/>
          <ac:spMkLst>
            <pc:docMk/>
            <pc:sldMk cId="1906118495" sldId="336"/>
            <ac:spMk id="5" creationId="{C69D3160-BB48-433D-A084-6787D06FC4F9}"/>
          </ac:spMkLst>
        </pc:spChg>
      </pc:sldChg>
      <pc:sldChg chg="modSp del">
        <pc:chgData name="Rojtas, Bryan" userId="S::rojtab01@montgomerycountymd.gov::a60dcf4e-1410-44cc-b587-faf94a8805c3" providerId="AD" clId="Web-{48ACC177-2EF9-20E2-3E40-5757ED3FB38F}" dt="2022-03-25T15:58:07.678" v="223"/>
        <pc:sldMkLst>
          <pc:docMk/>
          <pc:sldMk cId="4245101887" sldId="337"/>
        </pc:sldMkLst>
        <pc:spChg chg="mod">
          <ac:chgData name="Rojtas, Bryan" userId="S::rojtab01@montgomerycountymd.gov::a60dcf4e-1410-44cc-b587-faf94a8805c3" providerId="AD" clId="Web-{48ACC177-2EF9-20E2-3E40-5757ED3FB38F}" dt="2022-03-25T15:49:17.843" v="89"/>
          <ac:spMkLst>
            <pc:docMk/>
            <pc:sldMk cId="4245101887" sldId="337"/>
            <ac:spMk id="6" creationId="{172B4DDD-E574-4E6A-B0FA-2858ABE44766}"/>
          </ac:spMkLst>
        </pc:spChg>
      </pc:sldChg>
      <pc:sldChg chg="modSp del">
        <pc:chgData name="Rojtas, Bryan" userId="S::rojtab01@montgomerycountymd.gov::a60dcf4e-1410-44cc-b587-faf94a8805c3" providerId="AD" clId="Web-{48ACC177-2EF9-20E2-3E40-5757ED3FB38F}" dt="2022-03-25T15:58:07.678" v="221"/>
        <pc:sldMkLst>
          <pc:docMk/>
          <pc:sldMk cId="3200301993" sldId="338"/>
        </pc:sldMkLst>
        <pc:spChg chg="mod">
          <ac:chgData name="Rojtas, Bryan" userId="S::rojtab01@montgomerycountymd.gov::a60dcf4e-1410-44cc-b587-faf94a8805c3" providerId="AD" clId="Web-{48ACC177-2EF9-20E2-3E40-5757ED3FB38F}" dt="2022-03-25T15:49:17.843" v="89"/>
          <ac:spMkLst>
            <pc:docMk/>
            <pc:sldMk cId="3200301993" sldId="338"/>
            <ac:spMk id="3" creationId="{27F41733-3CD9-497C-B73C-12145751CE9E}"/>
          </ac:spMkLst>
        </pc:spChg>
      </pc:sldChg>
      <pc:sldChg chg="modSp del">
        <pc:chgData name="Rojtas, Bryan" userId="S::rojtab01@montgomerycountymd.gov::a60dcf4e-1410-44cc-b587-faf94a8805c3" providerId="AD" clId="Web-{48ACC177-2EF9-20E2-3E40-5757ED3FB38F}" dt="2022-03-25T15:58:07.678" v="219"/>
        <pc:sldMkLst>
          <pc:docMk/>
          <pc:sldMk cId="2689322107" sldId="339"/>
        </pc:sldMkLst>
        <pc:spChg chg="mod">
          <ac:chgData name="Rojtas, Bryan" userId="S::rojtab01@montgomerycountymd.gov::a60dcf4e-1410-44cc-b587-faf94a8805c3" providerId="AD" clId="Web-{48ACC177-2EF9-20E2-3E40-5757ED3FB38F}" dt="2022-03-25T15:49:17.843" v="89"/>
          <ac:spMkLst>
            <pc:docMk/>
            <pc:sldMk cId="2689322107" sldId="339"/>
            <ac:spMk id="2" creationId="{969BA886-A955-4D0F-9173-B8D7D44CAE9A}"/>
          </ac:spMkLst>
        </pc:spChg>
      </pc:sldChg>
      <pc:sldChg chg="addSp modSp">
        <pc:chgData name="Rojtas, Bryan" userId="S::rojtab01@montgomerycountymd.gov::a60dcf4e-1410-44cc-b587-faf94a8805c3" providerId="AD" clId="Web-{48ACC177-2EF9-20E2-3E40-5757ED3FB38F}" dt="2022-03-25T17:21:23.093" v="1253" actId="1076"/>
        <pc:sldMkLst>
          <pc:docMk/>
          <pc:sldMk cId="0" sldId="341"/>
        </pc:sldMkLst>
        <pc:picChg chg="add mod">
          <ac:chgData name="Rojtas, Bryan" userId="S::rojtab01@montgomerycountymd.gov::a60dcf4e-1410-44cc-b587-faf94a8805c3" providerId="AD" clId="Web-{48ACC177-2EF9-20E2-3E40-5757ED3FB38F}" dt="2022-03-25T17:21:15.827" v="1251" actId="1076"/>
          <ac:picMkLst>
            <pc:docMk/>
            <pc:sldMk cId="0" sldId="341"/>
            <ac:picMk id="5" creationId="{867C9B7F-C1C9-4B89-8C3A-278268723211}"/>
          </ac:picMkLst>
        </pc:picChg>
        <pc:picChg chg="add mod">
          <ac:chgData name="Rojtas, Bryan" userId="S::rojtab01@montgomerycountymd.gov::a60dcf4e-1410-44cc-b587-faf94a8805c3" providerId="AD" clId="Web-{48ACC177-2EF9-20E2-3E40-5757ED3FB38F}" dt="2022-03-25T17:21:23.093" v="1253" actId="1076"/>
          <ac:picMkLst>
            <pc:docMk/>
            <pc:sldMk cId="0" sldId="341"/>
            <ac:picMk id="6" creationId="{7C481BB5-4480-4BB6-A006-FDAB21383CE6}"/>
          </ac:picMkLst>
        </pc:picChg>
      </pc:sldChg>
      <pc:sldChg chg="del">
        <pc:chgData name="Rojtas, Bryan" userId="S::rojtab01@montgomerycountymd.gov::a60dcf4e-1410-44cc-b587-faf94a8805c3" providerId="AD" clId="Web-{48ACC177-2EF9-20E2-3E40-5757ED3FB38F}" dt="2022-03-25T15:41:41.977" v="3"/>
        <pc:sldMkLst>
          <pc:docMk/>
          <pc:sldMk cId="0" sldId="342"/>
        </pc:sldMkLst>
      </pc:sldChg>
      <pc:sldChg chg="modSp">
        <pc:chgData name="Rojtas, Bryan" userId="S::rojtab01@montgomerycountymd.gov::a60dcf4e-1410-44cc-b587-faf94a8805c3" providerId="AD" clId="Web-{48ACC177-2EF9-20E2-3E40-5757ED3FB38F}" dt="2022-03-25T15:49:17.843" v="89"/>
        <pc:sldMkLst>
          <pc:docMk/>
          <pc:sldMk cId="0" sldId="343"/>
        </pc:sldMkLst>
        <pc:spChg chg="mod">
          <ac:chgData name="Rojtas, Bryan" userId="S::rojtab01@montgomerycountymd.gov::a60dcf4e-1410-44cc-b587-faf94a8805c3" providerId="AD" clId="Web-{48ACC177-2EF9-20E2-3E40-5757ED3FB38F}" dt="2022-03-25T15:49:17.843" v="89"/>
          <ac:spMkLst>
            <pc:docMk/>
            <pc:sldMk cId="0" sldId="343"/>
            <ac:spMk id="6" creationId="{AC6A5184-9F4C-45CC-B627-627B06B24338}"/>
          </ac:spMkLst>
        </pc:spChg>
      </pc:sldChg>
      <pc:sldChg chg="modSp del">
        <pc:chgData name="Rojtas, Bryan" userId="S::rojtab01@montgomerycountymd.gov::a60dcf4e-1410-44cc-b587-faf94a8805c3" providerId="AD" clId="Web-{48ACC177-2EF9-20E2-3E40-5757ED3FB38F}" dt="2022-03-25T15:55:47.895" v="175"/>
        <pc:sldMkLst>
          <pc:docMk/>
          <pc:sldMk cId="0" sldId="344"/>
        </pc:sldMkLst>
        <pc:spChg chg="mod">
          <ac:chgData name="Rojtas, Bryan" userId="S::rojtab01@montgomerycountymd.gov::a60dcf4e-1410-44cc-b587-faf94a8805c3" providerId="AD" clId="Web-{48ACC177-2EF9-20E2-3E40-5757ED3FB38F}" dt="2022-03-25T15:49:17.843" v="89"/>
          <ac:spMkLst>
            <pc:docMk/>
            <pc:sldMk cId="0" sldId="344"/>
            <ac:spMk id="8" creationId="{2791B57A-9D4C-4A37-A1B1-190690CCD916}"/>
          </ac:spMkLst>
        </pc:spChg>
      </pc:sldChg>
      <pc:sldChg chg="addSp delSp modSp">
        <pc:chgData name="Rojtas, Bryan" userId="S::rojtab01@montgomerycountymd.gov::a60dcf4e-1410-44cc-b587-faf94a8805c3" providerId="AD" clId="Web-{48ACC177-2EF9-20E2-3E40-5757ED3FB38F}" dt="2022-03-25T17:18:15.903" v="1247"/>
        <pc:sldMkLst>
          <pc:docMk/>
          <pc:sldMk cId="0" sldId="345"/>
        </pc:sldMkLst>
        <pc:spChg chg="mod">
          <ac:chgData name="Rojtas, Bryan" userId="S::rojtab01@montgomerycountymd.gov::a60dcf4e-1410-44cc-b587-faf94a8805c3" providerId="AD" clId="Web-{48ACC177-2EF9-20E2-3E40-5757ED3FB38F}" dt="2022-03-25T15:41:31.602" v="2" actId="20577"/>
          <ac:spMkLst>
            <pc:docMk/>
            <pc:sldMk cId="0" sldId="345"/>
            <ac:spMk id="3" creationId="{ACB562C8-3B06-46C2-BB38-10399C22EF96}"/>
          </ac:spMkLst>
        </pc:spChg>
        <pc:spChg chg="del">
          <ac:chgData name="Rojtas, Bryan" userId="S::rojtab01@montgomerycountymd.gov::a60dcf4e-1410-44cc-b587-faf94a8805c3" providerId="AD" clId="Web-{48ACC177-2EF9-20E2-3E40-5757ED3FB38F}" dt="2022-03-25T15:41:25.539" v="0"/>
          <ac:spMkLst>
            <pc:docMk/>
            <pc:sldMk cId="0" sldId="345"/>
            <ac:spMk id="11" creationId="{00000000-0000-0000-0000-000000000000}"/>
          </ac:spMkLst>
        </pc:spChg>
        <pc:spChg chg="del">
          <ac:chgData name="Rojtas, Bryan" userId="S::rojtab01@montgomerycountymd.gov::a60dcf4e-1410-44cc-b587-faf94a8805c3" providerId="AD" clId="Web-{48ACC177-2EF9-20E2-3E40-5757ED3FB38F}" dt="2022-03-25T15:41:27.164" v="1"/>
          <ac:spMkLst>
            <pc:docMk/>
            <pc:sldMk cId="0" sldId="345"/>
            <ac:spMk id="25" creationId="{00000000-0000-0000-0000-000000000000}"/>
          </ac:spMkLst>
        </pc:spChg>
        <pc:picChg chg="add del mod">
          <ac:chgData name="Rojtas, Bryan" userId="S::rojtab01@montgomerycountymd.gov::a60dcf4e-1410-44cc-b587-faf94a8805c3" providerId="AD" clId="Web-{48ACC177-2EF9-20E2-3E40-5757ED3FB38F}" dt="2022-03-25T17:18:15.903" v="1247"/>
          <ac:picMkLst>
            <pc:docMk/>
            <pc:sldMk cId="0" sldId="345"/>
            <ac:picMk id="5" creationId="{DFC06FFE-FDF4-4B3F-87AD-DC054F0BBC92}"/>
          </ac:picMkLst>
        </pc:picChg>
      </pc:sldChg>
      <pc:sldChg chg="modSp">
        <pc:chgData name="Rojtas, Bryan" userId="S::rojtab01@montgomerycountymd.gov::a60dcf4e-1410-44cc-b587-faf94a8805c3" providerId="AD" clId="Web-{48ACC177-2EF9-20E2-3E40-5757ED3FB38F}" dt="2022-03-25T15:49:17.843" v="89"/>
        <pc:sldMkLst>
          <pc:docMk/>
          <pc:sldMk cId="0" sldId="346"/>
        </pc:sldMkLst>
        <pc:spChg chg="mod">
          <ac:chgData name="Rojtas, Bryan" userId="S::rojtab01@montgomerycountymd.gov::a60dcf4e-1410-44cc-b587-faf94a8805c3" providerId="AD" clId="Web-{48ACC177-2EF9-20E2-3E40-5757ED3FB38F}" dt="2022-03-25T15:49:17.843" v="89"/>
          <ac:spMkLst>
            <pc:docMk/>
            <pc:sldMk cId="0" sldId="346"/>
            <ac:spMk id="11" creationId="{F05CF988-B1B2-42C8-BD0D-29C0C1D533B1}"/>
          </ac:spMkLst>
        </pc:spChg>
      </pc:sldChg>
      <pc:sldChg chg="del">
        <pc:chgData name="Rojtas, Bryan" userId="S::rojtab01@montgomerycountymd.gov::a60dcf4e-1410-44cc-b587-faf94a8805c3" providerId="AD" clId="Web-{48ACC177-2EF9-20E2-3E40-5757ED3FB38F}" dt="2022-03-25T15:41:45.946" v="4"/>
        <pc:sldMkLst>
          <pc:docMk/>
          <pc:sldMk cId="0" sldId="347"/>
        </pc:sldMkLst>
      </pc:sldChg>
      <pc:sldChg chg="addSp modSp">
        <pc:chgData name="Rojtas, Bryan" userId="S::rojtab01@montgomerycountymd.gov::a60dcf4e-1410-44cc-b587-faf94a8805c3" providerId="AD" clId="Web-{48ACC177-2EF9-20E2-3E40-5757ED3FB38F}" dt="2022-03-25T15:44:09.088" v="46" actId="20577"/>
        <pc:sldMkLst>
          <pc:docMk/>
          <pc:sldMk cId="0" sldId="348"/>
        </pc:sldMkLst>
        <pc:spChg chg="mod">
          <ac:chgData name="Rojtas, Bryan" userId="S::rojtab01@montgomerycountymd.gov::a60dcf4e-1410-44cc-b587-faf94a8805c3" providerId="AD" clId="Web-{48ACC177-2EF9-20E2-3E40-5757ED3FB38F}" dt="2022-03-25T15:44:09.088" v="46" actId="20577"/>
          <ac:spMkLst>
            <pc:docMk/>
            <pc:sldMk cId="0" sldId="348"/>
            <ac:spMk id="3" creationId="{72502B39-56F9-429B-8ED6-DADFA59E0D65}"/>
          </ac:spMkLst>
        </pc:spChg>
        <pc:spChg chg="mod">
          <ac:chgData name="Rojtas, Bryan" userId="S::rojtab01@montgomerycountymd.gov::a60dcf4e-1410-44cc-b587-faf94a8805c3" providerId="AD" clId="Web-{48ACC177-2EF9-20E2-3E40-5757ED3FB38F}" dt="2022-03-25T15:42:08.477" v="5" actId="1076"/>
          <ac:spMkLst>
            <pc:docMk/>
            <pc:sldMk cId="0" sldId="348"/>
            <ac:spMk id="7" creationId="{00000000-0000-0000-0000-000000000000}"/>
          </ac:spMkLst>
        </pc:spChg>
        <pc:spChg chg="add mod">
          <ac:chgData name="Rojtas, Bryan" userId="S::rojtab01@montgomerycountymd.gov::a60dcf4e-1410-44cc-b587-faf94a8805c3" providerId="AD" clId="Web-{48ACC177-2EF9-20E2-3E40-5757ED3FB38F}" dt="2022-03-25T15:42:34.462" v="37" actId="20577"/>
          <ac:spMkLst>
            <pc:docMk/>
            <pc:sldMk cId="0" sldId="348"/>
            <ac:spMk id="10" creationId="{A9E45B49-F71C-42CF-B574-3C52E6F9DB8E}"/>
          </ac:spMkLst>
        </pc:spChg>
      </pc:sldChg>
      <pc:sldChg chg="modSp">
        <pc:chgData name="Rojtas, Bryan" userId="S::rojtab01@montgomerycountymd.gov::a60dcf4e-1410-44cc-b587-faf94a8805c3" providerId="AD" clId="Web-{48ACC177-2EF9-20E2-3E40-5757ED3FB38F}" dt="2022-03-25T15:49:17.843" v="89"/>
        <pc:sldMkLst>
          <pc:docMk/>
          <pc:sldMk cId="540454343" sldId="349"/>
        </pc:sldMkLst>
        <pc:spChg chg="mod">
          <ac:chgData name="Rojtas, Bryan" userId="S::rojtab01@montgomerycountymd.gov::a60dcf4e-1410-44cc-b587-faf94a8805c3" providerId="AD" clId="Web-{48ACC177-2EF9-20E2-3E40-5757ED3FB38F}" dt="2022-03-25T15:49:17.843" v="89"/>
          <ac:spMkLst>
            <pc:docMk/>
            <pc:sldMk cId="540454343" sldId="349"/>
            <ac:spMk id="8" creationId="{9A367C04-6498-4F29-94A3-F9D2AE7A793D}"/>
          </ac:spMkLst>
        </pc:spChg>
      </pc:sldChg>
      <pc:sldChg chg="delSp modSp">
        <pc:chgData name="Rojtas, Bryan" userId="S::rojtab01@montgomerycountymd.gov::a60dcf4e-1410-44cc-b587-faf94a8805c3" providerId="AD" clId="Web-{48ACC177-2EF9-20E2-3E40-5757ED3FB38F}" dt="2022-03-25T16:38:55.041" v="1186" actId="20577"/>
        <pc:sldMkLst>
          <pc:docMk/>
          <pc:sldMk cId="785094789" sldId="350"/>
        </pc:sldMkLst>
        <pc:spChg chg="mod">
          <ac:chgData name="Rojtas, Bryan" userId="S::rojtab01@montgomerycountymd.gov::a60dcf4e-1410-44cc-b587-faf94a8805c3" providerId="AD" clId="Web-{48ACC177-2EF9-20E2-3E40-5757ED3FB38F}" dt="2022-03-25T16:38:36.540" v="1171" actId="20577"/>
          <ac:spMkLst>
            <pc:docMk/>
            <pc:sldMk cId="785094789" sldId="350"/>
            <ac:spMk id="2" creationId="{535A8D05-D727-438D-B15F-3E53B21A4C34}"/>
          </ac:spMkLst>
        </pc:spChg>
        <pc:spChg chg="mod">
          <ac:chgData name="Rojtas, Bryan" userId="S::rojtab01@montgomerycountymd.gov::a60dcf4e-1410-44cc-b587-faf94a8805c3" providerId="AD" clId="Web-{48ACC177-2EF9-20E2-3E40-5757ED3FB38F}" dt="2022-03-25T16:38:55.041" v="1186" actId="20577"/>
          <ac:spMkLst>
            <pc:docMk/>
            <pc:sldMk cId="785094789" sldId="350"/>
            <ac:spMk id="3" creationId="{B862876C-BA0F-4CA8-91BC-E2FDC3C32AAF}"/>
          </ac:spMkLst>
        </pc:spChg>
        <pc:spChg chg="del">
          <ac:chgData name="Rojtas, Bryan" userId="S::rojtab01@montgomerycountymd.gov::a60dcf4e-1410-44cc-b587-faf94a8805c3" providerId="AD" clId="Web-{48ACC177-2EF9-20E2-3E40-5757ED3FB38F}" dt="2022-03-25T16:38:44.884" v="1175"/>
          <ac:spMkLst>
            <pc:docMk/>
            <pc:sldMk cId="785094789" sldId="350"/>
            <ac:spMk id="6" creationId="{13479870-DF73-4CF4-819D-4A19C12EB2EC}"/>
          </ac:spMkLst>
        </pc:spChg>
        <pc:spChg chg="mod">
          <ac:chgData name="Rojtas, Bryan" userId="S::rojtab01@montgomerycountymd.gov::a60dcf4e-1410-44cc-b587-faf94a8805c3" providerId="AD" clId="Web-{48ACC177-2EF9-20E2-3E40-5757ED3FB38F}" dt="2022-03-25T15:49:17.843" v="89"/>
          <ac:spMkLst>
            <pc:docMk/>
            <pc:sldMk cId="785094789" sldId="350"/>
            <ac:spMk id="7" creationId="{D08F77D6-7749-4C17-9346-DE3F87B26821}"/>
          </ac:spMkLst>
        </pc:spChg>
        <pc:spChg chg="del">
          <ac:chgData name="Rojtas, Bryan" userId="S::rojtab01@montgomerycountymd.gov::a60dcf4e-1410-44cc-b587-faf94a8805c3" providerId="AD" clId="Web-{48ACC177-2EF9-20E2-3E40-5757ED3FB38F}" dt="2022-03-25T16:38:41.869" v="1173"/>
          <ac:spMkLst>
            <pc:docMk/>
            <pc:sldMk cId="785094789" sldId="350"/>
            <ac:spMk id="16" creationId="{C64E340E-18CE-429D-896E-C2EB3A6D876C}"/>
          </ac:spMkLst>
        </pc:spChg>
        <pc:spChg chg="del">
          <ac:chgData name="Rojtas, Bryan" userId="S::rojtab01@montgomerycountymd.gov::a60dcf4e-1410-44cc-b587-faf94a8805c3" providerId="AD" clId="Web-{48ACC177-2EF9-20E2-3E40-5757ED3FB38F}" dt="2022-03-25T16:38:43.181" v="1174"/>
          <ac:spMkLst>
            <pc:docMk/>
            <pc:sldMk cId="785094789" sldId="350"/>
            <ac:spMk id="17" creationId="{1032D13D-3330-48B3-AE66-02E0547ED869}"/>
          </ac:spMkLst>
        </pc:spChg>
        <pc:picChg chg="del">
          <ac:chgData name="Rojtas, Bryan" userId="S::rojtab01@montgomerycountymd.gov::a60dcf4e-1410-44cc-b587-faf94a8805c3" providerId="AD" clId="Web-{48ACC177-2EF9-20E2-3E40-5757ED3FB38F}" dt="2022-03-25T16:38:40.353" v="1172"/>
          <ac:picMkLst>
            <pc:docMk/>
            <pc:sldMk cId="785094789" sldId="350"/>
            <ac:picMk id="9" creationId="{14A80A1F-1C08-4DD1-8452-7C21E13ED89A}"/>
          </ac:picMkLst>
        </pc:picChg>
      </pc:sldChg>
      <pc:sldChg chg="modSp del">
        <pc:chgData name="Rojtas, Bryan" userId="S::rojtab01@montgomerycountymd.gov::a60dcf4e-1410-44cc-b587-faf94a8805c3" providerId="AD" clId="Web-{48ACC177-2EF9-20E2-3E40-5757ED3FB38F}" dt="2022-03-25T15:53:08.487" v="173"/>
        <pc:sldMkLst>
          <pc:docMk/>
          <pc:sldMk cId="790702955" sldId="351"/>
        </pc:sldMkLst>
        <pc:spChg chg="mod">
          <ac:chgData name="Rojtas, Bryan" userId="S::rojtab01@montgomerycountymd.gov::a60dcf4e-1410-44cc-b587-faf94a8805c3" providerId="AD" clId="Web-{48ACC177-2EF9-20E2-3E40-5757ED3FB38F}" dt="2022-03-25T15:49:17.843" v="89"/>
          <ac:spMkLst>
            <pc:docMk/>
            <pc:sldMk cId="790702955" sldId="351"/>
            <ac:spMk id="7" creationId="{7C6009D9-FFBC-4104-875A-7535784870B6}"/>
          </ac:spMkLst>
        </pc:spChg>
      </pc:sldChg>
      <pc:sldChg chg="modSp del">
        <pc:chgData name="Rojtas, Bryan" userId="S::rojtab01@montgomerycountymd.gov::a60dcf4e-1410-44cc-b587-faf94a8805c3" providerId="AD" clId="Web-{48ACC177-2EF9-20E2-3E40-5757ED3FB38F}" dt="2022-03-25T15:58:07.694" v="234"/>
        <pc:sldMkLst>
          <pc:docMk/>
          <pc:sldMk cId="556265485" sldId="353"/>
        </pc:sldMkLst>
        <pc:spChg chg="mod">
          <ac:chgData name="Rojtas, Bryan" userId="S::rojtab01@montgomerycountymd.gov::a60dcf4e-1410-44cc-b587-faf94a8805c3" providerId="AD" clId="Web-{48ACC177-2EF9-20E2-3E40-5757ED3FB38F}" dt="2022-03-25T15:49:17.843" v="89"/>
          <ac:spMkLst>
            <pc:docMk/>
            <pc:sldMk cId="556265485" sldId="353"/>
            <ac:spMk id="7" creationId="{7942F267-575A-40F9-A931-9308FA1E0F71}"/>
          </ac:spMkLst>
        </pc:spChg>
      </pc:sldChg>
      <pc:sldChg chg="modSp del">
        <pc:chgData name="Rojtas, Bryan" userId="S::rojtab01@montgomerycountymd.gov::a60dcf4e-1410-44cc-b587-faf94a8805c3" providerId="AD" clId="Web-{48ACC177-2EF9-20E2-3E40-5757ED3FB38F}" dt="2022-03-25T15:58:07.694" v="232"/>
        <pc:sldMkLst>
          <pc:docMk/>
          <pc:sldMk cId="3907274087" sldId="354"/>
        </pc:sldMkLst>
        <pc:spChg chg="mod">
          <ac:chgData name="Rojtas, Bryan" userId="S::rojtab01@montgomerycountymd.gov::a60dcf4e-1410-44cc-b587-faf94a8805c3" providerId="AD" clId="Web-{48ACC177-2EF9-20E2-3E40-5757ED3FB38F}" dt="2022-03-25T15:49:17.843" v="89"/>
          <ac:spMkLst>
            <pc:docMk/>
            <pc:sldMk cId="3907274087" sldId="354"/>
            <ac:spMk id="6" creationId="{BA7C8541-ACF2-4625-B2B0-D0FE88799194}"/>
          </ac:spMkLst>
        </pc:spChg>
      </pc:sldChg>
      <pc:sldChg chg="modSp del">
        <pc:chgData name="Rojtas, Bryan" userId="S::rojtab01@montgomerycountymd.gov::a60dcf4e-1410-44cc-b587-faf94a8805c3" providerId="AD" clId="Web-{48ACC177-2EF9-20E2-3E40-5757ED3FB38F}" dt="2022-03-25T15:58:07.694" v="233"/>
        <pc:sldMkLst>
          <pc:docMk/>
          <pc:sldMk cId="2756280860" sldId="355"/>
        </pc:sldMkLst>
        <pc:spChg chg="mod">
          <ac:chgData name="Rojtas, Bryan" userId="S::rojtab01@montgomerycountymd.gov::a60dcf4e-1410-44cc-b587-faf94a8805c3" providerId="AD" clId="Web-{48ACC177-2EF9-20E2-3E40-5757ED3FB38F}" dt="2022-03-25T15:49:17.843" v="89"/>
          <ac:spMkLst>
            <pc:docMk/>
            <pc:sldMk cId="2756280860" sldId="355"/>
            <ac:spMk id="6" creationId="{36EC9B43-2943-4AE3-96F5-F8E85A69753A}"/>
          </ac:spMkLst>
        </pc:spChg>
      </pc:sldChg>
      <pc:sldChg chg="modSp del">
        <pc:chgData name="Rojtas, Bryan" userId="S::rojtab01@montgomerycountymd.gov::a60dcf4e-1410-44cc-b587-faf94a8805c3" providerId="AD" clId="Web-{48ACC177-2EF9-20E2-3E40-5757ED3FB38F}" dt="2022-03-25T15:58:07.694" v="231"/>
        <pc:sldMkLst>
          <pc:docMk/>
          <pc:sldMk cId="3500638299" sldId="356"/>
        </pc:sldMkLst>
        <pc:spChg chg="mod">
          <ac:chgData name="Rojtas, Bryan" userId="S::rojtab01@montgomerycountymd.gov::a60dcf4e-1410-44cc-b587-faf94a8805c3" providerId="AD" clId="Web-{48ACC177-2EF9-20E2-3E40-5757ED3FB38F}" dt="2022-03-25T15:49:17.843" v="89"/>
          <ac:spMkLst>
            <pc:docMk/>
            <pc:sldMk cId="3500638299" sldId="356"/>
            <ac:spMk id="6" creationId="{5283175D-F84F-4AB9-961C-C27EA977AC5C}"/>
          </ac:spMkLst>
        </pc:spChg>
      </pc:sldChg>
      <pc:sldChg chg="modSp del">
        <pc:chgData name="Rojtas, Bryan" userId="S::rojtab01@montgomerycountymd.gov::a60dcf4e-1410-44cc-b587-faf94a8805c3" providerId="AD" clId="Web-{48ACC177-2EF9-20E2-3E40-5757ED3FB38F}" dt="2022-03-25T15:58:07.694" v="230"/>
        <pc:sldMkLst>
          <pc:docMk/>
          <pc:sldMk cId="3497502847" sldId="357"/>
        </pc:sldMkLst>
        <pc:spChg chg="mod">
          <ac:chgData name="Rojtas, Bryan" userId="S::rojtab01@montgomerycountymd.gov::a60dcf4e-1410-44cc-b587-faf94a8805c3" providerId="AD" clId="Web-{48ACC177-2EF9-20E2-3E40-5757ED3FB38F}" dt="2022-03-25T15:49:17.843" v="89"/>
          <ac:spMkLst>
            <pc:docMk/>
            <pc:sldMk cId="3497502847" sldId="357"/>
            <ac:spMk id="6" creationId="{28098EE0-1EFD-48C8-B525-15A0B6AFA8A4}"/>
          </ac:spMkLst>
        </pc:spChg>
      </pc:sldChg>
      <pc:sldChg chg="modSp del">
        <pc:chgData name="Rojtas, Bryan" userId="S::rojtab01@montgomerycountymd.gov::a60dcf4e-1410-44cc-b587-faf94a8805c3" providerId="AD" clId="Web-{48ACC177-2EF9-20E2-3E40-5757ED3FB38F}" dt="2022-03-25T15:58:07.694" v="229"/>
        <pc:sldMkLst>
          <pc:docMk/>
          <pc:sldMk cId="2822407894" sldId="358"/>
        </pc:sldMkLst>
        <pc:spChg chg="mod">
          <ac:chgData name="Rojtas, Bryan" userId="S::rojtab01@montgomerycountymd.gov::a60dcf4e-1410-44cc-b587-faf94a8805c3" providerId="AD" clId="Web-{48ACC177-2EF9-20E2-3E40-5757ED3FB38F}" dt="2022-03-25T15:49:17.843" v="89"/>
          <ac:spMkLst>
            <pc:docMk/>
            <pc:sldMk cId="2822407894" sldId="358"/>
            <ac:spMk id="6" creationId="{AD8B018D-C9F7-4AF0-981C-CF1EE6176B1B}"/>
          </ac:spMkLst>
        </pc:spChg>
      </pc:sldChg>
      <pc:sldChg chg="modSp del">
        <pc:chgData name="Rojtas, Bryan" userId="S::rojtab01@montgomerycountymd.gov::a60dcf4e-1410-44cc-b587-faf94a8805c3" providerId="AD" clId="Web-{48ACC177-2EF9-20E2-3E40-5757ED3FB38F}" dt="2022-03-25T15:56:26.599" v="177"/>
        <pc:sldMkLst>
          <pc:docMk/>
          <pc:sldMk cId="743931221" sldId="359"/>
        </pc:sldMkLst>
        <pc:spChg chg="mod">
          <ac:chgData name="Rojtas, Bryan" userId="S::rojtab01@montgomerycountymd.gov::a60dcf4e-1410-44cc-b587-faf94a8805c3" providerId="AD" clId="Web-{48ACC177-2EF9-20E2-3E40-5757ED3FB38F}" dt="2022-03-25T15:49:17.843" v="89"/>
          <ac:spMkLst>
            <pc:docMk/>
            <pc:sldMk cId="743931221" sldId="359"/>
            <ac:spMk id="5" creationId="{3F1684F3-C799-461D-AFC2-0EC866F4452E}"/>
          </ac:spMkLst>
        </pc:spChg>
      </pc:sldChg>
      <pc:sldChg chg="modSp del">
        <pc:chgData name="Rojtas, Bryan" userId="S::rojtab01@montgomerycountymd.gov::a60dcf4e-1410-44cc-b587-faf94a8805c3" providerId="AD" clId="Web-{48ACC177-2EF9-20E2-3E40-5757ED3FB38F}" dt="2022-03-25T15:58:07.678" v="228"/>
        <pc:sldMkLst>
          <pc:docMk/>
          <pc:sldMk cId="1135407202" sldId="360"/>
        </pc:sldMkLst>
        <pc:spChg chg="mod">
          <ac:chgData name="Rojtas, Bryan" userId="S::rojtab01@montgomerycountymd.gov::a60dcf4e-1410-44cc-b587-faf94a8805c3" providerId="AD" clId="Web-{48ACC177-2EF9-20E2-3E40-5757ED3FB38F}" dt="2022-03-25T15:49:17.843" v="89"/>
          <ac:spMkLst>
            <pc:docMk/>
            <pc:sldMk cId="1135407202" sldId="360"/>
            <ac:spMk id="6" creationId="{37D85E20-0CF2-47A9-8933-49F122AC09CB}"/>
          </ac:spMkLst>
        </pc:spChg>
      </pc:sldChg>
      <pc:sldChg chg="modSp del">
        <pc:chgData name="Rojtas, Bryan" userId="S::rojtab01@montgomerycountymd.gov::a60dcf4e-1410-44cc-b587-faf94a8805c3" providerId="AD" clId="Web-{48ACC177-2EF9-20E2-3E40-5757ED3FB38F}" dt="2022-03-25T15:58:07.678" v="218"/>
        <pc:sldMkLst>
          <pc:docMk/>
          <pc:sldMk cId="3566388006" sldId="361"/>
        </pc:sldMkLst>
        <pc:spChg chg="mod">
          <ac:chgData name="Rojtas, Bryan" userId="S::rojtab01@montgomerycountymd.gov::a60dcf4e-1410-44cc-b587-faf94a8805c3" providerId="AD" clId="Web-{48ACC177-2EF9-20E2-3E40-5757ED3FB38F}" dt="2022-03-25T15:49:17.843" v="89"/>
          <ac:spMkLst>
            <pc:docMk/>
            <pc:sldMk cId="3566388006" sldId="361"/>
            <ac:spMk id="2" creationId="{ADF6FFC3-96E9-43FF-9BF1-739FED729B3A}"/>
          </ac:spMkLst>
        </pc:spChg>
      </pc:sldChg>
      <pc:sldChg chg="modSp">
        <pc:chgData name="Rojtas, Bryan" userId="S::rojtab01@montgomerycountymd.gov::a60dcf4e-1410-44cc-b587-faf94a8805c3" providerId="AD" clId="Web-{48ACC177-2EF9-20E2-3E40-5757ED3FB38F}" dt="2022-03-25T15:47:51.779" v="83" actId="20577"/>
        <pc:sldMkLst>
          <pc:docMk/>
          <pc:sldMk cId="1808235809" sldId="362"/>
        </pc:sldMkLst>
        <pc:spChg chg="mod">
          <ac:chgData name="Rojtas, Bryan" userId="S::rojtab01@montgomerycountymd.gov::a60dcf4e-1410-44cc-b587-faf94a8805c3" providerId="AD" clId="Web-{48ACC177-2EF9-20E2-3E40-5757ED3FB38F}" dt="2022-03-25T15:47:40.545" v="81" actId="20577"/>
          <ac:spMkLst>
            <pc:docMk/>
            <pc:sldMk cId="1808235809" sldId="362"/>
            <ac:spMk id="3" creationId="{F844B0AB-A4EE-4CEB-96B3-35A29F344AB6}"/>
          </ac:spMkLst>
        </pc:spChg>
        <pc:spChg chg="mod">
          <ac:chgData name="Rojtas, Bryan" userId="S::rojtab01@montgomerycountymd.gov::a60dcf4e-1410-44cc-b587-faf94a8805c3" providerId="AD" clId="Web-{48ACC177-2EF9-20E2-3E40-5757ED3FB38F}" dt="2022-03-25T15:47:51.779" v="83" actId="20577"/>
          <ac:spMkLst>
            <pc:docMk/>
            <pc:sldMk cId="1808235809" sldId="362"/>
            <ac:spMk id="6" creationId="{12CC4442-EF80-4688-A504-C8B2CA06E5FC}"/>
          </ac:spMkLst>
        </pc:spChg>
      </pc:sldChg>
      <pc:sldChg chg="modSp">
        <pc:chgData name="Rojtas, Bryan" userId="S::rojtab01@montgomerycountymd.gov::a60dcf4e-1410-44cc-b587-faf94a8805c3" providerId="AD" clId="Web-{48ACC177-2EF9-20E2-3E40-5757ED3FB38F}" dt="2022-03-25T15:50:17.328" v="97" actId="20577"/>
        <pc:sldMkLst>
          <pc:docMk/>
          <pc:sldMk cId="4276666525" sldId="364"/>
        </pc:sldMkLst>
        <pc:spChg chg="mod">
          <ac:chgData name="Rojtas, Bryan" userId="S::rojtab01@montgomerycountymd.gov::a60dcf4e-1410-44cc-b587-faf94a8805c3" providerId="AD" clId="Web-{48ACC177-2EF9-20E2-3E40-5757ED3FB38F}" dt="2022-03-25T15:50:17.328" v="97" actId="20577"/>
          <ac:spMkLst>
            <pc:docMk/>
            <pc:sldMk cId="4276666525" sldId="364"/>
            <ac:spMk id="3" creationId="{8D137E4A-4569-4A89-9697-AE9EAF7FC223}"/>
          </ac:spMkLst>
        </pc:spChg>
        <pc:spChg chg="mod">
          <ac:chgData name="Rojtas, Bryan" userId="S::rojtab01@montgomerycountymd.gov::a60dcf4e-1410-44cc-b587-faf94a8805c3" providerId="AD" clId="Web-{48ACC177-2EF9-20E2-3E40-5757ED3FB38F}" dt="2022-03-25T15:49:17.843" v="89"/>
          <ac:spMkLst>
            <pc:docMk/>
            <pc:sldMk cId="4276666525" sldId="364"/>
            <ac:spMk id="6" creationId="{D1E9DC02-DCC6-4A37-A925-642448D82007}"/>
          </ac:spMkLst>
        </pc:spChg>
      </pc:sldChg>
      <pc:sldChg chg="modSp">
        <pc:chgData name="Rojtas, Bryan" userId="S::rojtab01@montgomerycountymd.gov::a60dcf4e-1410-44cc-b587-faf94a8805c3" providerId="AD" clId="Web-{48ACC177-2EF9-20E2-3E40-5757ED3FB38F}" dt="2022-03-25T15:45:34.074" v="57" actId="20577"/>
        <pc:sldMkLst>
          <pc:docMk/>
          <pc:sldMk cId="3560724704" sldId="365"/>
        </pc:sldMkLst>
        <pc:spChg chg="mod">
          <ac:chgData name="Rojtas, Bryan" userId="S::rojtab01@montgomerycountymd.gov::a60dcf4e-1410-44cc-b587-faf94a8805c3" providerId="AD" clId="Web-{48ACC177-2EF9-20E2-3E40-5757ED3FB38F}" dt="2022-03-25T15:45:34.074" v="57" actId="20577"/>
          <ac:spMkLst>
            <pc:docMk/>
            <pc:sldMk cId="3560724704" sldId="365"/>
            <ac:spMk id="8" creationId="{738B1602-065C-462F-B246-8C95A98633FE}"/>
          </ac:spMkLst>
        </pc:spChg>
      </pc:sldChg>
      <pc:sldChg chg="delSp modSp">
        <pc:chgData name="Rojtas, Bryan" userId="S::rojtab01@montgomerycountymd.gov::a60dcf4e-1410-44cc-b587-faf94a8805c3" providerId="AD" clId="Web-{48ACC177-2EF9-20E2-3E40-5757ED3FB38F}" dt="2022-03-25T15:46:07.574" v="66"/>
        <pc:sldMkLst>
          <pc:docMk/>
          <pc:sldMk cId="369411206" sldId="366"/>
        </pc:sldMkLst>
        <pc:spChg chg="mod">
          <ac:chgData name="Rojtas, Bryan" userId="S::rojtab01@montgomerycountymd.gov::a60dcf4e-1410-44cc-b587-faf94a8805c3" providerId="AD" clId="Web-{48ACC177-2EF9-20E2-3E40-5757ED3FB38F}" dt="2022-03-25T15:45:43.402" v="58" actId="20577"/>
          <ac:spMkLst>
            <pc:docMk/>
            <pc:sldMk cId="369411206" sldId="366"/>
            <ac:spMk id="2" creationId="{B3BD6833-63FE-4ADE-A039-E313F098F3AE}"/>
          </ac:spMkLst>
        </pc:spChg>
        <pc:spChg chg="mod">
          <ac:chgData name="Rojtas, Bryan" userId="S::rojtab01@montgomerycountymd.gov::a60dcf4e-1410-44cc-b587-faf94a8805c3" providerId="AD" clId="Web-{48ACC177-2EF9-20E2-3E40-5757ED3FB38F}" dt="2022-03-25T15:45:49.543" v="60" actId="20577"/>
          <ac:spMkLst>
            <pc:docMk/>
            <pc:sldMk cId="369411206" sldId="366"/>
            <ac:spMk id="6" creationId="{8F723A4E-18E5-43B4-B731-6DBD3EFFB4D0}"/>
          </ac:spMkLst>
        </pc:spChg>
        <pc:spChg chg="del">
          <ac:chgData name="Rojtas, Bryan" userId="S::rojtab01@montgomerycountymd.gov::a60dcf4e-1410-44cc-b587-faf94a8805c3" providerId="AD" clId="Web-{48ACC177-2EF9-20E2-3E40-5757ED3FB38F}" dt="2022-03-25T15:46:07.574" v="66"/>
          <ac:spMkLst>
            <pc:docMk/>
            <pc:sldMk cId="369411206" sldId="366"/>
            <ac:spMk id="9" creationId="{A41D0964-AD52-4275-BD03-F58F9A6820F3}"/>
          </ac:spMkLst>
        </pc:spChg>
        <pc:spChg chg="del">
          <ac:chgData name="Rojtas, Bryan" userId="S::rojtab01@montgomerycountymd.gov::a60dcf4e-1410-44cc-b587-faf94a8805c3" providerId="AD" clId="Web-{48ACC177-2EF9-20E2-3E40-5757ED3FB38F}" dt="2022-03-25T15:46:05.512" v="65"/>
          <ac:spMkLst>
            <pc:docMk/>
            <pc:sldMk cId="369411206" sldId="366"/>
            <ac:spMk id="10" creationId="{0AC6B516-8787-43CB-BBAE-228AE8AA9A02}"/>
          </ac:spMkLst>
        </pc:spChg>
        <pc:spChg chg="del">
          <ac:chgData name="Rojtas, Bryan" userId="S::rojtab01@montgomerycountymd.gov::a60dcf4e-1410-44cc-b587-faf94a8805c3" providerId="AD" clId="Web-{48ACC177-2EF9-20E2-3E40-5757ED3FB38F}" dt="2022-03-25T15:45:58.309" v="63"/>
          <ac:spMkLst>
            <pc:docMk/>
            <pc:sldMk cId="369411206" sldId="366"/>
            <ac:spMk id="11" creationId="{1E0DBBEF-BB8C-4E8C-A67C-5F2C204AAD62}"/>
          </ac:spMkLst>
        </pc:spChg>
        <pc:spChg chg="del">
          <ac:chgData name="Rojtas, Bryan" userId="S::rojtab01@montgomerycountymd.gov::a60dcf4e-1410-44cc-b587-faf94a8805c3" providerId="AD" clId="Web-{48ACC177-2EF9-20E2-3E40-5757ED3FB38F}" dt="2022-03-25T15:46:02.715" v="64"/>
          <ac:spMkLst>
            <pc:docMk/>
            <pc:sldMk cId="369411206" sldId="366"/>
            <ac:spMk id="12" creationId="{E9CAD303-EDE3-4A22-A08F-43956E70F088}"/>
          </ac:spMkLst>
        </pc:spChg>
        <pc:picChg chg="del">
          <ac:chgData name="Rojtas, Bryan" userId="S::rojtab01@montgomerycountymd.gov::a60dcf4e-1410-44cc-b587-faf94a8805c3" providerId="AD" clId="Web-{48ACC177-2EF9-20E2-3E40-5757ED3FB38F}" dt="2022-03-25T15:45:55.215" v="62"/>
          <ac:picMkLst>
            <pc:docMk/>
            <pc:sldMk cId="369411206" sldId="366"/>
            <ac:picMk id="7" creationId="{0BE4D9D8-01D1-4F66-80EC-2FCEF0FF114C}"/>
          </ac:picMkLst>
        </pc:picChg>
        <pc:picChg chg="del">
          <ac:chgData name="Rojtas, Bryan" userId="S::rojtab01@montgomerycountymd.gov::a60dcf4e-1410-44cc-b587-faf94a8805c3" providerId="AD" clId="Web-{48ACC177-2EF9-20E2-3E40-5757ED3FB38F}" dt="2022-03-25T15:45:53.168" v="61"/>
          <ac:picMkLst>
            <pc:docMk/>
            <pc:sldMk cId="369411206" sldId="366"/>
            <ac:picMk id="8" creationId="{9AA23EF9-AD25-4204-8B51-55996F1FC224}"/>
          </ac:picMkLst>
        </pc:picChg>
      </pc:sldChg>
      <pc:sldChg chg="modSp">
        <pc:chgData name="Rojtas, Bryan" userId="S::rojtab01@montgomerycountymd.gov::a60dcf4e-1410-44cc-b587-faf94a8805c3" providerId="AD" clId="Web-{48ACC177-2EF9-20E2-3E40-5757ED3FB38F}" dt="2022-03-25T15:49:17.843" v="89"/>
        <pc:sldMkLst>
          <pc:docMk/>
          <pc:sldMk cId="575296070" sldId="367"/>
        </pc:sldMkLst>
        <pc:spChg chg="mod">
          <ac:chgData name="Rojtas, Bryan" userId="S::rojtab01@montgomerycountymd.gov::a60dcf4e-1410-44cc-b587-faf94a8805c3" providerId="AD" clId="Web-{48ACC177-2EF9-20E2-3E40-5757ED3FB38F}" dt="2022-03-25T15:49:17.843" v="89"/>
          <ac:spMkLst>
            <pc:docMk/>
            <pc:sldMk cId="575296070" sldId="367"/>
            <ac:spMk id="3" creationId="{604A51BA-619C-4962-83D1-7410C79BF750}"/>
          </ac:spMkLst>
        </pc:spChg>
      </pc:sldChg>
      <pc:sldChg chg="modSp">
        <pc:chgData name="Rojtas, Bryan" userId="S::rojtab01@montgomerycountymd.gov::a60dcf4e-1410-44cc-b587-faf94a8805c3" providerId="AD" clId="Web-{48ACC177-2EF9-20E2-3E40-5757ED3FB38F}" dt="2022-03-25T15:49:17.843" v="89"/>
        <pc:sldMkLst>
          <pc:docMk/>
          <pc:sldMk cId="4089335357" sldId="368"/>
        </pc:sldMkLst>
        <pc:spChg chg="mod">
          <ac:chgData name="Rojtas, Bryan" userId="S::rojtab01@montgomerycountymd.gov::a60dcf4e-1410-44cc-b587-faf94a8805c3" providerId="AD" clId="Web-{48ACC177-2EF9-20E2-3E40-5757ED3FB38F}" dt="2022-03-25T15:49:17.843" v="89"/>
          <ac:spMkLst>
            <pc:docMk/>
            <pc:sldMk cId="4089335357" sldId="368"/>
            <ac:spMk id="10" creationId="{1B8AC53A-26EE-4DA9-915A-3B89CC176FD3}"/>
          </ac:spMkLst>
        </pc:spChg>
      </pc:sldChg>
      <pc:sldChg chg="modSp">
        <pc:chgData name="Rojtas, Bryan" userId="S::rojtab01@montgomerycountymd.gov::a60dcf4e-1410-44cc-b587-faf94a8805c3" providerId="AD" clId="Web-{48ACC177-2EF9-20E2-3E40-5757ED3FB38F}" dt="2022-03-25T15:49:17.843" v="89"/>
        <pc:sldMkLst>
          <pc:docMk/>
          <pc:sldMk cId="2237383113" sldId="369"/>
        </pc:sldMkLst>
        <pc:spChg chg="mod">
          <ac:chgData name="Rojtas, Bryan" userId="S::rojtab01@montgomerycountymd.gov::a60dcf4e-1410-44cc-b587-faf94a8805c3" providerId="AD" clId="Web-{48ACC177-2EF9-20E2-3E40-5757ED3FB38F}" dt="2022-03-25T15:49:17.843" v="89"/>
          <ac:spMkLst>
            <pc:docMk/>
            <pc:sldMk cId="2237383113" sldId="369"/>
            <ac:spMk id="6" creationId="{5FE43679-8DD6-44E1-A777-393D598AAA93}"/>
          </ac:spMkLst>
        </pc:spChg>
      </pc:sldChg>
      <pc:sldChg chg="modSp del">
        <pc:chgData name="Rojtas, Bryan" userId="S::rojtab01@montgomerycountymd.gov::a60dcf4e-1410-44cc-b587-faf94a8805c3" providerId="AD" clId="Web-{48ACC177-2EF9-20E2-3E40-5757ED3FB38F}" dt="2022-03-25T15:58:07.694" v="236"/>
        <pc:sldMkLst>
          <pc:docMk/>
          <pc:sldMk cId="671263374" sldId="370"/>
        </pc:sldMkLst>
        <pc:spChg chg="mod">
          <ac:chgData name="Rojtas, Bryan" userId="S::rojtab01@montgomerycountymd.gov::a60dcf4e-1410-44cc-b587-faf94a8805c3" providerId="AD" clId="Web-{48ACC177-2EF9-20E2-3E40-5757ED3FB38F}" dt="2022-03-25T15:49:17.843" v="89"/>
          <ac:spMkLst>
            <pc:docMk/>
            <pc:sldMk cId="671263374" sldId="370"/>
            <ac:spMk id="5" creationId="{DE4B801D-7A12-4A23-9415-309DADD85969}"/>
          </ac:spMkLst>
        </pc:spChg>
      </pc:sldChg>
      <pc:sldChg chg="modSp del">
        <pc:chgData name="Rojtas, Bryan" userId="S::rojtab01@montgomerycountymd.gov::a60dcf4e-1410-44cc-b587-faf94a8805c3" providerId="AD" clId="Web-{48ACC177-2EF9-20E2-3E40-5757ED3FB38F}" dt="2022-03-25T15:58:07.663" v="205"/>
        <pc:sldMkLst>
          <pc:docMk/>
          <pc:sldMk cId="2134828011" sldId="371"/>
        </pc:sldMkLst>
        <pc:spChg chg="mod">
          <ac:chgData name="Rojtas, Bryan" userId="S::rojtab01@montgomerycountymd.gov::a60dcf4e-1410-44cc-b587-faf94a8805c3" providerId="AD" clId="Web-{48ACC177-2EF9-20E2-3E40-5757ED3FB38F}" dt="2022-03-25T15:49:17.843" v="89"/>
          <ac:spMkLst>
            <pc:docMk/>
            <pc:sldMk cId="2134828011" sldId="371"/>
            <ac:spMk id="6" creationId="{6F8B47D9-7F97-400E-8371-6096222C935C}"/>
          </ac:spMkLst>
        </pc:spChg>
      </pc:sldChg>
      <pc:sldChg chg="modSp del">
        <pc:chgData name="Rojtas, Bryan" userId="S::rojtab01@montgomerycountymd.gov::a60dcf4e-1410-44cc-b587-faf94a8805c3" providerId="AD" clId="Web-{48ACC177-2EF9-20E2-3E40-5757ED3FB38F}" dt="2022-03-25T15:58:07.663" v="209"/>
        <pc:sldMkLst>
          <pc:docMk/>
          <pc:sldMk cId="2296256619" sldId="372"/>
        </pc:sldMkLst>
        <pc:spChg chg="mod">
          <ac:chgData name="Rojtas, Bryan" userId="S::rojtab01@montgomerycountymd.gov::a60dcf4e-1410-44cc-b587-faf94a8805c3" providerId="AD" clId="Web-{48ACC177-2EF9-20E2-3E40-5757ED3FB38F}" dt="2022-03-25T15:49:17.843" v="89"/>
          <ac:spMkLst>
            <pc:docMk/>
            <pc:sldMk cId="2296256619" sldId="372"/>
            <ac:spMk id="6" creationId="{E33AC8DA-04F4-41D1-AB5D-405D30DEE0C7}"/>
          </ac:spMkLst>
        </pc:spChg>
      </pc:sldChg>
      <pc:sldChg chg="modSp del">
        <pc:chgData name="Rojtas, Bryan" userId="S::rojtab01@montgomerycountymd.gov::a60dcf4e-1410-44cc-b587-faf94a8805c3" providerId="AD" clId="Web-{48ACC177-2EF9-20E2-3E40-5757ED3FB38F}" dt="2022-03-25T15:58:07.647" v="201"/>
        <pc:sldMkLst>
          <pc:docMk/>
          <pc:sldMk cId="498504054" sldId="373"/>
        </pc:sldMkLst>
        <pc:spChg chg="mod">
          <ac:chgData name="Rojtas, Bryan" userId="S::rojtab01@montgomerycountymd.gov::a60dcf4e-1410-44cc-b587-faf94a8805c3" providerId="AD" clId="Web-{48ACC177-2EF9-20E2-3E40-5757ED3FB38F}" dt="2022-03-25T15:49:17.843" v="89"/>
          <ac:spMkLst>
            <pc:docMk/>
            <pc:sldMk cId="498504054" sldId="373"/>
            <ac:spMk id="6" creationId="{6EA53931-FD3D-4B7D-80FE-A7BDF95C8387}"/>
          </ac:spMkLst>
        </pc:spChg>
      </pc:sldChg>
      <pc:sldChg chg="modSp">
        <pc:chgData name="Rojtas, Bryan" userId="S::rojtab01@montgomerycountymd.gov::a60dcf4e-1410-44cc-b587-faf94a8805c3" providerId="AD" clId="Web-{48ACC177-2EF9-20E2-3E40-5757ED3FB38F}" dt="2022-03-25T15:49:17.843" v="89"/>
        <pc:sldMkLst>
          <pc:docMk/>
          <pc:sldMk cId="1232350676" sldId="374"/>
        </pc:sldMkLst>
        <pc:spChg chg="mod">
          <ac:chgData name="Rojtas, Bryan" userId="S::rojtab01@montgomerycountymd.gov::a60dcf4e-1410-44cc-b587-faf94a8805c3" providerId="AD" clId="Web-{48ACC177-2EF9-20E2-3E40-5757ED3FB38F}" dt="2022-03-25T15:49:17.843" v="89"/>
          <ac:spMkLst>
            <pc:docMk/>
            <pc:sldMk cId="1232350676" sldId="374"/>
            <ac:spMk id="3" creationId="{3C378C7E-B916-4BA6-BFFD-D98D211C6A08}"/>
          </ac:spMkLst>
        </pc:spChg>
      </pc:sldChg>
      <pc:sldChg chg="modSp">
        <pc:chgData name="Rojtas, Bryan" userId="S::rojtab01@montgomerycountymd.gov::a60dcf4e-1410-44cc-b587-faf94a8805c3" providerId="AD" clId="Web-{48ACC177-2EF9-20E2-3E40-5757ED3FB38F}" dt="2022-03-25T15:49:17.843" v="89"/>
        <pc:sldMkLst>
          <pc:docMk/>
          <pc:sldMk cId="951958766" sldId="375"/>
        </pc:sldMkLst>
        <pc:spChg chg="mod">
          <ac:chgData name="Rojtas, Bryan" userId="S::rojtab01@montgomerycountymd.gov::a60dcf4e-1410-44cc-b587-faf94a8805c3" providerId="AD" clId="Web-{48ACC177-2EF9-20E2-3E40-5757ED3FB38F}" dt="2022-03-25T15:49:17.843" v="89"/>
          <ac:spMkLst>
            <pc:docMk/>
            <pc:sldMk cId="951958766" sldId="375"/>
            <ac:spMk id="6" creationId="{75FF087A-A2E0-4D01-A62A-C61766B6C6C8}"/>
          </ac:spMkLst>
        </pc:spChg>
      </pc:sldChg>
      <pc:sldChg chg="addSp delSp modSp">
        <pc:chgData name="Rojtas, Bryan" userId="S::rojtab01@montgomerycountymd.gov::a60dcf4e-1410-44cc-b587-faf94a8805c3" providerId="AD" clId="Web-{48ACC177-2EF9-20E2-3E40-5757ED3FB38F}" dt="2022-03-25T15:44:30.464" v="50" actId="20577"/>
        <pc:sldMkLst>
          <pc:docMk/>
          <pc:sldMk cId="505881779" sldId="376"/>
        </pc:sldMkLst>
        <pc:spChg chg="mod">
          <ac:chgData name="Rojtas, Bryan" userId="S::rojtab01@montgomerycountymd.gov::a60dcf4e-1410-44cc-b587-faf94a8805c3" providerId="AD" clId="Web-{48ACC177-2EF9-20E2-3E40-5757ED3FB38F}" dt="2022-03-25T15:44:30.464" v="50" actId="20577"/>
          <ac:spMkLst>
            <pc:docMk/>
            <pc:sldMk cId="505881779" sldId="376"/>
            <ac:spMk id="3" creationId="{330C40DD-1677-49B0-94D9-4296A89DD53F}"/>
          </ac:spMkLst>
        </pc:spChg>
        <pc:spChg chg="add del">
          <ac:chgData name="Rojtas, Bryan" userId="S::rojtab01@montgomerycountymd.gov::a60dcf4e-1410-44cc-b587-faf94a8805c3" providerId="AD" clId="Web-{48ACC177-2EF9-20E2-3E40-5757ED3FB38F}" dt="2022-03-25T15:43:53.635" v="45"/>
          <ac:spMkLst>
            <pc:docMk/>
            <pc:sldMk cId="505881779" sldId="376"/>
            <ac:spMk id="5" creationId="{14119D53-521C-44D0-833F-B7C641EAA220}"/>
          </ac:spMkLst>
        </pc:spChg>
        <pc:spChg chg="mod">
          <ac:chgData name="Rojtas, Bryan" userId="S::rojtab01@montgomerycountymd.gov::a60dcf4e-1410-44cc-b587-faf94a8805c3" providerId="AD" clId="Web-{48ACC177-2EF9-20E2-3E40-5757ED3FB38F}" dt="2022-03-25T15:43:44.604" v="42" actId="20577"/>
          <ac:spMkLst>
            <pc:docMk/>
            <pc:sldMk cId="505881779" sldId="376"/>
            <ac:spMk id="7" creationId="{E343AA4A-AA17-4388-9102-0EE56A3E753F}"/>
          </ac:spMkLst>
        </pc:spChg>
      </pc:sldChg>
      <pc:sldChg chg="modSp del">
        <pc:chgData name="Rojtas, Bryan" userId="S::rojtab01@montgomerycountymd.gov::a60dcf4e-1410-44cc-b587-faf94a8805c3" providerId="AD" clId="Web-{48ACC177-2EF9-20E2-3E40-5757ED3FB38F}" dt="2022-03-25T15:58:07.663" v="208"/>
        <pc:sldMkLst>
          <pc:docMk/>
          <pc:sldMk cId="4157197903" sldId="377"/>
        </pc:sldMkLst>
        <pc:spChg chg="mod">
          <ac:chgData name="Rojtas, Bryan" userId="S::rojtab01@montgomerycountymd.gov::a60dcf4e-1410-44cc-b587-faf94a8805c3" providerId="AD" clId="Web-{48ACC177-2EF9-20E2-3E40-5757ED3FB38F}" dt="2022-03-25T15:49:17.843" v="89"/>
          <ac:spMkLst>
            <pc:docMk/>
            <pc:sldMk cId="4157197903" sldId="377"/>
            <ac:spMk id="8" creationId="{AF00EFE1-24B9-45DD-9CE7-4D46C609E6BD}"/>
          </ac:spMkLst>
        </pc:spChg>
      </pc:sldChg>
      <pc:sldChg chg="modSp del">
        <pc:chgData name="Rojtas, Bryan" userId="S::rojtab01@montgomerycountymd.gov::a60dcf4e-1410-44cc-b587-faf94a8805c3" providerId="AD" clId="Web-{48ACC177-2EF9-20E2-3E40-5757ED3FB38F}" dt="2022-03-25T15:58:07.663" v="204"/>
        <pc:sldMkLst>
          <pc:docMk/>
          <pc:sldMk cId="1614085132" sldId="378"/>
        </pc:sldMkLst>
        <pc:spChg chg="mod">
          <ac:chgData name="Rojtas, Bryan" userId="S::rojtab01@montgomerycountymd.gov::a60dcf4e-1410-44cc-b587-faf94a8805c3" providerId="AD" clId="Web-{48ACC177-2EF9-20E2-3E40-5757ED3FB38F}" dt="2022-03-25T15:49:17.843" v="89"/>
          <ac:spMkLst>
            <pc:docMk/>
            <pc:sldMk cId="1614085132" sldId="378"/>
            <ac:spMk id="6" creationId="{5001A0A7-23B2-48C6-B721-1A85F851E8A3}"/>
          </ac:spMkLst>
        </pc:spChg>
      </pc:sldChg>
      <pc:sldChg chg="modSp del">
        <pc:chgData name="Rojtas, Bryan" userId="S::rojtab01@montgomerycountymd.gov::a60dcf4e-1410-44cc-b587-faf94a8805c3" providerId="AD" clId="Web-{48ACC177-2EF9-20E2-3E40-5757ED3FB38F}" dt="2022-03-25T15:58:07.647" v="202"/>
        <pc:sldMkLst>
          <pc:docMk/>
          <pc:sldMk cId="3999496191" sldId="379"/>
        </pc:sldMkLst>
        <pc:spChg chg="mod">
          <ac:chgData name="Rojtas, Bryan" userId="S::rojtab01@montgomerycountymd.gov::a60dcf4e-1410-44cc-b587-faf94a8805c3" providerId="AD" clId="Web-{48ACC177-2EF9-20E2-3E40-5757ED3FB38F}" dt="2022-03-25T15:49:17.843" v="89"/>
          <ac:spMkLst>
            <pc:docMk/>
            <pc:sldMk cId="3999496191" sldId="379"/>
            <ac:spMk id="6" creationId="{1EBE546D-326B-4457-A54D-7F5868DC0873}"/>
          </ac:spMkLst>
        </pc:spChg>
      </pc:sldChg>
      <pc:sldChg chg="modSp">
        <pc:chgData name="Rojtas, Bryan" userId="S::rojtab01@montgomerycountymd.gov::a60dcf4e-1410-44cc-b587-faf94a8805c3" providerId="AD" clId="Web-{48ACC177-2EF9-20E2-3E40-5757ED3FB38F}" dt="2022-03-25T15:45:02.011" v="52" actId="20577"/>
        <pc:sldMkLst>
          <pc:docMk/>
          <pc:sldMk cId="1892640464" sldId="381"/>
        </pc:sldMkLst>
        <pc:spChg chg="mod">
          <ac:chgData name="Rojtas, Bryan" userId="S::rojtab01@montgomerycountymd.gov::a60dcf4e-1410-44cc-b587-faf94a8805c3" providerId="AD" clId="Web-{48ACC177-2EF9-20E2-3E40-5757ED3FB38F}" dt="2022-03-25T15:45:02.011" v="52" actId="20577"/>
          <ac:spMkLst>
            <pc:docMk/>
            <pc:sldMk cId="1892640464" sldId="381"/>
            <ac:spMk id="16" creationId="{76C83704-E25C-480F-B513-46EF882CB4F8}"/>
          </ac:spMkLst>
        </pc:spChg>
      </pc:sldChg>
      <pc:sldChg chg="modSp">
        <pc:chgData name="Rojtas, Bryan" userId="S::rojtab01@montgomerycountymd.gov::a60dcf4e-1410-44cc-b587-faf94a8805c3" providerId="AD" clId="Web-{48ACC177-2EF9-20E2-3E40-5757ED3FB38F}" dt="2022-03-25T15:49:17.843" v="89"/>
        <pc:sldMkLst>
          <pc:docMk/>
          <pc:sldMk cId="3892798057" sldId="382"/>
        </pc:sldMkLst>
        <pc:spChg chg="mod">
          <ac:chgData name="Rojtas, Bryan" userId="S::rojtab01@montgomerycountymd.gov::a60dcf4e-1410-44cc-b587-faf94a8805c3" providerId="AD" clId="Web-{48ACC177-2EF9-20E2-3E40-5757ED3FB38F}" dt="2022-03-25T15:49:17.843" v="89"/>
          <ac:spMkLst>
            <pc:docMk/>
            <pc:sldMk cId="3892798057" sldId="382"/>
            <ac:spMk id="5" creationId="{9138C866-7284-4E1A-B6E3-B8CD94E3EED9}"/>
          </ac:spMkLst>
        </pc:spChg>
      </pc:sldChg>
      <pc:sldChg chg="modSp">
        <pc:chgData name="Rojtas, Bryan" userId="S::rojtab01@montgomerycountymd.gov::a60dcf4e-1410-44cc-b587-faf94a8805c3" providerId="AD" clId="Web-{48ACC177-2EF9-20E2-3E40-5757ED3FB38F}" dt="2022-03-25T15:49:17.843" v="89"/>
        <pc:sldMkLst>
          <pc:docMk/>
          <pc:sldMk cId="810240498" sldId="383"/>
        </pc:sldMkLst>
        <pc:spChg chg="mod">
          <ac:chgData name="Rojtas, Bryan" userId="S::rojtab01@montgomerycountymd.gov::a60dcf4e-1410-44cc-b587-faf94a8805c3" providerId="AD" clId="Web-{48ACC177-2EF9-20E2-3E40-5757ED3FB38F}" dt="2022-03-25T15:49:17.843" v="89"/>
          <ac:spMkLst>
            <pc:docMk/>
            <pc:sldMk cId="810240498" sldId="383"/>
            <ac:spMk id="6" creationId="{C05271C5-00ED-455A-9C1F-2E8671CA874A}"/>
          </ac:spMkLst>
        </pc:spChg>
      </pc:sldChg>
      <pc:sldChg chg="modSp">
        <pc:chgData name="Rojtas, Bryan" userId="S::rojtab01@montgomerycountymd.gov::a60dcf4e-1410-44cc-b587-faf94a8805c3" providerId="AD" clId="Web-{48ACC177-2EF9-20E2-3E40-5757ED3FB38F}" dt="2022-03-25T15:49:17.843" v="89"/>
        <pc:sldMkLst>
          <pc:docMk/>
          <pc:sldMk cId="2203193125" sldId="384"/>
        </pc:sldMkLst>
        <pc:spChg chg="mod">
          <ac:chgData name="Rojtas, Bryan" userId="S::rojtab01@montgomerycountymd.gov::a60dcf4e-1410-44cc-b587-faf94a8805c3" providerId="AD" clId="Web-{48ACC177-2EF9-20E2-3E40-5757ED3FB38F}" dt="2022-03-25T15:49:17.843" v="89"/>
          <ac:spMkLst>
            <pc:docMk/>
            <pc:sldMk cId="2203193125" sldId="384"/>
            <ac:spMk id="5" creationId="{26700000-CF0E-479B-B73E-DE2EACA71F5D}"/>
          </ac:spMkLst>
        </pc:spChg>
      </pc:sldChg>
      <pc:sldChg chg="addSp delSp modSp">
        <pc:chgData name="Rojtas, Bryan" userId="S::rojtab01@montgomerycountymd.gov::a60dcf4e-1410-44cc-b587-faf94a8805c3" providerId="AD" clId="Web-{48ACC177-2EF9-20E2-3E40-5757ED3FB38F}" dt="2022-03-25T17:16:43.339" v="1242" actId="14100"/>
        <pc:sldMkLst>
          <pc:docMk/>
          <pc:sldMk cId="1534685772" sldId="385"/>
        </pc:sldMkLst>
        <pc:spChg chg="mod">
          <ac:chgData name="Rojtas, Bryan" userId="S::rojtab01@montgomerycountymd.gov::a60dcf4e-1410-44cc-b587-faf94a8805c3" providerId="AD" clId="Web-{48ACC177-2EF9-20E2-3E40-5757ED3FB38F}" dt="2022-03-25T15:49:17.843" v="89"/>
          <ac:spMkLst>
            <pc:docMk/>
            <pc:sldMk cId="1534685772" sldId="385"/>
            <ac:spMk id="6" creationId="{A3A77D5B-982A-4736-89B0-A3C84CA68CDF}"/>
          </ac:spMkLst>
        </pc:spChg>
        <pc:picChg chg="add mod">
          <ac:chgData name="Rojtas, Bryan" userId="S::rojtab01@montgomerycountymd.gov::a60dcf4e-1410-44cc-b587-faf94a8805c3" providerId="AD" clId="Web-{48ACC177-2EF9-20E2-3E40-5757ED3FB38F}" dt="2022-03-25T17:16:43.339" v="1242" actId="14100"/>
          <ac:picMkLst>
            <pc:docMk/>
            <pc:sldMk cId="1534685772" sldId="385"/>
            <ac:picMk id="4" creationId="{E6010485-863A-4DF7-851E-574939AD9C27}"/>
          </ac:picMkLst>
        </pc:picChg>
        <pc:picChg chg="del">
          <ac:chgData name="Rojtas, Bryan" userId="S::rojtab01@montgomerycountymd.gov::a60dcf4e-1410-44cc-b587-faf94a8805c3" providerId="AD" clId="Web-{48ACC177-2EF9-20E2-3E40-5757ED3FB38F}" dt="2022-03-25T17:16:25.745" v="1238"/>
          <ac:picMkLst>
            <pc:docMk/>
            <pc:sldMk cId="1534685772" sldId="385"/>
            <ac:picMk id="5" creationId="{9E1027D4-7A4E-481F-94AB-7BD10E0B71FF}"/>
          </ac:picMkLst>
        </pc:picChg>
      </pc:sldChg>
      <pc:sldChg chg="modSp del">
        <pc:chgData name="Rojtas, Bryan" userId="S::rojtab01@montgomerycountymd.gov::a60dcf4e-1410-44cc-b587-faf94a8805c3" providerId="AD" clId="Web-{48ACC177-2EF9-20E2-3E40-5757ED3FB38F}" dt="2022-03-25T15:58:07.694" v="238"/>
        <pc:sldMkLst>
          <pc:docMk/>
          <pc:sldMk cId="4191132903" sldId="386"/>
        </pc:sldMkLst>
        <pc:spChg chg="mod">
          <ac:chgData name="Rojtas, Bryan" userId="S::rojtab01@montgomerycountymd.gov::a60dcf4e-1410-44cc-b587-faf94a8805c3" providerId="AD" clId="Web-{48ACC177-2EF9-20E2-3E40-5757ED3FB38F}" dt="2022-03-25T15:49:17.843" v="89"/>
          <ac:spMkLst>
            <pc:docMk/>
            <pc:sldMk cId="4191132903" sldId="386"/>
            <ac:spMk id="6" creationId="{DACCAE61-7B20-4D80-B15A-5DE9DE30EDE6}"/>
          </ac:spMkLst>
        </pc:spChg>
      </pc:sldChg>
      <pc:sldChg chg="modSp del">
        <pc:chgData name="Rojtas, Bryan" userId="S::rojtab01@montgomerycountymd.gov::a60dcf4e-1410-44cc-b587-faf94a8805c3" providerId="AD" clId="Web-{48ACC177-2EF9-20E2-3E40-5757ED3FB38F}" dt="2022-03-25T15:58:07.694" v="235"/>
        <pc:sldMkLst>
          <pc:docMk/>
          <pc:sldMk cId="1564213811" sldId="387"/>
        </pc:sldMkLst>
        <pc:spChg chg="mod">
          <ac:chgData name="Rojtas, Bryan" userId="S::rojtab01@montgomerycountymd.gov::a60dcf4e-1410-44cc-b587-faf94a8805c3" providerId="AD" clId="Web-{48ACC177-2EF9-20E2-3E40-5757ED3FB38F}" dt="2022-03-25T15:49:17.843" v="89"/>
          <ac:spMkLst>
            <pc:docMk/>
            <pc:sldMk cId="1564213811" sldId="387"/>
            <ac:spMk id="5" creationId="{5936FE7D-47BD-4BA1-BB7F-C8198D97E221}"/>
          </ac:spMkLst>
        </pc:spChg>
      </pc:sldChg>
      <pc:sldChg chg="modSp">
        <pc:chgData name="Rojtas, Bryan" userId="S::rojtab01@montgomerycountymd.gov::a60dcf4e-1410-44cc-b587-faf94a8805c3" providerId="AD" clId="Web-{48ACC177-2EF9-20E2-3E40-5757ED3FB38F}" dt="2022-03-25T15:45:05.480" v="53" actId="20577"/>
        <pc:sldMkLst>
          <pc:docMk/>
          <pc:sldMk cId="3330674179" sldId="388"/>
        </pc:sldMkLst>
        <pc:spChg chg="mod">
          <ac:chgData name="Rojtas, Bryan" userId="S::rojtab01@montgomerycountymd.gov::a60dcf4e-1410-44cc-b587-faf94a8805c3" providerId="AD" clId="Web-{48ACC177-2EF9-20E2-3E40-5757ED3FB38F}" dt="2022-03-25T15:45:05.480" v="53" actId="20577"/>
          <ac:spMkLst>
            <pc:docMk/>
            <pc:sldMk cId="3330674179" sldId="388"/>
            <ac:spMk id="3" creationId="{59E12019-D972-4C86-AA2C-A1FEEE55A487}"/>
          </ac:spMkLst>
        </pc:spChg>
      </pc:sldChg>
      <pc:sldChg chg="modSp">
        <pc:chgData name="Rojtas, Bryan" userId="S::rojtab01@montgomerycountymd.gov::a60dcf4e-1410-44cc-b587-faf94a8805c3" providerId="AD" clId="Web-{48ACC177-2EF9-20E2-3E40-5757ED3FB38F}" dt="2022-03-25T15:48:38.327" v="87" actId="20577"/>
        <pc:sldMkLst>
          <pc:docMk/>
          <pc:sldMk cId="111076640" sldId="390"/>
        </pc:sldMkLst>
        <pc:spChg chg="mod">
          <ac:chgData name="Rojtas, Bryan" userId="S::rojtab01@montgomerycountymd.gov::a60dcf4e-1410-44cc-b587-faf94a8805c3" providerId="AD" clId="Web-{48ACC177-2EF9-20E2-3E40-5757ED3FB38F}" dt="2022-03-25T15:48:38.327" v="87" actId="20577"/>
          <ac:spMkLst>
            <pc:docMk/>
            <pc:sldMk cId="111076640" sldId="390"/>
            <ac:spMk id="3" creationId="{B7992C62-8FFF-49A0-826A-1D7D75F806EA}"/>
          </ac:spMkLst>
        </pc:spChg>
      </pc:sldChg>
      <pc:sldChg chg="modSp">
        <pc:chgData name="Rojtas, Bryan" userId="S::rojtab01@montgomerycountymd.gov::a60dcf4e-1410-44cc-b587-faf94a8805c3" providerId="AD" clId="Web-{48ACC177-2EF9-20E2-3E40-5757ED3FB38F}" dt="2022-03-25T15:49:17.843" v="89"/>
        <pc:sldMkLst>
          <pc:docMk/>
          <pc:sldMk cId="1762599462" sldId="392"/>
        </pc:sldMkLst>
        <pc:spChg chg="mod">
          <ac:chgData name="Rojtas, Bryan" userId="S::rojtab01@montgomerycountymd.gov::a60dcf4e-1410-44cc-b587-faf94a8805c3" providerId="AD" clId="Web-{48ACC177-2EF9-20E2-3E40-5757ED3FB38F}" dt="2022-03-25T15:49:17.843" v="89"/>
          <ac:spMkLst>
            <pc:docMk/>
            <pc:sldMk cId="1762599462" sldId="392"/>
            <ac:spMk id="6" creationId="{F5C79F96-6A29-40AA-9B8B-B487D57664EE}"/>
          </ac:spMkLst>
        </pc:spChg>
      </pc:sldChg>
      <pc:sldChg chg="modSp">
        <pc:chgData name="Rojtas, Bryan" userId="S::rojtab01@montgomerycountymd.gov::a60dcf4e-1410-44cc-b587-faf94a8805c3" providerId="AD" clId="Web-{48ACC177-2EF9-20E2-3E40-5757ED3FB38F}" dt="2022-03-25T15:49:17.843" v="89"/>
        <pc:sldMkLst>
          <pc:docMk/>
          <pc:sldMk cId="809527852" sldId="393"/>
        </pc:sldMkLst>
        <pc:spChg chg="mod">
          <ac:chgData name="Rojtas, Bryan" userId="S::rojtab01@montgomerycountymd.gov::a60dcf4e-1410-44cc-b587-faf94a8805c3" providerId="AD" clId="Web-{48ACC177-2EF9-20E2-3E40-5757ED3FB38F}" dt="2022-03-25T15:49:17.843" v="89"/>
          <ac:spMkLst>
            <pc:docMk/>
            <pc:sldMk cId="809527852" sldId="393"/>
            <ac:spMk id="5" creationId="{151670A1-EB3D-4839-A8D4-61480F84F47B}"/>
          </ac:spMkLst>
        </pc:spChg>
      </pc:sldChg>
      <pc:sldChg chg="modSp">
        <pc:chgData name="Rojtas, Bryan" userId="S::rojtab01@montgomerycountymd.gov::a60dcf4e-1410-44cc-b587-faf94a8805c3" providerId="AD" clId="Web-{48ACC177-2EF9-20E2-3E40-5757ED3FB38F}" dt="2022-03-25T15:45:12.855" v="54" actId="20577"/>
        <pc:sldMkLst>
          <pc:docMk/>
          <pc:sldMk cId="1653097405" sldId="394"/>
        </pc:sldMkLst>
        <pc:spChg chg="mod">
          <ac:chgData name="Rojtas, Bryan" userId="S::rojtab01@montgomerycountymd.gov::a60dcf4e-1410-44cc-b587-faf94a8805c3" providerId="AD" clId="Web-{48ACC177-2EF9-20E2-3E40-5757ED3FB38F}" dt="2022-03-25T15:45:12.855" v="54" actId="20577"/>
          <ac:spMkLst>
            <pc:docMk/>
            <pc:sldMk cId="1653097405" sldId="394"/>
            <ac:spMk id="5" creationId="{8E45DF91-BFFE-4B97-8000-5390CA01D355}"/>
          </ac:spMkLst>
        </pc:spChg>
      </pc:sldChg>
      <pc:sldChg chg="modSp">
        <pc:chgData name="Rojtas, Bryan" userId="S::rojtab01@montgomerycountymd.gov::a60dcf4e-1410-44cc-b587-faf94a8805c3" providerId="AD" clId="Web-{48ACC177-2EF9-20E2-3E40-5757ED3FB38F}" dt="2022-03-25T15:45:19.121" v="55" actId="20577"/>
        <pc:sldMkLst>
          <pc:docMk/>
          <pc:sldMk cId="1565925412" sldId="395"/>
        </pc:sldMkLst>
        <pc:spChg chg="mod">
          <ac:chgData name="Rojtas, Bryan" userId="S::rojtab01@montgomerycountymd.gov::a60dcf4e-1410-44cc-b587-faf94a8805c3" providerId="AD" clId="Web-{48ACC177-2EF9-20E2-3E40-5757ED3FB38F}" dt="2022-03-25T15:45:19.121" v="55" actId="20577"/>
          <ac:spMkLst>
            <pc:docMk/>
            <pc:sldMk cId="1565925412" sldId="395"/>
            <ac:spMk id="2" creationId="{D9DB0EB8-0429-49F6-B6AB-728C9D70B091}"/>
          </ac:spMkLst>
        </pc:spChg>
      </pc:sldChg>
      <pc:sldChg chg="delSp modSp">
        <pc:chgData name="Rojtas, Bryan" userId="S::rojtab01@montgomerycountymd.gov::a60dcf4e-1410-44cc-b587-faf94a8805c3" providerId="AD" clId="Web-{48ACC177-2EF9-20E2-3E40-5757ED3FB38F}" dt="2022-03-25T15:44:14.917" v="47" actId="20577"/>
        <pc:sldMkLst>
          <pc:docMk/>
          <pc:sldMk cId="773271038" sldId="396"/>
        </pc:sldMkLst>
        <pc:spChg chg="mod">
          <ac:chgData name="Rojtas, Bryan" userId="S::rojtab01@montgomerycountymd.gov::a60dcf4e-1410-44cc-b587-faf94a8805c3" providerId="AD" clId="Web-{48ACC177-2EF9-20E2-3E40-5757ED3FB38F}" dt="2022-03-25T15:44:14.917" v="47" actId="20577"/>
          <ac:spMkLst>
            <pc:docMk/>
            <pc:sldMk cId="773271038" sldId="396"/>
            <ac:spMk id="5" creationId="{43542B5E-CC29-4410-A6B7-5BA6BB9A8B29}"/>
          </ac:spMkLst>
        </pc:spChg>
        <pc:picChg chg="del">
          <ac:chgData name="Rojtas, Bryan" userId="S::rojtab01@montgomerycountymd.gov::a60dcf4e-1410-44cc-b587-faf94a8805c3" providerId="AD" clId="Web-{48ACC177-2EF9-20E2-3E40-5757ED3FB38F}" dt="2022-03-25T15:42:46.619" v="38"/>
          <ac:picMkLst>
            <pc:docMk/>
            <pc:sldMk cId="773271038" sldId="396"/>
            <ac:picMk id="6" creationId="{9C1B0525-B5B8-4D28-B117-CAAFF7F7A680}"/>
          </ac:picMkLst>
        </pc:picChg>
      </pc:sldChg>
      <pc:sldChg chg="delSp modSp">
        <pc:chgData name="Rojtas, Bryan" userId="S::rojtab01@montgomerycountymd.gov::a60dcf4e-1410-44cc-b587-faf94a8805c3" providerId="AD" clId="Web-{48ACC177-2EF9-20E2-3E40-5757ED3FB38F}" dt="2022-03-25T15:44:24.385" v="49" actId="20577"/>
        <pc:sldMkLst>
          <pc:docMk/>
          <pc:sldMk cId="2303173529" sldId="397"/>
        </pc:sldMkLst>
        <pc:spChg chg="mod">
          <ac:chgData name="Rojtas, Bryan" userId="S::rojtab01@montgomerycountymd.gov::a60dcf4e-1410-44cc-b587-faf94a8805c3" providerId="AD" clId="Web-{48ACC177-2EF9-20E2-3E40-5757ED3FB38F}" dt="2022-03-25T15:44:24.385" v="49" actId="20577"/>
          <ac:spMkLst>
            <pc:docMk/>
            <pc:sldMk cId="2303173529" sldId="397"/>
            <ac:spMk id="5" creationId="{491CD761-23E1-409E-B531-B7D99B47B659}"/>
          </ac:spMkLst>
        </pc:spChg>
        <pc:picChg chg="del">
          <ac:chgData name="Rojtas, Bryan" userId="S::rojtab01@montgomerycountymd.gov::a60dcf4e-1410-44cc-b587-faf94a8805c3" providerId="AD" clId="Web-{48ACC177-2EF9-20E2-3E40-5757ED3FB38F}" dt="2022-03-25T15:43:16.588" v="40"/>
          <ac:picMkLst>
            <pc:docMk/>
            <pc:sldMk cId="2303173529" sldId="397"/>
            <ac:picMk id="10" creationId="{4E75078E-FD72-4550-BF1F-F40EB02BE069}"/>
          </ac:picMkLst>
        </pc:picChg>
      </pc:sldChg>
      <pc:sldChg chg="delSp modSp">
        <pc:chgData name="Rojtas, Bryan" userId="S::rojtab01@montgomerycountymd.gov::a60dcf4e-1410-44cc-b587-faf94a8805c3" providerId="AD" clId="Web-{48ACC177-2EF9-20E2-3E40-5757ED3FB38F}" dt="2022-03-25T15:44:19.651" v="48" actId="20577"/>
        <pc:sldMkLst>
          <pc:docMk/>
          <pc:sldMk cId="3413434798" sldId="398"/>
        </pc:sldMkLst>
        <pc:spChg chg="mod">
          <ac:chgData name="Rojtas, Bryan" userId="S::rojtab01@montgomerycountymd.gov::a60dcf4e-1410-44cc-b587-faf94a8805c3" providerId="AD" clId="Web-{48ACC177-2EF9-20E2-3E40-5757ED3FB38F}" dt="2022-03-25T15:44:19.651" v="48" actId="20577"/>
          <ac:spMkLst>
            <pc:docMk/>
            <pc:sldMk cId="3413434798" sldId="398"/>
            <ac:spMk id="6" creationId="{3A55882A-5941-4A9F-A014-0ED782DC48EC}"/>
          </ac:spMkLst>
        </pc:spChg>
        <pc:picChg chg="del">
          <ac:chgData name="Rojtas, Bryan" userId="S::rojtab01@montgomerycountymd.gov::a60dcf4e-1410-44cc-b587-faf94a8805c3" providerId="AD" clId="Web-{48ACC177-2EF9-20E2-3E40-5757ED3FB38F}" dt="2022-03-25T15:42:56.650" v="39"/>
          <ac:picMkLst>
            <pc:docMk/>
            <pc:sldMk cId="3413434798" sldId="398"/>
            <ac:picMk id="8" creationId="{4692A544-450C-49C2-9617-5CDD227BE3DD}"/>
          </ac:picMkLst>
        </pc:picChg>
      </pc:sldChg>
      <pc:sldChg chg="modSp">
        <pc:chgData name="Rojtas, Bryan" userId="S::rojtab01@montgomerycountymd.gov::a60dcf4e-1410-44cc-b587-faf94a8805c3" providerId="AD" clId="Web-{48ACC177-2EF9-20E2-3E40-5757ED3FB38F}" dt="2022-03-25T15:49:17.843" v="89"/>
        <pc:sldMkLst>
          <pc:docMk/>
          <pc:sldMk cId="102801808" sldId="399"/>
        </pc:sldMkLst>
        <pc:spChg chg="mod">
          <ac:chgData name="Rojtas, Bryan" userId="S::rojtab01@montgomerycountymd.gov::a60dcf4e-1410-44cc-b587-faf94a8805c3" providerId="AD" clId="Web-{48ACC177-2EF9-20E2-3E40-5757ED3FB38F}" dt="2022-03-25T15:49:17.843" v="89"/>
          <ac:spMkLst>
            <pc:docMk/>
            <pc:sldMk cId="102801808" sldId="399"/>
            <ac:spMk id="5" creationId="{D8A098C0-84E8-452E-89C2-14C45EA77C8E}"/>
          </ac:spMkLst>
        </pc:spChg>
      </pc:sldChg>
      <pc:sldChg chg="modSp del">
        <pc:chgData name="Rojtas, Bryan" userId="S::rojtab01@montgomerycountymd.gov::a60dcf4e-1410-44cc-b587-faf94a8805c3" providerId="AD" clId="Web-{48ACC177-2EF9-20E2-3E40-5757ED3FB38F}" dt="2022-03-25T15:58:07.678" v="215"/>
        <pc:sldMkLst>
          <pc:docMk/>
          <pc:sldMk cId="2852358469" sldId="400"/>
        </pc:sldMkLst>
        <pc:spChg chg="mod">
          <ac:chgData name="Rojtas, Bryan" userId="S::rojtab01@montgomerycountymd.gov::a60dcf4e-1410-44cc-b587-faf94a8805c3" providerId="AD" clId="Web-{48ACC177-2EF9-20E2-3E40-5757ED3FB38F}" dt="2022-03-25T15:49:17.843" v="89"/>
          <ac:spMkLst>
            <pc:docMk/>
            <pc:sldMk cId="2852358469" sldId="400"/>
            <ac:spMk id="3" creationId="{A545FD93-63FA-4EA7-A9DD-0743CC941383}"/>
          </ac:spMkLst>
        </pc:spChg>
      </pc:sldChg>
      <pc:sldChg chg="modSp del">
        <pc:chgData name="Rojtas, Bryan" userId="S::rojtab01@montgomerycountymd.gov::a60dcf4e-1410-44cc-b587-faf94a8805c3" providerId="AD" clId="Web-{48ACC177-2EF9-20E2-3E40-5757ED3FB38F}" dt="2022-03-25T15:58:07.678" v="217"/>
        <pc:sldMkLst>
          <pc:docMk/>
          <pc:sldMk cId="1937226471" sldId="401"/>
        </pc:sldMkLst>
        <pc:spChg chg="mod">
          <ac:chgData name="Rojtas, Bryan" userId="S::rojtab01@montgomerycountymd.gov::a60dcf4e-1410-44cc-b587-faf94a8805c3" providerId="AD" clId="Web-{48ACC177-2EF9-20E2-3E40-5757ED3FB38F}" dt="2022-03-25T15:49:17.843" v="89"/>
          <ac:spMkLst>
            <pc:docMk/>
            <pc:sldMk cId="1937226471" sldId="401"/>
            <ac:spMk id="2" creationId="{59143513-B214-48DF-ABA7-AA2CF78C52A2}"/>
          </ac:spMkLst>
        </pc:spChg>
      </pc:sldChg>
      <pc:sldChg chg="modSp">
        <pc:chgData name="Rojtas, Bryan" userId="S::rojtab01@montgomerycountymd.gov::a60dcf4e-1410-44cc-b587-faf94a8805c3" providerId="AD" clId="Web-{48ACC177-2EF9-20E2-3E40-5757ED3FB38F}" dt="2022-03-25T15:49:17.843" v="89"/>
        <pc:sldMkLst>
          <pc:docMk/>
          <pc:sldMk cId="540258762" sldId="402"/>
        </pc:sldMkLst>
        <pc:spChg chg="mod">
          <ac:chgData name="Rojtas, Bryan" userId="S::rojtab01@montgomerycountymd.gov::a60dcf4e-1410-44cc-b587-faf94a8805c3" providerId="AD" clId="Web-{48ACC177-2EF9-20E2-3E40-5757ED3FB38F}" dt="2022-03-25T15:49:17.843" v="89"/>
          <ac:spMkLst>
            <pc:docMk/>
            <pc:sldMk cId="540258762" sldId="402"/>
            <ac:spMk id="3" creationId="{051F1F10-BBDA-4A66-B481-40361E1CB034}"/>
          </ac:spMkLst>
        </pc:spChg>
      </pc:sldChg>
      <pc:sldChg chg="modSp del">
        <pc:chgData name="Rojtas, Bryan" userId="S::rojtab01@montgomerycountymd.gov::a60dcf4e-1410-44cc-b587-faf94a8805c3" providerId="AD" clId="Web-{48ACC177-2EF9-20E2-3E40-5757ED3FB38F}" dt="2022-03-25T15:58:07.663" v="206"/>
        <pc:sldMkLst>
          <pc:docMk/>
          <pc:sldMk cId="1306813408" sldId="404"/>
        </pc:sldMkLst>
        <pc:spChg chg="mod">
          <ac:chgData name="Rojtas, Bryan" userId="S::rojtab01@montgomerycountymd.gov::a60dcf4e-1410-44cc-b587-faf94a8805c3" providerId="AD" clId="Web-{48ACC177-2EF9-20E2-3E40-5757ED3FB38F}" dt="2022-03-25T15:49:17.843" v="89"/>
          <ac:spMkLst>
            <pc:docMk/>
            <pc:sldMk cId="1306813408" sldId="404"/>
            <ac:spMk id="3" creationId="{F49CBE66-7CE5-4ED8-94F2-2A6DE60E3FF4}"/>
          </ac:spMkLst>
        </pc:spChg>
      </pc:sldChg>
      <pc:sldChg chg="modSp">
        <pc:chgData name="Rojtas, Bryan" userId="S::rojtab01@montgomerycountymd.gov::a60dcf4e-1410-44cc-b587-faf94a8805c3" providerId="AD" clId="Web-{48ACC177-2EF9-20E2-3E40-5757ED3FB38F}" dt="2022-03-25T16:40:06.776" v="1205" actId="20577"/>
        <pc:sldMkLst>
          <pc:docMk/>
          <pc:sldMk cId="1213355729" sldId="405"/>
        </pc:sldMkLst>
        <pc:spChg chg="mod">
          <ac:chgData name="Rojtas, Bryan" userId="S::rojtab01@montgomerycountymd.gov::a60dcf4e-1410-44cc-b587-faf94a8805c3" providerId="AD" clId="Web-{48ACC177-2EF9-20E2-3E40-5757ED3FB38F}" dt="2022-03-25T16:39:51.198" v="1202" actId="20577"/>
          <ac:spMkLst>
            <pc:docMk/>
            <pc:sldMk cId="1213355729" sldId="405"/>
            <ac:spMk id="2" creationId="{60BBB878-81D1-4461-8728-4B60AD3CFF76}"/>
          </ac:spMkLst>
        </pc:spChg>
        <pc:spChg chg="mod">
          <ac:chgData name="Rojtas, Bryan" userId="S::rojtab01@montgomerycountymd.gov::a60dcf4e-1410-44cc-b587-faf94a8805c3" providerId="AD" clId="Web-{48ACC177-2EF9-20E2-3E40-5757ED3FB38F}" dt="2022-03-25T16:40:06.776" v="1205" actId="20577"/>
          <ac:spMkLst>
            <pc:docMk/>
            <pc:sldMk cId="1213355729" sldId="405"/>
            <ac:spMk id="3" creationId="{245945A3-4388-429D-86AE-74639CC6D848}"/>
          </ac:spMkLst>
        </pc:spChg>
      </pc:sldChg>
      <pc:sldChg chg="modSp del">
        <pc:chgData name="Rojtas, Bryan" userId="S::rojtab01@montgomerycountymd.gov::a60dcf4e-1410-44cc-b587-faf94a8805c3" providerId="AD" clId="Web-{48ACC177-2EF9-20E2-3E40-5757ED3FB38F}" dt="2022-03-25T15:53:08.487" v="174"/>
        <pc:sldMkLst>
          <pc:docMk/>
          <pc:sldMk cId="125608590" sldId="406"/>
        </pc:sldMkLst>
        <pc:spChg chg="mod">
          <ac:chgData name="Rojtas, Bryan" userId="S::rojtab01@montgomerycountymd.gov::a60dcf4e-1410-44cc-b587-faf94a8805c3" providerId="AD" clId="Web-{48ACC177-2EF9-20E2-3E40-5757ED3FB38F}" dt="2022-03-25T15:49:17.843" v="89"/>
          <ac:spMkLst>
            <pc:docMk/>
            <pc:sldMk cId="125608590" sldId="406"/>
            <ac:spMk id="3" creationId="{67EA824C-3C07-4FDF-B839-F182BC80EBFA}"/>
          </ac:spMkLst>
        </pc:spChg>
      </pc:sldChg>
      <pc:sldChg chg="modSp del">
        <pc:chgData name="Rojtas, Bryan" userId="S::rojtab01@montgomerycountymd.gov::a60dcf4e-1410-44cc-b587-faf94a8805c3" providerId="AD" clId="Web-{48ACC177-2EF9-20E2-3E40-5757ED3FB38F}" dt="2022-03-25T15:53:08.487" v="167"/>
        <pc:sldMkLst>
          <pc:docMk/>
          <pc:sldMk cId="1189257546" sldId="407"/>
        </pc:sldMkLst>
        <pc:spChg chg="mod">
          <ac:chgData name="Rojtas, Bryan" userId="S::rojtab01@montgomerycountymd.gov::a60dcf4e-1410-44cc-b587-faf94a8805c3" providerId="AD" clId="Web-{48ACC177-2EF9-20E2-3E40-5757ED3FB38F}" dt="2022-03-25T15:49:17.843" v="89"/>
          <ac:spMkLst>
            <pc:docMk/>
            <pc:sldMk cId="1189257546" sldId="407"/>
            <ac:spMk id="6" creationId="{932F0477-4240-4790-8D17-EDAC67AFC720}"/>
          </ac:spMkLst>
        </pc:spChg>
      </pc:sldChg>
      <pc:sldChg chg="modSp del">
        <pc:chgData name="Rojtas, Bryan" userId="S::rojtab01@montgomerycountymd.gov::a60dcf4e-1410-44cc-b587-faf94a8805c3" providerId="AD" clId="Web-{48ACC177-2EF9-20E2-3E40-5757ED3FB38F}" dt="2022-03-25T15:53:08.487" v="169"/>
        <pc:sldMkLst>
          <pc:docMk/>
          <pc:sldMk cId="1268075262" sldId="408"/>
        </pc:sldMkLst>
        <pc:spChg chg="mod">
          <ac:chgData name="Rojtas, Bryan" userId="S::rojtab01@montgomerycountymd.gov::a60dcf4e-1410-44cc-b587-faf94a8805c3" providerId="AD" clId="Web-{48ACC177-2EF9-20E2-3E40-5757ED3FB38F}" dt="2022-03-25T15:49:17.843" v="89"/>
          <ac:spMkLst>
            <pc:docMk/>
            <pc:sldMk cId="1268075262" sldId="408"/>
            <ac:spMk id="5" creationId="{B0518106-100B-46A0-A4F6-02261E80F420}"/>
          </ac:spMkLst>
        </pc:spChg>
      </pc:sldChg>
      <pc:sldChg chg="modSp del">
        <pc:chgData name="Rojtas, Bryan" userId="S::rojtab01@montgomerycountymd.gov::a60dcf4e-1410-44cc-b587-faf94a8805c3" providerId="AD" clId="Web-{48ACC177-2EF9-20E2-3E40-5757ED3FB38F}" dt="2022-03-25T15:53:08.487" v="168"/>
        <pc:sldMkLst>
          <pc:docMk/>
          <pc:sldMk cId="3170175924" sldId="409"/>
        </pc:sldMkLst>
        <pc:spChg chg="mod">
          <ac:chgData name="Rojtas, Bryan" userId="S::rojtab01@montgomerycountymd.gov::a60dcf4e-1410-44cc-b587-faf94a8805c3" providerId="AD" clId="Web-{48ACC177-2EF9-20E2-3E40-5757ED3FB38F}" dt="2022-03-25T15:49:17.843" v="89"/>
          <ac:spMkLst>
            <pc:docMk/>
            <pc:sldMk cId="3170175924" sldId="409"/>
            <ac:spMk id="5" creationId="{A9E9E5B5-803F-4C33-8FE1-3FE9649ECE90}"/>
          </ac:spMkLst>
        </pc:spChg>
      </pc:sldChg>
      <pc:sldChg chg="modSp del">
        <pc:chgData name="Rojtas, Bryan" userId="S::rojtab01@montgomerycountymd.gov::a60dcf4e-1410-44cc-b587-faf94a8805c3" providerId="AD" clId="Web-{48ACC177-2EF9-20E2-3E40-5757ED3FB38F}" dt="2022-03-25T15:53:08.487" v="170"/>
        <pc:sldMkLst>
          <pc:docMk/>
          <pc:sldMk cId="3836916150" sldId="410"/>
        </pc:sldMkLst>
        <pc:spChg chg="mod">
          <ac:chgData name="Rojtas, Bryan" userId="S::rojtab01@montgomerycountymd.gov::a60dcf4e-1410-44cc-b587-faf94a8805c3" providerId="AD" clId="Web-{48ACC177-2EF9-20E2-3E40-5757ED3FB38F}" dt="2022-03-25T15:49:17.843" v="89"/>
          <ac:spMkLst>
            <pc:docMk/>
            <pc:sldMk cId="3836916150" sldId="410"/>
            <ac:spMk id="5" creationId="{001C665E-7A29-4DDF-B42D-5B350F4C4DA2}"/>
          </ac:spMkLst>
        </pc:spChg>
      </pc:sldChg>
      <pc:sldChg chg="modSp del">
        <pc:chgData name="Rojtas, Bryan" userId="S::rojtab01@montgomerycountymd.gov::a60dcf4e-1410-44cc-b587-faf94a8805c3" providerId="AD" clId="Web-{48ACC177-2EF9-20E2-3E40-5757ED3FB38F}" dt="2022-03-25T15:53:08.487" v="171"/>
        <pc:sldMkLst>
          <pc:docMk/>
          <pc:sldMk cId="1444220177" sldId="411"/>
        </pc:sldMkLst>
        <pc:spChg chg="mod">
          <ac:chgData name="Rojtas, Bryan" userId="S::rojtab01@montgomerycountymd.gov::a60dcf4e-1410-44cc-b587-faf94a8805c3" providerId="AD" clId="Web-{48ACC177-2EF9-20E2-3E40-5757ED3FB38F}" dt="2022-03-25T15:49:17.843" v="89"/>
          <ac:spMkLst>
            <pc:docMk/>
            <pc:sldMk cId="1444220177" sldId="411"/>
            <ac:spMk id="6" creationId="{82FD7D34-BD7F-4462-A43C-27EF7DD0CCF7}"/>
          </ac:spMkLst>
        </pc:spChg>
      </pc:sldChg>
      <pc:sldChg chg="modSp del">
        <pc:chgData name="Rojtas, Bryan" userId="S::rojtab01@montgomerycountymd.gov::a60dcf4e-1410-44cc-b587-faf94a8805c3" providerId="AD" clId="Web-{48ACC177-2EF9-20E2-3E40-5757ED3FB38F}" dt="2022-03-25T15:53:08.487" v="172"/>
        <pc:sldMkLst>
          <pc:docMk/>
          <pc:sldMk cId="4062500112" sldId="412"/>
        </pc:sldMkLst>
        <pc:spChg chg="mod">
          <ac:chgData name="Rojtas, Bryan" userId="S::rojtab01@montgomerycountymd.gov::a60dcf4e-1410-44cc-b587-faf94a8805c3" providerId="AD" clId="Web-{48ACC177-2EF9-20E2-3E40-5757ED3FB38F}" dt="2022-03-25T15:49:17.843" v="89"/>
          <ac:spMkLst>
            <pc:docMk/>
            <pc:sldMk cId="4062500112" sldId="412"/>
            <ac:spMk id="5" creationId="{9E09E852-122E-456B-B830-C721901858F7}"/>
          </ac:spMkLst>
        </pc:spChg>
      </pc:sldChg>
      <pc:sldChg chg="modSp del">
        <pc:chgData name="Rojtas, Bryan" userId="S::rojtab01@montgomerycountymd.gov::a60dcf4e-1410-44cc-b587-faf94a8805c3" providerId="AD" clId="Web-{48ACC177-2EF9-20E2-3E40-5757ED3FB38F}" dt="2022-03-25T15:58:07.647" v="200"/>
        <pc:sldMkLst>
          <pc:docMk/>
          <pc:sldMk cId="1700229865" sldId="413"/>
        </pc:sldMkLst>
        <pc:spChg chg="mod">
          <ac:chgData name="Rojtas, Bryan" userId="S::rojtab01@montgomerycountymd.gov::a60dcf4e-1410-44cc-b587-faf94a8805c3" providerId="AD" clId="Web-{48ACC177-2EF9-20E2-3E40-5757ED3FB38F}" dt="2022-03-25T15:49:17.843" v="89"/>
          <ac:spMkLst>
            <pc:docMk/>
            <pc:sldMk cId="1700229865" sldId="413"/>
            <ac:spMk id="3" creationId="{AEF8F80E-A672-4877-9B91-87C53F43F1D7}"/>
          </ac:spMkLst>
        </pc:spChg>
      </pc:sldChg>
      <pc:sldChg chg="modSp del">
        <pc:chgData name="Rojtas, Bryan" userId="S::rojtab01@montgomerycountymd.gov::a60dcf4e-1410-44cc-b587-faf94a8805c3" providerId="AD" clId="Web-{48ACC177-2EF9-20E2-3E40-5757ED3FB38F}" dt="2022-03-25T15:58:07.694" v="237"/>
        <pc:sldMkLst>
          <pc:docMk/>
          <pc:sldMk cId="164729390" sldId="414"/>
        </pc:sldMkLst>
        <pc:spChg chg="mod">
          <ac:chgData name="Rojtas, Bryan" userId="S::rojtab01@montgomerycountymd.gov::a60dcf4e-1410-44cc-b587-faf94a8805c3" providerId="AD" clId="Web-{48ACC177-2EF9-20E2-3E40-5757ED3FB38F}" dt="2022-03-25T15:49:17.843" v="89"/>
          <ac:spMkLst>
            <pc:docMk/>
            <pc:sldMk cId="164729390" sldId="414"/>
            <ac:spMk id="3" creationId="{E4DC7656-05C4-458F-A70E-C01021E0AFB7}"/>
          </ac:spMkLst>
        </pc:spChg>
      </pc:sldChg>
      <pc:sldChg chg="modSp del">
        <pc:chgData name="Rojtas, Bryan" userId="S::rojtab01@montgomerycountymd.gov::a60dcf4e-1410-44cc-b587-faf94a8805c3" providerId="AD" clId="Web-{48ACC177-2EF9-20E2-3E40-5757ED3FB38F}" dt="2022-03-25T15:58:07.647" v="199"/>
        <pc:sldMkLst>
          <pc:docMk/>
          <pc:sldMk cId="367304289" sldId="415"/>
        </pc:sldMkLst>
        <pc:spChg chg="mod">
          <ac:chgData name="Rojtas, Bryan" userId="S::rojtab01@montgomerycountymd.gov::a60dcf4e-1410-44cc-b587-faf94a8805c3" providerId="AD" clId="Web-{48ACC177-2EF9-20E2-3E40-5757ED3FB38F}" dt="2022-03-25T15:49:17.843" v="89"/>
          <ac:spMkLst>
            <pc:docMk/>
            <pc:sldMk cId="367304289" sldId="415"/>
            <ac:spMk id="5" creationId="{A8F66BEA-C941-4EBC-9DD6-C718CCF463D4}"/>
          </ac:spMkLst>
        </pc:spChg>
      </pc:sldChg>
      <pc:sldChg chg="modSp del">
        <pc:chgData name="Rojtas, Bryan" userId="S::rojtab01@montgomerycountymd.gov::a60dcf4e-1410-44cc-b587-faf94a8805c3" providerId="AD" clId="Web-{48ACC177-2EF9-20E2-3E40-5757ED3FB38F}" dt="2022-03-25T15:58:07.663" v="214"/>
        <pc:sldMkLst>
          <pc:docMk/>
          <pc:sldMk cId="938625129" sldId="416"/>
        </pc:sldMkLst>
        <pc:spChg chg="mod">
          <ac:chgData name="Rojtas, Bryan" userId="S::rojtab01@montgomerycountymd.gov::a60dcf4e-1410-44cc-b587-faf94a8805c3" providerId="AD" clId="Web-{48ACC177-2EF9-20E2-3E40-5757ED3FB38F}" dt="2022-03-25T15:49:17.843" v="89"/>
          <ac:spMkLst>
            <pc:docMk/>
            <pc:sldMk cId="938625129" sldId="416"/>
            <ac:spMk id="2" creationId="{472B98E5-FBFD-4B4E-8974-7970B0063586}"/>
          </ac:spMkLst>
        </pc:spChg>
      </pc:sldChg>
      <pc:sldChg chg="modSp del">
        <pc:chgData name="Rojtas, Bryan" userId="S::rojtab01@montgomerycountymd.gov::a60dcf4e-1410-44cc-b587-faf94a8805c3" providerId="AD" clId="Web-{48ACC177-2EF9-20E2-3E40-5757ED3FB38F}" dt="2022-03-25T15:58:07.678" v="216"/>
        <pc:sldMkLst>
          <pc:docMk/>
          <pc:sldMk cId="1884580307" sldId="417"/>
        </pc:sldMkLst>
        <pc:spChg chg="mod">
          <ac:chgData name="Rojtas, Bryan" userId="S::rojtab01@montgomerycountymd.gov::a60dcf4e-1410-44cc-b587-faf94a8805c3" providerId="AD" clId="Web-{48ACC177-2EF9-20E2-3E40-5757ED3FB38F}" dt="2022-03-25T15:49:17.843" v="89"/>
          <ac:spMkLst>
            <pc:docMk/>
            <pc:sldMk cId="1884580307" sldId="417"/>
            <ac:spMk id="2" creationId="{59143513-B214-48DF-ABA7-AA2CF78C52A2}"/>
          </ac:spMkLst>
        </pc:spChg>
      </pc:sldChg>
      <pc:sldChg chg="del">
        <pc:chgData name="Rojtas, Bryan" userId="S::rojtab01@montgomerycountymd.gov::a60dcf4e-1410-44cc-b587-faf94a8805c3" providerId="AD" clId="Web-{48ACC177-2EF9-20E2-3E40-5757ED3FB38F}" dt="2022-03-25T15:47:59.935" v="84"/>
        <pc:sldMkLst>
          <pc:docMk/>
          <pc:sldMk cId="2224800083" sldId="418"/>
        </pc:sldMkLst>
      </pc:sldChg>
      <pc:sldChg chg="modSp del">
        <pc:chgData name="Rojtas, Bryan" userId="S::rojtab01@montgomerycountymd.gov::a60dcf4e-1410-44cc-b587-faf94a8805c3" providerId="AD" clId="Web-{48ACC177-2EF9-20E2-3E40-5757ED3FB38F}" dt="2022-03-25T15:58:07.647" v="198"/>
        <pc:sldMkLst>
          <pc:docMk/>
          <pc:sldMk cId="2944769705" sldId="419"/>
        </pc:sldMkLst>
        <pc:spChg chg="mod">
          <ac:chgData name="Rojtas, Bryan" userId="S::rojtab01@montgomerycountymd.gov::a60dcf4e-1410-44cc-b587-faf94a8805c3" providerId="AD" clId="Web-{48ACC177-2EF9-20E2-3E40-5757ED3FB38F}" dt="2022-03-25T15:49:17.843" v="89"/>
          <ac:spMkLst>
            <pc:docMk/>
            <pc:sldMk cId="2944769705" sldId="419"/>
            <ac:spMk id="4" creationId="{AC721F07-CA4E-470B-A6C8-13D5AD698240}"/>
          </ac:spMkLst>
        </pc:spChg>
      </pc:sldChg>
      <pc:sldChg chg="modSp">
        <pc:chgData name="Rojtas, Bryan" userId="S::rojtab01@montgomerycountymd.gov::a60dcf4e-1410-44cc-b587-faf94a8805c3" providerId="AD" clId="Web-{48ACC177-2EF9-20E2-3E40-5757ED3FB38F}" dt="2022-03-25T15:47:47.060" v="82" actId="20577"/>
        <pc:sldMkLst>
          <pc:docMk/>
          <pc:sldMk cId="3715419498" sldId="420"/>
        </pc:sldMkLst>
        <pc:spChg chg="mod">
          <ac:chgData name="Rojtas, Bryan" userId="S::rojtab01@montgomerycountymd.gov::a60dcf4e-1410-44cc-b587-faf94a8805c3" providerId="AD" clId="Web-{48ACC177-2EF9-20E2-3E40-5757ED3FB38F}" dt="2022-03-25T15:47:47.060" v="82" actId="20577"/>
          <ac:spMkLst>
            <pc:docMk/>
            <pc:sldMk cId="3715419498" sldId="420"/>
            <ac:spMk id="4" creationId="{46287A57-74C0-4BC6-92E8-C6DF4C7F5CCC}"/>
          </ac:spMkLst>
        </pc:spChg>
      </pc:sldChg>
      <pc:sldChg chg="modSp del">
        <pc:chgData name="Rojtas, Bryan" userId="S::rojtab01@montgomerycountymd.gov::a60dcf4e-1410-44cc-b587-faf94a8805c3" providerId="AD" clId="Web-{48ACC177-2EF9-20E2-3E40-5757ED3FB38F}" dt="2022-03-25T15:58:07.663" v="207"/>
        <pc:sldMkLst>
          <pc:docMk/>
          <pc:sldMk cId="555392723" sldId="421"/>
        </pc:sldMkLst>
        <pc:spChg chg="mod">
          <ac:chgData name="Rojtas, Bryan" userId="S::rojtab01@montgomerycountymd.gov::a60dcf4e-1410-44cc-b587-faf94a8805c3" providerId="AD" clId="Web-{48ACC177-2EF9-20E2-3E40-5757ED3FB38F}" dt="2022-03-25T15:49:17.843" v="89"/>
          <ac:spMkLst>
            <pc:docMk/>
            <pc:sldMk cId="555392723" sldId="421"/>
            <ac:spMk id="8" creationId="{AF00EFE1-24B9-45DD-9CE7-4D46C609E6BD}"/>
          </ac:spMkLst>
        </pc:spChg>
      </pc:sldChg>
      <pc:sldChg chg="del">
        <pc:chgData name="Rojtas, Bryan" userId="S::rojtab01@montgomerycountymd.gov::a60dcf4e-1410-44cc-b587-faf94a8805c3" providerId="AD" clId="Web-{48ACC177-2EF9-20E2-3E40-5757ED3FB38F}" dt="2022-03-25T15:48:02.717" v="85"/>
        <pc:sldMkLst>
          <pc:docMk/>
          <pc:sldMk cId="3872762294" sldId="422"/>
        </pc:sldMkLst>
      </pc:sldChg>
      <pc:sldChg chg="del">
        <pc:chgData name="Rojtas, Bryan" userId="S::rojtab01@montgomerycountymd.gov::a60dcf4e-1410-44cc-b587-faf94a8805c3" providerId="AD" clId="Web-{48ACC177-2EF9-20E2-3E40-5757ED3FB38F}" dt="2022-03-25T15:48:04.435" v="86"/>
        <pc:sldMkLst>
          <pc:docMk/>
          <pc:sldMk cId="83218933" sldId="423"/>
        </pc:sldMkLst>
      </pc:sldChg>
      <pc:sldChg chg="modSp del">
        <pc:chgData name="Rojtas, Bryan" userId="S::rojtab01@montgomerycountymd.gov::a60dcf4e-1410-44cc-b587-faf94a8805c3" providerId="AD" clId="Web-{48ACC177-2EF9-20E2-3E40-5757ED3FB38F}" dt="2022-03-25T15:58:07.663" v="212"/>
        <pc:sldMkLst>
          <pc:docMk/>
          <pc:sldMk cId="4236734686" sldId="424"/>
        </pc:sldMkLst>
        <pc:spChg chg="mod">
          <ac:chgData name="Rojtas, Bryan" userId="S::rojtab01@montgomerycountymd.gov::a60dcf4e-1410-44cc-b587-faf94a8805c3" providerId="AD" clId="Web-{48ACC177-2EF9-20E2-3E40-5757ED3FB38F}" dt="2022-03-25T15:49:17.843" v="89"/>
          <ac:spMkLst>
            <pc:docMk/>
            <pc:sldMk cId="4236734686" sldId="424"/>
            <ac:spMk id="5" creationId="{0D79017B-9DA4-4C71-A6B5-1019079D134C}"/>
          </ac:spMkLst>
        </pc:spChg>
      </pc:sldChg>
      <pc:sldChg chg="modSp del">
        <pc:chgData name="Rojtas, Bryan" userId="S::rojtab01@montgomerycountymd.gov::a60dcf4e-1410-44cc-b587-faf94a8805c3" providerId="AD" clId="Web-{48ACC177-2EF9-20E2-3E40-5757ED3FB38F}" dt="2022-03-25T15:58:07.647" v="197"/>
        <pc:sldMkLst>
          <pc:docMk/>
          <pc:sldMk cId="852932113" sldId="425"/>
        </pc:sldMkLst>
        <pc:spChg chg="mod">
          <ac:chgData name="Rojtas, Bryan" userId="S::rojtab01@montgomerycountymd.gov::a60dcf4e-1410-44cc-b587-faf94a8805c3" providerId="AD" clId="Web-{48ACC177-2EF9-20E2-3E40-5757ED3FB38F}" dt="2022-03-25T15:49:17.843" v="89"/>
          <ac:spMkLst>
            <pc:docMk/>
            <pc:sldMk cId="852932113" sldId="425"/>
            <ac:spMk id="4" creationId="{60E1FECC-638B-4CE1-B525-EA5B958A298E}"/>
          </ac:spMkLst>
        </pc:spChg>
      </pc:sldChg>
      <pc:sldChg chg="modSp del">
        <pc:chgData name="Rojtas, Bryan" userId="S::rojtab01@montgomerycountymd.gov::a60dcf4e-1410-44cc-b587-faf94a8805c3" providerId="AD" clId="Web-{48ACC177-2EF9-20E2-3E40-5757ED3FB38F}" dt="2022-03-25T15:58:07.663" v="210"/>
        <pc:sldMkLst>
          <pc:docMk/>
          <pc:sldMk cId="3142883576" sldId="426"/>
        </pc:sldMkLst>
        <pc:spChg chg="mod">
          <ac:chgData name="Rojtas, Bryan" userId="S::rojtab01@montgomerycountymd.gov::a60dcf4e-1410-44cc-b587-faf94a8805c3" providerId="AD" clId="Web-{48ACC177-2EF9-20E2-3E40-5757ED3FB38F}" dt="2022-03-25T15:49:17.843" v="89"/>
          <ac:spMkLst>
            <pc:docMk/>
            <pc:sldMk cId="3142883576" sldId="426"/>
            <ac:spMk id="5" creationId="{ACC9F2DD-B5B9-4164-92C9-4301408E27E9}"/>
          </ac:spMkLst>
        </pc:spChg>
      </pc:sldChg>
      <pc:sldChg chg="modSp del">
        <pc:chgData name="Rojtas, Bryan" userId="S::rojtab01@montgomerycountymd.gov::a60dcf4e-1410-44cc-b587-faf94a8805c3" providerId="AD" clId="Web-{48ACC177-2EF9-20E2-3E40-5757ED3FB38F}" dt="2022-03-25T15:58:07.663" v="213"/>
        <pc:sldMkLst>
          <pc:docMk/>
          <pc:sldMk cId="2487947394" sldId="427"/>
        </pc:sldMkLst>
        <pc:spChg chg="mod">
          <ac:chgData name="Rojtas, Bryan" userId="S::rojtab01@montgomerycountymd.gov::a60dcf4e-1410-44cc-b587-faf94a8805c3" providerId="AD" clId="Web-{48ACC177-2EF9-20E2-3E40-5757ED3FB38F}" dt="2022-03-25T15:49:17.843" v="89"/>
          <ac:spMkLst>
            <pc:docMk/>
            <pc:sldMk cId="2487947394" sldId="427"/>
            <ac:spMk id="5" creationId="{57D68B63-2DA2-4A21-851E-E61A8F0B1537}"/>
          </ac:spMkLst>
        </pc:spChg>
      </pc:sldChg>
      <pc:sldChg chg="modSp del">
        <pc:chgData name="Rojtas, Bryan" userId="S::rojtab01@montgomerycountymd.gov::a60dcf4e-1410-44cc-b587-faf94a8805c3" providerId="AD" clId="Web-{48ACC177-2EF9-20E2-3E40-5757ED3FB38F}" dt="2022-03-25T15:58:07.678" v="220"/>
        <pc:sldMkLst>
          <pc:docMk/>
          <pc:sldMk cId="3886657707" sldId="428"/>
        </pc:sldMkLst>
        <pc:spChg chg="mod">
          <ac:chgData name="Rojtas, Bryan" userId="S::rojtab01@montgomerycountymd.gov::a60dcf4e-1410-44cc-b587-faf94a8805c3" providerId="AD" clId="Web-{48ACC177-2EF9-20E2-3E40-5757ED3FB38F}" dt="2022-03-25T15:49:17.843" v="89"/>
          <ac:spMkLst>
            <pc:docMk/>
            <pc:sldMk cId="3886657707" sldId="428"/>
            <ac:spMk id="5" creationId="{E895528B-1C40-4F03-9839-490001554FF4}"/>
          </ac:spMkLst>
        </pc:spChg>
      </pc:sldChg>
      <pc:sldChg chg="modSp del">
        <pc:chgData name="Rojtas, Bryan" userId="S::rojtab01@montgomerycountymd.gov::a60dcf4e-1410-44cc-b587-faf94a8805c3" providerId="AD" clId="Web-{48ACC177-2EF9-20E2-3E40-5757ED3FB38F}" dt="2022-03-25T15:58:07.663" v="211"/>
        <pc:sldMkLst>
          <pc:docMk/>
          <pc:sldMk cId="2345281787" sldId="429"/>
        </pc:sldMkLst>
        <pc:spChg chg="mod">
          <ac:chgData name="Rojtas, Bryan" userId="S::rojtab01@montgomerycountymd.gov::a60dcf4e-1410-44cc-b587-faf94a8805c3" providerId="AD" clId="Web-{48ACC177-2EF9-20E2-3E40-5757ED3FB38F}" dt="2022-03-25T15:49:17.843" v="89"/>
          <ac:spMkLst>
            <pc:docMk/>
            <pc:sldMk cId="2345281787" sldId="429"/>
            <ac:spMk id="5" creationId="{9DE8D9F4-D830-4867-A5C2-54C00A998AA7}"/>
          </ac:spMkLst>
        </pc:spChg>
      </pc:sldChg>
      <pc:sldChg chg="modSp">
        <pc:chgData name="Rojtas, Bryan" userId="S::rojtab01@montgomerycountymd.gov::a60dcf4e-1410-44cc-b587-faf94a8805c3" providerId="AD" clId="Web-{48ACC177-2EF9-20E2-3E40-5757ED3FB38F}" dt="2022-03-25T15:48:45.061" v="88" actId="20577"/>
        <pc:sldMkLst>
          <pc:docMk/>
          <pc:sldMk cId="2918811268" sldId="430"/>
        </pc:sldMkLst>
        <pc:spChg chg="mod">
          <ac:chgData name="Rojtas, Bryan" userId="S::rojtab01@montgomerycountymd.gov::a60dcf4e-1410-44cc-b587-faf94a8805c3" providerId="AD" clId="Web-{48ACC177-2EF9-20E2-3E40-5757ED3FB38F}" dt="2022-03-25T15:48:45.061" v="88" actId="20577"/>
          <ac:spMkLst>
            <pc:docMk/>
            <pc:sldMk cId="2918811268" sldId="430"/>
            <ac:spMk id="3" creationId="{B7992C62-8FFF-49A0-826A-1D7D75F806EA}"/>
          </ac:spMkLst>
        </pc:spChg>
      </pc:sldChg>
      <pc:sldChg chg="modSp del">
        <pc:chgData name="Rojtas, Bryan" userId="S::rojtab01@montgomerycountymd.gov::a60dcf4e-1410-44cc-b587-faf94a8805c3" providerId="AD" clId="Web-{48ACC177-2EF9-20E2-3E40-5757ED3FB38F}" dt="2022-03-25T15:58:07.663" v="203"/>
        <pc:sldMkLst>
          <pc:docMk/>
          <pc:sldMk cId="323957956" sldId="431"/>
        </pc:sldMkLst>
        <pc:spChg chg="mod">
          <ac:chgData name="Rojtas, Bryan" userId="S::rojtab01@montgomerycountymd.gov::a60dcf4e-1410-44cc-b587-faf94a8805c3" providerId="AD" clId="Web-{48ACC177-2EF9-20E2-3E40-5757ED3FB38F}" dt="2022-03-25T15:49:17.843" v="89"/>
          <ac:spMkLst>
            <pc:docMk/>
            <pc:sldMk cId="323957956" sldId="431"/>
            <ac:spMk id="4" creationId="{7B579A62-CC9B-4A27-BA65-ABB5658FBD1B}"/>
          </ac:spMkLst>
        </pc:spChg>
      </pc:sldChg>
      <pc:sldChg chg="del">
        <pc:chgData name="Rojtas, Bryan" userId="S::rojtab01@montgomerycountymd.gov::a60dcf4e-1410-44cc-b587-faf94a8805c3" providerId="AD" clId="Web-{48ACC177-2EF9-20E2-3E40-5757ED3FB38F}" dt="2022-03-25T16:40:09.948" v="1206"/>
        <pc:sldMkLst>
          <pc:docMk/>
          <pc:sldMk cId="1018528779" sldId="433"/>
        </pc:sldMkLst>
      </pc:sldChg>
      <pc:sldChg chg="addSp delSp modSp add replId">
        <pc:chgData name="Rojtas, Bryan" userId="S::rojtab01@montgomerycountymd.gov::a60dcf4e-1410-44cc-b587-faf94a8805c3" providerId="AD" clId="Web-{48ACC177-2EF9-20E2-3E40-5757ED3FB38F}" dt="2022-03-25T17:14:12.993" v="1237" actId="14100"/>
        <pc:sldMkLst>
          <pc:docMk/>
          <pc:sldMk cId="1075839787" sldId="434"/>
        </pc:sldMkLst>
        <pc:spChg chg="mod">
          <ac:chgData name="Rojtas, Bryan" userId="S::rojtab01@montgomerycountymd.gov::a60dcf4e-1410-44cc-b587-faf94a8805c3" providerId="AD" clId="Web-{48ACC177-2EF9-20E2-3E40-5757ED3FB38F}" dt="2022-03-25T17:13:13.992" v="1233" actId="20577"/>
          <ac:spMkLst>
            <pc:docMk/>
            <pc:sldMk cId="1075839787" sldId="434"/>
            <ac:spMk id="2" creationId="{EC337B07-1414-4F77-9C9C-776FF73E8F80}"/>
          </ac:spMkLst>
        </pc:spChg>
        <pc:spChg chg="mod">
          <ac:chgData name="Rojtas, Bryan" userId="S::rojtab01@montgomerycountymd.gov::a60dcf4e-1410-44cc-b587-faf94a8805c3" providerId="AD" clId="Web-{48ACC177-2EF9-20E2-3E40-5757ED3FB38F}" dt="2022-03-25T15:51:44.704" v="166" actId="20577"/>
          <ac:spMkLst>
            <pc:docMk/>
            <pc:sldMk cId="1075839787" sldId="434"/>
            <ac:spMk id="7" creationId="{B48B0DA7-33CC-469A-85B1-EF063F394B6A}"/>
          </ac:spMkLst>
        </pc:spChg>
        <pc:picChg chg="add mod">
          <ac:chgData name="Rojtas, Bryan" userId="S::rojtab01@montgomerycountymd.gov::a60dcf4e-1410-44cc-b587-faf94a8805c3" providerId="AD" clId="Web-{48ACC177-2EF9-20E2-3E40-5757ED3FB38F}" dt="2022-03-25T17:14:12.993" v="1237" actId="14100"/>
          <ac:picMkLst>
            <pc:docMk/>
            <pc:sldMk cId="1075839787" sldId="434"/>
            <ac:picMk id="4" creationId="{FC7F839E-2E02-4B3E-A103-AA30504F2849}"/>
          </ac:picMkLst>
        </pc:picChg>
        <pc:picChg chg="del">
          <ac:chgData name="Rojtas, Bryan" userId="S::rojtab01@montgomerycountymd.gov::a60dcf4e-1410-44cc-b587-faf94a8805c3" providerId="AD" clId="Web-{48ACC177-2EF9-20E2-3E40-5757ED3FB38F}" dt="2022-03-25T17:13:59.118" v="1234"/>
          <ac:picMkLst>
            <pc:docMk/>
            <pc:sldMk cId="1075839787" sldId="434"/>
            <ac:picMk id="5" creationId="{9E1027D4-7A4E-481F-94AB-7BD10E0B71FF}"/>
          </ac:picMkLst>
        </pc:picChg>
      </pc:sldChg>
      <pc:sldChg chg="addSp modSp add replId">
        <pc:chgData name="Rojtas, Bryan" userId="S::rojtab01@montgomerycountymd.gov::a60dcf4e-1410-44cc-b587-faf94a8805c3" providerId="AD" clId="Web-{48ACC177-2EF9-20E2-3E40-5757ED3FB38F}" dt="2022-03-25T17:09:13.958" v="1213" actId="1076"/>
        <pc:sldMkLst>
          <pc:docMk/>
          <pc:sldMk cId="3240193578" sldId="435"/>
        </pc:sldMkLst>
        <pc:spChg chg="mod">
          <ac:chgData name="Rojtas, Bryan" userId="S::rojtab01@montgomerycountymd.gov::a60dcf4e-1410-44cc-b587-faf94a8805c3" providerId="AD" clId="Web-{48ACC177-2EF9-20E2-3E40-5757ED3FB38F}" dt="2022-03-25T15:57:03.130" v="181" actId="20577"/>
          <ac:spMkLst>
            <pc:docMk/>
            <pc:sldMk cId="3240193578" sldId="435"/>
            <ac:spMk id="2" creationId="{60BBB878-81D1-4461-8728-4B60AD3CFF76}"/>
          </ac:spMkLst>
        </pc:spChg>
        <pc:spChg chg="mod">
          <ac:chgData name="Rojtas, Bryan" userId="S::rojtab01@montgomerycountymd.gov::a60dcf4e-1410-44cc-b587-faf94a8805c3" providerId="AD" clId="Web-{48ACC177-2EF9-20E2-3E40-5757ED3FB38F}" dt="2022-03-25T15:59:32.445" v="262" actId="20577"/>
          <ac:spMkLst>
            <pc:docMk/>
            <pc:sldMk cId="3240193578" sldId="435"/>
            <ac:spMk id="3" creationId="{245945A3-4388-429D-86AE-74639CC6D848}"/>
          </ac:spMkLst>
        </pc:spChg>
        <pc:picChg chg="add mod">
          <ac:chgData name="Rojtas, Bryan" userId="S::rojtab01@montgomerycountymd.gov::a60dcf4e-1410-44cc-b587-faf94a8805c3" providerId="AD" clId="Web-{48ACC177-2EF9-20E2-3E40-5757ED3FB38F}" dt="2022-03-25T17:04:39.938" v="1211" actId="1076"/>
          <ac:picMkLst>
            <pc:docMk/>
            <pc:sldMk cId="3240193578" sldId="435"/>
            <ac:picMk id="5" creationId="{FC6E91D7-489F-4CE9-A79B-E99AD9FB87EB}"/>
          </ac:picMkLst>
        </pc:picChg>
        <pc:picChg chg="add mod">
          <ac:chgData name="Rojtas, Bryan" userId="S::rojtab01@montgomerycountymd.gov::a60dcf4e-1410-44cc-b587-faf94a8805c3" providerId="AD" clId="Web-{48ACC177-2EF9-20E2-3E40-5757ED3FB38F}" dt="2022-03-25T17:09:13.958" v="1213" actId="1076"/>
          <ac:picMkLst>
            <pc:docMk/>
            <pc:sldMk cId="3240193578" sldId="435"/>
            <ac:picMk id="7" creationId="{8DEF796D-4D97-48A2-87CB-64683773A23E}"/>
          </ac:picMkLst>
        </pc:picChg>
      </pc:sldChg>
      <pc:sldChg chg="modSp add replId">
        <pc:chgData name="Rojtas, Bryan" userId="S::rojtab01@montgomerycountymd.gov::a60dcf4e-1410-44cc-b587-faf94a8805c3" providerId="AD" clId="Web-{48ACC177-2EF9-20E2-3E40-5757ED3FB38F}" dt="2022-03-25T15:59:23.367" v="260" actId="20577"/>
        <pc:sldMkLst>
          <pc:docMk/>
          <pc:sldMk cId="711562006" sldId="436"/>
        </pc:sldMkLst>
        <pc:spChg chg="mod">
          <ac:chgData name="Rojtas, Bryan" userId="S::rojtab01@montgomerycountymd.gov::a60dcf4e-1410-44cc-b587-faf94a8805c3" providerId="AD" clId="Web-{48ACC177-2EF9-20E2-3E40-5757ED3FB38F}" dt="2022-03-25T15:58:19.491" v="243" actId="20577"/>
          <ac:spMkLst>
            <pc:docMk/>
            <pc:sldMk cId="711562006" sldId="436"/>
            <ac:spMk id="2" creationId="{60BBB878-81D1-4461-8728-4B60AD3CFF76}"/>
          </ac:spMkLst>
        </pc:spChg>
        <pc:spChg chg="mod">
          <ac:chgData name="Rojtas, Bryan" userId="S::rojtab01@montgomerycountymd.gov::a60dcf4e-1410-44cc-b587-faf94a8805c3" providerId="AD" clId="Web-{48ACC177-2EF9-20E2-3E40-5757ED3FB38F}" dt="2022-03-25T15:59:23.367" v="260" actId="20577"/>
          <ac:spMkLst>
            <pc:docMk/>
            <pc:sldMk cId="711562006" sldId="436"/>
            <ac:spMk id="3" creationId="{245945A3-4388-429D-86AE-74639CC6D848}"/>
          </ac:spMkLst>
        </pc:spChg>
      </pc:sldChg>
      <pc:sldChg chg="modSp add replId">
        <pc:chgData name="Rojtas, Bryan" userId="S::rojtab01@montgomerycountymd.gov::a60dcf4e-1410-44cc-b587-faf94a8805c3" providerId="AD" clId="Web-{48ACC177-2EF9-20E2-3E40-5757ED3FB38F}" dt="2022-03-25T16:00:16.883" v="294" actId="20577"/>
        <pc:sldMkLst>
          <pc:docMk/>
          <pc:sldMk cId="223947734" sldId="437"/>
        </pc:sldMkLst>
        <pc:spChg chg="mod">
          <ac:chgData name="Rojtas, Bryan" userId="S::rojtab01@montgomerycountymd.gov::a60dcf4e-1410-44cc-b587-faf94a8805c3" providerId="AD" clId="Web-{48ACC177-2EF9-20E2-3E40-5757ED3FB38F}" dt="2022-03-25T16:00:01.430" v="275" actId="20577"/>
          <ac:spMkLst>
            <pc:docMk/>
            <pc:sldMk cId="223947734" sldId="437"/>
            <ac:spMk id="2" creationId="{60BBB878-81D1-4461-8728-4B60AD3CFF76}"/>
          </ac:spMkLst>
        </pc:spChg>
        <pc:spChg chg="mod">
          <ac:chgData name="Rojtas, Bryan" userId="S::rojtab01@montgomerycountymd.gov::a60dcf4e-1410-44cc-b587-faf94a8805c3" providerId="AD" clId="Web-{48ACC177-2EF9-20E2-3E40-5757ED3FB38F}" dt="2022-03-25T16:00:16.883" v="294" actId="20577"/>
          <ac:spMkLst>
            <pc:docMk/>
            <pc:sldMk cId="223947734" sldId="437"/>
            <ac:spMk id="3" creationId="{245945A3-4388-429D-86AE-74639CC6D848}"/>
          </ac:spMkLst>
        </pc:spChg>
      </pc:sldChg>
      <pc:sldChg chg="addSp modSp add replId">
        <pc:chgData name="Rojtas, Bryan" userId="S::rojtab01@montgomerycountymd.gov::a60dcf4e-1410-44cc-b587-faf94a8805c3" providerId="AD" clId="Web-{48ACC177-2EF9-20E2-3E40-5757ED3FB38F}" dt="2022-03-25T17:12:03.272" v="1221" actId="1076"/>
        <pc:sldMkLst>
          <pc:docMk/>
          <pc:sldMk cId="3713692719" sldId="438"/>
        </pc:sldMkLst>
        <pc:spChg chg="mod">
          <ac:chgData name="Rojtas, Bryan" userId="S::rojtab01@montgomerycountymd.gov::a60dcf4e-1410-44cc-b587-faf94a8805c3" providerId="AD" clId="Web-{48ACC177-2EF9-20E2-3E40-5757ED3FB38F}" dt="2022-03-25T16:00:35.055" v="305" actId="20577"/>
          <ac:spMkLst>
            <pc:docMk/>
            <pc:sldMk cId="3713692719" sldId="438"/>
            <ac:spMk id="2" creationId="{60BBB878-81D1-4461-8728-4B60AD3CFF76}"/>
          </ac:spMkLst>
        </pc:spChg>
        <pc:spChg chg="mod">
          <ac:chgData name="Rojtas, Bryan" userId="S::rojtab01@montgomerycountymd.gov::a60dcf4e-1410-44cc-b587-faf94a8805c3" providerId="AD" clId="Web-{48ACC177-2EF9-20E2-3E40-5757ED3FB38F}" dt="2022-03-25T16:01:19.290" v="324" actId="20577"/>
          <ac:spMkLst>
            <pc:docMk/>
            <pc:sldMk cId="3713692719" sldId="438"/>
            <ac:spMk id="3" creationId="{245945A3-4388-429D-86AE-74639CC6D848}"/>
          </ac:spMkLst>
        </pc:spChg>
        <pc:picChg chg="add mod">
          <ac:chgData name="Rojtas, Bryan" userId="S::rojtab01@montgomerycountymd.gov::a60dcf4e-1410-44cc-b587-faf94a8805c3" providerId="AD" clId="Web-{48ACC177-2EF9-20E2-3E40-5757ED3FB38F}" dt="2022-03-25T17:12:03.272" v="1221" actId="1076"/>
          <ac:picMkLst>
            <pc:docMk/>
            <pc:sldMk cId="3713692719" sldId="438"/>
            <ac:picMk id="5" creationId="{07AA080C-1BA9-4521-A79F-C10939C1B80E}"/>
          </ac:picMkLst>
        </pc:picChg>
      </pc:sldChg>
      <pc:sldChg chg="modSp add replId">
        <pc:chgData name="Rojtas, Bryan" userId="S::rojtab01@montgomerycountymd.gov::a60dcf4e-1410-44cc-b587-faf94a8805c3" providerId="AD" clId="Web-{48ACC177-2EF9-20E2-3E40-5757ED3FB38F}" dt="2022-03-25T16:03:00.089" v="411" actId="20577"/>
        <pc:sldMkLst>
          <pc:docMk/>
          <pc:sldMk cId="515526345" sldId="439"/>
        </pc:sldMkLst>
        <pc:spChg chg="mod">
          <ac:chgData name="Rojtas, Bryan" userId="S::rojtab01@montgomerycountymd.gov::a60dcf4e-1410-44cc-b587-faf94a8805c3" providerId="AD" clId="Web-{48ACC177-2EF9-20E2-3E40-5757ED3FB38F}" dt="2022-03-25T16:01:35.556" v="334" actId="20577"/>
          <ac:spMkLst>
            <pc:docMk/>
            <pc:sldMk cId="515526345" sldId="439"/>
            <ac:spMk id="2" creationId="{60BBB878-81D1-4461-8728-4B60AD3CFF76}"/>
          </ac:spMkLst>
        </pc:spChg>
        <pc:spChg chg="mod">
          <ac:chgData name="Rojtas, Bryan" userId="S::rojtab01@montgomerycountymd.gov::a60dcf4e-1410-44cc-b587-faf94a8805c3" providerId="AD" clId="Web-{48ACC177-2EF9-20E2-3E40-5757ED3FB38F}" dt="2022-03-25T16:03:00.089" v="411" actId="20577"/>
          <ac:spMkLst>
            <pc:docMk/>
            <pc:sldMk cId="515526345" sldId="439"/>
            <ac:spMk id="3" creationId="{245945A3-4388-429D-86AE-74639CC6D848}"/>
          </ac:spMkLst>
        </pc:spChg>
      </pc:sldChg>
      <pc:sldChg chg="modSp add replId">
        <pc:chgData name="Rojtas, Bryan" userId="S::rojtab01@montgomerycountymd.gov::a60dcf4e-1410-44cc-b587-faf94a8805c3" providerId="AD" clId="Web-{48ACC177-2EF9-20E2-3E40-5757ED3FB38F}" dt="2022-03-25T16:04:55.653" v="457" actId="20577"/>
        <pc:sldMkLst>
          <pc:docMk/>
          <pc:sldMk cId="4258738290" sldId="440"/>
        </pc:sldMkLst>
        <pc:spChg chg="mod">
          <ac:chgData name="Rojtas, Bryan" userId="S::rojtab01@montgomerycountymd.gov::a60dcf4e-1410-44cc-b587-faf94a8805c3" providerId="AD" clId="Web-{48ACC177-2EF9-20E2-3E40-5757ED3FB38F}" dt="2022-03-25T16:03:20.089" v="418" actId="20577"/>
          <ac:spMkLst>
            <pc:docMk/>
            <pc:sldMk cId="4258738290" sldId="440"/>
            <ac:spMk id="2" creationId="{60BBB878-81D1-4461-8728-4B60AD3CFF76}"/>
          </ac:spMkLst>
        </pc:spChg>
        <pc:spChg chg="mod">
          <ac:chgData name="Rojtas, Bryan" userId="S::rojtab01@montgomerycountymd.gov::a60dcf4e-1410-44cc-b587-faf94a8805c3" providerId="AD" clId="Web-{48ACC177-2EF9-20E2-3E40-5757ED3FB38F}" dt="2022-03-25T16:04:55.653" v="457" actId="20577"/>
          <ac:spMkLst>
            <pc:docMk/>
            <pc:sldMk cId="4258738290" sldId="440"/>
            <ac:spMk id="3" creationId="{245945A3-4388-429D-86AE-74639CC6D848}"/>
          </ac:spMkLst>
        </pc:spChg>
      </pc:sldChg>
      <pc:sldChg chg="addSp modSp add replId">
        <pc:chgData name="Rojtas, Bryan" userId="S::rojtab01@montgomerycountymd.gov::a60dcf4e-1410-44cc-b587-faf94a8805c3" providerId="AD" clId="Web-{48ACC177-2EF9-20E2-3E40-5757ED3FB38F}" dt="2022-03-25T17:23:05.813" v="1255" actId="1076"/>
        <pc:sldMkLst>
          <pc:docMk/>
          <pc:sldMk cId="1179771426" sldId="441"/>
        </pc:sldMkLst>
        <pc:spChg chg="mod">
          <ac:chgData name="Rojtas, Bryan" userId="S::rojtab01@montgomerycountymd.gov::a60dcf4e-1410-44cc-b587-faf94a8805c3" providerId="AD" clId="Web-{48ACC177-2EF9-20E2-3E40-5757ED3FB38F}" dt="2022-03-25T16:05:21.200" v="461" actId="20577"/>
          <ac:spMkLst>
            <pc:docMk/>
            <pc:sldMk cId="1179771426" sldId="441"/>
            <ac:spMk id="2" creationId="{60BBB878-81D1-4461-8728-4B60AD3CFF76}"/>
          </ac:spMkLst>
        </pc:spChg>
        <pc:spChg chg="mod">
          <ac:chgData name="Rojtas, Bryan" userId="S::rojtab01@montgomerycountymd.gov::a60dcf4e-1410-44cc-b587-faf94a8805c3" providerId="AD" clId="Web-{48ACC177-2EF9-20E2-3E40-5757ED3FB38F}" dt="2022-03-25T16:08:53.859" v="640" actId="14100"/>
          <ac:spMkLst>
            <pc:docMk/>
            <pc:sldMk cId="1179771426" sldId="441"/>
            <ac:spMk id="3" creationId="{245945A3-4388-429D-86AE-74639CC6D848}"/>
          </ac:spMkLst>
        </pc:spChg>
        <pc:picChg chg="add mod">
          <ac:chgData name="Rojtas, Bryan" userId="S::rojtab01@montgomerycountymd.gov::a60dcf4e-1410-44cc-b587-faf94a8805c3" providerId="AD" clId="Web-{48ACC177-2EF9-20E2-3E40-5757ED3FB38F}" dt="2022-03-25T17:19:37.122" v="1250" actId="1076"/>
          <ac:picMkLst>
            <pc:docMk/>
            <pc:sldMk cId="1179771426" sldId="441"/>
            <ac:picMk id="5" creationId="{E322BCE8-98F5-49A4-8387-7F3E89D7C30F}"/>
          </ac:picMkLst>
        </pc:picChg>
        <pc:picChg chg="add mod">
          <ac:chgData name="Rojtas, Bryan" userId="S::rojtab01@montgomerycountymd.gov::a60dcf4e-1410-44cc-b587-faf94a8805c3" providerId="AD" clId="Web-{48ACC177-2EF9-20E2-3E40-5757ED3FB38F}" dt="2022-03-25T17:23:05.813" v="1255" actId="1076"/>
          <ac:picMkLst>
            <pc:docMk/>
            <pc:sldMk cId="1179771426" sldId="441"/>
            <ac:picMk id="7" creationId="{C3A26A2D-7809-4E0E-ABA4-B90D37C58795}"/>
          </ac:picMkLst>
        </pc:picChg>
      </pc:sldChg>
      <pc:sldChg chg="addSp modSp add replId">
        <pc:chgData name="Rojtas, Bryan" userId="S::rojtab01@montgomerycountymd.gov::a60dcf4e-1410-44cc-b587-faf94a8805c3" providerId="AD" clId="Web-{48ACC177-2EF9-20E2-3E40-5757ED3FB38F}" dt="2022-03-25T17:23:18.938" v="1257" actId="1076"/>
        <pc:sldMkLst>
          <pc:docMk/>
          <pc:sldMk cId="1633343272" sldId="442"/>
        </pc:sldMkLst>
        <pc:spChg chg="mod">
          <ac:chgData name="Rojtas, Bryan" userId="S::rojtab01@montgomerycountymd.gov::a60dcf4e-1410-44cc-b587-faf94a8805c3" providerId="AD" clId="Web-{48ACC177-2EF9-20E2-3E40-5757ED3FB38F}" dt="2022-03-25T16:09:16.563" v="651" actId="20577"/>
          <ac:spMkLst>
            <pc:docMk/>
            <pc:sldMk cId="1633343272" sldId="442"/>
            <ac:spMk id="2" creationId="{60BBB878-81D1-4461-8728-4B60AD3CFF76}"/>
          </ac:spMkLst>
        </pc:spChg>
        <pc:spChg chg="mod">
          <ac:chgData name="Rojtas, Bryan" userId="S::rojtab01@montgomerycountymd.gov::a60dcf4e-1410-44cc-b587-faf94a8805c3" providerId="AD" clId="Web-{48ACC177-2EF9-20E2-3E40-5757ED3FB38F}" dt="2022-03-25T16:11:28.752" v="739" actId="20577"/>
          <ac:spMkLst>
            <pc:docMk/>
            <pc:sldMk cId="1633343272" sldId="442"/>
            <ac:spMk id="3" creationId="{245945A3-4388-429D-86AE-74639CC6D848}"/>
          </ac:spMkLst>
        </pc:spChg>
        <pc:spChg chg="add mod">
          <ac:chgData name="Rojtas, Bryan" userId="S::rojtab01@montgomerycountymd.gov::a60dcf4e-1410-44cc-b587-faf94a8805c3" providerId="AD" clId="Web-{48ACC177-2EF9-20E2-3E40-5757ED3FB38F}" dt="2022-03-25T16:12:10.253" v="777" actId="20577"/>
          <ac:spMkLst>
            <pc:docMk/>
            <pc:sldMk cId="1633343272" sldId="442"/>
            <ac:spMk id="5" creationId="{75494033-C321-418D-92D2-8E1FA2BEC722}"/>
          </ac:spMkLst>
        </pc:spChg>
        <pc:picChg chg="add mod">
          <ac:chgData name="Rojtas, Bryan" userId="S::rojtab01@montgomerycountymd.gov::a60dcf4e-1410-44cc-b587-faf94a8805c3" providerId="AD" clId="Web-{48ACC177-2EF9-20E2-3E40-5757ED3FB38F}" dt="2022-03-25T17:10:43.178" v="1219" actId="1076"/>
          <ac:picMkLst>
            <pc:docMk/>
            <pc:sldMk cId="1633343272" sldId="442"/>
            <ac:picMk id="7" creationId="{5FB1E4C6-BECD-4EF0-9761-CD78A7F6C52F}"/>
          </ac:picMkLst>
        </pc:picChg>
        <pc:picChg chg="add mod">
          <ac:chgData name="Rojtas, Bryan" userId="S::rojtab01@montgomerycountymd.gov::a60dcf4e-1410-44cc-b587-faf94a8805c3" providerId="AD" clId="Web-{48ACC177-2EF9-20E2-3E40-5757ED3FB38F}" dt="2022-03-25T17:23:18.938" v="1257" actId="1076"/>
          <ac:picMkLst>
            <pc:docMk/>
            <pc:sldMk cId="1633343272" sldId="442"/>
            <ac:picMk id="8" creationId="{FA25F661-2F68-402F-89B4-E1E0D16133D1}"/>
          </ac:picMkLst>
        </pc:picChg>
      </pc:sldChg>
      <pc:sldChg chg="addSp delSp modSp add replId">
        <pc:chgData name="Rojtas, Bryan" userId="S::rojtab01@montgomerycountymd.gov::a60dcf4e-1410-44cc-b587-faf94a8805c3" providerId="AD" clId="Web-{48ACC177-2EF9-20E2-3E40-5757ED3FB38F}" dt="2022-03-25T17:03:03.390" v="1208" actId="1076"/>
        <pc:sldMkLst>
          <pc:docMk/>
          <pc:sldMk cId="1550269389" sldId="443"/>
        </pc:sldMkLst>
        <pc:spChg chg="mod">
          <ac:chgData name="Rojtas, Bryan" userId="S::rojtab01@montgomerycountymd.gov::a60dcf4e-1410-44cc-b587-faf94a8805c3" providerId="AD" clId="Web-{48ACC177-2EF9-20E2-3E40-5757ED3FB38F}" dt="2022-03-25T16:13:25.613" v="783" actId="20577"/>
          <ac:spMkLst>
            <pc:docMk/>
            <pc:sldMk cId="1550269389" sldId="443"/>
            <ac:spMk id="2" creationId="{60BBB878-81D1-4461-8728-4B60AD3CFF76}"/>
          </ac:spMkLst>
        </pc:spChg>
        <pc:spChg chg="mod">
          <ac:chgData name="Rojtas, Bryan" userId="S::rojtab01@montgomerycountymd.gov::a60dcf4e-1410-44cc-b587-faf94a8805c3" providerId="AD" clId="Web-{48ACC177-2EF9-20E2-3E40-5757ED3FB38F}" dt="2022-03-25T16:24:51.732" v="891" actId="20577"/>
          <ac:spMkLst>
            <pc:docMk/>
            <pc:sldMk cId="1550269389" sldId="443"/>
            <ac:spMk id="3" creationId="{245945A3-4388-429D-86AE-74639CC6D848}"/>
          </ac:spMkLst>
        </pc:spChg>
        <pc:spChg chg="del">
          <ac:chgData name="Rojtas, Bryan" userId="S::rojtab01@montgomerycountymd.gov::a60dcf4e-1410-44cc-b587-faf94a8805c3" providerId="AD" clId="Web-{48ACC177-2EF9-20E2-3E40-5757ED3FB38F}" dt="2022-03-25T16:13:01.972" v="781"/>
          <ac:spMkLst>
            <pc:docMk/>
            <pc:sldMk cId="1550269389" sldId="443"/>
            <ac:spMk id="5" creationId="{75494033-C321-418D-92D2-8E1FA2BEC722}"/>
          </ac:spMkLst>
        </pc:spChg>
        <pc:spChg chg="add mod">
          <ac:chgData name="Rojtas, Bryan" userId="S::rojtab01@montgomerycountymd.gov::a60dcf4e-1410-44cc-b587-faf94a8805c3" providerId="AD" clId="Web-{48ACC177-2EF9-20E2-3E40-5757ED3FB38F}" dt="2022-03-25T16:27:19.218" v="929" actId="1076"/>
          <ac:spMkLst>
            <pc:docMk/>
            <pc:sldMk cId="1550269389" sldId="443"/>
            <ac:spMk id="7" creationId="{7B98AAEB-1215-4663-A6DC-2099521987BF}"/>
          </ac:spMkLst>
        </pc:spChg>
        <pc:picChg chg="add mod">
          <ac:chgData name="Rojtas, Bryan" userId="S::rojtab01@montgomerycountymd.gov::a60dcf4e-1410-44cc-b587-faf94a8805c3" providerId="AD" clId="Web-{48ACC177-2EF9-20E2-3E40-5757ED3FB38F}" dt="2022-03-25T17:03:03.390" v="1208" actId="1076"/>
          <ac:picMkLst>
            <pc:docMk/>
            <pc:sldMk cId="1550269389" sldId="443"/>
            <ac:picMk id="5" creationId="{128D2075-C37B-45D0-A0F6-518F69F56B84}"/>
          </ac:picMkLst>
        </pc:picChg>
      </pc:sldChg>
      <pc:sldChg chg="modSp add replId">
        <pc:chgData name="Rojtas, Bryan" userId="S::rojtab01@montgomerycountymd.gov::a60dcf4e-1410-44cc-b587-faf94a8805c3" providerId="AD" clId="Web-{48ACC177-2EF9-20E2-3E40-5757ED3FB38F}" dt="2022-03-25T16:18:12.070" v="875" actId="20577"/>
        <pc:sldMkLst>
          <pc:docMk/>
          <pc:sldMk cId="1889323211" sldId="444"/>
        </pc:sldMkLst>
        <pc:spChg chg="mod">
          <ac:chgData name="Rojtas, Bryan" userId="S::rojtab01@montgomerycountymd.gov::a60dcf4e-1410-44cc-b587-faf94a8805c3" providerId="AD" clId="Web-{48ACC177-2EF9-20E2-3E40-5757ED3FB38F}" dt="2022-03-25T16:14:58.067" v="840" actId="20577"/>
          <ac:spMkLst>
            <pc:docMk/>
            <pc:sldMk cId="1889323211" sldId="444"/>
            <ac:spMk id="2" creationId="{60BBB878-81D1-4461-8728-4B60AD3CFF76}"/>
          </ac:spMkLst>
        </pc:spChg>
        <pc:spChg chg="mod">
          <ac:chgData name="Rojtas, Bryan" userId="S::rojtab01@montgomerycountymd.gov::a60dcf4e-1410-44cc-b587-faf94a8805c3" providerId="AD" clId="Web-{48ACC177-2EF9-20E2-3E40-5757ED3FB38F}" dt="2022-03-25T16:18:12.070" v="875" actId="20577"/>
          <ac:spMkLst>
            <pc:docMk/>
            <pc:sldMk cId="1889323211" sldId="444"/>
            <ac:spMk id="3" creationId="{245945A3-4388-429D-86AE-74639CC6D848}"/>
          </ac:spMkLst>
        </pc:spChg>
      </pc:sldChg>
      <pc:sldChg chg="modSp add replId">
        <pc:chgData name="Rojtas, Bryan" userId="S::rojtab01@montgomerycountymd.gov::a60dcf4e-1410-44cc-b587-faf94a8805c3" providerId="AD" clId="Web-{48ACC177-2EF9-20E2-3E40-5757ED3FB38F}" dt="2022-03-25T16:29:22.314" v="961" actId="20577"/>
        <pc:sldMkLst>
          <pc:docMk/>
          <pc:sldMk cId="1137259866" sldId="445"/>
        </pc:sldMkLst>
        <pc:spChg chg="mod">
          <ac:chgData name="Rojtas, Bryan" userId="S::rojtab01@montgomerycountymd.gov::a60dcf4e-1410-44cc-b587-faf94a8805c3" providerId="AD" clId="Web-{48ACC177-2EF9-20E2-3E40-5757ED3FB38F}" dt="2022-03-25T16:15:06.786" v="846" actId="20577"/>
          <ac:spMkLst>
            <pc:docMk/>
            <pc:sldMk cId="1137259866" sldId="445"/>
            <ac:spMk id="2" creationId="{60BBB878-81D1-4461-8728-4B60AD3CFF76}"/>
          </ac:spMkLst>
        </pc:spChg>
        <pc:spChg chg="mod">
          <ac:chgData name="Rojtas, Bryan" userId="S::rojtab01@montgomerycountymd.gov::a60dcf4e-1410-44cc-b587-faf94a8805c3" providerId="AD" clId="Web-{48ACC177-2EF9-20E2-3E40-5757ED3FB38F}" dt="2022-03-25T16:29:22.314" v="961" actId="20577"/>
          <ac:spMkLst>
            <pc:docMk/>
            <pc:sldMk cId="1137259866" sldId="445"/>
            <ac:spMk id="3" creationId="{245945A3-4388-429D-86AE-74639CC6D848}"/>
          </ac:spMkLst>
        </pc:spChg>
      </pc:sldChg>
      <pc:sldChg chg="modSp new del">
        <pc:chgData name="Rojtas, Bryan" userId="S::rojtab01@montgomerycountymd.gov::a60dcf4e-1410-44cc-b587-faf94a8805c3" providerId="AD" clId="Web-{48ACC177-2EF9-20E2-3E40-5757ED3FB38F}" dt="2022-03-25T16:32:42.661" v="1020"/>
        <pc:sldMkLst>
          <pc:docMk/>
          <pc:sldMk cId="583747652" sldId="446"/>
        </pc:sldMkLst>
        <pc:spChg chg="mod">
          <ac:chgData name="Rojtas, Bryan" userId="S::rojtab01@montgomerycountymd.gov::a60dcf4e-1410-44cc-b587-faf94a8805c3" providerId="AD" clId="Web-{48ACC177-2EF9-20E2-3E40-5757ED3FB38F}" dt="2022-03-25T16:30:48.706" v="979" actId="20577"/>
          <ac:spMkLst>
            <pc:docMk/>
            <pc:sldMk cId="583747652" sldId="446"/>
            <ac:spMk id="2" creationId="{23A68C1E-9A39-4571-9CAA-F004A5F6F95F}"/>
          </ac:spMkLst>
        </pc:spChg>
        <pc:spChg chg="mod">
          <ac:chgData name="Rojtas, Bryan" userId="S::rojtab01@montgomerycountymd.gov::a60dcf4e-1410-44cc-b587-faf94a8805c3" providerId="AD" clId="Web-{48ACC177-2EF9-20E2-3E40-5757ED3FB38F}" dt="2022-03-25T16:31:43.972" v="1011" actId="20577"/>
          <ac:spMkLst>
            <pc:docMk/>
            <pc:sldMk cId="583747652" sldId="446"/>
            <ac:spMk id="3" creationId="{4418B3C5-5877-4A97-904D-F53BBCC69E73}"/>
          </ac:spMkLst>
        </pc:spChg>
      </pc:sldChg>
      <pc:sldChg chg="modSp add replId">
        <pc:chgData name="Rojtas, Bryan" userId="S::rojtab01@montgomerycountymd.gov::a60dcf4e-1410-44cc-b587-faf94a8805c3" providerId="AD" clId="Web-{48ACC177-2EF9-20E2-3E40-5757ED3FB38F}" dt="2022-03-25T16:37:07.992" v="1170" actId="20577"/>
        <pc:sldMkLst>
          <pc:docMk/>
          <pc:sldMk cId="712583043" sldId="447"/>
        </pc:sldMkLst>
        <pc:spChg chg="mod">
          <ac:chgData name="Rojtas, Bryan" userId="S::rojtab01@montgomerycountymd.gov::a60dcf4e-1410-44cc-b587-faf94a8805c3" providerId="AD" clId="Web-{48ACC177-2EF9-20E2-3E40-5757ED3FB38F}" dt="2022-03-25T16:32:00.535" v="1017" actId="20577"/>
          <ac:spMkLst>
            <pc:docMk/>
            <pc:sldMk cId="712583043" sldId="447"/>
            <ac:spMk id="2" creationId="{60BBB878-81D1-4461-8728-4B60AD3CFF76}"/>
          </ac:spMkLst>
        </pc:spChg>
        <pc:spChg chg="mod">
          <ac:chgData name="Rojtas, Bryan" userId="S::rojtab01@montgomerycountymd.gov::a60dcf4e-1410-44cc-b587-faf94a8805c3" providerId="AD" clId="Web-{48ACC177-2EF9-20E2-3E40-5757ED3FB38F}" dt="2022-03-25T16:37:07.992" v="1170" actId="20577"/>
          <ac:spMkLst>
            <pc:docMk/>
            <pc:sldMk cId="712583043" sldId="447"/>
            <ac:spMk id="3" creationId="{245945A3-4388-429D-86AE-74639CC6D848}"/>
          </ac:spMkLst>
        </pc:spChg>
      </pc:sldChg>
      <pc:sldChg chg="add replId">
        <pc:chgData name="Rojtas, Bryan" userId="S::rojtab01@montgomerycountymd.gov::a60dcf4e-1410-44cc-b587-faf94a8805c3" providerId="AD" clId="Web-{48ACC177-2EF9-20E2-3E40-5757ED3FB38F}" dt="2022-03-25T16:39:32.401" v="1187"/>
        <pc:sldMkLst>
          <pc:docMk/>
          <pc:sldMk cId="773802950" sldId="448"/>
        </pc:sldMkLst>
      </pc:sldChg>
      <pc:sldChg chg="add replId">
        <pc:chgData name="Rojtas, Bryan" userId="S::rojtab01@montgomerycountymd.gov::a60dcf4e-1410-44cc-b587-faf94a8805c3" providerId="AD" clId="Web-{48ACC177-2EF9-20E2-3E40-5757ED3FB38F}" dt="2022-03-25T17:03:06.984" v="1209"/>
        <pc:sldMkLst>
          <pc:docMk/>
          <pc:sldMk cId="3371413563" sldId="449"/>
        </pc:sldMkLst>
      </pc:sldChg>
      <pc:sldChg chg="addSp delSp modSp add replId">
        <pc:chgData name="Rojtas, Bryan" userId="S::rojtab01@montgomerycountymd.gov::a60dcf4e-1410-44cc-b587-faf94a8805c3" providerId="AD" clId="Web-{48ACC177-2EF9-20E2-3E40-5757ED3FB38F}" dt="2022-03-25T17:27:17.301" v="1271" actId="1076"/>
        <pc:sldMkLst>
          <pc:docMk/>
          <pc:sldMk cId="583580414" sldId="450"/>
        </pc:sldMkLst>
        <pc:picChg chg="del">
          <ac:chgData name="Rojtas, Bryan" userId="S::rojtab01@montgomerycountymd.gov::a60dcf4e-1410-44cc-b587-faf94a8805c3" providerId="AD" clId="Web-{48ACC177-2EF9-20E2-3E40-5757ED3FB38F}" dt="2022-03-25T17:24:22.314" v="1260"/>
          <ac:picMkLst>
            <pc:docMk/>
            <pc:sldMk cId="583580414" sldId="450"/>
            <ac:picMk id="5" creationId="{E322BCE8-98F5-49A4-8387-7F3E89D7C30F}"/>
          </ac:picMkLst>
        </pc:picChg>
        <pc:picChg chg="del">
          <ac:chgData name="Rojtas, Bryan" userId="S::rojtab01@montgomerycountymd.gov::a60dcf4e-1410-44cc-b587-faf94a8805c3" providerId="AD" clId="Web-{48ACC177-2EF9-20E2-3E40-5757ED3FB38F}" dt="2022-03-25T17:24:20.204" v="1259"/>
          <ac:picMkLst>
            <pc:docMk/>
            <pc:sldMk cId="583580414" sldId="450"/>
            <ac:picMk id="7" creationId="{C3A26A2D-7809-4E0E-ABA4-B90D37C58795}"/>
          </ac:picMkLst>
        </pc:picChg>
        <pc:picChg chg="add mod">
          <ac:chgData name="Rojtas, Bryan" userId="S::rojtab01@montgomerycountymd.gov::a60dcf4e-1410-44cc-b587-faf94a8805c3" providerId="AD" clId="Web-{48ACC177-2EF9-20E2-3E40-5757ED3FB38F}" dt="2022-03-25T17:24:39.080" v="1263" actId="1076"/>
          <ac:picMkLst>
            <pc:docMk/>
            <pc:sldMk cId="583580414" sldId="450"/>
            <ac:picMk id="8" creationId="{A6BD5B70-FD18-4EE4-B6EB-9D812709E2A0}"/>
          </ac:picMkLst>
        </pc:picChg>
        <pc:picChg chg="add mod">
          <ac:chgData name="Rojtas, Bryan" userId="S::rojtab01@montgomerycountymd.gov::a60dcf4e-1410-44cc-b587-faf94a8805c3" providerId="AD" clId="Web-{48ACC177-2EF9-20E2-3E40-5757ED3FB38F}" dt="2022-03-25T17:26:11.784" v="1265" actId="1076"/>
          <ac:picMkLst>
            <pc:docMk/>
            <pc:sldMk cId="583580414" sldId="450"/>
            <ac:picMk id="9" creationId="{05502955-7496-493E-925C-A21143D26877}"/>
          </ac:picMkLst>
        </pc:picChg>
        <pc:picChg chg="add del mod">
          <ac:chgData name="Rojtas, Bryan" userId="S::rojtab01@montgomerycountymd.gov::a60dcf4e-1410-44cc-b587-faf94a8805c3" providerId="AD" clId="Web-{48ACC177-2EF9-20E2-3E40-5757ED3FB38F}" dt="2022-03-25T17:26:40.097" v="1267"/>
          <ac:picMkLst>
            <pc:docMk/>
            <pc:sldMk cId="583580414" sldId="450"/>
            <ac:picMk id="10" creationId="{AEC63A90-99F3-4B43-890E-591F14058A04}"/>
          </ac:picMkLst>
        </pc:picChg>
        <pc:picChg chg="add del mod">
          <ac:chgData name="Rojtas, Bryan" userId="S::rojtab01@montgomerycountymd.gov::a60dcf4e-1410-44cc-b587-faf94a8805c3" providerId="AD" clId="Web-{48ACC177-2EF9-20E2-3E40-5757ED3FB38F}" dt="2022-03-25T17:27:01.597" v="1269"/>
          <ac:picMkLst>
            <pc:docMk/>
            <pc:sldMk cId="583580414" sldId="450"/>
            <ac:picMk id="11" creationId="{C0332CD4-47DD-4000-9163-5C18FB5005F6}"/>
          </ac:picMkLst>
        </pc:picChg>
        <pc:picChg chg="add mod">
          <ac:chgData name="Rojtas, Bryan" userId="S::rojtab01@montgomerycountymd.gov::a60dcf4e-1410-44cc-b587-faf94a8805c3" providerId="AD" clId="Web-{48ACC177-2EF9-20E2-3E40-5757ED3FB38F}" dt="2022-03-25T17:27:17.301" v="1271" actId="1076"/>
          <ac:picMkLst>
            <pc:docMk/>
            <pc:sldMk cId="583580414" sldId="450"/>
            <ac:picMk id="12" creationId="{A2CBBE06-BFBE-4151-865D-903BE67122B5}"/>
          </ac:picMkLst>
        </pc:picChg>
      </pc:sldChg>
      <pc:sldMasterChg chg="modSp mod modSldLayout">
        <pc:chgData name="Rojtas, Bryan" userId="S::rojtab01@montgomerycountymd.gov::a60dcf4e-1410-44cc-b587-faf94a8805c3" providerId="AD" clId="Web-{48ACC177-2EF9-20E2-3E40-5757ED3FB38F}" dt="2022-03-25T15:49:17.843" v="89"/>
        <pc:sldMasterMkLst>
          <pc:docMk/>
          <pc:sldMasterMk cId="3292214727" sldId="2147483660"/>
        </pc:sldMasterMkLst>
        <pc:spChg chg="mod">
          <ac:chgData name="Rojtas, Bryan" userId="S::rojtab01@montgomerycountymd.gov::a60dcf4e-1410-44cc-b587-faf94a8805c3" providerId="AD" clId="Web-{48ACC177-2EF9-20E2-3E40-5757ED3FB38F}" dt="2022-03-25T15:49:17.843" v="89"/>
          <ac:spMkLst>
            <pc:docMk/>
            <pc:sldMasterMk cId="3292214727" sldId="2147483660"/>
            <ac:spMk id="5" creationId="{00000000-0000-0000-0000-000000000000}"/>
          </ac:spMkLst>
        </pc:spChg>
        <pc:sldLayoutChg chg="modSp mod">
          <pc:chgData name="Rojtas, Bryan" userId="S::rojtab01@montgomerycountymd.gov::a60dcf4e-1410-44cc-b587-faf94a8805c3" providerId="AD" clId="Web-{48ACC177-2EF9-20E2-3E40-5757ED3FB38F}" dt="2022-03-25T15:49:17.843" v="89"/>
          <pc:sldLayoutMkLst>
            <pc:docMk/>
            <pc:sldMasterMk cId="3292214727" sldId="2147483660"/>
            <pc:sldLayoutMk cId="3308290464" sldId="2147483661"/>
          </pc:sldLayoutMkLst>
          <pc:spChg chg="mod">
            <ac:chgData name="Rojtas, Bryan" userId="S::rojtab01@montgomerycountymd.gov::a60dcf4e-1410-44cc-b587-faf94a8805c3" providerId="AD" clId="Web-{48ACC177-2EF9-20E2-3E40-5757ED3FB38F}" dt="2022-03-25T15:49:17.843" v="89"/>
            <ac:spMkLst>
              <pc:docMk/>
              <pc:sldMasterMk cId="3292214727" sldId="2147483660"/>
              <pc:sldLayoutMk cId="3308290464" sldId="2147483661"/>
              <ac:spMk id="5" creationId="{00000000-0000-0000-0000-000000000000}"/>
            </ac:spMkLst>
          </pc:spChg>
        </pc:sldLayoutChg>
        <pc:sldLayoutChg chg="modSp mod">
          <pc:chgData name="Rojtas, Bryan" userId="S::rojtab01@montgomerycountymd.gov::a60dcf4e-1410-44cc-b587-faf94a8805c3" providerId="AD" clId="Web-{48ACC177-2EF9-20E2-3E40-5757ED3FB38F}" dt="2022-03-25T15:49:17.843" v="89"/>
          <pc:sldLayoutMkLst>
            <pc:docMk/>
            <pc:sldMasterMk cId="3292214727" sldId="2147483660"/>
            <pc:sldLayoutMk cId="3696915806" sldId="2147483662"/>
          </pc:sldLayoutMkLst>
          <pc:spChg chg="mod">
            <ac:chgData name="Rojtas, Bryan" userId="S::rojtab01@montgomerycountymd.gov::a60dcf4e-1410-44cc-b587-faf94a8805c3" providerId="AD" clId="Web-{48ACC177-2EF9-20E2-3E40-5757ED3FB38F}" dt="2022-03-25T15:49:17.843" v="89"/>
            <ac:spMkLst>
              <pc:docMk/>
              <pc:sldMasterMk cId="3292214727" sldId="2147483660"/>
              <pc:sldLayoutMk cId="3696915806" sldId="2147483662"/>
              <ac:spMk id="5" creationId="{00000000-0000-0000-0000-000000000000}"/>
            </ac:spMkLst>
          </pc:spChg>
        </pc:sldLayoutChg>
        <pc:sldLayoutChg chg="modSp mod">
          <pc:chgData name="Rojtas, Bryan" userId="S::rojtab01@montgomerycountymd.gov::a60dcf4e-1410-44cc-b587-faf94a8805c3" providerId="AD" clId="Web-{48ACC177-2EF9-20E2-3E40-5757ED3FB38F}" dt="2022-03-25T15:49:17.843" v="89"/>
          <pc:sldLayoutMkLst>
            <pc:docMk/>
            <pc:sldMasterMk cId="3292214727" sldId="2147483660"/>
            <pc:sldLayoutMk cId="2464553055" sldId="2147483663"/>
          </pc:sldLayoutMkLst>
          <pc:spChg chg="mod">
            <ac:chgData name="Rojtas, Bryan" userId="S::rojtab01@montgomerycountymd.gov::a60dcf4e-1410-44cc-b587-faf94a8805c3" providerId="AD" clId="Web-{48ACC177-2EF9-20E2-3E40-5757ED3FB38F}" dt="2022-03-25T15:49:17.843" v="89"/>
            <ac:spMkLst>
              <pc:docMk/>
              <pc:sldMasterMk cId="3292214727" sldId="2147483660"/>
              <pc:sldLayoutMk cId="2464553055" sldId="2147483663"/>
              <ac:spMk id="5" creationId="{00000000-0000-0000-0000-000000000000}"/>
            </ac:spMkLst>
          </pc:spChg>
        </pc:sldLayoutChg>
        <pc:sldLayoutChg chg="modSp mod">
          <pc:chgData name="Rojtas, Bryan" userId="S::rojtab01@montgomerycountymd.gov::a60dcf4e-1410-44cc-b587-faf94a8805c3" providerId="AD" clId="Web-{48ACC177-2EF9-20E2-3E40-5757ED3FB38F}" dt="2022-03-25T15:49:17.843" v="89"/>
          <pc:sldLayoutMkLst>
            <pc:docMk/>
            <pc:sldMasterMk cId="3292214727" sldId="2147483660"/>
            <pc:sldLayoutMk cId="1905672011" sldId="2147483664"/>
          </pc:sldLayoutMkLst>
          <pc:spChg chg="mod">
            <ac:chgData name="Rojtas, Bryan" userId="S::rojtab01@montgomerycountymd.gov::a60dcf4e-1410-44cc-b587-faf94a8805c3" providerId="AD" clId="Web-{48ACC177-2EF9-20E2-3E40-5757ED3FB38F}" dt="2022-03-25T15:49:17.843" v="89"/>
            <ac:spMkLst>
              <pc:docMk/>
              <pc:sldMasterMk cId="3292214727" sldId="2147483660"/>
              <pc:sldLayoutMk cId="1905672011" sldId="2147483664"/>
              <ac:spMk id="6" creationId="{00000000-0000-0000-0000-000000000000}"/>
            </ac:spMkLst>
          </pc:spChg>
        </pc:sldLayoutChg>
        <pc:sldLayoutChg chg="modSp mod">
          <pc:chgData name="Rojtas, Bryan" userId="S::rojtab01@montgomerycountymd.gov::a60dcf4e-1410-44cc-b587-faf94a8805c3" providerId="AD" clId="Web-{48ACC177-2EF9-20E2-3E40-5757ED3FB38F}" dt="2022-03-25T15:49:17.843" v="89"/>
          <pc:sldLayoutMkLst>
            <pc:docMk/>
            <pc:sldMasterMk cId="3292214727" sldId="2147483660"/>
            <pc:sldLayoutMk cId="3031452295" sldId="2147483665"/>
          </pc:sldLayoutMkLst>
          <pc:spChg chg="mod">
            <ac:chgData name="Rojtas, Bryan" userId="S::rojtab01@montgomerycountymd.gov::a60dcf4e-1410-44cc-b587-faf94a8805c3" providerId="AD" clId="Web-{48ACC177-2EF9-20E2-3E40-5757ED3FB38F}" dt="2022-03-25T15:49:17.843" v="89"/>
            <ac:spMkLst>
              <pc:docMk/>
              <pc:sldMasterMk cId="3292214727" sldId="2147483660"/>
              <pc:sldLayoutMk cId="3031452295" sldId="2147483665"/>
              <ac:spMk id="8" creationId="{00000000-0000-0000-0000-000000000000}"/>
            </ac:spMkLst>
          </pc:spChg>
        </pc:sldLayoutChg>
        <pc:sldLayoutChg chg="modSp mod">
          <pc:chgData name="Rojtas, Bryan" userId="S::rojtab01@montgomerycountymd.gov::a60dcf4e-1410-44cc-b587-faf94a8805c3" providerId="AD" clId="Web-{48ACC177-2EF9-20E2-3E40-5757ED3FB38F}" dt="2022-03-25T15:49:17.843" v="89"/>
          <pc:sldLayoutMkLst>
            <pc:docMk/>
            <pc:sldMasterMk cId="3292214727" sldId="2147483660"/>
            <pc:sldLayoutMk cId="606477831" sldId="2147483666"/>
          </pc:sldLayoutMkLst>
          <pc:spChg chg="mod">
            <ac:chgData name="Rojtas, Bryan" userId="S::rojtab01@montgomerycountymd.gov::a60dcf4e-1410-44cc-b587-faf94a8805c3" providerId="AD" clId="Web-{48ACC177-2EF9-20E2-3E40-5757ED3FB38F}" dt="2022-03-25T15:49:17.843" v="89"/>
            <ac:spMkLst>
              <pc:docMk/>
              <pc:sldMasterMk cId="3292214727" sldId="2147483660"/>
              <pc:sldLayoutMk cId="606477831" sldId="2147483666"/>
              <ac:spMk id="4" creationId="{00000000-0000-0000-0000-000000000000}"/>
            </ac:spMkLst>
          </pc:spChg>
        </pc:sldLayoutChg>
        <pc:sldLayoutChg chg="modSp mod">
          <pc:chgData name="Rojtas, Bryan" userId="S::rojtab01@montgomerycountymd.gov::a60dcf4e-1410-44cc-b587-faf94a8805c3" providerId="AD" clId="Web-{48ACC177-2EF9-20E2-3E40-5757ED3FB38F}" dt="2022-03-25T15:49:17.843" v="89"/>
          <pc:sldLayoutMkLst>
            <pc:docMk/>
            <pc:sldMasterMk cId="3292214727" sldId="2147483660"/>
            <pc:sldLayoutMk cId="3689232768" sldId="2147483667"/>
          </pc:sldLayoutMkLst>
          <pc:spChg chg="mod">
            <ac:chgData name="Rojtas, Bryan" userId="S::rojtab01@montgomerycountymd.gov::a60dcf4e-1410-44cc-b587-faf94a8805c3" providerId="AD" clId="Web-{48ACC177-2EF9-20E2-3E40-5757ED3FB38F}" dt="2022-03-25T15:49:17.843" v="89"/>
            <ac:spMkLst>
              <pc:docMk/>
              <pc:sldMasterMk cId="3292214727" sldId="2147483660"/>
              <pc:sldLayoutMk cId="3689232768" sldId="2147483667"/>
              <ac:spMk id="3" creationId="{00000000-0000-0000-0000-000000000000}"/>
            </ac:spMkLst>
          </pc:spChg>
        </pc:sldLayoutChg>
        <pc:sldLayoutChg chg="modSp mod">
          <pc:chgData name="Rojtas, Bryan" userId="S::rojtab01@montgomerycountymd.gov::a60dcf4e-1410-44cc-b587-faf94a8805c3" providerId="AD" clId="Web-{48ACC177-2EF9-20E2-3E40-5757ED3FB38F}" dt="2022-03-25T15:49:17.843" v="89"/>
          <pc:sldLayoutMkLst>
            <pc:docMk/>
            <pc:sldMasterMk cId="3292214727" sldId="2147483660"/>
            <pc:sldLayoutMk cId="2925759104" sldId="2147483668"/>
          </pc:sldLayoutMkLst>
          <pc:spChg chg="mod">
            <ac:chgData name="Rojtas, Bryan" userId="S::rojtab01@montgomerycountymd.gov::a60dcf4e-1410-44cc-b587-faf94a8805c3" providerId="AD" clId="Web-{48ACC177-2EF9-20E2-3E40-5757ED3FB38F}" dt="2022-03-25T15:49:17.843" v="89"/>
            <ac:spMkLst>
              <pc:docMk/>
              <pc:sldMasterMk cId="3292214727" sldId="2147483660"/>
              <pc:sldLayoutMk cId="2925759104" sldId="2147483668"/>
              <ac:spMk id="6" creationId="{00000000-0000-0000-0000-000000000000}"/>
            </ac:spMkLst>
          </pc:spChg>
        </pc:sldLayoutChg>
        <pc:sldLayoutChg chg="modSp mod">
          <pc:chgData name="Rojtas, Bryan" userId="S::rojtab01@montgomerycountymd.gov::a60dcf4e-1410-44cc-b587-faf94a8805c3" providerId="AD" clId="Web-{48ACC177-2EF9-20E2-3E40-5757ED3FB38F}" dt="2022-03-25T15:49:17.843" v="89"/>
          <pc:sldLayoutMkLst>
            <pc:docMk/>
            <pc:sldMasterMk cId="3292214727" sldId="2147483660"/>
            <pc:sldLayoutMk cId="533314261" sldId="2147483669"/>
          </pc:sldLayoutMkLst>
          <pc:spChg chg="mod">
            <ac:chgData name="Rojtas, Bryan" userId="S::rojtab01@montgomerycountymd.gov::a60dcf4e-1410-44cc-b587-faf94a8805c3" providerId="AD" clId="Web-{48ACC177-2EF9-20E2-3E40-5757ED3FB38F}" dt="2022-03-25T15:49:17.843" v="89"/>
            <ac:spMkLst>
              <pc:docMk/>
              <pc:sldMasterMk cId="3292214727" sldId="2147483660"/>
              <pc:sldLayoutMk cId="533314261" sldId="2147483669"/>
              <ac:spMk id="6" creationId="{00000000-0000-0000-0000-000000000000}"/>
            </ac:spMkLst>
          </pc:spChg>
        </pc:sldLayoutChg>
        <pc:sldLayoutChg chg="modSp mod">
          <pc:chgData name="Rojtas, Bryan" userId="S::rojtab01@montgomerycountymd.gov::a60dcf4e-1410-44cc-b587-faf94a8805c3" providerId="AD" clId="Web-{48ACC177-2EF9-20E2-3E40-5757ED3FB38F}" dt="2022-03-25T15:49:17.843" v="89"/>
          <pc:sldLayoutMkLst>
            <pc:docMk/>
            <pc:sldMasterMk cId="3292214727" sldId="2147483660"/>
            <pc:sldLayoutMk cId="4205604826" sldId="2147483670"/>
          </pc:sldLayoutMkLst>
          <pc:spChg chg="mod">
            <ac:chgData name="Rojtas, Bryan" userId="S::rojtab01@montgomerycountymd.gov::a60dcf4e-1410-44cc-b587-faf94a8805c3" providerId="AD" clId="Web-{48ACC177-2EF9-20E2-3E40-5757ED3FB38F}" dt="2022-03-25T15:49:17.843" v="89"/>
            <ac:spMkLst>
              <pc:docMk/>
              <pc:sldMasterMk cId="3292214727" sldId="2147483660"/>
              <pc:sldLayoutMk cId="4205604826" sldId="2147483670"/>
              <ac:spMk id="5" creationId="{00000000-0000-0000-0000-000000000000}"/>
            </ac:spMkLst>
          </pc:spChg>
        </pc:sldLayoutChg>
        <pc:sldLayoutChg chg="modSp mod">
          <pc:chgData name="Rojtas, Bryan" userId="S::rojtab01@montgomerycountymd.gov::a60dcf4e-1410-44cc-b587-faf94a8805c3" providerId="AD" clId="Web-{48ACC177-2EF9-20E2-3E40-5757ED3FB38F}" dt="2022-03-25T15:49:17.843" v="89"/>
          <pc:sldLayoutMkLst>
            <pc:docMk/>
            <pc:sldMasterMk cId="3292214727" sldId="2147483660"/>
            <pc:sldLayoutMk cId="1132930967" sldId="2147483671"/>
          </pc:sldLayoutMkLst>
          <pc:spChg chg="mod">
            <ac:chgData name="Rojtas, Bryan" userId="S::rojtab01@montgomerycountymd.gov::a60dcf4e-1410-44cc-b587-faf94a8805c3" providerId="AD" clId="Web-{48ACC177-2EF9-20E2-3E40-5757ED3FB38F}" dt="2022-03-25T15:49:17.843" v="89"/>
            <ac:spMkLst>
              <pc:docMk/>
              <pc:sldMasterMk cId="3292214727" sldId="2147483660"/>
              <pc:sldLayoutMk cId="1132930967" sldId="2147483671"/>
              <ac:spMk id="5" creationId="{00000000-0000-0000-0000-000000000000}"/>
            </ac:spMkLst>
          </pc:spChg>
        </pc:sldLayoutChg>
      </pc:sldMasterChg>
      <pc:sldMasterChg chg="modSp mod modSldLayout">
        <pc:chgData name="Rojtas, Bryan" userId="S::rojtab01@montgomerycountymd.gov::a60dcf4e-1410-44cc-b587-faf94a8805c3" providerId="AD" clId="Web-{48ACC177-2EF9-20E2-3E40-5757ED3FB38F}" dt="2022-03-25T15:49:17.843" v="89"/>
        <pc:sldMasterMkLst>
          <pc:docMk/>
          <pc:sldMasterMk cId="3292214727" sldId="2147483672"/>
        </pc:sldMasterMkLst>
        <pc:spChg chg="mod">
          <ac:chgData name="Rojtas, Bryan" userId="S::rojtab01@montgomerycountymd.gov::a60dcf4e-1410-44cc-b587-faf94a8805c3" providerId="AD" clId="Web-{48ACC177-2EF9-20E2-3E40-5757ED3FB38F}" dt="2022-03-25T15:49:17.843" v="89"/>
          <ac:spMkLst>
            <pc:docMk/>
            <pc:sldMasterMk cId="3292214727" sldId="2147483672"/>
            <ac:spMk id="5" creationId="{00000000-0000-0000-0000-000000000000}"/>
          </ac:spMkLst>
        </pc:spChg>
        <pc:sldLayoutChg chg="modSp mod">
          <pc:chgData name="Rojtas, Bryan" userId="S::rojtab01@montgomerycountymd.gov::a60dcf4e-1410-44cc-b587-faf94a8805c3" providerId="AD" clId="Web-{48ACC177-2EF9-20E2-3E40-5757ED3FB38F}" dt="2022-03-25T15:49:17.843" v="89"/>
          <pc:sldLayoutMkLst>
            <pc:docMk/>
            <pc:sldMasterMk cId="3292214727" sldId="2147483672"/>
            <pc:sldLayoutMk cId="3308290464" sldId="2147483673"/>
          </pc:sldLayoutMkLst>
          <pc:spChg chg="mod">
            <ac:chgData name="Rojtas, Bryan" userId="S::rojtab01@montgomerycountymd.gov::a60dcf4e-1410-44cc-b587-faf94a8805c3" providerId="AD" clId="Web-{48ACC177-2EF9-20E2-3E40-5757ED3FB38F}" dt="2022-03-25T15:49:17.843" v="89"/>
            <ac:spMkLst>
              <pc:docMk/>
              <pc:sldMasterMk cId="3292214727" sldId="2147483672"/>
              <pc:sldLayoutMk cId="3308290464" sldId="2147483673"/>
              <ac:spMk id="5" creationId="{00000000-0000-0000-0000-000000000000}"/>
            </ac:spMkLst>
          </pc:spChg>
        </pc:sldLayoutChg>
        <pc:sldLayoutChg chg="modSp mod">
          <pc:chgData name="Rojtas, Bryan" userId="S::rojtab01@montgomerycountymd.gov::a60dcf4e-1410-44cc-b587-faf94a8805c3" providerId="AD" clId="Web-{48ACC177-2EF9-20E2-3E40-5757ED3FB38F}" dt="2022-03-25T15:49:17.843" v="89"/>
          <pc:sldLayoutMkLst>
            <pc:docMk/>
            <pc:sldMasterMk cId="3292214727" sldId="2147483672"/>
            <pc:sldLayoutMk cId="3696915806" sldId="2147483674"/>
          </pc:sldLayoutMkLst>
          <pc:spChg chg="mod">
            <ac:chgData name="Rojtas, Bryan" userId="S::rojtab01@montgomerycountymd.gov::a60dcf4e-1410-44cc-b587-faf94a8805c3" providerId="AD" clId="Web-{48ACC177-2EF9-20E2-3E40-5757ED3FB38F}" dt="2022-03-25T15:49:17.843" v="89"/>
            <ac:spMkLst>
              <pc:docMk/>
              <pc:sldMasterMk cId="3292214727" sldId="2147483672"/>
              <pc:sldLayoutMk cId="3696915806" sldId="2147483674"/>
              <ac:spMk id="5" creationId="{00000000-0000-0000-0000-000000000000}"/>
            </ac:spMkLst>
          </pc:spChg>
        </pc:sldLayoutChg>
        <pc:sldLayoutChg chg="modSp mod">
          <pc:chgData name="Rojtas, Bryan" userId="S::rojtab01@montgomerycountymd.gov::a60dcf4e-1410-44cc-b587-faf94a8805c3" providerId="AD" clId="Web-{48ACC177-2EF9-20E2-3E40-5757ED3FB38F}" dt="2022-03-25T15:49:17.843" v="89"/>
          <pc:sldLayoutMkLst>
            <pc:docMk/>
            <pc:sldMasterMk cId="3292214727" sldId="2147483672"/>
            <pc:sldLayoutMk cId="2464553055" sldId="2147483675"/>
          </pc:sldLayoutMkLst>
          <pc:spChg chg="mod">
            <ac:chgData name="Rojtas, Bryan" userId="S::rojtab01@montgomerycountymd.gov::a60dcf4e-1410-44cc-b587-faf94a8805c3" providerId="AD" clId="Web-{48ACC177-2EF9-20E2-3E40-5757ED3FB38F}" dt="2022-03-25T15:49:17.843" v="89"/>
            <ac:spMkLst>
              <pc:docMk/>
              <pc:sldMasterMk cId="3292214727" sldId="2147483672"/>
              <pc:sldLayoutMk cId="2464553055" sldId="2147483675"/>
              <ac:spMk id="5" creationId="{00000000-0000-0000-0000-000000000000}"/>
            </ac:spMkLst>
          </pc:spChg>
        </pc:sldLayoutChg>
        <pc:sldLayoutChg chg="modSp mod">
          <pc:chgData name="Rojtas, Bryan" userId="S::rojtab01@montgomerycountymd.gov::a60dcf4e-1410-44cc-b587-faf94a8805c3" providerId="AD" clId="Web-{48ACC177-2EF9-20E2-3E40-5757ED3FB38F}" dt="2022-03-25T15:49:17.843" v="89"/>
          <pc:sldLayoutMkLst>
            <pc:docMk/>
            <pc:sldMasterMk cId="3292214727" sldId="2147483672"/>
            <pc:sldLayoutMk cId="1905672011" sldId="2147483676"/>
          </pc:sldLayoutMkLst>
          <pc:spChg chg="mod">
            <ac:chgData name="Rojtas, Bryan" userId="S::rojtab01@montgomerycountymd.gov::a60dcf4e-1410-44cc-b587-faf94a8805c3" providerId="AD" clId="Web-{48ACC177-2EF9-20E2-3E40-5757ED3FB38F}" dt="2022-03-25T15:49:17.843" v="89"/>
            <ac:spMkLst>
              <pc:docMk/>
              <pc:sldMasterMk cId="3292214727" sldId="2147483672"/>
              <pc:sldLayoutMk cId="1905672011" sldId="2147483676"/>
              <ac:spMk id="6" creationId="{00000000-0000-0000-0000-000000000000}"/>
            </ac:spMkLst>
          </pc:spChg>
        </pc:sldLayoutChg>
        <pc:sldLayoutChg chg="modSp mod">
          <pc:chgData name="Rojtas, Bryan" userId="S::rojtab01@montgomerycountymd.gov::a60dcf4e-1410-44cc-b587-faf94a8805c3" providerId="AD" clId="Web-{48ACC177-2EF9-20E2-3E40-5757ED3FB38F}" dt="2022-03-25T15:49:17.843" v="89"/>
          <pc:sldLayoutMkLst>
            <pc:docMk/>
            <pc:sldMasterMk cId="3292214727" sldId="2147483672"/>
            <pc:sldLayoutMk cId="3031452295" sldId="2147483677"/>
          </pc:sldLayoutMkLst>
          <pc:spChg chg="mod">
            <ac:chgData name="Rojtas, Bryan" userId="S::rojtab01@montgomerycountymd.gov::a60dcf4e-1410-44cc-b587-faf94a8805c3" providerId="AD" clId="Web-{48ACC177-2EF9-20E2-3E40-5757ED3FB38F}" dt="2022-03-25T15:49:17.843" v="89"/>
            <ac:spMkLst>
              <pc:docMk/>
              <pc:sldMasterMk cId="3292214727" sldId="2147483672"/>
              <pc:sldLayoutMk cId="3031452295" sldId="2147483677"/>
              <ac:spMk id="8" creationId="{00000000-0000-0000-0000-000000000000}"/>
            </ac:spMkLst>
          </pc:spChg>
        </pc:sldLayoutChg>
        <pc:sldLayoutChg chg="modSp mod">
          <pc:chgData name="Rojtas, Bryan" userId="S::rojtab01@montgomerycountymd.gov::a60dcf4e-1410-44cc-b587-faf94a8805c3" providerId="AD" clId="Web-{48ACC177-2EF9-20E2-3E40-5757ED3FB38F}" dt="2022-03-25T15:49:17.843" v="89"/>
          <pc:sldLayoutMkLst>
            <pc:docMk/>
            <pc:sldMasterMk cId="3292214727" sldId="2147483672"/>
            <pc:sldLayoutMk cId="606477831" sldId="2147483678"/>
          </pc:sldLayoutMkLst>
          <pc:spChg chg="mod">
            <ac:chgData name="Rojtas, Bryan" userId="S::rojtab01@montgomerycountymd.gov::a60dcf4e-1410-44cc-b587-faf94a8805c3" providerId="AD" clId="Web-{48ACC177-2EF9-20E2-3E40-5757ED3FB38F}" dt="2022-03-25T15:49:17.843" v="89"/>
            <ac:spMkLst>
              <pc:docMk/>
              <pc:sldMasterMk cId="3292214727" sldId="2147483672"/>
              <pc:sldLayoutMk cId="606477831" sldId="2147483678"/>
              <ac:spMk id="4" creationId="{00000000-0000-0000-0000-000000000000}"/>
            </ac:spMkLst>
          </pc:spChg>
        </pc:sldLayoutChg>
        <pc:sldLayoutChg chg="modSp mod">
          <pc:chgData name="Rojtas, Bryan" userId="S::rojtab01@montgomerycountymd.gov::a60dcf4e-1410-44cc-b587-faf94a8805c3" providerId="AD" clId="Web-{48ACC177-2EF9-20E2-3E40-5757ED3FB38F}" dt="2022-03-25T15:49:17.843" v="89"/>
          <pc:sldLayoutMkLst>
            <pc:docMk/>
            <pc:sldMasterMk cId="3292214727" sldId="2147483672"/>
            <pc:sldLayoutMk cId="3689232768" sldId="2147483679"/>
          </pc:sldLayoutMkLst>
          <pc:spChg chg="mod">
            <ac:chgData name="Rojtas, Bryan" userId="S::rojtab01@montgomerycountymd.gov::a60dcf4e-1410-44cc-b587-faf94a8805c3" providerId="AD" clId="Web-{48ACC177-2EF9-20E2-3E40-5757ED3FB38F}" dt="2022-03-25T15:49:17.843" v="89"/>
            <ac:spMkLst>
              <pc:docMk/>
              <pc:sldMasterMk cId="3292214727" sldId="2147483672"/>
              <pc:sldLayoutMk cId="3689232768" sldId="2147483679"/>
              <ac:spMk id="3" creationId="{00000000-0000-0000-0000-000000000000}"/>
            </ac:spMkLst>
          </pc:spChg>
        </pc:sldLayoutChg>
        <pc:sldLayoutChg chg="modSp mod">
          <pc:chgData name="Rojtas, Bryan" userId="S::rojtab01@montgomerycountymd.gov::a60dcf4e-1410-44cc-b587-faf94a8805c3" providerId="AD" clId="Web-{48ACC177-2EF9-20E2-3E40-5757ED3FB38F}" dt="2022-03-25T15:49:17.843" v="89"/>
          <pc:sldLayoutMkLst>
            <pc:docMk/>
            <pc:sldMasterMk cId="3292214727" sldId="2147483672"/>
            <pc:sldLayoutMk cId="2925759104" sldId="2147483680"/>
          </pc:sldLayoutMkLst>
          <pc:spChg chg="mod">
            <ac:chgData name="Rojtas, Bryan" userId="S::rojtab01@montgomerycountymd.gov::a60dcf4e-1410-44cc-b587-faf94a8805c3" providerId="AD" clId="Web-{48ACC177-2EF9-20E2-3E40-5757ED3FB38F}" dt="2022-03-25T15:49:17.843" v="89"/>
            <ac:spMkLst>
              <pc:docMk/>
              <pc:sldMasterMk cId="3292214727" sldId="2147483672"/>
              <pc:sldLayoutMk cId="2925759104" sldId="2147483680"/>
              <ac:spMk id="6" creationId="{00000000-0000-0000-0000-000000000000}"/>
            </ac:spMkLst>
          </pc:spChg>
        </pc:sldLayoutChg>
        <pc:sldLayoutChg chg="modSp mod">
          <pc:chgData name="Rojtas, Bryan" userId="S::rojtab01@montgomerycountymd.gov::a60dcf4e-1410-44cc-b587-faf94a8805c3" providerId="AD" clId="Web-{48ACC177-2EF9-20E2-3E40-5757ED3FB38F}" dt="2022-03-25T15:49:17.843" v="89"/>
          <pc:sldLayoutMkLst>
            <pc:docMk/>
            <pc:sldMasterMk cId="3292214727" sldId="2147483672"/>
            <pc:sldLayoutMk cId="533314261" sldId="2147483681"/>
          </pc:sldLayoutMkLst>
          <pc:spChg chg="mod">
            <ac:chgData name="Rojtas, Bryan" userId="S::rojtab01@montgomerycountymd.gov::a60dcf4e-1410-44cc-b587-faf94a8805c3" providerId="AD" clId="Web-{48ACC177-2EF9-20E2-3E40-5757ED3FB38F}" dt="2022-03-25T15:49:17.843" v="89"/>
            <ac:spMkLst>
              <pc:docMk/>
              <pc:sldMasterMk cId="3292214727" sldId="2147483672"/>
              <pc:sldLayoutMk cId="533314261" sldId="2147483681"/>
              <ac:spMk id="6" creationId="{00000000-0000-0000-0000-000000000000}"/>
            </ac:spMkLst>
          </pc:spChg>
        </pc:sldLayoutChg>
        <pc:sldLayoutChg chg="modSp mod">
          <pc:chgData name="Rojtas, Bryan" userId="S::rojtab01@montgomerycountymd.gov::a60dcf4e-1410-44cc-b587-faf94a8805c3" providerId="AD" clId="Web-{48ACC177-2EF9-20E2-3E40-5757ED3FB38F}" dt="2022-03-25T15:49:17.843" v="89"/>
          <pc:sldLayoutMkLst>
            <pc:docMk/>
            <pc:sldMasterMk cId="3292214727" sldId="2147483672"/>
            <pc:sldLayoutMk cId="4205604826" sldId="2147483682"/>
          </pc:sldLayoutMkLst>
          <pc:spChg chg="mod">
            <ac:chgData name="Rojtas, Bryan" userId="S::rojtab01@montgomerycountymd.gov::a60dcf4e-1410-44cc-b587-faf94a8805c3" providerId="AD" clId="Web-{48ACC177-2EF9-20E2-3E40-5757ED3FB38F}" dt="2022-03-25T15:49:17.843" v="89"/>
            <ac:spMkLst>
              <pc:docMk/>
              <pc:sldMasterMk cId="3292214727" sldId="2147483672"/>
              <pc:sldLayoutMk cId="4205604826" sldId="2147483682"/>
              <ac:spMk id="5" creationId="{00000000-0000-0000-0000-000000000000}"/>
            </ac:spMkLst>
          </pc:spChg>
        </pc:sldLayoutChg>
        <pc:sldLayoutChg chg="modSp mod">
          <pc:chgData name="Rojtas, Bryan" userId="S::rojtab01@montgomerycountymd.gov::a60dcf4e-1410-44cc-b587-faf94a8805c3" providerId="AD" clId="Web-{48ACC177-2EF9-20E2-3E40-5757ED3FB38F}" dt="2022-03-25T15:49:17.843" v="89"/>
          <pc:sldLayoutMkLst>
            <pc:docMk/>
            <pc:sldMasterMk cId="3292214727" sldId="2147483672"/>
            <pc:sldLayoutMk cId="1132930967" sldId="2147483683"/>
          </pc:sldLayoutMkLst>
          <pc:spChg chg="mod">
            <ac:chgData name="Rojtas, Bryan" userId="S::rojtab01@montgomerycountymd.gov::a60dcf4e-1410-44cc-b587-faf94a8805c3" providerId="AD" clId="Web-{48ACC177-2EF9-20E2-3E40-5757ED3FB38F}" dt="2022-03-25T15:49:17.843" v="89"/>
            <ac:spMkLst>
              <pc:docMk/>
              <pc:sldMasterMk cId="3292214727" sldId="2147483672"/>
              <pc:sldLayoutMk cId="1132930967" sldId="2147483683"/>
              <ac:spMk id="5" creationId="{00000000-0000-0000-0000-000000000000}"/>
            </ac:spMkLst>
          </pc:spChg>
        </pc:sldLayoutChg>
      </pc:sldMasterChg>
    </pc:docChg>
  </pc:docChgLst>
  <pc:docChgLst>
    <pc:chgData name="Evinger, Patrick J." userId="S::evingp01@montgomerycountymd.gov::9c3f8a5b-6010-44a1-a5cc-70174569f6ca" providerId="AD" clId="Web-{377B262F-B434-4100-A206-EFA43AE143A8}"/>
    <pc:docChg chg="addSld modSld">
      <pc:chgData name="Evinger, Patrick J." userId="S::evingp01@montgomerycountymd.gov::9c3f8a5b-6010-44a1-a5cc-70174569f6ca" providerId="AD" clId="Web-{377B262F-B434-4100-A206-EFA43AE143A8}" dt="2019-02-01T19:16:47.532" v="143" actId="20577"/>
      <pc:docMkLst>
        <pc:docMk/>
      </pc:docMkLst>
      <pc:sldChg chg="modSp new">
        <pc:chgData name="Evinger, Patrick J." userId="S::evingp01@montgomerycountymd.gov::9c3f8a5b-6010-44a1-a5cc-70174569f6ca" providerId="AD" clId="Web-{377B262F-B434-4100-A206-EFA43AE143A8}" dt="2019-02-01T19:16:47.532" v="142" actId="20577"/>
        <pc:sldMkLst>
          <pc:docMk/>
          <pc:sldMk cId="2163965397" sldId="340"/>
        </pc:sldMkLst>
        <pc:spChg chg="mod">
          <ac:chgData name="Evinger, Patrick J." userId="S::evingp01@montgomerycountymd.gov::9c3f8a5b-6010-44a1-a5cc-70174569f6ca" providerId="AD" clId="Web-{377B262F-B434-4100-A206-EFA43AE143A8}" dt="2019-02-01T19:12:50.309" v="5" actId="20577"/>
          <ac:spMkLst>
            <pc:docMk/>
            <pc:sldMk cId="2163965397" sldId="340"/>
            <ac:spMk id="2" creationId="{61C19162-8EFD-4BDE-87F1-8CF9C1DEF426}"/>
          </ac:spMkLst>
        </pc:spChg>
        <pc:spChg chg="mod">
          <ac:chgData name="Evinger, Patrick J." userId="S::evingp01@montgomerycountymd.gov::9c3f8a5b-6010-44a1-a5cc-70174569f6ca" providerId="AD" clId="Web-{377B262F-B434-4100-A206-EFA43AE143A8}" dt="2019-02-01T19:16:47.532" v="142" actId="20577"/>
          <ac:spMkLst>
            <pc:docMk/>
            <pc:sldMk cId="2163965397" sldId="340"/>
            <ac:spMk id="3" creationId="{550A3FDB-CFFC-4BE5-A7CB-6AD384070FCF}"/>
          </ac:spMkLst>
        </pc:spChg>
      </pc:sldChg>
    </pc:docChg>
  </pc:docChgLst>
  <pc:docChgLst>
    <pc:chgData name="Rojtas, Bryan" userId="S::rojtab01@montgomerycountymd.gov::a60dcf4e-1410-44cc-b587-faf94a8805c3" providerId="AD" clId="Web-{B41E4522-F8A4-A87A-DD42-715AA76EB0F8}"/>
    <pc:docChg chg="delSld modSld">
      <pc:chgData name="Rojtas, Bryan" userId="S::rojtab01@montgomerycountymd.gov::a60dcf4e-1410-44cc-b587-faf94a8805c3" providerId="AD" clId="Web-{B41E4522-F8A4-A87A-DD42-715AA76EB0F8}" dt="2022-06-14T15:28:38.192" v="211" actId="20577"/>
      <pc:docMkLst>
        <pc:docMk/>
      </pc:docMkLst>
      <pc:sldChg chg="addSp delSp modSp">
        <pc:chgData name="Rojtas, Bryan" userId="S::rojtab01@montgomerycountymd.gov::a60dcf4e-1410-44cc-b587-faf94a8805c3" providerId="AD" clId="Web-{B41E4522-F8A4-A87A-DD42-715AA76EB0F8}" dt="2022-06-14T15:05:24.532" v="67" actId="20577"/>
        <pc:sldMkLst>
          <pc:docMk/>
          <pc:sldMk cId="0" sldId="348"/>
        </pc:sldMkLst>
        <pc:spChg chg="del">
          <ac:chgData name="Rojtas, Bryan" userId="S::rojtab01@montgomerycountymd.gov::a60dcf4e-1410-44cc-b587-faf94a8805c3" providerId="AD" clId="Web-{B41E4522-F8A4-A87A-DD42-715AA76EB0F8}" dt="2022-06-14T15:00:22.169" v="20"/>
          <ac:spMkLst>
            <pc:docMk/>
            <pc:sldMk cId="0" sldId="348"/>
            <ac:spMk id="5" creationId="{C7F8B2F4-2403-498F-FC49-9AC47B146200}"/>
          </ac:spMkLst>
        </pc:spChg>
        <pc:spChg chg="del mod">
          <ac:chgData name="Rojtas, Bryan" userId="S::rojtab01@montgomerycountymd.gov::a60dcf4e-1410-44cc-b587-faf94a8805c3" providerId="AD" clId="Web-{B41E4522-F8A4-A87A-DD42-715AA76EB0F8}" dt="2022-06-14T15:00:37.669" v="24"/>
          <ac:spMkLst>
            <pc:docMk/>
            <pc:sldMk cId="0" sldId="348"/>
            <ac:spMk id="8" creationId="{00000000-0000-0000-0000-000000000000}"/>
          </ac:spMkLst>
        </pc:spChg>
        <pc:spChg chg="mod">
          <ac:chgData name="Rojtas, Bryan" userId="S::rojtab01@montgomerycountymd.gov::a60dcf4e-1410-44cc-b587-faf94a8805c3" providerId="AD" clId="Web-{B41E4522-F8A4-A87A-DD42-715AA76EB0F8}" dt="2022-06-14T14:58:28.730" v="18" actId="20577"/>
          <ac:spMkLst>
            <pc:docMk/>
            <pc:sldMk cId="0" sldId="348"/>
            <ac:spMk id="11" creationId="{02C641D8-7FB9-A931-8287-7A71A44EF1A6}"/>
          </ac:spMkLst>
        </pc:spChg>
        <pc:spChg chg="add mod">
          <ac:chgData name="Rojtas, Bryan" userId="S::rojtab01@montgomerycountymd.gov::a60dcf4e-1410-44cc-b587-faf94a8805c3" providerId="AD" clId="Web-{B41E4522-F8A4-A87A-DD42-715AA76EB0F8}" dt="2022-06-14T15:05:24.532" v="67" actId="20577"/>
          <ac:spMkLst>
            <pc:docMk/>
            <pc:sldMk cId="0" sldId="348"/>
            <ac:spMk id="16" creationId="{D2AAE561-FA3E-71A5-32B7-B8CF16E90A46}"/>
          </ac:spMkLst>
        </pc:spChg>
        <pc:picChg chg="del">
          <ac:chgData name="Rojtas, Bryan" userId="S::rojtab01@montgomerycountymd.gov::a60dcf4e-1410-44cc-b587-faf94a8805c3" providerId="AD" clId="Web-{B41E4522-F8A4-A87A-DD42-715AA76EB0F8}" dt="2022-06-14T14:58:44.011" v="19"/>
          <ac:picMkLst>
            <pc:docMk/>
            <pc:sldMk cId="0" sldId="348"/>
            <ac:picMk id="6" creationId="{00000000-0000-0000-0000-000000000000}"/>
          </ac:picMkLst>
        </pc:picChg>
        <pc:picChg chg="add mod ord">
          <ac:chgData name="Rojtas, Bryan" userId="S::rojtab01@montgomerycountymd.gov::a60dcf4e-1410-44cc-b587-faf94a8805c3" providerId="AD" clId="Web-{B41E4522-F8A4-A87A-DD42-715AA76EB0F8}" dt="2022-06-14T15:04:17.500" v="49"/>
          <ac:picMkLst>
            <pc:docMk/>
            <pc:sldMk cId="0" sldId="348"/>
            <ac:picMk id="12" creationId="{F0C4FBBD-0FCC-3EB7-D38A-EA612DB019D9}"/>
          </ac:picMkLst>
        </pc:picChg>
        <pc:cxnChg chg="mod">
          <ac:chgData name="Rojtas, Bryan" userId="S::rojtab01@montgomerycountymd.gov::a60dcf4e-1410-44cc-b587-faf94a8805c3" providerId="AD" clId="Web-{B41E4522-F8A4-A87A-DD42-715AA76EB0F8}" dt="2022-06-14T15:00:37.669" v="24"/>
          <ac:cxnSpMkLst>
            <pc:docMk/>
            <pc:sldMk cId="0" sldId="348"/>
            <ac:cxnSpMk id="9" creationId="{00000000-0000-0000-0000-000000000000}"/>
          </ac:cxnSpMkLst>
        </pc:cxnChg>
        <pc:cxnChg chg="add mod">
          <ac:chgData name="Rojtas, Bryan" userId="S::rojtab01@montgomerycountymd.gov::a60dcf4e-1410-44cc-b587-faf94a8805c3" providerId="AD" clId="Web-{B41E4522-F8A4-A87A-DD42-715AA76EB0F8}" dt="2022-06-14T15:02:53.093" v="38"/>
          <ac:cxnSpMkLst>
            <pc:docMk/>
            <pc:sldMk cId="0" sldId="348"/>
            <ac:cxnSpMk id="13" creationId="{AEB14BB3-D620-3C24-E9F8-D6E15A7045B7}"/>
          </ac:cxnSpMkLst>
        </pc:cxnChg>
        <pc:cxnChg chg="add mod">
          <ac:chgData name="Rojtas, Bryan" userId="S::rojtab01@montgomerycountymd.gov::a60dcf4e-1410-44cc-b587-faf94a8805c3" providerId="AD" clId="Web-{B41E4522-F8A4-A87A-DD42-715AA76EB0F8}" dt="2022-06-14T15:03:12.234" v="40" actId="1076"/>
          <ac:cxnSpMkLst>
            <pc:docMk/>
            <pc:sldMk cId="0" sldId="348"/>
            <ac:cxnSpMk id="14" creationId="{A26703F0-1F08-646D-10F7-709E76A8D949}"/>
          </ac:cxnSpMkLst>
        </pc:cxnChg>
        <pc:cxnChg chg="add mod">
          <ac:chgData name="Rojtas, Bryan" userId="S::rojtab01@montgomerycountymd.gov::a60dcf4e-1410-44cc-b587-faf94a8805c3" providerId="AD" clId="Web-{B41E4522-F8A4-A87A-DD42-715AA76EB0F8}" dt="2022-06-14T15:04:39.625" v="51" actId="14100"/>
          <ac:cxnSpMkLst>
            <pc:docMk/>
            <pc:sldMk cId="0" sldId="348"/>
            <ac:cxnSpMk id="15" creationId="{3AC37A00-D166-52B7-4080-4DAD3DC749C6}"/>
          </ac:cxnSpMkLst>
        </pc:cxnChg>
      </pc:sldChg>
      <pc:sldChg chg="modSp">
        <pc:chgData name="Rojtas, Bryan" userId="S::rojtab01@montgomerycountymd.gov::a60dcf4e-1410-44cc-b587-faf94a8805c3" providerId="AD" clId="Web-{B41E4522-F8A4-A87A-DD42-715AA76EB0F8}" dt="2022-06-14T15:21:04.170" v="201" actId="20577"/>
        <pc:sldMkLst>
          <pc:docMk/>
          <pc:sldMk cId="785094789" sldId="350"/>
        </pc:sldMkLst>
        <pc:spChg chg="mod">
          <ac:chgData name="Rojtas, Bryan" userId="S::rojtab01@montgomerycountymd.gov::a60dcf4e-1410-44cc-b587-faf94a8805c3" providerId="AD" clId="Web-{B41E4522-F8A4-A87A-DD42-715AA76EB0F8}" dt="2022-06-14T15:20:35.529" v="185" actId="20577"/>
          <ac:spMkLst>
            <pc:docMk/>
            <pc:sldMk cId="785094789" sldId="350"/>
            <ac:spMk id="2" creationId="{535A8D05-D727-438D-B15F-3E53B21A4C34}"/>
          </ac:spMkLst>
        </pc:spChg>
        <pc:spChg chg="mod">
          <ac:chgData name="Rojtas, Bryan" userId="S::rojtab01@montgomerycountymd.gov::a60dcf4e-1410-44cc-b587-faf94a8805c3" providerId="AD" clId="Web-{B41E4522-F8A4-A87A-DD42-715AA76EB0F8}" dt="2022-06-14T15:21:04.170" v="201" actId="20577"/>
          <ac:spMkLst>
            <pc:docMk/>
            <pc:sldMk cId="785094789" sldId="350"/>
            <ac:spMk id="3" creationId="{B862876C-BA0F-4CA8-91BC-E2FDC3C32AAF}"/>
          </ac:spMkLst>
        </pc:spChg>
      </pc:sldChg>
      <pc:sldChg chg="addSp delSp modSp">
        <pc:chgData name="Rojtas, Bryan" userId="S::rojtab01@montgomerycountymd.gov::a60dcf4e-1410-44cc-b587-faf94a8805c3" providerId="AD" clId="Web-{B41E4522-F8A4-A87A-DD42-715AA76EB0F8}" dt="2022-06-14T15:08:11.378" v="73" actId="1076"/>
        <pc:sldMkLst>
          <pc:docMk/>
          <pc:sldMk cId="1808235809" sldId="362"/>
        </pc:sldMkLst>
        <pc:spChg chg="del">
          <ac:chgData name="Rojtas, Bryan" userId="S::rojtab01@montgomerycountymd.gov::a60dcf4e-1410-44cc-b587-faf94a8805c3" providerId="AD" clId="Web-{B41E4522-F8A4-A87A-DD42-715AA76EB0F8}" dt="2022-06-14T15:07:58.550" v="69"/>
          <ac:spMkLst>
            <pc:docMk/>
            <pc:sldMk cId="1808235809" sldId="362"/>
            <ac:spMk id="7" creationId="{72D4C9E3-7128-EE5F-A488-3CB8F7566CAD}"/>
          </ac:spMkLst>
        </pc:spChg>
        <pc:picChg chg="add mod">
          <ac:chgData name="Rojtas, Bryan" userId="S::rojtab01@montgomerycountymd.gov::a60dcf4e-1410-44cc-b587-faf94a8805c3" providerId="AD" clId="Web-{B41E4522-F8A4-A87A-DD42-715AA76EB0F8}" dt="2022-06-14T15:08:11.378" v="73" actId="1076"/>
          <ac:picMkLst>
            <pc:docMk/>
            <pc:sldMk cId="1808235809" sldId="362"/>
            <ac:picMk id="8" creationId="{07ACD43F-B315-B857-B798-631A3D4C4EED}"/>
          </ac:picMkLst>
        </pc:picChg>
        <pc:picChg chg="del">
          <ac:chgData name="Rojtas, Bryan" userId="S::rojtab01@montgomerycountymd.gov::a60dcf4e-1410-44cc-b587-faf94a8805c3" providerId="AD" clId="Web-{B41E4522-F8A4-A87A-DD42-715AA76EB0F8}" dt="2022-06-14T15:07:57.034" v="68"/>
          <ac:picMkLst>
            <pc:docMk/>
            <pc:sldMk cId="1808235809" sldId="362"/>
            <ac:picMk id="10" creationId="{97C4D9AB-36D7-BD62-64BB-53FC29385FD2}"/>
          </ac:picMkLst>
        </pc:picChg>
      </pc:sldChg>
      <pc:sldChg chg="addSp delSp modSp">
        <pc:chgData name="Rojtas, Bryan" userId="S::rojtab01@montgomerycountymd.gov::a60dcf4e-1410-44cc-b587-faf94a8805c3" providerId="AD" clId="Web-{B41E4522-F8A4-A87A-DD42-715AA76EB0F8}" dt="2022-06-14T15:19:57.013" v="183" actId="20577"/>
        <pc:sldMkLst>
          <pc:docMk/>
          <pc:sldMk cId="2237383113" sldId="369"/>
        </pc:sldMkLst>
        <pc:spChg chg="mod">
          <ac:chgData name="Rojtas, Bryan" userId="S::rojtab01@montgomerycountymd.gov::a60dcf4e-1410-44cc-b587-faf94a8805c3" providerId="AD" clId="Web-{B41E4522-F8A4-A87A-DD42-715AA76EB0F8}" dt="2022-06-14T15:19:39.450" v="173" actId="20577"/>
          <ac:spMkLst>
            <pc:docMk/>
            <pc:sldMk cId="2237383113" sldId="369"/>
            <ac:spMk id="2" creationId="{A024C7FD-DCBE-497C-B30A-F34ECC174832}"/>
          </ac:spMkLst>
        </pc:spChg>
        <pc:spChg chg="del">
          <ac:chgData name="Rojtas, Bryan" userId="S::rojtab01@montgomerycountymd.gov::a60dcf4e-1410-44cc-b587-faf94a8805c3" providerId="AD" clId="Web-{B41E4522-F8A4-A87A-DD42-715AA76EB0F8}" dt="2022-06-14T15:17:10.339" v="133"/>
          <ac:spMkLst>
            <pc:docMk/>
            <pc:sldMk cId="2237383113" sldId="369"/>
            <ac:spMk id="4" creationId="{8EA7C99F-CCB8-86F7-C1E5-99165E224FAE}"/>
          </ac:spMkLst>
        </pc:spChg>
        <pc:spChg chg="mod">
          <ac:chgData name="Rojtas, Bryan" userId="S::rojtab01@montgomerycountymd.gov::a60dcf4e-1410-44cc-b587-faf94a8805c3" providerId="AD" clId="Web-{B41E4522-F8A4-A87A-DD42-715AA76EB0F8}" dt="2022-06-14T15:19:57.013" v="183" actId="20577"/>
          <ac:spMkLst>
            <pc:docMk/>
            <pc:sldMk cId="2237383113" sldId="369"/>
            <ac:spMk id="5" creationId="{C1C1DCDF-FE95-4E6E-876B-FA8DCA7A41E9}"/>
          </ac:spMkLst>
        </pc:spChg>
        <pc:spChg chg="mod">
          <ac:chgData name="Rojtas, Bryan" userId="S::rojtab01@montgomerycountymd.gov::a60dcf4e-1410-44cc-b587-faf94a8805c3" providerId="AD" clId="Web-{B41E4522-F8A4-A87A-DD42-715AA76EB0F8}" dt="2022-06-14T15:19:11.856" v="167" actId="1076"/>
          <ac:spMkLst>
            <pc:docMk/>
            <pc:sldMk cId="2237383113" sldId="369"/>
            <ac:spMk id="9" creationId="{E157AB2C-FAD9-4C12-826F-F276681C3B73}"/>
          </ac:spMkLst>
        </pc:spChg>
        <pc:picChg chg="del">
          <ac:chgData name="Rojtas, Bryan" userId="S::rojtab01@montgomerycountymd.gov::a60dcf4e-1410-44cc-b587-faf94a8805c3" providerId="AD" clId="Web-{B41E4522-F8A4-A87A-DD42-715AA76EB0F8}" dt="2022-06-14T15:17:22.355" v="134"/>
          <ac:picMkLst>
            <pc:docMk/>
            <pc:sldMk cId="2237383113" sldId="369"/>
            <ac:picMk id="7" creationId="{879A2537-94DB-408A-ADBE-15351EEBB3C1}"/>
          </ac:picMkLst>
        </pc:picChg>
        <pc:picChg chg="add mod ord">
          <ac:chgData name="Rojtas, Bryan" userId="S::rojtab01@montgomerycountymd.gov::a60dcf4e-1410-44cc-b587-faf94a8805c3" providerId="AD" clId="Web-{B41E4522-F8A4-A87A-DD42-715AA76EB0F8}" dt="2022-06-14T15:19:07.669" v="166"/>
          <ac:picMkLst>
            <pc:docMk/>
            <pc:sldMk cId="2237383113" sldId="369"/>
            <ac:picMk id="10" creationId="{4CF0CE37-8D23-3785-3804-B1E79A3AC503}"/>
          </ac:picMkLst>
        </pc:picChg>
        <pc:picChg chg="del">
          <ac:chgData name="Rojtas, Bryan" userId="S::rojtab01@montgomerycountymd.gov::a60dcf4e-1410-44cc-b587-faf94a8805c3" providerId="AD" clId="Web-{B41E4522-F8A4-A87A-DD42-715AA76EB0F8}" dt="2022-06-14T15:18:40.278" v="161"/>
          <ac:picMkLst>
            <pc:docMk/>
            <pc:sldMk cId="2237383113" sldId="369"/>
            <ac:picMk id="11" creationId="{8C0B872F-A046-44F5-8AFD-69250A35A761}"/>
          </ac:picMkLst>
        </pc:picChg>
        <pc:cxnChg chg="mod">
          <ac:chgData name="Rojtas, Bryan" userId="S::rojtab01@montgomerycountymd.gov::a60dcf4e-1410-44cc-b587-faf94a8805c3" providerId="AD" clId="Web-{B41E4522-F8A4-A87A-DD42-715AA76EB0F8}" dt="2022-06-14T15:19:24.106" v="171" actId="14100"/>
          <ac:cxnSpMkLst>
            <pc:docMk/>
            <pc:sldMk cId="2237383113" sldId="369"/>
            <ac:cxnSpMk id="8" creationId="{466F9E10-560C-4CFE-995F-4A68B9C74CB7}"/>
          </ac:cxnSpMkLst>
        </pc:cxnChg>
      </pc:sldChg>
      <pc:sldChg chg="delSp">
        <pc:chgData name="Rojtas, Bryan" userId="S::rojtab01@montgomerycountymd.gov::a60dcf4e-1410-44cc-b587-faf94a8805c3" providerId="AD" clId="Web-{B41E4522-F8A4-A87A-DD42-715AA76EB0F8}" dt="2022-06-14T15:16:49.667" v="132"/>
        <pc:sldMkLst>
          <pc:docMk/>
          <pc:sldMk cId="3892798057" sldId="382"/>
        </pc:sldMkLst>
        <pc:spChg chg="del">
          <ac:chgData name="Rojtas, Bryan" userId="S::rojtab01@montgomerycountymd.gov::a60dcf4e-1410-44cc-b587-faf94a8805c3" providerId="AD" clId="Web-{B41E4522-F8A4-A87A-DD42-715AA76EB0F8}" dt="2022-06-14T15:16:49.667" v="132"/>
          <ac:spMkLst>
            <pc:docMk/>
            <pc:sldMk cId="3892798057" sldId="382"/>
            <ac:spMk id="6" creationId="{8444D0EC-44D5-0D17-2C7A-C73B4A32C89A}"/>
          </ac:spMkLst>
        </pc:spChg>
      </pc:sldChg>
      <pc:sldChg chg="modSp">
        <pc:chgData name="Rojtas, Bryan" userId="S::rojtab01@montgomerycountymd.gov::a60dcf4e-1410-44cc-b587-faf94a8805c3" providerId="AD" clId="Web-{B41E4522-F8A4-A87A-DD42-715AA76EB0F8}" dt="2022-06-14T14:58:02.057" v="14" actId="20577"/>
        <pc:sldMkLst>
          <pc:docMk/>
          <pc:sldMk cId="575576427" sldId="391"/>
        </pc:sldMkLst>
        <pc:spChg chg="mod">
          <ac:chgData name="Rojtas, Bryan" userId="S::rojtab01@montgomerycountymd.gov::a60dcf4e-1410-44cc-b587-faf94a8805c3" providerId="AD" clId="Web-{B41E4522-F8A4-A87A-DD42-715AA76EB0F8}" dt="2022-06-14T14:58:02.057" v="14" actId="20577"/>
          <ac:spMkLst>
            <pc:docMk/>
            <pc:sldMk cId="575576427" sldId="391"/>
            <ac:spMk id="3" creationId="{81635CCB-3C7B-48CB-823B-B23AB935291D}"/>
          </ac:spMkLst>
        </pc:spChg>
      </pc:sldChg>
      <pc:sldChg chg="modSp">
        <pc:chgData name="Rojtas, Bryan" userId="S::rojtab01@montgomerycountymd.gov::a60dcf4e-1410-44cc-b587-faf94a8805c3" providerId="AD" clId="Web-{B41E4522-F8A4-A87A-DD42-715AA76EB0F8}" dt="2022-06-14T15:11:09.959" v="100" actId="20577"/>
        <pc:sldMkLst>
          <pc:docMk/>
          <pc:sldMk cId="1075839787" sldId="434"/>
        </pc:sldMkLst>
        <pc:spChg chg="mod">
          <ac:chgData name="Rojtas, Bryan" userId="S::rojtab01@montgomerycountymd.gov::a60dcf4e-1410-44cc-b587-faf94a8805c3" providerId="AD" clId="Web-{B41E4522-F8A4-A87A-DD42-715AA76EB0F8}" dt="2022-06-14T15:11:09.959" v="100" actId="20577"/>
          <ac:spMkLst>
            <pc:docMk/>
            <pc:sldMk cId="1075839787" sldId="434"/>
            <ac:spMk id="7" creationId="{B48B0DA7-33CC-469A-85B1-EF063F394B6A}"/>
          </ac:spMkLst>
        </pc:spChg>
      </pc:sldChg>
      <pc:sldChg chg="addSp delSp modSp">
        <pc:chgData name="Rojtas, Bryan" userId="S::rojtab01@montgomerycountymd.gov::a60dcf4e-1410-44cc-b587-faf94a8805c3" providerId="AD" clId="Web-{B41E4522-F8A4-A87A-DD42-715AA76EB0F8}" dt="2022-06-14T15:24:01.970" v="207" actId="1076"/>
        <pc:sldMkLst>
          <pc:docMk/>
          <pc:sldMk cId="223947734" sldId="437"/>
        </pc:sldMkLst>
        <pc:picChg chg="add mod">
          <ac:chgData name="Rojtas, Bryan" userId="S::rojtab01@montgomerycountymd.gov::a60dcf4e-1410-44cc-b587-faf94a8805c3" providerId="AD" clId="Web-{B41E4522-F8A4-A87A-DD42-715AA76EB0F8}" dt="2022-06-14T15:24:01.970" v="207" actId="1076"/>
          <ac:picMkLst>
            <pc:docMk/>
            <pc:sldMk cId="223947734" sldId="437"/>
            <ac:picMk id="5" creationId="{F470B621-7141-C3D5-9061-9AEB7775947D}"/>
          </ac:picMkLst>
        </pc:picChg>
        <pc:picChg chg="del">
          <ac:chgData name="Rojtas, Bryan" userId="S::rojtab01@montgomerycountymd.gov::a60dcf4e-1410-44cc-b587-faf94a8805c3" providerId="AD" clId="Web-{B41E4522-F8A4-A87A-DD42-715AA76EB0F8}" dt="2022-06-14T15:22:59.047" v="202"/>
          <ac:picMkLst>
            <pc:docMk/>
            <pc:sldMk cId="223947734" sldId="437"/>
            <ac:picMk id="7" creationId="{3CABB652-9AA1-4744-ADCB-96514C619E91}"/>
          </ac:picMkLst>
        </pc:picChg>
      </pc:sldChg>
      <pc:sldChg chg="modSp">
        <pc:chgData name="Rojtas, Bryan" userId="S::rojtab01@montgomerycountymd.gov::a60dcf4e-1410-44cc-b587-faf94a8805c3" providerId="AD" clId="Web-{B41E4522-F8A4-A87A-DD42-715AA76EB0F8}" dt="2022-06-14T15:28:38.192" v="211" actId="20577"/>
        <pc:sldMkLst>
          <pc:docMk/>
          <pc:sldMk cId="1179771426" sldId="441"/>
        </pc:sldMkLst>
        <pc:spChg chg="mod">
          <ac:chgData name="Rojtas, Bryan" userId="S::rojtab01@montgomerycountymd.gov::a60dcf4e-1410-44cc-b587-faf94a8805c3" providerId="AD" clId="Web-{B41E4522-F8A4-A87A-DD42-715AA76EB0F8}" dt="2022-06-14T15:28:38.192" v="211" actId="20577"/>
          <ac:spMkLst>
            <pc:docMk/>
            <pc:sldMk cId="1179771426" sldId="441"/>
            <ac:spMk id="3" creationId="{245945A3-4388-429D-86AE-74639CC6D848}"/>
          </ac:spMkLst>
        </pc:spChg>
      </pc:sldChg>
      <pc:sldChg chg="addSp delSp modSp">
        <pc:chgData name="Rojtas, Bryan" userId="S::rojtab01@montgomerycountymd.gov::a60dcf4e-1410-44cc-b587-faf94a8805c3" providerId="AD" clId="Web-{B41E4522-F8A4-A87A-DD42-715AA76EB0F8}" dt="2022-06-14T15:10:23.302" v="87" actId="1076"/>
        <pc:sldMkLst>
          <pc:docMk/>
          <pc:sldMk cId="1686713141" sldId="453"/>
        </pc:sldMkLst>
        <pc:spChg chg="add del">
          <ac:chgData name="Rojtas, Bryan" userId="S::rojtab01@montgomerycountymd.gov::a60dcf4e-1410-44cc-b587-faf94a8805c3" providerId="AD" clId="Web-{B41E4522-F8A4-A87A-DD42-715AA76EB0F8}" dt="2022-06-14T15:10:18.802" v="86"/>
          <ac:spMkLst>
            <pc:docMk/>
            <pc:sldMk cId="1686713141" sldId="453"/>
            <ac:spMk id="4" creationId="{00755EF1-2116-AA4B-013A-27DEE14311DF}"/>
          </ac:spMkLst>
        </pc:spChg>
        <pc:picChg chg="mod">
          <ac:chgData name="Rojtas, Bryan" userId="S::rojtab01@montgomerycountymd.gov::a60dcf4e-1410-44cc-b587-faf94a8805c3" providerId="AD" clId="Web-{B41E4522-F8A4-A87A-DD42-715AA76EB0F8}" dt="2022-06-14T15:10:23.302" v="87" actId="1076"/>
          <ac:picMkLst>
            <pc:docMk/>
            <pc:sldMk cId="1686713141" sldId="453"/>
            <ac:picMk id="11" creationId="{845239D4-A85D-497B-BEA5-3D4A1CA15F6A}"/>
          </ac:picMkLst>
        </pc:picChg>
      </pc:sldChg>
      <pc:sldChg chg="modSp">
        <pc:chgData name="Rojtas, Bryan" userId="S::rojtab01@montgomerycountymd.gov::a60dcf4e-1410-44cc-b587-faf94a8805c3" providerId="AD" clId="Web-{B41E4522-F8A4-A87A-DD42-715AA76EB0F8}" dt="2022-06-14T15:09:11.004" v="83" actId="20577"/>
        <pc:sldMkLst>
          <pc:docMk/>
          <pc:sldMk cId="2197363701" sldId="455"/>
        </pc:sldMkLst>
        <pc:spChg chg="mod">
          <ac:chgData name="Rojtas, Bryan" userId="S::rojtab01@montgomerycountymd.gov::a60dcf4e-1410-44cc-b587-faf94a8805c3" providerId="AD" clId="Web-{B41E4522-F8A4-A87A-DD42-715AA76EB0F8}" dt="2022-06-14T15:09:11.004" v="83" actId="20577"/>
          <ac:spMkLst>
            <pc:docMk/>
            <pc:sldMk cId="2197363701" sldId="455"/>
            <ac:spMk id="7" creationId="{8D711546-CE88-0673-72FF-29DDB03D7670}"/>
          </ac:spMkLst>
        </pc:spChg>
      </pc:sldChg>
      <pc:sldChg chg="addSp delSp modSp">
        <pc:chgData name="Rojtas, Bryan" userId="S::rojtab01@montgomerycountymd.gov::a60dcf4e-1410-44cc-b587-faf94a8805c3" providerId="AD" clId="Web-{B41E4522-F8A4-A87A-DD42-715AA76EB0F8}" dt="2022-06-14T15:15:32.494" v="131" actId="14100"/>
        <pc:sldMkLst>
          <pc:docMk/>
          <pc:sldMk cId="1805030081" sldId="461"/>
        </pc:sldMkLst>
        <pc:spChg chg="del">
          <ac:chgData name="Rojtas, Bryan" userId="S::rojtab01@montgomerycountymd.gov::a60dcf4e-1410-44cc-b587-faf94a8805c3" providerId="AD" clId="Web-{B41E4522-F8A4-A87A-DD42-715AA76EB0F8}" dt="2022-06-14T15:11:53.085" v="102"/>
          <ac:spMkLst>
            <pc:docMk/>
            <pc:sldMk cId="1805030081" sldId="461"/>
            <ac:spMk id="5" creationId="{31E1734F-A4E5-435D-0824-411CDC42C4E5}"/>
          </ac:spMkLst>
        </pc:spChg>
        <pc:spChg chg="mod">
          <ac:chgData name="Rojtas, Bryan" userId="S::rojtab01@montgomerycountymd.gov::a60dcf4e-1410-44cc-b587-faf94a8805c3" providerId="AD" clId="Web-{B41E4522-F8A4-A87A-DD42-715AA76EB0F8}" dt="2022-06-14T15:15:32.494" v="131" actId="14100"/>
          <ac:spMkLst>
            <pc:docMk/>
            <pc:sldMk cId="1805030081" sldId="461"/>
            <ac:spMk id="13" creationId="{544623FE-A7DF-4FDA-BF52-CE8515A9E504}"/>
          </ac:spMkLst>
        </pc:spChg>
        <pc:picChg chg="del">
          <ac:chgData name="Rojtas, Bryan" userId="S::rojtab01@montgomerycountymd.gov::a60dcf4e-1410-44cc-b587-faf94a8805c3" providerId="AD" clId="Web-{B41E4522-F8A4-A87A-DD42-715AA76EB0F8}" dt="2022-06-14T15:11:54.944" v="103"/>
          <ac:picMkLst>
            <pc:docMk/>
            <pc:sldMk cId="1805030081" sldId="461"/>
            <ac:picMk id="6" creationId="{0F1D1C93-D985-7490-DCEC-27CDCC3A7C04}"/>
          </ac:picMkLst>
        </pc:picChg>
        <pc:picChg chg="add mod ord">
          <ac:chgData name="Rojtas, Bryan" userId="S::rojtab01@montgomerycountymd.gov::a60dcf4e-1410-44cc-b587-faf94a8805c3" providerId="AD" clId="Web-{B41E4522-F8A4-A87A-DD42-715AA76EB0F8}" dt="2022-06-14T15:14:27.759" v="113" actId="1076"/>
          <ac:picMkLst>
            <pc:docMk/>
            <pc:sldMk cId="1805030081" sldId="461"/>
            <ac:picMk id="7" creationId="{32651742-23B6-2EA9-EC42-42358DEE554A}"/>
          </ac:picMkLst>
        </pc:picChg>
        <pc:cxnChg chg="mod">
          <ac:chgData name="Rojtas, Bryan" userId="S::rojtab01@montgomerycountymd.gov::a60dcf4e-1410-44cc-b587-faf94a8805c3" providerId="AD" clId="Web-{B41E4522-F8A4-A87A-DD42-715AA76EB0F8}" dt="2022-06-14T15:15:08.509" v="129" actId="14100"/>
          <ac:cxnSpMkLst>
            <pc:docMk/>
            <pc:sldMk cId="1805030081" sldId="461"/>
            <ac:cxnSpMk id="15" creationId="{A971DE4D-A78A-4FA9-9B17-D3A7E703D7EB}"/>
          </ac:cxnSpMkLst>
        </pc:cxnChg>
        <pc:cxnChg chg="mod">
          <ac:chgData name="Rojtas, Bryan" userId="S::rojtab01@montgomerycountymd.gov::a60dcf4e-1410-44cc-b587-faf94a8805c3" providerId="AD" clId="Web-{B41E4522-F8A4-A87A-DD42-715AA76EB0F8}" dt="2022-06-14T15:15:17.369" v="130" actId="14100"/>
          <ac:cxnSpMkLst>
            <pc:docMk/>
            <pc:sldMk cId="1805030081" sldId="461"/>
            <ac:cxnSpMk id="24" creationId="{0A6D9D70-965D-3BEC-AA76-7C17F8C85458}"/>
          </ac:cxnSpMkLst>
        </pc:cxnChg>
      </pc:sldChg>
      <pc:sldChg chg="del">
        <pc:chgData name="Rojtas, Bryan" userId="S::rojtab01@montgomerycountymd.gov::a60dcf4e-1410-44cc-b587-faf94a8805c3" providerId="AD" clId="Web-{B41E4522-F8A4-A87A-DD42-715AA76EB0F8}" dt="2022-06-14T15:11:19.178" v="101"/>
        <pc:sldMkLst>
          <pc:docMk/>
          <pc:sldMk cId="3165728123" sldId="484"/>
        </pc:sldMkLst>
      </pc:sldChg>
    </pc:docChg>
  </pc:docChgLst>
  <pc:docChgLst>
    <pc:chgData name="Tatum, Richard" userId="S::tatumr@montgomerycountymd.gov::397b7a05-12bb-4788-8b0d-109cf8e1d1dd" providerId="AD" clId="Web-{C02BD76B-25CB-D1DF-37DD-6840D30FDB3D}"/>
    <pc:docChg chg="addSld delSld modSld">
      <pc:chgData name="Tatum, Richard" userId="S::tatumr@montgomerycountymd.gov::397b7a05-12bb-4788-8b0d-109cf8e1d1dd" providerId="AD" clId="Web-{C02BD76B-25CB-D1DF-37DD-6840D30FDB3D}" dt="2023-03-25T23:29:18.685" v="665" actId="20577"/>
      <pc:docMkLst>
        <pc:docMk/>
      </pc:docMkLst>
      <pc:sldChg chg="modSp">
        <pc:chgData name="Tatum, Richard" userId="S::tatumr@montgomerycountymd.gov::397b7a05-12bb-4788-8b0d-109cf8e1d1dd" providerId="AD" clId="Web-{C02BD76B-25CB-D1DF-37DD-6840D30FDB3D}" dt="2023-03-25T21:31:01.882" v="90" actId="1076"/>
        <pc:sldMkLst>
          <pc:docMk/>
          <pc:sldMk cId="1534685772" sldId="385"/>
        </pc:sldMkLst>
        <pc:spChg chg="mod">
          <ac:chgData name="Tatum, Richard" userId="S::tatumr@montgomerycountymd.gov::397b7a05-12bb-4788-8b0d-109cf8e1d1dd" providerId="AD" clId="Web-{C02BD76B-25CB-D1DF-37DD-6840D30FDB3D}" dt="2023-03-25T21:30:53.601" v="89" actId="14100"/>
          <ac:spMkLst>
            <pc:docMk/>
            <pc:sldMk cId="1534685772" sldId="385"/>
            <ac:spMk id="7" creationId="{B48B0DA7-33CC-469A-85B1-EF063F394B6A}"/>
          </ac:spMkLst>
        </pc:spChg>
        <pc:spChg chg="mod">
          <ac:chgData name="Tatum, Richard" userId="S::tatumr@montgomerycountymd.gov::397b7a05-12bb-4788-8b0d-109cf8e1d1dd" providerId="AD" clId="Web-{C02BD76B-25CB-D1DF-37DD-6840D30FDB3D}" dt="2023-03-25T21:31:01.882" v="90" actId="1076"/>
          <ac:spMkLst>
            <pc:docMk/>
            <pc:sldMk cId="1534685772" sldId="385"/>
            <ac:spMk id="8" creationId="{3AB16B5C-6381-4C38-818D-AFB822AEE52C}"/>
          </ac:spMkLst>
        </pc:spChg>
      </pc:sldChg>
      <pc:sldChg chg="addSp delSp modSp">
        <pc:chgData name="Tatum, Richard" userId="S::tatumr@montgomerycountymd.gov::397b7a05-12bb-4788-8b0d-109cf8e1d1dd" providerId="AD" clId="Web-{C02BD76B-25CB-D1DF-37DD-6840D30FDB3D}" dt="2023-03-25T23:29:18.685" v="665" actId="20577"/>
        <pc:sldMkLst>
          <pc:docMk/>
          <pc:sldMk cId="1967135691" sldId="432"/>
        </pc:sldMkLst>
        <pc:spChg chg="mod">
          <ac:chgData name="Tatum, Richard" userId="S::tatumr@montgomerycountymd.gov::397b7a05-12bb-4788-8b0d-109cf8e1d1dd" providerId="AD" clId="Web-{C02BD76B-25CB-D1DF-37DD-6840D30FDB3D}" dt="2023-03-25T23:28:47.794" v="659" actId="20577"/>
          <ac:spMkLst>
            <pc:docMk/>
            <pc:sldMk cId="1967135691" sldId="432"/>
            <ac:spMk id="3" creationId="{95F7CFED-1E51-4977-A046-99A413C63417}"/>
          </ac:spMkLst>
        </pc:spChg>
        <pc:spChg chg="mod">
          <ac:chgData name="Tatum, Richard" userId="S::tatumr@montgomerycountymd.gov::397b7a05-12bb-4788-8b0d-109cf8e1d1dd" providerId="AD" clId="Web-{C02BD76B-25CB-D1DF-37DD-6840D30FDB3D}" dt="2023-03-25T23:29:18.685" v="665" actId="20577"/>
          <ac:spMkLst>
            <pc:docMk/>
            <pc:sldMk cId="1967135691" sldId="432"/>
            <ac:spMk id="10" creationId="{1373BC23-0E0A-44DA-AB6F-C1AF2B230368}"/>
          </ac:spMkLst>
        </pc:spChg>
        <pc:picChg chg="del">
          <ac:chgData name="Tatum, Richard" userId="S::tatumr@montgomerycountymd.gov::397b7a05-12bb-4788-8b0d-109cf8e1d1dd" providerId="AD" clId="Web-{C02BD76B-25CB-D1DF-37DD-6840D30FDB3D}" dt="2023-03-25T21:16:21.991" v="0"/>
          <ac:picMkLst>
            <pc:docMk/>
            <pc:sldMk cId="1967135691" sldId="432"/>
            <ac:picMk id="2" creationId="{6F3C328B-53D0-4E81-BD61-F9E252D01F19}"/>
          </ac:picMkLst>
        </pc:picChg>
        <pc:picChg chg="add mod">
          <ac:chgData name="Tatum, Richard" userId="S::tatumr@montgomerycountymd.gov::397b7a05-12bb-4788-8b0d-109cf8e1d1dd" providerId="AD" clId="Web-{C02BD76B-25CB-D1DF-37DD-6840D30FDB3D}" dt="2023-03-25T21:17:04.367" v="8" actId="1076"/>
          <ac:picMkLst>
            <pc:docMk/>
            <pc:sldMk cId="1967135691" sldId="432"/>
            <ac:picMk id="4" creationId="{FEF0DEA5-EC6C-E17B-71A5-217D253B6E96}"/>
          </ac:picMkLst>
        </pc:picChg>
      </pc:sldChg>
      <pc:sldChg chg="modSp">
        <pc:chgData name="Tatum, Richard" userId="S::tatumr@montgomerycountymd.gov::397b7a05-12bb-4788-8b0d-109cf8e1d1dd" providerId="AD" clId="Web-{C02BD76B-25CB-D1DF-37DD-6840D30FDB3D}" dt="2023-03-25T21:58:39.099" v="302" actId="20577"/>
        <pc:sldMkLst>
          <pc:docMk/>
          <pc:sldMk cId="1075839787" sldId="434"/>
        </pc:sldMkLst>
        <pc:spChg chg="mod">
          <ac:chgData name="Tatum, Richard" userId="S::tatumr@montgomerycountymd.gov::397b7a05-12bb-4788-8b0d-109cf8e1d1dd" providerId="AD" clId="Web-{C02BD76B-25CB-D1DF-37DD-6840D30FDB3D}" dt="2023-03-25T21:58:39.099" v="302" actId="20577"/>
          <ac:spMkLst>
            <pc:docMk/>
            <pc:sldMk cId="1075839787" sldId="434"/>
            <ac:spMk id="7" creationId="{B48B0DA7-33CC-469A-85B1-EF063F394B6A}"/>
          </ac:spMkLst>
        </pc:spChg>
      </pc:sldChg>
      <pc:sldChg chg="modSp">
        <pc:chgData name="Tatum, Richard" userId="S::tatumr@montgomerycountymd.gov::397b7a05-12bb-4788-8b0d-109cf8e1d1dd" providerId="AD" clId="Web-{C02BD76B-25CB-D1DF-37DD-6840D30FDB3D}" dt="2023-03-25T22:42:52.004" v="339" actId="20577"/>
        <pc:sldMkLst>
          <pc:docMk/>
          <pc:sldMk cId="711562006" sldId="436"/>
        </pc:sldMkLst>
        <pc:spChg chg="mod">
          <ac:chgData name="Tatum, Richard" userId="S::tatumr@montgomerycountymd.gov::397b7a05-12bb-4788-8b0d-109cf8e1d1dd" providerId="AD" clId="Web-{C02BD76B-25CB-D1DF-37DD-6840D30FDB3D}" dt="2023-03-25T22:42:52.004" v="339" actId="20577"/>
          <ac:spMkLst>
            <pc:docMk/>
            <pc:sldMk cId="711562006" sldId="436"/>
            <ac:spMk id="3" creationId="{245945A3-4388-429D-86AE-74639CC6D848}"/>
          </ac:spMkLst>
        </pc:spChg>
      </pc:sldChg>
      <pc:sldChg chg="addSp modSp">
        <pc:chgData name="Tatum, Richard" userId="S::tatumr@montgomerycountymd.gov::397b7a05-12bb-4788-8b0d-109cf8e1d1dd" providerId="AD" clId="Web-{C02BD76B-25CB-D1DF-37DD-6840D30FDB3D}" dt="2023-03-25T21:52:12.788" v="229" actId="1076"/>
        <pc:sldMkLst>
          <pc:docMk/>
          <pc:sldMk cId="3713692719" sldId="438"/>
        </pc:sldMkLst>
        <pc:spChg chg="mod">
          <ac:chgData name="Tatum, Richard" userId="S::tatumr@montgomerycountymd.gov::397b7a05-12bb-4788-8b0d-109cf8e1d1dd" providerId="AD" clId="Web-{C02BD76B-25CB-D1DF-37DD-6840D30FDB3D}" dt="2023-03-25T21:50:48.316" v="218" actId="14100"/>
          <ac:spMkLst>
            <pc:docMk/>
            <pc:sldMk cId="3713692719" sldId="438"/>
            <ac:spMk id="3" creationId="{245945A3-4388-429D-86AE-74639CC6D848}"/>
          </ac:spMkLst>
        </pc:spChg>
        <pc:picChg chg="add mod">
          <ac:chgData name="Tatum, Richard" userId="S::tatumr@montgomerycountymd.gov::397b7a05-12bb-4788-8b0d-109cf8e1d1dd" providerId="AD" clId="Web-{C02BD76B-25CB-D1DF-37DD-6840D30FDB3D}" dt="2023-03-25T21:51:27.005" v="226" actId="1076"/>
          <ac:picMkLst>
            <pc:docMk/>
            <pc:sldMk cId="3713692719" sldId="438"/>
            <ac:picMk id="5" creationId="{C9F5B783-68EF-4B11-5568-6D22DFDDEEDB}"/>
          </ac:picMkLst>
        </pc:picChg>
        <pc:picChg chg="mod">
          <ac:chgData name="Tatum, Richard" userId="S::tatumr@montgomerycountymd.gov::397b7a05-12bb-4788-8b0d-109cf8e1d1dd" providerId="AD" clId="Web-{C02BD76B-25CB-D1DF-37DD-6840D30FDB3D}" dt="2023-03-25T21:52:12.788" v="229" actId="1076"/>
          <ac:picMkLst>
            <pc:docMk/>
            <pc:sldMk cId="3713692719" sldId="438"/>
            <ac:picMk id="7" creationId="{17A58316-6DAC-4095-9699-66C410F5FF74}"/>
          </ac:picMkLst>
        </pc:picChg>
      </pc:sldChg>
      <pc:sldChg chg="modSp">
        <pc:chgData name="Tatum, Richard" userId="S::tatumr@montgomerycountymd.gov::397b7a05-12bb-4788-8b0d-109cf8e1d1dd" providerId="AD" clId="Web-{C02BD76B-25CB-D1DF-37DD-6840D30FDB3D}" dt="2023-03-25T23:19:33.237" v="413" actId="20577"/>
        <pc:sldMkLst>
          <pc:docMk/>
          <pc:sldMk cId="1179771426" sldId="441"/>
        </pc:sldMkLst>
        <pc:spChg chg="mod">
          <ac:chgData name="Tatum, Richard" userId="S::tatumr@montgomerycountymd.gov::397b7a05-12bb-4788-8b0d-109cf8e1d1dd" providerId="AD" clId="Web-{C02BD76B-25CB-D1DF-37DD-6840D30FDB3D}" dt="2023-03-25T23:19:33.237" v="413" actId="20577"/>
          <ac:spMkLst>
            <pc:docMk/>
            <pc:sldMk cId="1179771426" sldId="441"/>
            <ac:spMk id="3" creationId="{245945A3-4388-429D-86AE-74639CC6D848}"/>
          </ac:spMkLst>
        </pc:spChg>
      </pc:sldChg>
      <pc:sldChg chg="modSp">
        <pc:chgData name="Tatum, Richard" userId="S::tatumr@montgomerycountymd.gov::397b7a05-12bb-4788-8b0d-109cf8e1d1dd" providerId="AD" clId="Web-{C02BD76B-25CB-D1DF-37DD-6840D30FDB3D}" dt="2023-03-25T23:15:53.139" v="373" actId="20577"/>
        <pc:sldMkLst>
          <pc:docMk/>
          <pc:sldMk cId="1889323211" sldId="444"/>
        </pc:sldMkLst>
        <pc:spChg chg="mod">
          <ac:chgData name="Tatum, Richard" userId="S::tatumr@montgomerycountymd.gov::397b7a05-12bb-4788-8b0d-109cf8e1d1dd" providerId="AD" clId="Web-{C02BD76B-25CB-D1DF-37DD-6840D30FDB3D}" dt="2023-03-25T23:15:53.139" v="373" actId="20577"/>
          <ac:spMkLst>
            <pc:docMk/>
            <pc:sldMk cId="1889323211" sldId="444"/>
            <ac:spMk id="3" creationId="{245945A3-4388-429D-86AE-74639CC6D848}"/>
          </ac:spMkLst>
        </pc:spChg>
      </pc:sldChg>
      <pc:sldChg chg="modSp">
        <pc:chgData name="Tatum, Richard" userId="S::tatumr@montgomerycountymd.gov::397b7a05-12bb-4788-8b0d-109cf8e1d1dd" providerId="AD" clId="Web-{C02BD76B-25CB-D1DF-37DD-6840D30FDB3D}" dt="2023-03-25T23:15:00.185" v="359" actId="20577"/>
        <pc:sldMkLst>
          <pc:docMk/>
          <pc:sldMk cId="1137259866" sldId="445"/>
        </pc:sldMkLst>
        <pc:spChg chg="mod">
          <ac:chgData name="Tatum, Richard" userId="S::tatumr@montgomerycountymd.gov::397b7a05-12bb-4788-8b0d-109cf8e1d1dd" providerId="AD" clId="Web-{C02BD76B-25CB-D1DF-37DD-6840D30FDB3D}" dt="2023-03-25T23:15:00.185" v="359" actId="20577"/>
          <ac:spMkLst>
            <pc:docMk/>
            <pc:sldMk cId="1137259866" sldId="445"/>
            <ac:spMk id="3" creationId="{245945A3-4388-429D-86AE-74639CC6D848}"/>
          </ac:spMkLst>
        </pc:spChg>
      </pc:sldChg>
      <pc:sldChg chg="modSp">
        <pc:chgData name="Tatum, Richard" userId="S::tatumr@montgomerycountymd.gov::397b7a05-12bb-4788-8b0d-109cf8e1d1dd" providerId="AD" clId="Web-{C02BD76B-25CB-D1DF-37DD-6840D30FDB3D}" dt="2023-03-25T21:20:05.593" v="27" actId="20577"/>
        <pc:sldMkLst>
          <pc:docMk/>
          <pc:sldMk cId="773802950" sldId="448"/>
        </pc:sldMkLst>
        <pc:spChg chg="mod">
          <ac:chgData name="Tatum, Richard" userId="S::tatumr@montgomerycountymd.gov::397b7a05-12bb-4788-8b0d-109cf8e1d1dd" providerId="AD" clId="Web-{C02BD76B-25CB-D1DF-37DD-6840D30FDB3D}" dt="2023-03-25T21:20:05.593" v="27" actId="20577"/>
          <ac:spMkLst>
            <pc:docMk/>
            <pc:sldMk cId="773802950" sldId="448"/>
            <ac:spMk id="3" creationId="{245945A3-4388-429D-86AE-74639CC6D848}"/>
          </ac:spMkLst>
        </pc:spChg>
      </pc:sldChg>
      <pc:sldChg chg="addSp modSp">
        <pc:chgData name="Tatum, Richard" userId="S::tatumr@montgomerycountymd.gov::397b7a05-12bb-4788-8b0d-109cf8e1d1dd" providerId="AD" clId="Web-{C02BD76B-25CB-D1DF-37DD-6840D30FDB3D}" dt="2023-03-25T21:35:34.002" v="134" actId="20577"/>
        <pc:sldMkLst>
          <pc:docMk/>
          <pc:sldMk cId="1686713141" sldId="453"/>
        </pc:sldMkLst>
        <pc:spChg chg="add mod">
          <ac:chgData name="Tatum, Richard" userId="S::tatumr@montgomerycountymd.gov::397b7a05-12bb-4788-8b0d-109cf8e1d1dd" providerId="AD" clId="Web-{C02BD76B-25CB-D1DF-37DD-6840D30FDB3D}" dt="2023-03-25T21:35:34.002" v="134" actId="20577"/>
          <ac:spMkLst>
            <pc:docMk/>
            <pc:sldMk cId="1686713141" sldId="453"/>
            <ac:spMk id="4" creationId="{FD2A8584-C082-F3B3-B494-4B31B6E4924C}"/>
          </ac:spMkLst>
        </pc:spChg>
        <pc:picChg chg="mod">
          <ac:chgData name="Tatum, Richard" userId="S::tatumr@montgomerycountymd.gov::397b7a05-12bb-4788-8b0d-109cf8e1d1dd" providerId="AD" clId="Web-{C02BD76B-25CB-D1DF-37DD-6840D30FDB3D}" dt="2023-03-25T21:32:34.339" v="91" actId="1076"/>
          <ac:picMkLst>
            <pc:docMk/>
            <pc:sldMk cId="1686713141" sldId="453"/>
            <ac:picMk id="11" creationId="{845239D4-A85D-497B-BEA5-3D4A1CA15F6A}"/>
          </ac:picMkLst>
        </pc:picChg>
      </pc:sldChg>
      <pc:sldChg chg="del">
        <pc:chgData name="Tatum, Richard" userId="S::tatumr@montgomerycountymd.gov::397b7a05-12bb-4788-8b0d-109cf8e1d1dd" providerId="AD" clId="Web-{C02BD76B-25CB-D1DF-37DD-6840D30FDB3D}" dt="2023-03-25T23:17:38.688" v="374"/>
        <pc:sldMkLst>
          <pc:docMk/>
          <pc:sldMk cId="1295922205" sldId="457"/>
        </pc:sldMkLst>
      </pc:sldChg>
      <pc:sldChg chg="addSp delSp modSp">
        <pc:chgData name="Tatum, Richard" userId="S::tatumr@montgomerycountymd.gov::397b7a05-12bb-4788-8b0d-109cf8e1d1dd" providerId="AD" clId="Web-{C02BD76B-25CB-D1DF-37DD-6840D30FDB3D}" dt="2023-03-25T21:56:21.485" v="281" actId="14100"/>
        <pc:sldMkLst>
          <pc:docMk/>
          <pc:sldMk cId="1281719821" sldId="458"/>
        </pc:sldMkLst>
        <pc:spChg chg="mod">
          <ac:chgData name="Tatum, Richard" userId="S::tatumr@montgomerycountymd.gov::397b7a05-12bb-4788-8b0d-109cf8e1d1dd" providerId="AD" clId="Web-{C02BD76B-25CB-D1DF-37DD-6840D30FDB3D}" dt="2023-03-25T21:56:12.032" v="279" actId="14100"/>
          <ac:spMkLst>
            <pc:docMk/>
            <pc:sldMk cId="1281719821" sldId="458"/>
            <ac:spMk id="3" creationId="{00000000-0000-0000-0000-000000000000}"/>
          </ac:spMkLst>
        </pc:spChg>
        <pc:spChg chg="del mod">
          <ac:chgData name="Tatum, Richard" userId="S::tatumr@montgomerycountymd.gov::397b7a05-12bb-4788-8b0d-109cf8e1d1dd" providerId="AD" clId="Web-{C02BD76B-25CB-D1DF-37DD-6840D30FDB3D}" dt="2023-03-25T21:55:59.312" v="277"/>
          <ac:spMkLst>
            <pc:docMk/>
            <pc:sldMk cId="1281719821" sldId="458"/>
            <ac:spMk id="10" creationId="{02F01726-F923-7F61-2DA3-E00BDA647954}"/>
          </ac:spMkLst>
        </pc:spChg>
        <pc:picChg chg="add mod">
          <ac:chgData name="Tatum, Richard" userId="S::tatumr@montgomerycountymd.gov::397b7a05-12bb-4788-8b0d-109cf8e1d1dd" providerId="AD" clId="Web-{C02BD76B-25CB-D1DF-37DD-6840D30FDB3D}" dt="2023-03-25T21:56:21.485" v="281" actId="14100"/>
          <ac:picMkLst>
            <pc:docMk/>
            <pc:sldMk cId="1281719821" sldId="458"/>
            <ac:picMk id="5" creationId="{E00A65F0-8D60-9174-8907-AE5492294E2B}"/>
          </ac:picMkLst>
        </pc:picChg>
        <pc:picChg chg="del">
          <ac:chgData name="Tatum, Richard" userId="S::tatumr@montgomerycountymd.gov::397b7a05-12bb-4788-8b0d-109cf8e1d1dd" providerId="AD" clId="Web-{C02BD76B-25CB-D1DF-37DD-6840D30FDB3D}" dt="2023-03-25T21:55:33.671" v="272"/>
          <ac:picMkLst>
            <pc:docMk/>
            <pc:sldMk cId="1281719821" sldId="458"/>
            <ac:picMk id="9" creationId="{4876C015-07AC-8DEA-4354-1FF929C0EC75}"/>
          </ac:picMkLst>
        </pc:picChg>
      </pc:sldChg>
      <pc:sldChg chg="addSp delSp modSp">
        <pc:chgData name="Tatum, Richard" userId="S::tatumr@montgomerycountymd.gov::397b7a05-12bb-4788-8b0d-109cf8e1d1dd" providerId="AD" clId="Web-{C02BD76B-25CB-D1DF-37DD-6840D30FDB3D}" dt="2023-03-25T21:57:19.175" v="287" actId="1076"/>
        <pc:sldMkLst>
          <pc:docMk/>
          <pc:sldMk cId="1955142928" sldId="459"/>
        </pc:sldMkLst>
        <pc:spChg chg="mod">
          <ac:chgData name="Tatum, Richard" userId="S::tatumr@montgomerycountymd.gov::397b7a05-12bb-4788-8b0d-109cf8e1d1dd" providerId="AD" clId="Web-{C02BD76B-25CB-D1DF-37DD-6840D30FDB3D}" dt="2023-03-25T21:57:16.409" v="286" actId="14100"/>
          <ac:spMkLst>
            <pc:docMk/>
            <pc:sldMk cId="1955142928" sldId="459"/>
            <ac:spMk id="3" creationId="{00000000-0000-0000-0000-000000000000}"/>
          </ac:spMkLst>
        </pc:spChg>
        <pc:spChg chg="del">
          <ac:chgData name="Tatum, Richard" userId="S::tatumr@montgomerycountymd.gov::397b7a05-12bb-4788-8b0d-109cf8e1d1dd" providerId="AD" clId="Web-{C02BD76B-25CB-D1DF-37DD-6840D30FDB3D}" dt="2023-03-25T21:27:19.921" v="35"/>
          <ac:spMkLst>
            <pc:docMk/>
            <pc:sldMk cId="1955142928" sldId="459"/>
            <ac:spMk id="10" creationId="{02F01726-F923-7F61-2DA3-E00BDA647954}"/>
          </ac:spMkLst>
        </pc:spChg>
        <pc:picChg chg="del">
          <ac:chgData name="Tatum, Richard" userId="S::tatumr@montgomerycountymd.gov::397b7a05-12bb-4788-8b0d-109cf8e1d1dd" providerId="AD" clId="Web-{C02BD76B-25CB-D1DF-37DD-6840D30FDB3D}" dt="2023-03-25T21:56:54.377" v="283"/>
          <ac:picMkLst>
            <pc:docMk/>
            <pc:sldMk cId="1955142928" sldId="459"/>
            <ac:picMk id="5" creationId="{B41AB62C-937B-58D8-DF13-AB1A9B0B4E0C}"/>
          </ac:picMkLst>
        </pc:picChg>
        <pc:picChg chg="add mod">
          <ac:chgData name="Tatum, Richard" userId="S::tatumr@montgomerycountymd.gov::397b7a05-12bb-4788-8b0d-109cf8e1d1dd" providerId="AD" clId="Web-{C02BD76B-25CB-D1DF-37DD-6840D30FDB3D}" dt="2023-03-25T21:57:19.175" v="287" actId="1076"/>
          <ac:picMkLst>
            <pc:docMk/>
            <pc:sldMk cId="1955142928" sldId="459"/>
            <ac:picMk id="6" creationId="{1A54A105-256F-D044-D356-6AE74FF9818E}"/>
          </ac:picMkLst>
        </pc:picChg>
      </pc:sldChg>
      <pc:sldChg chg="modSp">
        <pc:chgData name="Tatum, Richard" userId="S::tatumr@montgomerycountymd.gov::397b7a05-12bb-4788-8b0d-109cf8e1d1dd" providerId="AD" clId="Web-{C02BD76B-25CB-D1DF-37DD-6840D30FDB3D}" dt="2023-03-25T22:14:03.775" v="333" actId="20577"/>
        <pc:sldMkLst>
          <pc:docMk/>
          <pc:sldMk cId="3737294174" sldId="474"/>
        </pc:sldMkLst>
        <pc:spChg chg="mod">
          <ac:chgData name="Tatum, Richard" userId="S::tatumr@montgomerycountymd.gov::397b7a05-12bb-4788-8b0d-109cf8e1d1dd" providerId="AD" clId="Web-{C02BD76B-25CB-D1DF-37DD-6840D30FDB3D}" dt="2023-03-25T22:14:03.775" v="333" actId="20577"/>
          <ac:spMkLst>
            <pc:docMk/>
            <pc:sldMk cId="3737294174" sldId="474"/>
            <ac:spMk id="3" creationId="{245945A3-4388-429D-86AE-74639CC6D848}"/>
          </ac:spMkLst>
        </pc:spChg>
      </pc:sldChg>
      <pc:sldChg chg="addSp delSp modSp">
        <pc:chgData name="Tatum, Richard" userId="S::tatumr@montgomerycountymd.gov::397b7a05-12bb-4788-8b0d-109cf8e1d1dd" providerId="AD" clId="Web-{C02BD76B-25CB-D1DF-37DD-6840D30FDB3D}" dt="2023-03-25T21:53:48.495" v="233" actId="14100"/>
        <pc:sldMkLst>
          <pc:docMk/>
          <pc:sldMk cId="3193406256" sldId="478"/>
        </pc:sldMkLst>
        <pc:spChg chg="mod">
          <ac:chgData name="Tatum, Richard" userId="S::tatumr@montgomerycountymd.gov::397b7a05-12bb-4788-8b0d-109cf8e1d1dd" providerId="AD" clId="Web-{C02BD76B-25CB-D1DF-37DD-6840D30FDB3D}" dt="2023-03-25T21:50:04.612" v="215" actId="20577"/>
          <ac:spMkLst>
            <pc:docMk/>
            <pc:sldMk cId="3193406256" sldId="478"/>
            <ac:spMk id="3" creationId="{245945A3-4388-429D-86AE-74639CC6D848}"/>
          </ac:spMkLst>
        </pc:spChg>
        <pc:picChg chg="del">
          <ac:chgData name="Tatum, Richard" userId="S::tatumr@montgomerycountymd.gov::397b7a05-12bb-4788-8b0d-109cf8e1d1dd" providerId="AD" clId="Web-{C02BD76B-25CB-D1DF-37DD-6840D30FDB3D}" dt="2023-03-25T21:53:33.369" v="230"/>
          <ac:picMkLst>
            <pc:docMk/>
            <pc:sldMk cId="3193406256" sldId="478"/>
            <ac:picMk id="5" creationId="{E322BCE8-98F5-49A4-8387-7F3E89D7C30F}"/>
          </ac:picMkLst>
        </pc:picChg>
        <pc:picChg chg="add mod">
          <ac:chgData name="Tatum, Richard" userId="S::tatumr@montgomerycountymd.gov::397b7a05-12bb-4788-8b0d-109cf8e1d1dd" providerId="AD" clId="Web-{C02BD76B-25CB-D1DF-37DD-6840D30FDB3D}" dt="2023-03-25T21:53:48.495" v="233" actId="14100"/>
          <ac:picMkLst>
            <pc:docMk/>
            <pc:sldMk cId="3193406256" sldId="478"/>
            <ac:picMk id="7" creationId="{E31E05B0-401C-38DF-9CA7-859139A1D094}"/>
          </ac:picMkLst>
        </pc:picChg>
      </pc:sldChg>
      <pc:sldChg chg="modSp">
        <pc:chgData name="Tatum, Richard" userId="S::tatumr@montgomerycountymd.gov::397b7a05-12bb-4788-8b0d-109cf8e1d1dd" providerId="AD" clId="Web-{C02BD76B-25CB-D1DF-37DD-6840D30FDB3D}" dt="2023-03-25T22:21:42.823" v="336" actId="20577"/>
        <pc:sldMkLst>
          <pc:docMk/>
          <pc:sldMk cId="168776280" sldId="483"/>
        </pc:sldMkLst>
        <pc:spChg chg="mod">
          <ac:chgData name="Tatum, Richard" userId="S::tatumr@montgomerycountymd.gov::397b7a05-12bb-4788-8b0d-109cf8e1d1dd" providerId="AD" clId="Web-{C02BD76B-25CB-D1DF-37DD-6840D30FDB3D}" dt="2023-03-25T22:21:42.823" v="336" actId="20577"/>
          <ac:spMkLst>
            <pc:docMk/>
            <pc:sldMk cId="168776280" sldId="483"/>
            <ac:spMk id="3" creationId="{245945A3-4388-429D-86AE-74639CC6D848}"/>
          </ac:spMkLst>
        </pc:spChg>
      </pc:sldChg>
      <pc:sldChg chg="modSp new">
        <pc:chgData name="Tatum, Richard" userId="S::tatumr@montgomerycountymd.gov::397b7a05-12bb-4788-8b0d-109cf8e1d1dd" providerId="AD" clId="Web-{C02BD76B-25CB-D1DF-37DD-6840D30FDB3D}" dt="2023-03-25T23:26:07.010" v="657" actId="20577"/>
        <pc:sldMkLst>
          <pc:docMk/>
          <pc:sldMk cId="1059195881" sldId="486"/>
        </pc:sldMkLst>
        <pc:spChg chg="mod">
          <ac:chgData name="Tatum, Richard" userId="S::tatumr@montgomerycountymd.gov::397b7a05-12bb-4788-8b0d-109cf8e1d1dd" providerId="AD" clId="Web-{C02BD76B-25CB-D1DF-37DD-6840D30FDB3D}" dt="2023-03-25T23:21:51.412" v="419" actId="20577"/>
          <ac:spMkLst>
            <pc:docMk/>
            <pc:sldMk cId="1059195881" sldId="486"/>
            <ac:spMk id="2" creationId="{850B5742-8F9E-3743-0D17-055F563D14F4}"/>
          </ac:spMkLst>
        </pc:spChg>
        <pc:spChg chg="mod">
          <ac:chgData name="Tatum, Richard" userId="S::tatumr@montgomerycountymd.gov::397b7a05-12bb-4788-8b0d-109cf8e1d1dd" providerId="AD" clId="Web-{C02BD76B-25CB-D1DF-37DD-6840D30FDB3D}" dt="2023-03-25T23:26:07.010" v="657" actId="20577"/>
          <ac:spMkLst>
            <pc:docMk/>
            <pc:sldMk cId="1059195881" sldId="486"/>
            <ac:spMk id="3" creationId="{B83AE092-758E-BD68-F4D7-C2BDFE180644}"/>
          </ac:spMkLst>
        </pc:spChg>
      </pc:sldChg>
    </pc:docChg>
  </pc:docChgLst>
  <pc:docChgLst>
    <pc:chgData name="Rojtas, Bryan" userId="S::rojtab01@montgomerycountymd.gov::a60dcf4e-1410-44cc-b587-faf94a8805c3" providerId="AD" clId="Web-{437D3B9E-1781-EEF2-C4BD-9F64B464D947}"/>
    <pc:docChg chg="addSld delSld modSld sldOrd">
      <pc:chgData name="Rojtas, Bryan" userId="S::rojtab01@montgomerycountymd.gov::a60dcf4e-1410-44cc-b587-faf94a8805c3" providerId="AD" clId="Web-{437D3B9E-1781-EEF2-C4BD-9F64B464D947}" dt="2022-04-06T19:03:02.134" v="782" actId="1076"/>
      <pc:docMkLst>
        <pc:docMk/>
      </pc:docMkLst>
      <pc:sldChg chg="del">
        <pc:chgData name="Rojtas, Bryan" userId="S::rojtab01@montgomerycountymd.gov::a60dcf4e-1410-44cc-b587-faf94a8805c3" providerId="AD" clId="Web-{437D3B9E-1781-EEF2-C4BD-9F64B464D947}" dt="2022-04-06T15:22:25.960" v="507"/>
        <pc:sldMkLst>
          <pc:docMk/>
          <pc:sldMk cId="0" sldId="341"/>
        </pc:sldMkLst>
      </pc:sldChg>
      <pc:sldChg chg="del">
        <pc:chgData name="Rojtas, Bryan" userId="S::rojtab01@montgomerycountymd.gov::a60dcf4e-1410-44cc-b587-faf94a8805c3" providerId="AD" clId="Web-{437D3B9E-1781-EEF2-C4BD-9F64B464D947}" dt="2022-04-06T15:20:23.786" v="494"/>
        <pc:sldMkLst>
          <pc:docMk/>
          <pc:sldMk cId="0" sldId="345"/>
        </pc:sldMkLst>
      </pc:sldChg>
      <pc:sldChg chg="addSp modSp">
        <pc:chgData name="Rojtas, Bryan" userId="S::rojtab01@montgomerycountymd.gov::a60dcf4e-1410-44cc-b587-faf94a8805c3" providerId="AD" clId="Web-{437D3B9E-1781-EEF2-C4BD-9F64B464D947}" dt="2022-04-06T15:42:12.976" v="598" actId="1076"/>
        <pc:sldMkLst>
          <pc:docMk/>
          <pc:sldMk cId="0" sldId="348"/>
        </pc:sldMkLst>
        <pc:spChg chg="mod">
          <ac:chgData name="Rojtas, Bryan" userId="S::rojtab01@montgomerycountymd.gov::a60dcf4e-1410-44cc-b587-faf94a8805c3" providerId="AD" clId="Web-{437D3B9E-1781-EEF2-C4BD-9F64B464D947}" dt="2022-04-06T15:25:49.509" v="589" actId="20577"/>
          <ac:spMkLst>
            <pc:docMk/>
            <pc:sldMk cId="0" sldId="348"/>
            <ac:spMk id="2" creationId="{00000000-0000-0000-0000-000000000000}"/>
          </ac:spMkLst>
        </pc:spChg>
        <pc:spChg chg="add mod">
          <ac:chgData name="Rojtas, Bryan" userId="S::rojtab01@montgomerycountymd.gov::a60dcf4e-1410-44cc-b587-faf94a8805c3" providerId="AD" clId="Web-{437D3B9E-1781-EEF2-C4BD-9F64B464D947}" dt="2022-04-06T15:42:12.976" v="598" actId="1076"/>
          <ac:spMkLst>
            <pc:docMk/>
            <pc:sldMk cId="0" sldId="348"/>
            <ac:spMk id="5" creationId="{C7F8B2F4-2403-498F-FC49-9AC47B146200}"/>
          </ac:spMkLst>
        </pc:spChg>
        <pc:spChg chg="mod">
          <ac:chgData name="Rojtas, Bryan" userId="S::rojtab01@montgomerycountymd.gov::a60dcf4e-1410-44cc-b587-faf94a8805c3" providerId="AD" clId="Web-{437D3B9E-1781-EEF2-C4BD-9F64B464D947}" dt="2022-04-06T15:25:38.040" v="582" actId="1076"/>
          <ac:spMkLst>
            <pc:docMk/>
            <pc:sldMk cId="0" sldId="348"/>
            <ac:spMk id="7" creationId="{00000000-0000-0000-0000-000000000000}"/>
          </ac:spMkLst>
        </pc:spChg>
        <pc:spChg chg="mod">
          <ac:chgData name="Rojtas, Bryan" userId="S::rojtab01@montgomerycountymd.gov::a60dcf4e-1410-44cc-b587-faf94a8805c3" providerId="AD" clId="Web-{437D3B9E-1781-EEF2-C4BD-9F64B464D947}" dt="2022-04-06T15:24:49.837" v="546" actId="14100"/>
          <ac:spMkLst>
            <pc:docMk/>
            <pc:sldMk cId="0" sldId="348"/>
            <ac:spMk id="10" creationId="{A9E45B49-F71C-42CF-B574-3C52E6F9DB8E}"/>
          </ac:spMkLst>
        </pc:spChg>
        <pc:spChg chg="add mod">
          <ac:chgData name="Rojtas, Bryan" userId="S::rojtab01@montgomerycountymd.gov::a60dcf4e-1410-44cc-b587-faf94a8805c3" providerId="AD" clId="Web-{437D3B9E-1781-EEF2-C4BD-9F64B464D947}" dt="2022-04-06T15:25:27.040" v="581" actId="20577"/>
          <ac:spMkLst>
            <pc:docMk/>
            <pc:sldMk cId="0" sldId="348"/>
            <ac:spMk id="11" creationId="{02C641D8-7FB9-A931-8287-7A71A44EF1A6}"/>
          </ac:spMkLst>
        </pc:spChg>
      </pc:sldChg>
      <pc:sldChg chg="addSp delSp modSp">
        <pc:chgData name="Rojtas, Bryan" userId="S::rojtab01@montgomerycountymd.gov::a60dcf4e-1410-44cc-b587-faf94a8805c3" providerId="AD" clId="Web-{437D3B9E-1781-EEF2-C4BD-9F64B464D947}" dt="2022-04-06T19:00:29.584" v="775" actId="1076"/>
        <pc:sldMkLst>
          <pc:docMk/>
          <pc:sldMk cId="1808235809" sldId="362"/>
        </pc:sldMkLst>
        <pc:spChg chg="mod">
          <ac:chgData name="Rojtas, Bryan" userId="S::rojtab01@montgomerycountymd.gov::a60dcf4e-1410-44cc-b587-faf94a8805c3" providerId="AD" clId="Web-{437D3B9E-1781-EEF2-C4BD-9F64B464D947}" dt="2022-04-06T18:53:51.764" v="771" actId="20577"/>
          <ac:spMkLst>
            <pc:docMk/>
            <pc:sldMk cId="1808235809" sldId="362"/>
            <ac:spMk id="3" creationId="{F844B0AB-A4EE-4CEB-96B3-35A29F344AB6}"/>
          </ac:spMkLst>
        </pc:spChg>
        <pc:spChg chg="mod">
          <ac:chgData name="Rojtas, Bryan" userId="S::rojtab01@montgomerycountymd.gov::a60dcf4e-1410-44cc-b587-faf94a8805c3" providerId="AD" clId="Web-{437D3B9E-1781-EEF2-C4BD-9F64B464D947}" dt="2022-04-06T18:43:58.645" v="734" actId="20577"/>
          <ac:spMkLst>
            <pc:docMk/>
            <pc:sldMk cId="1808235809" sldId="362"/>
            <ac:spMk id="9" creationId="{0E6A6F56-FA68-4A04-9EFF-F995F7BFB278}"/>
          </ac:spMkLst>
        </pc:spChg>
        <pc:picChg chg="add mod ord">
          <ac:chgData name="Rojtas, Bryan" userId="S::rojtab01@montgomerycountymd.gov::a60dcf4e-1410-44cc-b587-faf94a8805c3" providerId="AD" clId="Web-{437D3B9E-1781-EEF2-C4BD-9F64B464D947}" dt="2022-04-06T18:43:22.925" v="716" actId="1076"/>
          <ac:picMkLst>
            <pc:docMk/>
            <pc:sldMk cId="1808235809" sldId="362"/>
            <ac:picMk id="5" creationId="{DB47EA9E-CE6D-724D-8D87-D23CF50E8EB6}"/>
          </ac:picMkLst>
        </pc:picChg>
        <pc:picChg chg="del">
          <ac:chgData name="Rojtas, Bryan" userId="S::rojtab01@montgomerycountymd.gov::a60dcf4e-1410-44cc-b587-faf94a8805c3" providerId="AD" clId="Web-{437D3B9E-1781-EEF2-C4BD-9F64B464D947}" dt="2022-04-06T18:53:55.999" v="772"/>
          <ac:picMkLst>
            <pc:docMk/>
            <pc:sldMk cId="1808235809" sldId="362"/>
            <ac:picMk id="7" creationId="{86C9F691-C64D-4253-B60A-AC325EE76541}"/>
          </ac:picMkLst>
        </pc:picChg>
        <pc:picChg chg="del">
          <ac:chgData name="Rojtas, Bryan" userId="S::rojtab01@montgomerycountymd.gov::a60dcf4e-1410-44cc-b587-faf94a8805c3" providerId="AD" clId="Web-{437D3B9E-1781-EEF2-C4BD-9F64B464D947}" dt="2022-04-06T18:42:34.721" v="710"/>
          <ac:picMkLst>
            <pc:docMk/>
            <pc:sldMk cId="1808235809" sldId="362"/>
            <ac:picMk id="8" creationId="{DFDE650E-7237-4564-941F-E749545795DF}"/>
          </ac:picMkLst>
        </pc:picChg>
        <pc:picChg chg="add mod">
          <ac:chgData name="Rojtas, Bryan" userId="S::rojtab01@montgomerycountymd.gov::a60dcf4e-1410-44cc-b587-faf94a8805c3" providerId="AD" clId="Web-{437D3B9E-1781-EEF2-C4BD-9F64B464D947}" dt="2022-04-06T19:00:29.584" v="775" actId="1076"/>
          <ac:picMkLst>
            <pc:docMk/>
            <pc:sldMk cId="1808235809" sldId="362"/>
            <ac:picMk id="10" creationId="{97C4D9AB-36D7-BD62-64BB-53FC29385FD2}"/>
          </ac:picMkLst>
        </pc:picChg>
        <pc:cxnChg chg="mod">
          <ac:chgData name="Rojtas, Bryan" userId="S::rojtab01@montgomerycountymd.gov::a60dcf4e-1410-44cc-b587-faf94a8805c3" providerId="AD" clId="Web-{437D3B9E-1781-EEF2-C4BD-9F64B464D947}" dt="2022-04-06T18:43:52.191" v="723" actId="14100"/>
          <ac:cxnSpMkLst>
            <pc:docMk/>
            <pc:sldMk cId="1808235809" sldId="362"/>
            <ac:cxnSpMk id="11" creationId="{4FB49D8E-3805-46AF-BDB4-E1A5AA7E5BD8}"/>
          </ac:cxnSpMkLst>
        </pc:cxnChg>
      </pc:sldChg>
      <pc:sldChg chg="addSp delSp modSp">
        <pc:chgData name="Rojtas, Bryan" userId="S::rojtab01@montgomerycountymd.gov::a60dcf4e-1410-44cc-b587-faf94a8805c3" providerId="AD" clId="Web-{437D3B9E-1781-EEF2-C4BD-9F64B464D947}" dt="2022-04-06T19:03:02.134" v="782" actId="1076"/>
        <pc:sldMkLst>
          <pc:docMk/>
          <pc:sldMk cId="3461048080" sldId="363"/>
        </pc:sldMkLst>
        <pc:spChg chg="mod">
          <ac:chgData name="Rojtas, Bryan" userId="S::rojtab01@montgomerycountymd.gov::a60dcf4e-1410-44cc-b587-faf94a8805c3" providerId="AD" clId="Web-{437D3B9E-1781-EEF2-C4BD-9F64B464D947}" dt="2022-04-06T18:48:45.290" v="743" actId="20577"/>
          <ac:spMkLst>
            <pc:docMk/>
            <pc:sldMk cId="3461048080" sldId="363"/>
            <ac:spMk id="3" creationId="{C568A23E-CC65-417D-AC8A-2DC80E315889}"/>
          </ac:spMkLst>
        </pc:spChg>
        <pc:spChg chg="add mod">
          <ac:chgData name="Rojtas, Bryan" userId="S::rojtab01@montgomerycountymd.gov::a60dcf4e-1410-44cc-b587-faf94a8805c3" providerId="AD" clId="Web-{437D3B9E-1781-EEF2-C4BD-9F64B464D947}" dt="2022-04-06T15:42:51.211" v="602" actId="1076"/>
          <ac:spMkLst>
            <pc:docMk/>
            <pc:sldMk cId="3461048080" sldId="363"/>
            <ac:spMk id="5" creationId="{2F447D55-BD76-67C6-5D37-B8EC736355D3}"/>
          </ac:spMkLst>
        </pc:spChg>
        <pc:spChg chg="add del mod">
          <ac:chgData name="Rojtas, Bryan" userId="S::rojtab01@montgomerycountymd.gov::a60dcf4e-1410-44cc-b587-faf94a8805c3" providerId="AD" clId="Web-{437D3B9E-1781-EEF2-C4BD-9F64B464D947}" dt="2022-04-06T19:02:37.055" v="777"/>
          <ac:spMkLst>
            <pc:docMk/>
            <pc:sldMk cId="3461048080" sldId="363"/>
            <ac:spMk id="9" creationId="{CC59E5D4-7E7D-02B8-C16E-E62EA7AB8BC5}"/>
          </ac:spMkLst>
        </pc:spChg>
        <pc:picChg chg="del">
          <ac:chgData name="Rojtas, Bryan" userId="S::rojtab01@montgomerycountymd.gov::a60dcf4e-1410-44cc-b587-faf94a8805c3" providerId="AD" clId="Web-{437D3B9E-1781-EEF2-C4BD-9F64B464D947}" dt="2022-04-06T19:02:33.461" v="776"/>
          <ac:picMkLst>
            <pc:docMk/>
            <pc:sldMk cId="3461048080" sldId="363"/>
            <ac:picMk id="7" creationId="{0AFD8339-754A-4F60-A802-FBEE95302EF0}"/>
          </ac:picMkLst>
        </pc:picChg>
        <pc:picChg chg="add mod">
          <ac:chgData name="Rojtas, Bryan" userId="S::rojtab01@montgomerycountymd.gov::a60dcf4e-1410-44cc-b587-faf94a8805c3" providerId="AD" clId="Web-{437D3B9E-1781-EEF2-C4BD-9F64B464D947}" dt="2022-04-06T19:03:02.134" v="782" actId="1076"/>
          <ac:picMkLst>
            <pc:docMk/>
            <pc:sldMk cId="3461048080" sldId="363"/>
            <ac:picMk id="8" creationId="{76DCE2F4-81A1-A42C-BDEE-42FBA8119083}"/>
          </ac:picMkLst>
        </pc:picChg>
      </pc:sldChg>
      <pc:sldChg chg="delSp modSp">
        <pc:chgData name="Rojtas, Bryan" userId="S::rojtab01@montgomerycountymd.gov::a60dcf4e-1410-44cc-b587-faf94a8805c3" providerId="AD" clId="Web-{437D3B9E-1781-EEF2-C4BD-9F64B464D947}" dt="2022-04-06T18:37:29.153" v="677"/>
        <pc:sldMkLst>
          <pc:docMk/>
          <pc:sldMk cId="3560724704" sldId="365"/>
        </pc:sldMkLst>
        <pc:spChg chg="mod">
          <ac:chgData name="Rojtas, Bryan" userId="S::rojtab01@montgomerycountymd.gov::a60dcf4e-1410-44cc-b587-faf94a8805c3" providerId="AD" clId="Web-{437D3B9E-1781-EEF2-C4BD-9F64B464D947}" dt="2022-04-06T18:37:25.966" v="676" actId="20577"/>
          <ac:spMkLst>
            <pc:docMk/>
            <pc:sldMk cId="3560724704" sldId="365"/>
            <ac:spMk id="3" creationId="{5CF3E2BE-133B-4962-BB42-E9268B08A607}"/>
          </ac:spMkLst>
        </pc:spChg>
        <pc:spChg chg="del">
          <ac:chgData name="Rojtas, Bryan" userId="S::rojtab01@montgomerycountymd.gov::a60dcf4e-1410-44cc-b587-faf94a8805c3" providerId="AD" clId="Web-{437D3B9E-1781-EEF2-C4BD-9F64B464D947}" dt="2022-04-06T18:37:29.153" v="677"/>
          <ac:spMkLst>
            <pc:docMk/>
            <pc:sldMk cId="3560724704" sldId="365"/>
            <ac:spMk id="12" creationId="{4A0216B2-C9CB-4272-B0C4-026D80DD10CA}"/>
          </ac:spMkLst>
        </pc:spChg>
      </pc:sldChg>
      <pc:sldChg chg="addSp delSp modSp">
        <pc:chgData name="Rojtas, Bryan" userId="S::rojtab01@montgomerycountymd.gov::a60dcf4e-1410-44cc-b587-faf94a8805c3" providerId="AD" clId="Web-{437D3B9E-1781-EEF2-C4BD-9F64B464D947}" dt="2022-04-06T15:21:20.881" v="501"/>
        <pc:sldMkLst>
          <pc:docMk/>
          <pc:sldMk cId="505881779" sldId="376"/>
        </pc:sldMkLst>
        <pc:spChg chg="del">
          <ac:chgData name="Rojtas, Bryan" userId="S::rojtab01@montgomerycountymd.gov::a60dcf4e-1410-44cc-b587-faf94a8805c3" providerId="AD" clId="Web-{437D3B9E-1781-EEF2-C4BD-9F64B464D947}" dt="2022-04-06T15:20:37.193" v="495"/>
          <ac:spMkLst>
            <pc:docMk/>
            <pc:sldMk cId="505881779" sldId="376"/>
            <ac:spMk id="7" creationId="{E343AA4A-AA17-4388-9102-0EE56A3E753F}"/>
          </ac:spMkLst>
        </pc:spChg>
        <pc:spChg chg="add del mod">
          <ac:chgData name="Rojtas, Bryan" userId="S::rojtab01@montgomerycountymd.gov::a60dcf4e-1410-44cc-b587-faf94a8805c3" providerId="AD" clId="Web-{437D3B9E-1781-EEF2-C4BD-9F64B464D947}" dt="2022-04-06T15:21:20.881" v="501"/>
          <ac:spMkLst>
            <pc:docMk/>
            <pc:sldMk cId="505881779" sldId="376"/>
            <ac:spMk id="8" creationId="{4BE7A9E6-327F-7677-1710-8F762A03FB39}"/>
          </ac:spMkLst>
        </pc:spChg>
        <pc:picChg chg="mod">
          <ac:chgData name="Rojtas, Bryan" userId="S::rojtab01@montgomerycountymd.gov::a60dcf4e-1410-44cc-b587-faf94a8805c3" providerId="AD" clId="Web-{437D3B9E-1781-EEF2-C4BD-9F64B464D947}" dt="2022-04-06T15:21:16.256" v="500" actId="1076"/>
          <ac:picMkLst>
            <pc:docMk/>
            <pc:sldMk cId="505881779" sldId="376"/>
            <ac:picMk id="5" creationId="{1A3ADCF8-AF4A-47FF-A4A0-2483A30B47DA}"/>
          </ac:picMkLst>
        </pc:picChg>
      </pc:sldChg>
      <pc:sldChg chg="addSp modSp">
        <pc:chgData name="Rojtas, Bryan" userId="S::rojtab01@montgomerycountymd.gov::a60dcf4e-1410-44cc-b587-faf94a8805c3" providerId="AD" clId="Web-{437D3B9E-1781-EEF2-C4BD-9F64B464D947}" dt="2022-04-06T15:42:38.882" v="600" actId="1076"/>
        <pc:sldMkLst>
          <pc:docMk/>
          <pc:sldMk cId="1698811983" sldId="389"/>
        </pc:sldMkLst>
        <pc:spChg chg="add mod">
          <ac:chgData name="Rojtas, Bryan" userId="S::rojtab01@montgomerycountymd.gov::a60dcf4e-1410-44cc-b587-faf94a8805c3" providerId="AD" clId="Web-{437D3B9E-1781-EEF2-C4BD-9F64B464D947}" dt="2022-04-06T15:42:38.882" v="600" actId="1076"/>
          <ac:spMkLst>
            <pc:docMk/>
            <pc:sldMk cId="1698811983" sldId="389"/>
            <ac:spMk id="5" creationId="{5F1F59EF-3418-6194-82E0-D5067344F34F}"/>
          </ac:spMkLst>
        </pc:spChg>
      </pc:sldChg>
      <pc:sldChg chg="addSp modSp">
        <pc:chgData name="Rojtas, Bryan" userId="S::rojtab01@montgomerycountymd.gov::a60dcf4e-1410-44cc-b587-faf94a8805c3" providerId="AD" clId="Web-{437D3B9E-1781-EEF2-C4BD-9F64B464D947}" dt="2022-04-06T15:49:10.372" v="609" actId="1076"/>
        <pc:sldMkLst>
          <pc:docMk/>
          <pc:sldMk cId="1653097405" sldId="394"/>
        </pc:sldMkLst>
        <pc:spChg chg="add mod">
          <ac:chgData name="Rojtas, Bryan" userId="S::rojtab01@montgomerycountymd.gov::a60dcf4e-1410-44cc-b587-faf94a8805c3" providerId="AD" clId="Web-{437D3B9E-1781-EEF2-C4BD-9F64B464D947}" dt="2022-04-06T15:49:10.372" v="609" actId="1076"/>
          <ac:spMkLst>
            <pc:docMk/>
            <pc:sldMk cId="1653097405" sldId="394"/>
            <ac:spMk id="4" creationId="{1DFCFD18-A876-B537-F23A-6C3F2FBA7C1C}"/>
          </ac:spMkLst>
        </pc:spChg>
        <pc:spChg chg="mod">
          <ac:chgData name="Rojtas, Bryan" userId="S::rojtab01@montgomerycountymd.gov::a60dcf4e-1410-44cc-b587-faf94a8805c3" providerId="AD" clId="Web-{437D3B9E-1781-EEF2-C4BD-9F64B464D947}" dt="2022-04-06T15:48:56.434" v="607" actId="20577"/>
          <ac:spMkLst>
            <pc:docMk/>
            <pc:sldMk cId="1653097405" sldId="394"/>
            <ac:spMk id="15" creationId="{85A882DC-D84D-44F8-B368-9690B43B1A21}"/>
          </ac:spMkLst>
        </pc:spChg>
      </pc:sldChg>
      <pc:sldChg chg="delSp">
        <pc:chgData name="Rojtas, Bryan" userId="S::rojtab01@montgomerycountymd.gov::a60dcf4e-1410-44cc-b587-faf94a8805c3" providerId="AD" clId="Web-{437D3B9E-1781-EEF2-C4BD-9F64B464D947}" dt="2022-04-06T15:49:20.341" v="610"/>
        <pc:sldMkLst>
          <pc:docMk/>
          <pc:sldMk cId="1565925412" sldId="395"/>
        </pc:sldMkLst>
        <pc:spChg chg="del">
          <ac:chgData name="Rojtas, Bryan" userId="S::rojtab01@montgomerycountymd.gov::a60dcf4e-1410-44cc-b587-faf94a8805c3" providerId="AD" clId="Web-{437D3B9E-1781-EEF2-C4BD-9F64B464D947}" dt="2022-04-06T15:49:20.341" v="610"/>
          <ac:spMkLst>
            <pc:docMk/>
            <pc:sldMk cId="1565925412" sldId="395"/>
            <ac:spMk id="10" creationId="{546180AB-525A-4563-A013-3F2DB2BC384A}"/>
          </ac:spMkLst>
        </pc:spChg>
      </pc:sldChg>
      <pc:sldChg chg="modSp">
        <pc:chgData name="Rojtas, Bryan" userId="S::rojtab01@montgomerycountymd.gov::a60dcf4e-1410-44cc-b587-faf94a8805c3" providerId="AD" clId="Web-{437D3B9E-1781-EEF2-C4BD-9F64B464D947}" dt="2022-04-06T18:38:04.170" v="682" actId="20577"/>
        <pc:sldMkLst>
          <pc:docMk/>
          <pc:sldMk cId="3715419498" sldId="420"/>
        </pc:sldMkLst>
        <pc:spChg chg="mod">
          <ac:chgData name="Rojtas, Bryan" userId="S::rojtab01@montgomerycountymd.gov::a60dcf4e-1410-44cc-b587-faf94a8805c3" providerId="AD" clId="Web-{437D3B9E-1781-EEF2-C4BD-9F64B464D947}" dt="2022-04-06T18:38:04.170" v="682" actId="20577"/>
          <ac:spMkLst>
            <pc:docMk/>
            <pc:sldMk cId="3715419498" sldId="420"/>
            <ac:spMk id="6" creationId="{C2EE1225-DD05-47DC-9CE4-D859F265FA0E}"/>
          </ac:spMkLst>
        </pc:spChg>
      </pc:sldChg>
      <pc:sldChg chg="addSp delSp modSp">
        <pc:chgData name="Rojtas, Bryan" userId="S::rojtab01@montgomerycountymd.gov::a60dcf4e-1410-44cc-b587-faf94a8805c3" providerId="AD" clId="Web-{437D3B9E-1781-EEF2-C4BD-9F64B464D947}" dt="2022-04-06T15:22:06.209" v="506" actId="1076"/>
        <pc:sldMkLst>
          <pc:docMk/>
          <pc:sldMk cId="1985967503" sldId="456"/>
        </pc:sldMkLst>
        <pc:spChg chg="del">
          <ac:chgData name="Rojtas, Bryan" userId="S::rojtab01@montgomerycountymd.gov::a60dcf4e-1410-44cc-b587-faf94a8805c3" providerId="AD" clId="Web-{437D3B9E-1781-EEF2-C4BD-9F64B464D947}" dt="2022-04-06T15:21:51.537" v="502"/>
          <ac:spMkLst>
            <pc:docMk/>
            <pc:sldMk cId="1985967503" sldId="456"/>
            <ac:spMk id="7" creationId="{E343AA4A-AA17-4388-9102-0EE56A3E753F}"/>
          </ac:spMkLst>
        </pc:spChg>
        <pc:spChg chg="add del mod">
          <ac:chgData name="Rojtas, Bryan" userId="S::rojtab01@montgomerycountymd.gov::a60dcf4e-1410-44cc-b587-faf94a8805c3" providerId="AD" clId="Web-{437D3B9E-1781-EEF2-C4BD-9F64B464D947}" dt="2022-04-06T15:21:58.444" v="504"/>
          <ac:spMkLst>
            <pc:docMk/>
            <pc:sldMk cId="1985967503" sldId="456"/>
            <ac:spMk id="8" creationId="{0FE6F532-DFBC-527F-F113-94629349A1DE}"/>
          </ac:spMkLst>
        </pc:spChg>
        <pc:picChg chg="mod">
          <ac:chgData name="Rojtas, Bryan" userId="S::rojtab01@montgomerycountymd.gov::a60dcf4e-1410-44cc-b587-faf94a8805c3" providerId="AD" clId="Web-{437D3B9E-1781-EEF2-C4BD-9F64B464D947}" dt="2022-04-06T15:22:06.209" v="506" actId="1076"/>
          <ac:picMkLst>
            <pc:docMk/>
            <pc:sldMk cId="1985967503" sldId="456"/>
            <ac:picMk id="5" creationId="{3D958DF2-7B67-482B-9385-179DED33EC51}"/>
          </ac:picMkLst>
        </pc:picChg>
      </pc:sldChg>
      <pc:sldChg chg="addSp delSp modSp add replId">
        <pc:chgData name="Rojtas, Bryan" userId="S::rojtab01@montgomerycountymd.gov::a60dcf4e-1410-44cc-b587-faf94a8805c3" providerId="AD" clId="Web-{437D3B9E-1781-EEF2-C4BD-9F64B464D947}" dt="2022-04-06T14:57:09.127" v="203" actId="1076"/>
        <pc:sldMkLst>
          <pc:docMk/>
          <pc:sldMk cId="1295922205" sldId="457"/>
        </pc:sldMkLst>
        <pc:spChg chg="mod">
          <ac:chgData name="Rojtas, Bryan" userId="S::rojtab01@montgomerycountymd.gov::a60dcf4e-1410-44cc-b587-faf94a8805c3" providerId="AD" clId="Web-{437D3B9E-1781-EEF2-C4BD-9F64B464D947}" dt="2022-04-06T14:55:54.126" v="193" actId="20577"/>
          <ac:spMkLst>
            <pc:docMk/>
            <pc:sldMk cId="1295922205" sldId="457"/>
            <ac:spMk id="3" creationId="{00000000-0000-0000-0000-000000000000}"/>
          </ac:spMkLst>
        </pc:spChg>
        <pc:spChg chg="del">
          <ac:chgData name="Rojtas, Bryan" userId="S::rojtab01@montgomerycountymd.gov::a60dcf4e-1410-44cc-b587-faf94a8805c3" providerId="AD" clId="Web-{437D3B9E-1781-EEF2-C4BD-9F64B464D947}" dt="2022-04-06T14:45:12.070" v="48"/>
          <ac:spMkLst>
            <pc:docMk/>
            <pc:sldMk cId="1295922205" sldId="457"/>
            <ac:spMk id="11" creationId="{00000000-0000-0000-0000-000000000000}"/>
          </ac:spMkLst>
        </pc:spChg>
        <pc:spChg chg="add mod">
          <ac:chgData name="Rojtas, Bryan" userId="S::rojtab01@montgomerycountymd.gov::a60dcf4e-1410-44cc-b587-faf94a8805c3" providerId="AD" clId="Web-{437D3B9E-1781-EEF2-C4BD-9F64B464D947}" dt="2022-04-06T14:57:09.127" v="203" actId="1076"/>
          <ac:spMkLst>
            <pc:docMk/>
            <pc:sldMk cId="1295922205" sldId="457"/>
            <ac:spMk id="23" creationId="{C6BDE1A6-A2E5-7F1F-B0AF-D834F4753888}"/>
          </ac:spMkLst>
        </pc:spChg>
        <pc:picChg chg="del">
          <ac:chgData name="Rojtas, Bryan" userId="S::rojtab01@montgomerycountymd.gov::a60dcf4e-1410-44cc-b587-faf94a8805c3" providerId="AD" clId="Web-{437D3B9E-1781-EEF2-C4BD-9F64B464D947}" dt="2022-04-06T14:38:59.393" v="43"/>
          <ac:picMkLst>
            <pc:docMk/>
            <pc:sldMk cId="1295922205" sldId="457"/>
            <ac:picMk id="5" creationId="{867C9B7F-C1C9-4B89-8C3A-278268723211}"/>
          </ac:picMkLst>
        </pc:picChg>
        <pc:picChg chg="del">
          <ac:chgData name="Rojtas, Bryan" userId="S::rojtab01@montgomerycountymd.gov::a60dcf4e-1410-44cc-b587-faf94a8805c3" providerId="AD" clId="Web-{437D3B9E-1781-EEF2-C4BD-9F64B464D947}" dt="2022-04-06T14:38:58.315" v="42"/>
          <ac:picMkLst>
            <pc:docMk/>
            <pc:sldMk cId="1295922205" sldId="457"/>
            <ac:picMk id="6" creationId="{7C481BB5-4480-4BB6-A006-FDAB21383CE6}"/>
          </ac:picMkLst>
        </pc:picChg>
        <pc:picChg chg="del">
          <ac:chgData name="Rojtas, Bryan" userId="S::rojtab01@montgomerycountymd.gov::a60dcf4e-1410-44cc-b587-faf94a8805c3" providerId="AD" clId="Web-{437D3B9E-1781-EEF2-C4BD-9F64B464D947}" dt="2022-04-06T14:39:00.174" v="44"/>
          <ac:picMkLst>
            <pc:docMk/>
            <pc:sldMk cId="1295922205" sldId="457"/>
            <ac:picMk id="7" creationId="{A47CD97A-3575-4525-BDD3-644CC8A4A104}"/>
          </ac:picMkLst>
        </pc:picChg>
        <pc:picChg chg="add mod">
          <ac:chgData name="Rojtas, Bryan" userId="S::rojtab01@montgomerycountymd.gov::a60dcf4e-1410-44cc-b587-faf94a8805c3" providerId="AD" clId="Web-{437D3B9E-1781-EEF2-C4BD-9F64B464D947}" dt="2022-04-06T14:45:20.273" v="50" actId="1076"/>
          <ac:picMkLst>
            <pc:docMk/>
            <pc:sldMk cId="1295922205" sldId="457"/>
            <ac:picMk id="9" creationId="{E3FBCF74-D957-9DC8-9231-0BF01B657F18}"/>
          </ac:picMkLst>
        </pc:picChg>
        <pc:inkChg chg="add del">
          <ac:chgData name="Rojtas, Bryan" userId="S::rojtab01@montgomerycountymd.gov::a60dcf4e-1410-44cc-b587-faf94a8805c3" providerId="AD" clId="Web-{437D3B9E-1781-EEF2-C4BD-9F64B464D947}" dt="2022-04-06T14:46:09.774" v="54"/>
          <ac:inkMkLst>
            <pc:docMk/>
            <pc:sldMk cId="1295922205" sldId="457"/>
            <ac:inkMk id="10" creationId="{D3338026-2899-6AF9-98CF-211E606DCD0E}"/>
          </ac:inkMkLst>
        </pc:inkChg>
        <pc:inkChg chg="add del">
          <ac:chgData name="Rojtas, Bryan" userId="S::rojtab01@montgomerycountymd.gov::a60dcf4e-1410-44cc-b587-faf94a8805c3" providerId="AD" clId="Web-{437D3B9E-1781-EEF2-C4BD-9F64B464D947}" dt="2022-04-06T14:46:07.446" v="53"/>
          <ac:inkMkLst>
            <pc:docMk/>
            <pc:sldMk cId="1295922205" sldId="457"/>
            <ac:inkMk id="12" creationId="{864E75AC-3B27-BE90-8CA9-8E21691DC856}"/>
          </ac:inkMkLst>
        </pc:inkChg>
        <pc:cxnChg chg="add mod">
          <ac:chgData name="Rojtas, Bryan" userId="S::rojtab01@montgomerycountymd.gov::a60dcf4e-1410-44cc-b587-faf94a8805c3" providerId="AD" clId="Web-{437D3B9E-1781-EEF2-C4BD-9F64B464D947}" dt="2022-04-06T14:49:50.308" v="94" actId="14100"/>
          <ac:cxnSpMkLst>
            <pc:docMk/>
            <pc:sldMk cId="1295922205" sldId="457"/>
            <ac:cxnSpMk id="13" creationId="{B6F9E591-E09B-B246-CA2D-FE6FB9FCCA2C}"/>
          </ac:cxnSpMkLst>
        </pc:cxnChg>
        <pc:cxnChg chg="add mod">
          <ac:chgData name="Rojtas, Bryan" userId="S::rojtab01@montgomerycountymd.gov::a60dcf4e-1410-44cc-b587-faf94a8805c3" providerId="AD" clId="Web-{437D3B9E-1781-EEF2-C4BD-9F64B464D947}" dt="2022-04-06T14:49:31.042" v="91" actId="1076"/>
          <ac:cxnSpMkLst>
            <pc:docMk/>
            <pc:sldMk cId="1295922205" sldId="457"/>
            <ac:cxnSpMk id="14" creationId="{B5294995-E16D-AEBF-4721-BB6F23E4963D}"/>
          </ac:cxnSpMkLst>
        </pc:cxnChg>
        <pc:cxnChg chg="add mod">
          <ac:chgData name="Rojtas, Bryan" userId="S::rojtab01@montgomerycountymd.gov::a60dcf4e-1410-44cc-b587-faf94a8805c3" providerId="AD" clId="Web-{437D3B9E-1781-EEF2-C4BD-9F64B464D947}" dt="2022-04-06T14:49:36.620" v="92" actId="14100"/>
          <ac:cxnSpMkLst>
            <pc:docMk/>
            <pc:sldMk cId="1295922205" sldId="457"/>
            <ac:cxnSpMk id="15" creationId="{26E5DF44-9DAB-9B35-99ED-53E99A4F382C}"/>
          </ac:cxnSpMkLst>
        </pc:cxnChg>
        <pc:cxnChg chg="add mod">
          <ac:chgData name="Rojtas, Bryan" userId="S::rojtab01@montgomerycountymd.gov::a60dcf4e-1410-44cc-b587-faf94a8805c3" providerId="AD" clId="Web-{437D3B9E-1781-EEF2-C4BD-9F64B464D947}" dt="2022-04-06T14:48:45.635" v="84" actId="14100"/>
          <ac:cxnSpMkLst>
            <pc:docMk/>
            <pc:sldMk cId="1295922205" sldId="457"/>
            <ac:cxnSpMk id="16" creationId="{6A77AB91-73F6-B966-121A-5F414D2EE581}"/>
          </ac:cxnSpMkLst>
        </pc:cxnChg>
        <pc:cxnChg chg="add mod">
          <ac:chgData name="Rojtas, Bryan" userId="S::rojtab01@montgomerycountymd.gov::a60dcf4e-1410-44cc-b587-faf94a8805c3" providerId="AD" clId="Web-{437D3B9E-1781-EEF2-C4BD-9F64B464D947}" dt="2022-04-06T14:48:23.760" v="80" actId="1076"/>
          <ac:cxnSpMkLst>
            <pc:docMk/>
            <pc:sldMk cId="1295922205" sldId="457"/>
            <ac:cxnSpMk id="17" creationId="{6160A145-E783-46BF-093C-BFDFF2F4714D}"/>
          </ac:cxnSpMkLst>
        </pc:cxnChg>
        <pc:cxnChg chg="add mod">
          <ac:chgData name="Rojtas, Bryan" userId="S::rojtab01@montgomerycountymd.gov::a60dcf4e-1410-44cc-b587-faf94a8805c3" providerId="AD" clId="Web-{437D3B9E-1781-EEF2-C4BD-9F64B464D947}" dt="2022-04-06T14:50:27.980" v="95" actId="14100"/>
          <ac:cxnSpMkLst>
            <pc:docMk/>
            <pc:sldMk cId="1295922205" sldId="457"/>
            <ac:cxnSpMk id="18" creationId="{8DF626C6-0597-716E-6C0A-DB983210838D}"/>
          </ac:cxnSpMkLst>
        </pc:cxnChg>
        <pc:cxnChg chg="add mod">
          <ac:chgData name="Rojtas, Bryan" userId="S::rojtab01@montgomerycountymd.gov::a60dcf4e-1410-44cc-b587-faf94a8805c3" providerId="AD" clId="Web-{437D3B9E-1781-EEF2-C4BD-9F64B464D947}" dt="2022-04-06T14:47:41.525" v="73" actId="14100"/>
          <ac:cxnSpMkLst>
            <pc:docMk/>
            <pc:sldMk cId="1295922205" sldId="457"/>
            <ac:cxnSpMk id="19" creationId="{9A278B5D-7D3F-2154-A134-EA8C303B1BDA}"/>
          </ac:cxnSpMkLst>
        </pc:cxnChg>
        <pc:cxnChg chg="add mod">
          <ac:chgData name="Rojtas, Bryan" userId="S::rojtab01@montgomerycountymd.gov::a60dcf4e-1410-44cc-b587-faf94a8805c3" providerId="AD" clId="Web-{437D3B9E-1781-EEF2-C4BD-9F64B464D947}" dt="2022-04-06T14:47:31.212" v="71" actId="14100"/>
          <ac:cxnSpMkLst>
            <pc:docMk/>
            <pc:sldMk cId="1295922205" sldId="457"/>
            <ac:cxnSpMk id="20" creationId="{A68D7C14-3F61-7AA0-330C-3592E1210915}"/>
          </ac:cxnSpMkLst>
        </pc:cxnChg>
        <pc:cxnChg chg="add del">
          <ac:chgData name="Rojtas, Bryan" userId="S::rojtab01@montgomerycountymd.gov::a60dcf4e-1410-44cc-b587-faf94a8805c3" providerId="AD" clId="Web-{437D3B9E-1781-EEF2-C4BD-9F64B464D947}" dt="2022-04-06T14:56:15.548" v="196"/>
          <ac:cxnSpMkLst>
            <pc:docMk/>
            <pc:sldMk cId="1295922205" sldId="457"/>
            <ac:cxnSpMk id="21" creationId="{8ECBA1CE-A311-7570-13F0-4EBD3BE967FB}"/>
          </ac:cxnSpMkLst>
        </pc:cxnChg>
      </pc:sldChg>
      <pc:sldChg chg="addSp delSp modSp add ord replId">
        <pc:chgData name="Rojtas, Bryan" userId="S::rojtab01@montgomerycountymd.gov::a60dcf4e-1410-44cc-b587-faf94a8805c3" providerId="AD" clId="Web-{437D3B9E-1781-EEF2-C4BD-9F64B464D947}" dt="2022-04-06T15:07:17.244" v="368" actId="1076"/>
        <pc:sldMkLst>
          <pc:docMk/>
          <pc:sldMk cId="1281719821" sldId="458"/>
        </pc:sldMkLst>
        <pc:spChg chg="mod">
          <ac:chgData name="Rojtas, Bryan" userId="S::rojtab01@montgomerycountymd.gov::a60dcf4e-1410-44cc-b587-faf94a8805c3" providerId="AD" clId="Web-{437D3B9E-1781-EEF2-C4BD-9F64B464D947}" dt="2022-04-06T15:03:08.741" v="341" actId="20577"/>
          <ac:spMkLst>
            <pc:docMk/>
            <pc:sldMk cId="1281719821" sldId="458"/>
            <ac:spMk id="3" creationId="{00000000-0000-0000-0000-000000000000}"/>
          </ac:spMkLst>
        </pc:spChg>
        <pc:spChg chg="add mod">
          <ac:chgData name="Rojtas, Bryan" userId="S::rojtab01@montgomerycountymd.gov::a60dcf4e-1410-44cc-b587-faf94a8805c3" providerId="AD" clId="Web-{437D3B9E-1781-EEF2-C4BD-9F64B464D947}" dt="2022-04-06T15:07:17.244" v="368" actId="1076"/>
          <ac:spMkLst>
            <pc:docMk/>
            <pc:sldMk cId="1281719821" sldId="458"/>
            <ac:spMk id="10" creationId="{02F01726-F923-7F61-2DA3-E00BDA647954}"/>
          </ac:spMkLst>
        </pc:spChg>
        <pc:spChg chg="del">
          <ac:chgData name="Rojtas, Bryan" userId="S::rojtab01@montgomerycountymd.gov::a60dcf4e-1410-44cc-b587-faf94a8805c3" providerId="AD" clId="Web-{437D3B9E-1781-EEF2-C4BD-9F64B464D947}" dt="2022-04-06T14:59:17.910" v="205"/>
          <ac:spMkLst>
            <pc:docMk/>
            <pc:sldMk cId="1281719821" sldId="458"/>
            <ac:spMk id="11" creationId="{00000000-0000-0000-0000-000000000000}"/>
          </ac:spMkLst>
        </pc:spChg>
        <pc:picChg chg="del">
          <ac:chgData name="Rojtas, Bryan" userId="S::rojtab01@montgomerycountymd.gov::a60dcf4e-1410-44cc-b587-faf94a8805c3" providerId="AD" clId="Web-{437D3B9E-1781-EEF2-C4BD-9F64B464D947}" dt="2022-04-06T14:51:28.903" v="99"/>
          <ac:picMkLst>
            <pc:docMk/>
            <pc:sldMk cId="1281719821" sldId="458"/>
            <ac:picMk id="5" creationId="{867C9B7F-C1C9-4B89-8C3A-278268723211}"/>
          </ac:picMkLst>
        </pc:picChg>
        <pc:picChg chg="del">
          <ac:chgData name="Rojtas, Bryan" userId="S::rojtab01@montgomerycountymd.gov::a60dcf4e-1410-44cc-b587-faf94a8805c3" providerId="AD" clId="Web-{437D3B9E-1781-EEF2-C4BD-9F64B464D947}" dt="2022-04-06T14:51:27.716" v="98"/>
          <ac:picMkLst>
            <pc:docMk/>
            <pc:sldMk cId="1281719821" sldId="458"/>
            <ac:picMk id="6" creationId="{7C481BB5-4480-4BB6-A006-FDAB21383CE6}"/>
          </ac:picMkLst>
        </pc:picChg>
        <pc:picChg chg="del mod">
          <ac:chgData name="Rojtas, Bryan" userId="S::rojtab01@montgomerycountymd.gov::a60dcf4e-1410-44cc-b587-faf94a8805c3" providerId="AD" clId="Web-{437D3B9E-1781-EEF2-C4BD-9F64B464D947}" dt="2022-04-06T14:55:58.782" v="194"/>
          <ac:picMkLst>
            <pc:docMk/>
            <pc:sldMk cId="1281719821" sldId="458"/>
            <ac:picMk id="7" creationId="{A47CD97A-3575-4525-BDD3-644CC8A4A104}"/>
          </ac:picMkLst>
        </pc:picChg>
        <pc:picChg chg="add mod">
          <ac:chgData name="Rojtas, Bryan" userId="S::rojtab01@montgomerycountymd.gov::a60dcf4e-1410-44cc-b587-faf94a8805c3" providerId="AD" clId="Web-{437D3B9E-1781-EEF2-C4BD-9F64B464D947}" dt="2022-04-06T15:03:15.944" v="342" actId="1076"/>
          <ac:picMkLst>
            <pc:docMk/>
            <pc:sldMk cId="1281719821" sldId="458"/>
            <ac:picMk id="9" creationId="{4876C015-07AC-8DEA-4354-1FF929C0EC75}"/>
          </ac:picMkLst>
        </pc:picChg>
      </pc:sldChg>
      <pc:sldChg chg="addSp delSp modSp add replId">
        <pc:chgData name="Rojtas, Bryan" userId="S::rojtab01@montgomerycountymd.gov::a60dcf4e-1410-44cc-b587-faf94a8805c3" providerId="AD" clId="Web-{437D3B9E-1781-EEF2-C4BD-9F64B464D947}" dt="2022-04-06T15:23:41.273" v="511" actId="1076"/>
        <pc:sldMkLst>
          <pc:docMk/>
          <pc:sldMk cId="1955142928" sldId="459"/>
        </pc:sldMkLst>
        <pc:spChg chg="mod">
          <ac:chgData name="Rojtas, Bryan" userId="S::rojtab01@montgomerycountymd.gov::a60dcf4e-1410-44cc-b587-faf94a8805c3" providerId="AD" clId="Web-{437D3B9E-1781-EEF2-C4BD-9F64B464D947}" dt="2022-04-06T15:13:21.890" v="376" actId="20577"/>
          <ac:spMkLst>
            <pc:docMk/>
            <pc:sldMk cId="1955142928" sldId="459"/>
            <ac:spMk id="2" creationId="{00000000-0000-0000-0000-000000000000}"/>
          </ac:spMkLst>
        </pc:spChg>
        <pc:spChg chg="mod">
          <ac:chgData name="Rojtas, Bryan" userId="S::rojtab01@montgomerycountymd.gov::a60dcf4e-1410-44cc-b587-faf94a8805c3" providerId="AD" clId="Web-{437D3B9E-1781-EEF2-C4BD-9F64B464D947}" dt="2022-04-06T15:20:11.348" v="493" actId="20577"/>
          <ac:spMkLst>
            <pc:docMk/>
            <pc:sldMk cId="1955142928" sldId="459"/>
            <ac:spMk id="3" creationId="{00000000-0000-0000-0000-000000000000}"/>
          </ac:spMkLst>
        </pc:spChg>
        <pc:picChg chg="add mod">
          <ac:chgData name="Rojtas, Bryan" userId="S::rojtab01@montgomerycountymd.gov::a60dcf4e-1410-44cc-b587-faf94a8805c3" providerId="AD" clId="Web-{437D3B9E-1781-EEF2-C4BD-9F64B464D947}" dt="2022-04-06T15:23:41.273" v="511" actId="1076"/>
          <ac:picMkLst>
            <pc:docMk/>
            <pc:sldMk cId="1955142928" sldId="459"/>
            <ac:picMk id="5" creationId="{B41AB62C-937B-58D8-DF13-AB1A9B0B4E0C}"/>
          </ac:picMkLst>
        </pc:picChg>
        <pc:picChg chg="del mod">
          <ac:chgData name="Rojtas, Bryan" userId="S::rojtab01@montgomerycountymd.gov::a60dcf4e-1410-44cc-b587-faf94a8805c3" providerId="AD" clId="Web-{437D3B9E-1781-EEF2-C4BD-9F64B464D947}" dt="2022-04-06T15:22:50.710" v="508"/>
          <ac:picMkLst>
            <pc:docMk/>
            <pc:sldMk cId="1955142928" sldId="459"/>
            <ac:picMk id="9" creationId="{4876C015-07AC-8DEA-4354-1FF929C0EC75}"/>
          </ac:picMkLst>
        </pc:picChg>
      </pc:sldChg>
    </pc:docChg>
  </pc:docChgLst>
  <pc:docChgLst>
    <pc:chgData name="Rojtas, Bryan" userId="S::rojtab01@montgomerycountymd.gov::a60dcf4e-1410-44cc-b587-faf94a8805c3" providerId="AD" clId="Web-{A741D219-E2BA-9C9B-9570-75D732AC87CC}"/>
    <pc:docChg chg="modSld">
      <pc:chgData name="Rojtas, Bryan" userId="S::rojtab01@montgomerycountymd.gov::a60dcf4e-1410-44cc-b587-faf94a8805c3" providerId="AD" clId="Web-{A741D219-E2BA-9C9B-9570-75D732AC87CC}" dt="2022-03-25T15:12:04.036" v="0" actId="20577"/>
      <pc:docMkLst>
        <pc:docMk/>
      </pc:docMkLst>
      <pc:sldChg chg="modSp">
        <pc:chgData name="Rojtas, Bryan" userId="S::rojtab01@montgomerycountymd.gov::a60dcf4e-1410-44cc-b587-faf94a8805c3" providerId="AD" clId="Web-{A741D219-E2BA-9C9B-9570-75D732AC87CC}" dt="2022-03-25T15:12:04.036" v="0" actId="20577"/>
        <pc:sldMkLst>
          <pc:docMk/>
          <pc:sldMk cId="3897341770" sldId="403"/>
        </pc:sldMkLst>
        <pc:spChg chg="mod">
          <ac:chgData name="Rojtas, Bryan" userId="S::rojtab01@montgomerycountymd.gov::a60dcf4e-1410-44cc-b587-faf94a8805c3" providerId="AD" clId="Web-{A741D219-E2BA-9C9B-9570-75D732AC87CC}" dt="2022-03-25T15:12:04.036" v="0" actId="20577"/>
          <ac:spMkLst>
            <pc:docMk/>
            <pc:sldMk cId="3897341770" sldId="403"/>
            <ac:spMk id="2" creationId="{A201E158-9375-48DA-BFD1-A701F37C90BF}"/>
          </ac:spMkLst>
        </pc:spChg>
      </pc:sldChg>
    </pc:docChg>
  </pc:docChgLst>
  <pc:docChgLst>
    <pc:chgData name="Rojtas, Bryan" userId="S::rojtab01@montgomerycountymd.gov::a60dcf4e-1410-44cc-b587-faf94a8805c3" providerId="AD" clId="Web-{BFB8F362-5609-57ED-B6C2-6B33F29EBFDB}"/>
    <pc:docChg chg="addSld delSld modSld">
      <pc:chgData name="Rojtas, Bryan" userId="S::rojtab01@montgomerycountymd.gov::a60dcf4e-1410-44cc-b587-faf94a8805c3" providerId="AD" clId="Web-{BFB8F362-5609-57ED-B6C2-6B33F29EBFDB}" dt="2022-04-26T17:57:37.307" v="721" actId="20577"/>
      <pc:docMkLst>
        <pc:docMk/>
      </pc:docMkLst>
      <pc:sldChg chg="addSp delSp modSp">
        <pc:chgData name="Rojtas, Bryan" userId="S::rojtab01@montgomerycountymd.gov::a60dcf4e-1410-44cc-b587-faf94a8805c3" providerId="AD" clId="Web-{BFB8F362-5609-57ED-B6C2-6B33F29EBFDB}" dt="2022-04-26T17:08:50.231" v="216" actId="20577"/>
        <pc:sldMkLst>
          <pc:docMk/>
          <pc:sldMk cId="711562006" sldId="436"/>
        </pc:sldMkLst>
        <pc:spChg chg="mod">
          <ac:chgData name="Rojtas, Bryan" userId="S::rojtab01@montgomerycountymd.gov::a60dcf4e-1410-44cc-b587-faf94a8805c3" providerId="AD" clId="Web-{BFB8F362-5609-57ED-B6C2-6B33F29EBFDB}" dt="2022-04-26T17:08:50.231" v="216" actId="20577"/>
          <ac:spMkLst>
            <pc:docMk/>
            <pc:sldMk cId="711562006" sldId="436"/>
            <ac:spMk id="3" creationId="{245945A3-4388-429D-86AE-74639CC6D848}"/>
          </ac:spMkLst>
        </pc:spChg>
        <pc:picChg chg="add mod">
          <ac:chgData name="Rojtas, Bryan" userId="S::rojtab01@montgomerycountymd.gov::a60dcf4e-1410-44cc-b587-faf94a8805c3" providerId="AD" clId="Web-{BFB8F362-5609-57ED-B6C2-6B33F29EBFDB}" dt="2022-04-26T17:07:29.871" v="182" actId="1076"/>
          <ac:picMkLst>
            <pc:docMk/>
            <pc:sldMk cId="711562006" sldId="436"/>
            <ac:picMk id="5" creationId="{C3FB9C3E-7EF1-6331-2485-7A95AA13A4F0}"/>
          </ac:picMkLst>
        </pc:picChg>
        <pc:picChg chg="del mod">
          <ac:chgData name="Rojtas, Bryan" userId="S::rojtab01@montgomerycountymd.gov::a60dcf4e-1410-44cc-b587-faf94a8805c3" providerId="AD" clId="Web-{BFB8F362-5609-57ED-B6C2-6B33F29EBFDB}" dt="2022-04-26T17:06:37.355" v="172"/>
          <ac:picMkLst>
            <pc:docMk/>
            <pc:sldMk cId="711562006" sldId="436"/>
            <ac:picMk id="7" creationId="{1C8C4D2B-8BFA-4FFF-8791-CE20D7B18625}"/>
          </ac:picMkLst>
        </pc:picChg>
        <pc:picChg chg="del mod">
          <ac:chgData name="Rojtas, Bryan" userId="S::rojtab01@montgomerycountymd.gov::a60dcf4e-1410-44cc-b587-faf94a8805c3" providerId="AD" clId="Web-{BFB8F362-5609-57ED-B6C2-6B33F29EBFDB}" dt="2022-04-26T17:06:41.605" v="174"/>
          <ac:picMkLst>
            <pc:docMk/>
            <pc:sldMk cId="711562006" sldId="436"/>
            <ac:picMk id="8" creationId="{93053EDD-414F-4505-B280-4EF3D48BF234}"/>
          </ac:picMkLst>
        </pc:picChg>
        <pc:picChg chg="mod">
          <ac:chgData name="Rojtas, Bryan" userId="S::rojtab01@montgomerycountymd.gov::a60dcf4e-1410-44cc-b587-faf94a8805c3" providerId="AD" clId="Web-{BFB8F362-5609-57ED-B6C2-6B33F29EBFDB}" dt="2022-04-26T17:07:22.324" v="180" actId="14100"/>
          <ac:picMkLst>
            <pc:docMk/>
            <pc:sldMk cId="711562006" sldId="436"/>
            <ac:picMk id="9" creationId="{F19266B7-6905-48B1-9095-C92EBAE6F29B}"/>
          </ac:picMkLst>
        </pc:picChg>
      </pc:sldChg>
      <pc:sldChg chg="modSp">
        <pc:chgData name="Rojtas, Bryan" userId="S::rojtab01@montgomerycountymd.gov::a60dcf4e-1410-44cc-b587-faf94a8805c3" providerId="AD" clId="Web-{BFB8F362-5609-57ED-B6C2-6B33F29EBFDB}" dt="2022-04-26T17:57:37.307" v="721" actId="20577"/>
        <pc:sldMkLst>
          <pc:docMk/>
          <pc:sldMk cId="223947734" sldId="437"/>
        </pc:sldMkLst>
        <pc:spChg chg="mod">
          <ac:chgData name="Rojtas, Bryan" userId="S::rojtab01@montgomerycountymd.gov::a60dcf4e-1410-44cc-b587-faf94a8805c3" providerId="AD" clId="Web-{BFB8F362-5609-57ED-B6C2-6B33F29EBFDB}" dt="2022-04-26T17:57:37.307" v="721" actId="20577"/>
          <ac:spMkLst>
            <pc:docMk/>
            <pc:sldMk cId="223947734" sldId="437"/>
            <ac:spMk id="3" creationId="{245945A3-4388-429D-86AE-74639CC6D848}"/>
          </ac:spMkLst>
        </pc:spChg>
      </pc:sldChg>
      <pc:sldChg chg="modSp">
        <pc:chgData name="Rojtas, Bryan" userId="S::rojtab01@montgomerycountymd.gov::a60dcf4e-1410-44cc-b587-faf94a8805c3" providerId="AD" clId="Web-{BFB8F362-5609-57ED-B6C2-6B33F29EBFDB}" dt="2022-04-26T17:31:32.807" v="548" actId="20577"/>
        <pc:sldMkLst>
          <pc:docMk/>
          <pc:sldMk cId="515526345" sldId="439"/>
        </pc:sldMkLst>
        <pc:spChg chg="mod">
          <ac:chgData name="Rojtas, Bryan" userId="S::rojtab01@montgomerycountymd.gov::a60dcf4e-1410-44cc-b587-faf94a8805c3" providerId="AD" clId="Web-{BFB8F362-5609-57ED-B6C2-6B33F29EBFDB}" dt="2022-04-26T17:31:32.807" v="548" actId="20577"/>
          <ac:spMkLst>
            <pc:docMk/>
            <pc:sldMk cId="515526345" sldId="439"/>
            <ac:spMk id="3" creationId="{245945A3-4388-429D-86AE-74639CC6D848}"/>
          </ac:spMkLst>
        </pc:spChg>
        <pc:picChg chg="mod">
          <ac:chgData name="Rojtas, Bryan" userId="S::rojtab01@montgomerycountymd.gov::a60dcf4e-1410-44cc-b587-faf94a8805c3" providerId="AD" clId="Web-{BFB8F362-5609-57ED-B6C2-6B33F29EBFDB}" dt="2022-04-26T17:30:31.510" v="517" actId="1076"/>
          <ac:picMkLst>
            <pc:docMk/>
            <pc:sldMk cId="515526345" sldId="439"/>
            <ac:picMk id="5" creationId="{8C46E924-C9CA-44D0-B238-290A97CC64E8}"/>
          </ac:picMkLst>
        </pc:picChg>
      </pc:sldChg>
      <pc:sldChg chg="addSp delSp modSp">
        <pc:chgData name="Rojtas, Bryan" userId="S::rojtab01@montgomerycountymd.gov::a60dcf4e-1410-44cc-b587-faf94a8805c3" providerId="AD" clId="Web-{BFB8F362-5609-57ED-B6C2-6B33F29EBFDB}" dt="2022-04-26T17:56:43.009" v="709" actId="14100"/>
        <pc:sldMkLst>
          <pc:docMk/>
          <pc:sldMk cId="4258738290" sldId="440"/>
        </pc:sldMkLst>
        <pc:spChg chg="mod">
          <ac:chgData name="Rojtas, Bryan" userId="S::rojtab01@montgomerycountymd.gov::a60dcf4e-1410-44cc-b587-faf94a8805c3" providerId="AD" clId="Web-{BFB8F362-5609-57ED-B6C2-6B33F29EBFDB}" dt="2022-04-26T17:32:06.182" v="564" actId="20577"/>
          <ac:spMkLst>
            <pc:docMk/>
            <pc:sldMk cId="4258738290" sldId="440"/>
            <ac:spMk id="2" creationId="{60BBB878-81D1-4461-8728-4B60AD3CFF76}"/>
          </ac:spMkLst>
        </pc:spChg>
        <pc:spChg chg="mod">
          <ac:chgData name="Rojtas, Bryan" userId="S::rojtab01@montgomerycountymd.gov::a60dcf4e-1410-44cc-b587-faf94a8805c3" providerId="AD" clId="Web-{BFB8F362-5609-57ED-B6C2-6B33F29EBFDB}" dt="2022-04-26T17:34:45.481" v="622" actId="20577"/>
          <ac:spMkLst>
            <pc:docMk/>
            <pc:sldMk cId="4258738290" sldId="440"/>
            <ac:spMk id="3" creationId="{245945A3-4388-429D-86AE-74639CC6D848}"/>
          </ac:spMkLst>
        </pc:spChg>
        <pc:spChg chg="add mod">
          <ac:chgData name="Rojtas, Bryan" userId="S::rojtab01@montgomerycountymd.gov::a60dcf4e-1410-44cc-b587-faf94a8805c3" providerId="AD" clId="Web-{BFB8F362-5609-57ED-B6C2-6B33F29EBFDB}" dt="2022-04-26T17:55:29.587" v="691" actId="1076"/>
          <ac:spMkLst>
            <pc:docMk/>
            <pc:sldMk cId="4258738290" sldId="440"/>
            <ac:spMk id="11" creationId="{57FDC07E-107E-E290-C0D2-12B8C69B360F}"/>
          </ac:spMkLst>
        </pc:spChg>
        <pc:spChg chg="add mod">
          <ac:chgData name="Rojtas, Bryan" userId="S::rojtab01@montgomerycountymd.gov::a60dcf4e-1410-44cc-b587-faf94a8805c3" providerId="AD" clId="Web-{BFB8F362-5609-57ED-B6C2-6B33F29EBFDB}" dt="2022-04-26T17:55:37.696" v="693" actId="1076"/>
          <ac:spMkLst>
            <pc:docMk/>
            <pc:sldMk cId="4258738290" sldId="440"/>
            <ac:spMk id="12" creationId="{C860D9D4-08D9-F41C-55AA-79674C9B6940}"/>
          </ac:spMkLst>
        </pc:spChg>
        <pc:spChg chg="add mod">
          <ac:chgData name="Rojtas, Bryan" userId="S::rojtab01@montgomerycountymd.gov::a60dcf4e-1410-44cc-b587-faf94a8805c3" providerId="AD" clId="Web-{BFB8F362-5609-57ED-B6C2-6B33F29EBFDB}" dt="2022-04-26T17:55:43.899" v="695" actId="1076"/>
          <ac:spMkLst>
            <pc:docMk/>
            <pc:sldMk cId="4258738290" sldId="440"/>
            <ac:spMk id="13" creationId="{964C5869-109B-E034-6FF1-837BB9D46FF7}"/>
          </ac:spMkLst>
        </pc:spChg>
        <pc:spChg chg="add mod">
          <ac:chgData name="Rojtas, Bryan" userId="S::rojtab01@montgomerycountymd.gov::a60dcf4e-1410-44cc-b587-faf94a8805c3" providerId="AD" clId="Web-{BFB8F362-5609-57ED-B6C2-6B33F29EBFDB}" dt="2022-04-26T17:55:50.837" v="697" actId="1076"/>
          <ac:spMkLst>
            <pc:docMk/>
            <pc:sldMk cId="4258738290" sldId="440"/>
            <ac:spMk id="14" creationId="{1AD10AC6-AFDE-C003-1370-10E33B8AC080}"/>
          </ac:spMkLst>
        </pc:spChg>
        <pc:spChg chg="add mod">
          <ac:chgData name="Rojtas, Bryan" userId="S::rojtab01@montgomerycountymd.gov::a60dcf4e-1410-44cc-b587-faf94a8805c3" providerId="AD" clId="Web-{BFB8F362-5609-57ED-B6C2-6B33F29EBFDB}" dt="2022-04-26T17:56:05.290" v="699" actId="1076"/>
          <ac:spMkLst>
            <pc:docMk/>
            <pc:sldMk cId="4258738290" sldId="440"/>
            <ac:spMk id="15" creationId="{77948F74-871E-1DF8-DE19-026FBCAC3371}"/>
          </ac:spMkLst>
        </pc:spChg>
        <pc:spChg chg="add mod">
          <ac:chgData name="Rojtas, Bryan" userId="S::rojtab01@montgomerycountymd.gov::a60dcf4e-1410-44cc-b587-faf94a8805c3" providerId="AD" clId="Web-{BFB8F362-5609-57ED-B6C2-6B33F29EBFDB}" dt="2022-04-26T17:56:10.556" v="701" actId="1076"/>
          <ac:spMkLst>
            <pc:docMk/>
            <pc:sldMk cId="4258738290" sldId="440"/>
            <ac:spMk id="16" creationId="{3F91A354-A64B-FCB2-E89A-7FA86103EAB7}"/>
          </ac:spMkLst>
        </pc:spChg>
        <pc:spChg chg="add mod">
          <ac:chgData name="Rojtas, Bryan" userId="S::rojtab01@montgomerycountymd.gov::a60dcf4e-1410-44cc-b587-faf94a8805c3" providerId="AD" clId="Web-{BFB8F362-5609-57ED-B6C2-6B33F29EBFDB}" dt="2022-04-26T17:56:16.150" v="703" actId="1076"/>
          <ac:spMkLst>
            <pc:docMk/>
            <pc:sldMk cId="4258738290" sldId="440"/>
            <ac:spMk id="17" creationId="{7096EE42-892B-9655-0551-817F8F8DAC85}"/>
          </ac:spMkLst>
        </pc:spChg>
        <pc:spChg chg="add mod">
          <ac:chgData name="Rojtas, Bryan" userId="S::rojtab01@montgomerycountymd.gov::a60dcf4e-1410-44cc-b587-faf94a8805c3" providerId="AD" clId="Web-{BFB8F362-5609-57ED-B6C2-6B33F29EBFDB}" dt="2022-04-26T17:56:43.009" v="709" actId="14100"/>
          <ac:spMkLst>
            <pc:docMk/>
            <pc:sldMk cId="4258738290" sldId="440"/>
            <ac:spMk id="19" creationId="{47565383-073B-6E87-B782-249E5D5F3CAF}"/>
          </ac:spMkLst>
        </pc:spChg>
        <pc:picChg chg="del">
          <ac:chgData name="Rojtas, Bryan" userId="S::rojtab01@montgomerycountymd.gov::a60dcf4e-1410-44cc-b587-faf94a8805c3" providerId="AD" clId="Web-{BFB8F362-5609-57ED-B6C2-6B33F29EBFDB}" dt="2022-04-26T17:32:11.729" v="566"/>
          <ac:picMkLst>
            <pc:docMk/>
            <pc:sldMk cId="4258738290" sldId="440"/>
            <ac:picMk id="5" creationId="{E73250C9-1D6C-4DA6-A614-C04F202F6831}"/>
          </ac:picMkLst>
        </pc:picChg>
        <pc:picChg chg="del">
          <ac:chgData name="Rojtas, Bryan" userId="S::rojtab01@montgomerycountymd.gov::a60dcf4e-1410-44cc-b587-faf94a8805c3" providerId="AD" clId="Web-{BFB8F362-5609-57ED-B6C2-6B33F29EBFDB}" dt="2022-04-26T17:32:10.370" v="565"/>
          <ac:picMkLst>
            <pc:docMk/>
            <pc:sldMk cId="4258738290" sldId="440"/>
            <ac:picMk id="7" creationId="{A7F3D468-2919-4E70-A893-AA8113B0B32A}"/>
          </ac:picMkLst>
        </pc:picChg>
        <pc:picChg chg="add mod">
          <ac:chgData name="Rojtas, Bryan" userId="S::rojtab01@montgomerycountymd.gov::a60dcf4e-1410-44cc-b587-faf94a8805c3" providerId="AD" clId="Web-{BFB8F362-5609-57ED-B6C2-6B33F29EBFDB}" dt="2022-04-26T17:54:45.008" v="688" actId="14100"/>
          <ac:picMkLst>
            <pc:docMk/>
            <pc:sldMk cId="4258738290" sldId="440"/>
            <ac:picMk id="8" creationId="{4751CEE5-02AE-0FDF-3D26-0986143796BC}"/>
          </ac:picMkLst>
        </pc:picChg>
        <pc:picChg chg="add mod">
          <ac:chgData name="Rojtas, Bryan" userId="S::rojtab01@montgomerycountymd.gov::a60dcf4e-1410-44cc-b587-faf94a8805c3" providerId="AD" clId="Web-{BFB8F362-5609-57ED-B6C2-6B33F29EBFDB}" dt="2022-04-26T17:54:34.524" v="687" actId="14100"/>
          <ac:picMkLst>
            <pc:docMk/>
            <pc:sldMk cId="4258738290" sldId="440"/>
            <ac:picMk id="9" creationId="{A772E4D2-D4BF-DDCB-9A47-A0CC96052128}"/>
          </ac:picMkLst>
        </pc:picChg>
        <pc:picChg chg="add del">
          <ac:chgData name="Rojtas, Bryan" userId="S::rojtab01@montgomerycountymd.gov::a60dcf4e-1410-44cc-b587-faf94a8805c3" providerId="AD" clId="Web-{BFB8F362-5609-57ED-B6C2-6B33F29EBFDB}" dt="2022-04-26T17:56:26.728" v="705"/>
          <ac:picMkLst>
            <pc:docMk/>
            <pc:sldMk cId="4258738290" sldId="440"/>
            <ac:picMk id="18" creationId="{026E4688-16F4-B65F-D943-D1B2CE23F2D5}"/>
          </ac:picMkLst>
        </pc:picChg>
      </pc:sldChg>
      <pc:sldChg chg="addSp modSp del">
        <pc:chgData name="Rojtas, Bryan" userId="S::rojtab01@montgomerycountymd.gov::a60dcf4e-1410-44cc-b587-faf94a8805c3" providerId="AD" clId="Web-{BFB8F362-5609-57ED-B6C2-6B33F29EBFDB}" dt="2022-04-26T17:29:54.275" v="514"/>
        <pc:sldMkLst>
          <pc:docMk/>
          <pc:sldMk cId="3012478208" sldId="454"/>
        </pc:sldMkLst>
        <pc:picChg chg="add mod">
          <ac:chgData name="Rojtas, Bryan" userId="S::rojtab01@montgomerycountymd.gov::a60dcf4e-1410-44cc-b587-faf94a8805c3" providerId="AD" clId="Web-{BFB8F362-5609-57ED-B6C2-6B33F29EBFDB}" dt="2022-04-26T16:50:13.220" v="12" actId="1076"/>
          <ac:picMkLst>
            <pc:docMk/>
            <pc:sldMk cId="3012478208" sldId="454"/>
            <ac:picMk id="7" creationId="{ABCF10F5-9D3A-EF8F-DFFD-70C05E2ECC36}"/>
          </ac:picMkLst>
        </pc:picChg>
      </pc:sldChg>
      <pc:sldChg chg="modSp">
        <pc:chgData name="Rojtas, Bryan" userId="S::rojtab01@montgomerycountymd.gov::a60dcf4e-1410-44cc-b587-faf94a8805c3" providerId="AD" clId="Web-{BFB8F362-5609-57ED-B6C2-6B33F29EBFDB}" dt="2022-04-26T17:03:47.447" v="124" actId="14100"/>
        <pc:sldMkLst>
          <pc:docMk/>
          <pc:sldMk cId="4104044948" sldId="467"/>
        </pc:sldMkLst>
        <pc:spChg chg="mod">
          <ac:chgData name="Rojtas, Bryan" userId="S::rojtab01@montgomerycountymd.gov::a60dcf4e-1410-44cc-b587-faf94a8805c3" providerId="AD" clId="Web-{BFB8F362-5609-57ED-B6C2-6B33F29EBFDB}" dt="2022-04-26T17:03:47.447" v="124" actId="14100"/>
          <ac:spMkLst>
            <pc:docMk/>
            <pc:sldMk cId="4104044948" sldId="467"/>
            <ac:spMk id="3" creationId="{245945A3-4388-429D-86AE-74639CC6D848}"/>
          </ac:spMkLst>
        </pc:spChg>
      </pc:sldChg>
      <pc:sldChg chg="addSp delSp modSp">
        <pc:chgData name="Rojtas, Bryan" userId="S::rojtab01@montgomerycountymd.gov::a60dcf4e-1410-44cc-b587-faf94a8805c3" providerId="AD" clId="Web-{BFB8F362-5609-57ED-B6C2-6B33F29EBFDB}" dt="2022-04-26T17:02:23.462" v="100" actId="1076"/>
        <pc:sldMkLst>
          <pc:docMk/>
          <pc:sldMk cId="1869917261" sldId="468"/>
        </pc:sldMkLst>
        <pc:spChg chg="mod">
          <ac:chgData name="Rojtas, Bryan" userId="S::rojtab01@montgomerycountymd.gov::a60dcf4e-1410-44cc-b587-faf94a8805c3" providerId="AD" clId="Web-{BFB8F362-5609-57ED-B6C2-6B33F29EBFDB}" dt="2022-04-26T17:02:20.227" v="99" actId="20577"/>
          <ac:spMkLst>
            <pc:docMk/>
            <pc:sldMk cId="1869917261" sldId="468"/>
            <ac:spMk id="3" creationId="{245945A3-4388-429D-86AE-74639CC6D848}"/>
          </ac:spMkLst>
        </pc:spChg>
        <pc:picChg chg="add mod">
          <ac:chgData name="Rojtas, Bryan" userId="S::rojtab01@montgomerycountymd.gov::a60dcf4e-1410-44cc-b587-faf94a8805c3" providerId="AD" clId="Web-{BFB8F362-5609-57ED-B6C2-6B33F29EBFDB}" dt="2022-04-26T17:02:23.462" v="100" actId="1076"/>
          <ac:picMkLst>
            <pc:docMk/>
            <pc:sldMk cId="1869917261" sldId="468"/>
            <ac:picMk id="5" creationId="{32282FE2-3E98-88BA-C61D-E4A83A587D5E}"/>
          </ac:picMkLst>
        </pc:picChg>
        <pc:picChg chg="del">
          <ac:chgData name="Rojtas, Bryan" userId="S::rojtab01@montgomerycountymd.gov::a60dcf4e-1410-44cc-b587-faf94a8805c3" providerId="AD" clId="Web-{BFB8F362-5609-57ED-B6C2-6B33F29EBFDB}" dt="2022-04-26T16:58:33.256" v="13"/>
          <ac:picMkLst>
            <pc:docMk/>
            <pc:sldMk cId="1869917261" sldId="468"/>
            <ac:picMk id="8" creationId="{FFC7B56B-0601-4B54-AEF0-DC3F8E2169DF}"/>
          </ac:picMkLst>
        </pc:picChg>
      </pc:sldChg>
      <pc:sldChg chg="addSp delSp modSp add replId">
        <pc:chgData name="Rojtas, Bryan" userId="S::rojtab01@montgomerycountymd.gov::a60dcf4e-1410-44cc-b587-faf94a8805c3" providerId="AD" clId="Web-{BFB8F362-5609-57ED-B6C2-6B33F29EBFDB}" dt="2022-04-26T17:28:43.446" v="512" actId="20577"/>
        <pc:sldMkLst>
          <pc:docMk/>
          <pc:sldMk cId="739594039" sldId="469"/>
        </pc:sldMkLst>
        <pc:spChg chg="mod">
          <ac:chgData name="Rojtas, Bryan" userId="S::rojtab01@montgomerycountymd.gov::a60dcf4e-1410-44cc-b587-faf94a8805c3" providerId="AD" clId="Web-{BFB8F362-5609-57ED-B6C2-6B33F29EBFDB}" dt="2022-04-26T17:16:55.845" v="296" actId="20577"/>
          <ac:spMkLst>
            <pc:docMk/>
            <pc:sldMk cId="739594039" sldId="469"/>
            <ac:spMk id="2" creationId="{60BBB878-81D1-4461-8728-4B60AD3CFF76}"/>
          </ac:spMkLst>
        </pc:spChg>
        <pc:spChg chg="mod">
          <ac:chgData name="Rojtas, Bryan" userId="S::rojtab01@montgomerycountymd.gov::a60dcf4e-1410-44cc-b587-faf94a8805c3" providerId="AD" clId="Web-{BFB8F362-5609-57ED-B6C2-6B33F29EBFDB}" dt="2022-04-26T17:28:43.446" v="512" actId="20577"/>
          <ac:spMkLst>
            <pc:docMk/>
            <pc:sldMk cId="739594039" sldId="469"/>
            <ac:spMk id="3" creationId="{245945A3-4388-429D-86AE-74639CC6D848}"/>
          </ac:spMkLst>
        </pc:spChg>
        <pc:picChg chg="add mod">
          <ac:chgData name="Rojtas, Bryan" userId="S::rojtab01@montgomerycountymd.gov::a60dcf4e-1410-44cc-b587-faf94a8805c3" providerId="AD" clId="Web-{BFB8F362-5609-57ED-B6C2-6B33F29EBFDB}" dt="2022-04-26T17:12:13.436" v="224" actId="14100"/>
          <ac:picMkLst>
            <pc:docMk/>
            <pc:sldMk cId="739594039" sldId="469"/>
            <ac:picMk id="5" creationId="{5C186458-87C9-04CE-8C67-A7BB03AD90EB}"/>
          </ac:picMkLst>
        </pc:picChg>
        <pc:picChg chg="del">
          <ac:chgData name="Rojtas, Bryan" userId="S::rojtab01@montgomerycountymd.gov::a60dcf4e-1410-44cc-b587-faf94a8805c3" providerId="AD" clId="Web-{BFB8F362-5609-57ED-B6C2-6B33F29EBFDB}" dt="2022-04-26T17:11:00.623" v="220"/>
          <ac:picMkLst>
            <pc:docMk/>
            <pc:sldMk cId="739594039" sldId="469"/>
            <ac:picMk id="7" creationId="{1C8C4D2B-8BFA-4FFF-8791-CE20D7B18625}"/>
          </ac:picMkLst>
        </pc:picChg>
        <pc:picChg chg="del mod">
          <ac:chgData name="Rojtas, Bryan" userId="S::rojtab01@montgomerycountymd.gov::a60dcf4e-1410-44cc-b587-faf94a8805c3" providerId="AD" clId="Web-{BFB8F362-5609-57ED-B6C2-6B33F29EBFDB}" dt="2022-04-26T17:10:46.420" v="219"/>
          <ac:picMkLst>
            <pc:docMk/>
            <pc:sldMk cId="739594039" sldId="469"/>
            <ac:picMk id="8" creationId="{93053EDD-414F-4505-B280-4EF3D48BF234}"/>
          </ac:picMkLst>
        </pc:picChg>
        <pc:picChg chg="del">
          <ac:chgData name="Rojtas, Bryan" userId="S::rojtab01@montgomerycountymd.gov::a60dcf4e-1410-44cc-b587-faf94a8805c3" providerId="AD" clId="Web-{BFB8F362-5609-57ED-B6C2-6B33F29EBFDB}" dt="2022-04-26T17:11:02.607" v="221"/>
          <ac:picMkLst>
            <pc:docMk/>
            <pc:sldMk cId="739594039" sldId="469"/>
            <ac:picMk id="9" creationId="{F19266B7-6905-48B1-9095-C92EBAE6F29B}"/>
          </ac:picMkLst>
        </pc:picChg>
      </pc:sldChg>
      <pc:sldChg chg="add del replId">
        <pc:chgData name="Rojtas, Bryan" userId="S::rojtab01@montgomerycountymd.gov::a60dcf4e-1410-44cc-b587-faf94a8805c3" providerId="AD" clId="Web-{BFB8F362-5609-57ED-B6C2-6B33F29EBFDB}" dt="2022-04-26T17:28:52.946" v="513"/>
        <pc:sldMkLst>
          <pc:docMk/>
          <pc:sldMk cId="3434677001" sldId="470"/>
        </pc:sldMkLst>
      </pc:sldChg>
      <pc:sldChg chg="addSp delSp modSp add replId">
        <pc:chgData name="Rojtas, Bryan" userId="S::rojtab01@montgomerycountymd.gov::a60dcf4e-1410-44cc-b587-faf94a8805c3" providerId="AD" clId="Web-{BFB8F362-5609-57ED-B6C2-6B33F29EBFDB}" dt="2022-04-26T17:26:17.820" v="495" actId="20577"/>
        <pc:sldMkLst>
          <pc:docMk/>
          <pc:sldMk cId="3295001837" sldId="471"/>
        </pc:sldMkLst>
        <pc:spChg chg="mod">
          <ac:chgData name="Rojtas, Bryan" userId="S::rojtab01@montgomerycountymd.gov::a60dcf4e-1410-44cc-b587-faf94a8805c3" providerId="AD" clId="Web-{BFB8F362-5609-57ED-B6C2-6B33F29EBFDB}" dt="2022-04-26T17:23:43.959" v="411" actId="14100"/>
          <ac:spMkLst>
            <pc:docMk/>
            <pc:sldMk cId="3295001837" sldId="471"/>
            <ac:spMk id="3" creationId="{245945A3-4388-429D-86AE-74639CC6D848}"/>
          </ac:spMkLst>
        </pc:spChg>
        <pc:spChg chg="add mod">
          <ac:chgData name="Rojtas, Bryan" userId="S::rojtab01@montgomerycountymd.gov::a60dcf4e-1410-44cc-b587-faf94a8805c3" providerId="AD" clId="Web-{BFB8F362-5609-57ED-B6C2-6B33F29EBFDB}" dt="2022-04-26T17:24:13.350" v="414" actId="20577"/>
          <ac:spMkLst>
            <pc:docMk/>
            <pc:sldMk cId="3295001837" sldId="471"/>
            <ac:spMk id="13" creationId="{7007CFA4-C39A-31B9-F426-9C6B0D62A604}"/>
          </ac:spMkLst>
        </pc:spChg>
        <pc:spChg chg="add mod">
          <ac:chgData name="Rojtas, Bryan" userId="S::rojtab01@montgomerycountymd.gov::a60dcf4e-1410-44cc-b587-faf94a8805c3" providerId="AD" clId="Web-{BFB8F362-5609-57ED-B6C2-6B33F29EBFDB}" dt="2022-04-26T17:26:17.820" v="495" actId="20577"/>
          <ac:spMkLst>
            <pc:docMk/>
            <pc:sldMk cId="3295001837" sldId="471"/>
            <ac:spMk id="15" creationId="{FC48B892-0EE5-9DC3-BFB3-EDC4838B260F}"/>
          </ac:spMkLst>
        </pc:spChg>
        <pc:spChg chg="add del">
          <ac:chgData name="Rojtas, Bryan" userId="S::rojtab01@montgomerycountymd.gov::a60dcf4e-1410-44cc-b587-faf94a8805c3" providerId="AD" clId="Web-{BFB8F362-5609-57ED-B6C2-6B33F29EBFDB}" dt="2022-04-26T17:24:58.975" v="422"/>
          <ac:spMkLst>
            <pc:docMk/>
            <pc:sldMk cId="3295001837" sldId="471"/>
            <ac:spMk id="17" creationId="{CB52AE78-7DE5-2316-970B-EADE776ABFF2}"/>
          </ac:spMkLst>
        </pc:spChg>
        <pc:picChg chg="add mod">
          <ac:chgData name="Rojtas, Bryan" userId="S::rojtab01@montgomerycountymd.gov::a60dcf4e-1410-44cc-b587-faf94a8805c3" providerId="AD" clId="Web-{BFB8F362-5609-57ED-B6C2-6B33F29EBFDB}" dt="2022-04-26T17:20:47.004" v="304" actId="14100"/>
          <ac:picMkLst>
            <pc:docMk/>
            <pc:sldMk cId="3295001837" sldId="471"/>
            <ac:picMk id="5" creationId="{E1C47860-9AE8-F2F8-591C-DB6C8B77DE01}"/>
          </ac:picMkLst>
        </pc:picChg>
        <pc:picChg chg="del">
          <ac:chgData name="Rojtas, Bryan" userId="S::rojtab01@montgomerycountymd.gov::a60dcf4e-1410-44cc-b587-faf94a8805c3" providerId="AD" clId="Web-{BFB8F362-5609-57ED-B6C2-6B33F29EBFDB}" dt="2022-04-26T17:19:27.941" v="299"/>
          <ac:picMkLst>
            <pc:docMk/>
            <pc:sldMk cId="3295001837" sldId="471"/>
            <ac:picMk id="7" creationId="{1C8C4D2B-8BFA-4FFF-8791-CE20D7B18625}"/>
          </ac:picMkLst>
        </pc:picChg>
        <pc:picChg chg="del">
          <ac:chgData name="Rojtas, Bryan" userId="S::rojtab01@montgomerycountymd.gov::a60dcf4e-1410-44cc-b587-faf94a8805c3" providerId="AD" clId="Web-{BFB8F362-5609-57ED-B6C2-6B33F29EBFDB}" dt="2022-04-26T17:19:25.769" v="298"/>
          <ac:picMkLst>
            <pc:docMk/>
            <pc:sldMk cId="3295001837" sldId="471"/>
            <ac:picMk id="8" creationId="{93053EDD-414F-4505-B280-4EF3D48BF234}"/>
          </ac:picMkLst>
        </pc:picChg>
        <pc:picChg chg="del">
          <ac:chgData name="Rojtas, Bryan" userId="S::rojtab01@montgomerycountymd.gov::a60dcf4e-1410-44cc-b587-faf94a8805c3" providerId="AD" clId="Web-{BFB8F362-5609-57ED-B6C2-6B33F29EBFDB}" dt="2022-04-26T17:19:29.722" v="300"/>
          <ac:picMkLst>
            <pc:docMk/>
            <pc:sldMk cId="3295001837" sldId="471"/>
            <ac:picMk id="9" creationId="{F19266B7-6905-48B1-9095-C92EBAE6F29B}"/>
          </ac:picMkLst>
        </pc:picChg>
        <pc:picChg chg="add mod">
          <ac:chgData name="Rojtas, Bryan" userId="S::rojtab01@montgomerycountymd.gov::a60dcf4e-1410-44cc-b587-faf94a8805c3" providerId="AD" clId="Web-{BFB8F362-5609-57ED-B6C2-6B33F29EBFDB}" dt="2022-04-26T17:22:49.614" v="396" actId="1076"/>
          <ac:picMkLst>
            <pc:docMk/>
            <pc:sldMk cId="3295001837" sldId="471"/>
            <ac:picMk id="11" creationId="{B24379C4-82FD-BFDD-815B-1CAA5FF99D35}"/>
          </ac:picMkLst>
        </pc:picChg>
      </pc:sldChg>
      <pc:sldChg chg="add replId">
        <pc:chgData name="Rojtas, Bryan" userId="S::rojtab01@montgomerycountymd.gov::a60dcf4e-1410-44cc-b587-faf94a8805c3" providerId="AD" clId="Web-{BFB8F362-5609-57ED-B6C2-6B33F29EBFDB}" dt="2022-04-26T17:31:51.182" v="549"/>
        <pc:sldMkLst>
          <pc:docMk/>
          <pc:sldMk cId="3078417841" sldId="472"/>
        </pc:sldMkLst>
      </pc:sldChg>
    </pc:docChg>
  </pc:docChgLst>
  <pc:docChgLst>
    <pc:chgData name="Rojtas, Bryan" userId="S::rojtab01@montgomerycountymd.gov::a60dcf4e-1410-44cc-b587-faf94a8805c3" providerId="AD" clId="Web-{91C6369B-533F-87AA-D411-9E48E9035C25}"/>
    <pc:docChg chg="addSld modSld">
      <pc:chgData name="Rojtas, Bryan" userId="S::rojtab01@montgomerycountymd.gov::a60dcf4e-1410-44cc-b587-faf94a8805c3" providerId="AD" clId="Web-{91C6369B-533F-87AA-D411-9E48E9035C25}" dt="2022-03-25T18:52:13.411" v="104" actId="1076"/>
      <pc:docMkLst>
        <pc:docMk/>
      </pc:docMkLst>
      <pc:sldChg chg="addSp modSp">
        <pc:chgData name="Rojtas, Bryan" userId="S::rojtab01@montgomerycountymd.gov::a60dcf4e-1410-44cc-b587-faf94a8805c3" providerId="AD" clId="Web-{91C6369B-533F-87AA-D411-9E48E9035C25}" dt="2022-03-25T18:08:09.858" v="8" actId="1076"/>
        <pc:sldMkLst>
          <pc:docMk/>
          <pc:sldMk cId="0" sldId="341"/>
        </pc:sldMkLst>
        <pc:picChg chg="add mod">
          <ac:chgData name="Rojtas, Bryan" userId="S::rojtab01@montgomerycountymd.gov::a60dcf4e-1410-44cc-b587-faf94a8805c3" providerId="AD" clId="Web-{91C6369B-533F-87AA-D411-9E48E9035C25}" dt="2022-03-25T18:08:09.858" v="8" actId="1076"/>
          <ac:picMkLst>
            <pc:docMk/>
            <pc:sldMk cId="0" sldId="341"/>
            <ac:picMk id="7" creationId="{A47CD97A-3575-4525-BDD3-644CC8A4A104}"/>
          </ac:picMkLst>
        </pc:picChg>
      </pc:sldChg>
      <pc:sldChg chg="addSp delSp modSp">
        <pc:chgData name="Rojtas, Bryan" userId="S::rojtab01@montgomerycountymd.gov::a60dcf4e-1410-44cc-b587-faf94a8805c3" providerId="AD" clId="Web-{91C6369B-533F-87AA-D411-9E48E9035C25}" dt="2022-03-25T18:20:49.602" v="72" actId="1076"/>
        <pc:sldMkLst>
          <pc:docMk/>
          <pc:sldMk cId="575296070" sldId="367"/>
        </pc:sldMkLst>
        <pc:picChg chg="add mod">
          <ac:chgData name="Rojtas, Bryan" userId="S::rojtab01@montgomerycountymd.gov::a60dcf4e-1410-44cc-b587-faf94a8805c3" providerId="AD" clId="Web-{91C6369B-533F-87AA-D411-9E48E9035C25}" dt="2022-03-25T18:20:49.602" v="72" actId="1076"/>
          <ac:picMkLst>
            <pc:docMk/>
            <pc:sldMk cId="575296070" sldId="367"/>
            <ac:picMk id="5" creationId="{04BFAEBF-DFB1-4E23-BE7A-62527FF8A569}"/>
          </ac:picMkLst>
        </pc:picChg>
        <pc:picChg chg="del">
          <ac:chgData name="Rojtas, Bryan" userId="S::rojtab01@montgomerycountymd.gov::a60dcf4e-1410-44cc-b587-faf94a8805c3" providerId="AD" clId="Web-{91C6369B-533F-87AA-D411-9E48E9035C25}" dt="2022-03-25T18:20:40.648" v="70"/>
          <ac:picMkLst>
            <pc:docMk/>
            <pc:sldMk cId="575296070" sldId="367"/>
            <ac:picMk id="9" creationId="{A46DE522-2A6A-4322-A124-C60DD181BB8E}"/>
          </ac:picMkLst>
        </pc:picChg>
      </pc:sldChg>
      <pc:sldChg chg="addSp delSp modSp">
        <pc:chgData name="Rojtas, Bryan" userId="S::rojtab01@montgomerycountymd.gov::a60dcf4e-1410-44cc-b587-faf94a8805c3" providerId="AD" clId="Web-{91C6369B-533F-87AA-D411-9E48E9035C25}" dt="2022-03-25T18:29:47.827" v="103" actId="1076"/>
        <pc:sldMkLst>
          <pc:docMk/>
          <pc:sldMk cId="505881779" sldId="376"/>
        </pc:sldMkLst>
        <pc:picChg chg="add mod">
          <ac:chgData name="Rojtas, Bryan" userId="S::rojtab01@montgomerycountymd.gov::a60dcf4e-1410-44cc-b587-faf94a8805c3" providerId="AD" clId="Web-{91C6369B-533F-87AA-D411-9E48E9035C25}" dt="2022-03-25T18:29:47.827" v="103" actId="1076"/>
          <ac:picMkLst>
            <pc:docMk/>
            <pc:sldMk cId="505881779" sldId="376"/>
            <ac:picMk id="5" creationId="{1A3ADCF8-AF4A-47FF-A4A0-2483A30B47DA}"/>
          </ac:picMkLst>
        </pc:picChg>
        <pc:picChg chg="del">
          <ac:chgData name="Rojtas, Bryan" userId="S::rojtab01@montgomerycountymd.gov::a60dcf4e-1410-44cc-b587-faf94a8805c3" providerId="AD" clId="Web-{91C6369B-533F-87AA-D411-9E48E9035C25}" dt="2022-03-25T18:29:29.999" v="97"/>
          <ac:picMkLst>
            <pc:docMk/>
            <pc:sldMk cId="505881779" sldId="376"/>
            <ac:picMk id="6" creationId="{C4821717-B49F-4802-85A0-7E36B7A67AF6}"/>
          </ac:picMkLst>
        </pc:picChg>
      </pc:sldChg>
      <pc:sldChg chg="addSp modSp">
        <pc:chgData name="Rojtas, Bryan" userId="S::rojtab01@montgomerycountymd.gov::a60dcf4e-1410-44cc-b587-faf94a8805c3" providerId="AD" clId="Web-{91C6369B-533F-87AA-D411-9E48E9035C25}" dt="2022-03-25T18:10:28.188" v="17" actId="1076"/>
        <pc:sldMkLst>
          <pc:docMk/>
          <pc:sldMk cId="1534685772" sldId="385"/>
        </pc:sldMkLst>
        <pc:picChg chg="add mod">
          <ac:chgData name="Rojtas, Bryan" userId="S::rojtab01@montgomerycountymd.gov::a60dcf4e-1410-44cc-b587-faf94a8805c3" providerId="AD" clId="Web-{91C6369B-533F-87AA-D411-9E48E9035C25}" dt="2022-03-25T18:10:28.188" v="17" actId="1076"/>
          <ac:picMkLst>
            <pc:docMk/>
            <pc:sldMk cId="1534685772" sldId="385"/>
            <ac:picMk id="5" creationId="{04ABA405-A2B1-46FD-A5BF-297C739DB7AD}"/>
          </ac:picMkLst>
        </pc:picChg>
      </pc:sldChg>
      <pc:sldChg chg="addSp delSp modSp">
        <pc:chgData name="Rojtas, Bryan" userId="S::rojtab01@montgomerycountymd.gov::a60dcf4e-1410-44cc-b587-faf94a8805c3" providerId="AD" clId="Web-{91C6369B-533F-87AA-D411-9E48E9035C25}" dt="2022-03-25T18:07:33.061" v="6" actId="1076"/>
        <pc:sldMkLst>
          <pc:docMk/>
          <pc:sldMk cId="809527852" sldId="393"/>
        </pc:sldMkLst>
        <pc:spChg chg="del">
          <ac:chgData name="Rojtas, Bryan" userId="S::rojtab01@montgomerycountymd.gov::a60dcf4e-1410-44cc-b587-faf94a8805c3" providerId="AD" clId="Web-{91C6369B-533F-87AA-D411-9E48E9035C25}" dt="2022-03-25T18:07:13.248" v="2"/>
          <ac:spMkLst>
            <pc:docMk/>
            <pc:sldMk cId="809527852" sldId="393"/>
            <ac:spMk id="9" creationId="{DE9843E2-9280-40BA-BAE0-62DC6CFD983B}"/>
          </ac:spMkLst>
        </pc:spChg>
        <pc:picChg chg="add mod">
          <ac:chgData name="Rojtas, Bryan" userId="S::rojtab01@montgomerycountymd.gov::a60dcf4e-1410-44cc-b587-faf94a8805c3" providerId="AD" clId="Web-{91C6369B-533F-87AA-D411-9E48E9035C25}" dt="2022-03-25T18:07:33.061" v="6" actId="1076"/>
          <ac:picMkLst>
            <pc:docMk/>
            <pc:sldMk cId="809527852" sldId="393"/>
            <ac:picMk id="4" creationId="{7ED09948-2FFD-4879-85A9-D7F5FA30162A}"/>
          </ac:picMkLst>
        </pc:picChg>
        <pc:picChg chg="del">
          <ac:chgData name="Rojtas, Bryan" userId="S::rojtab01@montgomerycountymd.gov::a60dcf4e-1410-44cc-b587-faf94a8805c3" providerId="AD" clId="Web-{91C6369B-533F-87AA-D411-9E48E9035C25}" dt="2022-03-25T18:07:10.326" v="0"/>
          <ac:picMkLst>
            <pc:docMk/>
            <pc:sldMk cId="809527852" sldId="393"/>
            <ac:picMk id="8" creationId="{A3C911DF-E6A1-4549-9DF4-296383F72D96}"/>
          </ac:picMkLst>
        </pc:picChg>
        <pc:cxnChg chg="del mod">
          <ac:chgData name="Rojtas, Bryan" userId="S::rojtab01@montgomerycountymd.gov::a60dcf4e-1410-44cc-b587-faf94a8805c3" providerId="AD" clId="Web-{91C6369B-533F-87AA-D411-9E48E9035C25}" dt="2022-03-25T18:07:12.139" v="1"/>
          <ac:cxnSpMkLst>
            <pc:docMk/>
            <pc:sldMk cId="809527852" sldId="393"/>
            <ac:cxnSpMk id="10" creationId="{93391496-47EB-43F6-9DBE-A9F70FEF507A}"/>
          </ac:cxnSpMkLst>
        </pc:cxnChg>
      </pc:sldChg>
      <pc:sldChg chg="addSp delSp modSp">
        <pc:chgData name="Rojtas, Bryan" userId="S::rojtab01@montgomerycountymd.gov::a60dcf4e-1410-44cc-b587-faf94a8805c3" providerId="AD" clId="Web-{91C6369B-533F-87AA-D411-9E48E9035C25}" dt="2022-03-25T18:20:08.070" v="69" actId="1076"/>
        <pc:sldMkLst>
          <pc:docMk/>
          <pc:sldMk cId="102801808" sldId="399"/>
        </pc:sldMkLst>
        <pc:picChg chg="add mod">
          <ac:chgData name="Rojtas, Bryan" userId="S::rojtab01@montgomerycountymd.gov::a60dcf4e-1410-44cc-b587-faf94a8805c3" providerId="AD" clId="Web-{91C6369B-533F-87AA-D411-9E48E9035C25}" dt="2022-03-25T18:20:08.070" v="69" actId="1076"/>
          <ac:picMkLst>
            <pc:docMk/>
            <pc:sldMk cId="102801808" sldId="399"/>
            <ac:picMk id="4" creationId="{DD0BDEC4-2BF6-4DBE-9BA8-7F1D346927A2}"/>
          </ac:picMkLst>
        </pc:picChg>
        <pc:picChg chg="del">
          <ac:chgData name="Rojtas, Bryan" userId="S::rojtab01@montgomerycountymd.gov::a60dcf4e-1410-44cc-b587-faf94a8805c3" providerId="AD" clId="Web-{91C6369B-533F-87AA-D411-9E48E9035C25}" dt="2022-03-25T18:19:54.914" v="67"/>
          <ac:picMkLst>
            <pc:docMk/>
            <pc:sldMk cId="102801808" sldId="399"/>
            <ac:picMk id="6" creationId="{000DA512-CF8E-4861-B6B8-2C03A5754977}"/>
          </ac:picMkLst>
        </pc:picChg>
      </pc:sldChg>
      <pc:sldChg chg="modSp">
        <pc:chgData name="Rojtas, Bryan" userId="S::rojtab01@montgomerycountymd.gov::a60dcf4e-1410-44cc-b587-faf94a8805c3" providerId="AD" clId="Web-{91C6369B-533F-87AA-D411-9E48E9035C25}" dt="2022-03-25T18:52:13.411" v="104" actId="1076"/>
        <pc:sldMkLst>
          <pc:docMk/>
          <pc:sldMk cId="1967135691" sldId="432"/>
        </pc:sldMkLst>
        <pc:picChg chg="mod">
          <ac:chgData name="Rojtas, Bryan" userId="S::rojtab01@montgomerycountymd.gov::a60dcf4e-1410-44cc-b587-faf94a8805c3" providerId="AD" clId="Web-{91C6369B-533F-87AA-D411-9E48E9035C25}" dt="2022-03-25T18:52:13.411" v="104" actId="1076"/>
          <ac:picMkLst>
            <pc:docMk/>
            <pc:sldMk cId="1967135691" sldId="432"/>
            <ac:picMk id="5" creationId="{1CD9365B-4AE7-425F-9BB2-19004BCD262A}"/>
          </ac:picMkLst>
        </pc:picChg>
      </pc:sldChg>
      <pc:sldChg chg="addSp modSp">
        <pc:chgData name="Rojtas, Bryan" userId="S::rojtab01@montgomerycountymd.gov::a60dcf4e-1410-44cc-b587-faf94a8805c3" providerId="AD" clId="Web-{91C6369B-533F-87AA-D411-9E48E9035C25}" dt="2022-03-25T18:17:34.677" v="62" actId="1076"/>
        <pc:sldMkLst>
          <pc:docMk/>
          <pc:sldMk cId="3240193578" sldId="435"/>
        </pc:sldMkLst>
        <pc:picChg chg="add mod">
          <ac:chgData name="Rojtas, Bryan" userId="S::rojtab01@montgomerycountymd.gov::a60dcf4e-1410-44cc-b587-faf94a8805c3" providerId="AD" clId="Web-{91C6369B-533F-87AA-D411-9E48E9035C25}" dt="2022-03-25T18:17:34.677" v="62" actId="1076"/>
          <ac:picMkLst>
            <pc:docMk/>
            <pc:sldMk cId="3240193578" sldId="435"/>
            <ac:picMk id="8" creationId="{FFC7B56B-0601-4B54-AEF0-DC3F8E2169DF}"/>
          </ac:picMkLst>
        </pc:picChg>
      </pc:sldChg>
      <pc:sldChg chg="addSp delSp modSp">
        <pc:chgData name="Rojtas, Bryan" userId="S::rojtab01@montgomerycountymd.gov::a60dcf4e-1410-44cc-b587-faf94a8805c3" providerId="AD" clId="Web-{91C6369B-533F-87AA-D411-9E48E9035C25}" dt="2022-03-25T18:15:40.223" v="46" actId="1076"/>
        <pc:sldMkLst>
          <pc:docMk/>
          <pc:sldMk cId="711562006" sldId="436"/>
        </pc:sldMkLst>
        <pc:picChg chg="add del mod">
          <ac:chgData name="Rojtas, Bryan" userId="S::rojtab01@montgomerycountymd.gov::a60dcf4e-1410-44cc-b587-faf94a8805c3" providerId="AD" clId="Web-{91C6369B-533F-87AA-D411-9E48E9035C25}" dt="2022-03-25T18:13:42.050" v="39"/>
          <ac:picMkLst>
            <pc:docMk/>
            <pc:sldMk cId="711562006" sldId="436"/>
            <ac:picMk id="5" creationId="{3BC7416B-CBA8-487D-A074-8693FB11A25D}"/>
          </ac:picMkLst>
        </pc:picChg>
        <pc:picChg chg="add mod">
          <ac:chgData name="Rojtas, Bryan" userId="S::rojtab01@montgomerycountymd.gov::a60dcf4e-1410-44cc-b587-faf94a8805c3" providerId="AD" clId="Web-{91C6369B-533F-87AA-D411-9E48E9035C25}" dt="2022-03-25T18:14:05.316" v="42" actId="1076"/>
          <ac:picMkLst>
            <pc:docMk/>
            <pc:sldMk cId="711562006" sldId="436"/>
            <ac:picMk id="7" creationId="{1C8C4D2B-8BFA-4FFF-8791-CE20D7B18625}"/>
          </ac:picMkLst>
        </pc:picChg>
        <pc:picChg chg="add mod">
          <ac:chgData name="Rojtas, Bryan" userId="S::rojtab01@montgomerycountymd.gov::a60dcf4e-1410-44cc-b587-faf94a8805c3" providerId="AD" clId="Web-{91C6369B-533F-87AA-D411-9E48E9035C25}" dt="2022-03-25T18:15:25.738" v="44" actId="1076"/>
          <ac:picMkLst>
            <pc:docMk/>
            <pc:sldMk cId="711562006" sldId="436"/>
            <ac:picMk id="8" creationId="{93053EDD-414F-4505-B280-4EF3D48BF234}"/>
          </ac:picMkLst>
        </pc:picChg>
        <pc:picChg chg="add mod">
          <ac:chgData name="Rojtas, Bryan" userId="S::rojtab01@montgomerycountymd.gov::a60dcf4e-1410-44cc-b587-faf94a8805c3" providerId="AD" clId="Web-{91C6369B-533F-87AA-D411-9E48E9035C25}" dt="2022-03-25T18:15:40.223" v="46" actId="1076"/>
          <ac:picMkLst>
            <pc:docMk/>
            <pc:sldMk cId="711562006" sldId="436"/>
            <ac:picMk id="9" creationId="{F19266B7-6905-48B1-9095-C92EBAE6F29B}"/>
          </ac:picMkLst>
        </pc:picChg>
      </pc:sldChg>
      <pc:sldChg chg="addSp delSp modSp">
        <pc:chgData name="Rojtas, Bryan" userId="S::rojtab01@montgomerycountymd.gov::a60dcf4e-1410-44cc-b587-faf94a8805c3" providerId="AD" clId="Web-{91C6369B-533F-87AA-D411-9E48E9035C25}" dt="2022-03-25T18:17:00.661" v="60" actId="14100"/>
        <pc:sldMkLst>
          <pc:docMk/>
          <pc:sldMk cId="223947734" sldId="437"/>
        </pc:sldMkLst>
        <pc:picChg chg="add del mod">
          <ac:chgData name="Rojtas, Bryan" userId="S::rojtab01@montgomerycountymd.gov::a60dcf4e-1410-44cc-b587-faf94a8805c3" providerId="AD" clId="Web-{91C6369B-533F-87AA-D411-9E48E9035C25}" dt="2022-03-25T18:16:50.802" v="57"/>
          <ac:picMkLst>
            <pc:docMk/>
            <pc:sldMk cId="223947734" sldId="437"/>
            <ac:picMk id="5" creationId="{16200310-2ADC-44A0-AC60-E9289A12523E}"/>
          </ac:picMkLst>
        </pc:picChg>
        <pc:picChg chg="add mod">
          <ac:chgData name="Rojtas, Bryan" userId="S::rojtab01@montgomerycountymd.gov::a60dcf4e-1410-44cc-b587-faf94a8805c3" providerId="AD" clId="Web-{91C6369B-533F-87AA-D411-9E48E9035C25}" dt="2022-03-25T18:17:00.661" v="60" actId="14100"/>
          <ac:picMkLst>
            <pc:docMk/>
            <pc:sldMk cId="223947734" sldId="437"/>
            <ac:picMk id="7" creationId="{3CABB652-9AA1-4744-ADCB-96514C619E91}"/>
          </ac:picMkLst>
        </pc:picChg>
      </pc:sldChg>
      <pc:sldChg chg="addSp delSp modSp">
        <pc:chgData name="Rojtas, Bryan" userId="S::rojtab01@montgomerycountymd.gov::a60dcf4e-1410-44cc-b587-faf94a8805c3" providerId="AD" clId="Web-{91C6369B-533F-87AA-D411-9E48E9035C25}" dt="2022-03-25T18:12:50.784" v="37"/>
        <pc:sldMkLst>
          <pc:docMk/>
          <pc:sldMk cId="3713692719" sldId="438"/>
        </pc:sldMkLst>
        <pc:picChg chg="del">
          <ac:chgData name="Rojtas, Bryan" userId="S::rojtab01@montgomerycountymd.gov::a60dcf4e-1410-44cc-b587-faf94a8805c3" providerId="AD" clId="Web-{91C6369B-533F-87AA-D411-9E48E9035C25}" dt="2022-03-25T18:12:50.784" v="37"/>
          <ac:picMkLst>
            <pc:docMk/>
            <pc:sldMk cId="3713692719" sldId="438"/>
            <ac:picMk id="5" creationId="{07AA080C-1BA9-4521-A79F-C10939C1B80E}"/>
          </ac:picMkLst>
        </pc:picChg>
        <pc:picChg chg="add mod">
          <ac:chgData name="Rojtas, Bryan" userId="S::rojtab01@montgomerycountymd.gov::a60dcf4e-1410-44cc-b587-faf94a8805c3" providerId="AD" clId="Web-{91C6369B-533F-87AA-D411-9E48E9035C25}" dt="2022-03-25T18:12:49.955" v="36" actId="1076"/>
          <ac:picMkLst>
            <pc:docMk/>
            <pc:sldMk cId="3713692719" sldId="438"/>
            <ac:picMk id="7" creationId="{17A58316-6DAC-4095-9699-66C410F5FF74}"/>
          </ac:picMkLst>
        </pc:picChg>
      </pc:sldChg>
      <pc:sldChg chg="addSp modSp">
        <pc:chgData name="Rojtas, Bryan" userId="S::rojtab01@montgomerycountymd.gov::a60dcf4e-1410-44cc-b587-faf94a8805c3" providerId="AD" clId="Web-{91C6369B-533F-87AA-D411-9E48E9035C25}" dt="2022-03-25T18:17:52.740" v="64" actId="1076"/>
        <pc:sldMkLst>
          <pc:docMk/>
          <pc:sldMk cId="515526345" sldId="439"/>
        </pc:sldMkLst>
        <pc:picChg chg="add mod">
          <ac:chgData name="Rojtas, Bryan" userId="S::rojtab01@montgomerycountymd.gov::a60dcf4e-1410-44cc-b587-faf94a8805c3" providerId="AD" clId="Web-{91C6369B-533F-87AA-D411-9E48E9035C25}" dt="2022-03-25T18:17:52.740" v="64" actId="1076"/>
          <ac:picMkLst>
            <pc:docMk/>
            <pc:sldMk cId="515526345" sldId="439"/>
            <ac:picMk id="5" creationId="{8C46E924-C9CA-44D0-B238-290A97CC64E8}"/>
          </ac:picMkLst>
        </pc:picChg>
      </pc:sldChg>
      <pc:sldChg chg="addSp modSp">
        <pc:chgData name="Rojtas, Bryan" userId="S::rojtab01@montgomerycountymd.gov::a60dcf4e-1410-44cc-b587-faf94a8805c3" providerId="AD" clId="Web-{91C6369B-533F-87AA-D411-9E48E9035C25}" dt="2022-03-25T18:25:01.589" v="85" actId="1076"/>
        <pc:sldMkLst>
          <pc:docMk/>
          <pc:sldMk cId="4258738290" sldId="440"/>
        </pc:sldMkLst>
        <pc:picChg chg="add mod">
          <ac:chgData name="Rojtas, Bryan" userId="S::rojtab01@montgomerycountymd.gov::a60dcf4e-1410-44cc-b587-faf94a8805c3" providerId="AD" clId="Web-{91C6369B-533F-87AA-D411-9E48E9035C25}" dt="2022-03-25T18:24:49.433" v="83" actId="1076"/>
          <ac:picMkLst>
            <pc:docMk/>
            <pc:sldMk cId="4258738290" sldId="440"/>
            <ac:picMk id="5" creationId="{E73250C9-1D6C-4DA6-A614-C04F202F6831}"/>
          </ac:picMkLst>
        </pc:picChg>
        <pc:picChg chg="add mod">
          <ac:chgData name="Rojtas, Bryan" userId="S::rojtab01@montgomerycountymd.gov::a60dcf4e-1410-44cc-b587-faf94a8805c3" providerId="AD" clId="Web-{91C6369B-533F-87AA-D411-9E48E9035C25}" dt="2022-03-25T18:25:01.589" v="85" actId="1076"/>
          <ac:picMkLst>
            <pc:docMk/>
            <pc:sldMk cId="4258738290" sldId="440"/>
            <ac:picMk id="7" creationId="{A7F3D468-2919-4E70-A893-AA8113B0B32A}"/>
          </ac:picMkLst>
        </pc:picChg>
      </pc:sldChg>
      <pc:sldChg chg="addSp modSp">
        <pc:chgData name="Rojtas, Bryan" userId="S::rojtab01@montgomerycountymd.gov::a60dcf4e-1410-44cc-b587-faf94a8805c3" providerId="AD" clId="Web-{91C6369B-533F-87AA-D411-9E48E9035C25}" dt="2022-03-25T18:26:16.965" v="87" actId="1076"/>
        <pc:sldMkLst>
          <pc:docMk/>
          <pc:sldMk cId="712583043" sldId="447"/>
        </pc:sldMkLst>
        <pc:picChg chg="add mod">
          <ac:chgData name="Rojtas, Bryan" userId="S::rojtab01@montgomerycountymd.gov::a60dcf4e-1410-44cc-b587-faf94a8805c3" providerId="AD" clId="Web-{91C6369B-533F-87AA-D411-9E48E9035C25}" dt="2022-03-25T18:26:16.965" v="87" actId="1076"/>
          <ac:picMkLst>
            <pc:docMk/>
            <pc:sldMk cId="712583043" sldId="447"/>
            <ac:picMk id="5" creationId="{0BA7F954-221E-42DC-82BB-2EE0A779F65B}"/>
          </ac:picMkLst>
        </pc:picChg>
      </pc:sldChg>
      <pc:sldChg chg="addSp modSp">
        <pc:chgData name="Rojtas, Bryan" userId="S::rojtab01@montgomerycountymd.gov::a60dcf4e-1410-44cc-b587-faf94a8805c3" providerId="AD" clId="Web-{91C6369B-533F-87AA-D411-9E48E9035C25}" dt="2022-03-25T18:27:52.919" v="90" actId="1076"/>
        <pc:sldMkLst>
          <pc:docMk/>
          <pc:sldMk cId="3371413563" sldId="449"/>
        </pc:sldMkLst>
        <pc:picChg chg="add mod">
          <ac:chgData name="Rojtas, Bryan" userId="S::rojtab01@montgomerycountymd.gov::a60dcf4e-1410-44cc-b587-faf94a8805c3" providerId="AD" clId="Web-{91C6369B-533F-87AA-D411-9E48E9035C25}" dt="2022-03-25T18:27:52.919" v="90" actId="1076"/>
          <ac:picMkLst>
            <pc:docMk/>
            <pc:sldMk cId="3371413563" sldId="449"/>
            <ac:picMk id="8" creationId="{794352ED-867B-4F3E-9062-BF2055CDDECB}"/>
          </ac:picMkLst>
        </pc:picChg>
      </pc:sldChg>
      <pc:sldChg chg="addSp delSp modSp add replId">
        <pc:chgData name="Rojtas, Bryan" userId="S::rojtab01@montgomerycountymd.gov::a60dcf4e-1410-44cc-b587-faf94a8805c3" providerId="AD" clId="Web-{91C6369B-533F-87AA-D411-9E48E9035C25}" dt="2022-03-25T18:09:27.797" v="15" actId="1076"/>
        <pc:sldMkLst>
          <pc:docMk/>
          <pc:sldMk cId="195389317" sldId="452"/>
        </pc:sldMkLst>
        <pc:spChg chg="del">
          <ac:chgData name="Rojtas, Bryan" userId="S::rojtab01@montgomerycountymd.gov::a60dcf4e-1410-44cc-b587-faf94a8805c3" providerId="AD" clId="Web-{91C6369B-533F-87AA-D411-9E48E9035C25}" dt="2022-03-25T18:09:10.968" v="10"/>
          <ac:spMkLst>
            <pc:docMk/>
            <pc:sldMk cId="195389317" sldId="452"/>
            <ac:spMk id="3" creationId="{F844B0AB-A4EE-4CEB-96B3-35A29F344AB6}"/>
          </ac:spMkLst>
        </pc:spChg>
        <pc:spChg chg="del">
          <ac:chgData name="Rojtas, Bryan" userId="S::rojtab01@montgomerycountymd.gov::a60dcf4e-1410-44cc-b587-faf94a8805c3" providerId="AD" clId="Web-{91C6369B-533F-87AA-D411-9E48E9035C25}" dt="2022-03-25T18:09:13.765" v="11"/>
          <ac:spMkLst>
            <pc:docMk/>
            <pc:sldMk cId="195389317" sldId="452"/>
            <ac:spMk id="9" creationId="{0E6A6F56-FA68-4A04-9EFF-F995F7BFB278}"/>
          </ac:spMkLst>
        </pc:spChg>
        <pc:spChg chg="add del mod">
          <ac:chgData name="Rojtas, Bryan" userId="S::rojtab01@montgomerycountymd.gov::a60dcf4e-1410-44cc-b587-faf94a8805c3" providerId="AD" clId="Web-{91C6369B-533F-87AA-D411-9E48E9035C25}" dt="2022-03-25T18:09:25.672" v="14"/>
          <ac:spMkLst>
            <pc:docMk/>
            <pc:sldMk cId="195389317" sldId="452"/>
            <ac:spMk id="10" creationId="{B8E7DD7D-4E04-414A-8909-079B43E73C84}"/>
          </ac:spMkLst>
        </pc:spChg>
        <pc:picChg chg="del">
          <ac:chgData name="Rojtas, Bryan" userId="S::rojtab01@montgomerycountymd.gov::a60dcf4e-1410-44cc-b587-faf94a8805c3" providerId="AD" clId="Web-{91C6369B-533F-87AA-D411-9E48E9035C25}" dt="2022-03-25T18:09:16.531" v="13"/>
          <ac:picMkLst>
            <pc:docMk/>
            <pc:sldMk cId="195389317" sldId="452"/>
            <ac:picMk id="7" creationId="{86C9F691-C64D-4253-B60A-AC325EE76541}"/>
          </ac:picMkLst>
        </pc:picChg>
        <pc:picChg chg="del">
          <ac:chgData name="Rojtas, Bryan" userId="S::rojtab01@montgomerycountymd.gov::a60dcf4e-1410-44cc-b587-faf94a8805c3" providerId="AD" clId="Web-{91C6369B-533F-87AA-D411-9E48E9035C25}" dt="2022-03-25T18:09:15.250" v="12"/>
          <ac:picMkLst>
            <pc:docMk/>
            <pc:sldMk cId="195389317" sldId="452"/>
            <ac:picMk id="8" creationId="{DFDE650E-7237-4564-941F-E749545795DF}"/>
          </ac:picMkLst>
        </pc:picChg>
        <pc:picChg chg="add mod ord">
          <ac:chgData name="Rojtas, Bryan" userId="S::rojtab01@montgomerycountymd.gov::a60dcf4e-1410-44cc-b587-faf94a8805c3" providerId="AD" clId="Web-{91C6369B-533F-87AA-D411-9E48E9035C25}" dt="2022-03-25T18:09:27.797" v="15" actId="1076"/>
          <ac:picMkLst>
            <pc:docMk/>
            <pc:sldMk cId="195389317" sldId="452"/>
            <ac:picMk id="12" creationId="{EB8F3A8D-77AA-4B33-B81B-F6FE6D07A204}"/>
          </ac:picMkLst>
        </pc:picChg>
        <pc:cxnChg chg="mod">
          <ac:chgData name="Rojtas, Bryan" userId="S::rojtab01@montgomerycountymd.gov::a60dcf4e-1410-44cc-b587-faf94a8805c3" providerId="AD" clId="Web-{91C6369B-533F-87AA-D411-9E48E9035C25}" dt="2022-03-25T18:09:13.765" v="11"/>
          <ac:cxnSpMkLst>
            <pc:docMk/>
            <pc:sldMk cId="195389317" sldId="452"/>
            <ac:cxnSpMk id="11" creationId="{4FB49D8E-3805-46AF-BDB4-E1A5AA7E5BD8}"/>
          </ac:cxnSpMkLst>
        </pc:cxnChg>
      </pc:sldChg>
      <pc:sldChg chg="addSp delSp modSp add replId">
        <pc:chgData name="Rojtas, Bryan" userId="S::rojtab01@montgomerycountymd.gov::a60dcf4e-1410-44cc-b587-faf94a8805c3" providerId="AD" clId="Web-{91C6369B-533F-87AA-D411-9E48E9035C25}" dt="2022-03-25T18:11:38.392" v="34"/>
        <pc:sldMkLst>
          <pc:docMk/>
          <pc:sldMk cId="1686713141" sldId="453"/>
        </pc:sldMkLst>
        <pc:spChg chg="mod">
          <ac:chgData name="Rojtas, Bryan" userId="S::rojtab01@montgomerycountymd.gov::a60dcf4e-1410-44cc-b587-faf94a8805c3" providerId="AD" clId="Web-{91C6369B-533F-87AA-D411-9E48E9035C25}" dt="2022-03-25T18:11:07.767" v="29" actId="20577"/>
          <ac:spMkLst>
            <pc:docMk/>
            <pc:sldMk cId="1686713141" sldId="453"/>
            <ac:spMk id="2" creationId="{EC337B07-1414-4F77-9C9C-776FF73E8F80}"/>
          </ac:spMkLst>
        </pc:spChg>
        <pc:spChg chg="del">
          <ac:chgData name="Rojtas, Bryan" userId="S::rojtab01@montgomerycountymd.gov::a60dcf4e-1410-44cc-b587-faf94a8805c3" providerId="AD" clId="Web-{91C6369B-533F-87AA-D411-9E48E9035C25}" dt="2022-03-25T18:11:22.704" v="33"/>
          <ac:spMkLst>
            <pc:docMk/>
            <pc:sldMk cId="1686713141" sldId="453"/>
            <ac:spMk id="7" creationId="{B48B0DA7-33CC-469A-85B1-EF063F394B6A}"/>
          </ac:spMkLst>
        </pc:spChg>
        <pc:spChg chg="del">
          <ac:chgData name="Rojtas, Bryan" userId="S::rojtab01@montgomerycountymd.gov::a60dcf4e-1410-44cc-b587-faf94a8805c3" providerId="AD" clId="Web-{91C6369B-533F-87AA-D411-9E48E9035C25}" dt="2022-03-25T18:11:18.767" v="31"/>
          <ac:spMkLst>
            <pc:docMk/>
            <pc:sldMk cId="1686713141" sldId="453"/>
            <ac:spMk id="8" creationId="{3AB16B5C-6381-4C38-818D-AFB822AEE52C}"/>
          </ac:spMkLst>
        </pc:spChg>
        <pc:spChg chg="add del mod">
          <ac:chgData name="Rojtas, Bryan" userId="S::rojtab01@montgomerycountymd.gov::a60dcf4e-1410-44cc-b587-faf94a8805c3" providerId="AD" clId="Web-{91C6369B-533F-87AA-D411-9E48E9035C25}" dt="2022-03-25T18:11:38.392" v="34"/>
          <ac:spMkLst>
            <pc:docMk/>
            <pc:sldMk cId="1686713141" sldId="453"/>
            <ac:spMk id="10" creationId="{92DCFA2E-54A9-4151-973A-712867922BDC}"/>
          </ac:spMkLst>
        </pc:spChg>
        <pc:picChg chg="del">
          <ac:chgData name="Rojtas, Bryan" userId="S::rojtab01@montgomerycountymd.gov::a60dcf4e-1410-44cc-b587-faf94a8805c3" providerId="AD" clId="Web-{91C6369B-533F-87AA-D411-9E48E9035C25}" dt="2022-03-25T18:11:16.907" v="30"/>
          <ac:picMkLst>
            <pc:docMk/>
            <pc:sldMk cId="1686713141" sldId="453"/>
            <ac:picMk id="4" creationId="{E6010485-863A-4DF7-851E-574939AD9C27}"/>
          </ac:picMkLst>
        </pc:picChg>
        <pc:picChg chg="del">
          <ac:chgData name="Rojtas, Bryan" userId="S::rojtab01@montgomerycountymd.gov::a60dcf4e-1410-44cc-b587-faf94a8805c3" providerId="AD" clId="Web-{91C6369B-533F-87AA-D411-9E48E9035C25}" dt="2022-03-25T18:11:19.876" v="32"/>
          <ac:picMkLst>
            <pc:docMk/>
            <pc:sldMk cId="1686713141" sldId="453"/>
            <ac:picMk id="5" creationId="{04ABA405-A2B1-46FD-A5BF-297C739DB7AD}"/>
          </ac:picMkLst>
        </pc:picChg>
        <pc:picChg chg="add mod ord">
          <ac:chgData name="Rojtas, Bryan" userId="S::rojtab01@montgomerycountymd.gov::a60dcf4e-1410-44cc-b587-faf94a8805c3" providerId="AD" clId="Web-{91C6369B-533F-87AA-D411-9E48E9035C25}" dt="2022-03-25T18:11:38.392" v="34"/>
          <ac:picMkLst>
            <pc:docMk/>
            <pc:sldMk cId="1686713141" sldId="453"/>
            <ac:picMk id="11" creationId="{845239D4-A85D-497B-BEA5-3D4A1CA15F6A}"/>
          </ac:picMkLst>
        </pc:picChg>
      </pc:sldChg>
      <pc:sldChg chg="addSp delSp modSp add replId">
        <pc:chgData name="Rojtas, Bryan" userId="S::rojtab01@montgomerycountymd.gov::a60dcf4e-1410-44cc-b587-faf94a8805c3" providerId="AD" clId="Web-{91C6369B-533F-87AA-D411-9E48E9035C25}" dt="2022-03-25T18:18:40.600" v="66" actId="1076"/>
        <pc:sldMkLst>
          <pc:docMk/>
          <pc:sldMk cId="3012478208" sldId="454"/>
        </pc:sldMkLst>
        <pc:picChg chg="add mod">
          <ac:chgData name="Rojtas, Bryan" userId="S::rojtab01@montgomerycountymd.gov::a60dcf4e-1410-44cc-b587-faf94a8805c3" providerId="AD" clId="Web-{91C6369B-533F-87AA-D411-9E48E9035C25}" dt="2022-03-25T18:16:10.270" v="52" actId="1076"/>
          <ac:picMkLst>
            <pc:docMk/>
            <pc:sldMk cId="3012478208" sldId="454"/>
            <ac:picMk id="5" creationId="{70E1F0A9-7D76-4FD4-8002-CA035B41235F}"/>
          </ac:picMkLst>
        </pc:picChg>
        <pc:picChg chg="del">
          <ac:chgData name="Rojtas, Bryan" userId="S::rojtab01@montgomerycountymd.gov::a60dcf4e-1410-44cc-b587-faf94a8805c3" providerId="AD" clId="Web-{91C6369B-533F-87AA-D411-9E48E9035C25}" dt="2022-03-25T18:16:00.723" v="50"/>
          <ac:picMkLst>
            <pc:docMk/>
            <pc:sldMk cId="3012478208" sldId="454"/>
            <ac:picMk id="7" creationId="{1C8C4D2B-8BFA-4FFF-8791-CE20D7B18625}"/>
          </ac:picMkLst>
        </pc:picChg>
        <pc:picChg chg="del">
          <ac:chgData name="Rojtas, Bryan" userId="S::rojtab01@montgomerycountymd.gov::a60dcf4e-1410-44cc-b587-faf94a8805c3" providerId="AD" clId="Web-{91C6369B-533F-87AA-D411-9E48E9035C25}" dt="2022-03-25T18:15:59.708" v="49"/>
          <ac:picMkLst>
            <pc:docMk/>
            <pc:sldMk cId="3012478208" sldId="454"/>
            <ac:picMk id="8" creationId="{93053EDD-414F-4505-B280-4EF3D48BF234}"/>
          </ac:picMkLst>
        </pc:picChg>
        <pc:picChg chg="del">
          <ac:chgData name="Rojtas, Bryan" userId="S::rojtab01@montgomerycountymd.gov::a60dcf4e-1410-44cc-b587-faf94a8805c3" providerId="AD" clId="Web-{91C6369B-533F-87AA-D411-9E48E9035C25}" dt="2022-03-25T18:15:58.614" v="48"/>
          <ac:picMkLst>
            <pc:docMk/>
            <pc:sldMk cId="3012478208" sldId="454"/>
            <ac:picMk id="9" creationId="{F19266B7-6905-48B1-9095-C92EBAE6F29B}"/>
          </ac:picMkLst>
        </pc:picChg>
        <pc:picChg chg="add mod">
          <ac:chgData name="Rojtas, Bryan" userId="S::rojtab01@montgomerycountymd.gov::a60dcf4e-1410-44cc-b587-faf94a8805c3" providerId="AD" clId="Web-{91C6369B-533F-87AA-D411-9E48E9035C25}" dt="2022-03-25T18:16:29.942" v="54" actId="1076"/>
          <ac:picMkLst>
            <pc:docMk/>
            <pc:sldMk cId="3012478208" sldId="454"/>
            <ac:picMk id="10" creationId="{B2DEA598-E0A5-4BF4-9A84-2213400BE44B}"/>
          </ac:picMkLst>
        </pc:picChg>
        <pc:picChg chg="add mod">
          <ac:chgData name="Rojtas, Bryan" userId="S::rojtab01@montgomerycountymd.gov::a60dcf4e-1410-44cc-b587-faf94a8805c3" providerId="AD" clId="Web-{91C6369B-533F-87AA-D411-9E48E9035C25}" dt="2022-03-25T18:18:40.600" v="66" actId="1076"/>
          <ac:picMkLst>
            <pc:docMk/>
            <pc:sldMk cId="3012478208" sldId="454"/>
            <ac:picMk id="11" creationId="{2167F42C-6840-4A7A-9F4F-79BAFF886278}"/>
          </ac:picMkLst>
        </pc:picChg>
      </pc:sldChg>
      <pc:sldChg chg="addSp delSp modSp add replId">
        <pc:chgData name="Rojtas, Bryan" userId="S::rojtab01@montgomerycountymd.gov::a60dcf4e-1410-44cc-b587-faf94a8805c3" providerId="AD" clId="Web-{91C6369B-533F-87AA-D411-9E48E9035C25}" dt="2022-03-25T18:23:14.588" v="81" actId="1076"/>
        <pc:sldMkLst>
          <pc:docMk/>
          <pc:sldMk cId="2197363701" sldId="455"/>
        </pc:sldMkLst>
        <pc:spChg chg="del">
          <ac:chgData name="Rojtas, Bryan" userId="S::rojtab01@montgomerycountymd.gov::a60dcf4e-1410-44cc-b587-faf94a8805c3" providerId="AD" clId="Web-{91C6369B-533F-87AA-D411-9E48E9035C25}" dt="2022-03-25T18:22:26.868" v="78"/>
          <ac:spMkLst>
            <pc:docMk/>
            <pc:sldMk cId="2197363701" sldId="455"/>
            <ac:spMk id="12" creationId="{1C1BB290-328C-436A-9DB6-9C800057BD1A}"/>
          </ac:spMkLst>
        </pc:spChg>
        <pc:spChg chg="del">
          <ac:chgData name="Rojtas, Bryan" userId="S::rojtab01@montgomerycountymd.gov::a60dcf4e-1410-44cc-b587-faf94a8805c3" providerId="AD" clId="Web-{91C6369B-533F-87AA-D411-9E48E9035C25}" dt="2022-03-25T18:22:25.368" v="77"/>
          <ac:spMkLst>
            <pc:docMk/>
            <pc:sldMk cId="2197363701" sldId="455"/>
            <ac:spMk id="17" creationId="{65C822F5-FAAD-4471-927E-2EF63514B271}"/>
          </ac:spMkLst>
        </pc:spChg>
        <pc:spChg chg="del">
          <ac:chgData name="Rojtas, Bryan" userId="S::rojtab01@montgomerycountymd.gov::a60dcf4e-1410-44cc-b587-faf94a8805c3" providerId="AD" clId="Web-{91C6369B-533F-87AA-D411-9E48E9035C25}" dt="2022-03-25T18:22:25.368" v="76"/>
          <ac:spMkLst>
            <pc:docMk/>
            <pc:sldMk cId="2197363701" sldId="455"/>
            <ac:spMk id="20" creationId="{7EFC6137-D330-421E-BDA8-F48E78F122D4}"/>
          </ac:spMkLst>
        </pc:spChg>
        <pc:picChg chg="add mod">
          <ac:chgData name="Rojtas, Bryan" userId="S::rojtab01@montgomerycountymd.gov::a60dcf4e-1410-44cc-b587-faf94a8805c3" providerId="AD" clId="Web-{91C6369B-533F-87AA-D411-9E48E9035C25}" dt="2022-03-25T18:23:14.588" v="81" actId="1076"/>
          <ac:picMkLst>
            <pc:docMk/>
            <pc:sldMk cId="2197363701" sldId="455"/>
            <ac:picMk id="5" creationId="{2C7338AA-4BEB-4420-9091-43BFB442B208}"/>
          </ac:picMkLst>
        </pc:picChg>
        <pc:picChg chg="del">
          <ac:chgData name="Rojtas, Bryan" userId="S::rojtab01@montgomerycountymd.gov::a60dcf4e-1410-44cc-b587-faf94a8805c3" providerId="AD" clId="Web-{91C6369B-533F-87AA-D411-9E48E9035C25}" dt="2022-03-25T18:22:19.978" v="75"/>
          <ac:picMkLst>
            <pc:docMk/>
            <pc:sldMk cId="2197363701" sldId="455"/>
            <ac:picMk id="18" creationId="{01204C27-92C4-4303-AC04-30CBD5BC7807}"/>
          </ac:picMkLst>
        </pc:picChg>
        <pc:picChg chg="del">
          <ac:chgData name="Rojtas, Bryan" userId="S::rojtab01@montgomerycountymd.gov::a60dcf4e-1410-44cc-b587-faf94a8805c3" providerId="AD" clId="Web-{91C6369B-533F-87AA-D411-9E48E9035C25}" dt="2022-03-25T18:22:18.103" v="74"/>
          <ac:picMkLst>
            <pc:docMk/>
            <pc:sldMk cId="2197363701" sldId="455"/>
            <ac:picMk id="19" creationId="{AB4D7368-D9B0-43EA-BEDE-1D841CC3A1ED}"/>
          </ac:picMkLst>
        </pc:picChg>
      </pc:sldChg>
      <pc:sldChg chg="addSp delSp modSp add replId">
        <pc:chgData name="Rojtas, Bryan" userId="S::rojtab01@montgomerycountymd.gov::a60dcf4e-1410-44cc-b587-faf94a8805c3" providerId="AD" clId="Web-{91C6369B-533F-87AA-D411-9E48E9035C25}" dt="2022-03-25T18:29:04.654" v="96" actId="1076"/>
        <pc:sldMkLst>
          <pc:docMk/>
          <pc:sldMk cId="1985967503" sldId="456"/>
        </pc:sldMkLst>
        <pc:picChg chg="add mod">
          <ac:chgData name="Rojtas, Bryan" userId="S::rojtab01@montgomerycountymd.gov::a60dcf4e-1410-44cc-b587-faf94a8805c3" providerId="AD" clId="Web-{91C6369B-533F-87AA-D411-9E48E9035C25}" dt="2022-03-25T18:29:04.654" v="96" actId="1076"/>
          <ac:picMkLst>
            <pc:docMk/>
            <pc:sldMk cId="1985967503" sldId="456"/>
            <ac:picMk id="5" creationId="{3D958DF2-7B67-482B-9385-179DED33EC51}"/>
          </ac:picMkLst>
        </pc:picChg>
        <pc:picChg chg="del">
          <ac:chgData name="Rojtas, Bryan" userId="S::rojtab01@montgomerycountymd.gov::a60dcf4e-1410-44cc-b587-faf94a8805c3" providerId="AD" clId="Web-{91C6369B-533F-87AA-D411-9E48E9035C25}" dt="2022-03-25T18:28:50.623" v="92"/>
          <ac:picMkLst>
            <pc:docMk/>
            <pc:sldMk cId="1985967503" sldId="456"/>
            <ac:picMk id="6" creationId="{C4821717-B49F-4802-85A0-7E36B7A67AF6}"/>
          </ac:picMkLst>
        </pc:picChg>
      </pc:sldChg>
    </pc:docChg>
  </pc:docChgLst>
  <pc:docChgLst>
    <pc:chgData name="Rojtas, Bryan" userId="S::rojtab01@montgomerycountymd.gov::a60dcf4e-1410-44cc-b587-faf94a8805c3" providerId="AD" clId="Web-{32FA44B2-4F9F-21D7-1FFB-C7F193AA4629}"/>
    <pc:docChg chg="addSld delSld modSld sldOrd">
      <pc:chgData name="Rojtas, Bryan" userId="S::rojtab01@montgomerycountymd.gov::a60dcf4e-1410-44cc-b587-faf94a8805c3" providerId="AD" clId="Web-{32FA44B2-4F9F-21D7-1FFB-C7F193AA4629}" dt="2022-04-07T01:55:32.010" v="671" actId="20577"/>
      <pc:docMkLst>
        <pc:docMk/>
      </pc:docMkLst>
      <pc:sldChg chg="addSp modSp">
        <pc:chgData name="Rojtas, Bryan" userId="S::rojtab01@montgomerycountymd.gov::a60dcf4e-1410-44cc-b587-faf94a8805c3" providerId="AD" clId="Web-{32FA44B2-4F9F-21D7-1FFB-C7F193AA4629}" dt="2022-04-07T00:39:06.001" v="45" actId="20577"/>
        <pc:sldMkLst>
          <pc:docMk/>
          <pc:sldMk cId="1808235809" sldId="362"/>
        </pc:sldMkLst>
        <pc:spChg chg="add mod">
          <ac:chgData name="Rojtas, Bryan" userId="S::rojtab01@montgomerycountymd.gov::a60dcf4e-1410-44cc-b587-faf94a8805c3" providerId="AD" clId="Web-{32FA44B2-4F9F-21D7-1FFB-C7F193AA4629}" dt="2022-04-07T00:39:06.001" v="45" actId="20577"/>
          <ac:spMkLst>
            <pc:docMk/>
            <pc:sldMk cId="1808235809" sldId="362"/>
            <ac:spMk id="7" creationId="{72D4C9E3-7128-EE5F-A488-3CB8F7566CAD}"/>
          </ac:spMkLst>
        </pc:spChg>
      </pc:sldChg>
      <pc:sldChg chg="addSp delSp modSp">
        <pc:chgData name="Rojtas, Bryan" userId="S::rojtab01@montgomerycountymd.gov::a60dcf4e-1410-44cc-b587-faf94a8805c3" providerId="AD" clId="Web-{32FA44B2-4F9F-21D7-1FFB-C7F193AA4629}" dt="2022-04-07T00:37:08.921" v="19" actId="1076"/>
        <pc:sldMkLst>
          <pc:docMk/>
          <pc:sldMk cId="3461048080" sldId="363"/>
        </pc:sldMkLst>
        <pc:spChg chg="del">
          <ac:chgData name="Rojtas, Bryan" userId="S::rojtab01@montgomerycountymd.gov::a60dcf4e-1410-44cc-b587-faf94a8805c3" providerId="AD" clId="Web-{32FA44B2-4F9F-21D7-1FFB-C7F193AA4629}" dt="2022-04-07T00:35:06.919" v="1"/>
          <ac:spMkLst>
            <pc:docMk/>
            <pc:sldMk cId="3461048080" sldId="363"/>
            <ac:spMk id="5" creationId="{2F447D55-BD76-67C6-5D37-B8EC736355D3}"/>
          </ac:spMkLst>
        </pc:spChg>
        <pc:spChg chg="add del mod">
          <ac:chgData name="Rojtas, Bryan" userId="S::rojtab01@montgomerycountymd.gov::a60dcf4e-1410-44cc-b587-faf94a8805c3" providerId="AD" clId="Web-{32FA44B2-4F9F-21D7-1FFB-C7F193AA4629}" dt="2022-04-07T00:36:39.342" v="12"/>
          <ac:spMkLst>
            <pc:docMk/>
            <pc:sldMk cId="3461048080" sldId="363"/>
            <ac:spMk id="9" creationId="{41639D9D-4D99-E6B7-CF2C-9330DA44236B}"/>
          </ac:spMkLst>
        </pc:spChg>
        <pc:spChg chg="add mod">
          <ac:chgData name="Rojtas, Bryan" userId="S::rojtab01@montgomerycountymd.gov::a60dcf4e-1410-44cc-b587-faf94a8805c3" providerId="AD" clId="Web-{32FA44B2-4F9F-21D7-1FFB-C7F193AA4629}" dt="2022-04-07T00:37:08.921" v="19" actId="1076"/>
          <ac:spMkLst>
            <pc:docMk/>
            <pc:sldMk cId="3461048080" sldId="363"/>
            <ac:spMk id="11" creationId="{CEB27DC0-0228-FED3-593B-0E8E59589137}"/>
          </ac:spMkLst>
        </pc:spChg>
        <pc:picChg chg="add mod">
          <ac:chgData name="Rojtas, Bryan" userId="S::rojtab01@montgomerycountymd.gov::a60dcf4e-1410-44cc-b587-faf94a8805c3" providerId="AD" clId="Web-{32FA44B2-4F9F-21D7-1FFB-C7F193AA4629}" dt="2022-04-07T00:35:37.716" v="4" actId="14100"/>
          <ac:picMkLst>
            <pc:docMk/>
            <pc:sldMk cId="3461048080" sldId="363"/>
            <ac:picMk id="7" creationId="{4EA5FF53-8751-92AA-2E63-8D303B148812}"/>
          </ac:picMkLst>
        </pc:picChg>
        <pc:picChg chg="del">
          <ac:chgData name="Rojtas, Bryan" userId="S::rojtab01@montgomerycountymd.gov::a60dcf4e-1410-44cc-b587-faf94a8805c3" providerId="AD" clId="Web-{32FA44B2-4F9F-21D7-1FFB-C7F193AA4629}" dt="2022-04-07T00:34:59.778" v="0"/>
          <ac:picMkLst>
            <pc:docMk/>
            <pc:sldMk cId="3461048080" sldId="363"/>
            <ac:picMk id="10" creationId="{5AA4C662-AA99-41B2-8AC4-884EEB8889CD}"/>
          </ac:picMkLst>
        </pc:picChg>
      </pc:sldChg>
      <pc:sldChg chg="addSp delSp modSp">
        <pc:chgData name="Rojtas, Bryan" userId="S::rojtab01@montgomerycountymd.gov::a60dcf4e-1410-44cc-b587-faf94a8805c3" providerId="AD" clId="Web-{32FA44B2-4F9F-21D7-1FFB-C7F193AA4629}" dt="2022-04-07T01:02:30.886" v="425" actId="14100"/>
        <pc:sldMkLst>
          <pc:docMk/>
          <pc:sldMk cId="4276666525" sldId="364"/>
        </pc:sldMkLst>
        <pc:spChg chg="mod">
          <ac:chgData name="Rojtas, Bryan" userId="S::rojtab01@montgomerycountymd.gov::a60dcf4e-1410-44cc-b587-faf94a8805c3" providerId="AD" clId="Web-{32FA44B2-4F9F-21D7-1FFB-C7F193AA4629}" dt="2022-04-07T01:01:10.447" v="411" actId="14100"/>
          <ac:spMkLst>
            <pc:docMk/>
            <pc:sldMk cId="4276666525" sldId="364"/>
            <ac:spMk id="3" creationId="{8D137E4A-4569-4A89-9697-AE9EAF7FC223}"/>
          </ac:spMkLst>
        </pc:spChg>
        <pc:spChg chg="add mod">
          <ac:chgData name="Rojtas, Bryan" userId="S::rojtab01@montgomerycountymd.gov::a60dcf4e-1410-44cc-b587-faf94a8805c3" providerId="AD" clId="Web-{32FA44B2-4F9F-21D7-1FFB-C7F193AA4629}" dt="2022-04-07T01:01:37.510" v="417" actId="14100"/>
          <ac:spMkLst>
            <pc:docMk/>
            <pc:sldMk cId="4276666525" sldId="364"/>
            <ac:spMk id="13" creationId="{888C140E-DDC2-FDCE-24CB-1B73C4A66CCB}"/>
          </ac:spMkLst>
        </pc:spChg>
        <pc:spChg chg="add mod">
          <ac:chgData name="Rojtas, Bryan" userId="S::rojtab01@montgomerycountymd.gov::a60dcf4e-1410-44cc-b587-faf94a8805c3" providerId="AD" clId="Web-{32FA44B2-4F9F-21D7-1FFB-C7F193AA4629}" dt="2022-04-07T01:02:30.886" v="425" actId="14100"/>
          <ac:spMkLst>
            <pc:docMk/>
            <pc:sldMk cId="4276666525" sldId="364"/>
            <ac:spMk id="14" creationId="{340BED3D-17CD-67E4-45B9-133F93AD1EE8}"/>
          </ac:spMkLst>
        </pc:spChg>
        <pc:grpChg chg="del">
          <ac:chgData name="Rojtas, Bryan" userId="S::rojtab01@montgomerycountymd.gov::a60dcf4e-1410-44cc-b587-faf94a8805c3" providerId="AD" clId="Web-{32FA44B2-4F9F-21D7-1FFB-C7F193AA4629}" dt="2022-04-07T00:58:19.913" v="391"/>
          <ac:grpSpMkLst>
            <pc:docMk/>
            <pc:sldMk cId="4276666525" sldId="364"/>
            <ac:grpSpMk id="5" creationId="{E44E15F9-3068-44BC-B7F9-6A6D3D4104AA}"/>
          </ac:grpSpMkLst>
        </pc:grpChg>
        <pc:grpChg chg="del mod">
          <ac:chgData name="Rojtas, Bryan" userId="S::rojtab01@montgomerycountymd.gov::a60dcf4e-1410-44cc-b587-faf94a8805c3" providerId="AD" clId="Web-{32FA44B2-4F9F-21D7-1FFB-C7F193AA4629}" dt="2022-04-07T01:01:56.463" v="420"/>
          <ac:grpSpMkLst>
            <pc:docMk/>
            <pc:sldMk cId="4276666525" sldId="364"/>
            <ac:grpSpMk id="8" creationId="{084C7EDB-1ABF-43B5-9206-F2999B06190F}"/>
          </ac:grpSpMkLst>
        </pc:grpChg>
        <pc:picChg chg="add mod">
          <ac:chgData name="Rojtas, Bryan" userId="S::rojtab01@montgomerycountymd.gov::a60dcf4e-1410-44cc-b587-faf94a8805c3" providerId="AD" clId="Web-{32FA44B2-4F9F-21D7-1FFB-C7F193AA4629}" dt="2022-04-07T01:01:59.885" v="421" actId="1076"/>
          <ac:picMkLst>
            <pc:docMk/>
            <pc:sldMk cId="4276666525" sldId="364"/>
            <ac:picMk id="9" creationId="{467C2D3B-DCA0-E1B5-D22C-CEE1ACF79EA6}"/>
          </ac:picMkLst>
        </pc:picChg>
        <pc:picChg chg="add del mod">
          <ac:chgData name="Rojtas, Bryan" userId="S::rojtab01@montgomerycountymd.gov::a60dcf4e-1410-44cc-b587-faf94a8805c3" providerId="AD" clId="Web-{32FA44B2-4F9F-21D7-1FFB-C7F193AA4629}" dt="2022-04-07T01:00:38.071" v="405"/>
          <ac:picMkLst>
            <pc:docMk/>
            <pc:sldMk cId="4276666525" sldId="364"/>
            <ac:picMk id="11" creationId="{17678456-F4DF-F612-13F4-812D9797B832}"/>
          </ac:picMkLst>
        </pc:picChg>
        <pc:picChg chg="add del mod">
          <ac:chgData name="Rojtas, Bryan" userId="S::rojtab01@montgomerycountymd.gov::a60dcf4e-1410-44cc-b587-faf94a8805c3" providerId="AD" clId="Web-{32FA44B2-4F9F-21D7-1FFB-C7F193AA4629}" dt="2022-04-07T01:00:46.774" v="407"/>
          <ac:picMkLst>
            <pc:docMk/>
            <pc:sldMk cId="4276666525" sldId="364"/>
            <ac:picMk id="12" creationId="{07C3D2E3-5D44-D84F-889F-FE3309952DCF}"/>
          </ac:picMkLst>
        </pc:picChg>
      </pc:sldChg>
      <pc:sldChg chg="addSp modSp">
        <pc:chgData name="Rojtas, Bryan" userId="S::rojtab01@montgomerycountymd.gov::a60dcf4e-1410-44cc-b587-faf94a8805c3" providerId="AD" clId="Web-{32FA44B2-4F9F-21D7-1FFB-C7F193AA4629}" dt="2022-04-07T00:38:21.375" v="26" actId="1076"/>
        <pc:sldMkLst>
          <pc:docMk/>
          <pc:sldMk cId="3560724704" sldId="365"/>
        </pc:sldMkLst>
        <pc:spChg chg="add mod">
          <ac:chgData name="Rojtas, Bryan" userId="S::rojtab01@montgomerycountymd.gov::a60dcf4e-1410-44cc-b587-faf94a8805c3" providerId="AD" clId="Web-{32FA44B2-4F9F-21D7-1FFB-C7F193AA4629}" dt="2022-04-07T00:38:21.375" v="26" actId="1076"/>
          <ac:spMkLst>
            <pc:docMk/>
            <pc:sldMk cId="3560724704" sldId="365"/>
            <ac:spMk id="5" creationId="{554B7535-D0CA-413B-0BE6-F29BD834B3CD}"/>
          </ac:spMkLst>
        </pc:spChg>
      </pc:sldChg>
      <pc:sldChg chg="addSp delSp modSp">
        <pc:chgData name="Rojtas, Bryan" userId="S::rojtab01@montgomerycountymd.gov::a60dcf4e-1410-44cc-b587-faf94a8805c3" providerId="AD" clId="Web-{32FA44B2-4F9F-21D7-1FFB-C7F193AA4629}" dt="2022-04-07T01:20:43.795" v="631"/>
        <pc:sldMkLst>
          <pc:docMk/>
          <pc:sldMk cId="575296070" sldId="367"/>
        </pc:sldMkLst>
        <pc:picChg chg="del">
          <ac:chgData name="Rojtas, Bryan" userId="S::rojtab01@montgomerycountymd.gov::a60dcf4e-1410-44cc-b587-faf94a8805c3" providerId="AD" clId="Web-{32FA44B2-4F9F-21D7-1FFB-C7F193AA4629}" dt="2022-04-07T01:13:54.476" v="560"/>
          <ac:picMkLst>
            <pc:docMk/>
            <pc:sldMk cId="575296070" sldId="367"/>
            <ac:picMk id="5" creationId="{04BFAEBF-DFB1-4E23-BE7A-62527FF8A569}"/>
          </ac:picMkLst>
        </pc:picChg>
        <pc:picChg chg="add del mod">
          <ac:chgData name="Rojtas, Bryan" userId="S::rojtab01@montgomerycountymd.gov::a60dcf4e-1410-44cc-b587-faf94a8805c3" providerId="AD" clId="Web-{32FA44B2-4F9F-21D7-1FFB-C7F193AA4629}" dt="2022-04-07T01:20:43.795" v="631"/>
          <ac:picMkLst>
            <pc:docMk/>
            <pc:sldMk cId="575296070" sldId="367"/>
            <ac:picMk id="6" creationId="{0F1D1C93-D985-7490-DCEC-27CDCC3A7C04}"/>
          </ac:picMkLst>
        </pc:picChg>
      </pc:sldChg>
      <pc:sldChg chg="del">
        <pc:chgData name="Rojtas, Bryan" userId="S::rojtab01@montgomerycountymd.gov::a60dcf4e-1410-44cc-b587-faf94a8805c3" providerId="AD" clId="Web-{32FA44B2-4F9F-21D7-1FFB-C7F193AA4629}" dt="2022-04-07T01:21:04.421" v="632"/>
        <pc:sldMkLst>
          <pc:docMk/>
          <pc:sldMk cId="4089335357" sldId="368"/>
        </pc:sldMkLst>
      </pc:sldChg>
      <pc:sldChg chg="modSp">
        <pc:chgData name="Rojtas, Bryan" userId="S::rojtab01@montgomerycountymd.gov::a60dcf4e-1410-44cc-b587-faf94a8805c3" providerId="AD" clId="Web-{32FA44B2-4F9F-21D7-1FFB-C7F193AA4629}" dt="2022-04-07T01:55:32.010" v="671" actId="20577"/>
        <pc:sldMkLst>
          <pc:docMk/>
          <pc:sldMk cId="2237383113" sldId="369"/>
        </pc:sldMkLst>
        <pc:spChg chg="mod">
          <ac:chgData name="Rojtas, Bryan" userId="S::rojtab01@montgomerycountymd.gov::a60dcf4e-1410-44cc-b587-faf94a8805c3" providerId="AD" clId="Web-{32FA44B2-4F9F-21D7-1FFB-C7F193AA4629}" dt="2022-04-07T01:55:32.010" v="671" actId="20577"/>
          <ac:spMkLst>
            <pc:docMk/>
            <pc:sldMk cId="2237383113" sldId="369"/>
            <ac:spMk id="2" creationId="{A024C7FD-DCBE-497C-B30A-F34ECC174832}"/>
          </ac:spMkLst>
        </pc:spChg>
      </pc:sldChg>
      <pc:sldChg chg="addSp delSp modSp">
        <pc:chgData name="Rojtas, Bryan" userId="S::rojtab01@montgomerycountymd.gov::a60dcf4e-1410-44cc-b587-faf94a8805c3" providerId="AD" clId="Web-{32FA44B2-4F9F-21D7-1FFB-C7F193AA4629}" dt="2022-04-07T01:23:56.705" v="651" actId="1076"/>
        <pc:sldMkLst>
          <pc:docMk/>
          <pc:sldMk cId="3892798057" sldId="382"/>
        </pc:sldMkLst>
        <pc:spChg chg="add mod">
          <ac:chgData name="Rojtas, Bryan" userId="S::rojtab01@montgomerycountymd.gov::a60dcf4e-1410-44cc-b587-faf94a8805c3" providerId="AD" clId="Web-{32FA44B2-4F9F-21D7-1FFB-C7F193AA4629}" dt="2022-04-07T01:23:56.705" v="651" actId="1076"/>
          <ac:spMkLst>
            <pc:docMk/>
            <pc:sldMk cId="3892798057" sldId="382"/>
            <ac:spMk id="6" creationId="{8444D0EC-44D5-0D17-2C7A-C73B4A32C89A}"/>
          </ac:spMkLst>
        </pc:spChg>
        <pc:picChg chg="add mod">
          <ac:chgData name="Rojtas, Bryan" userId="S::rojtab01@montgomerycountymd.gov::a60dcf4e-1410-44cc-b587-faf94a8805c3" providerId="AD" clId="Web-{32FA44B2-4F9F-21D7-1FFB-C7F193AA4629}" dt="2022-04-07T01:22:25.563" v="638" actId="1076"/>
          <ac:picMkLst>
            <pc:docMk/>
            <pc:sldMk cId="3892798057" sldId="382"/>
            <ac:picMk id="4" creationId="{4FB9EE17-CEB3-682E-500C-97A243D05114}"/>
          </ac:picMkLst>
        </pc:picChg>
        <pc:picChg chg="del">
          <ac:chgData name="Rojtas, Bryan" userId="S::rojtab01@montgomerycountymd.gov::a60dcf4e-1410-44cc-b587-faf94a8805c3" providerId="AD" clId="Web-{32FA44B2-4F9F-21D7-1FFB-C7F193AA4629}" dt="2022-04-07T01:21:07.421" v="633"/>
          <ac:picMkLst>
            <pc:docMk/>
            <pc:sldMk cId="3892798057" sldId="382"/>
            <ac:picMk id="14" creationId="{1C17842F-583B-4744-AB7F-7A8DE076E9BB}"/>
          </ac:picMkLst>
        </pc:picChg>
      </pc:sldChg>
      <pc:sldChg chg="addSp delSp modSp">
        <pc:chgData name="Rojtas, Bryan" userId="S::rojtab01@montgomerycountymd.gov::a60dcf4e-1410-44cc-b587-faf94a8805c3" providerId="AD" clId="Web-{32FA44B2-4F9F-21D7-1FFB-C7F193AA4629}" dt="2022-04-07T01:27:42.544" v="668"/>
        <pc:sldMkLst>
          <pc:docMk/>
          <pc:sldMk cId="2203193125" sldId="384"/>
        </pc:sldMkLst>
        <pc:spChg chg="del">
          <ac:chgData name="Rojtas, Bryan" userId="S::rojtab01@montgomerycountymd.gov::a60dcf4e-1410-44cc-b587-faf94a8805c3" providerId="AD" clId="Web-{32FA44B2-4F9F-21D7-1FFB-C7F193AA4629}" dt="2022-04-07T01:27:42.544" v="668"/>
          <ac:spMkLst>
            <pc:docMk/>
            <pc:sldMk cId="2203193125" sldId="384"/>
            <ac:spMk id="13" creationId="{52BAC801-37D1-4626-A471-31F6E9368984}"/>
          </ac:spMkLst>
        </pc:spChg>
        <pc:spChg chg="mod">
          <ac:chgData name="Rojtas, Bryan" userId="S::rojtab01@montgomerycountymd.gov::a60dcf4e-1410-44cc-b587-faf94a8805c3" providerId="AD" clId="Web-{32FA44B2-4F9F-21D7-1FFB-C7F193AA4629}" dt="2022-04-07T01:27:33.997" v="665" actId="1076"/>
          <ac:spMkLst>
            <pc:docMk/>
            <pc:sldMk cId="2203193125" sldId="384"/>
            <ac:spMk id="15" creationId="{A7A60AAD-FECA-4181-9F6E-ABBD41EA8D57}"/>
          </ac:spMkLst>
        </pc:spChg>
        <pc:spChg chg="mod">
          <ac:chgData name="Rojtas, Bryan" userId="S::rojtab01@montgomerycountymd.gov::a60dcf4e-1410-44cc-b587-faf94a8805c3" providerId="AD" clId="Web-{32FA44B2-4F9F-21D7-1FFB-C7F193AA4629}" dt="2022-04-07T01:27:39.200" v="667" actId="1076"/>
          <ac:spMkLst>
            <pc:docMk/>
            <pc:sldMk cId="2203193125" sldId="384"/>
            <ac:spMk id="17" creationId="{3A19DEF2-5329-4155-ABB6-D874E0F21642}"/>
          </ac:spMkLst>
        </pc:spChg>
        <pc:spChg chg="del">
          <ac:chgData name="Rojtas, Bryan" userId="S::rojtab01@montgomerycountymd.gov::a60dcf4e-1410-44cc-b587-faf94a8805c3" providerId="AD" clId="Web-{32FA44B2-4F9F-21D7-1FFB-C7F193AA4629}" dt="2022-04-07T01:25:39.135" v="658"/>
          <ac:spMkLst>
            <pc:docMk/>
            <pc:sldMk cId="2203193125" sldId="384"/>
            <ac:spMk id="19" creationId="{18836CD0-70DC-4534-A76C-5C9F77DC8A3C}"/>
          </ac:spMkLst>
        </pc:spChg>
        <pc:spChg chg="del">
          <ac:chgData name="Rojtas, Bryan" userId="S::rojtab01@montgomerycountymd.gov::a60dcf4e-1410-44cc-b587-faf94a8805c3" providerId="AD" clId="Web-{32FA44B2-4F9F-21D7-1FFB-C7F193AA4629}" dt="2022-04-07T01:25:33.854" v="655"/>
          <ac:spMkLst>
            <pc:docMk/>
            <pc:sldMk cId="2203193125" sldId="384"/>
            <ac:spMk id="22" creationId="{81E5D1FE-8DC1-4474-AA12-429B30CFBB82}"/>
          </ac:spMkLst>
        </pc:spChg>
        <pc:spChg chg="del">
          <ac:chgData name="Rojtas, Bryan" userId="S::rojtab01@montgomerycountymd.gov::a60dcf4e-1410-44cc-b587-faf94a8805c3" providerId="AD" clId="Web-{32FA44B2-4F9F-21D7-1FFB-C7F193AA4629}" dt="2022-04-07T01:25:33.854" v="654"/>
          <ac:spMkLst>
            <pc:docMk/>
            <pc:sldMk cId="2203193125" sldId="384"/>
            <ac:spMk id="23" creationId="{E822B9B3-334C-43F1-A88E-B92DCCAEF639}"/>
          </ac:spMkLst>
        </pc:spChg>
        <pc:spChg chg="del">
          <ac:chgData name="Rojtas, Bryan" userId="S::rojtab01@montgomerycountymd.gov::a60dcf4e-1410-44cc-b587-faf94a8805c3" providerId="AD" clId="Web-{32FA44B2-4F9F-21D7-1FFB-C7F193AA4629}" dt="2022-04-07T01:25:33.854" v="653"/>
          <ac:spMkLst>
            <pc:docMk/>
            <pc:sldMk cId="2203193125" sldId="384"/>
            <ac:spMk id="24" creationId="{1A0EA34E-7379-42EE-8374-6B2C9C8F094C}"/>
          </ac:spMkLst>
        </pc:spChg>
        <pc:picChg chg="add mod ord">
          <ac:chgData name="Rojtas, Bryan" userId="S::rojtab01@montgomerycountymd.gov::a60dcf4e-1410-44cc-b587-faf94a8805c3" providerId="AD" clId="Web-{32FA44B2-4F9F-21D7-1FFB-C7F193AA4629}" dt="2022-04-07T01:27:24.434" v="664"/>
          <ac:picMkLst>
            <pc:docMk/>
            <pc:sldMk cId="2203193125" sldId="384"/>
            <ac:picMk id="4" creationId="{17625B99-4948-E5F9-B468-7EB51FFBF510}"/>
          </ac:picMkLst>
        </pc:picChg>
        <pc:picChg chg="del">
          <ac:chgData name="Rojtas, Bryan" userId="S::rojtab01@montgomerycountymd.gov::a60dcf4e-1410-44cc-b587-faf94a8805c3" providerId="AD" clId="Web-{32FA44B2-4F9F-21D7-1FFB-C7F193AA4629}" dt="2022-04-07T01:25:56.885" v="659"/>
          <ac:picMkLst>
            <pc:docMk/>
            <pc:sldMk cId="2203193125" sldId="384"/>
            <ac:picMk id="6" creationId="{250D9C71-9052-4AD4-81F5-E8649398362D}"/>
          </ac:picMkLst>
        </pc:picChg>
        <pc:picChg chg="del">
          <ac:chgData name="Rojtas, Bryan" userId="S::rojtab01@montgomerycountymd.gov::a60dcf4e-1410-44cc-b587-faf94a8805c3" providerId="AD" clId="Web-{32FA44B2-4F9F-21D7-1FFB-C7F193AA4629}" dt="2022-04-07T01:25:33.854" v="656"/>
          <ac:picMkLst>
            <pc:docMk/>
            <pc:sldMk cId="2203193125" sldId="384"/>
            <ac:picMk id="10" creationId="{90B8DCC1-1CC3-4EE9-A399-2BB76F6AC98B}"/>
          </ac:picMkLst>
        </pc:picChg>
        <pc:picChg chg="del">
          <ac:chgData name="Rojtas, Bryan" userId="S::rojtab01@montgomerycountymd.gov::a60dcf4e-1410-44cc-b587-faf94a8805c3" providerId="AD" clId="Web-{32FA44B2-4F9F-21D7-1FFB-C7F193AA4629}" dt="2022-04-07T01:25:37.432" v="657"/>
          <ac:picMkLst>
            <pc:docMk/>
            <pc:sldMk cId="2203193125" sldId="384"/>
            <ac:picMk id="11" creationId="{A5738113-692B-43BD-84BC-009EBCC7E576}"/>
          </ac:picMkLst>
        </pc:picChg>
        <pc:cxnChg chg="mod">
          <ac:chgData name="Rojtas, Bryan" userId="S::rojtab01@montgomerycountymd.gov::a60dcf4e-1410-44cc-b587-faf94a8805c3" providerId="AD" clId="Web-{32FA44B2-4F9F-21D7-1FFB-C7F193AA4629}" dt="2022-04-07T01:27:33.997" v="665" actId="1076"/>
          <ac:cxnSpMkLst>
            <pc:docMk/>
            <pc:sldMk cId="2203193125" sldId="384"/>
            <ac:cxnSpMk id="8" creationId="{5672812C-6A0F-4700-86A1-54726F9A894E}"/>
          </ac:cxnSpMkLst>
        </pc:cxnChg>
        <pc:cxnChg chg="mod">
          <ac:chgData name="Rojtas, Bryan" userId="S::rojtab01@montgomerycountymd.gov::a60dcf4e-1410-44cc-b587-faf94a8805c3" providerId="AD" clId="Web-{32FA44B2-4F9F-21D7-1FFB-C7F193AA4629}" dt="2022-04-07T01:27:36.637" v="666" actId="1076"/>
          <ac:cxnSpMkLst>
            <pc:docMk/>
            <pc:sldMk cId="2203193125" sldId="384"/>
            <ac:cxnSpMk id="21" creationId="{2F2D2EB2-FF51-431F-8C05-B08AE9B2E408}"/>
          </ac:cxnSpMkLst>
        </pc:cxnChg>
        <pc:cxnChg chg="del mod">
          <ac:chgData name="Rojtas, Bryan" userId="S::rojtab01@montgomerycountymd.gov::a60dcf4e-1410-44cc-b587-faf94a8805c3" providerId="AD" clId="Web-{32FA44B2-4F9F-21D7-1FFB-C7F193AA4629}" dt="2022-04-07T01:25:33.854" v="652"/>
          <ac:cxnSpMkLst>
            <pc:docMk/>
            <pc:sldMk cId="2203193125" sldId="384"/>
            <ac:cxnSpMk id="26" creationId="{4395456F-E83D-44A0-931C-9A6E83161B0A}"/>
          </ac:cxnSpMkLst>
        </pc:cxnChg>
      </pc:sldChg>
      <pc:sldChg chg="delSp modSp">
        <pc:chgData name="Rojtas, Bryan" userId="S::rojtab01@montgomerycountymd.gov::a60dcf4e-1410-44cc-b587-faf94a8805c3" providerId="AD" clId="Web-{32FA44B2-4F9F-21D7-1FFB-C7F193AA4629}" dt="2022-04-07T01:11:28.676" v="559" actId="20577"/>
        <pc:sldMkLst>
          <pc:docMk/>
          <pc:sldMk cId="1534685772" sldId="385"/>
        </pc:sldMkLst>
        <pc:spChg chg="mod">
          <ac:chgData name="Rojtas, Bryan" userId="S::rojtab01@montgomerycountymd.gov::a60dcf4e-1410-44cc-b587-faf94a8805c3" providerId="AD" clId="Web-{32FA44B2-4F9F-21D7-1FFB-C7F193AA4629}" dt="2022-04-07T01:11:02.535" v="550" actId="20577"/>
          <ac:spMkLst>
            <pc:docMk/>
            <pc:sldMk cId="1534685772" sldId="385"/>
            <ac:spMk id="7" creationId="{B48B0DA7-33CC-469A-85B1-EF063F394B6A}"/>
          </ac:spMkLst>
        </pc:spChg>
        <pc:spChg chg="mod">
          <ac:chgData name="Rojtas, Bryan" userId="S::rojtab01@montgomerycountymd.gov::a60dcf4e-1410-44cc-b587-faf94a8805c3" providerId="AD" clId="Web-{32FA44B2-4F9F-21D7-1FFB-C7F193AA4629}" dt="2022-04-07T01:11:28.676" v="559" actId="20577"/>
          <ac:spMkLst>
            <pc:docMk/>
            <pc:sldMk cId="1534685772" sldId="385"/>
            <ac:spMk id="8" creationId="{3AB16B5C-6381-4C38-818D-AFB822AEE52C}"/>
          </ac:spMkLst>
        </pc:spChg>
        <pc:picChg chg="del mod">
          <ac:chgData name="Rojtas, Bryan" userId="S::rojtab01@montgomerycountymd.gov::a60dcf4e-1410-44cc-b587-faf94a8805c3" providerId="AD" clId="Web-{32FA44B2-4F9F-21D7-1FFB-C7F193AA4629}" dt="2022-04-07T01:03:41.137" v="432"/>
          <ac:picMkLst>
            <pc:docMk/>
            <pc:sldMk cId="1534685772" sldId="385"/>
            <ac:picMk id="4" creationId="{E6010485-863A-4DF7-851E-574939AD9C27}"/>
          </ac:picMkLst>
        </pc:picChg>
        <pc:picChg chg="mod">
          <ac:chgData name="Rojtas, Bryan" userId="S::rojtab01@montgomerycountymd.gov::a60dcf4e-1410-44cc-b587-faf94a8805c3" providerId="AD" clId="Web-{32FA44B2-4F9F-21D7-1FFB-C7F193AA4629}" dt="2022-04-07T01:03:50.168" v="435" actId="1076"/>
          <ac:picMkLst>
            <pc:docMk/>
            <pc:sldMk cId="1534685772" sldId="385"/>
            <ac:picMk id="5" creationId="{04ABA405-A2B1-46FD-A5BF-297C739DB7AD}"/>
          </ac:picMkLst>
        </pc:picChg>
      </pc:sldChg>
      <pc:sldChg chg="del">
        <pc:chgData name="Rojtas, Bryan" userId="S::rojtab01@montgomerycountymd.gov::a60dcf4e-1410-44cc-b587-faf94a8805c3" providerId="AD" clId="Web-{32FA44B2-4F9F-21D7-1FFB-C7F193AA4629}" dt="2022-04-07T00:50:01.623" v="180"/>
        <pc:sldMkLst>
          <pc:docMk/>
          <pc:sldMk cId="111076640" sldId="390"/>
        </pc:sldMkLst>
      </pc:sldChg>
      <pc:sldChg chg="addSp delSp modSp">
        <pc:chgData name="Rojtas, Bryan" userId="S::rojtab01@montgomerycountymd.gov::a60dcf4e-1410-44cc-b587-faf94a8805c3" providerId="AD" clId="Web-{32FA44B2-4F9F-21D7-1FFB-C7F193AA4629}" dt="2022-04-07T00:56:24.161" v="375" actId="20577"/>
        <pc:sldMkLst>
          <pc:docMk/>
          <pc:sldMk cId="809527852" sldId="393"/>
        </pc:sldMkLst>
        <pc:spChg chg="add mod">
          <ac:chgData name="Rojtas, Bryan" userId="S::rojtab01@montgomerycountymd.gov::a60dcf4e-1410-44cc-b587-faf94a8805c3" providerId="AD" clId="Web-{32FA44B2-4F9F-21D7-1FFB-C7F193AA4629}" dt="2022-04-07T00:56:24.161" v="375" actId="20577"/>
          <ac:spMkLst>
            <pc:docMk/>
            <pc:sldMk cId="809527852" sldId="393"/>
            <ac:spMk id="11" creationId="{0F659CFE-E8CC-D96C-E0BB-2C71E1C3C2F8}"/>
          </ac:spMkLst>
        </pc:spChg>
        <pc:picChg chg="mod">
          <ac:chgData name="Rojtas, Bryan" userId="S::rojtab01@montgomerycountymd.gov::a60dcf4e-1410-44cc-b587-faf94a8805c3" providerId="AD" clId="Web-{32FA44B2-4F9F-21D7-1FFB-C7F193AA4629}" dt="2022-04-07T00:55:19.097" v="305" actId="1076"/>
          <ac:picMkLst>
            <pc:docMk/>
            <pc:sldMk cId="809527852" sldId="393"/>
            <ac:picMk id="4" creationId="{7ED09948-2FFD-4879-85A9-D7F5FA30162A}"/>
          </ac:picMkLst>
        </pc:picChg>
        <pc:picChg chg="add mod">
          <ac:chgData name="Rojtas, Bryan" userId="S::rojtab01@montgomerycountymd.gov::a60dcf4e-1410-44cc-b587-faf94a8805c3" providerId="AD" clId="Web-{32FA44B2-4F9F-21D7-1FFB-C7F193AA4629}" dt="2022-04-07T00:55:24.972" v="306" actId="1076"/>
          <ac:picMkLst>
            <pc:docMk/>
            <pc:sldMk cId="809527852" sldId="393"/>
            <ac:picMk id="7" creationId="{8017877D-650F-49DD-F94F-8B3DB0F41F02}"/>
          </ac:picMkLst>
        </pc:picChg>
        <pc:picChg chg="add del">
          <ac:chgData name="Rojtas, Bryan" userId="S::rojtab01@montgomerycountymd.gov::a60dcf4e-1410-44cc-b587-faf94a8805c3" providerId="AD" clId="Web-{32FA44B2-4F9F-21D7-1FFB-C7F193AA4629}" dt="2022-04-07T00:54:59.143" v="301"/>
          <ac:picMkLst>
            <pc:docMk/>
            <pc:sldMk cId="809527852" sldId="393"/>
            <ac:picMk id="9" creationId="{EC60D5C5-C507-2C82-0290-26846856E62D}"/>
          </ac:picMkLst>
        </pc:picChg>
      </pc:sldChg>
      <pc:sldChg chg="modSp">
        <pc:chgData name="Rojtas, Bryan" userId="S::rojtab01@montgomerycountymd.gov::a60dcf4e-1410-44cc-b587-faf94a8805c3" providerId="AD" clId="Web-{32FA44B2-4F9F-21D7-1FFB-C7F193AA4629}" dt="2022-04-07T00:37:54.562" v="24" actId="20577"/>
        <pc:sldMkLst>
          <pc:docMk/>
          <pc:sldMk cId="1565925412" sldId="395"/>
        </pc:sldMkLst>
        <pc:spChg chg="mod">
          <ac:chgData name="Rojtas, Bryan" userId="S::rojtab01@montgomerycountymd.gov::a60dcf4e-1410-44cc-b587-faf94a8805c3" providerId="AD" clId="Web-{32FA44B2-4F9F-21D7-1FFB-C7F193AA4629}" dt="2022-04-07T00:37:54.562" v="24" actId="20577"/>
          <ac:spMkLst>
            <pc:docMk/>
            <pc:sldMk cId="1565925412" sldId="395"/>
            <ac:spMk id="11" creationId="{3EB5C95F-BEF3-4A82-9DC4-850194E89D4F}"/>
          </ac:spMkLst>
        </pc:spChg>
      </pc:sldChg>
      <pc:sldChg chg="modSp">
        <pc:chgData name="Rojtas, Bryan" userId="S::rojtab01@montgomerycountymd.gov::a60dcf4e-1410-44cc-b587-faf94a8805c3" providerId="AD" clId="Web-{32FA44B2-4F9F-21D7-1FFB-C7F193AA4629}" dt="2022-04-07T00:49:31.622" v="179" actId="20577"/>
        <pc:sldMkLst>
          <pc:docMk/>
          <pc:sldMk cId="2918811268" sldId="430"/>
        </pc:sldMkLst>
        <pc:spChg chg="mod">
          <ac:chgData name="Rojtas, Bryan" userId="S::rojtab01@montgomerycountymd.gov::a60dcf4e-1410-44cc-b587-faf94a8805c3" providerId="AD" clId="Web-{32FA44B2-4F9F-21D7-1FFB-C7F193AA4629}" dt="2022-04-07T00:49:31.622" v="179" actId="20577"/>
          <ac:spMkLst>
            <pc:docMk/>
            <pc:sldMk cId="2918811268" sldId="430"/>
            <ac:spMk id="2" creationId="{41DE29A2-5A03-4E67-AFDD-2C2025369A4B}"/>
          </ac:spMkLst>
        </pc:spChg>
      </pc:sldChg>
      <pc:sldChg chg="addSp delSp modSp">
        <pc:chgData name="Rojtas, Bryan" userId="S::rojtab01@montgomerycountymd.gov::a60dcf4e-1410-44cc-b587-faf94a8805c3" providerId="AD" clId="Web-{32FA44B2-4F9F-21D7-1FFB-C7F193AA4629}" dt="2022-04-07T00:48:52.403" v="176" actId="1076"/>
        <pc:sldMkLst>
          <pc:docMk/>
          <pc:sldMk cId="195389317" sldId="452"/>
        </pc:sldMkLst>
        <pc:spChg chg="add mod">
          <ac:chgData name="Rojtas, Bryan" userId="S::rojtab01@montgomerycountymd.gov::a60dcf4e-1410-44cc-b587-faf94a8805c3" providerId="AD" clId="Web-{32FA44B2-4F9F-21D7-1FFB-C7F193AA4629}" dt="2022-04-07T00:46:01.009" v="167" actId="14100"/>
          <ac:spMkLst>
            <pc:docMk/>
            <pc:sldMk cId="195389317" sldId="452"/>
            <ac:spMk id="3" creationId="{F692E457-A52A-BDAE-DE36-F3F32450D1C0}"/>
          </ac:spMkLst>
        </pc:spChg>
        <pc:picChg chg="add mod">
          <ac:chgData name="Rojtas, Bryan" userId="S::rojtab01@montgomerycountymd.gov::a60dcf4e-1410-44cc-b587-faf94a8805c3" providerId="AD" clId="Web-{32FA44B2-4F9F-21D7-1FFB-C7F193AA4629}" dt="2022-04-07T00:48:49.809" v="175" actId="1076"/>
          <ac:picMkLst>
            <pc:docMk/>
            <pc:sldMk cId="195389317" sldId="452"/>
            <ac:picMk id="5" creationId="{206A2B8D-29BE-9B32-A40D-4DA0D7944183}"/>
          </ac:picMkLst>
        </pc:picChg>
        <pc:picChg chg="mod">
          <ac:chgData name="Rojtas, Bryan" userId="S::rojtab01@montgomerycountymd.gov::a60dcf4e-1410-44cc-b587-faf94a8805c3" providerId="AD" clId="Web-{32FA44B2-4F9F-21D7-1FFB-C7F193AA4629}" dt="2022-04-07T00:48:52.403" v="176" actId="1076"/>
          <ac:picMkLst>
            <pc:docMk/>
            <pc:sldMk cId="195389317" sldId="452"/>
            <ac:picMk id="12" creationId="{EB8F3A8D-77AA-4B33-B81B-F6FE6D07A204}"/>
          </ac:picMkLst>
        </pc:picChg>
        <pc:cxnChg chg="del">
          <ac:chgData name="Rojtas, Bryan" userId="S::rojtab01@montgomerycountymd.gov::a60dcf4e-1410-44cc-b587-faf94a8805c3" providerId="AD" clId="Web-{32FA44B2-4F9F-21D7-1FFB-C7F193AA4629}" dt="2022-04-07T00:46:40.916" v="173"/>
          <ac:cxnSpMkLst>
            <pc:docMk/>
            <pc:sldMk cId="195389317" sldId="452"/>
            <ac:cxnSpMk id="11" creationId="{4FB49D8E-3805-46AF-BDB4-E1A5AA7E5BD8}"/>
          </ac:cxnSpMkLst>
        </pc:cxnChg>
      </pc:sldChg>
      <pc:sldChg chg="addSp delSp modSp ord">
        <pc:chgData name="Rojtas, Bryan" userId="S::rojtab01@montgomerycountymd.gov::a60dcf4e-1410-44cc-b587-faf94a8805c3" providerId="AD" clId="Web-{32FA44B2-4F9F-21D7-1FFB-C7F193AA4629}" dt="2022-04-07T00:53:51.049" v="297" actId="20577"/>
        <pc:sldMkLst>
          <pc:docMk/>
          <pc:sldMk cId="2197363701" sldId="455"/>
        </pc:sldMkLst>
        <pc:spChg chg="add mod ord">
          <ac:chgData name="Rojtas, Bryan" userId="S::rojtab01@montgomerycountymd.gov::a60dcf4e-1410-44cc-b587-faf94a8805c3" providerId="AD" clId="Web-{32FA44B2-4F9F-21D7-1FFB-C7F193AA4629}" dt="2022-04-07T00:53:51.049" v="297" actId="20577"/>
          <ac:spMkLst>
            <pc:docMk/>
            <pc:sldMk cId="2197363701" sldId="455"/>
            <ac:spMk id="7" creationId="{8D711546-CE88-0673-72FF-29DDB03D7670}"/>
          </ac:spMkLst>
        </pc:spChg>
        <pc:picChg chg="del mod">
          <ac:chgData name="Rojtas, Bryan" userId="S::rojtab01@montgomerycountymd.gov::a60dcf4e-1410-44cc-b587-faf94a8805c3" providerId="AD" clId="Web-{32FA44B2-4F9F-21D7-1FFB-C7F193AA4629}" dt="2022-04-07T00:52:46.282" v="256"/>
          <ac:picMkLst>
            <pc:docMk/>
            <pc:sldMk cId="2197363701" sldId="455"/>
            <ac:picMk id="5" creationId="{2C7338AA-4BEB-4420-9091-43BFB442B208}"/>
          </ac:picMkLst>
        </pc:picChg>
        <pc:picChg chg="add mod">
          <ac:chgData name="Rojtas, Bryan" userId="S::rojtab01@montgomerycountymd.gov::a60dcf4e-1410-44cc-b587-faf94a8805c3" providerId="AD" clId="Web-{32FA44B2-4F9F-21D7-1FFB-C7F193AA4629}" dt="2022-04-07T00:52:58.266" v="258" actId="14100"/>
          <ac:picMkLst>
            <pc:docMk/>
            <pc:sldMk cId="2197363701" sldId="455"/>
            <ac:picMk id="8" creationId="{E5DCC26F-603D-C13F-B151-3BBC78B5B5E1}"/>
          </ac:picMkLst>
        </pc:picChg>
      </pc:sldChg>
      <pc:sldChg chg="delSp modSp add replId">
        <pc:chgData name="Rojtas, Bryan" userId="S::rojtab01@montgomerycountymd.gov::a60dcf4e-1410-44cc-b587-faf94a8805c3" providerId="AD" clId="Web-{32FA44B2-4F9F-21D7-1FFB-C7F193AA4629}" dt="2022-04-07T01:09:57.815" v="489" actId="1076"/>
        <pc:sldMkLst>
          <pc:docMk/>
          <pc:sldMk cId="1820805025" sldId="460"/>
        </pc:sldMkLst>
        <pc:spChg chg="mod">
          <ac:chgData name="Rojtas, Bryan" userId="S::rojtab01@montgomerycountymd.gov::a60dcf4e-1410-44cc-b587-faf94a8805c3" providerId="AD" clId="Web-{32FA44B2-4F9F-21D7-1FFB-C7F193AA4629}" dt="2022-04-07T01:08:54.033" v="476" actId="1076"/>
          <ac:spMkLst>
            <pc:docMk/>
            <pc:sldMk cId="1820805025" sldId="460"/>
            <ac:spMk id="6" creationId="{A3A77D5B-982A-4736-89B0-A3C84CA68CDF}"/>
          </ac:spMkLst>
        </pc:spChg>
        <pc:spChg chg="mod">
          <ac:chgData name="Rojtas, Bryan" userId="S::rojtab01@montgomerycountymd.gov::a60dcf4e-1410-44cc-b587-faf94a8805c3" providerId="AD" clId="Web-{32FA44B2-4F9F-21D7-1FFB-C7F193AA4629}" dt="2022-04-07T01:08:39.877" v="473" actId="14100"/>
          <ac:spMkLst>
            <pc:docMk/>
            <pc:sldMk cId="1820805025" sldId="460"/>
            <ac:spMk id="7" creationId="{B48B0DA7-33CC-469A-85B1-EF063F394B6A}"/>
          </ac:spMkLst>
        </pc:spChg>
        <pc:spChg chg="mod ord">
          <ac:chgData name="Rojtas, Bryan" userId="S::rojtab01@montgomerycountymd.gov::a60dcf4e-1410-44cc-b587-faf94a8805c3" providerId="AD" clId="Web-{32FA44B2-4F9F-21D7-1FFB-C7F193AA4629}" dt="2022-04-07T01:09:57.815" v="489" actId="1076"/>
          <ac:spMkLst>
            <pc:docMk/>
            <pc:sldMk cId="1820805025" sldId="460"/>
            <ac:spMk id="8" creationId="{3AB16B5C-6381-4C38-818D-AFB822AEE52C}"/>
          </ac:spMkLst>
        </pc:spChg>
        <pc:picChg chg="mod">
          <ac:chgData name="Rojtas, Bryan" userId="S::rojtab01@montgomerycountymd.gov::a60dcf4e-1410-44cc-b587-faf94a8805c3" providerId="AD" clId="Web-{32FA44B2-4F9F-21D7-1FFB-C7F193AA4629}" dt="2022-04-07T01:09:35.081" v="484" actId="1076"/>
          <ac:picMkLst>
            <pc:docMk/>
            <pc:sldMk cId="1820805025" sldId="460"/>
            <ac:picMk id="4" creationId="{E6010485-863A-4DF7-851E-574939AD9C27}"/>
          </ac:picMkLst>
        </pc:picChg>
        <pc:picChg chg="del">
          <ac:chgData name="Rojtas, Bryan" userId="S::rojtab01@montgomerycountymd.gov::a60dcf4e-1410-44cc-b587-faf94a8805c3" providerId="AD" clId="Web-{32FA44B2-4F9F-21D7-1FFB-C7F193AA4629}" dt="2022-04-07T01:08:33.080" v="472"/>
          <ac:picMkLst>
            <pc:docMk/>
            <pc:sldMk cId="1820805025" sldId="460"/>
            <ac:picMk id="5" creationId="{04ABA405-A2B1-46FD-A5BF-297C739DB7AD}"/>
          </ac:picMkLst>
        </pc:picChg>
      </pc:sldChg>
      <pc:sldChg chg="addSp delSp modSp add replId">
        <pc:chgData name="Rojtas, Bryan" userId="S::rojtab01@montgomerycountymd.gov::a60dcf4e-1410-44cc-b587-faf94a8805c3" providerId="AD" clId="Web-{32FA44B2-4F9F-21D7-1FFB-C7F193AA4629}" dt="2022-04-07T01:19:19.013" v="630"/>
        <pc:sldMkLst>
          <pc:docMk/>
          <pc:sldMk cId="1805030081" sldId="461"/>
        </pc:sldMkLst>
        <pc:spChg chg="mod">
          <ac:chgData name="Rojtas, Bryan" userId="S::rojtab01@montgomerycountymd.gov::a60dcf4e-1410-44cc-b587-faf94a8805c3" providerId="AD" clId="Web-{32FA44B2-4F9F-21D7-1FFB-C7F193AA4629}" dt="2022-04-07T01:16:52.385" v="596" actId="14100"/>
          <ac:spMkLst>
            <pc:docMk/>
            <pc:sldMk cId="1805030081" sldId="461"/>
            <ac:spMk id="13" creationId="{544623FE-A7DF-4FDA-BF52-CE8515A9E504}"/>
          </ac:spMkLst>
        </pc:spChg>
        <pc:spChg chg="mod">
          <ac:chgData name="Rojtas, Bryan" userId="S::rojtab01@montgomerycountymd.gov::a60dcf4e-1410-44cc-b587-faf94a8805c3" providerId="AD" clId="Web-{32FA44B2-4F9F-21D7-1FFB-C7F193AA4629}" dt="2022-04-07T01:19:09.013" v="627" actId="14100"/>
          <ac:spMkLst>
            <pc:docMk/>
            <pc:sldMk cId="1805030081" sldId="461"/>
            <ac:spMk id="16" creationId="{0D74AE04-1E7F-4C94-B169-E35CCCFAE6C3}"/>
          </ac:spMkLst>
        </pc:spChg>
        <pc:spChg chg="add mod">
          <ac:chgData name="Rojtas, Bryan" userId="S::rojtab01@montgomerycountymd.gov::a60dcf4e-1410-44cc-b587-faf94a8805c3" providerId="AD" clId="Web-{32FA44B2-4F9F-21D7-1FFB-C7F193AA4629}" dt="2022-04-07T01:17:28.136" v="602" actId="20577"/>
          <ac:spMkLst>
            <pc:docMk/>
            <pc:sldMk cId="1805030081" sldId="461"/>
            <ac:spMk id="22" creationId="{F608D68D-C602-9396-893E-4418C67C5E8B}"/>
          </ac:spMkLst>
        </pc:spChg>
        <pc:spChg chg="mod">
          <ac:chgData name="Rojtas, Bryan" userId="S::rojtab01@montgomerycountymd.gov::a60dcf4e-1410-44cc-b587-faf94a8805c3" providerId="AD" clId="Web-{32FA44B2-4F9F-21D7-1FFB-C7F193AA4629}" dt="2022-04-07T01:15:04.649" v="570" actId="1076"/>
          <ac:spMkLst>
            <pc:docMk/>
            <pc:sldMk cId="1805030081" sldId="461"/>
            <ac:spMk id="29" creationId="{A19FE36D-B9F3-4FA4-BE93-F308F8A635B8}"/>
          </ac:spMkLst>
        </pc:spChg>
        <pc:spChg chg="del">
          <ac:chgData name="Rojtas, Bryan" userId="S::rojtab01@montgomerycountymd.gov::a60dcf4e-1410-44cc-b587-faf94a8805c3" providerId="AD" clId="Web-{32FA44B2-4F9F-21D7-1FFB-C7F193AA4629}" dt="2022-04-07T01:19:16.981" v="629"/>
          <ac:spMkLst>
            <pc:docMk/>
            <pc:sldMk cId="1805030081" sldId="461"/>
            <ac:spMk id="33" creationId="{08351446-07B6-4487-821F-1ABC75787E8D}"/>
          </ac:spMkLst>
        </pc:spChg>
        <pc:spChg chg="del">
          <ac:chgData name="Rojtas, Bryan" userId="S::rojtab01@montgomerycountymd.gov::a60dcf4e-1410-44cc-b587-faf94a8805c3" providerId="AD" clId="Web-{32FA44B2-4F9F-21D7-1FFB-C7F193AA4629}" dt="2022-04-07T01:16:10.806" v="582"/>
          <ac:spMkLst>
            <pc:docMk/>
            <pc:sldMk cId="1805030081" sldId="461"/>
            <ac:spMk id="37" creationId="{6FAD5EDE-4002-4E99-93E0-617FC060F62E}"/>
          </ac:spMkLst>
        </pc:spChg>
        <pc:spChg chg="del">
          <ac:chgData name="Rojtas, Bryan" userId="S::rojtab01@montgomerycountymd.gov::a60dcf4e-1410-44cc-b587-faf94a8805c3" providerId="AD" clId="Web-{32FA44B2-4F9F-21D7-1FFB-C7F193AA4629}" dt="2022-04-07T01:16:08.775" v="581"/>
          <ac:spMkLst>
            <pc:docMk/>
            <pc:sldMk cId="1805030081" sldId="461"/>
            <ac:spMk id="42" creationId="{11E16BF4-730B-4864-A4CD-C458C647142F}"/>
          </ac:spMkLst>
        </pc:spChg>
        <pc:spChg chg="mod">
          <ac:chgData name="Rojtas, Bryan" userId="S::rojtab01@montgomerycountymd.gov::a60dcf4e-1410-44cc-b587-faf94a8805c3" providerId="AD" clId="Web-{32FA44B2-4F9F-21D7-1FFB-C7F193AA4629}" dt="2022-04-07T01:15:50.118" v="578" actId="14100"/>
          <ac:spMkLst>
            <pc:docMk/>
            <pc:sldMk cId="1805030081" sldId="461"/>
            <ac:spMk id="46" creationId="{686BAA58-CBD0-48D9-9CCA-E584BFD9DC15}"/>
          </ac:spMkLst>
        </pc:spChg>
        <pc:picChg chg="mod ord">
          <ac:chgData name="Rojtas, Bryan" userId="S::rojtab01@montgomerycountymd.gov::a60dcf4e-1410-44cc-b587-faf94a8805c3" providerId="AD" clId="Web-{32FA44B2-4F9F-21D7-1FFB-C7F193AA4629}" dt="2022-04-07T01:15:16.118" v="573" actId="1076"/>
          <ac:picMkLst>
            <pc:docMk/>
            <pc:sldMk cId="1805030081" sldId="461"/>
            <ac:picMk id="6" creationId="{0F1D1C93-D985-7490-DCEC-27CDCC3A7C04}"/>
          </ac:picMkLst>
        </pc:picChg>
        <pc:cxnChg chg="mod">
          <ac:chgData name="Rojtas, Bryan" userId="S::rojtab01@montgomerycountymd.gov::a60dcf4e-1410-44cc-b587-faf94a8805c3" providerId="AD" clId="Web-{32FA44B2-4F9F-21D7-1FFB-C7F193AA4629}" dt="2022-04-07T01:17:37.636" v="603" actId="1076"/>
          <ac:cxnSpMkLst>
            <pc:docMk/>
            <pc:sldMk cId="1805030081" sldId="461"/>
            <ac:cxnSpMk id="15" creationId="{A971DE4D-A78A-4FA9-9B17-D3A7E703D7EB}"/>
          </ac:cxnSpMkLst>
        </pc:cxnChg>
        <pc:cxnChg chg="mod">
          <ac:chgData name="Rojtas, Bryan" userId="S::rojtab01@montgomerycountymd.gov::a60dcf4e-1410-44cc-b587-faf94a8805c3" providerId="AD" clId="Web-{32FA44B2-4F9F-21D7-1FFB-C7F193AA4629}" dt="2022-04-07T01:19:09.013" v="627" actId="14100"/>
          <ac:cxnSpMkLst>
            <pc:docMk/>
            <pc:sldMk cId="1805030081" sldId="461"/>
            <ac:cxnSpMk id="17" creationId="{FE216344-4C73-44A4-9B5E-B7E58C2373F5}"/>
          </ac:cxnSpMkLst>
        </pc:cxnChg>
        <pc:cxnChg chg="del mod">
          <ac:chgData name="Rojtas, Bryan" userId="S::rojtab01@montgomerycountymd.gov::a60dcf4e-1410-44cc-b587-faf94a8805c3" providerId="AD" clId="Web-{32FA44B2-4F9F-21D7-1FFB-C7F193AA4629}" dt="2022-04-07T01:18:38.637" v="611"/>
          <ac:cxnSpMkLst>
            <pc:docMk/>
            <pc:sldMk cId="1805030081" sldId="461"/>
            <ac:cxnSpMk id="21" creationId="{F559B36D-8183-4F66-BBE2-FD7F6A167BEB}"/>
          </ac:cxnSpMkLst>
        </pc:cxnChg>
        <pc:cxnChg chg="del mod">
          <ac:chgData name="Rojtas, Bryan" userId="S::rojtab01@montgomerycountymd.gov::a60dcf4e-1410-44cc-b587-faf94a8805c3" providerId="AD" clId="Web-{32FA44B2-4F9F-21D7-1FFB-C7F193AA4629}" dt="2022-04-07T01:19:15.606" v="628"/>
          <ac:cxnSpMkLst>
            <pc:docMk/>
            <pc:sldMk cId="1805030081" sldId="461"/>
            <ac:cxnSpMk id="23" creationId="{BF23D867-68F1-4C7A-9AE7-44A32A17ABFC}"/>
          </ac:cxnSpMkLst>
        </pc:cxnChg>
        <pc:cxnChg chg="add mod">
          <ac:chgData name="Rojtas, Bryan" userId="S::rojtab01@montgomerycountymd.gov::a60dcf4e-1410-44cc-b587-faf94a8805c3" providerId="AD" clId="Web-{32FA44B2-4F9F-21D7-1FFB-C7F193AA4629}" dt="2022-04-07T01:18:03.464" v="608" actId="14100"/>
          <ac:cxnSpMkLst>
            <pc:docMk/>
            <pc:sldMk cId="1805030081" sldId="461"/>
            <ac:cxnSpMk id="24" creationId="{0A6D9D70-965D-3BEC-AA76-7C17F8C85458}"/>
          </ac:cxnSpMkLst>
        </pc:cxnChg>
        <pc:cxnChg chg="mod">
          <ac:chgData name="Rojtas, Bryan" userId="S::rojtab01@montgomerycountymd.gov::a60dcf4e-1410-44cc-b587-faf94a8805c3" providerId="AD" clId="Web-{32FA44B2-4F9F-21D7-1FFB-C7F193AA4629}" dt="2022-04-07T01:15:09.946" v="571" actId="14100"/>
          <ac:cxnSpMkLst>
            <pc:docMk/>
            <pc:sldMk cId="1805030081" sldId="461"/>
            <ac:cxnSpMk id="30" creationId="{7DC55E1B-5F05-4CFF-B4DB-B6BE5CB1AF5B}"/>
          </ac:cxnSpMkLst>
        </pc:cxnChg>
        <pc:cxnChg chg="del mod">
          <ac:chgData name="Rojtas, Bryan" userId="S::rojtab01@montgomerycountymd.gov::a60dcf4e-1410-44cc-b587-faf94a8805c3" providerId="AD" clId="Web-{32FA44B2-4F9F-21D7-1FFB-C7F193AA4629}" dt="2022-04-07T01:19:19.013" v="630"/>
          <ac:cxnSpMkLst>
            <pc:docMk/>
            <pc:sldMk cId="1805030081" sldId="461"/>
            <ac:cxnSpMk id="34" creationId="{FDCF9578-9AEF-4B57-9237-0124565B8BCD}"/>
          </ac:cxnSpMkLst>
        </pc:cxnChg>
        <pc:cxnChg chg="del mod">
          <ac:chgData name="Rojtas, Bryan" userId="S::rojtab01@montgomerycountymd.gov::a60dcf4e-1410-44cc-b587-faf94a8805c3" providerId="AD" clId="Web-{32FA44B2-4F9F-21D7-1FFB-C7F193AA4629}" dt="2022-04-07T01:16:12.447" v="583"/>
          <ac:cxnSpMkLst>
            <pc:docMk/>
            <pc:sldMk cId="1805030081" sldId="461"/>
            <ac:cxnSpMk id="38" creationId="{7F89E206-AA88-46E0-B1F5-6E572E088DCF}"/>
          </ac:cxnSpMkLst>
        </pc:cxnChg>
        <pc:cxnChg chg="del mod">
          <ac:chgData name="Rojtas, Bryan" userId="S::rojtab01@montgomerycountymd.gov::a60dcf4e-1410-44cc-b587-faf94a8805c3" providerId="AD" clId="Web-{32FA44B2-4F9F-21D7-1FFB-C7F193AA4629}" dt="2022-04-07T01:16:06.525" v="580"/>
          <ac:cxnSpMkLst>
            <pc:docMk/>
            <pc:sldMk cId="1805030081" sldId="461"/>
            <ac:cxnSpMk id="43" creationId="{A561A4CA-4D22-4C4E-8F74-62503A35BACC}"/>
          </ac:cxnSpMkLst>
        </pc:cxnChg>
        <pc:cxnChg chg="mod">
          <ac:chgData name="Rojtas, Bryan" userId="S::rojtab01@montgomerycountymd.gov::a60dcf4e-1410-44cc-b587-faf94a8805c3" providerId="AD" clId="Web-{32FA44B2-4F9F-21D7-1FFB-C7F193AA4629}" dt="2022-04-07T01:15:56.150" v="579" actId="14100"/>
          <ac:cxnSpMkLst>
            <pc:docMk/>
            <pc:sldMk cId="1805030081" sldId="461"/>
            <ac:cxnSpMk id="47" creationId="{D81463C3-74FC-44B8-9AD2-CA3762A34F57}"/>
          </ac:cxnSpMkLst>
        </pc:cxnChg>
      </pc:sldChg>
    </pc:docChg>
  </pc:docChgLst>
  <pc:docChgLst>
    <pc:chgData name="Rojtas, Bryan" userId="S::rojtab01@montgomerycountymd.gov::a60dcf4e-1410-44cc-b587-faf94a8805c3" providerId="AD" clId="Web-{34EC4F2B-ABA0-3F30-2835-1271C69D4637}"/>
    <pc:docChg chg="addSld delSld modSld">
      <pc:chgData name="Rojtas, Bryan" userId="S::rojtab01@montgomerycountymd.gov::a60dcf4e-1410-44cc-b587-faf94a8805c3" providerId="AD" clId="Web-{34EC4F2B-ABA0-3F30-2835-1271C69D4637}" dt="2022-04-06T19:34:28.539" v="61" actId="1076"/>
      <pc:docMkLst>
        <pc:docMk/>
      </pc:docMkLst>
      <pc:sldChg chg="modSp">
        <pc:chgData name="Rojtas, Bryan" userId="S::rojtab01@montgomerycountymd.gov::a60dcf4e-1410-44cc-b587-faf94a8805c3" providerId="AD" clId="Web-{34EC4F2B-ABA0-3F30-2835-1271C69D4637}" dt="2022-04-06T19:30:00.209" v="44" actId="20577"/>
        <pc:sldMkLst>
          <pc:docMk/>
          <pc:sldMk cId="1808235809" sldId="362"/>
        </pc:sldMkLst>
        <pc:spChg chg="mod">
          <ac:chgData name="Rojtas, Bryan" userId="S::rojtab01@montgomerycountymd.gov::a60dcf4e-1410-44cc-b587-faf94a8805c3" providerId="AD" clId="Web-{34EC4F2B-ABA0-3F30-2835-1271C69D4637}" dt="2022-04-06T19:30:00.209" v="44" actId="20577"/>
          <ac:spMkLst>
            <pc:docMk/>
            <pc:sldMk cId="1808235809" sldId="362"/>
            <ac:spMk id="3" creationId="{F844B0AB-A4EE-4CEB-96B3-35A29F344AB6}"/>
          </ac:spMkLst>
        </pc:spChg>
      </pc:sldChg>
      <pc:sldChg chg="modSp">
        <pc:chgData name="Rojtas, Bryan" userId="S::rojtab01@montgomerycountymd.gov::a60dcf4e-1410-44cc-b587-faf94a8805c3" providerId="AD" clId="Web-{34EC4F2B-ABA0-3F30-2835-1271C69D4637}" dt="2022-04-06T19:27:49.739" v="29" actId="20577"/>
        <pc:sldMkLst>
          <pc:docMk/>
          <pc:sldMk cId="3461048080" sldId="363"/>
        </pc:sldMkLst>
        <pc:spChg chg="mod">
          <ac:chgData name="Rojtas, Bryan" userId="S::rojtab01@montgomerycountymd.gov::a60dcf4e-1410-44cc-b587-faf94a8805c3" providerId="AD" clId="Web-{34EC4F2B-ABA0-3F30-2835-1271C69D4637}" dt="2022-04-06T19:27:49.739" v="29" actId="20577"/>
          <ac:spMkLst>
            <pc:docMk/>
            <pc:sldMk cId="3461048080" sldId="363"/>
            <ac:spMk id="3" creationId="{C568A23E-CC65-417D-AC8A-2DC80E315889}"/>
          </ac:spMkLst>
        </pc:spChg>
      </pc:sldChg>
      <pc:sldChg chg="addSp modSp">
        <pc:chgData name="Rojtas, Bryan" userId="S::rojtab01@montgomerycountymd.gov::a60dcf4e-1410-44cc-b587-faf94a8805c3" providerId="AD" clId="Web-{34EC4F2B-ABA0-3F30-2835-1271C69D4637}" dt="2022-04-06T19:28:47.708" v="37" actId="1076"/>
        <pc:sldMkLst>
          <pc:docMk/>
          <pc:sldMk cId="1892640464" sldId="381"/>
        </pc:sldMkLst>
        <pc:spChg chg="add mod">
          <ac:chgData name="Rojtas, Bryan" userId="S::rojtab01@montgomerycountymd.gov::a60dcf4e-1410-44cc-b587-faf94a8805c3" providerId="AD" clId="Web-{34EC4F2B-ABA0-3F30-2835-1271C69D4637}" dt="2022-04-06T19:28:31.520" v="31" actId="1076"/>
          <ac:spMkLst>
            <pc:docMk/>
            <pc:sldMk cId="1892640464" sldId="381"/>
            <ac:spMk id="5" creationId="{08FE9BCC-9FE3-AD97-A0E2-9F52CEA53F6D}"/>
          </ac:spMkLst>
        </pc:spChg>
        <pc:spChg chg="add mod">
          <ac:chgData name="Rojtas, Bryan" userId="S::rojtab01@montgomerycountymd.gov::a60dcf4e-1410-44cc-b587-faf94a8805c3" providerId="AD" clId="Web-{34EC4F2B-ABA0-3F30-2835-1271C69D4637}" dt="2022-04-06T19:28:35.880" v="33" actId="1076"/>
          <ac:spMkLst>
            <pc:docMk/>
            <pc:sldMk cId="1892640464" sldId="381"/>
            <ac:spMk id="20" creationId="{F773C6A4-0115-2E1F-42C3-0B42924A9913}"/>
          </ac:spMkLst>
        </pc:spChg>
        <pc:spChg chg="add mod">
          <ac:chgData name="Rojtas, Bryan" userId="S::rojtab01@montgomerycountymd.gov::a60dcf4e-1410-44cc-b587-faf94a8805c3" providerId="AD" clId="Web-{34EC4F2B-ABA0-3F30-2835-1271C69D4637}" dt="2022-04-06T19:28:42.427" v="35" actId="1076"/>
          <ac:spMkLst>
            <pc:docMk/>
            <pc:sldMk cId="1892640464" sldId="381"/>
            <ac:spMk id="22" creationId="{43C14CA9-4BD9-A546-C3F2-C61A9F6E295F}"/>
          </ac:spMkLst>
        </pc:spChg>
        <pc:spChg chg="add mod">
          <ac:chgData name="Rojtas, Bryan" userId="S::rojtab01@montgomerycountymd.gov::a60dcf4e-1410-44cc-b587-faf94a8805c3" providerId="AD" clId="Web-{34EC4F2B-ABA0-3F30-2835-1271C69D4637}" dt="2022-04-06T19:28:47.708" v="37" actId="1076"/>
          <ac:spMkLst>
            <pc:docMk/>
            <pc:sldMk cId="1892640464" sldId="381"/>
            <ac:spMk id="24" creationId="{7368A088-63FA-77F2-436F-7FDA80BBEC1C}"/>
          </ac:spMkLst>
        </pc:spChg>
      </pc:sldChg>
      <pc:sldChg chg="delSp modSp">
        <pc:chgData name="Rojtas, Bryan" userId="S::rojtab01@montgomerycountymd.gov::a60dcf4e-1410-44cc-b587-faf94a8805c3" providerId="AD" clId="Web-{34EC4F2B-ABA0-3F30-2835-1271C69D4637}" dt="2022-04-06T19:33:28.945" v="60" actId="20577"/>
        <pc:sldMkLst>
          <pc:docMk/>
          <pc:sldMk cId="111076640" sldId="390"/>
        </pc:sldMkLst>
        <pc:spChg chg="mod">
          <ac:chgData name="Rojtas, Bryan" userId="S::rojtab01@montgomerycountymd.gov::a60dcf4e-1410-44cc-b587-faf94a8805c3" providerId="AD" clId="Web-{34EC4F2B-ABA0-3F30-2835-1271C69D4637}" dt="2022-04-06T19:33:09.351" v="57" actId="20577"/>
          <ac:spMkLst>
            <pc:docMk/>
            <pc:sldMk cId="111076640" sldId="390"/>
            <ac:spMk id="12" creationId="{1C1BB290-328C-436A-9DB6-9C800057BD1A}"/>
          </ac:spMkLst>
        </pc:spChg>
        <pc:spChg chg="mod">
          <ac:chgData name="Rojtas, Bryan" userId="S::rojtab01@montgomerycountymd.gov::a60dcf4e-1410-44cc-b587-faf94a8805c3" providerId="AD" clId="Web-{34EC4F2B-ABA0-3F30-2835-1271C69D4637}" dt="2022-04-06T19:33:28.945" v="60" actId="20577"/>
          <ac:spMkLst>
            <pc:docMk/>
            <pc:sldMk cId="111076640" sldId="390"/>
            <ac:spMk id="17" creationId="{65C822F5-FAAD-4471-927E-2EF63514B271}"/>
          </ac:spMkLst>
        </pc:spChg>
        <pc:picChg chg="del">
          <ac:chgData name="Rojtas, Bryan" userId="S::rojtab01@montgomerycountymd.gov::a60dcf4e-1410-44cc-b587-faf94a8805c3" providerId="AD" clId="Web-{34EC4F2B-ABA0-3F30-2835-1271C69D4637}" dt="2022-04-06T19:33:15.242" v="59"/>
          <ac:picMkLst>
            <pc:docMk/>
            <pc:sldMk cId="111076640" sldId="390"/>
            <ac:picMk id="18" creationId="{01204C27-92C4-4303-AC04-30CBD5BC7807}"/>
          </ac:picMkLst>
        </pc:picChg>
        <pc:picChg chg="del">
          <ac:chgData name="Rojtas, Bryan" userId="S::rojtab01@montgomerycountymd.gov::a60dcf4e-1410-44cc-b587-faf94a8805c3" providerId="AD" clId="Web-{34EC4F2B-ABA0-3F30-2835-1271C69D4637}" dt="2022-04-06T19:33:12.492" v="58"/>
          <ac:picMkLst>
            <pc:docMk/>
            <pc:sldMk cId="111076640" sldId="390"/>
            <ac:picMk id="19" creationId="{AB4D7368-D9B0-43EA-BEDE-1D841CC3A1ED}"/>
          </ac:picMkLst>
        </pc:picChg>
      </pc:sldChg>
      <pc:sldChg chg="delSp modSp">
        <pc:chgData name="Rojtas, Bryan" userId="S::rojtab01@montgomerycountymd.gov::a60dcf4e-1410-44cc-b587-faf94a8805c3" providerId="AD" clId="Web-{34EC4F2B-ABA0-3F30-2835-1271C69D4637}" dt="2022-04-06T19:26:46.629" v="6" actId="20577"/>
        <pc:sldMkLst>
          <pc:docMk/>
          <pc:sldMk cId="575576427" sldId="391"/>
        </pc:sldMkLst>
        <pc:spChg chg="mod">
          <ac:chgData name="Rojtas, Bryan" userId="S::rojtab01@montgomerycountymd.gov::a60dcf4e-1410-44cc-b587-faf94a8805c3" providerId="AD" clId="Web-{34EC4F2B-ABA0-3F30-2835-1271C69D4637}" dt="2022-04-06T19:26:46.629" v="6" actId="20577"/>
          <ac:spMkLst>
            <pc:docMk/>
            <pc:sldMk cId="575576427" sldId="391"/>
            <ac:spMk id="3" creationId="{81635CCB-3C7B-48CB-823B-B23AB935291D}"/>
          </ac:spMkLst>
        </pc:spChg>
        <pc:spChg chg="del">
          <ac:chgData name="Rojtas, Bryan" userId="S::rojtab01@montgomerycountymd.gov::a60dcf4e-1410-44cc-b587-faf94a8805c3" providerId="AD" clId="Web-{34EC4F2B-ABA0-3F30-2835-1271C69D4637}" dt="2022-04-06T19:26:37.910" v="4"/>
          <ac:spMkLst>
            <pc:docMk/>
            <pc:sldMk cId="575576427" sldId="391"/>
            <ac:spMk id="6" creationId="{3C31859F-614C-4B61-B6EB-48202C1EC93C}"/>
          </ac:spMkLst>
        </pc:spChg>
      </pc:sldChg>
      <pc:sldChg chg="modSp">
        <pc:chgData name="Rojtas, Bryan" userId="S::rojtab01@montgomerycountymd.gov::a60dcf4e-1410-44cc-b587-faf94a8805c3" providerId="AD" clId="Web-{34EC4F2B-ABA0-3F30-2835-1271C69D4637}" dt="2022-04-06T19:34:28.539" v="61" actId="1076"/>
        <pc:sldMkLst>
          <pc:docMk/>
          <pc:sldMk cId="809527852" sldId="393"/>
        </pc:sldMkLst>
        <pc:picChg chg="mod">
          <ac:chgData name="Rojtas, Bryan" userId="S::rojtab01@montgomerycountymd.gov::a60dcf4e-1410-44cc-b587-faf94a8805c3" providerId="AD" clId="Web-{34EC4F2B-ABA0-3F30-2835-1271C69D4637}" dt="2022-04-06T19:34:28.539" v="61" actId="1076"/>
          <ac:picMkLst>
            <pc:docMk/>
            <pc:sldMk cId="809527852" sldId="393"/>
            <ac:picMk id="4" creationId="{7ED09948-2FFD-4879-85A9-D7F5FA30162A}"/>
          </ac:picMkLst>
        </pc:picChg>
      </pc:sldChg>
      <pc:sldChg chg="modSp">
        <pc:chgData name="Rojtas, Bryan" userId="S::rojtab01@montgomerycountymd.gov::a60dcf4e-1410-44cc-b587-faf94a8805c3" providerId="AD" clId="Web-{34EC4F2B-ABA0-3F30-2835-1271C69D4637}" dt="2022-04-06T19:26:30.019" v="3" actId="20577"/>
        <pc:sldMkLst>
          <pc:docMk/>
          <pc:sldMk cId="773802950" sldId="448"/>
        </pc:sldMkLst>
        <pc:spChg chg="mod">
          <ac:chgData name="Rojtas, Bryan" userId="S::rojtab01@montgomerycountymd.gov::a60dcf4e-1410-44cc-b587-faf94a8805c3" providerId="AD" clId="Web-{34EC4F2B-ABA0-3F30-2835-1271C69D4637}" dt="2022-04-06T19:26:30.019" v="3" actId="20577"/>
          <ac:spMkLst>
            <pc:docMk/>
            <pc:sldMk cId="773802950" sldId="448"/>
            <ac:spMk id="3" creationId="{245945A3-4388-429D-86AE-74639CC6D848}"/>
          </ac:spMkLst>
        </pc:spChg>
      </pc:sldChg>
      <pc:sldChg chg="new del">
        <pc:chgData name="Rojtas, Bryan" userId="S::rojtab01@montgomerycountymd.gov::a60dcf4e-1410-44cc-b587-faf94a8805c3" providerId="AD" clId="Web-{34EC4F2B-ABA0-3F30-2835-1271C69D4637}" dt="2022-04-06T19:32:43.241" v="46"/>
        <pc:sldMkLst>
          <pc:docMk/>
          <pc:sldMk cId="1242889643" sldId="460"/>
        </pc:sldMkLst>
      </pc:sldChg>
    </pc:docChg>
  </pc:docChgLst>
  <pc:docChgLst>
    <pc:chgData name="Tatum, Richard" userId="S::tatumr@montgomerycountymd.gov::397b7a05-12bb-4788-8b0d-109cf8e1d1dd" providerId="AD" clId="Web-{19665BB7-1F34-2422-5460-83AF4C106EE0}"/>
    <pc:docChg chg="modSld">
      <pc:chgData name="Tatum, Richard" userId="S::tatumr@montgomerycountymd.gov::397b7a05-12bb-4788-8b0d-109cf8e1d1dd" providerId="AD" clId="Web-{19665BB7-1F34-2422-5460-83AF4C106EE0}" dt="2023-02-21T17:01:12.049" v="105" actId="20577"/>
      <pc:docMkLst>
        <pc:docMk/>
      </pc:docMkLst>
      <pc:sldChg chg="modSp">
        <pc:chgData name="Tatum, Richard" userId="S::tatumr@montgomerycountymd.gov::397b7a05-12bb-4788-8b0d-109cf8e1d1dd" providerId="AD" clId="Web-{19665BB7-1F34-2422-5460-83AF4C106EE0}" dt="2023-02-21T17:01:12.049" v="105" actId="20577"/>
        <pc:sldMkLst>
          <pc:docMk/>
          <pc:sldMk cId="773802950" sldId="448"/>
        </pc:sldMkLst>
        <pc:spChg chg="mod">
          <ac:chgData name="Tatum, Richard" userId="S::tatumr@montgomerycountymd.gov::397b7a05-12bb-4788-8b0d-109cf8e1d1dd" providerId="AD" clId="Web-{19665BB7-1F34-2422-5460-83AF4C106EE0}" dt="2023-02-21T17:01:12.049" v="105" actId="20577"/>
          <ac:spMkLst>
            <pc:docMk/>
            <pc:sldMk cId="773802950" sldId="448"/>
            <ac:spMk id="3" creationId="{245945A3-4388-429D-86AE-74639CC6D848}"/>
          </ac:spMkLst>
        </pc:spChg>
      </pc:sldChg>
    </pc:docChg>
  </pc:docChgLst>
  <pc:docChgLst>
    <pc:chgData name="Rojtas, Bryan" userId="S::rojtab01@montgomerycountymd.gov::a60dcf4e-1410-44cc-b587-faf94a8805c3" providerId="AD" clId="Web-{382A4053-055F-23D9-4BB0-E4CCAEC14EC1}"/>
    <pc:docChg chg="addSld delSld modSld">
      <pc:chgData name="Rojtas, Bryan" userId="S::rojtab01@montgomerycountymd.gov::a60dcf4e-1410-44cc-b587-faf94a8805c3" providerId="AD" clId="Web-{382A4053-055F-23D9-4BB0-E4CCAEC14EC1}" dt="2022-05-18T16:18:52.836" v="453" actId="20577"/>
      <pc:docMkLst>
        <pc:docMk/>
      </pc:docMkLst>
      <pc:sldChg chg="addSp delSp modSp">
        <pc:chgData name="Rojtas, Bryan" userId="S::rojtab01@montgomerycountymd.gov::a60dcf4e-1410-44cc-b587-faf94a8805c3" providerId="AD" clId="Web-{382A4053-055F-23D9-4BB0-E4CCAEC14EC1}" dt="2022-05-18T15:16:55.788" v="92" actId="14100"/>
        <pc:sldMkLst>
          <pc:docMk/>
          <pc:sldMk cId="0" sldId="346"/>
        </pc:sldMkLst>
        <pc:spChg chg="mod">
          <ac:chgData name="Rojtas, Bryan" userId="S::rojtab01@montgomerycountymd.gov::a60dcf4e-1410-44cc-b587-faf94a8805c3" providerId="AD" clId="Web-{382A4053-055F-23D9-4BB0-E4CCAEC14EC1}" dt="2022-05-18T15:14:22.833" v="62" actId="20577"/>
          <ac:spMkLst>
            <pc:docMk/>
            <pc:sldMk cId="0" sldId="346"/>
            <ac:spMk id="3" creationId="{00000000-0000-0000-0000-000000000000}"/>
          </ac:spMkLst>
        </pc:spChg>
        <pc:spChg chg="del">
          <ac:chgData name="Rojtas, Bryan" userId="S::rojtab01@montgomerycountymd.gov::a60dcf4e-1410-44cc-b587-faf94a8805c3" providerId="AD" clId="Web-{382A4053-055F-23D9-4BB0-E4CCAEC14EC1}" dt="2022-05-18T15:11:13.346" v="1"/>
          <ac:spMkLst>
            <pc:docMk/>
            <pc:sldMk cId="0" sldId="346"/>
            <ac:spMk id="5" creationId="{D102CD1D-19A7-4326-E0C6-1FB722852BC0}"/>
          </ac:spMkLst>
        </pc:spChg>
        <pc:spChg chg="mod">
          <ac:chgData name="Rojtas, Bryan" userId="S::rojtab01@montgomerycountymd.gov::a60dcf4e-1410-44cc-b587-faf94a8805c3" providerId="AD" clId="Web-{382A4053-055F-23D9-4BB0-E4CCAEC14EC1}" dt="2022-05-18T15:16:50.131" v="91" actId="1076"/>
          <ac:spMkLst>
            <pc:docMk/>
            <pc:sldMk cId="0" sldId="346"/>
            <ac:spMk id="8" creationId="{00000000-0000-0000-0000-000000000000}"/>
          </ac:spMkLst>
        </pc:spChg>
        <pc:spChg chg="del">
          <ac:chgData name="Rojtas, Bryan" userId="S::rojtab01@montgomerycountymd.gov::a60dcf4e-1410-44cc-b587-faf94a8805c3" providerId="AD" clId="Web-{382A4053-055F-23D9-4BB0-E4CCAEC14EC1}" dt="2022-05-18T15:13:17.207" v="7"/>
          <ac:spMkLst>
            <pc:docMk/>
            <pc:sldMk cId="0" sldId="346"/>
            <ac:spMk id="10" creationId="{A03A4D27-45A8-4A56-A275-39D1B63EB4D6}"/>
          </ac:spMkLst>
        </pc:spChg>
        <pc:spChg chg="mod">
          <ac:chgData name="Rojtas, Bryan" userId="S::rojtab01@montgomerycountymd.gov::a60dcf4e-1410-44cc-b587-faf94a8805c3" providerId="AD" clId="Web-{382A4053-055F-23D9-4BB0-E4CCAEC14EC1}" dt="2022-05-18T15:16:27.616" v="87" actId="14100"/>
          <ac:spMkLst>
            <pc:docMk/>
            <pc:sldMk cId="0" sldId="346"/>
            <ac:spMk id="14" creationId="{00000000-0000-0000-0000-000000000000}"/>
          </ac:spMkLst>
        </pc:spChg>
        <pc:spChg chg="mod">
          <ac:chgData name="Rojtas, Bryan" userId="S::rojtab01@montgomerycountymd.gov::a60dcf4e-1410-44cc-b587-faf94a8805c3" providerId="AD" clId="Web-{382A4053-055F-23D9-4BB0-E4CCAEC14EC1}" dt="2022-05-18T15:16:24.662" v="86" actId="20577"/>
          <ac:spMkLst>
            <pc:docMk/>
            <pc:sldMk cId="0" sldId="346"/>
            <ac:spMk id="20" creationId="{00000000-0000-0000-0000-000000000000}"/>
          </ac:spMkLst>
        </pc:spChg>
        <pc:spChg chg="mod">
          <ac:chgData name="Rojtas, Bryan" userId="S::rojtab01@montgomerycountymd.gov::a60dcf4e-1410-44cc-b587-faf94a8805c3" providerId="AD" clId="Web-{382A4053-055F-23D9-4BB0-E4CCAEC14EC1}" dt="2022-05-18T15:15:17.099" v="72" actId="1076"/>
          <ac:spMkLst>
            <pc:docMk/>
            <pc:sldMk cId="0" sldId="346"/>
            <ac:spMk id="22" creationId="{ABB287C0-2629-4D2E-9C9F-8283321E8B54}"/>
          </ac:spMkLst>
        </pc:spChg>
        <pc:picChg chg="del">
          <ac:chgData name="Rojtas, Bryan" userId="S::rojtab01@montgomerycountymd.gov::a60dcf4e-1410-44cc-b587-faf94a8805c3" providerId="AD" clId="Web-{382A4053-055F-23D9-4BB0-E4CCAEC14EC1}" dt="2022-05-18T15:11:08.924" v="0"/>
          <ac:picMkLst>
            <pc:docMk/>
            <pc:sldMk cId="0" sldId="346"/>
            <ac:picMk id="6" creationId="{00000000-0000-0000-0000-000000000000}"/>
          </ac:picMkLst>
        </pc:picChg>
        <pc:picChg chg="del">
          <ac:chgData name="Rojtas, Bryan" userId="S::rojtab01@montgomerycountymd.gov::a60dcf4e-1410-44cc-b587-faf94a8805c3" providerId="AD" clId="Web-{382A4053-055F-23D9-4BB0-E4CCAEC14EC1}" dt="2022-05-18T15:12:55.300" v="2"/>
          <ac:picMkLst>
            <pc:docMk/>
            <pc:sldMk cId="0" sldId="346"/>
            <ac:picMk id="7" creationId="{00000000-0000-0000-0000-000000000000}"/>
          </ac:picMkLst>
        </pc:picChg>
        <pc:picChg chg="add mod ord">
          <ac:chgData name="Rojtas, Bryan" userId="S::rojtab01@montgomerycountymd.gov::a60dcf4e-1410-44cc-b587-faf94a8805c3" providerId="AD" clId="Web-{382A4053-055F-23D9-4BB0-E4CCAEC14EC1}" dt="2022-05-18T15:16:34.163" v="88"/>
          <ac:picMkLst>
            <pc:docMk/>
            <pc:sldMk cId="0" sldId="346"/>
            <ac:picMk id="12" creationId="{6617D299-1265-F4C2-857D-5837AA26FE31}"/>
          </ac:picMkLst>
        </pc:picChg>
        <pc:cxnChg chg="mod">
          <ac:chgData name="Rojtas, Bryan" userId="S::rojtab01@montgomerycountymd.gov::a60dcf4e-1410-44cc-b587-faf94a8805c3" providerId="AD" clId="Web-{382A4053-055F-23D9-4BB0-E4CCAEC14EC1}" dt="2022-05-18T15:16:55.788" v="92" actId="14100"/>
          <ac:cxnSpMkLst>
            <pc:docMk/>
            <pc:sldMk cId="0" sldId="346"/>
            <ac:cxnSpMk id="9" creationId="{00000000-0000-0000-0000-000000000000}"/>
          </ac:cxnSpMkLst>
        </pc:cxnChg>
        <pc:cxnChg chg="del">
          <ac:chgData name="Rojtas, Bryan" userId="S::rojtab01@montgomerycountymd.gov::a60dcf4e-1410-44cc-b587-faf94a8805c3" providerId="AD" clId="Web-{382A4053-055F-23D9-4BB0-E4CCAEC14EC1}" dt="2022-05-18T15:13:15.769" v="6"/>
          <ac:cxnSpMkLst>
            <pc:docMk/>
            <pc:sldMk cId="0" sldId="346"/>
            <ac:cxnSpMk id="16" creationId="{00000000-0000-0000-0000-000000000000}"/>
          </ac:cxnSpMkLst>
        </pc:cxnChg>
        <pc:cxnChg chg="del">
          <ac:chgData name="Rojtas, Bryan" userId="S::rojtab01@montgomerycountymd.gov::a60dcf4e-1410-44cc-b587-faf94a8805c3" providerId="AD" clId="Web-{382A4053-055F-23D9-4BB0-E4CCAEC14EC1}" dt="2022-05-18T15:13:21.207" v="9"/>
          <ac:cxnSpMkLst>
            <pc:docMk/>
            <pc:sldMk cId="0" sldId="346"/>
            <ac:cxnSpMk id="17" creationId="{00000000-0000-0000-0000-000000000000}"/>
          </ac:cxnSpMkLst>
        </pc:cxnChg>
        <pc:cxnChg chg="mod">
          <ac:chgData name="Rojtas, Bryan" userId="S::rojtab01@montgomerycountymd.gov::a60dcf4e-1410-44cc-b587-faf94a8805c3" providerId="AD" clId="Web-{382A4053-055F-23D9-4BB0-E4CCAEC14EC1}" dt="2022-05-18T15:16:46.038" v="90" actId="14100"/>
          <ac:cxnSpMkLst>
            <pc:docMk/>
            <pc:sldMk cId="0" sldId="346"/>
            <ac:cxnSpMk id="21" creationId="{00000000-0000-0000-0000-000000000000}"/>
          </ac:cxnSpMkLst>
        </pc:cxnChg>
        <pc:cxnChg chg="mod ord">
          <ac:chgData name="Rojtas, Bryan" userId="S::rojtab01@montgomerycountymd.gov::a60dcf4e-1410-44cc-b587-faf94a8805c3" providerId="AD" clId="Web-{382A4053-055F-23D9-4BB0-E4CCAEC14EC1}" dt="2022-05-18T15:15:44.740" v="77"/>
          <ac:cxnSpMkLst>
            <pc:docMk/>
            <pc:sldMk cId="0" sldId="346"/>
            <ac:cxnSpMk id="23" creationId="{00000000-0000-0000-0000-000000000000}"/>
          </ac:cxnSpMkLst>
        </pc:cxnChg>
      </pc:sldChg>
      <pc:sldChg chg="addSp delSp modSp">
        <pc:chgData name="Rojtas, Bryan" userId="S::rojtab01@montgomerycountymd.gov::a60dcf4e-1410-44cc-b587-faf94a8805c3" providerId="AD" clId="Web-{382A4053-055F-23D9-4BB0-E4CCAEC14EC1}" dt="2022-05-18T15:48:34.406" v="295" actId="1076"/>
        <pc:sldMkLst>
          <pc:docMk/>
          <pc:sldMk cId="3560724704" sldId="365"/>
        </pc:sldMkLst>
        <pc:spChg chg="mod">
          <ac:chgData name="Rojtas, Bryan" userId="S::rojtab01@montgomerycountymd.gov::a60dcf4e-1410-44cc-b587-faf94a8805c3" providerId="AD" clId="Web-{382A4053-055F-23D9-4BB0-E4CCAEC14EC1}" dt="2022-05-18T15:48:07.421" v="291" actId="20577"/>
          <ac:spMkLst>
            <pc:docMk/>
            <pc:sldMk cId="3560724704" sldId="365"/>
            <ac:spMk id="3" creationId="{5CF3E2BE-133B-4962-BB42-E9268B08A607}"/>
          </ac:spMkLst>
        </pc:spChg>
        <pc:spChg chg="del">
          <ac:chgData name="Rojtas, Bryan" userId="S::rojtab01@montgomerycountymd.gov::a60dcf4e-1410-44cc-b587-faf94a8805c3" providerId="AD" clId="Web-{382A4053-055F-23D9-4BB0-E4CCAEC14EC1}" dt="2022-05-18T15:46:36.545" v="274"/>
          <ac:spMkLst>
            <pc:docMk/>
            <pc:sldMk cId="3560724704" sldId="365"/>
            <ac:spMk id="5" creationId="{554B7535-D0CA-413B-0BE6-F29BD834B3CD}"/>
          </ac:spMkLst>
        </pc:spChg>
        <pc:spChg chg="del">
          <ac:chgData name="Rojtas, Bryan" userId="S::rojtab01@montgomerycountymd.gov::a60dcf4e-1410-44cc-b587-faf94a8805c3" providerId="AD" clId="Web-{382A4053-055F-23D9-4BB0-E4CCAEC14EC1}" dt="2022-05-18T15:46:38.451" v="275"/>
          <ac:spMkLst>
            <pc:docMk/>
            <pc:sldMk cId="3560724704" sldId="365"/>
            <ac:spMk id="6" creationId="{502F1A0C-C886-433E-A555-0184A6572517}"/>
          </ac:spMkLst>
        </pc:spChg>
        <pc:spChg chg="add mod">
          <ac:chgData name="Rojtas, Bryan" userId="S::rojtab01@montgomerycountymd.gov::a60dcf4e-1410-44cc-b587-faf94a8805c3" providerId="AD" clId="Web-{382A4053-055F-23D9-4BB0-E4CCAEC14EC1}" dt="2022-05-18T15:48:19.421" v="292" actId="14100"/>
          <ac:spMkLst>
            <pc:docMk/>
            <pc:sldMk cId="3560724704" sldId="365"/>
            <ac:spMk id="12" creationId="{DA266976-9602-BA5A-4B83-28B8BF482B74}"/>
          </ac:spMkLst>
        </pc:spChg>
        <pc:picChg chg="del">
          <ac:chgData name="Rojtas, Bryan" userId="S::rojtab01@montgomerycountymd.gov::a60dcf4e-1410-44cc-b587-faf94a8805c3" providerId="AD" clId="Web-{382A4053-055F-23D9-4BB0-E4CCAEC14EC1}" dt="2022-05-18T15:46:33.576" v="273"/>
          <ac:picMkLst>
            <pc:docMk/>
            <pc:sldMk cId="3560724704" sldId="365"/>
            <ac:picMk id="7" creationId="{0FA2930D-D678-4693-A46A-6461778DA583}"/>
          </ac:picMkLst>
        </pc:picChg>
        <pc:picChg chg="add mod">
          <ac:chgData name="Rojtas, Bryan" userId="S::rojtab01@montgomerycountymd.gov::a60dcf4e-1410-44cc-b587-faf94a8805c3" providerId="AD" clId="Web-{382A4053-055F-23D9-4BB0-E4CCAEC14EC1}" dt="2022-05-18T15:48:34.406" v="295" actId="1076"/>
          <ac:picMkLst>
            <pc:docMk/>
            <pc:sldMk cId="3560724704" sldId="365"/>
            <ac:picMk id="10" creationId="{2D738589-7DF5-3599-687A-1F408ACB0BAD}"/>
          </ac:picMkLst>
        </pc:picChg>
      </pc:sldChg>
      <pc:sldChg chg="del">
        <pc:chgData name="Rojtas, Bryan" userId="S::rojtab01@montgomerycountymd.gov::a60dcf4e-1410-44cc-b587-faf94a8805c3" providerId="AD" clId="Web-{382A4053-055F-23D9-4BB0-E4CCAEC14EC1}" dt="2022-05-18T15:48:41.953" v="296"/>
        <pc:sldMkLst>
          <pc:docMk/>
          <pc:sldMk cId="369411206" sldId="366"/>
        </pc:sldMkLst>
      </pc:sldChg>
      <pc:sldChg chg="addSp delSp modSp">
        <pc:chgData name="Rojtas, Bryan" userId="S::rojtab01@montgomerycountymd.gov::a60dcf4e-1410-44cc-b587-faf94a8805c3" providerId="AD" clId="Web-{382A4053-055F-23D9-4BB0-E4CCAEC14EC1}" dt="2022-05-18T15:45:08.685" v="263" actId="1076"/>
        <pc:sldMkLst>
          <pc:docMk/>
          <pc:sldMk cId="1892640464" sldId="381"/>
        </pc:sldMkLst>
        <pc:spChg chg="mod">
          <ac:chgData name="Rojtas, Bryan" userId="S::rojtab01@montgomerycountymd.gov::a60dcf4e-1410-44cc-b587-faf94a8805c3" providerId="AD" clId="Web-{382A4053-055F-23D9-4BB0-E4CCAEC14EC1}" dt="2022-05-18T15:43:32.027" v="253" actId="1076"/>
          <ac:spMkLst>
            <pc:docMk/>
            <pc:sldMk cId="1892640464" sldId="381"/>
            <ac:spMk id="11" creationId="{FFF2708E-0196-46E1-AC2C-3B9CE4E0A55E}"/>
          </ac:spMkLst>
        </pc:spChg>
        <pc:spChg chg="mod">
          <ac:chgData name="Rojtas, Bryan" userId="S::rojtab01@montgomerycountymd.gov::a60dcf4e-1410-44cc-b587-faf94a8805c3" providerId="AD" clId="Web-{382A4053-055F-23D9-4BB0-E4CCAEC14EC1}" dt="2022-05-18T15:44:53.013" v="261" actId="1076"/>
          <ac:spMkLst>
            <pc:docMk/>
            <pc:sldMk cId="1892640464" sldId="381"/>
            <ac:spMk id="14" creationId="{FA8BA4E5-F309-4539-BE62-A6F6F13C14C7}"/>
          </ac:spMkLst>
        </pc:spChg>
        <pc:spChg chg="del">
          <ac:chgData name="Rojtas, Bryan" userId="S::rojtab01@montgomerycountymd.gov::a60dcf4e-1410-44cc-b587-faf94a8805c3" providerId="AD" clId="Web-{382A4053-055F-23D9-4BB0-E4CCAEC14EC1}" dt="2022-05-18T15:40:12.681" v="243"/>
          <ac:spMkLst>
            <pc:docMk/>
            <pc:sldMk cId="1892640464" sldId="381"/>
            <ac:spMk id="20" creationId="{F773C6A4-0115-2E1F-42C3-0B42924A9913}"/>
          </ac:spMkLst>
        </pc:spChg>
        <pc:spChg chg="del">
          <ac:chgData name="Rojtas, Bryan" userId="S::rojtab01@montgomerycountymd.gov::a60dcf4e-1410-44cc-b587-faf94a8805c3" providerId="AD" clId="Web-{382A4053-055F-23D9-4BB0-E4CCAEC14EC1}" dt="2022-05-18T15:43:37.012" v="254"/>
          <ac:spMkLst>
            <pc:docMk/>
            <pc:sldMk cId="1892640464" sldId="381"/>
            <ac:spMk id="22" creationId="{43C14CA9-4BD9-A546-C3F2-C61A9F6E295F}"/>
          </ac:spMkLst>
        </pc:spChg>
        <pc:spChg chg="del">
          <ac:chgData name="Rojtas, Bryan" userId="S::rojtab01@montgomerycountymd.gov::a60dcf4e-1410-44cc-b587-faf94a8805c3" providerId="AD" clId="Web-{382A4053-055F-23D9-4BB0-E4CCAEC14EC1}" dt="2022-05-18T15:43:07.636" v="248"/>
          <ac:spMkLst>
            <pc:docMk/>
            <pc:sldMk cId="1892640464" sldId="381"/>
            <ac:spMk id="24" creationId="{7368A088-63FA-77F2-436F-7FDA80BBEC1C}"/>
          </ac:spMkLst>
        </pc:spChg>
        <pc:picChg chg="add mod">
          <ac:chgData name="Rojtas, Bryan" userId="S::rojtab01@montgomerycountymd.gov::a60dcf4e-1410-44cc-b587-faf94a8805c3" providerId="AD" clId="Web-{382A4053-055F-23D9-4BB0-E4CCAEC14EC1}" dt="2022-05-18T15:45:08.685" v="263" actId="1076"/>
          <ac:picMkLst>
            <pc:docMk/>
            <pc:sldMk cId="1892640464" sldId="381"/>
            <ac:picMk id="5" creationId="{B6C32FB1-6982-E681-EA0E-51B0568F1498}"/>
          </ac:picMkLst>
        </pc:picChg>
        <pc:picChg chg="add mod ord">
          <ac:chgData name="Rojtas, Bryan" userId="S::rojtab01@montgomerycountymd.gov::a60dcf4e-1410-44cc-b587-faf94a8805c3" providerId="AD" clId="Web-{382A4053-055F-23D9-4BB0-E4CCAEC14EC1}" dt="2022-05-18T15:43:21.402" v="252"/>
          <ac:picMkLst>
            <pc:docMk/>
            <pc:sldMk cId="1892640464" sldId="381"/>
            <ac:picMk id="7" creationId="{97B8EC21-2057-764D-D611-4CAAE0BBB96E}"/>
          </ac:picMkLst>
        </pc:picChg>
        <pc:picChg chg="del">
          <ac:chgData name="Rojtas, Bryan" userId="S::rojtab01@montgomerycountymd.gov::a60dcf4e-1410-44cc-b587-faf94a8805c3" providerId="AD" clId="Web-{382A4053-055F-23D9-4BB0-E4CCAEC14EC1}" dt="2022-05-18T15:40:08.290" v="242"/>
          <ac:picMkLst>
            <pc:docMk/>
            <pc:sldMk cId="1892640464" sldId="381"/>
            <ac:picMk id="8" creationId="{D7F43314-E05D-4B9A-BC50-05FDB8D2AC70}"/>
          </ac:picMkLst>
        </pc:picChg>
        <pc:picChg chg="del">
          <ac:chgData name="Rojtas, Bryan" userId="S::rojtab01@montgomerycountymd.gov::a60dcf4e-1410-44cc-b587-faf94a8805c3" providerId="AD" clId="Web-{382A4053-055F-23D9-4BB0-E4CCAEC14EC1}" dt="2022-05-18T15:43:39.793" v="255"/>
          <ac:picMkLst>
            <pc:docMk/>
            <pc:sldMk cId="1892640464" sldId="381"/>
            <ac:picMk id="9" creationId="{B5BC7DEA-48A3-4012-8FDA-F80731ED336F}"/>
          </ac:picMkLst>
        </pc:picChg>
        <pc:picChg chg="del">
          <ac:chgData name="Rojtas, Bryan" userId="S::rojtab01@montgomerycountymd.gov::a60dcf4e-1410-44cc-b587-faf94a8805c3" providerId="AD" clId="Web-{382A4053-055F-23D9-4BB0-E4CCAEC14EC1}" dt="2022-05-18T15:43:01.167" v="247"/>
          <ac:picMkLst>
            <pc:docMk/>
            <pc:sldMk cId="1892640464" sldId="381"/>
            <ac:picMk id="10" creationId="{955A4D20-EDFF-412A-8AA9-047EC41763F9}"/>
          </ac:picMkLst>
        </pc:picChg>
        <pc:picChg chg="ord">
          <ac:chgData name="Rojtas, Bryan" userId="S::rojtab01@montgomerycountymd.gov::a60dcf4e-1410-44cc-b587-faf94a8805c3" providerId="AD" clId="Web-{382A4053-055F-23D9-4BB0-E4CCAEC14EC1}" dt="2022-05-18T15:45:02.747" v="262"/>
          <ac:picMkLst>
            <pc:docMk/>
            <pc:sldMk cId="1892640464" sldId="381"/>
            <ac:picMk id="17" creationId="{7DD1F276-E319-25F6-63AB-3DFB32896975}"/>
          </ac:picMkLst>
        </pc:picChg>
        <pc:picChg chg="add mod ord">
          <ac:chgData name="Rojtas, Bryan" userId="S::rojtab01@montgomerycountymd.gov::a60dcf4e-1410-44cc-b587-faf94a8805c3" providerId="AD" clId="Web-{382A4053-055F-23D9-4BB0-E4CCAEC14EC1}" dt="2022-05-18T15:44:47.434" v="260"/>
          <ac:picMkLst>
            <pc:docMk/>
            <pc:sldMk cId="1892640464" sldId="381"/>
            <ac:picMk id="19" creationId="{444BC3F5-C11D-44BC-AC68-0AD78584FA6D}"/>
          </ac:picMkLst>
        </pc:picChg>
        <pc:cxnChg chg="mod">
          <ac:chgData name="Rojtas, Bryan" userId="S::rojtab01@montgomerycountymd.gov::a60dcf4e-1410-44cc-b587-faf94a8805c3" providerId="AD" clId="Web-{382A4053-055F-23D9-4BB0-E4CCAEC14EC1}" dt="2022-05-18T15:43:32.027" v="253" actId="1076"/>
          <ac:cxnSpMkLst>
            <pc:docMk/>
            <pc:sldMk cId="1892640464" sldId="381"/>
            <ac:cxnSpMk id="13" creationId="{52FFDBBE-06C3-4058-A497-0282E4AD5580}"/>
          </ac:cxnSpMkLst>
        </pc:cxnChg>
        <pc:cxnChg chg="mod">
          <ac:chgData name="Rojtas, Bryan" userId="S::rojtab01@montgomerycountymd.gov::a60dcf4e-1410-44cc-b587-faf94a8805c3" providerId="AD" clId="Web-{382A4053-055F-23D9-4BB0-E4CCAEC14EC1}" dt="2022-05-18T15:44:53.013" v="261" actId="1076"/>
          <ac:cxnSpMkLst>
            <pc:docMk/>
            <pc:sldMk cId="1892640464" sldId="381"/>
            <ac:cxnSpMk id="15" creationId="{1CAD36F8-F09B-495D-8DAB-B2EB25E7B2D4}"/>
          </ac:cxnSpMkLst>
        </pc:cxnChg>
        <pc:cxnChg chg="mod">
          <ac:chgData name="Rojtas, Bryan" userId="S::rojtab01@montgomerycountymd.gov::a60dcf4e-1410-44cc-b587-faf94a8805c3" providerId="AD" clId="Web-{382A4053-055F-23D9-4BB0-E4CCAEC14EC1}" dt="2022-05-18T15:44:53.013" v="261" actId="1076"/>
          <ac:cxnSpMkLst>
            <pc:docMk/>
            <pc:sldMk cId="1892640464" sldId="381"/>
            <ac:cxnSpMk id="18" creationId="{026801A1-7484-49A7-8114-1685D335093F}"/>
          </ac:cxnSpMkLst>
        </pc:cxnChg>
      </pc:sldChg>
      <pc:sldChg chg="addSp delSp modSp">
        <pc:chgData name="Rojtas, Bryan" userId="S::rojtab01@montgomerycountymd.gov::a60dcf4e-1410-44cc-b587-faf94a8805c3" providerId="AD" clId="Web-{382A4053-055F-23D9-4BB0-E4CCAEC14EC1}" dt="2022-05-18T15:38:57.555" v="241" actId="1076"/>
        <pc:sldMkLst>
          <pc:docMk/>
          <pc:sldMk cId="1698811983" sldId="389"/>
        </pc:sldMkLst>
        <pc:spChg chg="del">
          <ac:chgData name="Rojtas, Bryan" userId="S::rojtab01@montgomerycountymd.gov::a60dcf4e-1410-44cc-b587-faf94a8805c3" providerId="AD" clId="Web-{382A4053-055F-23D9-4BB0-E4CCAEC14EC1}" dt="2022-05-18T15:38:29.930" v="236"/>
          <ac:spMkLst>
            <pc:docMk/>
            <pc:sldMk cId="1698811983" sldId="389"/>
            <ac:spMk id="5" creationId="{5F1F59EF-3418-6194-82E0-D5067344F34F}"/>
          </ac:spMkLst>
        </pc:spChg>
        <pc:picChg chg="del">
          <ac:chgData name="Rojtas, Bryan" userId="S::rojtab01@montgomerycountymd.gov::a60dcf4e-1410-44cc-b587-faf94a8805c3" providerId="AD" clId="Web-{382A4053-055F-23D9-4BB0-E4CCAEC14EC1}" dt="2022-05-18T15:37:47.554" v="235"/>
          <ac:picMkLst>
            <pc:docMk/>
            <pc:sldMk cId="1698811983" sldId="389"/>
            <ac:picMk id="6" creationId="{3B8120A8-6555-4AA0-8969-C65D82E4E272}"/>
          </ac:picMkLst>
        </pc:picChg>
        <pc:picChg chg="add mod ord">
          <ac:chgData name="Rojtas, Bryan" userId="S::rojtab01@montgomerycountymd.gov::a60dcf4e-1410-44cc-b587-faf94a8805c3" providerId="AD" clId="Web-{382A4053-055F-23D9-4BB0-E4CCAEC14EC1}" dt="2022-05-18T15:38:46.836" v="239"/>
          <ac:picMkLst>
            <pc:docMk/>
            <pc:sldMk cId="1698811983" sldId="389"/>
            <ac:picMk id="10" creationId="{557F9D58-AF50-2C7A-A1A9-0B6745501FA6}"/>
          </ac:picMkLst>
        </pc:picChg>
        <pc:cxnChg chg="mod">
          <ac:chgData name="Rojtas, Bryan" userId="S::rojtab01@montgomerycountymd.gov::a60dcf4e-1410-44cc-b587-faf94a8805c3" providerId="AD" clId="Web-{382A4053-055F-23D9-4BB0-E4CCAEC14EC1}" dt="2022-05-18T15:38:51.164" v="240" actId="1076"/>
          <ac:cxnSpMkLst>
            <pc:docMk/>
            <pc:sldMk cId="1698811983" sldId="389"/>
            <ac:cxnSpMk id="8" creationId="{38F4CAFC-A114-4889-A6D8-D9F1EDB879D9}"/>
          </ac:cxnSpMkLst>
        </pc:cxnChg>
        <pc:cxnChg chg="mod">
          <ac:chgData name="Rojtas, Bryan" userId="S::rojtab01@montgomerycountymd.gov::a60dcf4e-1410-44cc-b587-faf94a8805c3" providerId="AD" clId="Web-{382A4053-055F-23D9-4BB0-E4CCAEC14EC1}" dt="2022-05-18T15:38:57.555" v="241" actId="1076"/>
          <ac:cxnSpMkLst>
            <pc:docMk/>
            <pc:sldMk cId="1698811983" sldId="389"/>
            <ac:cxnSpMk id="9" creationId="{C4B2B8AC-A913-41CA-B589-4C41208F2C90}"/>
          </ac:cxnSpMkLst>
        </pc:cxnChg>
      </pc:sldChg>
      <pc:sldChg chg="addSp delSp modSp">
        <pc:chgData name="Rojtas, Bryan" userId="S::rojtab01@montgomerycountymd.gov::a60dcf4e-1410-44cc-b587-faf94a8805c3" providerId="AD" clId="Web-{382A4053-055F-23D9-4BB0-E4CCAEC14EC1}" dt="2022-05-18T15:46:15.482" v="272" actId="14100"/>
        <pc:sldMkLst>
          <pc:docMk/>
          <pc:sldMk cId="1653097405" sldId="394"/>
        </pc:sldMkLst>
        <pc:spChg chg="del">
          <ac:chgData name="Rojtas, Bryan" userId="S::rojtab01@montgomerycountymd.gov::a60dcf4e-1410-44cc-b587-faf94a8805c3" providerId="AD" clId="Web-{382A4053-055F-23D9-4BB0-E4CCAEC14EC1}" dt="2022-05-18T15:45:31.794" v="265"/>
          <ac:spMkLst>
            <pc:docMk/>
            <pc:sldMk cId="1653097405" sldId="394"/>
            <ac:spMk id="4" creationId="{1DFCFD18-A876-B537-F23A-6C3F2FBA7C1C}"/>
          </ac:spMkLst>
        </pc:spChg>
        <pc:picChg chg="del">
          <ac:chgData name="Rojtas, Bryan" userId="S::rojtab01@montgomerycountymd.gov::a60dcf4e-1410-44cc-b587-faf94a8805c3" providerId="AD" clId="Web-{382A4053-055F-23D9-4BB0-E4CCAEC14EC1}" dt="2022-05-18T15:45:27.529" v="264"/>
          <ac:picMkLst>
            <pc:docMk/>
            <pc:sldMk cId="1653097405" sldId="394"/>
            <ac:picMk id="6" creationId="{5E41EBA4-6D10-4B84-A0E3-22BC33E106D5}"/>
          </ac:picMkLst>
        </pc:picChg>
        <pc:picChg chg="add mod ord">
          <ac:chgData name="Rojtas, Bryan" userId="S::rojtab01@montgomerycountymd.gov::a60dcf4e-1410-44cc-b587-faf94a8805c3" providerId="AD" clId="Web-{382A4053-055F-23D9-4BB0-E4CCAEC14EC1}" dt="2022-05-18T15:45:46.185" v="270"/>
          <ac:picMkLst>
            <pc:docMk/>
            <pc:sldMk cId="1653097405" sldId="394"/>
            <ac:picMk id="9" creationId="{D47637A3-784B-F0BF-862D-141AC73848C0}"/>
          </ac:picMkLst>
        </pc:picChg>
        <pc:cxnChg chg="mod">
          <ac:chgData name="Rojtas, Bryan" userId="S::rojtab01@montgomerycountymd.gov::a60dcf4e-1410-44cc-b587-faf94a8805c3" providerId="AD" clId="Web-{382A4053-055F-23D9-4BB0-E4CCAEC14EC1}" dt="2022-05-18T15:45:52.529" v="271" actId="14100"/>
          <ac:cxnSpMkLst>
            <pc:docMk/>
            <pc:sldMk cId="1653097405" sldId="394"/>
            <ac:cxnSpMk id="10" creationId="{0D7111EE-9509-4EBF-A264-5561D4698FA2}"/>
          </ac:cxnSpMkLst>
        </pc:cxnChg>
        <pc:cxnChg chg="mod">
          <ac:chgData name="Rojtas, Bryan" userId="S::rojtab01@montgomerycountymd.gov::a60dcf4e-1410-44cc-b587-faf94a8805c3" providerId="AD" clId="Web-{382A4053-055F-23D9-4BB0-E4CCAEC14EC1}" dt="2022-05-18T15:46:15.482" v="272" actId="14100"/>
          <ac:cxnSpMkLst>
            <pc:docMk/>
            <pc:sldMk cId="1653097405" sldId="394"/>
            <ac:cxnSpMk id="12" creationId="{0FD43A08-8362-48D1-A803-3C3F9BF90D76}"/>
          </ac:cxnSpMkLst>
        </pc:cxnChg>
      </pc:sldChg>
      <pc:sldChg chg="addSp delSp modSp">
        <pc:chgData name="Rojtas, Bryan" userId="S::rojtab01@montgomerycountymd.gov::a60dcf4e-1410-44cc-b587-faf94a8805c3" providerId="AD" clId="Web-{382A4053-055F-23D9-4BB0-E4CCAEC14EC1}" dt="2022-05-18T15:59:12.961" v="433"/>
        <pc:sldMkLst>
          <pc:docMk/>
          <pc:sldMk cId="102801808" sldId="399"/>
        </pc:sldMkLst>
        <pc:spChg chg="del">
          <ac:chgData name="Rojtas, Bryan" userId="S::rojtab01@montgomerycountymd.gov::a60dcf4e-1410-44cc-b587-faf94a8805c3" providerId="AD" clId="Web-{382A4053-055F-23D9-4BB0-E4CCAEC14EC1}" dt="2022-05-18T15:51:15.924" v="297"/>
          <ac:spMkLst>
            <pc:docMk/>
            <pc:sldMk cId="102801808" sldId="399"/>
            <ac:spMk id="6" creationId="{AB7BB8B3-442A-7CC6-8C24-5FFCCED7CEC1}"/>
          </ac:spMkLst>
        </pc:spChg>
        <pc:spChg chg="mod">
          <ac:chgData name="Rojtas, Bryan" userId="S::rojtab01@montgomerycountymd.gov::a60dcf4e-1410-44cc-b587-faf94a8805c3" providerId="AD" clId="Web-{382A4053-055F-23D9-4BB0-E4CCAEC14EC1}" dt="2022-05-18T15:56:45.912" v="422" actId="20577"/>
          <ac:spMkLst>
            <pc:docMk/>
            <pc:sldMk cId="102801808" sldId="399"/>
            <ac:spMk id="7" creationId="{5457FBBB-A5CA-4C51-9D54-7864C451AC6F}"/>
          </ac:spMkLst>
        </pc:spChg>
        <pc:spChg chg="mod">
          <ac:chgData name="Rojtas, Bryan" userId="S::rojtab01@montgomerycountymd.gov::a60dcf4e-1410-44cc-b587-faf94a8805c3" providerId="AD" clId="Web-{382A4053-055F-23D9-4BB0-E4CCAEC14EC1}" dt="2022-05-18T15:57:23.991" v="425" actId="20577"/>
          <ac:spMkLst>
            <pc:docMk/>
            <pc:sldMk cId="102801808" sldId="399"/>
            <ac:spMk id="10" creationId="{56F383B2-EC9B-452E-8736-B6FB5EF0B6F1}"/>
          </ac:spMkLst>
        </pc:spChg>
        <pc:spChg chg="add mod">
          <ac:chgData name="Rojtas, Bryan" userId="S::rojtab01@montgomerycountymd.gov::a60dcf4e-1410-44cc-b587-faf94a8805c3" providerId="AD" clId="Web-{382A4053-055F-23D9-4BB0-E4CCAEC14EC1}" dt="2022-05-18T15:59:12.961" v="433"/>
          <ac:spMkLst>
            <pc:docMk/>
            <pc:sldMk cId="102801808" sldId="399"/>
            <ac:spMk id="12" creationId="{03CB1FE1-76EB-B0B0-1F5D-066BEB18A88B}"/>
          </ac:spMkLst>
        </pc:spChg>
        <pc:spChg chg="add mod">
          <ac:chgData name="Rojtas, Bryan" userId="S::rojtab01@montgomerycountymd.gov::a60dcf4e-1410-44cc-b587-faf94a8805c3" providerId="AD" clId="Web-{382A4053-055F-23D9-4BB0-E4CCAEC14EC1}" dt="2022-05-18T15:57:42.523" v="427" actId="1076"/>
          <ac:spMkLst>
            <pc:docMk/>
            <pc:sldMk cId="102801808" sldId="399"/>
            <ac:spMk id="13" creationId="{CBEB1306-8CA1-EF7B-3261-1AE05919B470}"/>
          </ac:spMkLst>
        </pc:spChg>
        <pc:picChg chg="mod ord">
          <ac:chgData name="Rojtas, Bryan" userId="S::rojtab01@montgomerycountymd.gov::a60dcf4e-1410-44cc-b587-faf94a8805c3" providerId="AD" clId="Web-{382A4053-055F-23D9-4BB0-E4CCAEC14EC1}" dt="2022-05-18T15:54:34.317" v="335"/>
          <ac:picMkLst>
            <pc:docMk/>
            <pc:sldMk cId="102801808" sldId="399"/>
            <ac:picMk id="4" creationId="{DD0BDEC4-2BF6-4DBE-9BA8-7F1D346927A2}"/>
          </ac:picMkLst>
        </pc:picChg>
        <pc:picChg chg="add mod">
          <ac:chgData name="Rojtas, Bryan" userId="S::rojtab01@montgomerycountymd.gov::a60dcf4e-1410-44cc-b587-faf94a8805c3" providerId="AD" clId="Web-{382A4053-055F-23D9-4BB0-E4CCAEC14EC1}" dt="2022-05-18T15:52:26.690" v="300" actId="1076"/>
          <ac:picMkLst>
            <pc:docMk/>
            <pc:sldMk cId="102801808" sldId="399"/>
            <ac:picMk id="8" creationId="{A41B8F01-A7F2-1345-3DD2-3EE2F33F4AD4}"/>
          </ac:picMkLst>
        </pc:picChg>
        <pc:cxnChg chg="mod">
          <ac:chgData name="Rojtas, Bryan" userId="S::rojtab01@montgomerycountymd.gov::a60dcf4e-1410-44cc-b587-faf94a8805c3" providerId="AD" clId="Web-{382A4053-055F-23D9-4BB0-E4CCAEC14EC1}" dt="2022-05-18T15:54:40.239" v="336" actId="14100"/>
          <ac:cxnSpMkLst>
            <pc:docMk/>
            <pc:sldMk cId="102801808" sldId="399"/>
            <ac:cxnSpMk id="9" creationId="{06322DFA-CFCB-45FF-B0F7-A86071156852}"/>
          </ac:cxnSpMkLst>
        </pc:cxnChg>
        <pc:cxnChg chg="mod">
          <ac:chgData name="Rojtas, Bryan" userId="S::rojtab01@montgomerycountymd.gov::a60dcf4e-1410-44cc-b587-faf94a8805c3" providerId="AD" clId="Web-{382A4053-055F-23D9-4BB0-E4CCAEC14EC1}" dt="2022-05-18T15:54:55.583" v="339" actId="14100"/>
          <ac:cxnSpMkLst>
            <pc:docMk/>
            <pc:sldMk cId="102801808" sldId="399"/>
            <ac:cxnSpMk id="11" creationId="{5A9D4B9D-FF97-473D-B6CD-2CAFB50BC9CE}"/>
          </ac:cxnSpMkLst>
        </pc:cxnChg>
        <pc:cxnChg chg="add mod">
          <ac:chgData name="Rojtas, Bryan" userId="S::rojtab01@montgomerycountymd.gov::a60dcf4e-1410-44cc-b587-faf94a8805c3" providerId="AD" clId="Web-{382A4053-055F-23D9-4BB0-E4CCAEC14EC1}" dt="2022-05-18T15:58:17.929" v="432" actId="14100"/>
          <ac:cxnSpMkLst>
            <pc:docMk/>
            <pc:sldMk cId="102801808" sldId="399"/>
            <ac:cxnSpMk id="14" creationId="{5A60482A-F558-BA65-78C6-C8442A4F3EA4}"/>
          </ac:cxnSpMkLst>
        </pc:cxnChg>
      </pc:sldChg>
      <pc:sldChg chg="addSp modSp">
        <pc:chgData name="Rojtas, Bryan" userId="S::rojtab01@montgomerycountymd.gov::a60dcf4e-1410-44cc-b587-faf94a8805c3" providerId="AD" clId="Web-{382A4053-055F-23D9-4BB0-E4CCAEC14EC1}" dt="2022-05-18T16:01:00.447" v="444" actId="1076"/>
        <pc:sldMkLst>
          <pc:docMk/>
          <pc:sldMk cId="1805030081" sldId="461"/>
        </pc:sldMkLst>
        <pc:spChg chg="add mod">
          <ac:chgData name="Rojtas, Bryan" userId="S::rojtab01@montgomerycountymd.gov::a60dcf4e-1410-44cc-b587-faf94a8805c3" providerId="AD" clId="Web-{382A4053-055F-23D9-4BB0-E4CCAEC14EC1}" dt="2022-05-18T16:01:00.447" v="444" actId="1076"/>
          <ac:spMkLst>
            <pc:docMk/>
            <pc:sldMk cId="1805030081" sldId="461"/>
            <ac:spMk id="5" creationId="{31E1734F-A4E5-435D-0824-411CDC42C4E5}"/>
          </ac:spMkLst>
        </pc:spChg>
      </pc:sldChg>
      <pc:sldChg chg="delSp">
        <pc:chgData name="Rojtas, Bryan" userId="S::rojtab01@montgomerycountymd.gov::a60dcf4e-1410-44cc-b587-faf94a8805c3" providerId="AD" clId="Web-{382A4053-055F-23D9-4BB0-E4CCAEC14EC1}" dt="2022-05-18T15:59:52.118" v="439"/>
        <pc:sldMkLst>
          <pc:docMk/>
          <pc:sldMk cId="3894777893" sldId="464"/>
        </pc:sldMkLst>
        <pc:spChg chg="del">
          <ac:chgData name="Rojtas, Bryan" userId="S::rojtab01@montgomerycountymd.gov::a60dcf4e-1410-44cc-b587-faf94a8805c3" providerId="AD" clId="Web-{382A4053-055F-23D9-4BB0-E4CCAEC14EC1}" dt="2022-05-18T15:59:47.305" v="435"/>
          <ac:spMkLst>
            <pc:docMk/>
            <pc:sldMk cId="3894777893" sldId="464"/>
            <ac:spMk id="15" creationId="{DB8C28B3-F691-78D2-05BD-BC2E826CAE77}"/>
          </ac:spMkLst>
        </pc:spChg>
        <pc:spChg chg="del">
          <ac:chgData name="Rojtas, Bryan" userId="S::rojtab01@montgomerycountymd.gov::a60dcf4e-1410-44cc-b587-faf94a8805c3" providerId="AD" clId="Web-{382A4053-055F-23D9-4BB0-E4CCAEC14EC1}" dt="2022-05-18T15:59:52.118" v="439"/>
          <ac:spMkLst>
            <pc:docMk/>
            <pc:sldMk cId="3894777893" sldId="464"/>
            <ac:spMk id="18" creationId="{46E315E7-4BC2-D44E-E7B2-9AB39BCC7D72}"/>
          </ac:spMkLst>
        </pc:spChg>
        <pc:spChg chg="del">
          <ac:chgData name="Rojtas, Bryan" userId="S::rojtab01@montgomerycountymd.gov::a60dcf4e-1410-44cc-b587-faf94a8805c3" providerId="AD" clId="Web-{382A4053-055F-23D9-4BB0-E4CCAEC14EC1}" dt="2022-05-18T15:59:50.634" v="438"/>
          <ac:spMkLst>
            <pc:docMk/>
            <pc:sldMk cId="3894777893" sldId="464"/>
            <ac:spMk id="19" creationId="{EDD9A6A9-0F72-3B5D-1513-8A19F555B731}"/>
          </ac:spMkLst>
        </pc:spChg>
        <pc:spChg chg="del">
          <ac:chgData name="Rojtas, Bryan" userId="S::rojtab01@montgomerycountymd.gov::a60dcf4e-1410-44cc-b587-faf94a8805c3" providerId="AD" clId="Web-{382A4053-055F-23D9-4BB0-E4CCAEC14EC1}" dt="2022-05-18T15:59:49.680" v="437"/>
          <ac:spMkLst>
            <pc:docMk/>
            <pc:sldMk cId="3894777893" sldId="464"/>
            <ac:spMk id="20" creationId="{59877CBA-6141-B94A-0A91-8B34028213BC}"/>
          </ac:spMkLst>
        </pc:spChg>
        <pc:spChg chg="del">
          <ac:chgData name="Rojtas, Bryan" userId="S::rojtab01@montgomerycountymd.gov::a60dcf4e-1410-44cc-b587-faf94a8805c3" providerId="AD" clId="Web-{382A4053-055F-23D9-4BB0-E4CCAEC14EC1}" dt="2022-05-18T15:59:45.821" v="434"/>
          <ac:spMkLst>
            <pc:docMk/>
            <pc:sldMk cId="3894777893" sldId="464"/>
            <ac:spMk id="21" creationId="{60949003-7879-CD56-0E1A-49C5B2FE027D}"/>
          </ac:spMkLst>
        </pc:spChg>
        <pc:spChg chg="del">
          <ac:chgData name="Rojtas, Bryan" userId="S::rojtab01@montgomerycountymd.gov::a60dcf4e-1410-44cc-b587-faf94a8805c3" providerId="AD" clId="Web-{382A4053-055F-23D9-4BB0-E4CCAEC14EC1}" dt="2022-05-18T15:59:48.446" v="436"/>
          <ac:spMkLst>
            <pc:docMk/>
            <pc:sldMk cId="3894777893" sldId="464"/>
            <ac:spMk id="22" creationId="{9A8BAB1D-28BB-B5B8-2637-1AC64CC4AC61}"/>
          </ac:spMkLst>
        </pc:spChg>
      </pc:sldChg>
      <pc:sldChg chg="addSp delSp modSp">
        <pc:chgData name="Rojtas, Bryan" userId="S::rojtab01@montgomerycountymd.gov::a60dcf4e-1410-44cc-b587-faf94a8805c3" providerId="AD" clId="Web-{382A4053-055F-23D9-4BB0-E4CCAEC14EC1}" dt="2022-05-18T16:02:38.558" v="450" actId="1076"/>
        <pc:sldMkLst>
          <pc:docMk/>
          <pc:sldMk cId="705580568" sldId="473"/>
        </pc:sldMkLst>
        <pc:spChg chg="del">
          <ac:chgData name="Rojtas, Bryan" userId="S::rojtab01@montgomerycountymd.gov::a60dcf4e-1410-44cc-b587-faf94a8805c3" providerId="AD" clId="Web-{382A4053-055F-23D9-4BB0-E4CCAEC14EC1}" dt="2022-05-18T16:01:35.182" v="446"/>
          <ac:spMkLst>
            <pc:docMk/>
            <pc:sldMk cId="705580568" sldId="473"/>
            <ac:spMk id="13" creationId="{4C4638E4-6492-701C-423B-AABF422B2B54}"/>
          </ac:spMkLst>
        </pc:spChg>
        <pc:picChg chg="add mod">
          <ac:chgData name="Rojtas, Bryan" userId="S::rojtab01@montgomerycountymd.gov::a60dcf4e-1410-44cc-b587-faf94a8805c3" providerId="AD" clId="Web-{382A4053-055F-23D9-4BB0-E4CCAEC14EC1}" dt="2022-05-18T16:02:38.558" v="450" actId="1076"/>
          <ac:picMkLst>
            <pc:docMk/>
            <pc:sldMk cId="705580568" sldId="473"/>
            <ac:picMk id="5" creationId="{8D3AE92A-5C1C-9E66-05BD-5FD8EA554BE7}"/>
          </ac:picMkLst>
        </pc:picChg>
        <pc:picChg chg="del">
          <ac:chgData name="Rojtas, Bryan" userId="S::rojtab01@montgomerycountymd.gov::a60dcf4e-1410-44cc-b587-faf94a8805c3" providerId="AD" clId="Web-{382A4053-055F-23D9-4BB0-E4CCAEC14EC1}" dt="2022-05-18T16:01:30.932" v="445"/>
          <ac:picMkLst>
            <pc:docMk/>
            <pc:sldMk cId="705580568" sldId="473"/>
            <ac:picMk id="11" creationId="{5C1AAC4E-33FF-C02E-CDC3-365AC98E2105}"/>
          </ac:picMkLst>
        </pc:picChg>
      </pc:sldChg>
      <pc:sldChg chg="modSp">
        <pc:chgData name="Rojtas, Bryan" userId="S::rojtab01@montgomerycountymd.gov::a60dcf4e-1410-44cc-b587-faf94a8805c3" providerId="AD" clId="Web-{382A4053-055F-23D9-4BB0-E4CCAEC14EC1}" dt="2022-05-18T16:18:52.836" v="453" actId="20577"/>
        <pc:sldMkLst>
          <pc:docMk/>
          <pc:sldMk cId="3737294174" sldId="474"/>
        </pc:sldMkLst>
        <pc:spChg chg="mod">
          <ac:chgData name="Rojtas, Bryan" userId="S::rojtab01@montgomerycountymd.gov::a60dcf4e-1410-44cc-b587-faf94a8805c3" providerId="AD" clId="Web-{382A4053-055F-23D9-4BB0-E4CCAEC14EC1}" dt="2022-05-18T16:18:52.836" v="453" actId="20577"/>
          <ac:spMkLst>
            <pc:docMk/>
            <pc:sldMk cId="3737294174" sldId="474"/>
            <ac:spMk id="3" creationId="{245945A3-4388-429D-86AE-74639CC6D848}"/>
          </ac:spMkLst>
        </pc:spChg>
      </pc:sldChg>
      <pc:sldChg chg="addSp delSp modSp add replId">
        <pc:chgData name="Rojtas, Bryan" userId="S::rojtab01@montgomerycountymd.gov::a60dcf4e-1410-44cc-b587-faf94a8805c3" providerId="AD" clId="Web-{382A4053-055F-23D9-4BB0-E4CCAEC14EC1}" dt="2022-05-18T15:34:03.895" v="234" actId="14100"/>
        <pc:sldMkLst>
          <pc:docMk/>
          <pc:sldMk cId="2987536081" sldId="485"/>
        </pc:sldMkLst>
        <pc:spChg chg="mod">
          <ac:chgData name="Rojtas, Bryan" userId="S::rojtab01@montgomerycountymd.gov::a60dcf4e-1410-44cc-b587-faf94a8805c3" providerId="AD" clId="Web-{382A4053-055F-23D9-4BB0-E4CCAEC14EC1}" dt="2022-05-18T15:28:11.984" v="167"/>
          <ac:spMkLst>
            <pc:docMk/>
            <pc:sldMk cId="2987536081" sldId="485"/>
            <ac:spMk id="3" creationId="{00000000-0000-0000-0000-000000000000}"/>
          </ac:spMkLst>
        </pc:spChg>
        <pc:spChg chg="add del mod">
          <ac:chgData name="Rojtas, Bryan" userId="S::rojtab01@montgomerycountymd.gov::a60dcf4e-1410-44cc-b587-faf94a8805c3" providerId="AD" clId="Web-{382A4053-055F-23D9-4BB0-E4CCAEC14EC1}" dt="2022-05-18T15:30:10.939" v="179"/>
          <ac:spMkLst>
            <pc:docMk/>
            <pc:sldMk cId="2987536081" sldId="485"/>
            <ac:spMk id="7" creationId="{97073C28-9CA6-D6D3-1B68-1BA2B4304415}"/>
          </ac:spMkLst>
        </pc:spChg>
        <pc:spChg chg="del">
          <ac:chgData name="Rojtas, Bryan" userId="S::rojtab01@montgomerycountymd.gov::a60dcf4e-1410-44cc-b587-faf94a8805c3" providerId="AD" clId="Web-{382A4053-055F-23D9-4BB0-E4CCAEC14EC1}" dt="2022-05-18T15:21:25.416" v="102"/>
          <ac:spMkLst>
            <pc:docMk/>
            <pc:sldMk cId="2987536081" sldId="485"/>
            <ac:spMk id="8" creationId="{00000000-0000-0000-0000-000000000000}"/>
          </ac:spMkLst>
        </pc:spChg>
        <pc:spChg chg="del">
          <ac:chgData name="Rojtas, Bryan" userId="S::rojtab01@montgomerycountymd.gov::a60dcf4e-1410-44cc-b587-faf94a8805c3" providerId="AD" clId="Web-{382A4053-055F-23D9-4BB0-E4CCAEC14EC1}" dt="2022-05-18T15:21:25.416" v="96"/>
          <ac:spMkLst>
            <pc:docMk/>
            <pc:sldMk cId="2987536081" sldId="485"/>
            <ac:spMk id="10" creationId="{A03A4D27-45A8-4A56-A275-39D1B63EB4D6}"/>
          </ac:spMkLst>
        </pc:spChg>
        <pc:spChg chg="add mod">
          <ac:chgData name="Rojtas, Bryan" userId="S::rojtab01@montgomerycountymd.gov::a60dcf4e-1410-44cc-b587-faf94a8805c3" providerId="AD" clId="Web-{382A4053-055F-23D9-4BB0-E4CCAEC14EC1}" dt="2022-05-18T15:32:40.066" v="195"/>
          <ac:spMkLst>
            <pc:docMk/>
            <pc:sldMk cId="2987536081" sldId="485"/>
            <ac:spMk id="13" creationId="{22DB5B1B-1FEA-67C5-D3AC-9BD5923BC2CD}"/>
          </ac:spMkLst>
        </pc:spChg>
        <pc:spChg chg="del">
          <ac:chgData name="Rojtas, Bryan" userId="S::rojtab01@montgomerycountymd.gov::a60dcf4e-1410-44cc-b587-faf94a8805c3" providerId="AD" clId="Web-{382A4053-055F-23D9-4BB0-E4CCAEC14EC1}" dt="2022-05-18T15:21:13.572" v="93"/>
          <ac:spMkLst>
            <pc:docMk/>
            <pc:sldMk cId="2987536081" sldId="485"/>
            <ac:spMk id="14" creationId="{00000000-0000-0000-0000-000000000000}"/>
          </ac:spMkLst>
        </pc:spChg>
        <pc:spChg chg="add mod">
          <ac:chgData name="Rojtas, Bryan" userId="S::rojtab01@montgomerycountymd.gov::a60dcf4e-1410-44cc-b587-faf94a8805c3" providerId="AD" clId="Web-{382A4053-055F-23D9-4BB0-E4CCAEC14EC1}" dt="2022-05-18T15:34:03.895" v="234" actId="14100"/>
          <ac:spMkLst>
            <pc:docMk/>
            <pc:sldMk cId="2987536081" sldId="485"/>
            <ac:spMk id="18" creationId="{4003CF04-326C-1BA5-2C9D-F8911BB81288}"/>
          </ac:spMkLst>
        </pc:spChg>
        <pc:spChg chg="del">
          <ac:chgData name="Rojtas, Bryan" userId="S::rojtab01@montgomerycountymd.gov::a60dcf4e-1410-44cc-b587-faf94a8805c3" providerId="AD" clId="Web-{382A4053-055F-23D9-4BB0-E4CCAEC14EC1}" dt="2022-05-18T15:21:16.526" v="94"/>
          <ac:spMkLst>
            <pc:docMk/>
            <pc:sldMk cId="2987536081" sldId="485"/>
            <ac:spMk id="20" creationId="{00000000-0000-0000-0000-000000000000}"/>
          </ac:spMkLst>
        </pc:spChg>
        <pc:spChg chg="del">
          <ac:chgData name="Rojtas, Bryan" userId="S::rojtab01@montgomerycountymd.gov::a60dcf4e-1410-44cc-b587-faf94a8805c3" providerId="AD" clId="Web-{382A4053-055F-23D9-4BB0-E4CCAEC14EC1}" dt="2022-05-18T15:21:35.166" v="103"/>
          <ac:spMkLst>
            <pc:docMk/>
            <pc:sldMk cId="2987536081" sldId="485"/>
            <ac:spMk id="22" creationId="{ABB287C0-2629-4D2E-9C9F-8283321E8B54}"/>
          </ac:spMkLst>
        </pc:spChg>
        <pc:spChg chg="del">
          <ac:chgData name="Rojtas, Bryan" userId="S::rojtab01@montgomerycountymd.gov::a60dcf4e-1410-44cc-b587-faf94a8805c3" providerId="AD" clId="Web-{382A4053-055F-23D9-4BB0-E4CCAEC14EC1}" dt="2022-05-18T15:21:38.651" v="104"/>
          <ac:spMkLst>
            <pc:docMk/>
            <pc:sldMk cId="2987536081" sldId="485"/>
            <ac:spMk id="26" creationId="{00000000-0000-0000-0000-000000000000}"/>
          </ac:spMkLst>
        </pc:spChg>
        <pc:picChg chg="add del mod">
          <ac:chgData name="Rojtas, Bryan" userId="S::rojtab01@montgomerycountymd.gov::a60dcf4e-1410-44cc-b587-faf94a8805c3" providerId="AD" clId="Web-{382A4053-055F-23D9-4BB0-E4CCAEC14EC1}" dt="2022-05-18T15:27:41.562" v="157"/>
          <ac:picMkLst>
            <pc:docMk/>
            <pc:sldMk cId="2987536081" sldId="485"/>
            <ac:picMk id="5" creationId="{69BFF7D2-AC7E-AE57-A141-AEE10BF70CD4}"/>
          </ac:picMkLst>
        </pc:picChg>
        <pc:picChg chg="add mod">
          <ac:chgData name="Rojtas, Bryan" userId="S::rojtab01@montgomerycountymd.gov::a60dcf4e-1410-44cc-b587-faf94a8805c3" providerId="AD" clId="Web-{382A4053-055F-23D9-4BB0-E4CCAEC14EC1}" dt="2022-05-18T15:31:23.752" v="184" actId="1076"/>
          <ac:picMkLst>
            <pc:docMk/>
            <pc:sldMk cId="2987536081" sldId="485"/>
            <ac:picMk id="6" creationId="{61B54FA0-B070-0666-64D6-1061A884E474}"/>
          </ac:picMkLst>
        </pc:picChg>
        <pc:picChg chg="del">
          <ac:chgData name="Rojtas, Bryan" userId="S::rojtab01@montgomerycountymd.gov::a60dcf4e-1410-44cc-b587-faf94a8805c3" providerId="AD" clId="Web-{382A4053-055F-23D9-4BB0-E4CCAEC14EC1}" dt="2022-05-18T15:21:25.416" v="95"/>
          <ac:picMkLst>
            <pc:docMk/>
            <pc:sldMk cId="2987536081" sldId="485"/>
            <ac:picMk id="12" creationId="{6617D299-1265-F4C2-857D-5837AA26FE31}"/>
          </ac:picMkLst>
        </pc:picChg>
        <pc:cxnChg chg="del mod">
          <ac:chgData name="Rojtas, Bryan" userId="S::rojtab01@montgomerycountymd.gov::a60dcf4e-1410-44cc-b587-faf94a8805c3" providerId="AD" clId="Web-{382A4053-055F-23D9-4BB0-E4CCAEC14EC1}" dt="2022-05-18T15:21:25.416" v="101"/>
          <ac:cxnSpMkLst>
            <pc:docMk/>
            <pc:sldMk cId="2987536081" sldId="485"/>
            <ac:cxnSpMk id="9" creationId="{00000000-0000-0000-0000-000000000000}"/>
          </ac:cxnSpMkLst>
        </pc:cxnChg>
        <pc:cxnChg chg="add mod">
          <ac:chgData name="Rojtas, Bryan" userId="S::rojtab01@montgomerycountymd.gov::a60dcf4e-1410-44cc-b587-faf94a8805c3" providerId="AD" clId="Web-{382A4053-055F-23D9-4BB0-E4CCAEC14EC1}" dt="2022-05-18T15:32:24.972" v="193" actId="14100"/>
          <ac:cxnSpMkLst>
            <pc:docMk/>
            <pc:sldMk cId="2987536081" sldId="485"/>
            <ac:cxnSpMk id="15" creationId="{B733EAE3-24FA-8325-850F-FD569AFB8084}"/>
          </ac:cxnSpMkLst>
        </pc:cxnChg>
        <pc:cxnChg chg="del">
          <ac:chgData name="Rojtas, Bryan" userId="S::rojtab01@montgomerycountymd.gov::a60dcf4e-1410-44cc-b587-faf94a8805c3" providerId="AD" clId="Web-{382A4053-055F-23D9-4BB0-E4CCAEC14EC1}" dt="2022-05-18T15:21:25.416" v="100"/>
          <ac:cxnSpMkLst>
            <pc:docMk/>
            <pc:sldMk cId="2987536081" sldId="485"/>
            <ac:cxnSpMk id="16" creationId="{00000000-0000-0000-0000-000000000000}"/>
          </ac:cxnSpMkLst>
        </pc:cxnChg>
        <pc:cxnChg chg="del">
          <ac:chgData name="Rojtas, Bryan" userId="S::rojtab01@montgomerycountymd.gov::a60dcf4e-1410-44cc-b587-faf94a8805c3" providerId="AD" clId="Web-{382A4053-055F-23D9-4BB0-E4CCAEC14EC1}" dt="2022-05-18T15:21:25.416" v="99"/>
          <ac:cxnSpMkLst>
            <pc:docMk/>
            <pc:sldMk cId="2987536081" sldId="485"/>
            <ac:cxnSpMk id="17" creationId="{00000000-0000-0000-0000-000000000000}"/>
          </ac:cxnSpMkLst>
        </pc:cxnChg>
        <pc:cxnChg chg="del mod">
          <ac:chgData name="Rojtas, Bryan" userId="S::rojtab01@montgomerycountymd.gov::a60dcf4e-1410-44cc-b587-faf94a8805c3" providerId="AD" clId="Web-{382A4053-055F-23D9-4BB0-E4CCAEC14EC1}" dt="2022-05-18T15:21:25.416" v="98"/>
          <ac:cxnSpMkLst>
            <pc:docMk/>
            <pc:sldMk cId="2987536081" sldId="485"/>
            <ac:cxnSpMk id="21" creationId="{00000000-0000-0000-0000-000000000000}"/>
          </ac:cxnSpMkLst>
        </pc:cxnChg>
        <pc:cxnChg chg="del mod">
          <ac:chgData name="Rojtas, Bryan" userId="S::rojtab01@montgomerycountymd.gov::a60dcf4e-1410-44cc-b587-faf94a8805c3" providerId="AD" clId="Web-{382A4053-055F-23D9-4BB0-E4CCAEC14EC1}" dt="2022-05-18T15:21:25.416" v="97"/>
          <ac:cxnSpMkLst>
            <pc:docMk/>
            <pc:sldMk cId="2987536081" sldId="485"/>
            <ac:cxnSpMk id="23" creationId="{00000000-0000-0000-0000-000000000000}"/>
          </ac:cxnSpMkLst>
        </pc:cxnChg>
      </pc:sldChg>
    </pc:docChg>
  </pc:docChgLst>
  <pc:docChgLst>
    <pc:chgData name="Rojtas, Bryan" userId="S::rojtab01@montgomerycountymd.gov::a60dcf4e-1410-44cc-b587-faf94a8805c3" providerId="AD" clId="Web-{3591BE8F-B468-A808-0D36-1E50454323F4}"/>
    <pc:docChg chg="addSld delSld modSld">
      <pc:chgData name="Rojtas, Bryan" userId="S::rojtab01@montgomerycountymd.gov::a60dcf4e-1410-44cc-b587-faf94a8805c3" providerId="AD" clId="Web-{3591BE8F-B468-A808-0D36-1E50454323F4}" dt="2022-05-02T20:41:11.772" v="621" actId="14100"/>
      <pc:docMkLst>
        <pc:docMk/>
      </pc:docMkLst>
      <pc:sldChg chg="addSp">
        <pc:chgData name="Rojtas, Bryan" userId="S::rojtab01@montgomerycountymd.gov::a60dcf4e-1410-44cc-b587-faf94a8805c3" providerId="AD" clId="Web-{3591BE8F-B468-A808-0D36-1E50454323F4}" dt="2022-05-02T20:16:00.819" v="499"/>
        <pc:sldMkLst>
          <pc:docMk/>
          <pc:sldMk cId="0" sldId="346"/>
        </pc:sldMkLst>
        <pc:spChg chg="add">
          <ac:chgData name="Rojtas, Bryan" userId="S::rojtab01@montgomerycountymd.gov::a60dcf4e-1410-44cc-b587-faf94a8805c3" providerId="AD" clId="Web-{3591BE8F-B468-A808-0D36-1E50454323F4}" dt="2022-05-02T20:16:00.819" v="499"/>
          <ac:spMkLst>
            <pc:docMk/>
            <pc:sldMk cId="0" sldId="346"/>
            <ac:spMk id="5" creationId="{D102CD1D-19A7-4326-E0C6-1FB722852BC0}"/>
          </ac:spMkLst>
        </pc:spChg>
      </pc:sldChg>
      <pc:sldChg chg="addSp modSp">
        <pc:chgData name="Rojtas, Bryan" userId="S::rojtab01@montgomerycountymd.gov::a60dcf4e-1410-44cc-b587-faf94a8805c3" providerId="AD" clId="Web-{3591BE8F-B468-A808-0D36-1E50454323F4}" dt="2022-05-02T20:17:26.273" v="545" actId="20577"/>
        <pc:sldMkLst>
          <pc:docMk/>
          <pc:sldMk cId="369411206" sldId="366"/>
        </pc:sldMkLst>
        <pc:spChg chg="add mod">
          <ac:chgData name="Rojtas, Bryan" userId="S::rojtab01@montgomerycountymd.gov::a60dcf4e-1410-44cc-b587-faf94a8805c3" providerId="AD" clId="Web-{3591BE8F-B468-A808-0D36-1E50454323F4}" dt="2022-05-02T20:17:26.273" v="545" actId="20577"/>
          <ac:spMkLst>
            <pc:docMk/>
            <pc:sldMk cId="369411206" sldId="366"/>
            <ac:spMk id="3" creationId="{A4CAE41B-4514-EC36-958B-1941FA30DA99}"/>
          </ac:spMkLst>
        </pc:spChg>
      </pc:sldChg>
      <pc:sldChg chg="addSp">
        <pc:chgData name="Rojtas, Bryan" userId="S::rojtab01@montgomerycountymd.gov::a60dcf4e-1410-44cc-b587-faf94a8805c3" providerId="AD" clId="Web-{3591BE8F-B468-A808-0D36-1E50454323F4}" dt="2022-05-02T20:15:55.100" v="498"/>
        <pc:sldMkLst>
          <pc:docMk/>
          <pc:sldMk cId="2237383113" sldId="369"/>
        </pc:sldMkLst>
        <pc:spChg chg="add">
          <ac:chgData name="Rojtas, Bryan" userId="S::rojtab01@montgomerycountymd.gov::a60dcf4e-1410-44cc-b587-faf94a8805c3" providerId="AD" clId="Web-{3591BE8F-B468-A808-0D36-1E50454323F4}" dt="2022-05-02T20:15:55.100" v="498"/>
          <ac:spMkLst>
            <pc:docMk/>
            <pc:sldMk cId="2237383113" sldId="369"/>
            <ac:spMk id="4" creationId="{8EA7C99F-CCB8-86F7-C1E5-99165E224FAE}"/>
          </ac:spMkLst>
        </pc:spChg>
      </pc:sldChg>
      <pc:sldChg chg="del">
        <pc:chgData name="Rojtas, Bryan" userId="S::rojtab01@montgomerycountymd.gov::a60dcf4e-1410-44cc-b587-faf94a8805c3" providerId="AD" clId="Web-{3591BE8F-B468-A808-0D36-1E50454323F4}" dt="2022-05-02T20:14:33.881" v="484"/>
        <pc:sldMkLst>
          <pc:docMk/>
          <pc:sldMk cId="1762599462" sldId="392"/>
        </pc:sldMkLst>
      </pc:sldChg>
      <pc:sldChg chg="addSp modSp">
        <pc:chgData name="Rojtas, Bryan" userId="S::rojtab01@montgomerycountymd.gov::a60dcf4e-1410-44cc-b587-faf94a8805c3" providerId="AD" clId="Web-{3591BE8F-B468-A808-0D36-1E50454323F4}" dt="2022-05-02T20:15:41.382" v="497" actId="688"/>
        <pc:sldMkLst>
          <pc:docMk/>
          <pc:sldMk cId="102801808" sldId="399"/>
        </pc:sldMkLst>
        <pc:spChg chg="add mod">
          <ac:chgData name="Rojtas, Bryan" userId="S::rojtab01@montgomerycountymd.gov::a60dcf4e-1410-44cc-b587-faf94a8805c3" providerId="AD" clId="Web-{3591BE8F-B468-A808-0D36-1E50454323F4}" dt="2022-05-02T20:15:41.382" v="497" actId="688"/>
          <ac:spMkLst>
            <pc:docMk/>
            <pc:sldMk cId="102801808" sldId="399"/>
            <ac:spMk id="6" creationId="{AB7BB8B3-442A-7CC6-8C24-5FFCCED7CEC1}"/>
          </ac:spMkLst>
        </pc:spChg>
      </pc:sldChg>
      <pc:sldChg chg="modSp">
        <pc:chgData name="Rojtas, Bryan" userId="S::rojtab01@montgomerycountymd.gov::a60dcf4e-1410-44cc-b587-faf94a8805c3" providerId="AD" clId="Web-{3591BE8F-B468-A808-0D36-1E50454323F4}" dt="2022-05-02T20:28:27.858" v="620" actId="20577"/>
        <pc:sldMkLst>
          <pc:docMk/>
          <pc:sldMk cId="540258762" sldId="402"/>
        </pc:sldMkLst>
        <pc:spChg chg="mod">
          <ac:chgData name="Rojtas, Bryan" userId="S::rojtab01@montgomerycountymd.gov::a60dcf4e-1410-44cc-b587-faf94a8805c3" providerId="AD" clId="Web-{3591BE8F-B468-A808-0D36-1E50454323F4}" dt="2022-05-02T20:28:27.858" v="620" actId="20577"/>
          <ac:spMkLst>
            <pc:docMk/>
            <pc:sldMk cId="540258762" sldId="402"/>
            <ac:spMk id="8" creationId="{4D774644-7E15-431B-BE7B-6C49573EEF9A}"/>
          </ac:spMkLst>
        </pc:spChg>
      </pc:sldChg>
      <pc:sldChg chg="modSp">
        <pc:chgData name="Rojtas, Bryan" userId="S::rojtab01@montgomerycountymd.gov::a60dcf4e-1410-44cc-b587-faf94a8805c3" providerId="AD" clId="Web-{3591BE8F-B468-A808-0D36-1E50454323F4}" dt="2022-05-02T20:41:11.772" v="621" actId="14100"/>
        <pc:sldMkLst>
          <pc:docMk/>
          <pc:sldMk cId="1213355729" sldId="405"/>
        </pc:sldMkLst>
        <pc:spChg chg="mod">
          <ac:chgData name="Rojtas, Bryan" userId="S::rojtab01@montgomerycountymd.gov::a60dcf4e-1410-44cc-b587-faf94a8805c3" providerId="AD" clId="Web-{3591BE8F-B468-A808-0D36-1E50454323F4}" dt="2022-05-02T20:41:11.772" v="621" actId="14100"/>
          <ac:spMkLst>
            <pc:docMk/>
            <pc:sldMk cId="1213355729" sldId="405"/>
            <ac:spMk id="3" creationId="{245945A3-4388-429D-86AE-74639CC6D848}"/>
          </ac:spMkLst>
        </pc:spChg>
      </pc:sldChg>
      <pc:sldChg chg="addSp delSp modSp">
        <pc:chgData name="Rojtas, Bryan" userId="S::rojtab01@montgomerycountymd.gov::a60dcf4e-1410-44cc-b587-faf94a8805c3" providerId="AD" clId="Web-{3591BE8F-B468-A808-0D36-1E50454323F4}" dt="2022-05-02T19:37:28.593" v="23" actId="20577"/>
        <pc:sldMkLst>
          <pc:docMk/>
          <pc:sldMk cId="1633343272" sldId="442"/>
        </pc:sldMkLst>
        <pc:spChg chg="mod">
          <ac:chgData name="Rojtas, Bryan" userId="S::rojtab01@montgomerycountymd.gov::a60dcf4e-1410-44cc-b587-faf94a8805c3" providerId="AD" clId="Web-{3591BE8F-B468-A808-0D36-1E50454323F4}" dt="2022-05-02T19:37:28.593" v="23" actId="20577"/>
          <ac:spMkLst>
            <pc:docMk/>
            <pc:sldMk cId="1633343272" sldId="442"/>
            <ac:spMk id="3" creationId="{245945A3-4388-429D-86AE-74639CC6D848}"/>
          </ac:spMkLst>
        </pc:spChg>
        <pc:spChg chg="del">
          <ac:chgData name="Rojtas, Bryan" userId="S::rojtab01@montgomerycountymd.gov::a60dcf4e-1410-44cc-b587-faf94a8805c3" providerId="AD" clId="Web-{3591BE8F-B468-A808-0D36-1E50454323F4}" dt="2022-05-02T19:35:59.498" v="10"/>
          <ac:spMkLst>
            <pc:docMk/>
            <pc:sldMk cId="1633343272" sldId="442"/>
            <ac:spMk id="5" creationId="{75494033-C321-418D-92D2-8E1FA2BEC722}"/>
          </ac:spMkLst>
        </pc:spChg>
        <pc:picChg chg="del">
          <ac:chgData name="Rojtas, Bryan" userId="S::rojtab01@montgomerycountymd.gov::a60dcf4e-1410-44cc-b587-faf94a8805c3" providerId="AD" clId="Web-{3591BE8F-B468-A808-0D36-1E50454323F4}" dt="2022-05-02T19:35:53.217" v="8"/>
          <ac:picMkLst>
            <pc:docMk/>
            <pc:sldMk cId="1633343272" sldId="442"/>
            <ac:picMk id="7" creationId="{5FB1E4C6-BECD-4EF0-9761-CD78A7F6C52F}"/>
          </ac:picMkLst>
        </pc:picChg>
        <pc:picChg chg="del">
          <ac:chgData name="Rojtas, Bryan" userId="S::rojtab01@montgomerycountymd.gov::a60dcf4e-1410-44cc-b587-faf94a8805c3" providerId="AD" clId="Web-{3591BE8F-B468-A808-0D36-1E50454323F4}" dt="2022-05-02T19:34:04.216" v="6"/>
          <ac:picMkLst>
            <pc:docMk/>
            <pc:sldMk cId="1633343272" sldId="442"/>
            <ac:picMk id="8" creationId="{FA25F661-2F68-402F-89B4-E1E0D16133D1}"/>
          </ac:picMkLst>
        </pc:picChg>
        <pc:picChg chg="mod">
          <ac:chgData name="Rojtas, Bryan" userId="S::rojtab01@montgomerycountymd.gov::a60dcf4e-1410-44cc-b587-faf94a8805c3" providerId="AD" clId="Web-{3591BE8F-B468-A808-0D36-1E50454323F4}" dt="2022-05-02T19:35:56.998" v="9" actId="1076"/>
          <ac:picMkLst>
            <pc:docMk/>
            <pc:sldMk cId="1633343272" sldId="442"/>
            <ac:picMk id="9" creationId="{DB00CD10-35B2-4A21-86B9-D567283EC65E}"/>
          </ac:picMkLst>
        </pc:picChg>
        <pc:picChg chg="del mod">
          <ac:chgData name="Rojtas, Bryan" userId="S::rojtab01@montgomerycountymd.gov::a60dcf4e-1410-44cc-b587-faf94a8805c3" providerId="AD" clId="Web-{3591BE8F-B468-A808-0D36-1E50454323F4}" dt="2022-05-02T19:34:07.310" v="7"/>
          <ac:picMkLst>
            <pc:docMk/>
            <pc:sldMk cId="1633343272" sldId="442"/>
            <ac:picMk id="10" creationId="{692E3083-6E0C-4032-B2DD-E01900740384}"/>
          </ac:picMkLst>
        </pc:picChg>
        <pc:picChg chg="add mod">
          <ac:chgData name="Rojtas, Bryan" userId="S::rojtab01@montgomerycountymd.gov::a60dcf4e-1410-44cc-b587-faf94a8805c3" providerId="AD" clId="Web-{3591BE8F-B468-A808-0D36-1E50454323F4}" dt="2022-05-02T19:36:19.795" v="17" actId="1076"/>
          <ac:picMkLst>
            <pc:docMk/>
            <pc:sldMk cId="1633343272" sldId="442"/>
            <ac:picMk id="11" creationId="{90AEF8CF-FCD3-264E-FB83-BFD9048A175B}"/>
          </ac:picMkLst>
        </pc:picChg>
      </pc:sldChg>
      <pc:sldChg chg="addSp delSp modSp">
        <pc:chgData name="Rojtas, Bryan" userId="S::rojtab01@montgomerycountymd.gov::a60dcf4e-1410-44cc-b587-faf94a8805c3" providerId="AD" clId="Web-{3591BE8F-B468-A808-0D36-1E50454323F4}" dt="2022-05-02T19:55:01.432" v="283" actId="20577"/>
        <pc:sldMkLst>
          <pc:docMk/>
          <pc:sldMk cId="1550269389" sldId="443"/>
        </pc:sldMkLst>
        <pc:spChg chg="mod">
          <ac:chgData name="Rojtas, Bryan" userId="S::rojtab01@montgomerycountymd.gov::a60dcf4e-1410-44cc-b587-faf94a8805c3" providerId="AD" clId="Web-{3591BE8F-B468-A808-0D36-1E50454323F4}" dt="2022-05-02T19:54:52.307" v="280" actId="20577"/>
          <ac:spMkLst>
            <pc:docMk/>
            <pc:sldMk cId="1550269389" sldId="443"/>
            <ac:spMk id="3" creationId="{245945A3-4388-429D-86AE-74639CC6D848}"/>
          </ac:spMkLst>
        </pc:spChg>
        <pc:spChg chg="del mod">
          <ac:chgData name="Rojtas, Bryan" userId="S::rojtab01@montgomerycountymd.gov::a60dcf4e-1410-44cc-b587-faf94a8805c3" providerId="AD" clId="Web-{3591BE8F-B468-A808-0D36-1E50454323F4}" dt="2022-05-02T19:53:50.493" v="251"/>
          <ac:spMkLst>
            <pc:docMk/>
            <pc:sldMk cId="1550269389" sldId="443"/>
            <ac:spMk id="7" creationId="{7B98AAEB-1215-4663-A6DC-2099521987BF}"/>
          </ac:spMkLst>
        </pc:spChg>
        <pc:spChg chg="add mod">
          <ac:chgData name="Rojtas, Bryan" userId="S::rojtab01@montgomerycountymd.gov::a60dcf4e-1410-44cc-b587-faf94a8805c3" providerId="AD" clId="Web-{3591BE8F-B468-A808-0D36-1E50454323F4}" dt="2022-05-02T19:55:01.432" v="283" actId="20577"/>
          <ac:spMkLst>
            <pc:docMk/>
            <pc:sldMk cId="1550269389" sldId="443"/>
            <ac:spMk id="10" creationId="{1F745923-59C7-A426-1BBA-87FFADBC99B7}"/>
          </ac:spMkLst>
        </pc:spChg>
        <pc:picChg chg="del mod">
          <ac:chgData name="Rojtas, Bryan" userId="S::rojtab01@montgomerycountymd.gov::a60dcf4e-1410-44cc-b587-faf94a8805c3" providerId="AD" clId="Web-{3591BE8F-B468-A808-0D36-1E50454323F4}" dt="2022-05-02T19:44:09.331" v="58"/>
          <ac:picMkLst>
            <pc:docMk/>
            <pc:sldMk cId="1550269389" sldId="443"/>
            <ac:picMk id="5" creationId="{128D2075-C37B-45D0-A0F6-518F69F56B84}"/>
          </ac:picMkLst>
        </pc:picChg>
        <pc:picChg chg="add mod">
          <ac:chgData name="Rojtas, Bryan" userId="S::rojtab01@montgomerycountymd.gov::a60dcf4e-1410-44cc-b587-faf94a8805c3" providerId="AD" clId="Web-{3591BE8F-B468-A808-0D36-1E50454323F4}" dt="2022-05-02T19:48:26.756" v="110" actId="14100"/>
          <ac:picMkLst>
            <pc:docMk/>
            <pc:sldMk cId="1550269389" sldId="443"/>
            <ac:picMk id="8" creationId="{8B9E20D1-22C7-74EE-CAAD-E3A125CFC89F}"/>
          </ac:picMkLst>
        </pc:picChg>
      </pc:sldChg>
      <pc:sldChg chg="modSp">
        <pc:chgData name="Rojtas, Bryan" userId="S::rojtab01@montgomerycountymd.gov::a60dcf4e-1410-44cc-b587-faf94a8805c3" providerId="AD" clId="Web-{3591BE8F-B468-A808-0D36-1E50454323F4}" dt="2022-05-02T20:12:39.286" v="481" actId="20577"/>
        <pc:sldMkLst>
          <pc:docMk/>
          <pc:sldMk cId="1889323211" sldId="444"/>
        </pc:sldMkLst>
        <pc:spChg chg="mod">
          <ac:chgData name="Rojtas, Bryan" userId="S::rojtab01@montgomerycountymd.gov::a60dcf4e-1410-44cc-b587-faf94a8805c3" providerId="AD" clId="Web-{3591BE8F-B468-A808-0D36-1E50454323F4}" dt="2022-05-02T20:12:39.286" v="481" actId="20577"/>
          <ac:spMkLst>
            <pc:docMk/>
            <pc:sldMk cId="1889323211" sldId="444"/>
            <ac:spMk id="3" creationId="{245945A3-4388-429D-86AE-74639CC6D848}"/>
          </ac:spMkLst>
        </pc:spChg>
      </pc:sldChg>
      <pc:sldChg chg="modSp">
        <pc:chgData name="Rojtas, Bryan" userId="S::rojtab01@montgomerycountymd.gov::a60dcf4e-1410-44cc-b587-faf94a8805c3" providerId="AD" clId="Web-{3591BE8F-B468-A808-0D36-1E50454323F4}" dt="2022-05-02T20:08:36.924" v="470" actId="20577"/>
        <pc:sldMkLst>
          <pc:docMk/>
          <pc:sldMk cId="1137259866" sldId="445"/>
        </pc:sldMkLst>
        <pc:spChg chg="mod">
          <ac:chgData name="Rojtas, Bryan" userId="S::rojtab01@montgomerycountymd.gov::a60dcf4e-1410-44cc-b587-faf94a8805c3" providerId="AD" clId="Web-{3591BE8F-B468-A808-0D36-1E50454323F4}" dt="2022-05-02T20:08:36.924" v="470" actId="20577"/>
          <ac:spMkLst>
            <pc:docMk/>
            <pc:sldMk cId="1137259866" sldId="445"/>
            <ac:spMk id="3" creationId="{245945A3-4388-429D-86AE-74639CC6D848}"/>
          </ac:spMkLst>
        </pc:spChg>
      </pc:sldChg>
      <pc:sldChg chg="modSp">
        <pc:chgData name="Rojtas, Bryan" userId="S::rojtab01@montgomerycountymd.gov::a60dcf4e-1410-44cc-b587-faf94a8805c3" providerId="AD" clId="Web-{3591BE8F-B468-A808-0D36-1E50454323F4}" dt="2022-05-02T20:20:23.634" v="554" actId="20577"/>
        <pc:sldMkLst>
          <pc:docMk/>
          <pc:sldMk cId="773802950" sldId="448"/>
        </pc:sldMkLst>
        <pc:spChg chg="mod">
          <ac:chgData name="Rojtas, Bryan" userId="S::rojtab01@montgomerycountymd.gov::a60dcf4e-1410-44cc-b587-faf94a8805c3" providerId="AD" clId="Web-{3591BE8F-B468-A808-0D36-1E50454323F4}" dt="2022-05-02T20:20:23.634" v="554" actId="20577"/>
          <ac:spMkLst>
            <pc:docMk/>
            <pc:sldMk cId="773802950" sldId="448"/>
            <ac:spMk id="3" creationId="{245945A3-4388-429D-86AE-74639CC6D848}"/>
          </ac:spMkLst>
        </pc:spChg>
      </pc:sldChg>
      <pc:sldChg chg="addSp delSp modSp">
        <pc:chgData name="Rojtas, Bryan" userId="S::rojtab01@montgomerycountymd.gov::a60dcf4e-1410-44cc-b587-faf94a8805c3" providerId="AD" clId="Web-{3591BE8F-B468-A808-0D36-1E50454323F4}" dt="2022-05-02T19:56:05.714" v="289" actId="14100"/>
        <pc:sldMkLst>
          <pc:docMk/>
          <pc:sldMk cId="3371413563" sldId="449"/>
        </pc:sldMkLst>
        <pc:spChg chg="mod">
          <ac:chgData name="Rojtas, Bryan" userId="S::rojtab01@montgomerycountymd.gov::a60dcf4e-1410-44cc-b587-faf94a8805c3" providerId="AD" clId="Web-{3591BE8F-B468-A808-0D36-1E50454323F4}" dt="2022-05-02T19:51:11.336" v="119" actId="20577"/>
          <ac:spMkLst>
            <pc:docMk/>
            <pc:sldMk cId="3371413563" sldId="449"/>
            <ac:spMk id="2" creationId="{60BBB878-81D1-4461-8728-4B60AD3CFF76}"/>
          </ac:spMkLst>
        </pc:spChg>
        <pc:spChg chg="mod">
          <ac:chgData name="Rojtas, Bryan" userId="S::rojtab01@montgomerycountymd.gov::a60dcf4e-1410-44cc-b587-faf94a8805c3" providerId="AD" clId="Web-{3591BE8F-B468-A808-0D36-1E50454323F4}" dt="2022-05-02T19:55:35.463" v="286" actId="20577"/>
          <ac:spMkLst>
            <pc:docMk/>
            <pc:sldMk cId="3371413563" sldId="449"/>
            <ac:spMk id="3" creationId="{245945A3-4388-429D-86AE-74639CC6D848}"/>
          </ac:spMkLst>
        </pc:spChg>
        <pc:spChg chg="del">
          <ac:chgData name="Rojtas, Bryan" userId="S::rojtab01@montgomerycountymd.gov::a60dcf4e-1410-44cc-b587-faf94a8805c3" providerId="AD" clId="Web-{3591BE8F-B468-A808-0D36-1E50454323F4}" dt="2022-05-02T19:51:03.461" v="115"/>
          <ac:spMkLst>
            <pc:docMk/>
            <pc:sldMk cId="3371413563" sldId="449"/>
            <ac:spMk id="7" creationId="{7B98AAEB-1215-4663-A6DC-2099521987BF}"/>
          </ac:spMkLst>
        </pc:spChg>
        <pc:picChg chg="del">
          <ac:chgData name="Rojtas, Bryan" userId="S::rojtab01@montgomerycountymd.gov::a60dcf4e-1410-44cc-b587-faf94a8805c3" providerId="AD" clId="Web-{3591BE8F-B468-A808-0D36-1E50454323F4}" dt="2022-05-02T19:50:52.382" v="113"/>
          <ac:picMkLst>
            <pc:docMk/>
            <pc:sldMk cId="3371413563" sldId="449"/>
            <ac:picMk id="5" creationId="{128D2075-C37B-45D0-A0F6-518F69F56B84}"/>
          </ac:picMkLst>
        </pc:picChg>
        <pc:picChg chg="del">
          <ac:chgData name="Rojtas, Bryan" userId="S::rojtab01@montgomerycountymd.gov::a60dcf4e-1410-44cc-b587-faf94a8805c3" providerId="AD" clId="Web-{3591BE8F-B468-A808-0D36-1E50454323F4}" dt="2022-05-02T19:50:54.867" v="114"/>
          <ac:picMkLst>
            <pc:docMk/>
            <pc:sldMk cId="3371413563" sldId="449"/>
            <ac:picMk id="8" creationId="{794352ED-867B-4F3E-9062-BF2055CDDECB}"/>
          </ac:picMkLst>
        </pc:picChg>
        <pc:picChg chg="add mod">
          <ac:chgData name="Rojtas, Bryan" userId="S::rojtab01@montgomerycountymd.gov::a60dcf4e-1410-44cc-b587-faf94a8805c3" providerId="AD" clId="Web-{3591BE8F-B468-A808-0D36-1E50454323F4}" dt="2022-05-02T19:56:05.714" v="289" actId="14100"/>
          <ac:picMkLst>
            <pc:docMk/>
            <pc:sldMk cId="3371413563" sldId="449"/>
            <ac:picMk id="9" creationId="{81513544-07C7-36CE-9BDA-1638EAE762D6}"/>
          </ac:picMkLst>
        </pc:picChg>
      </pc:sldChg>
      <pc:sldChg chg="delSp">
        <pc:chgData name="Rojtas, Bryan" userId="S::rojtab01@montgomerycountymd.gov::a60dcf4e-1410-44cc-b587-faf94a8805c3" providerId="AD" clId="Web-{3591BE8F-B468-A808-0D36-1E50454323F4}" dt="2022-05-02T20:14:19.756" v="483"/>
        <pc:sldMkLst>
          <pc:docMk/>
          <pc:sldMk cId="3894777893" sldId="464"/>
        </pc:sldMkLst>
        <pc:cxnChg chg="del">
          <ac:chgData name="Rojtas, Bryan" userId="S::rojtab01@montgomerycountymd.gov::a60dcf4e-1410-44cc-b587-faf94a8805c3" providerId="AD" clId="Web-{3591BE8F-B468-A808-0D36-1E50454323F4}" dt="2022-05-02T20:14:19.756" v="483"/>
          <ac:cxnSpMkLst>
            <pc:docMk/>
            <pc:sldMk cId="3894777893" sldId="464"/>
            <ac:cxnSpMk id="28" creationId="{36106E9F-48A9-C296-18DF-F083AC078386}"/>
          </ac:cxnSpMkLst>
        </pc:cxnChg>
        <pc:cxnChg chg="del">
          <ac:chgData name="Rojtas, Bryan" userId="S::rojtab01@montgomerycountymd.gov::a60dcf4e-1410-44cc-b587-faf94a8805c3" providerId="AD" clId="Web-{3591BE8F-B468-A808-0D36-1E50454323F4}" dt="2022-05-02T20:14:18.381" v="482"/>
          <ac:cxnSpMkLst>
            <pc:docMk/>
            <pc:sldMk cId="3894777893" sldId="464"/>
            <ac:cxnSpMk id="29" creationId="{26F57DAF-ED96-D6A9-3ECE-85894E0E588A}"/>
          </ac:cxnSpMkLst>
        </pc:cxnChg>
      </pc:sldChg>
      <pc:sldChg chg="add del replId">
        <pc:chgData name="Rojtas, Bryan" userId="S::rojtab01@montgomerycountymd.gov::a60dcf4e-1410-44cc-b587-faf94a8805c3" providerId="AD" clId="Web-{3591BE8F-B468-A808-0D36-1E50454323F4}" dt="2022-05-02T19:41:58.502" v="49"/>
        <pc:sldMkLst>
          <pc:docMk/>
          <pc:sldMk cId="4158111283" sldId="479"/>
        </pc:sldMkLst>
      </pc:sldChg>
      <pc:sldChg chg="add del replId">
        <pc:chgData name="Rojtas, Bryan" userId="S::rojtab01@montgomerycountymd.gov::a60dcf4e-1410-44cc-b587-faf94a8805c3" providerId="AD" clId="Web-{3591BE8F-B468-A808-0D36-1E50454323F4}" dt="2022-05-02T19:41:55.846" v="48"/>
        <pc:sldMkLst>
          <pc:docMk/>
          <pc:sldMk cId="556565002" sldId="480"/>
        </pc:sldMkLst>
      </pc:sldChg>
      <pc:sldChg chg="addSp delSp modSp add replId">
        <pc:chgData name="Rojtas, Bryan" userId="S::rojtab01@montgomerycountymd.gov::a60dcf4e-1410-44cc-b587-faf94a8805c3" providerId="AD" clId="Web-{3591BE8F-B468-A808-0D36-1E50454323F4}" dt="2022-05-02T19:41:36.439" v="47" actId="1076"/>
        <pc:sldMkLst>
          <pc:docMk/>
          <pc:sldMk cId="1646259131" sldId="481"/>
        </pc:sldMkLst>
        <pc:spChg chg="mod">
          <ac:chgData name="Rojtas, Bryan" userId="S::rojtab01@montgomerycountymd.gov::a60dcf4e-1410-44cc-b587-faf94a8805c3" providerId="AD" clId="Web-{3591BE8F-B468-A808-0D36-1E50454323F4}" dt="2022-05-02T19:39:36.719" v="34" actId="20577"/>
          <ac:spMkLst>
            <pc:docMk/>
            <pc:sldMk cId="1646259131" sldId="481"/>
            <ac:spMk id="3" creationId="{245945A3-4388-429D-86AE-74639CC6D848}"/>
          </ac:spMkLst>
        </pc:spChg>
        <pc:spChg chg="mod">
          <ac:chgData name="Rojtas, Bryan" userId="S::rojtab01@montgomerycountymd.gov::a60dcf4e-1410-44cc-b587-faf94a8805c3" providerId="AD" clId="Web-{3591BE8F-B468-A808-0D36-1E50454323F4}" dt="2022-05-02T19:41:36.439" v="47" actId="1076"/>
          <ac:spMkLst>
            <pc:docMk/>
            <pc:sldMk cId="1646259131" sldId="481"/>
            <ac:spMk id="5" creationId="{75494033-C321-418D-92D2-8E1FA2BEC722}"/>
          </ac:spMkLst>
        </pc:spChg>
        <pc:picChg chg="del mod">
          <ac:chgData name="Rojtas, Bryan" userId="S::rojtab01@montgomerycountymd.gov::a60dcf4e-1410-44cc-b587-faf94a8805c3" providerId="AD" clId="Web-{3591BE8F-B468-A808-0D36-1E50454323F4}" dt="2022-05-02T19:41:04.814" v="41"/>
          <ac:picMkLst>
            <pc:docMk/>
            <pc:sldMk cId="1646259131" sldId="481"/>
            <ac:picMk id="7" creationId="{5FB1E4C6-BECD-4EF0-9761-CD78A7F6C52F}"/>
          </ac:picMkLst>
        </pc:picChg>
        <pc:picChg chg="mod">
          <ac:chgData name="Rojtas, Bryan" userId="S::rojtab01@montgomerycountymd.gov::a60dcf4e-1410-44cc-b587-faf94a8805c3" providerId="AD" clId="Web-{3591BE8F-B468-A808-0D36-1E50454323F4}" dt="2022-05-02T19:39:39.126" v="35" actId="1076"/>
          <ac:picMkLst>
            <pc:docMk/>
            <pc:sldMk cId="1646259131" sldId="481"/>
            <ac:picMk id="8" creationId="{FA25F661-2F68-402F-89B4-E1E0D16133D1}"/>
          </ac:picMkLst>
        </pc:picChg>
        <pc:picChg chg="del">
          <ac:chgData name="Rojtas, Bryan" userId="S::rojtab01@montgomerycountymd.gov::a60dcf4e-1410-44cc-b587-faf94a8805c3" providerId="AD" clId="Web-{3591BE8F-B468-A808-0D36-1E50454323F4}" dt="2022-05-02T19:39:08.985" v="25"/>
          <ac:picMkLst>
            <pc:docMk/>
            <pc:sldMk cId="1646259131" sldId="481"/>
            <ac:picMk id="9" creationId="{DB00CD10-35B2-4A21-86B9-D567283EC65E}"/>
          </ac:picMkLst>
        </pc:picChg>
        <pc:picChg chg="del">
          <ac:chgData name="Rojtas, Bryan" userId="S::rojtab01@montgomerycountymd.gov::a60dcf4e-1410-44cc-b587-faf94a8805c3" providerId="AD" clId="Web-{3591BE8F-B468-A808-0D36-1E50454323F4}" dt="2022-05-02T19:39:06.985" v="24"/>
          <ac:picMkLst>
            <pc:docMk/>
            <pc:sldMk cId="1646259131" sldId="481"/>
            <ac:picMk id="10" creationId="{692E3083-6E0C-4032-B2DD-E01900740384}"/>
          </ac:picMkLst>
        </pc:picChg>
        <pc:picChg chg="add mod">
          <ac:chgData name="Rojtas, Bryan" userId="S::rojtab01@montgomerycountymd.gov::a60dcf4e-1410-44cc-b587-faf94a8805c3" providerId="AD" clId="Web-{3591BE8F-B468-A808-0D36-1E50454323F4}" dt="2022-05-02T19:41:11.798" v="42" actId="1076"/>
          <ac:picMkLst>
            <pc:docMk/>
            <pc:sldMk cId="1646259131" sldId="481"/>
            <ac:picMk id="11" creationId="{2189F7BF-C3AA-3985-0998-0B772A752455}"/>
          </ac:picMkLst>
        </pc:picChg>
      </pc:sldChg>
      <pc:sldChg chg="add del replId">
        <pc:chgData name="Rojtas, Bryan" userId="S::rojtab01@montgomerycountymd.gov::a60dcf4e-1410-44cc-b587-faf94a8805c3" providerId="AD" clId="Web-{3591BE8F-B468-A808-0D36-1E50454323F4}" dt="2022-05-02T20:12:25.505" v="474"/>
        <pc:sldMkLst>
          <pc:docMk/>
          <pc:sldMk cId="1406101331" sldId="482"/>
        </pc:sldMkLst>
      </pc:sldChg>
      <pc:sldChg chg="addSp delSp modSp add replId">
        <pc:chgData name="Rojtas, Bryan" userId="S::rojtab01@montgomerycountymd.gov::a60dcf4e-1410-44cc-b587-faf94a8805c3" providerId="AD" clId="Web-{3591BE8F-B468-A808-0D36-1E50454323F4}" dt="2022-05-02T20:11:41.739" v="473" actId="20577"/>
        <pc:sldMkLst>
          <pc:docMk/>
          <pc:sldMk cId="168776280" sldId="483"/>
        </pc:sldMkLst>
        <pc:spChg chg="mod">
          <ac:chgData name="Rojtas, Bryan" userId="S::rojtab01@montgomerycountymd.gov::a60dcf4e-1410-44cc-b587-faf94a8805c3" providerId="AD" clId="Web-{3591BE8F-B468-A808-0D36-1E50454323F4}" dt="2022-05-02T19:56:55.323" v="300" actId="20577"/>
          <ac:spMkLst>
            <pc:docMk/>
            <pc:sldMk cId="168776280" sldId="483"/>
            <ac:spMk id="2" creationId="{60BBB878-81D1-4461-8728-4B60AD3CFF76}"/>
          </ac:spMkLst>
        </pc:spChg>
        <pc:spChg chg="mod">
          <ac:chgData name="Rojtas, Bryan" userId="S::rojtab01@montgomerycountymd.gov::a60dcf4e-1410-44cc-b587-faf94a8805c3" providerId="AD" clId="Web-{3591BE8F-B468-A808-0D36-1E50454323F4}" dt="2022-05-02T20:11:41.739" v="473" actId="20577"/>
          <ac:spMkLst>
            <pc:docMk/>
            <pc:sldMk cId="168776280" sldId="483"/>
            <ac:spMk id="3" creationId="{245945A3-4388-429D-86AE-74639CC6D848}"/>
          </ac:spMkLst>
        </pc:spChg>
        <pc:spChg chg="del">
          <ac:chgData name="Rojtas, Bryan" userId="S::rojtab01@montgomerycountymd.gov::a60dcf4e-1410-44cc-b587-faf94a8805c3" providerId="AD" clId="Web-{3591BE8F-B468-A808-0D36-1E50454323F4}" dt="2022-05-02T19:57:03.995" v="302"/>
          <ac:spMkLst>
            <pc:docMk/>
            <pc:sldMk cId="168776280" sldId="483"/>
            <ac:spMk id="10" creationId="{1F745923-59C7-A426-1BBA-87FFADBC99B7}"/>
          </ac:spMkLst>
        </pc:spChg>
        <pc:picChg chg="add mod">
          <ac:chgData name="Rojtas, Bryan" userId="S::rojtab01@montgomerycountymd.gov::a60dcf4e-1410-44cc-b587-faf94a8805c3" providerId="AD" clId="Web-{3591BE8F-B468-A808-0D36-1E50454323F4}" dt="2022-05-02T20:00:52.170" v="391" actId="1076"/>
          <ac:picMkLst>
            <pc:docMk/>
            <pc:sldMk cId="168776280" sldId="483"/>
            <ac:picMk id="5" creationId="{0C6A0CFC-0C03-8ADA-BECD-5647C6B2A5B6}"/>
          </ac:picMkLst>
        </pc:picChg>
        <pc:picChg chg="del">
          <ac:chgData name="Rojtas, Bryan" userId="S::rojtab01@montgomerycountymd.gov::a60dcf4e-1410-44cc-b587-faf94a8805c3" providerId="AD" clId="Web-{3591BE8F-B468-A808-0D36-1E50454323F4}" dt="2022-05-02T19:56:59.558" v="301"/>
          <ac:picMkLst>
            <pc:docMk/>
            <pc:sldMk cId="168776280" sldId="483"/>
            <ac:picMk id="8" creationId="{8B9E20D1-22C7-74EE-CAAD-E3A125CFC89F}"/>
          </ac:picMkLst>
        </pc:picChg>
      </pc:sldChg>
      <pc:sldChg chg="addSp delSp modSp add replId">
        <pc:chgData name="Rojtas, Bryan" userId="S::rojtab01@montgomerycountymd.gov::a60dcf4e-1410-44cc-b587-faf94a8805c3" providerId="AD" clId="Web-{3591BE8F-B468-A808-0D36-1E50454323F4}" dt="2022-05-02T20:16:43.335" v="534"/>
        <pc:sldMkLst>
          <pc:docMk/>
          <pc:sldMk cId="3165728123" sldId="484"/>
        </pc:sldMkLst>
        <pc:spChg chg="del">
          <ac:chgData name="Rojtas, Bryan" userId="S::rojtab01@montgomerycountymd.gov::a60dcf4e-1410-44cc-b587-faf94a8805c3" providerId="AD" clId="Web-{3591BE8F-B468-A808-0D36-1E50454323F4}" dt="2022-05-02T20:16:19.866" v="502"/>
          <ac:spMkLst>
            <pc:docMk/>
            <pc:sldMk cId="3165728123" sldId="484"/>
            <ac:spMk id="7" creationId="{B48B0DA7-33CC-469A-85B1-EF063F394B6A}"/>
          </ac:spMkLst>
        </pc:spChg>
        <pc:spChg chg="del mod">
          <ac:chgData name="Rojtas, Bryan" userId="S::rojtab01@montgomerycountymd.gov::a60dcf4e-1410-44cc-b587-faf94a8805c3" providerId="AD" clId="Web-{3591BE8F-B468-A808-0D36-1E50454323F4}" dt="2022-05-02T20:16:43.335" v="534"/>
          <ac:spMkLst>
            <pc:docMk/>
            <pc:sldMk cId="3165728123" sldId="484"/>
            <ac:spMk id="8" creationId="{3AB16B5C-6381-4C38-818D-AFB822AEE52C}"/>
          </ac:spMkLst>
        </pc:spChg>
        <pc:spChg chg="add mod">
          <ac:chgData name="Rojtas, Bryan" userId="S::rojtab01@montgomerycountymd.gov::a60dcf4e-1410-44cc-b587-faf94a8805c3" providerId="AD" clId="Web-{3591BE8F-B468-A808-0D36-1E50454323F4}" dt="2022-05-02T20:16:37.117" v="532" actId="20577"/>
          <ac:spMkLst>
            <pc:docMk/>
            <pc:sldMk cId="3165728123" sldId="484"/>
            <ac:spMk id="9" creationId="{F1040CB8-205A-0CE9-7F75-175317D4C088}"/>
          </ac:spMkLst>
        </pc:spChg>
        <pc:picChg chg="del">
          <ac:chgData name="Rojtas, Bryan" userId="S::rojtab01@montgomerycountymd.gov::a60dcf4e-1410-44cc-b587-faf94a8805c3" providerId="AD" clId="Web-{3591BE8F-B468-A808-0D36-1E50454323F4}" dt="2022-05-02T20:16:17.944" v="501"/>
          <ac:picMkLst>
            <pc:docMk/>
            <pc:sldMk cId="3165728123" sldId="484"/>
            <ac:picMk id="4" creationId="{FC7F839E-2E02-4B3E-A103-AA30504F2849}"/>
          </ac:picMkLst>
        </pc:picChg>
      </pc:sldChg>
    </pc:docChg>
  </pc:docChgLst>
  <pc:docChgLst>
    <pc:chgData name="Rojtas, Bryan" userId="S::rojtab01@montgomerycountymd.gov::a60dcf4e-1410-44cc-b587-faf94a8805c3" providerId="AD" clId="Web-{47ACFC1B-7570-9795-113E-41852AF6400E}"/>
    <pc:docChg chg="addSld modSld">
      <pc:chgData name="Rojtas, Bryan" userId="S::rojtab01@montgomerycountymd.gov::a60dcf4e-1410-44cc-b587-faf94a8805c3" providerId="AD" clId="Web-{47ACFC1B-7570-9795-113E-41852AF6400E}" dt="2022-05-02T17:07:48.637" v="118" actId="1076"/>
      <pc:docMkLst>
        <pc:docMk/>
      </pc:docMkLst>
      <pc:sldChg chg="addSp delSp modSp">
        <pc:chgData name="Rojtas, Bryan" userId="S::rojtab01@montgomerycountymd.gov::a60dcf4e-1410-44cc-b587-faf94a8805c3" providerId="AD" clId="Web-{47ACFC1B-7570-9795-113E-41852AF6400E}" dt="2022-05-02T17:02:25.008" v="34" actId="14100"/>
        <pc:sldMkLst>
          <pc:docMk/>
          <pc:sldMk cId="1179771426" sldId="441"/>
        </pc:sldMkLst>
        <pc:spChg chg="mod">
          <ac:chgData name="Rojtas, Bryan" userId="S::rojtab01@montgomerycountymd.gov::a60dcf4e-1410-44cc-b587-faf94a8805c3" providerId="AD" clId="Web-{47ACFC1B-7570-9795-113E-41852AF6400E}" dt="2022-05-02T17:02:18.164" v="30" actId="20577"/>
          <ac:spMkLst>
            <pc:docMk/>
            <pc:sldMk cId="1179771426" sldId="441"/>
            <ac:spMk id="3" creationId="{245945A3-4388-429D-86AE-74639CC6D848}"/>
          </ac:spMkLst>
        </pc:spChg>
        <pc:picChg chg="del mod">
          <ac:chgData name="Rojtas, Bryan" userId="S::rojtab01@montgomerycountymd.gov::a60dcf4e-1410-44cc-b587-faf94a8805c3" providerId="AD" clId="Web-{47ACFC1B-7570-9795-113E-41852AF6400E}" dt="2022-05-02T17:02:20.868" v="33"/>
          <ac:picMkLst>
            <pc:docMk/>
            <pc:sldMk cId="1179771426" sldId="441"/>
            <ac:picMk id="5" creationId="{E322BCE8-98F5-49A4-8387-7F3E89D7C30F}"/>
          </ac:picMkLst>
        </pc:picChg>
        <pc:picChg chg="del mod">
          <ac:chgData name="Rojtas, Bryan" userId="S::rojtab01@montgomerycountymd.gov::a60dcf4e-1410-44cc-b587-faf94a8805c3" providerId="AD" clId="Web-{47ACFC1B-7570-9795-113E-41852AF6400E}" dt="2022-05-02T17:02:19.289" v="31"/>
          <ac:picMkLst>
            <pc:docMk/>
            <pc:sldMk cId="1179771426" sldId="441"/>
            <ac:picMk id="7" creationId="{C3A26A2D-7809-4E0E-ABA4-B90D37C58795}"/>
          </ac:picMkLst>
        </pc:picChg>
        <pc:picChg chg="del mod">
          <ac:chgData name="Rojtas, Bryan" userId="S::rojtab01@montgomerycountymd.gov::a60dcf4e-1410-44cc-b587-faf94a8805c3" providerId="AD" clId="Web-{47ACFC1B-7570-9795-113E-41852AF6400E}" dt="2022-05-02T17:02:20.196" v="32"/>
          <ac:picMkLst>
            <pc:docMk/>
            <pc:sldMk cId="1179771426" sldId="441"/>
            <ac:picMk id="8" creationId="{6F9F5B09-790E-45BF-9723-005EB0284A8C}"/>
          </ac:picMkLst>
        </pc:picChg>
        <pc:picChg chg="add mod">
          <ac:chgData name="Rojtas, Bryan" userId="S::rojtab01@montgomerycountymd.gov::a60dcf4e-1410-44cc-b587-faf94a8805c3" providerId="AD" clId="Web-{47ACFC1B-7570-9795-113E-41852AF6400E}" dt="2022-05-02T17:02:25.008" v="34" actId="14100"/>
          <ac:picMkLst>
            <pc:docMk/>
            <pc:sldMk cId="1179771426" sldId="441"/>
            <ac:picMk id="10" creationId="{B060A129-22E4-24F5-A6DD-F5A315CF5E82}"/>
          </ac:picMkLst>
        </pc:picChg>
      </pc:sldChg>
      <pc:sldChg chg="addSp delSp modSp">
        <pc:chgData name="Rojtas, Bryan" userId="S::rojtab01@montgomerycountymd.gov::a60dcf4e-1410-44cc-b587-faf94a8805c3" providerId="AD" clId="Web-{47ACFC1B-7570-9795-113E-41852AF6400E}" dt="2022-05-02T17:07:48.637" v="118" actId="1076"/>
        <pc:sldMkLst>
          <pc:docMk/>
          <pc:sldMk cId="583580414" sldId="450"/>
        </pc:sldMkLst>
        <pc:spChg chg="mod">
          <ac:chgData name="Rojtas, Bryan" userId="S::rojtab01@montgomerycountymd.gov::a60dcf4e-1410-44cc-b587-faf94a8805c3" providerId="AD" clId="Web-{47ACFC1B-7570-9795-113E-41852AF6400E}" dt="2022-05-02T17:07:38.293" v="115" actId="14100"/>
          <ac:spMkLst>
            <pc:docMk/>
            <pc:sldMk cId="583580414" sldId="450"/>
            <ac:spMk id="3" creationId="{245945A3-4388-429D-86AE-74639CC6D848}"/>
          </ac:spMkLst>
        </pc:spChg>
        <pc:picChg chg="add mod">
          <ac:chgData name="Rojtas, Bryan" userId="S::rojtab01@montgomerycountymd.gov::a60dcf4e-1410-44cc-b587-faf94a8805c3" providerId="AD" clId="Web-{47ACFC1B-7570-9795-113E-41852AF6400E}" dt="2022-05-02T17:07:48.637" v="118" actId="1076"/>
          <ac:picMkLst>
            <pc:docMk/>
            <pc:sldMk cId="583580414" sldId="450"/>
            <ac:picMk id="5" creationId="{54D55B4C-6F33-3998-3C8B-AC335A3BBA3A}"/>
          </ac:picMkLst>
        </pc:picChg>
        <pc:picChg chg="del">
          <ac:chgData name="Rojtas, Bryan" userId="S::rojtab01@montgomerycountymd.gov::a60dcf4e-1410-44cc-b587-faf94a8805c3" providerId="AD" clId="Web-{47ACFC1B-7570-9795-113E-41852AF6400E}" dt="2022-05-02T17:04:14.057" v="45"/>
          <ac:picMkLst>
            <pc:docMk/>
            <pc:sldMk cId="583580414" sldId="450"/>
            <ac:picMk id="8" creationId="{A6BD5B70-FD18-4EE4-B6EB-9D812709E2A0}"/>
          </ac:picMkLst>
        </pc:picChg>
        <pc:picChg chg="del">
          <ac:chgData name="Rojtas, Bryan" userId="S::rojtab01@montgomerycountymd.gov::a60dcf4e-1410-44cc-b587-faf94a8805c3" providerId="AD" clId="Web-{47ACFC1B-7570-9795-113E-41852AF6400E}" dt="2022-05-02T17:04:16.244" v="46"/>
          <ac:picMkLst>
            <pc:docMk/>
            <pc:sldMk cId="583580414" sldId="450"/>
            <ac:picMk id="9" creationId="{05502955-7496-493E-925C-A21143D26877}"/>
          </ac:picMkLst>
        </pc:picChg>
        <pc:picChg chg="del mod">
          <ac:chgData name="Rojtas, Bryan" userId="S::rojtab01@montgomerycountymd.gov::a60dcf4e-1410-44cc-b587-faf94a8805c3" providerId="AD" clId="Web-{47ACFC1B-7570-9795-113E-41852AF6400E}" dt="2022-05-02T17:07:30.902" v="113"/>
          <ac:picMkLst>
            <pc:docMk/>
            <pc:sldMk cId="583580414" sldId="450"/>
            <ac:picMk id="12" creationId="{A2CBBE06-BFBE-4151-865D-903BE67122B5}"/>
          </ac:picMkLst>
        </pc:picChg>
      </pc:sldChg>
      <pc:sldChg chg="delSp modSp">
        <pc:chgData name="Rojtas, Bryan" userId="S::rojtab01@montgomerycountymd.gov::a60dcf4e-1410-44cc-b587-faf94a8805c3" providerId="AD" clId="Web-{47ACFC1B-7570-9795-113E-41852AF6400E}" dt="2022-05-02T17:07:22.652" v="112" actId="1076"/>
        <pc:sldMkLst>
          <pc:docMk/>
          <pc:sldMk cId="3929646984" sldId="451"/>
        </pc:sldMkLst>
        <pc:spChg chg="mod">
          <ac:chgData name="Rojtas, Bryan" userId="S::rojtab01@montgomerycountymd.gov::a60dcf4e-1410-44cc-b587-faf94a8805c3" providerId="AD" clId="Web-{47ACFC1B-7570-9795-113E-41852AF6400E}" dt="2022-05-02T17:07:12.074" v="110" actId="14100"/>
          <ac:spMkLst>
            <pc:docMk/>
            <pc:sldMk cId="3929646984" sldId="451"/>
            <ac:spMk id="3" creationId="{245945A3-4388-429D-86AE-74639CC6D848}"/>
          </ac:spMkLst>
        </pc:spChg>
        <pc:picChg chg="del mod">
          <ac:chgData name="Rojtas, Bryan" userId="S::rojtab01@montgomerycountymd.gov::a60dcf4e-1410-44cc-b587-faf94a8805c3" providerId="AD" clId="Web-{47ACFC1B-7570-9795-113E-41852AF6400E}" dt="2022-05-02T17:05:18.854" v="83"/>
          <ac:picMkLst>
            <pc:docMk/>
            <pc:sldMk cId="3929646984" sldId="451"/>
            <ac:picMk id="5" creationId="{EE54B742-C808-4A68-92C3-0C3AF2DB671C}"/>
          </ac:picMkLst>
        </pc:picChg>
        <pc:picChg chg="del">
          <ac:chgData name="Rojtas, Bryan" userId="S::rojtab01@montgomerycountymd.gov::a60dcf4e-1410-44cc-b587-faf94a8805c3" providerId="AD" clId="Web-{47ACFC1B-7570-9795-113E-41852AF6400E}" dt="2022-05-02T17:05:19.948" v="84"/>
          <ac:picMkLst>
            <pc:docMk/>
            <pc:sldMk cId="3929646984" sldId="451"/>
            <ac:picMk id="8" creationId="{A6BD5B70-FD18-4EE4-B6EB-9D812709E2A0}"/>
          </ac:picMkLst>
        </pc:picChg>
        <pc:picChg chg="del">
          <ac:chgData name="Rojtas, Bryan" userId="S::rojtab01@montgomerycountymd.gov::a60dcf4e-1410-44cc-b587-faf94a8805c3" providerId="AD" clId="Web-{47ACFC1B-7570-9795-113E-41852AF6400E}" dt="2022-05-02T17:05:20.792" v="85"/>
          <ac:picMkLst>
            <pc:docMk/>
            <pc:sldMk cId="3929646984" sldId="451"/>
            <ac:picMk id="9" creationId="{05502955-7496-493E-925C-A21143D26877}"/>
          </ac:picMkLst>
        </pc:picChg>
        <pc:picChg chg="mod">
          <ac:chgData name="Rojtas, Bryan" userId="S::rojtab01@montgomerycountymd.gov::a60dcf4e-1410-44cc-b587-faf94a8805c3" providerId="AD" clId="Web-{47ACFC1B-7570-9795-113E-41852AF6400E}" dt="2022-05-02T17:07:22.652" v="112" actId="1076"/>
          <ac:picMkLst>
            <pc:docMk/>
            <pc:sldMk cId="3929646984" sldId="451"/>
            <ac:picMk id="12" creationId="{A2CBBE06-BFBE-4151-865D-903BE67122B5}"/>
          </ac:picMkLst>
        </pc:picChg>
      </pc:sldChg>
      <pc:sldChg chg="addSp delSp modSp add replId">
        <pc:chgData name="Rojtas, Bryan" userId="S::rojtab01@montgomerycountymd.gov::a60dcf4e-1410-44cc-b587-faf94a8805c3" providerId="AD" clId="Web-{47ACFC1B-7570-9795-113E-41852AF6400E}" dt="2022-05-02T17:03:16.134" v="44" actId="14100"/>
        <pc:sldMkLst>
          <pc:docMk/>
          <pc:sldMk cId="2235155436" sldId="477"/>
        </pc:sldMkLst>
        <pc:spChg chg="mod">
          <ac:chgData name="Rojtas, Bryan" userId="S::rojtab01@montgomerycountymd.gov::a60dcf4e-1410-44cc-b587-faf94a8805c3" providerId="AD" clId="Web-{47ACFC1B-7570-9795-113E-41852AF6400E}" dt="2022-05-02T17:03:16.134" v="44" actId="14100"/>
          <ac:spMkLst>
            <pc:docMk/>
            <pc:sldMk cId="2235155436" sldId="477"/>
            <ac:spMk id="3" creationId="{245945A3-4388-429D-86AE-74639CC6D848}"/>
          </ac:spMkLst>
        </pc:spChg>
        <pc:picChg chg="del">
          <ac:chgData name="Rojtas, Bryan" userId="S::rojtab01@montgomerycountymd.gov::a60dcf4e-1410-44cc-b587-faf94a8805c3" providerId="AD" clId="Web-{47ACFC1B-7570-9795-113E-41852AF6400E}" dt="2022-05-02T17:02:45.602" v="37"/>
          <ac:picMkLst>
            <pc:docMk/>
            <pc:sldMk cId="2235155436" sldId="477"/>
            <ac:picMk id="5" creationId="{E322BCE8-98F5-49A4-8387-7F3E89D7C30F}"/>
          </ac:picMkLst>
        </pc:picChg>
        <pc:picChg chg="del">
          <ac:chgData name="Rojtas, Bryan" userId="S::rojtab01@montgomerycountymd.gov::a60dcf4e-1410-44cc-b587-faf94a8805c3" providerId="AD" clId="Web-{47ACFC1B-7570-9795-113E-41852AF6400E}" dt="2022-05-02T17:02:49.430" v="39"/>
          <ac:picMkLst>
            <pc:docMk/>
            <pc:sldMk cId="2235155436" sldId="477"/>
            <ac:picMk id="7" creationId="{C3A26A2D-7809-4E0E-ABA4-B90D37C58795}"/>
          </ac:picMkLst>
        </pc:picChg>
        <pc:picChg chg="del">
          <ac:chgData name="Rojtas, Bryan" userId="S::rojtab01@montgomerycountymd.gov::a60dcf4e-1410-44cc-b587-faf94a8805c3" providerId="AD" clId="Web-{47ACFC1B-7570-9795-113E-41852AF6400E}" dt="2022-05-02T17:02:48.399" v="38"/>
          <ac:picMkLst>
            <pc:docMk/>
            <pc:sldMk cId="2235155436" sldId="477"/>
            <ac:picMk id="8" creationId="{6F9F5B09-790E-45BF-9723-005EB0284A8C}"/>
          </ac:picMkLst>
        </pc:picChg>
        <pc:picChg chg="add mod">
          <ac:chgData name="Rojtas, Bryan" userId="S::rojtab01@montgomerycountymd.gov::a60dcf4e-1410-44cc-b587-faf94a8805c3" providerId="AD" clId="Web-{47ACFC1B-7570-9795-113E-41852AF6400E}" dt="2022-05-02T17:03:08.274" v="42" actId="14100"/>
          <ac:picMkLst>
            <pc:docMk/>
            <pc:sldMk cId="2235155436" sldId="477"/>
            <ac:picMk id="10" creationId="{97599FF3-BC98-FC50-847E-47A315E6CF63}"/>
          </ac:picMkLst>
        </pc:picChg>
      </pc:sldChg>
      <pc:sldChg chg="delSp modSp add replId">
        <pc:chgData name="Rojtas, Bryan" userId="S::rojtab01@montgomerycountymd.gov::a60dcf4e-1410-44cc-b587-faf94a8805c3" providerId="AD" clId="Web-{47ACFC1B-7570-9795-113E-41852AF6400E}" dt="2022-05-02T17:01:59.336" v="27"/>
        <pc:sldMkLst>
          <pc:docMk/>
          <pc:sldMk cId="3193406256" sldId="478"/>
        </pc:sldMkLst>
        <pc:spChg chg="mod">
          <ac:chgData name="Rojtas, Bryan" userId="S::rojtab01@montgomerycountymd.gov::a60dcf4e-1410-44cc-b587-faf94a8805c3" providerId="AD" clId="Web-{47ACFC1B-7570-9795-113E-41852AF6400E}" dt="2022-05-02T17:01:44.070" v="21" actId="20577"/>
          <ac:spMkLst>
            <pc:docMk/>
            <pc:sldMk cId="3193406256" sldId="478"/>
            <ac:spMk id="3" creationId="{245945A3-4388-429D-86AE-74639CC6D848}"/>
          </ac:spMkLst>
        </pc:spChg>
        <pc:picChg chg="mod">
          <ac:chgData name="Rojtas, Bryan" userId="S::rojtab01@montgomerycountymd.gov::a60dcf4e-1410-44cc-b587-faf94a8805c3" providerId="AD" clId="Web-{47ACFC1B-7570-9795-113E-41852AF6400E}" dt="2022-05-02T17:01:48.883" v="23" actId="14100"/>
          <ac:picMkLst>
            <pc:docMk/>
            <pc:sldMk cId="3193406256" sldId="478"/>
            <ac:picMk id="5" creationId="{E322BCE8-98F5-49A4-8387-7F3E89D7C30F}"/>
          </ac:picMkLst>
        </pc:picChg>
        <pc:picChg chg="del">
          <ac:chgData name="Rojtas, Bryan" userId="S::rojtab01@montgomerycountymd.gov::a60dcf4e-1410-44cc-b587-faf94a8805c3" providerId="AD" clId="Web-{47ACFC1B-7570-9795-113E-41852AF6400E}" dt="2022-05-02T17:01:59.336" v="27"/>
          <ac:picMkLst>
            <pc:docMk/>
            <pc:sldMk cId="3193406256" sldId="478"/>
            <ac:picMk id="7" creationId="{C3A26A2D-7809-4E0E-ABA4-B90D37C58795}"/>
          </ac:picMkLst>
        </pc:picChg>
        <pc:picChg chg="mod">
          <ac:chgData name="Rojtas, Bryan" userId="S::rojtab01@montgomerycountymd.gov::a60dcf4e-1410-44cc-b587-faf94a8805c3" providerId="AD" clId="Web-{47ACFC1B-7570-9795-113E-41852AF6400E}" dt="2022-05-02T17:01:57.070" v="26" actId="1076"/>
          <ac:picMkLst>
            <pc:docMk/>
            <pc:sldMk cId="3193406256" sldId="478"/>
            <ac:picMk id="8" creationId="{6F9F5B09-790E-45BF-9723-005EB0284A8C}"/>
          </ac:picMkLst>
        </pc:picChg>
      </pc:sldChg>
    </pc:docChg>
  </pc:docChgLst>
  <pc:docChgLst>
    <pc:chgData name="Rojtas, Bryan" userId="S::rojtab01@montgomerycountymd.gov::a60dcf4e-1410-44cc-b587-faf94a8805c3" providerId="AD" clId="Web-{0824AD3E-6B64-F3B7-7A1B-ED493674AFE4}"/>
    <pc:docChg chg="addSld modSld sldOrd">
      <pc:chgData name="Rojtas, Bryan" userId="S::rojtab01@montgomerycountymd.gov::a60dcf4e-1410-44cc-b587-faf94a8805c3" providerId="AD" clId="Web-{0824AD3E-6B64-F3B7-7A1B-ED493674AFE4}" dt="2022-05-02T14:12:45.172" v="566" actId="20577"/>
      <pc:docMkLst>
        <pc:docMk/>
      </pc:docMkLst>
      <pc:sldChg chg="modSp">
        <pc:chgData name="Rojtas, Bryan" userId="S::rojtab01@montgomerycountymd.gov::a60dcf4e-1410-44cc-b587-faf94a8805c3" providerId="AD" clId="Web-{0824AD3E-6B64-F3B7-7A1B-ED493674AFE4}" dt="2022-05-02T14:10:18.608" v="542" actId="20577"/>
        <pc:sldMkLst>
          <pc:docMk/>
          <pc:sldMk cId="3713692719" sldId="438"/>
        </pc:sldMkLst>
        <pc:spChg chg="mod">
          <ac:chgData name="Rojtas, Bryan" userId="S::rojtab01@montgomerycountymd.gov::a60dcf4e-1410-44cc-b587-faf94a8805c3" providerId="AD" clId="Web-{0824AD3E-6B64-F3B7-7A1B-ED493674AFE4}" dt="2022-05-02T14:10:18.608" v="542" actId="20577"/>
          <ac:spMkLst>
            <pc:docMk/>
            <pc:sldMk cId="3713692719" sldId="438"/>
            <ac:spMk id="3" creationId="{245945A3-4388-429D-86AE-74639CC6D848}"/>
          </ac:spMkLst>
        </pc:spChg>
        <pc:picChg chg="mod">
          <ac:chgData name="Rojtas, Bryan" userId="S::rojtab01@montgomerycountymd.gov::a60dcf4e-1410-44cc-b587-faf94a8805c3" providerId="AD" clId="Web-{0824AD3E-6B64-F3B7-7A1B-ED493674AFE4}" dt="2022-05-02T14:08:16.279" v="479" actId="14100"/>
          <ac:picMkLst>
            <pc:docMk/>
            <pc:sldMk cId="3713692719" sldId="438"/>
            <ac:picMk id="7" creationId="{17A58316-6DAC-4095-9699-66C410F5FF74}"/>
          </ac:picMkLst>
        </pc:picChg>
      </pc:sldChg>
      <pc:sldChg chg="addSp delSp modSp">
        <pc:chgData name="Rojtas, Bryan" userId="S::rojtab01@montgomerycountymd.gov::a60dcf4e-1410-44cc-b587-faf94a8805c3" providerId="AD" clId="Web-{0824AD3E-6B64-F3B7-7A1B-ED493674AFE4}" dt="2022-05-02T14:12:45.172" v="566" actId="20577"/>
        <pc:sldMkLst>
          <pc:docMk/>
          <pc:sldMk cId="515526345" sldId="439"/>
        </pc:sldMkLst>
        <pc:spChg chg="mod">
          <ac:chgData name="Rojtas, Bryan" userId="S::rojtab01@montgomerycountymd.gov::a60dcf4e-1410-44cc-b587-faf94a8805c3" providerId="AD" clId="Web-{0824AD3E-6B64-F3B7-7A1B-ED493674AFE4}" dt="2022-05-02T14:12:45.172" v="566" actId="20577"/>
          <ac:spMkLst>
            <pc:docMk/>
            <pc:sldMk cId="515526345" sldId="439"/>
            <ac:spMk id="3" creationId="{245945A3-4388-429D-86AE-74639CC6D848}"/>
          </ac:spMkLst>
        </pc:spChg>
        <pc:spChg chg="add del">
          <ac:chgData name="Rojtas, Bryan" userId="S::rojtab01@montgomerycountymd.gov::a60dcf4e-1410-44cc-b587-faf94a8805c3" providerId="AD" clId="Web-{0824AD3E-6B64-F3B7-7A1B-ED493674AFE4}" dt="2022-05-02T14:12:14.656" v="564"/>
          <ac:spMkLst>
            <pc:docMk/>
            <pc:sldMk cId="515526345" sldId="439"/>
            <ac:spMk id="8" creationId="{EBC1A2E8-9FFD-FA29-1F00-9291091078C1}"/>
          </ac:spMkLst>
        </pc:spChg>
      </pc:sldChg>
      <pc:sldChg chg="addSp delSp modSp ord">
        <pc:chgData name="Rojtas, Bryan" userId="S::rojtab01@montgomerycountymd.gov::a60dcf4e-1410-44cc-b587-faf94a8805c3" providerId="AD" clId="Web-{0824AD3E-6B64-F3B7-7A1B-ED493674AFE4}" dt="2022-05-02T13:54:22.831" v="198" actId="20577"/>
        <pc:sldMkLst>
          <pc:docMk/>
          <pc:sldMk cId="3078417841" sldId="472"/>
        </pc:sldMkLst>
        <pc:spChg chg="mod">
          <ac:chgData name="Rojtas, Bryan" userId="S::rojtab01@montgomerycountymd.gov::a60dcf4e-1410-44cc-b587-faf94a8805c3" providerId="AD" clId="Web-{0824AD3E-6B64-F3B7-7A1B-ED493674AFE4}" dt="2022-05-02T13:51:16.345" v="117" actId="20577"/>
          <ac:spMkLst>
            <pc:docMk/>
            <pc:sldMk cId="3078417841" sldId="472"/>
            <ac:spMk id="2" creationId="{60BBB878-81D1-4461-8728-4B60AD3CFF76}"/>
          </ac:spMkLst>
        </pc:spChg>
        <pc:spChg chg="mod">
          <ac:chgData name="Rojtas, Bryan" userId="S::rojtab01@montgomerycountymd.gov::a60dcf4e-1410-44cc-b587-faf94a8805c3" providerId="AD" clId="Web-{0824AD3E-6B64-F3B7-7A1B-ED493674AFE4}" dt="2022-05-02T13:54:22.831" v="198" actId="20577"/>
          <ac:spMkLst>
            <pc:docMk/>
            <pc:sldMk cId="3078417841" sldId="472"/>
            <ac:spMk id="3" creationId="{245945A3-4388-429D-86AE-74639CC6D848}"/>
          </ac:spMkLst>
        </pc:spChg>
        <pc:picChg chg="del mod">
          <ac:chgData name="Rojtas, Bryan" userId="S::rojtab01@montgomerycountymd.gov::a60dcf4e-1410-44cc-b587-faf94a8805c3" providerId="AD" clId="Web-{0824AD3E-6B64-F3B7-7A1B-ED493674AFE4}" dt="2022-05-02T13:50:05.328" v="87"/>
          <ac:picMkLst>
            <pc:docMk/>
            <pc:sldMk cId="3078417841" sldId="472"/>
            <ac:picMk id="5" creationId="{E73250C9-1D6C-4DA6-A614-C04F202F6831}"/>
          </ac:picMkLst>
        </pc:picChg>
        <pc:picChg chg="del mod">
          <ac:chgData name="Rojtas, Bryan" userId="S::rojtab01@montgomerycountymd.gov::a60dcf4e-1410-44cc-b587-faf94a8805c3" providerId="AD" clId="Web-{0824AD3E-6B64-F3B7-7A1B-ED493674AFE4}" dt="2022-05-02T13:50:06.469" v="88"/>
          <ac:picMkLst>
            <pc:docMk/>
            <pc:sldMk cId="3078417841" sldId="472"/>
            <ac:picMk id="7" creationId="{A7F3D468-2919-4E70-A893-AA8113B0B32A}"/>
          </ac:picMkLst>
        </pc:picChg>
        <pc:picChg chg="add del mod">
          <ac:chgData name="Rojtas, Bryan" userId="S::rojtab01@montgomerycountymd.gov::a60dcf4e-1410-44cc-b587-faf94a8805c3" providerId="AD" clId="Web-{0824AD3E-6B64-F3B7-7A1B-ED493674AFE4}" dt="2022-05-02T13:50:04.094" v="86"/>
          <ac:picMkLst>
            <pc:docMk/>
            <pc:sldMk cId="3078417841" sldId="472"/>
            <ac:picMk id="8" creationId="{E1370903-F4E9-9486-ADD6-842CACC1C7EE}"/>
          </ac:picMkLst>
        </pc:picChg>
      </pc:sldChg>
      <pc:sldChg chg="addSp delSp modSp add replId">
        <pc:chgData name="Rojtas, Bryan" userId="S::rojtab01@montgomerycountymd.gov::a60dcf4e-1410-44cc-b587-faf94a8805c3" providerId="AD" clId="Web-{0824AD3E-6B64-F3B7-7A1B-ED493674AFE4}" dt="2022-05-02T13:48:45.531" v="76" actId="1076"/>
        <pc:sldMkLst>
          <pc:docMk/>
          <pc:sldMk cId="705580568" sldId="473"/>
        </pc:sldMkLst>
        <pc:spChg chg="mod">
          <ac:chgData name="Rojtas, Bryan" userId="S::rojtab01@montgomerycountymd.gov::a60dcf4e-1410-44cc-b587-faf94a8805c3" providerId="AD" clId="Web-{0824AD3E-6B64-F3B7-7A1B-ED493674AFE4}" dt="2022-05-02T13:42:13.917" v="65" actId="20577"/>
          <ac:spMkLst>
            <pc:docMk/>
            <pc:sldMk cId="705580568" sldId="473"/>
            <ac:spMk id="3" creationId="{245945A3-4388-429D-86AE-74639CC6D848}"/>
          </ac:spMkLst>
        </pc:spChg>
        <pc:spChg chg="add mod">
          <ac:chgData name="Rojtas, Bryan" userId="S::rojtab01@montgomerycountymd.gov::a60dcf4e-1410-44cc-b587-faf94a8805c3" providerId="AD" clId="Web-{0824AD3E-6B64-F3B7-7A1B-ED493674AFE4}" dt="2022-05-02T13:48:45.531" v="76" actId="1076"/>
          <ac:spMkLst>
            <pc:docMk/>
            <pc:sldMk cId="705580568" sldId="473"/>
            <ac:spMk id="13" creationId="{4C4638E4-6492-701C-423B-AABF422B2B54}"/>
          </ac:spMkLst>
        </pc:spChg>
        <pc:picChg chg="del">
          <ac:chgData name="Rojtas, Bryan" userId="S::rojtab01@montgomerycountymd.gov::a60dcf4e-1410-44cc-b587-faf94a8805c3" providerId="AD" clId="Web-{0824AD3E-6B64-F3B7-7A1B-ED493674AFE4}" dt="2022-05-02T13:39:40.118" v="63"/>
          <ac:picMkLst>
            <pc:docMk/>
            <pc:sldMk cId="705580568" sldId="473"/>
            <ac:picMk id="5" creationId="{E73250C9-1D6C-4DA6-A614-C04F202F6831}"/>
          </ac:picMkLst>
        </pc:picChg>
        <pc:picChg chg="del">
          <ac:chgData name="Rojtas, Bryan" userId="S::rojtab01@montgomerycountymd.gov::a60dcf4e-1410-44cc-b587-faf94a8805c3" providerId="AD" clId="Web-{0824AD3E-6B64-F3B7-7A1B-ED493674AFE4}" dt="2022-05-02T13:39:45.821" v="64"/>
          <ac:picMkLst>
            <pc:docMk/>
            <pc:sldMk cId="705580568" sldId="473"/>
            <ac:picMk id="7" creationId="{A7F3D468-2919-4E70-A893-AA8113B0B32A}"/>
          </ac:picMkLst>
        </pc:picChg>
        <pc:picChg chg="del">
          <ac:chgData name="Rojtas, Bryan" userId="S::rojtab01@montgomerycountymd.gov::a60dcf4e-1410-44cc-b587-faf94a8805c3" providerId="AD" clId="Web-{0824AD3E-6B64-F3B7-7A1B-ED493674AFE4}" dt="2022-05-02T13:39:38.212" v="62"/>
          <ac:picMkLst>
            <pc:docMk/>
            <pc:sldMk cId="705580568" sldId="473"/>
            <ac:picMk id="8" creationId="{E1370903-F4E9-9486-ADD6-842CACC1C7EE}"/>
          </ac:picMkLst>
        </pc:picChg>
        <pc:picChg chg="add mod">
          <ac:chgData name="Rojtas, Bryan" userId="S::rojtab01@montgomerycountymd.gov::a60dcf4e-1410-44cc-b587-faf94a8805c3" providerId="AD" clId="Web-{0824AD3E-6B64-F3B7-7A1B-ED493674AFE4}" dt="2022-05-02T13:43:49.261" v="69" actId="1076"/>
          <ac:picMkLst>
            <pc:docMk/>
            <pc:sldMk cId="705580568" sldId="473"/>
            <ac:picMk id="9" creationId="{B1F8975B-2357-E323-E280-0C016B3FC620}"/>
          </ac:picMkLst>
        </pc:picChg>
        <pc:picChg chg="add mod">
          <ac:chgData name="Rojtas, Bryan" userId="S::rojtab01@montgomerycountymd.gov::a60dcf4e-1410-44cc-b587-faf94a8805c3" providerId="AD" clId="Web-{0824AD3E-6B64-F3B7-7A1B-ED493674AFE4}" dt="2022-05-02T13:44:29.481" v="71" actId="1076"/>
          <ac:picMkLst>
            <pc:docMk/>
            <pc:sldMk cId="705580568" sldId="473"/>
            <ac:picMk id="10" creationId="{DD94502E-6F94-639B-E562-2238FEE0125F}"/>
          </ac:picMkLst>
        </pc:picChg>
        <pc:picChg chg="add mod">
          <ac:chgData name="Rojtas, Bryan" userId="S::rojtab01@montgomerycountymd.gov::a60dcf4e-1410-44cc-b587-faf94a8805c3" providerId="AD" clId="Web-{0824AD3E-6B64-F3B7-7A1B-ED493674AFE4}" dt="2022-05-02T13:48:02.780" v="74" actId="14100"/>
          <ac:picMkLst>
            <pc:docMk/>
            <pc:sldMk cId="705580568" sldId="473"/>
            <ac:picMk id="11" creationId="{5C1AAC4E-33FF-C02E-CDC3-365AC98E2105}"/>
          </ac:picMkLst>
        </pc:picChg>
      </pc:sldChg>
      <pc:sldChg chg="delSp modSp add ord replId">
        <pc:chgData name="Rojtas, Bryan" userId="S::rojtab01@montgomerycountymd.gov::a60dcf4e-1410-44cc-b587-faf94a8805c3" providerId="AD" clId="Web-{0824AD3E-6B64-F3B7-7A1B-ED493674AFE4}" dt="2022-05-02T14:01:59.352" v="477" actId="14100"/>
        <pc:sldMkLst>
          <pc:docMk/>
          <pc:sldMk cId="3737294174" sldId="474"/>
        </pc:sldMkLst>
        <pc:spChg chg="mod">
          <ac:chgData name="Rojtas, Bryan" userId="S::rojtab01@montgomerycountymd.gov::a60dcf4e-1410-44cc-b587-faf94a8805c3" providerId="AD" clId="Web-{0824AD3E-6B64-F3B7-7A1B-ED493674AFE4}" dt="2022-05-02T14:01:32.086" v="473" actId="20577"/>
          <ac:spMkLst>
            <pc:docMk/>
            <pc:sldMk cId="3737294174" sldId="474"/>
            <ac:spMk id="3" creationId="{245945A3-4388-429D-86AE-74639CC6D848}"/>
          </ac:spMkLst>
        </pc:spChg>
        <pc:picChg chg="mod">
          <ac:chgData name="Rojtas, Bryan" userId="S::rojtab01@montgomerycountymd.gov::a60dcf4e-1410-44cc-b587-faf94a8805c3" providerId="AD" clId="Web-{0824AD3E-6B64-F3B7-7A1B-ED493674AFE4}" dt="2022-05-02T14:01:44.321" v="476" actId="1076"/>
          <ac:picMkLst>
            <pc:docMk/>
            <pc:sldMk cId="3737294174" sldId="474"/>
            <ac:picMk id="5" creationId="{E73250C9-1D6C-4DA6-A614-C04F202F6831}"/>
          </ac:picMkLst>
        </pc:picChg>
        <pc:picChg chg="del">
          <ac:chgData name="Rojtas, Bryan" userId="S::rojtab01@montgomerycountymd.gov::a60dcf4e-1410-44cc-b587-faf94a8805c3" providerId="AD" clId="Web-{0824AD3E-6B64-F3B7-7A1B-ED493674AFE4}" dt="2022-05-02T13:49:17.390" v="79"/>
          <ac:picMkLst>
            <pc:docMk/>
            <pc:sldMk cId="3737294174" sldId="474"/>
            <ac:picMk id="7" creationId="{A7F3D468-2919-4E70-A893-AA8113B0B32A}"/>
          </ac:picMkLst>
        </pc:picChg>
        <pc:picChg chg="mod">
          <ac:chgData name="Rojtas, Bryan" userId="S::rojtab01@montgomerycountymd.gov::a60dcf4e-1410-44cc-b587-faf94a8805c3" providerId="AD" clId="Web-{0824AD3E-6B64-F3B7-7A1B-ED493674AFE4}" dt="2022-05-02T14:01:59.352" v="477" actId="14100"/>
          <ac:picMkLst>
            <pc:docMk/>
            <pc:sldMk cId="3737294174" sldId="474"/>
            <ac:picMk id="8" creationId="{E1370903-F4E9-9486-ADD6-842CACC1C7EE}"/>
          </ac:picMkLst>
        </pc:picChg>
      </pc:sldChg>
      <pc:sldChg chg="modSp add replId">
        <pc:chgData name="Rojtas, Bryan" userId="S::rojtab01@montgomerycountymd.gov::a60dcf4e-1410-44cc-b587-faf94a8805c3" providerId="AD" clId="Web-{0824AD3E-6B64-F3B7-7A1B-ED493674AFE4}" dt="2022-05-02T13:57:58.740" v="342" actId="20577"/>
        <pc:sldMkLst>
          <pc:docMk/>
          <pc:sldMk cId="3848811788" sldId="475"/>
        </pc:sldMkLst>
        <pc:spChg chg="mod">
          <ac:chgData name="Rojtas, Bryan" userId="S::rojtab01@montgomerycountymd.gov::a60dcf4e-1410-44cc-b587-faf94a8805c3" providerId="AD" clId="Web-{0824AD3E-6B64-F3B7-7A1B-ED493674AFE4}" dt="2022-05-02T13:57:58.740" v="342" actId="20577"/>
          <ac:spMkLst>
            <pc:docMk/>
            <pc:sldMk cId="3848811788" sldId="475"/>
            <ac:spMk id="3" creationId="{245945A3-4388-429D-86AE-74639CC6D848}"/>
          </ac:spMkLst>
        </pc:spChg>
      </pc:sldChg>
      <pc:sldChg chg="modSp add replId">
        <pc:chgData name="Rojtas, Bryan" userId="S::rojtab01@montgomerycountymd.gov::a60dcf4e-1410-44cc-b587-faf94a8805c3" providerId="AD" clId="Web-{0824AD3E-6B64-F3B7-7A1B-ED493674AFE4}" dt="2022-05-02T14:00:09.117" v="433" actId="20577"/>
        <pc:sldMkLst>
          <pc:docMk/>
          <pc:sldMk cId="3732896680" sldId="476"/>
        </pc:sldMkLst>
        <pc:spChg chg="mod">
          <ac:chgData name="Rojtas, Bryan" userId="S::rojtab01@montgomerycountymd.gov::a60dcf4e-1410-44cc-b587-faf94a8805c3" providerId="AD" clId="Web-{0824AD3E-6B64-F3B7-7A1B-ED493674AFE4}" dt="2022-05-02T13:58:15.225" v="347" actId="20577"/>
          <ac:spMkLst>
            <pc:docMk/>
            <pc:sldMk cId="3732896680" sldId="476"/>
            <ac:spMk id="2" creationId="{60BBB878-81D1-4461-8728-4B60AD3CFF76}"/>
          </ac:spMkLst>
        </pc:spChg>
        <pc:spChg chg="mod">
          <ac:chgData name="Rojtas, Bryan" userId="S::rojtab01@montgomerycountymd.gov::a60dcf4e-1410-44cc-b587-faf94a8805c3" providerId="AD" clId="Web-{0824AD3E-6B64-F3B7-7A1B-ED493674AFE4}" dt="2022-05-02T14:00:09.117" v="433" actId="20577"/>
          <ac:spMkLst>
            <pc:docMk/>
            <pc:sldMk cId="3732896680" sldId="476"/>
            <ac:spMk id="3" creationId="{245945A3-4388-429D-86AE-74639CC6D84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66789FD-B06B-4F0D-B076-9A5239541FC8}" type="datetimeFigureOut">
              <a:rPr lang="en-US" smtClean="0"/>
              <a:pPr/>
              <a:t>3/25/2023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6C55F4A-1573-4B6B-AB47-B74EFE6A6C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488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Rev. 10/30/19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Spartan/Rescue 1 Rescue Squad</a:t>
            </a:r>
          </a:p>
        </p:txBody>
      </p:sp>
    </p:spTree>
    <p:extLst>
      <p:ext uri="{BB962C8B-B14F-4D97-AF65-F5344CB8AC3E}">
        <p14:creationId xmlns:p14="http://schemas.microsoft.com/office/powerpoint/2010/main" val="330829046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Rev. 10/30/19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Spartan/Rescue 1 Rescue Squad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C77F15D-F601-4375-AA96-D8DE0C2A05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604826"/>
      </p:ext>
    </p:extLst>
  </p:cSld>
  <p:clrMapOvr>
    <a:masterClrMapping/>
  </p:clrMapOvr>
  <p:hf sldNum="0"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Rev. 10/30/19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Spartan/Rescue 1 Rescue Squad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C77F15D-F601-4375-AA96-D8DE0C2A05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930967"/>
      </p:ext>
    </p:extLst>
  </p:cSld>
  <p:clrMapOvr>
    <a:masterClrMapping/>
  </p:clrMapOvr>
  <p:hf sldNum="0"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revised ##/##/##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Spartan/Rescue 1 Rescue Squad</a:t>
            </a:r>
          </a:p>
        </p:txBody>
      </p:sp>
    </p:spTree>
    <p:extLst>
      <p:ext uri="{BB962C8B-B14F-4D97-AF65-F5344CB8AC3E}">
        <p14:creationId xmlns:p14="http://schemas.microsoft.com/office/powerpoint/2010/main" val="3308290464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revised ##/##/##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Spartan/Rescue 1 Rescue Squad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1A8601-3243-47BD-9115-722F260E17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016" y="5890054"/>
            <a:ext cx="631984" cy="96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915806"/>
      </p:ext>
    </p:extLst>
  </p:cSld>
  <p:clrMapOvr>
    <a:masterClrMapping/>
  </p:clrMapOvr>
  <p:hf sldNum="0"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revised ##/##/##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Spartan/Rescue 1 Rescue Squad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C77F15D-F601-4375-AA96-D8DE0C2A0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553055"/>
      </p:ext>
    </p:extLst>
  </p:cSld>
  <p:clrMapOvr>
    <a:masterClrMapping/>
  </p:clrMapOvr>
  <p:hf sldNum="0"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revised ##/##/##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Spartan/Rescue 1 Rescue Squad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D270F8-A55B-4956-8F84-163B5A57D6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016" y="5890054"/>
            <a:ext cx="631984" cy="96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672011"/>
      </p:ext>
    </p:extLst>
  </p:cSld>
  <p:clrMapOvr>
    <a:masterClrMapping/>
  </p:clrMapOvr>
  <p:hf sldNum="0"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revised ##/##/##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Spartan/Rescue 1 Rescue Squad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987DBB-3018-4648-B0FA-9998B3669C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016" y="5890054"/>
            <a:ext cx="631984" cy="96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452295"/>
      </p:ext>
    </p:extLst>
  </p:cSld>
  <p:clrMapOvr>
    <a:masterClrMapping/>
  </p:clrMapOvr>
  <p:hf sldNum="0"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revised ##/##/##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Spartan/Rescue 1 Rescue Squad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3BBDDF-E08B-4517-B663-5E842B2A89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016" y="5890054"/>
            <a:ext cx="631984" cy="96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477831"/>
      </p:ext>
    </p:extLst>
  </p:cSld>
  <p:clrMapOvr>
    <a:masterClrMapping/>
  </p:clrMapOvr>
  <p:hf sldNum="0"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revised ##/##/##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Spartan/Rescue 1 Rescue Squad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C77F15D-F601-4375-AA96-D8DE0C2A0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232768"/>
      </p:ext>
    </p:extLst>
  </p:cSld>
  <p:clrMapOvr>
    <a:masterClrMapping/>
  </p:clrMapOvr>
  <p:hf sldNum="0" hd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revised ##/##/##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Spartan/Rescue 1 Rescue Squad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C77F15D-F601-4375-AA96-D8DE0C2A0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759104"/>
      </p:ext>
    </p:extLst>
  </p:cSld>
  <p:clrMapOvr>
    <a:masterClrMapping/>
  </p:clrMapOvr>
  <p:hf sldNum="0"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Rev. 10/30/19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2020 Spartan/Rescue 1 Rescue Squad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1A8601-3243-47BD-9115-722F260E17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216" y="0"/>
            <a:ext cx="845784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915806"/>
      </p:ext>
    </p:extLst>
  </p:cSld>
  <p:clrMapOvr>
    <a:masterClrMapping/>
  </p:clrMapOvr>
  <p:hf sldNum="0" hd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revised ##/##/##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Spartan/Rescue 1 Rescue Squad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C77F15D-F601-4375-AA96-D8DE0C2A0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314261"/>
      </p:ext>
    </p:extLst>
  </p:cSld>
  <p:clrMapOvr>
    <a:masterClrMapping/>
  </p:clrMapOvr>
  <p:hf sldNum="0" hd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revised ##/##/##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Spartan/Rescue 1 Rescue Squad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C77F15D-F601-4375-AA96-D8DE0C2A0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604826"/>
      </p:ext>
    </p:extLst>
  </p:cSld>
  <p:clrMapOvr>
    <a:masterClrMapping/>
  </p:clrMapOvr>
  <p:hf sldNum="0" hd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revised ##/##/##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Spartan/Rescue 1 Rescue Squad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C77F15D-F601-4375-AA96-D8DE0C2A0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930967"/>
      </p:ext>
    </p:extLst>
  </p:cSld>
  <p:clrMapOvr>
    <a:masterClrMapping/>
  </p:clrMapOvr>
  <p:hf sldNum="0"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Rev. 10/30/19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Spartan/Rescue 1 Rescue Squad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C77F15D-F601-4375-AA96-D8DE0C2A05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553055"/>
      </p:ext>
    </p:extLst>
  </p:cSld>
  <p:clrMapOvr>
    <a:masterClrMapping/>
  </p:clrMapOvr>
  <p:hf sldNum="0"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Rev. 10/30/19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Spartan/Rescue 1 Rescue Squad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D270F8-A55B-4956-8F84-163B5A57D6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016" y="5890054"/>
            <a:ext cx="631984" cy="96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672011"/>
      </p:ext>
    </p:extLst>
  </p:cSld>
  <p:clrMapOvr>
    <a:masterClrMapping/>
  </p:clrMapOvr>
  <p:hf sldNum="0"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Rev. 10/30/19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Spartan/Rescue 1 Rescue Squad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987DBB-3018-4648-B0FA-9998B3669C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016" y="5890054"/>
            <a:ext cx="631984" cy="96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452295"/>
      </p:ext>
    </p:extLst>
  </p:cSld>
  <p:clrMapOvr>
    <a:masterClrMapping/>
  </p:clrMapOvr>
  <p:hf sldNum="0"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Rev. 10/30/19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2020 Spartan/Rescue 1 Rescue Squad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3BBDDF-E08B-4517-B663-5E842B2A89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216" y="0"/>
            <a:ext cx="845784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477831"/>
      </p:ext>
    </p:extLst>
  </p:cSld>
  <p:clrMapOvr>
    <a:masterClrMapping/>
  </p:clrMapOvr>
  <p:hf sldNum="0"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Rev. 10/30/19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Spartan/Rescue 1 Rescue Squad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C77F15D-F601-4375-AA96-D8DE0C2A05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232768"/>
      </p:ext>
    </p:extLst>
  </p:cSld>
  <p:clrMapOvr>
    <a:masterClrMapping/>
  </p:clrMapOvr>
  <p:hf sldNum="0"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Rev. 10/30/19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Spartan/Rescue 1 Rescue Squad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C77F15D-F601-4375-AA96-D8DE0C2A05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759104"/>
      </p:ext>
    </p:extLst>
  </p:cSld>
  <p:clrMapOvr>
    <a:masterClrMapping/>
  </p:clrMapOvr>
  <p:hf sldNum="0"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Rev. 10/30/19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Spartan/Rescue 1 Rescue Squad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C77F15D-F601-4375-AA96-D8DE0C2A05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314261"/>
      </p:ext>
    </p:extLst>
  </p:cSld>
  <p:clrMapOvr>
    <a:masterClrMapping/>
  </p:clrMapOvr>
  <p:hf sldNum="0"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64780"/>
            <a:ext cx="7886700" cy="7482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433384"/>
            <a:ext cx="7886700" cy="47435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Rev. 10/30/19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3509" y="649287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2020 Spartan/Rescue 1 Rescue Squad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0136E6-6682-45B7-8B22-6FA27B5B8E2D}"/>
              </a:ext>
            </a:extLst>
          </p:cNvPr>
          <p:cNvSpPr/>
          <p:nvPr userDrawn="1"/>
        </p:nvSpPr>
        <p:spPr>
          <a:xfrm>
            <a:off x="-1" y="1122959"/>
            <a:ext cx="9138559" cy="165100"/>
          </a:xfrm>
          <a:prstGeom prst="rect">
            <a:avLst/>
          </a:prstGeom>
          <a:solidFill>
            <a:srgbClr val="CB9A2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F031F8-3DE9-46BF-9232-ED7495F414DA}"/>
              </a:ext>
            </a:extLst>
          </p:cNvPr>
          <p:cNvSpPr/>
          <p:nvPr userDrawn="1"/>
        </p:nvSpPr>
        <p:spPr>
          <a:xfrm>
            <a:off x="0" y="1"/>
            <a:ext cx="9144000" cy="1078163"/>
          </a:xfrm>
          <a:prstGeom prst="rect">
            <a:avLst/>
          </a:prstGeom>
          <a:solidFill>
            <a:srgbClr val="E3252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8C79DC-B743-4752-BA55-7FC91C610753}"/>
              </a:ext>
            </a:extLst>
          </p:cNvPr>
          <p:cNvSpPr/>
          <p:nvPr userDrawn="1"/>
        </p:nvSpPr>
        <p:spPr>
          <a:xfrm>
            <a:off x="-1" y="1"/>
            <a:ext cx="9144001" cy="165100"/>
          </a:xfrm>
          <a:prstGeom prst="rect">
            <a:avLst/>
          </a:prstGeom>
          <a:solidFill>
            <a:srgbClr val="CB9A2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0E882DB-E229-4FFF-8703-69EA481BCD81}"/>
              </a:ext>
            </a:extLst>
          </p:cNvPr>
          <p:cNvSpPr/>
          <p:nvPr userDrawn="1"/>
        </p:nvSpPr>
        <p:spPr>
          <a:xfrm>
            <a:off x="0" y="154897"/>
            <a:ext cx="9144000" cy="650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8E3E28E-03F5-4B13-8A2A-A67A63580862}"/>
              </a:ext>
            </a:extLst>
          </p:cNvPr>
          <p:cNvSpPr/>
          <p:nvPr userDrawn="1"/>
        </p:nvSpPr>
        <p:spPr>
          <a:xfrm>
            <a:off x="-1" y="1057871"/>
            <a:ext cx="9138559" cy="5960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292214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64780"/>
            <a:ext cx="7886700" cy="7482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433384"/>
            <a:ext cx="7886700" cy="47435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revised ##/##/##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3509" y="649287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2020 Spartan/Rescue 1 Rescue Squad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0136E6-6682-45B7-8B22-6FA27B5B8E2D}"/>
              </a:ext>
            </a:extLst>
          </p:cNvPr>
          <p:cNvSpPr/>
          <p:nvPr userDrawn="1"/>
        </p:nvSpPr>
        <p:spPr>
          <a:xfrm>
            <a:off x="-1" y="1122959"/>
            <a:ext cx="9138559" cy="165100"/>
          </a:xfrm>
          <a:prstGeom prst="rect">
            <a:avLst/>
          </a:prstGeom>
          <a:solidFill>
            <a:srgbClr val="CB9A2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F031F8-3DE9-46BF-9232-ED7495F414DA}"/>
              </a:ext>
            </a:extLst>
          </p:cNvPr>
          <p:cNvSpPr/>
          <p:nvPr userDrawn="1"/>
        </p:nvSpPr>
        <p:spPr>
          <a:xfrm>
            <a:off x="0" y="1"/>
            <a:ext cx="9144000" cy="1078163"/>
          </a:xfrm>
          <a:prstGeom prst="rect">
            <a:avLst/>
          </a:prstGeom>
          <a:solidFill>
            <a:srgbClr val="E3252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8C79DC-B743-4752-BA55-7FC91C610753}"/>
              </a:ext>
            </a:extLst>
          </p:cNvPr>
          <p:cNvSpPr/>
          <p:nvPr userDrawn="1"/>
        </p:nvSpPr>
        <p:spPr>
          <a:xfrm>
            <a:off x="-1" y="1"/>
            <a:ext cx="9144001" cy="165100"/>
          </a:xfrm>
          <a:prstGeom prst="rect">
            <a:avLst/>
          </a:prstGeom>
          <a:solidFill>
            <a:srgbClr val="CB9A2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0E882DB-E229-4FFF-8703-69EA481BCD81}"/>
              </a:ext>
            </a:extLst>
          </p:cNvPr>
          <p:cNvSpPr/>
          <p:nvPr userDrawn="1"/>
        </p:nvSpPr>
        <p:spPr>
          <a:xfrm>
            <a:off x="0" y="154897"/>
            <a:ext cx="9144000" cy="650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8E3E28E-03F5-4B13-8A2A-A67A63580862}"/>
              </a:ext>
            </a:extLst>
          </p:cNvPr>
          <p:cNvSpPr/>
          <p:nvPr userDrawn="1"/>
        </p:nvSpPr>
        <p:spPr>
          <a:xfrm>
            <a:off x="-1" y="1057871"/>
            <a:ext cx="9138559" cy="5960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292214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hyperlink" Target="https://www.montgomerycountymd.gov/mcfrs-psta/Resources/Files/Driver/Cummins%20Engine%20Aftertreatment%20info.pdf" TargetMode="Externa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cmsinternet.mcgov.org/mcfrs-psta/Resources/Files/Driver/Engine_Info/MERITOR%20EX225%20AIR%20DISC%20SERVICE.pdf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mminet.com/products/fire-ems/smartdock/" TargetMode="External"/><Relationship Id="rId2" Type="http://schemas.openxmlformats.org/officeDocument/2006/relationships/hyperlink" Target="https://www.youtube.com/watch?v=y43vJK3bsVo&amp;app=desktop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ontgomerycountymd.gov/mcfrs-psta/driver/DriverTrainingPierceEnforcer.html" TargetMode="Externa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B1E7B34-7BF3-4347-9B11-74DD892F31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6" y="1911277"/>
            <a:ext cx="2594219" cy="3973301"/>
          </a:xfrm>
          <a:prstGeom prst="rect">
            <a:avLst/>
          </a:prstGeom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95F7CFED-1E51-4977-A046-99A413C63417}"/>
              </a:ext>
            </a:extLst>
          </p:cNvPr>
          <p:cNvSpPr txBox="1">
            <a:spLocks/>
          </p:cNvSpPr>
          <p:nvPr/>
        </p:nvSpPr>
        <p:spPr>
          <a:xfrm>
            <a:off x="-3953" y="351044"/>
            <a:ext cx="9151906" cy="74829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Calibri"/>
                <a:cs typeface="Arial"/>
              </a:rPr>
              <a:t>2021 Spartan/Rescue 1</a:t>
            </a:r>
            <a:endParaRPr lang="en-US" b="1" dirty="0"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1CD9365B-4AE7-425F-9BB2-19004BCD26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9796" y="1335656"/>
            <a:ext cx="1765541" cy="1181820"/>
          </a:xfrm>
          <a:prstGeom prst="rect">
            <a:avLst/>
          </a:prstGeom>
        </p:spPr>
      </p:pic>
      <p:pic>
        <p:nvPicPr>
          <p:cNvPr id="8" name="Picture 8" descr="R1-logo-RGB.png">
            <a:extLst>
              <a:ext uri="{FF2B5EF4-FFF2-40B4-BE49-F238E27FC236}">
                <a16:creationId xmlns:a16="http://schemas.microsoft.com/office/drawing/2014/main" id="{AB319FA9-312F-45D2-8C06-2593810829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7192" y="1383400"/>
            <a:ext cx="1909314" cy="1043199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1373BC23-0E0A-44DA-AB6F-C1AF2B230368}"/>
              </a:ext>
            </a:extLst>
          </p:cNvPr>
          <p:cNvSpPr txBox="1">
            <a:spLocks/>
          </p:cNvSpPr>
          <p:nvPr/>
        </p:nvSpPr>
        <p:spPr>
          <a:xfrm>
            <a:off x="-3954" y="6001346"/>
            <a:ext cx="9151906" cy="74829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Rockwell Extra Bold"/>
                <a:cs typeface="Arial"/>
              </a:rPr>
              <a:t>Rescue Squad 717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FEF0DEA5-EC6C-E17B-71A5-217D253B6E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5929" y="2436159"/>
            <a:ext cx="5459505" cy="352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1356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55EDA-66D4-4A28-8B2C-B65EFDC17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Data Plate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45335-5930-428F-AEB1-AF5CD3B8D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Rev. 10/30/19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0C40DD-1677-49B0-94D9-4296A89DD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2020 Spartan/Rescue 1 Rescue Squad</a:t>
            </a:r>
            <a:endParaRPr lang="en-US"/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1A3ADCF8-AF4A-47FF-A4A0-2483A30B4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570" y="1436559"/>
            <a:ext cx="6768859" cy="506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8817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B5742-8F9E-3743-0D17-055F563D1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Fluids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3AE092-758E-BD68-F4D7-C2BDFE1806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dirty="0">
                <a:cs typeface="Calibri"/>
              </a:rPr>
              <a:t>Motor oil – 45 quarts of 15W-40</a:t>
            </a:r>
          </a:p>
          <a:p>
            <a:r>
              <a:rPr lang="en-US" dirty="0">
                <a:cs typeface="Calibri"/>
              </a:rPr>
              <a:t>Transmission fluid – 39 quarts of TES-295</a:t>
            </a:r>
          </a:p>
          <a:p>
            <a:r>
              <a:rPr lang="en-US" dirty="0">
                <a:cs typeface="Calibri"/>
              </a:rPr>
              <a:t>Coolant – 54 quarts of Ext. Lift 50-50</a:t>
            </a:r>
          </a:p>
          <a:p>
            <a:r>
              <a:rPr lang="en-US" dirty="0">
                <a:cs typeface="Calibri"/>
              </a:rPr>
              <a:t>Power Steering – 8 quarts of </a:t>
            </a:r>
            <a:r>
              <a:rPr lang="en-US" dirty="0" err="1">
                <a:cs typeface="Calibri"/>
              </a:rPr>
              <a:t>Dexron</a:t>
            </a:r>
            <a:r>
              <a:rPr lang="en-US" dirty="0">
                <a:cs typeface="Calibri"/>
              </a:rPr>
              <a:t> 3</a:t>
            </a:r>
          </a:p>
          <a:p>
            <a:r>
              <a:rPr lang="en-US" dirty="0">
                <a:cs typeface="Calibri"/>
              </a:rPr>
              <a:t>Cab tilt – 6.8 quarts of </a:t>
            </a:r>
            <a:r>
              <a:rPr lang="en-US" dirty="0" err="1">
                <a:cs typeface="Calibri"/>
              </a:rPr>
              <a:t>Dexron</a:t>
            </a:r>
            <a:r>
              <a:rPr lang="en-US" dirty="0">
                <a:cs typeface="Calibri"/>
              </a:rPr>
              <a:t> 3</a:t>
            </a:r>
          </a:p>
          <a:p>
            <a:r>
              <a:rPr lang="en-US" dirty="0">
                <a:cs typeface="Calibri"/>
              </a:rPr>
              <a:t>Fuel – 68 gallons of Diesel</a:t>
            </a:r>
          </a:p>
          <a:p>
            <a:r>
              <a:rPr lang="en-US" dirty="0">
                <a:cs typeface="Calibri"/>
              </a:rPr>
              <a:t>Diesel Exhaust Fluid – 6 gallons of DEF</a:t>
            </a:r>
          </a:p>
          <a:p>
            <a:r>
              <a:rPr lang="en-US" dirty="0">
                <a:cs typeface="Calibri"/>
              </a:rPr>
              <a:t>Generator oil – 10 quarts of 15w-40</a:t>
            </a:r>
          </a:p>
          <a:p>
            <a:r>
              <a:rPr lang="en-US" dirty="0">
                <a:cs typeface="Calibri"/>
              </a:rPr>
              <a:t>Generator coolant – 14 quarts of Ethylene </a:t>
            </a:r>
            <a:r>
              <a:rPr lang="en-US" dirty="0" err="1">
                <a:cs typeface="Calibri"/>
              </a:rPr>
              <a:t>Glyco</a:t>
            </a:r>
            <a:r>
              <a:rPr lang="en-US" dirty="0">
                <a:cs typeface="Calibri"/>
              </a:rPr>
              <a:t> 50/50</a:t>
            </a:r>
          </a:p>
          <a:p>
            <a:r>
              <a:rPr lang="en-US" dirty="0">
                <a:cs typeface="Calibri"/>
              </a:rPr>
              <a:t>Hydra-</a:t>
            </a:r>
            <a:r>
              <a:rPr lang="en-US" dirty="0" err="1">
                <a:cs typeface="Calibri"/>
              </a:rPr>
              <a:t>Qube</a:t>
            </a:r>
            <a:r>
              <a:rPr lang="en-US" dirty="0">
                <a:cs typeface="Calibri"/>
              </a:rPr>
              <a:t> (Winches) - 3-5 quarts of AW46 Hydraulic fluid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6792E-01CD-90E2-00D2-8F08B1EE7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Rev. 10/30/19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DEF259-F885-A309-3E08-A00ABDF1F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Spartan/Rescue 1 Rescue Squad</a:t>
            </a:r>
          </a:p>
        </p:txBody>
      </p:sp>
    </p:spTree>
    <p:extLst>
      <p:ext uri="{BB962C8B-B14F-4D97-AF65-F5344CB8AC3E}">
        <p14:creationId xmlns:p14="http://schemas.microsoft.com/office/powerpoint/2010/main" val="10591958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55EDA-66D4-4A28-8B2C-B65EFDC17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Data Plate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45335-5930-428F-AEB1-AF5CD3B8D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Rev. 10/30/19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0C40DD-1677-49B0-94D9-4296A89DD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2020 Spartan/Rescue 1 Rescue Squad</a:t>
            </a:r>
            <a:endParaRPr lang="en-US"/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3D958DF2-7B67-482B-9385-179DED33EC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080" y="1422182"/>
            <a:ext cx="6668218" cy="500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9675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8">
            <a:extLst>
              <a:ext uri="{FF2B5EF4-FFF2-40B4-BE49-F238E27FC236}">
                <a16:creationId xmlns:a16="http://schemas.microsoft.com/office/drawing/2014/main" id="{7DD1F276-E319-25F6-63AB-3DFB328969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7722" y="1437408"/>
            <a:ext cx="3102633" cy="2056618"/>
          </a:xfrm>
          <a:prstGeom prst="rect">
            <a:avLst/>
          </a:prstGeom>
        </p:spPr>
      </p:pic>
      <p:pic>
        <p:nvPicPr>
          <p:cNvPr id="19" name="Picture 20">
            <a:extLst>
              <a:ext uri="{FF2B5EF4-FFF2-40B4-BE49-F238E27FC236}">
                <a16:creationId xmlns:a16="http://schemas.microsoft.com/office/drawing/2014/main" id="{444BC3F5-C11D-44BC-AC68-0AD78584FA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1041" y="3497341"/>
            <a:ext cx="2355012" cy="2882564"/>
          </a:xfrm>
          <a:prstGeom prst="rect">
            <a:avLst/>
          </a:prstGeom>
        </p:spPr>
      </p:pic>
      <p:pic>
        <p:nvPicPr>
          <p:cNvPr id="7" name="Picture 18">
            <a:extLst>
              <a:ext uri="{FF2B5EF4-FFF2-40B4-BE49-F238E27FC236}">
                <a16:creationId xmlns:a16="http://schemas.microsoft.com/office/drawing/2014/main" id="{97B8EC21-2057-764D-D611-4CAAE0BBB9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14" y="3546165"/>
            <a:ext cx="2958860" cy="19510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AF82FB-8AF2-452E-AA6E-6CED8E2B2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After-Engine Exhaust 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1EC4F6-93A8-473E-AB41-F5A96CFEC1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640" y="1433385"/>
            <a:ext cx="5531896" cy="1239477"/>
          </a:xfrm>
        </p:spPr>
        <p:txBody>
          <a:bodyPr>
            <a:normAutofit lnSpcReduction="10000"/>
          </a:bodyPr>
          <a:lstStyle/>
          <a:p>
            <a:r>
              <a:rPr lang="en-US"/>
              <a:t>Vehicle is equipped with diesel exhaust fluid and a diesel particulate filter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2DDC4B-03AB-41E0-9A0C-7369452DE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Rev. 10/30/19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FF2708E-0196-46E1-AC2C-3B9CE4E0A55E}"/>
              </a:ext>
            </a:extLst>
          </p:cNvPr>
          <p:cNvSpPr/>
          <p:nvPr/>
        </p:nvSpPr>
        <p:spPr>
          <a:xfrm>
            <a:off x="1136797" y="4201414"/>
            <a:ext cx="733697" cy="1109448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96FC6A-1239-4F39-83B2-F5B77C75F151}"/>
              </a:ext>
            </a:extLst>
          </p:cNvPr>
          <p:cNvSpPr txBox="1"/>
          <p:nvPr/>
        </p:nvSpPr>
        <p:spPr>
          <a:xfrm>
            <a:off x="442639" y="2667755"/>
            <a:ext cx="4903084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See </a:t>
            </a:r>
            <a:r>
              <a:rPr lang="en-US" b="1">
                <a:solidFill>
                  <a:srgbClr val="FFFF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Cummins After-Engine Treatment Brochure </a:t>
            </a:r>
            <a:r>
              <a:rPr lang="en-US" b="1">
                <a:solidFill>
                  <a:schemeClr val="bg1"/>
                </a:solidFill>
              </a:rPr>
              <a:t>for more info.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9BD376-FC4D-4ED1-BF20-8C9A02EF4962}"/>
              </a:ext>
            </a:extLst>
          </p:cNvPr>
          <p:cNvSpPr txBox="1"/>
          <p:nvPr/>
        </p:nvSpPr>
        <p:spPr>
          <a:xfrm>
            <a:off x="1152350" y="5752195"/>
            <a:ext cx="1810100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DPF and exhaust temp warnings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2FFDBBE-06C3-4058-A497-0282E4AD5580}"/>
              </a:ext>
            </a:extLst>
          </p:cNvPr>
          <p:cNvCxnSpPr>
            <a:cxnSpLocks/>
            <a:stCxn id="12" idx="0"/>
            <a:endCxn id="11" idx="4"/>
          </p:cNvCxnSpPr>
          <p:nvPr/>
        </p:nvCxnSpPr>
        <p:spPr>
          <a:xfrm flipH="1" flipV="1">
            <a:off x="1503646" y="5310862"/>
            <a:ext cx="553754" cy="44133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A8BA4E5-F309-4539-BE62-A6F6F13C14C7}"/>
              </a:ext>
            </a:extLst>
          </p:cNvPr>
          <p:cNvSpPr txBox="1"/>
          <p:nvPr/>
        </p:nvSpPr>
        <p:spPr>
          <a:xfrm>
            <a:off x="4467497" y="3423002"/>
            <a:ext cx="1458988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Regeneration switches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CAD36F8-F09B-495D-8DAB-B2EB25E7B2D4}"/>
              </a:ext>
            </a:extLst>
          </p:cNvPr>
          <p:cNvCxnSpPr>
            <a:cxnSpLocks/>
            <a:stCxn id="14" idx="2"/>
          </p:cNvCxnSpPr>
          <p:nvPr/>
        </p:nvCxnSpPr>
        <p:spPr>
          <a:xfrm flipH="1">
            <a:off x="4214949" y="4069333"/>
            <a:ext cx="982042" cy="71011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26801A1-7484-49A7-8114-1685D335093F}"/>
              </a:ext>
            </a:extLst>
          </p:cNvPr>
          <p:cNvCxnSpPr>
            <a:cxnSpLocks/>
            <a:stCxn id="14" idx="2"/>
          </p:cNvCxnSpPr>
          <p:nvPr/>
        </p:nvCxnSpPr>
        <p:spPr>
          <a:xfrm flipH="1">
            <a:off x="4918219" y="4069333"/>
            <a:ext cx="278772" cy="77689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76C83704-E25C-480F-B513-46EF882CB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Spartan/Rescue 1 Rescue Squad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B6C32FB1-6982-E681-EA0E-51B0568F14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5231" y="3684467"/>
            <a:ext cx="3045124" cy="237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6404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1693C-C3E3-443D-A9E5-7A3C0B79A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Regeneration Indicators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7E989F-2F76-4DCF-8B23-F8D5AA406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Rev. 10/30/19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873EE9-0056-4676-B612-EF650371A76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2499" y="1486539"/>
            <a:ext cx="6968120" cy="4827662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E12019-D972-4C86-AA2C-A1FEEE55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Spartan/Rescue 1 Rescue Squad</a:t>
            </a:r>
          </a:p>
        </p:txBody>
      </p:sp>
    </p:spTree>
    <p:extLst>
      <p:ext uri="{BB962C8B-B14F-4D97-AF65-F5344CB8AC3E}">
        <p14:creationId xmlns:p14="http://schemas.microsoft.com/office/powerpoint/2010/main" val="33306741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>
            <a:extLst>
              <a:ext uri="{FF2B5EF4-FFF2-40B4-BE49-F238E27FC236}">
                <a16:creationId xmlns:a16="http://schemas.microsoft.com/office/drawing/2014/main" id="{D47637A3-784B-F0BF-862D-141AC73848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778" y="2979756"/>
            <a:ext cx="1765540" cy="22068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817F3F-DFDF-4830-A5C3-1D73F5600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Active Regeneration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2DBFA56-F53D-4A68-89E4-C85353C68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5056" y="1433384"/>
            <a:ext cx="4970293" cy="4420413"/>
          </a:xfrm>
        </p:spPr>
        <p:txBody>
          <a:bodyPr>
            <a:normAutofit fontScale="92500" lnSpcReduction="20000"/>
          </a:bodyPr>
          <a:lstStyle/>
          <a:p>
            <a:r>
              <a:rPr lang="en-US"/>
              <a:t>Due to the type of travel typical of fire apparatus “active regeneration” is most common</a:t>
            </a:r>
          </a:p>
          <a:p>
            <a:r>
              <a:rPr lang="en-US"/>
              <a:t>Active regeneration occurs:</a:t>
            </a:r>
          </a:p>
          <a:p>
            <a:pPr marL="514350" lvl="1" indent="-231775">
              <a:buFont typeface="+mj-lt"/>
              <a:buAutoNum type="alphaLcPeriod"/>
            </a:pPr>
            <a:r>
              <a:rPr lang="en-US"/>
              <a:t>When an intervention by the operator during travel or pumping operations creates correct conditions for regen</a:t>
            </a:r>
          </a:p>
          <a:p>
            <a:pPr marL="739775" lvl="2"/>
            <a:r>
              <a:rPr lang="en-US"/>
              <a:t>Requires sufficient exhaust flow and temperatures</a:t>
            </a:r>
          </a:p>
          <a:p>
            <a:pPr marL="739775" lvl="2"/>
            <a:r>
              <a:rPr lang="en-US"/>
              <a:t>Speedometer &gt;5mph</a:t>
            </a:r>
          </a:p>
          <a:p>
            <a:pPr marL="739775" lvl="2"/>
            <a:r>
              <a:rPr lang="en-US"/>
              <a:t>NO engine speed variations will occur when pumping or driving</a:t>
            </a:r>
          </a:p>
          <a:p>
            <a:pPr marL="514350" lvl="1" indent="-231775">
              <a:spcBef>
                <a:spcPts val="1200"/>
              </a:spcBef>
              <a:buFont typeface="+mj-lt"/>
              <a:buAutoNum type="alphaLcPeriod"/>
            </a:pPr>
            <a:r>
              <a:rPr lang="en-US"/>
              <a:t>Manually by activating the DPF Regen switch while parked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0B6592-9B0C-4321-8EE9-1412216A9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Rev. 10/30/19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24DF6A-35E8-4BC7-9137-E39718E7DB9B}"/>
              </a:ext>
            </a:extLst>
          </p:cNvPr>
          <p:cNvSpPr txBox="1"/>
          <p:nvPr/>
        </p:nvSpPr>
        <p:spPr>
          <a:xfrm>
            <a:off x="302453" y="1452065"/>
            <a:ext cx="3010485" cy="14773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Prevents system from entering or continuing in active regeneration mode; used when regen may engage in an undesirable location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D7111EE-9509-4EBF-A264-5561D4698FA2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1807696" y="2929393"/>
            <a:ext cx="548554" cy="73099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5EDBE1F-A8A3-485B-BA43-8080E89DC576}"/>
              </a:ext>
            </a:extLst>
          </p:cNvPr>
          <p:cNvSpPr txBox="1"/>
          <p:nvPr/>
        </p:nvSpPr>
        <p:spPr>
          <a:xfrm>
            <a:off x="290144" y="5253633"/>
            <a:ext cx="3010485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Used to manually initiate a parked regeneration; DPF lamp must be illuminated to engage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FD43A08-8362-48D1-A803-3C3F9BF90D76}"/>
              </a:ext>
            </a:extLst>
          </p:cNvPr>
          <p:cNvCxnSpPr>
            <a:cxnSpLocks/>
            <a:stCxn id="11" idx="0"/>
          </p:cNvCxnSpPr>
          <p:nvPr/>
        </p:nvCxnSpPr>
        <p:spPr>
          <a:xfrm flipH="1" flipV="1">
            <a:off x="1663393" y="4136782"/>
            <a:ext cx="131994" cy="111685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5A882DC-D84D-44F8-B368-9690B43B1A21}"/>
              </a:ext>
            </a:extLst>
          </p:cNvPr>
          <p:cNvSpPr txBox="1"/>
          <p:nvPr/>
        </p:nvSpPr>
        <p:spPr>
          <a:xfrm>
            <a:off x="3618911" y="5627773"/>
            <a:ext cx="4822581" cy="646331"/>
          </a:xfrm>
          <a:prstGeom prst="rec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Regeneration will not effect motor RPM during PTO operations if it engages automatically.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5DF91-BFFE-4B97-8000-5390CA01D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Spartan/Rescue 1 Rescue Squad</a:t>
            </a:r>
          </a:p>
        </p:txBody>
      </p:sp>
    </p:spTree>
    <p:extLst>
      <p:ext uri="{BB962C8B-B14F-4D97-AF65-F5344CB8AC3E}">
        <p14:creationId xmlns:p14="http://schemas.microsoft.com/office/powerpoint/2010/main" val="16530974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5DBDF64-14FE-48B4-B2CE-763D900CC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Parked Regeneration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D18914-93E6-4622-A759-1F8B1A245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Rev. 10/30/19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4AA46E-2D79-4923-9629-0CF28CF5291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6270" y="1470097"/>
            <a:ext cx="5294478" cy="48400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8811DDF-868A-4E19-8D9C-4838E2C61A3C}"/>
              </a:ext>
            </a:extLst>
          </p:cNvPr>
          <p:cNvSpPr txBox="1"/>
          <p:nvPr/>
        </p:nvSpPr>
        <p:spPr>
          <a:xfrm>
            <a:off x="5880294" y="1470097"/>
            <a:ext cx="3086100" cy="923330"/>
          </a:xfrm>
          <a:prstGeom prst="rec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Do not perform regen inside a building or while attached to an exhaust removal system!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46579A-8E07-4EE5-8F9B-BE4A453EFE9B}"/>
              </a:ext>
            </a:extLst>
          </p:cNvPr>
          <p:cNvSpPr txBox="1"/>
          <p:nvPr/>
        </p:nvSpPr>
        <p:spPr>
          <a:xfrm>
            <a:off x="5880294" y="2596040"/>
            <a:ext cx="3086100" cy="923330"/>
          </a:xfrm>
          <a:prstGeom prst="rec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A minimum of 5 feet of clearance is required to the exhaust outlet.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B5C95F-BEF3-4A82-9DC4-850194E89D4F}"/>
              </a:ext>
            </a:extLst>
          </p:cNvPr>
          <p:cNvSpPr txBox="1"/>
          <p:nvPr/>
        </p:nvSpPr>
        <p:spPr>
          <a:xfrm>
            <a:off x="5880294" y="3721983"/>
            <a:ext cx="3086100" cy="1200329"/>
          </a:xfrm>
          <a:prstGeom prst="rec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When operating it may be necessary to inhibit regen if clearances to the exhaust are not available!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9DB0EB8-0429-49F6-B6AB-728C9D70B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Spartan/Rescue 1 Rescue Squad</a:t>
            </a:r>
          </a:p>
        </p:txBody>
      </p:sp>
    </p:spTree>
    <p:extLst>
      <p:ext uri="{BB962C8B-B14F-4D97-AF65-F5344CB8AC3E}">
        <p14:creationId xmlns:p14="http://schemas.microsoft.com/office/powerpoint/2010/main" val="15659254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682A7-F80C-4D9A-B3E6-6451D4584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Fuel &amp; DEF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F3E2BE-133B-4962-BB42-E9268B08A6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33384"/>
            <a:ext cx="8428316" cy="433418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Diesel Fuel</a:t>
            </a:r>
          </a:p>
          <a:p>
            <a:pPr marL="514350" lvl="1"/>
            <a:r>
              <a:rPr lang="en-US" dirty="0"/>
              <a:t>Fills on both sides of the apparatus at the rearmost wheel well</a:t>
            </a:r>
            <a:endParaRPr lang="en-US" dirty="0">
              <a:cs typeface="Calibri"/>
            </a:endParaRPr>
          </a:p>
          <a:p>
            <a:pPr marL="514350" lvl="1"/>
            <a:r>
              <a:rPr lang="en-US" dirty="0"/>
              <a:t>68 gallon capacity</a:t>
            </a:r>
            <a:endParaRPr lang="en-US" dirty="0">
              <a:cs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F5FA76-8DBC-44D7-A34E-E38C15813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Rev. 10/30/19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8B1602-065C-462F-B246-8C95A9863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Spartan/Rescue 1 Rescue Squad</a:t>
            </a: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2D738589-7DF5-3599-687A-1F408ACB0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9419" y="3598202"/>
            <a:ext cx="3749614" cy="2896500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A266976-9602-BA5A-4B83-28B8BF482B74}"/>
              </a:ext>
            </a:extLst>
          </p:cNvPr>
          <p:cNvSpPr txBox="1">
            <a:spLocks/>
          </p:cNvSpPr>
          <p:nvPr/>
        </p:nvSpPr>
        <p:spPr>
          <a:xfrm>
            <a:off x="622899" y="2721596"/>
            <a:ext cx="5969788" cy="43341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Diesel Exhaust Fluid (DEF)</a:t>
            </a:r>
            <a:endParaRPr lang="en-US" dirty="0">
              <a:cs typeface="Calibri"/>
            </a:endParaRPr>
          </a:p>
          <a:p>
            <a:pPr marL="514350" lvl="1"/>
            <a:r>
              <a:rPr lang="en-US" dirty="0"/>
              <a:t>Fluid level displayed on dashboard gauge </a:t>
            </a:r>
            <a:endParaRPr lang="en-US" dirty="0">
              <a:cs typeface="Calibri"/>
            </a:endParaRPr>
          </a:p>
          <a:p>
            <a:pPr marL="514350" lvl="1"/>
            <a:r>
              <a:rPr lang="en-US" dirty="0"/>
              <a:t>6 gallon tank</a:t>
            </a:r>
            <a:endParaRPr lang="en-US" dirty="0">
              <a:cs typeface="Calibri"/>
            </a:endParaRPr>
          </a:p>
          <a:p>
            <a:pPr marL="514350" lvl="1"/>
            <a:r>
              <a:rPr lang="en-US" dirty="0"/>
              <a:t>Fill inside left rear cab door</a:t>
            </a:r>
            <a:endParaRPr lang="en-US" dirty="0">
              <a:cs typeface="Calibri"/>
            </a:endParaRPr>
          </a:p>
          <a:p>
            <a:pPr marL="514350" lvl="1"/>
            <a:r>
              <a:rPr lang="en-US" dirty="0"/>
              <a:t>Must open access panel</a:t>
            </a:r>
          </a:p>
          <a:p>
            <a:pPr marL="514350" lvl="1"/>
            <a:r>
              <a:rPr lang="en-US" dirty="0">
                <a:ea typeface="+mn-lt"/>
                <a:cs typeface="+mn-lt"/>
              </a:rPr>
              <a:t>Light blue cap</a:t>
            </a: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07247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58026DC-1BD1-4D0C-AE49-01638C5DE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Exhaust System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EE1225-DD05-47DC-9CE4-D859F265FA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433384"/>
            <a:ext cx="5040630" cy="4743579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 dirty="0"/>
              <a:t>Exhaust outlet is 6” diameter</a:t>
            </a:r>
          </a:p>
          <a:p>
            <a:pPr lvl="1"/>
            <a:r>
              <a:rPr lang="en-US" dirty="0"/>
              <a:t>Pierce is 5”</a:t>
            </a:r>
            <a:endParaRPr lang="en-US" dirty="0">
              <a:cs typeface="Calibri"/>
            </a:endParaRPr>
          </a:p>
          <a:p>
            <a:r>
              <a:rPr lang="en-US" dirty="0" err="1"/>
              <a:t>PlymoVent</a:t>
            </a:r>
            <a:r>
              <a:rPr lang="en-US" dirty="0"/>
              <a:t> boots will accept up to 6 ¼” exhaust outlets</a:t>
            </a:r>
            <a:endParaRPr lang="en-US" dirty="0">
              <a:cs typeface="Calibri"/>
            </a:endParaRPr>
          </a:p>
          <a:p>
            <a:pPr lvl="1"/>
            <a:r>
              <a:rPr lang="en-US" dirty="0">
                <a:solidFill>
                  <a:srgbClr val="FF0000"/>
                </a:solidFill>
              </a:rPr>
              <a:t>The fit is tight!</a:t>
            </a:r>
            <a:endParaRPr lang="en-US" dirty="0">
              <a:solidFill>
                <a:srgbClr val="FF0000"/>
              </a:solidFill>
              <a:cs typeface="Calibri"/>
            </a:endParaRPr>
          </a:p>
          <a:p>
            <a:r>
              <a:rPr lang="en-US" dirty="0"/>
              <a:t>Check your mirror to ensure the hose disengages from the exhaust when exiting the station</a:t>
            </a:r>
            <a:endParaRPr lang="en-US" dirty="0">
              <a:cs typeface="Calibri"/>
            </a:endParaRPr>
          </a:p>
          <a:p>
            <a:r>
              <a:rPr lang="en-US" dirty="0"/>
              <a:t>Until the rubber molds to the larger tailpipe the boot may need to be manually disengaged</a:t>
            </a:r>
            <a:endParaRPr lang="en-US" dirty="0">
              <a:cs typeface="Calibri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74E158-61F4-4CFC-8FEE-95B1B63CE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Rev. 10/30/19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287A57-74C0-4BC6-92E8-C6DF4C7F5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Spartan/Rescue 1 Rescue Squad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AB91B8-9E35-4DB4-99EE-C216E3F50BD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04663" y="2234931"/>
            <a:ext cx="3038475" cy="20288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521C52-293B-4815-A3EA-FBE2635C5A31}"/>
              </a:ext>
            </a:extLst>
          </p:cNvPr>
          <p:cNvSpPr txBox="1"/>
          <p:nvPr/>
        </p:nvSpPr>
        <p:spPr>
          <a:xfrm>
            <a:off x="5804663" y="4800346"/>
            <a:ext cx="3038475" cy="1015663"/>
          </a:xfrm>
          <a:prstGeom prst="rec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</a:rPr>
              <a:t>Slow and steady departures from the bay are necessary.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F4582D-543C-4389-A37A-64A8EA5A54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37980" b="47469"/>
          <a:stretch/>
        </p:blipFill>
        <p:spPr>
          <a:xfrm>
            <a:off x="6443902" y="1838592"/>
            <a:ext cx="1759996" cy="25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4194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>
            <a:extLst>
              <a:ext uri="{FF2B5EF4-FFF2-40B4-BE49-F238E27FC236}">
                <a16:creationId xmlns:a16="http://schemas.microsoft.com/office/drawing/2014/main" id="{DB47EA9E-CE6D-724D-8D87-D23CF50E8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7684" y="1431153"/>
            <a:ext cx="3318294" cy="16665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D269FB-E2C2-4CE9-ACB1-3C0DBF29F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Suspension &amp; Brake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44B0AB-A4EE-4CEB-96B3-35A29F344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33384"/>
            <a:ext cx="5715879" cy="4743579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 dirty="0"/>
              <a:t>23,000lb front axle</a:t>
            </a:r>
          </a:p>
          <a:p>
            <a:r>
              <a:rPr lang="en-US" dirty="0"/>
              <a:t>54,000lb rear axles</a:t>
            </a:r>
            <a:endParaRPr lang="en-US" dirty="0">
              <a:cs typeface="Calibri"/>
            </a:endParaRPr>
          </a:p>
          <a:p>
            <a:r>
              <a:rPr lang="en-US" dirty="0"/>
              <a:t>Parking brake</a:t>
            </a:r>
            <a:endParaRPr lang="en-US" dirty="0">
              <a:cs typeface="Calibri"/>
            </a:endParaRPr>
          </a:p>
          <a:p>
            <a:pPr lvl="1"/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actuator located on officer's dash</a:t>
            </a:r>
            <a:endParaRPr lang="en-US">
              <a:solidFill>
                <a:srgbClr val="FFFF00"/>
              </a:solidFill>
              <a:cs typeface="Calibri"/>
            </a:endParaRPr>
          </a:p>
          <a:p>
            <a:r>
              <a:rPr lang="en-US" dirty="0">
                <a:cs typeface="Calibri"/>
              </a:rPr>
              <a:t>Supplemental Brake for front axle</a:t>
            </a:r>
          </a:p>
          <a:p>
            <a:r>
              <a:rPr lang="en-US" dirty="0"/>
              <a:t>Anti-lock disc air brakes front and rear axle</a:t>
            </a:r>
            <a:endParaRPr lang="en-US" dirty="0">
              <a:cs typeface="Calibri"/>
            </a:endParaRPr>
          </a:p>
          <a:p>
            <a:r>
              <a:rPr lang="en-US" dirty="0"/>
              <a:t>26</a:t>
            </a:r>
            <a:r>
              <a:rPr lang="en-US" dirty="0">
                <a:solidFill>
                  <a:srgbClr val="FFFF00"/>
                </a:solidFill>
              </a:rPr>
              <a:t> </a:t>
            </a:r>
            <a:r>
              <a:rPr lang="en-US" dirty="0">
                <a:solidFill>
                  <a:srgbClr val="000000"/>
                </a:solidFill>
              </a:rPr>
              <a:t>cfm</a:t>
            </a:r>
            <a:r>
              <a:rPr lang="en-US" dirty="0"/>
              <a:t> air compressor</a:t>
            </a:r>
            <a:endParaRPr lang="en-US" dirty="0">
              <a:cs typeface="Calibri"/>
            </a:endParaRPr>
          </a:p>
          <a:p>
            <a:r>
              <a:rPr lang="en-US" dirty="0"/>
              <a:t>12v auxiliary air compressor behind driver seat</a:t>
            </a:r>
            <a:endParaRPr lang="en-US" dirty="0">
              <a:cs typeface="Calibri"/>
            </a:endParaRPr>
          </a:p>
          <a:p>
            <a:pPr lvl="1"/>
            <a:r>
              <a:rPr lang="en-US" dirty="0"/>
              <a:t>Powered by shoreline to maintain brake system while parked</a:t>
            </a:r>
            <a:endParaRPr lang="en-US" dirty="0">
              <a:cs typeface="Calibri"/>
            </a:endParaRPr>
          </a:p>
          <a:p>
            <a:r>
              <a:rPr lang="en-US" dirty="0"/>
              <a:t>Heated air dryer</a:t>
            </a:r>
            <a:endParaRPr lang="en-US" dirty="0">
              <a:cs typeface="Calibri"/>
            </a:endParaRPr>
          </a:p>
          <a:p>
            <a:r>
              <a:rPr lang="en-US" dirty="0"/>
              <a:t>Air tank drain actuators – driver side under D2 compartment</a:t>
            </a:r>
            <a:endParaRPr lang="en-US" dirty="0">
              <a:cs typeface="Calibri"/>
            </a:endParaRPr>
          </a:p>
          <a:p>
            <a:endParaRPr lang="en-US"/>
          </a:p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036470-C24E-46C7-ABF0-E8D6B22C1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Rev. 10/30/19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6A6F56-FA68-4A04-9EFF-F995F7BFB278}"/>
              </a:ext>
            </a:extLst>
          </p:cNvPr>
          <p:cNvSpPr txBox="1"/>
          <p:nvPr/>
        </p:nvSpPr>
        <p:spPr>
          <a:xfrm>
            <a:off x="6883747" y="3163927"/>
            <a:ext cx="2120096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/>
              <a:t>Officer side parking brake switch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FB49D8E-3805-46AF-BDB4-E1A5AA7E5BD8}"/>
              </a:ext>
            </a:extLst>
          </p:cNvPr>
          <p:cNvCxnSpPr>
            <a:cxnSpLocks/>
          </p:cNvCxnSpPr>
          <p:nvPr/>
        </p:nvCxnSpPr>
        <p:spPr>
          <a:xfrm flipV="1">
            <a:off x="7339947" y="2534488"/>
            <a:ext cx="279169" cy="61441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CC4442-EF80-4688-A504-C8B2CA06E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Spartan/Rescue 1 Rescue Squad</a:t>
            </a:r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id="{07ACD43F-B315-B857-B798-631A3D4C4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0337" y="4536845"/>
            <a:ext cx="3389837" cy="908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2358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BB878-81D1-4461-8728-4B60AD3CF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Key Differences vs. 2008 Pierce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5945A3-4388-429D-86AE-74639CC6D8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34886"/>
            <a:ext cx="5386220" cy="464207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+mn-lt"/>
                <a:cs typeface="+mn-lt"/>
              </a:rPr>
              <a:t>Taller, Longer, Heavier</a:t>
            </a:r>
          </a:p>
          <a:p>
            <a:r>
              <a:rPr lang="en-US" dirty="0">
                <a:ea typeface="+mn-lt"/>
                <a:cs typeface="+mn-lt"/>
              </a:rPr>
              <a:t>Manual generator transfer switch</a:t>
            </a:r>
          </a:p>
          <a:p>
            <a:pPr defTabSz="739775"/>
            <a:r>
              <a:rPr lang="en-US" dirty="0">
                <a:ea typeface="+mn-lt"/>
                <a:cs typeface="+mn-lt"/>
              </a:rPr>
              <a:t>Rated high anchor points</a:t>
            </a:r>
          </a:p>
          <a:p>
            <a:pPr defTabSz="739775"/>
            <a:r>
              <a:rPr lang="en-US" dirty="0">
                <a:ea typeface="+mn-lt"/>
                <a:cs typeface="+mn-lt"/>
              </a:rPr>
              <a:t>Stronger winches</a:t>
            </a:r>
          </a:p>
          <a:p>
            <a:pPr defTabSz="739775"/>
            <a:r>
              <a:rPr lang="en-US" dirty="0">
                <a:ea typeface="+mn-lt"/>
                <a:cs typeface="+mn-lt"/>
              </a:rPr>
              <a:t>Cab changing room</a:t>
            </a:r>
            <a:endParaRPr lang="en-US" dirty="0"/>
          </a:p>
          <a:p>
            <a:pPr marL="455295" lvl="1" indent="0" defTabSz="739775">
              <a:buNone/>
            </a:pPr>
            <a:endParaRPr lang="en-US">
              <a:cs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E4EC33-6DA7-4E40-A1AB-C5D69F466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Rev. 10/30/19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A2CCE3-FB77-417D-B09F-FF392A938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ea typeface="+mn-lt"/>
                <a:cs typeface="+mn-lt"/>
              </a:rPr>
              <a:t>2020 Spartan/Rescue 1 Rescue Squad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3557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269FB-E2C2-4CE9-ACB1-3C0DBF29F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Suspension &amp; Brake Systems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036470-C24E-46C7-ABF0-E8D6B22C1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Rev. 10/30/19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CC4442-EF80-4688-A504-C8B2CA06E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Spartan/Rescue 1 Rescue Squad</a:t>
            </a: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EB8F3A8D-77AA-4B33-B81B-F6FE6D07A2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54067" y="3086780"/>
            <a:ext cx="2713641" cy="3650900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92E457-A52A-BDAE-DE36-F3F32450D1C0}"/>
              </a:ext>
            </a:extLst>
          </p:cNvPr>
          <p:cNvSpPr txBox="1">
            <a:spLocks/>
          </p:cNvSpPr>
          <p:nvPr/>
        </p:nvSpPr>
        <p:spPr>
          <a:xfrm>
            <a:off x="628650" y="1433384"/>
            <a:ext cx="5054362" cy="474357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cs typeface="Calibri"/>
              </a:rPr>
              <a:t>Front axle has traditional leaf springs</a:t>
            </a:r>
          </a:p>
          <a:p>
            <a:r>
              <a:rPr lang="en-US" dirty="0">
                <a:cs typeface="Calibri"/>
              </a:rPr>
              <a:t>Rear axles have Neway AD-254 air suspension</a:t>
            </a:r>
          </a:p>
          <a:p>
            <a:pPr lvl="1"/>
            <a:r>
              <a:rPr lang="en-US" dirty="0">
                <a:cs typeface="Calibri"/>
              </a:rPr>
              <a:t>Axles independently suspended</a:t>
            </a:r>
          </a:p>
          <a:p>
            <a:pPr lvl="1"/>
            <a:r>
              <a:rPr lang="en-US" dirty="0">
                <a:cs typeface="Calibri"/>
              </a:rPr>
              <a:t>Dual height control valves ensure equal frame height regardless of loads</a:t>
            </a: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206A2B8D-29BE-9B32-A40D-4DA0D79441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0853" y="1438526"/>
            <a:ext cx="2743200" cy="1508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893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E29A2-5A03-4E67-AFDD-2C2025369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Brakes – Front &amp; Rear Axle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B4B166-22A8-4536-8A8F-8055FC5A5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Rev. 10/30/19</a:t>
            </a:r>
          </a:p>
        </p:txBody>
      </p:sp>
      <p:pic>
        <p:nvPicPr>
          <p:cNvPr id="6" name="Picture 5" descr="Brakes 006.jpg">
            <a:extLst>
              <a:ext uri="{FF2B5EF4-FFF2-40B4-BE49-F238E27FC236}">
                <a16:creationId xmlns:a16="http://schemas.microsoft.com/office/drawing/2014/main" id="{9AC68372-3F85-421E-BE4C-16E2807B26C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65297" y="1414492"/>
            <a:ext cx="5142299" cy="4017421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77449D02-A731-4147-93C2-28A98FADB258}"/>
              </a:ext>
            </a:extLst>
          </p:cNvPr>
          <p:cNvSpPr/>
          <p:nvPr/>
        </p:nvSpPr>
        <p:spPr>
          <a:xfrm>
            <a:off x="3708430" y="2289510"/>
            <a:ext cx="858129" cy="831787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992C62-8FFF-49A0-826A-1D7D75F80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Spartan/Rescue 1 Rescue Squad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9F62C6-9CA8-476B-BAC5-A7CF008635C1}"/>
              </a:ext>
            </a:extLst>
          </p:cNvPr>
          <p:cNvSpPr txBox="1"/>
          <p:nvPr/>
        </p:nvSpPr>
        <p:spPr>
          <a:xfrm>
            <a:off x="474119" y="1370164"/>
            <a:ext cx="366337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/>
              <a:t>Meritor </a:t>
            </a:r>
            <a:r>
              <a:rPr lang="en-US" sz="2400" err="1"/>
              <a:t>DiscPlus</a:t>
            </a:r>
            <a:r>
              <a:rPr lang="en-US" sz="2400"/>
              <a:t> EX225 Disc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4DF541-108D-4EAD-ACC5-524A7632641D}"/>
              </a:ext>
            </a:extLst>
          </p:cNvPr>
          <p:cNvSpPr txBox="1"/>
          <p:nvPr/>
        </p:nvSpPr>
        <p:spPr>
          <a:xfrm>
            <a:off x="1771923" y="5504627"/>
            <a:ext cx="5589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Pads must be replaced at 3mm (approximately 1/8”)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2EBE6D-ADBE-490E-B540-12A3F182A240}"/>
              </a:ext>
            </a:extLst>
          </p:cNvPr>
          <p:cNvSpPr txBox="1"/>
          <p:nvPr/>
        </p:nvSpPr>
        <p:spPr>
          <a:xfrm>
            <a:off x="1403543" y="5850428"/>
            <a:ext cx="6326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For additional information go to the </a:t>
            </a:r>
            <a:r>
              <a:rPr lang="en-US">
                <a:hlinkClick r:id="rId3"/>
              </a:rPr>
              <a:t>Meritor Maintenance Manual</a:t>
            </a:r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9ECD088-8B56-4CBC-BBA8-1BB55A162F10}"/>
              </a:ext>
            </a:extLst>
          </p:cNvPr>
          <p:cNvSpPr txBox="1"/>
          <p:nvPr/>
        </p:nvSpPr>
        <p:spPr>
          <a:xfrm>
            <a:off x="5311038" y="3623498"/>
            <a:ext cx="1597141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Wear indicator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0663C15-2DA4-4D1E-87EC-72C7555C1C6E}"/>
              </a:ext>
            </a:extLst>
          </p:cNvPr>
          <p:cNvCxnSpPr>
            <a:cxnSpLocks/>
            <a:endCxn id="11" idx="5"/>
          </p:cNvCxnSpPr>
          <p:nvPr/>
        </p:nvCxnSpPr>
        <p:spPr>
          <a:xfrm flipH="1" flipV="1">
            <a:off x="4440889" y="2999485"/>
            <a:ext cx="870149" cy="78044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88112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E29A2-5A03-4E67-AFDD-2C2025369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Brakes – Front Axle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B4B166-22A8-4536-8A8F-8055FC5A5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Rev. 10/30/19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992C62-8FFF-49A0-826A-1D7D75F80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Spartan/Rescue 1 Rescue Squad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D711546-CE88-0673-72FF-29DDB03D7670}"/>
              </a:ext>
            </a:extLst>
          </p:cNvPr>
          <p:cNvSpPr txBox="1">
            <a:spLocks/>
          </p:cNvSpPr>
          <p:nvPr/>
        </p:nvSpPr>
        <p:spPr>
          <a:xfrm>
            <a:off x="628650" y="1433384"/>
            <a:ext cx="4723682" cy="474357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cs typeface="Calibri"/>
              </a:rPr>
              <a:t>Front axle has supplemental parking brake</a:t>
            </a:r>
          </a:p>
          <a:p>
            <a:r>
              <a:rPr lang="en-US" dirty="0">
                <a:cs typeface="Calibri"/>
              </a:rPr>
              <a:t>Requires rear parking brake to be set first</a:t>
            </a:r>
          </a:p>
          <a:p>
            <a:r>
              <a:rPr lang="en-US" dirty="0">
                <a:cs typeface="Calibri"/>
              </a:rPr>
              <a:t>Protection valve located in center of dash</a:t>
            </a:r>
          </a:p>
          <a:p>
            <a:r>
              <a:rPr lang="en-US" dirty="0">
                <a:cs typeface="Calibri"/>
              </a:rPr>
              <a:t>HIGHLY Recommended for winching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E5DCC26F-603D-C13F-B151-3BBC78B5B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1429487"/>
            <a:ext cx="3505200" cy="254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3637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07F27-ED37-4F19-9725-8099EAE41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Jumper Studs &amp; Glad Hands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80E00E-3F14-4343-8D68-0E04BF668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Rev. 10/30/19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1670A1-EB3D-4839-A8D4-61480F84F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Spartan/Rescue 1 Rescue Squad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7ED09948-2FFD-4879-85A9-D7F5FA301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3230" y="1393426"/>
            <a:ext cx="3720860" cy="2791561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8017877D-650F-49DD-F94F-8B3DB0F41F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249" y="4060562"/>
            <a:ext cx="5776823" cy="2316838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F659CFE-E8CC-D96C-E0BB-2C71E1C3C2F8}"/>
              </a:ext>
            </a:extLst>
          </p:cNvPr>
          <p:cNvSpPr txBox="1">
            <a:spLocks/>
          </p:cNvSpPr>
          <p:nvPr/>
        </p:nvSpPr>
        <p:spPr>
          <a:xfrm>
            <a:off x="628650" y="1433384"/>
            <a:ext cx="4723682" cy="474357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cs typeface="Calibri"/>
              </a:rPr>
              <a:t>Glad hands located under front of unit</a:t>
            </a:r>
          </a:p>
          <a:p>
            <a:r>
              <a:rPr lang="en-US" dirty="0">
                <a:cs typeface="Calibri"/>
              </a:rPr>
              <a:t>Jumper studs located in driver door step well near shoreline</a:t>
            </a:r>
          </a:p>
        </p:txBody>
      </p:sp>
    </p:spTree>
    <p:extLst>
      <p:ext uri="{BB962C8B-B14F-4D97-AF65-F5344CB8AC3E}">
        <p14:creationId xmlns:p14="http://schemas.microsoft.com/office/powerpoint/2010/main" val="8095278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312B2-03EB-4507-ABCC-50364DEDB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Snow Chains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137E4A-4569-4A89-9697-AE9EAF7FC2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33384"/>
            <a:ext cx="7886700" cy="133614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 err="1"/>
              <a:t>OnSpot</a:t>
            </a:r>
            <a:r>
              <a:rPr lang="en-US" dirty="0"/>
              <a:t> automatic snow chains on </a:t>
            </a:r>
            <a:r>
              <a:rPr lang="en-US" dirty="0">
                <a:solidFill>
                  <a:srgbClr val="000000"/>
                </a:solidFill>
              </a:rPr>
              <a:t>drive</a:t>
            </a:r>
            <a:r>
              <a:rPr lang="en-US" dirty="0"/>
              <a:t> axle</a:t>
            </a:r>
          </a:p>
          <a:p>
            <a:r>
              <a:rPr lang="en-US" dirty="0"/>
              <a:t>Locking switch located on dashboard above HVAC controls</a:t>
            </a:r>
            <a:endParaRPr lang="en-US">
              <a:highlight>
                <a:srgbClr val="FFFF00"/>
              </a:highlight>
              <a:cs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96E0D8-5A20-4664-8438-5467C2B55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Rev. 10/30/19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E9DC02-DCC6-4A37-A925-642448D82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Spartan/Rescue 1 Rescue Squad</a:t>
            </a:r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467C2D3B-DCA0-E1B5-D22C-CEE1ACF79E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1835" y="2546080"/>
            <a:ext cx="4554746" cy="366365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88C140E-DDC2-FDCE-24CB-1B73C4A66CCB}"/>
              </a:ext>
            </a:extLst>
          </p:cNvPr>
          <p:cNvSpPr txBox="1">
            <a:spLocks/>
          </p:cNvSpPr>
          <p:nvPr/>
        </p:nvSpPr>
        <p:spPr>
          <a:xfrm>
            <a:off x="622899" y="2664086"/>
            <a:ext cx="3760399" cy="474357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highlight>
                  <a:srgbClr val="FFFF00"/>
                </a:highlight>
              </a:rPr>
              <a:t>The On-spot chains have a 5 second delay before they activate.  This is done to prevent accidental activation.</a:t>
            </a:r>
            <a:endParaRPr lang="en-US" dirty="0">
              <a:highlight>
                <a:srgbClr val="FFFF00"/>
              </a:highlight>
              <a:cs typeface="Calibri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40BED3D-17CD-67E4-45B9-133F93AD1EE8}"/>
              </a:ext>
            </a:extLst>
          </p:cNvPr>
          <p:cNvSpPr/>
          <p:nvPr/>
        </p:nvSpPr>
        <p:spPr>
          <a:xfrm>
            <a:off x="6885826" y="2591434"/>
            <a:ext cx="858129" cy="1780692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6665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37B07-1414-4F77-9C9C-776FF73E8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Shoreline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48B0DA7-33CC-469A-85B1-EF063F394B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145" y="1490893"/>
            <a:ext cx="4410577" cy="37126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cs typeface="Calibri"/>
              </a:rPr>
              <a:t>2 Independent 20-amp inlets</a:t>
            </a:r>
          </a:p>
          <a:p>
            <a:r>
              <a:rPr lang="en-US" sz="2400" dirty="0">
                <a:cs typeface="Calibri"/>
              </a:rPr>
              <a:t>Lower yellow cover is for chassis shoreline</a:t>
            </a:r>
          </a:p>
          <a:p>
            <a:pPr lvl="1"/>
            <a:r>
              <a:rPr lang="en-US" dirty="0">
                <a:cs typeface="Calibri"/>
              </a:rPr>
              <a:t>Vehicle charging </a:t>
            </a:r>
          </a:p>
          <a:p>
            <a:pPr lvl="1"/>
            <a:r>
              <a:rPr lang="en-US" dirty="0">
                <a:cs typeface="Calibri"/>
              </a:rPr>
              <a:t>Power to two M18 chargers in the D2 and P2 compartments</a:t>
            </a:r>
          </a:p>
          <a:p>
            <a:r>
              <a:rPr lang="en-US" sz="2400" dirty="0">
                <a:cs typeface="Calibri"/>
              </a:rPr>
              <a:t>Upper blue cover is for portable tool charging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199E9D-8361-4C41-9AEC-B6E071044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Rev. 10/30/19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B16B5C-6381-4C38-818D-AFB822AEE52C}"/>
              </a:ext>
            </a:extLst>
          </p:cNvPr>
          <p:cNvSpPr txBox="1"/>
          <p:nvPr/>
        </p:nvSpPr>
        <p:spPr>
          <a:xfrm>
            <a:off x="595682" y="5350691"/>
            <a:ext cx="3657599" cy="923330"/>
          </a:xfrm>
          <a:prstGeom prst="rec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These are not auto-eject plugs.</a:t>
            </a:r>
          </a:p>
          <a:p>
            <a:r>
              <a:rPr lang="en-US" b="1" dirty="0">
                <a:solidFill>
                  <a:schemeClr val="bg1"/>
                </a:solidFill>
              </a:rPr>
              <a:t>Must be unplugged manually before closing the cab door.</a:t>
            </a:r>
            <a:endParaRPr lang="en-US" b="1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A77D5B-982A-4736-89B0-A3C84CA68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Spartan/Rescue 1 Rescue Squad</a:t>
            </a: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04ABA405-A2B1-46FD-A5BF-297C739DB7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6965" y="1386707"/>
            <a:ext cx="3821501" cy="509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6857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37B07-1414-4F77-9C9C-776FF73E8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Shoreline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48B0DA7-33CC-469A-85B1-EF063F394B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145" y="1490893"/>
            <a:ext cx="8551256" cy="474357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20 amp, 120v NEMA 5-20 plug with Kussmaul display</a:t>
            </a:r>
          </a:p>
          <a:p>
            <a:r>
              <a:rPr lang="en-US" dirty="0"/>
              <a:t>Driver’s door must remain open when shoreline is connected</a:t>
            </a:r>
            <a:endParaRPr lang="en-US"/>
          </a:p>
          <a:p>
            <a:r>
              <a:rPr lang="en-US" dirty="0"/>
              <a:t>Supplies Kussmaul 35 amp battery conditioner and auxiliary air compressor</a:t>
            </a:r>
            <a:endParaRPr lang="en-US" dirty="0">
              <a:cs typeface="Calibri"/>
            </a:endParaRPr>
          </a:p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199E9D-8361-4C41-9AEC-B6E071044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Rev. 10/30/19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A77D5B-982A-4736-89B0-A3C84CA68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Spartan/Rescue 1 Rescue Squad</a:t>
            </a: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E6010485-863A-4DF7-851E-574939AD9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569" y="3744259"/>
            <a:ext cx="6783238" cy="27912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AB16B5C-6381-4C38-818D-AFB822AEE52C}"/>
              </a:ext>
            </a:extLst>
          </p:cNvPr>
          <p:cNvSpPr txBox="1"/>
          <p:nvPr/>
        </p:nvSpPr>
        <p:spPr>
          <a:xfrm>
            <a:off x="1336032" y="4834630"/>
            <a:ext cx="3096882" cy="923330"/>
          </a:xfrm>
          <a:prstGeom prst="rec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This is not an auto-eject plug.</a:t>
            </a:r>
          </a:p>
          <a:p>
            <a:r>
              <a:rPr lang="en-US" b="1">
                <a:solidFill>
                  <a:schemeClr val="bg1"/>
                </a:solidFill>
              </a:rPr>
              <a:t>Must be unplugged manually before closing the cab door.</a:t>
            </a:r>
          </a:p>
        </p:txBody>
      </p:sp>
    </p:spTree>
    <p:extLst>
      <p:ext uri="{BB962C8B-B14F-4D97-AF65-F5344CB8AC3E}">
        <p14:creationId xmlns:p14="http://schemas.microsoft.com/office/powerpoint/2010/main" val="18208050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37B07-1414-4F77-9C9C-776FF73E8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Keyless Entry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199E9D-8361-4C41-9AEC-B6E071044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Rev. 10/30/19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A77D5B-982A-4736-89B0-A3C84CA68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Spartan/Rescue 1 Rescue Squad</a:t>
            </a: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845239D4-A85D-497B-BEA5-3D4A1CA15F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18316" y="1615393"/>
            <a:ext cx="3561905" cy="4743579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2A8584-C082-F3B3-B494-4B31B6E4924C}"/>
              </a:ext>
            </a:extLst>
          </p:cNvPr>
          <p:cNvSpPr txBox="1"/>
          <p:nvPr/>
        </p:nvSpPr>
        <p:spPr>
          <a:xfrm>
            <a:off x="376517" y="1685364"/>
            <a:ext cx="399825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Holding down the ½ button will lock the cab doors.</a:t>
            </a:r>
          </a:p>
        </p:txBody>
      </p:sp>
    </p:spTree>
    <p:extLst>
      <p:ext uri="{BB962C8B-B14F-4D97-AF65-F5344CB8AC3E}">
        <p14:creationId xmlns:p14="http://schemas.microsoft.com/office/powerpoint/2010/main" val="16867131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37B07-1414-4F77-9C9C-776FF73E8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Portable Tool Power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48B0DA7-33CC-469A-85B1-EF063F394B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5051" y="1433384"/>
            <a:ext cx="4410577" cy="474357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Only provides power to power strips in crew compartment for equipment charging</a:t>
            </a:r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Blue cover</a:t>
            </a:r>
          </a:p>
          <a:p>
            <a:endParaRPr lang="en-US">
              <a:cs typeface="Calibri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199E9D-8361-4C41-9AEC-B6E071044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Rev. 10/30/19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B16B5C-6381-4C38-818D-AFB822AEE52C}"/>
              </a:ext>
            </a:extLst>
          </p:cNvPr>
          <p:cNvSpPr txBox="1"/>
          <p:nvPr/>
        </p:nvSpPr>
        <p:spPr>
          <a:xfrm>
            <a:off x="358371" y="4719609"/>
            <a:ext cx="3657599" cy="923330"/>
          </a:xfrm>
          <a:prstGeom prst="rec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This is not an auto-eject plug.</a:t>
            </a:r>
          </a:p>
          <a:p>
            <a:r>
              <a:rPr lang="en-US" b="1">
                <a:solidFill>
                  <a:schemeClr val="bg1"/>
                </a:solidFill>
              </a:rPr>
              <a:t>Must be unplugged manually before closing the cab door.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A77D5B-982A-4736-89B0-A3C84CA68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Spartan/Rescue 1 Rescue Squad</a:t>
            </a: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FC7F839E-2E02-4B3E-A103-AA30504F2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664" y="1492783"/>
            <a:ext cx="4152181" cy="296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8397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>
            <a:extLst>
              <a:ext uri="{FF2B5EF4-FFF2-40B4-BE49-F238E27FC236}">
                <a16:creationId xmlns:a16="http://schemas.microsoft.com/office/drawing/2014/main" id="{32651742-23B6-2EA9-EC42-42358DEE55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863" y="2033431"/>
            <a:ext cx="7397167" cy="43394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1ECAA1-D249-4526-8004-604CC0694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Officer Seat Area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CE0556-F867-4188-B757-352E555F9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Rev. 10/30/19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4623FE-A7DF-4FDA-BF52-CE8515A9E504}"/>
              </a:ext>
            </a:extLst>
          </p:cNvPr>
          <p:cNvSpPr txBox="1"/>
          <p:nvPr/>
        </p:nvSpPr>
        <p:spPr>
          <a:xfrm>
            <a:off x="139820" y="1278811"/>
            <a:ext cx="1538629" cy="92333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dirty="0"/>
              <a:t>Cab Compartment Door Locks</a:t>
            </a:r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971DE4D-A78A-4FA9-9B17-D3A7E703D7EB}"/>
              </a:ext>
            </a:extLst>
          </p:cNvPr>
          <p:cNvCxnSpPr>
            <a:cxnSpLocks/>
          </p:cNvCxnSpPr>
          <p:nvPr/>
        </p:nvCxnSpPr>
        <p:spPr>
          <a:xfrm>
            <a:off x="940028" y="2187775"/>
            <a:ext cx="710535" cy="59161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E216344-4C73-44A4-9B5E-B7E58C2373F5}"/>
              </a:ext>
            </a:extLst>
          </p:cNvPr>
          <p:cNvCxnSpPr>
            <a:cxnSpLocks/>
            <a:stCxn id="16" idx="0"/>
          </p:cNvCxnSpPr>
          <p:nvPr/>
        </p:nvCxnSpPr>
        <p:spPr>
          <a:xfrm flipV="1">
            <a:off x="1708868" y="3991866"/>
            <a:ext cx="1327140" cy="92817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D74AE04-1E7F-4C94-B169-E35CCCFAE6C3}"/>
              </a:ext>
            </a:extLst>
          </p:cNvPr>
          <p:cNvSpPr txBox="1"/>
          <p:nvPr/>
        </p:nvSpPr>
        <p:spPr>
          <a:xfrm>
            <a:off x="915345" y="4920043"/>
            <a:ext cx="1587045" cy="66070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/>
              <a:t>Chassis alarm acknowledge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19FE36D-B9F3-4FA4-BE93-F308F8A635B8}"/>
              </a:ext>
            </a:extLst>
          </p:cNvPr>
          <p:cNvSpPr txBox="1"/>
          <p:nvPr/>
        </p:nvSpPr>
        <p:spPr>
          <a:xfrm>
            <a:off x="6006712" y="2033908"/>
            <a:ext cx="2320290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Parking brake control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DC55E1B-5F05-4CFF-B4DB-B6BE5CB1AF5B}"/>
              </a:ext>
            </a:extLst>
          </p:cNvPr>
          <p:cNvCxnSpPr>
            <a:cxnSpLocks/>
            <a:stCxn id="29" idx="2"/>
          </p:cNvCxnSpPr>
          <p:nvPr/>
        </p:nvCxnSpPr>
        <p:spPr>
          <a:xfrm flipH="1">
            <a:off x="6417036" y="2403240"/>
            <a:ext cx="749821" cy="65310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D81463C3-74FC-44B8-9AD2-CA3762A34F57}"/>
              </a:ext>
            </a:extLst>
          </p:cNvPr>
          <p:cNvCxnSpPr>
            <a:cxnSpLocks/>
            <a:stCxn id="46" idx="2"/>
          </p:cNvCxnSpPr>
          <p:nvPr/>
        </p:nvCxnSpPr>
        <p:spPr>
          <a:xfrm>
            <a:off x="4475873" y="1763129"/>
            <a:ext cx="308875" cy="127483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686BAA58-CBD0-48D9-9CCA-E584BFD9DC15}"/>
              </a:ext>
            </a:extLst>
          </p:cNvPr>
          <p:cNvSpPr txBox="1"/>
          <p:nvPr/>
        </p:nvSpPr>
        <p:spPr>
          <a:xfrm>
            <a:off x="3705518" y="1365043"/>
            <a:ext cx="1540710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/>
              <a:t>Speedometer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4A51BA-619C-4962-83D1-7410C79BF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Spartan/Rescue 1 Rescue Squad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608D68D-C602-9396-893E-4418C67C5E8B}"/>
              </a:ext>
            </a:extLst>
          </p:cNvPr>
          <p:cNvSpPr txBox="1"/>
          <p:nvPr/>
        </p:nvSpPr>
        <p:spPr>
          <a:xfrm>
            <a:off x="1836348" y="1556390"/>
            <a:ext cx="1256295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/>
              <a:t>Siren Brake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A6D9D70-965D-3BEC-AA76-7C17F8C85458}"/>
              </a:ext>
            </a:extLst>
          </p:cNvPr>
          <p:cNvCxnSpPr>
            <a:cxnSpLocks/>
          </p:cNvCxnSpPr>
          <p:nvPr/>
        </p:nvCxnSpPr>
        <p:spPr>
          <a:xfrm flipH="1">
            <a:off x="2336324" y="1929441"/>
            <a:ext cx="135436" cy="79243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5030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BB878-81D1-4461-8728-4B60AD3CF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Dimensions &amp; Weight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5945A3-4388-429D-86AE-74639CC6D8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34886"/>
            <a:ext cx="4868636" cy="464207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Overall height: 10' 6"</a:t>
            </a:r>
          </a:p>
          <a:p>
            <a:r>
              <a:rPr lang="en-US" dirty="0"/>
              <a:t>Overall width: </a:t>
            </a:r>
            <a:endParaRPr lang="en-US" dirty="0">
              <a:cs typeface="Calibri"/>
            </a:endParaRPr>
          </a:p>
          <a:p>
            <a:pPr lvl="1"/>
            <a:r>
              <a:rPr lang="en-US" dirty="0"/>
              <a:t>100" Body</a:t>
            </a:r>
            <a:endParaRPr lang="en-US" dirty="0">
              <a:cs typeface="Calibri"/>
            </a:endParaRPr>
          </a:p>
          <a:p>
            <a:pPr lvl="1"/>
            <a:r>
              <a:rPr lang="en-US" dirty="0">
                <a:cs typeface="Calibri"/>
              </a:rPr>
              <a:t>9' 8" Mirror to Mirror</a:t>
            </a:r>
          </a:p>
          <a:p>
            <a:r>
              <a:rPr lang="en-US" dirty="0"/>
              <a:t>Overall length: 39' 8” </a:t>
            </a:r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Actual Weight – May 2022???</a:t>
            </a:r>
          </a:p>
          <a:p>
            <a:pPr marL="457200" lvl="1"/>
            <a:r>
              <a:rPr lang="en-US" dirty="0">
                <a:cs typeface="Calibri"/>
              </a:rPr>
              <a:t>Fully equipped with all tanks full and no personnel onboard</a:t>
            </a:r>
          </a:p>
          <a:p>
            <a:pPr marL="683895" lvl="1" defTabSz="739775">
              <a:buFont typeface="Wingdings" panose="05000000000000000000" pitchFamily="2" charset="2"/>
              <a:buChar char="ü"/>
            </a:pPr>
            <a:r>
              <a:rPr lang="en-US" dirty="0">
                <a:cs typeface="Calibri"/>
              </a:rPr>
              <a:t>Front axle – 23,000 </a:t>
            </a:r>
            <a:r>
              <a:rPr lang="en-US" dirty="0" err="1">
                <a:cs typeface="Calibri"/>
              </a:rPr>
              <a:t>lbs</a:t>
            </a:r>
            <a:r>
              <a:rPr lang="en-US" dirty="0">
                <a:cs typeface="Calibri"/>
              </a:rPr>
              <a:t> (GAWR)</a:t>
            </a:r>
            <a:endParaRPr lang="en-US" dirty="0">
              <a:highlight>
                <a:srgbClr val="FFFF00"/>
              </a:highlight>
              <a:cs typeface="Calibri"/>
            </a:endParaRPr>
          </a:p>
          <a:p>
            <a:pPr marL="683895" lvl="1" defTabSz="739775">
              <a:buFont typeface="Wingdings" panose="05000000000000000000" pitchFamily="2" charset="2"/>
              <a:buChar char="ü"/>
            </a:pPr>
            <a:r>
              <a:rPr lang="en-US" dirty="0">
                <a:cs typeface="Calibri"/>
              </a:rPr>
              <a:t>Rear axles – 54,000 </a:t>
            </a:r>
            <a:r>
              <a:rPr lang="en-US" dirty="0" err="1">
                <a:cs typeface="Calibri"/>
              </a:rPr>
              <a:t>lbs</a:t>
            </a:r>
            <a:r>
              <a:rPr lang="en-US" dirty="0">
                <a:cs typeface="Calibri"/>
              </a:rPr>
              <a:t> (GAWR)</a:t>
            </a:r>
            <a:endParaRPr lang="en-US" dirty="0">
              <a:highlight>
                <a:srgbClr val="FFFF00"/>
              </a:highlight>
              <a:cs typeface="Calibri"/>
            </a:endParaRPr>
          </a:p>
          <a:p>
            <a:pPr marL="455295" lvl="1" indent="0" defTabSz="739775">
              <a:buNone/>
            </a:pPr>
            <a:endParaRPr lang="en-US" dirty="0">
              <a:cs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E4EC33-6DA7-4E40-A1AB-C5D69F466D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502111"/>
            <a:ext cx="2057400" cy="365125"/>
          </a:xfrm>
        </p:spPr>
        <p:txBody>
          <a:bodyPr/>
          <a:lstStyle/>
          <a:p>
            <a:r>
              <a:rPr lang="en-US" dirty="0"/>
              <a:t>Rev. 2/21/2023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A2CCE3-FB77-417D-B09F-FF392A938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ea typeface="+mn-lt"/>
                <a:cs typeface="+mn-lt"/>
              </a:rPr>
              <a:t>2020 Spartan/Rescue 1 Rescue Squad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8029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E1653-052D-4B41-8F7E-9C419048D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Dashboard Display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BE25DA-B4CE-482F-8232-1B3802855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Rev. 10/30/19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38C866-7284-4E1A-B6E3-B8CD94E3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Spartan/Rescue 1 Rescue Squad</a:t>
            </a:r>
          </a:p>
        </p:txBody>
      </p:sp>
      <p:pic>
        <p:nvPicPr>
          <p:cNvPr id="4" name="Picture 5" descr="DSC_0106.JPG">
            <a:extLst>
              <a:ext uri="{FF2B5EF4-FFF2-40B4-BE49-F238E27FC236}">
                <a16:creationId xmlns:a16="http://schemas.microsoft.com/office/drawing/2014/main" id="{4FB9EE17-CEB3-682E-500C-97A243D051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645" y="1479430"/>
            <a:ext cx="7387086" cy="493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7980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DD0BDEC4-2BF6-4DBE-9BA8-7F1D34692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797" y="1494068"/>
            <a:ext cx="3663350" cy="27484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6E5C24-3E19-4436-A299-473F256A2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Driver’s Seat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6C948A-0772-4D5D-8556-1EAAEB7B1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Rev. 10/30/19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57FBBB-A5CA-4C51-9D54-7864C451AC6F}"/>
              </a:ext>
            </a:extLst>
          </p:cNvPr>
          <p:cNvSpPr txBox="1"/>
          <p:nvPr/>
        </p:nvSpPr>
        <p:spPr>
          <a:xfrm>
            <a:off x="304800" y="4589418"/>
            <a:ext cx="1172209" cy="92333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dirty="0"/>
              <a:t>Pnuematic</a:t>
            </a:r>
          </a:p>
          <a:p>
            <a:pPr algn="ctr"/>
            <a:r>
              <a:rPr lang="en-US" dirty="0"/>
              <a:t>Lumbar</a:t>
            </a:r>
            <a:endParaRPr lang="en-US" dirty="0">
              <a:cs typeface="Calibri"/>
            </a:endParaRPr>
          </a:p>
          <a:p>
            <a:pPr algn="ctr"/>
            <a:r>
              <a:rPr lang="en-US" dirty="0"/>
              <a:t>Support</a:t>
            </a:r>
            <a:endParaRPr lang="en-US" dirty="0">
              <a:cs typeface="Calibri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6322DFA-CFCB-45FF-B0F7-A86071156852}"/>
              </a:ext>
            </a:extLst>
          </p:cNvPr>
          <p:cNvCxnSpPr/>
          <p:nvPr/>
        </p:nvCxnSpPr>
        <p:spPr>
          <a:xfrm flipV="1">
            <a:off x="1100237" y="2719622"/>
            <a:ext cx="1270384" cy="184876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6F383B2-EC9B-452E-8736-B6FB5EF0B6F1}"/>
              </a:ext>
            </a:extLst>
          </p:cNvPr>
          <p:cNvSpPr txBox="1"/>
          <p:nvPr/>
        </p:nvSpPr>
        <p:spPr>
          <a:xfrm>
            <a:off x="1804226" y="4593268"/>
            <a:ext cx="2478810" cy="120032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dirty="0"/>
              <a:t>Pnuematic release</a:t>
            </a:r>
            <a:endParaRPr lang="en-US"/>
          </a:p>
          <a:p>
            <a:pPr algn="ctr"/>
            <a:r>
              <a:rPr lang="en-US" dirty="0">
                <a:cs typeface="Calibri"/>
              </a:rPr>
              <a:t>Press to release lock to adjust seat forwards and backwards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A9D4B9D-FF97-473D-B6CD-2CAFB50BC9CE}"/>
              </a:ext>
            </a:extLst>
          </p:cNvPr>
          <p:cNvCxnSpPr>
            <a:cxnSpLocks/>
          </p:cNvCxnSpPr>
          <p:nvPr/>
        </p:nvCxnSpPr>
        <p:spPr>
          <a:xfrm flipV="1">
            <a:off x="2802104" y="2832259"/>
            <a:ext cx="157086" cy="179966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098C0-84E8-452E-89C2-14C45EA77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Spartan/Rescue 1 Rescue Squad</a:t>
            </a:r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id="{A41B8F01-A7F2-1345-3DD2-3EE2F33F4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0923" y="1817298"/>
            <a:ext cx="2229473" cy="41148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3CB1FE1-76EB-B0B0-1F5D-066BEB18A88B}"/>
              </a:ext>
            </a:extLst>
          </p:cNvPr>
          <p:cNvSpPr/>
          <p:nvPr/>
        </p:nvSpPr>
        <p:spPr>
          <a:xfrm rot="2520000">
            <a:off x="6717102" y="5042139"/>
            <a:ext cx="661358" cy="35943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EB1306-8CA1-EF7B-3261-1AE05919B470}"/>
              </a:ext>
            </a:extLst>
          </p:cNvPr>
          <p:cNvSpPr txBox="1"/>
          <p:nvPr/>
        </p:nvSpPr>
        <p:spPr>
          <a:xfrm>
            <a:off x="4689894" y="4589417"/>
            <a:ext cx="1172209" cy="92333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dirty="0"/>
              <a:t>Pnuematic</a:t>
            </a:r>
          </a:p>
          <a:p>
            <a:pPr algn="ctr"/>
            <a:r>
              <a:rPr lang="en-US" dirty="0"/>
              <a:t>Lumbar</a:t>
            </a:r>
            <a:endParaRPr lang="en-US" dirty="0">
              <a:cs typeface="Calibri"/>
            </a:endParaRPr>
          </a:p>
          <a:p>
            <a:pPr algn="ctr"/>
            <a:r>
              <a:rPr lang="en-US" dirty="0"/>
              <a:t>Support</a:t>
            </a:r>
            <a:endParaRPr lang="en-US" dirty="0">
              <a:cs typeface="Calibri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A60482A-F558-BA65-78C6-C8442A4F3EA4}"/>
              </a:ext>
            </a:extLst>
          </p:cNvPr>
          <p:cNvCxnSpPr>
            <a:cxnSpLocks/>
          </p:cNvCxnSpPr>
          <p:nvPr/>
        </p:nvCxnSpPr>
        <p:spPr>
          <a:xfrm flipH="1" flipV="1">
            <a:off x="3506432" y="2734001"/>
            <a:ext cx="1964522" cy="184876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8018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17625B99-4948-E5F9-B468-7EB51FFBF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702" y="4801260"/>
            <a:ext cx="6855124" cy="16980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FE1653-052D-4B41-8F7E-9C419048D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Warning Light Controls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BE25DA-B4CE-482F-8232-1B3802855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Rev. 10/30/19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A19DEF2-5329-4155-ABB6-D874E0F21642}"/>
              </a:ext>
            </a:extLst>
          </p:cNvPr>
          <p:cNvSpPr/>
          <p:nvPr/>
        </p:nvSpPr>
        <p:spPr>
          <a:xfrm>
            <a:off x="1843531" y="4996464"/>
            <a:ext cx="1724487" cy="12755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700000-CF0E-479B-B73E-DE2EACA71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Spartan/Rescue 1 Rescue Squad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539FC050-9913-66E8-F48A-9A2E34F302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0551" y="1368429"/>
            <a:ext cx="4885426" cy="335914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1CCD88E-CD82-6371-1195-F1DE7CA89354}"/>
              </a:ext>
            </a:extLst>
          </p:cNvPr>
          <p:cNvCxnSpPr/>
          <p:nvPr/>
        </p:nvCxnSpPr>
        <p:spPr>
          <a:xfrm flipV="1">
            <a:off x="3573144" y="4142982"/>
            <a:ext cx="609026" cy="82797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FE0F9DF2-74CD-A926-138F-A2A15F6ADB7C}"/>
              </a:ext>
            </a:extLst>
          </p:cNvPr>
          <p:cNvSpPr txBox="1">
            <a:spLocks/>
          </p:cNvSpPr>
          <p:nvPr/>
        </p:nvSpPr>
        <p:spPr>
          <a:xfrm>
            <a:off x="378145" y="1490893"/>
            <a:ext cx="3591068" cy="47723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cs typeface="Calibri"/>
              </a:rPr>
              <a:t>Master switch located on center dash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1931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1">
            <a:extLst>
              <a:ext uri="{FF2B5EF4-FFF2-40B4-BE49-F238E27FC236}">
                <a16:creationId xmlns:a16="http://schemas.microsoft.com/office/drawing/2014/main" id="{4CF0CE37-8D23-3785-3804-B1E79A3AC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285" y="1435353"/>
            <a:ext cx="3010114" cy="48798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24C7FD-DCBE-497C-B30A-F34ECC174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Cab/Compartment Door Locks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1C1DCDF-FE95-4E6E-876B-FA8DCA7A4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1156" y="1433384"/>
            <a:ext cx="4534193" cy="337776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Electric door locks on cab entry doors</a:t>
            </a:r>
          </a:p>
          <a:p>
            <a:pPr lvl="1"/>
            <a:r>
              <a:rPr lang="en-US" dirty="0"/>
              <a:t>Not connected to body compartments</a:t>
            </a:r>
            <a:endParaRPr lang="en-US" dirty="0">
              <a:cs typeface="Calibri"/>
            </a:endParaRPr>
          </a:p>
          <a:p>
            <a:r>
              <a:rPr lang="en-US" dirty="0"/>
              <a:t>Lock-out switch located behind front grill near oil fill</a:t>
            </a:r>
          </a:p>
          <a:p>
            <a:r>
              <a:rPr lang="en-US" dirty="0">
                <a:cs typeface="Calibri"/>
              </a:rPr>
              <a:t>Key FOBs also provided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CAA5F8-4D36-4B85-ACF0-0FA8A5216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Rev. 10/30/19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66F9E10-560C-4CFE-995F-4A68B9C74CB7}"/>
              </a:ext>
            </a:extLst>
          </p:cNvPr>
          <p:cNvCxnSpPr>
            <a:cxnSpLocks/>
          </p:cNvCxnSpPr>
          <p:nvPr/>
        </p:nvCxnSpPr>
        <p:spPr>
          <a:xfrm>
            <a:off x="1740049" y="3365975"/>
            <a:ext cx="510492" cy="93901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157AB2C-FAD9-4C12-826F-F276681C3B73}"/>
              </a:ext>
            </a:extLst>
          </p:cNvPr>
          <p:cNvSpPr txBox="1"/>
          <p:nvPr/>
        </p:nvSpPr>
        <p:spPr>
          <a:xfrm>
            <a:off x="910791" y="3065425"/>
            <a:ext cx="1676731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Lock-out button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E43679-8DD6-44E1-A777-393D598AA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Spartan/Rescue 1 Rescue Squad</a:t>
            </a:r>
          </a:p>
        </p:txBody>
      </p:sp>
    </p:spTree>
    <p:extLst>
      <p:ext uri="{BB962C8B-B14F-4D97-AF65-F5344CB8AC3E}">
        <p14:creationId xmlns:p14="http://schemas.microsoft.com/office/powerpoint/2010/main" val="22373831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>
            <a:extLst>
              <a:ext uri="{FF2B5EF4-FFF2-40B4-BE49-F238E27FC236}">
                <a16:creationId xmlns:a16="http://schemas.microsoft.com/office/drawing/2014/main" id="{6617D299-1265-F4C2-857D-5837AA26F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27" y="2243984"/>
            <a:ext cx="4454105" cy="29738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Starting &amp; Stopping the Motor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33384"/>
            <a:ext cx="7886700" cy="92473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Battery switch (MASTER), ignition switch, and start button are all grouped to left of steering wheel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Rev. 10/30/19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0027" y="2369187"/>
            <a:ext cx="925286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Battery switch</a:t>
            </a:r>
          </a:p>
        </p:txBody>
      </p:sp>
      <p:cxnSp>
        <p:nvCxnSpPr>
          <p:cNvPr id="9" name="Straight Arrow Connector 8"/>
          <p:cNvCxnSpPr>
            <a:stCxn id="8" idx="3"/>
          </p:cNvCxnSpPr>
          <p:nvPr/>
        </p:nvCxnSpPr>
        <p:spPr>
          <a:xfrm>
            <a:off x="1704067" y="2692353"/>
            <a:ext cx="1541048" cy="60499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39621" y="3670353"/>
            <a:ext cx="1608203" cy="14773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Press to start the motor.</a:t>
            </a:r>
          </a:p>
          <a:p>
            <a:r>
              <a:rPr lang="en-US"/>
              <a:t>Engage for no more than 15 seconds.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005157" y="2551129"/>
            <a:ext cx="1905001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/>
              <a:t>Ignition switch</a:t>
            </a:r>
          </a:p>
          <a:p>
            <a:r>
              <a:rPr lang="en-US" dirty="0"/>
              <a:t>-ON for run</a:t>
            </a:r>
            <a:endParaRPr lang="en-US" dirty="0">
              <a:cs typeface="Calibri"/>
            </a:endParaRPr>
          </a:p>
          <a:p>
            <a:r>
              <a:rPr lang="en-US" dirty="0"/>
              <a:t>-OFF to shut off</a:t>
            </a:r>
          </a:p>
        </p:txBody>
      </p:sp>
      <p:cxnSp>
        <p:nvCxnSpPr>
          <p:cNvPr id="21" name="Straight Arrow Connector 20"/>
          <p:cNvCxnSpPr>
            <a:cxnSpLocks/>
          </p:cNvCxnSpPr>
          <p:nvPr/>
        </p:nvCxnSpPr>
        <p:spPr>
          <a:xfrm flipV="1">
            <a:off x="2147824" y="4367331"/>
            <a:ext cx="2258341" cy="592679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17184" y="5503321"/>
            <a:ext cx="4100076" cy="923330"/>
          </a:xfrm>
          <a:prstGeom prst="rec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In addition to the battery, ignition switch must be “on” for most electrical functions to work (like cab tilt)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BB287C0-2629-4D2E-9C9F-8283321E8B54}"/>
              </a:ext>
            </a:extLst>
          </p:cNvPr>
          <p:cNvSpPr txBox="1"/>
          <p:nvPr/>
        </p:nvSpPr>
        <p:spPr>
          <a:xfrm>
            <a:off x="4574104" y="5219301"/>
            <a:ext cx="4097631" cy="1200329"/>
          </a:xfrm>
          <a:prstGeom prst="rec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Allow gauges to complete their sweep before attempting to start the motor.  Failure to wait can result in false sensor alarms.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05CF988-B1B2-42C8-BD0D-29C0C1D53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Spartan/Rescue 1 Rescue Squad</a:t>
            </a:r>
          </a:p>
        </p:txBody>
      </p:sp>
      <p:cxnSp>
        <p:nvCxnSpPr>
          <p:cNvPr id="23" name="Straight Arrow Connector 22"/>
          <p:cNvCxnSpPr>
            <a:cxnSpLocks/>
          </p:cNvCxnSpPr>
          <p:nvPr/>
        </p:nvCxnSpPr>
        <p:spPr>
          <a:xfrm flipH="1">
            <a:off x="5855632" y="3027171"/>
            <a:ext cx="1142337" cy="3356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Starting &amp; Stopping the Motor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33384"/>
            <a:ext cx="7886700" cy="92473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b="1" u="sng" dirty="0">
                <a:cs typeface="Calibri"/>
              </a:rPr>
              <a:t>DO NOT</a:t>
            </a:r>
            <a:r>
              <a:rPr lang="en-US" dirty="0">
                <a:cs typeface="Calibri"/>
              </a:rPr>
              <a:t> leave the ignition switch in the ON position when the vehicle is not running.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Rev. 10/30/19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05CF988-B1B2-42C8-BD0D-29C0C1D53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Spartan/Rescue 1 Rescue Squad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61B54FA0-B070-0666-64D6-1061A884E4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4589" y="2251900"/>
            <a:ext cx="5029200" cy="3317482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22DB5B1B-1FEA-67C5-D3AC-9BD5923BC2CD}"/>
              </a:ext>
            </a:extLst>
          </p:cNvPr>
          <p:cNvSpPr/>
          <p:nvPr/>
        </p:nvSpPr>
        <p:spPr>
          <a:xfrm>
            <a:off x="4703373" y="2798373"/>
            <a:ext cx="2012829" cy="199845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733EAE3-24FA-8325-850F-FD569AFB8084}"/>
              </a:ext>
            </a:extLst>
          </p:cNvPr>
          <p:cNvCxnSpPr/>
          <p:nvPr/>
        </p:nvCxnSpPr>
        <p:spPr>
          <a:xfrm>
            <a:off x="5033154" y="3070644"/>
            <a:ext cx="1480866" cy="1351470"/>
          </a:xfrm>
          <a:prstGeom prst="straightConnector1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003CF04-326C-1BA5-2C9D-F8911BB81288}"/>
              </a:ext>
            </a:extLst>
          </p:cNvPr>
          <p:cNvSpPr txBox="1">
            <a:spLocks/>
          </p:cNvSpPr>
          <p:nvPr/>
        </p:nvSpPr>
        <p:spPr>
          <a:xfrm>
            <a:off x="1744331" y="5553935"/>
            <a:ext cx="5902627" cy="9247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cs typeface="Calibri"/>
              </a:rPr>
              <a:t>Sequence of Master then Ignition is critical for Start-up</a:t>
            </a:r>
          </a:p>
        </p:txBody>
      </p:sp>
    </p:spTree>
    <p:extLst>
      <p:ext uri="{BB962C8B-B14F-4D97-AF65-F5344CB8AC3E}">
        <p14:creationId xmlns:p14="http://schemas.microsoft.com/office/powerpoint/2010/main" val="29875360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>
            <a:extLst>
              <a:ext uri="{FF2B5EF4-FFF2-40B4-BE49-F238E27FC236}">
                <a16:creationId xmlns:a16="http://schemas.microsoft.com/office/drawing/2014/main" id="{E0D4FEFE-62F5-AF95-628A-E229C75109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513" y="1568416"/>
            <a:ext cx="8562975" cy="421472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2E9308-4252-4ED0-AAB4-B3C0044B7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Driver's Dash Controls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70DD59-E155-4F76-A5CE-5350EFCC2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Rev. 10/30/19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C79F96-6A29-40AA-9B8B-B487D5766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Spartan/Rescue 1 Rescue Squad</a:t>
            </a:r>
          </a:p>
        </p:txBody>
      </p:sp>
    </p:spTree>
    <p:extLst>
      <p:ext uri="{BB962C8B-B14F-4D97-AF65-F5344CB8AC3E}">
        <p14:creationId xmlns:p14="http://schemas.microsoft.com/office/powerpoint/2010/main" val="18490911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E9308-4252-4ED0-AAB4-B3C0044B7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Driver's Dash Controls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70DD59-E155-4F76-A5CE-5350EFCC2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Rev. 10/30/19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C79F96-6A29-40AA-9B8B-B487D5766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Spartan/Rescue 1 Rescue Squad</a:t>
            </a: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CD3A5377-52FA-EB1D-DA2B-3C4F09DF76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2736040"/>
            <a:ext cx="7886700" cy="2454570"/>
          </a:xfr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93B7DD3-A8AB-3AFC-05F9-460509776B13}"/>
              </a:ext>
            </a:extLst>
          </p:cNvPr>
          <p:cNvSpPr/>
          <p:nvPr/>
        </p:nvSpPr>
        <p:spPr>
          <a:xfrm>
            <a:off x="664588" y="3803143"/>
            <a:ext cx="1997656" cy="14049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D6C6920-C45F-D0B2-B2D9-DE8227E57903}"/>
              </a:ext>
            </a:extLst>
          </p:cNvPr>
          <p:cNvCxnSpPr/>
          <p:nvPr/>
        </p:nvCxnSpPr>
        <p:spPr>
          <a:xfrm flipV="1">
            <a:off x="1833485" y="4459284"/>
            <a:ext cx="2593100" cy="100049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9E9D685-748D-FEC0-5798-F47F33359460}"/>
              </a:ext>
            </a:extLst>
          </p:cNvPr>
          <p:cNvSpPr txBox="1"/>
          <p:nvPr/>
        </p:nvSpPr>
        <p:spPr>
          <a:xfrm>
            <a:off x="644234" y="3426894"/>
            <a:ext cx="2037086" cy="37885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Seatbelt Indicator</a:t>
            </a:r>
            <a:endParaRPr lang="en-US" b="1" dirty="0">
              <a:solidFill>
                <a:schemeClr val="bg1"/>
              </a:solidFill>
              <a:cs typeface="Calibri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B800E82-2DC3-28B7-1468-16BFF8389C23}"/>
              </a:ext>
            </a:extLst>
          </p:cNvPr>
          <p:cNvCxnSpPr>
            <a:cxnSpLocks/>
          </p:cNvCxnSpPr>
          <p:nvPr/>
        </p:nvCxnSpPr>
        <p:spPr>
          <a:xfrm>
            <a:off x="1934125" y="2368650"/>
            <a:ext cx="997213" cy="111297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EBFFD65-0087-D5F2-283D-295E00F4AFAA}"/>
              </a:ext>
            </a:extLst>
          </p:cNvPr>
          <p:cNvCxnSpPr>
            <a:cxnSpLocks/>
          </p:cNvCxnSpPr>
          <p:nvPr/>
        </p:nvCxnSpPr>
        <p:spPr>
          <a:xfrm flipV="1">
            <a:off x="4090730" y="4444906"/>
            <a:ext cx="1054722" cy="82797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E597E5C-4DCF-4C23-5916-C4358ED8886D}"/>
              </a:ext>
            </a:extLst>
          </p:cNvPr>
          <p:cNvCxnSpPr>
            <a:cxnSpLocks/>
          </p:cNvCxnSpPr>
          <p:nvPr/>
        </p:nvCxnSpPr>
        <p:spPr>
          <a:xfrm>
            <a:off x="5945407" y="2397405"/>
            <a:ext cx="235214" cy="58101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C29DD20-CC55-A685-DFEF-132CE6735823}"/>
              </a:ext>
            </a:extLst>
          </p:cNvPr>
          <p:cNvCxnSpPr>
            <a:cxnSpLocks/>
          </p:cNvCxnSpPr>
          <p:nvPr/>
        </p:nvCxnSpPr>
        <p:spPr>
          <a:xfrm flipH="1">
            <a:off x="7187040" y="2210500"/>
            <a:ext cx="296746" cy="83980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FADAB76-1AC1-CD16-4EAB-45A288651E1F}"/>
              </a:ext>
            </a:extLst>
          </p:cNvPr>
          <p:cNvCxnSpPr>
            <a:cxnSpLocks/>
          </p:cNvCxnSpPr>
          <p:nvPr/>
        </p:nvCxnSpPr>
        <p:spPr>
          <a:xfrm flipV="1">
            <a:off x="7742577" y="4488038"/>
            <a:ext cx="350233" cy="104363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6557A930-5B49-D535-77AF-947EF249755D}"/>
              </a:ext>
            </a:extLst>
          </p:cNvPr>
          <p:cNvSpPr txBox="1"/>
          <p:nvPr/>
        </p:nvSpPr>
        <p:spPr>
          <a:xfrm>
            <a:off x="482602" y="1381171"/>
            <a:ext cx="2663913" cy="132343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dirty="0">
                <a:cs typeface="Calibri"/>
              </a:rPr>
              <a:t>Headlights</a:t>
            </a:r>
            <a:endParaRPr lang="en-US"/>
          </a:p>
          <a:p>
            <a:pPr algn="ctr"/>
            <a:r>
              <a:rPr lang="en-US" sz="2000" dirty="0">
                <a:cs typeface="Calibri"/>
              </a:rPr>
              <a:t>Up – Headlights</a:t>
            </a:r>
          </a:p>
          <a:p>
            <a:pPr algn="ctr"/>
            <a:r>
              <a:rPr lang="en-US" sz="2000" dirty="0">
                <a:cs typeface="Calibri"/>
              </a:rPr>
              <a:t>Middle – Marker Lights</a:t>
            </a:r>
          </a:p>
          <a:p>
            <a:pPr algn="ctr"/>
            <a:r>
              <a:rPr lang="en-US" sz="2000" dirty="0">
                <a:cs typeface="Calibri"/>
              </a:rPr>
              <a:t>Down - OFF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B196AE0-F031-3C05-1E53-BD94246A8D8F}"/>
              </a:ext>
            </a:extLst>
          </p:cNvPr>
          <p:cNvSpPr txBox="1"/>
          <p:nvPr/>
        </p:nvSpPr>
        <p:spPr>
          <a:xfrm>
            <a:off x="209432" y="5406831"/>
            <a:ext cx="1671876" cy="1015663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dirty="0">
                <a:cs typeface="Calibri"/>
              </a:rPr>
              <a:t>Engine Brake</a:t>
            </a:r>
            <a:endParaRPr lang="en-US" dirty="0"/>
          </a:p>
          <a:p>
            <a:pPr algn="ctr"/>
            <a:r>
              <a:rPr lang="en-US" sz="2000" dirty="0">
                <a:cs typeface="Calibri"/>
              </a:rPr>
              <a:t>Up – ON</a:t>
            </a:r>
          </a:p>
          <a:p>
            <a:pPr algn="ctr"/>
            <a:r>
              <a:rPr lang="en-US" sz="2000" dirty="0">
                <a:cs typeface="Calibri"/>
              </a:rPr>
              <a:t>Down - OFF</a:t>
            </a:r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74550BB-883E-FEF5-89B0-618CEED227B2}"/>
              </a:ext>
            </a:extLst>
          </p:cNvPr>
          <p:cNvSpPr txBox="1"/>
          <p:nvPr/>
        </p:nvSpPr>
        <p:spPr>
          <a:xfrm>
            <a:off x="2035356" y="5263057"/>
            <a:ext cx="2074442" cy="132343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dirty="0">
                <a:cs typeface="Calibri"/>
              </a:rPr>
              <a:t>Engine Brake</a:t>
            </a:r>
            <a:endParaRPr lang="en-US" dirty="0"/>
          </a:p>
          <a:p>
            <a:pPr algn="ctr"/>
            <a:r>
              <a:rPr lang="en-US" sz="2000" dirty="0">
                <a:cs typeface="Calibri"/>
              </a:rPr>
              <a:t>Up – High</a:t>
            </a:r>
          </a:p>
          <a:p>
            <a:pPr algn="ctr"/>
            <a:r>
              <a:rPr lang="en-US" sz="2000" dirty="0">
                <a:cs typeface="Calibri"/>
              </a:rPr>
              <a:t>Middle - Medium</a:t>
            </a:r>
          </a:p>
          <a:p>
            <a:pPr algn="ctr"/>
            <a:r>
              <a:rPr lang="en-US" sz="2000" dirty="0">
                <a:cs typeface="Calibri"/>
              </a:rPr>
              <a:t>Down - OFF</a:t>
            </a:r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777FAD2-54C6-2340-38A1-9A6BD6356ECD}"/>
              </a:ext>
            </a:extLst>
          </p:cNvPr>
          <p:cNvSpPr txBox="1"/>
          <p:nvPr/>
        </p:nvSpPr>
        <p:spPr>
          <a:xfrm>
            <a:off x="3243054" y="1381170"/>
            <a:ext cx="2793309" cy="138499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dirty="0">
                <a:cs typeface="Calibri"/>
              </a:rPr>
              <a:t>Mud/Snow</a:t>
            </a:r>
          </a:p>
          <a:p>
            <a:pPr algn="ctr"/>
            <a:r>
              <a:rPr lang="en-US" sz="1600" dirty="0">
                <a:ea typeface="+mn-lt"/>
                <a:cs typeface="+mn-lt"/>
              </a:rPr>
              <a:t>Momentarily impairs ATC to allow more wheel spin; may be desirable in extra soft surfaces like snow, gravel, or mud</a:t>
            </a:r>
            <a:endParaRPr lang="en-US" sz="16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C33B2E8-11DE-A518-DE66-9273CD6D3DED}"/>
              </a:ext>
            </a:extLst>
          </p:cNvPr>
          <p:cNvSpPr txBox="1"/>
          <p:nvPr/>
        </p:nvSpPr>
        <p:spPr>
          <a:xfrm>
            <a:off x="6319808" y="1381169"/>
            <a:ext cx="2419498" cy="89255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dirty="0">
                <a:cs typeface="Calibri"/>
              </a:rPr>
              <a:t>Chains</a:t>
            </a:r>
          </a:p>
          <a:p>
            <a:pPr algn="ctr"/>
            <a:r>
              <a:rPr lang="en-US" sz="1600" dirty="0">
                <a:ea typeface="+mn-lt"/>
                <a:cs typeface="+mn-lt"/>
              </a:rPr>
              <a:t>Pressing the switch up activates On-Spot Chains</a:t>
            </a:r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67A5747-6E07-E7F5-799D-42863D159898}"/>
              </a:ext>
            </a:extLst>
          </p:cNvPr>
          <p:cNvSpPr txBox="1"/>
          <p:nvPr/>
        </p:nvSpPr>
        <p:spPr>
          <a:xfrm>
            <a:off x="5917241" y="5536225"/>
            <a:ext cx="2419498" cy="89255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dirty="0">
                <a:cs typeface="Calibri"/>
              </a:rPr>
              <a:t>Heated Mirror</a:t>
            </a:r>
          </a:p>
          <a:p>
            <a:pPr algn="ctr"/>
            <a:r>
              <a:rPr lang="en-US" sz="1600" dirty="0">
                <a:ea typeface="+mn-lt"/>
                <a:cs typeface="+mn-lt"/>
              </a:rPr>
              <a:t>Pressing the switch up turns on mirror heat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7778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>
            <a:extLst>
              <a:ext uri="{FF2B5EF4-FFF2-40B4-BE49-F238E27FC236}">
                <a16:creationId xmlns:a16="http://schemas.microsoft.com/office/drawing/2014/main" id="{784F1E07-1DBF-15A0-92D9-6016185360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593" y="2813939"/>
            <a:ext cx="8749341" cy="2385034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2E9308-4252-4ED0-AAB4-B3C0044B7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Driver's Dash Controls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70DD59-E155-4F76-A5CE-5350EFCC2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Rev. 10/30/19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C79F96-6A29-40AA-9B8B-B487D5766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Spartan/Rescue 1 Rescue Squad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D6C6920-C45F-D0B2-B2D9-DE8227E57903}"/>
              </a:ext>
            </a:extLst>
          </p:cNvPr>
          <p:cNvCxnSpPr/>
          <p:nvPr/>
        </p:nvCxnSpPr>
        <p:spPr>
          <a:xfrm flipV="1">
            <a:off x="1114617" y="3927321"/>
            <a:ext cx="609025" cy="135993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B800E82-2DC3-28B7-1468-16BFF8389C23}"/>
              </a:ext>
            </a:extLst>
          </p:cNvPr>
          <p:cNvCxnSpPr>
            <a:cxnSpLocks/>
          </p:cNvCxnSpPr>
          <p:nvPr/>
        </p:nvCxnSpPr>
        <p:spPr>
          <a:xfrm flipH="1">
            <a:off x="688471" y="2066726"/>
            <a:ext cx="9201" cy="109859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EBFFD65-0087-D5F2-283D-295E00F4AFAA}"/>
              </a:ext>
            </a:extLst>
          </p:cNvPr>
          <p:cNvCxnSpPr>
            <a:cxnSpLocks/>
          </p:cNvCxnSpPr>
          <p:nvPr/>
        </p:nvCxnSpPr>
        <p:spPr>
          <a:xfrm flipV="1">
            <a:off x="2509220" y="4258000"/>
            <a:ext cx="680912" cy="101487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E597E5C-4DCF-4C23-5916-C4358ED8886D}"/>
              </a:ext>
            </a:extLst>
          </p:cNvPr>
          <p:cNvCxnSpPr>
            <a:cxnSpLocks/>
          </p:cNvCxnSpPr>
          <p:nvPr/>
        </p:nvCxnSpPr>
        <p:spPr>
          <a:xfrm>
            <a:off x="4694577" y="2282386"/>
            <a:ext cx="134572" cy="144365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6106E9F-48A9-C296-18DF-F083AC078386}"/>
              </a:ext>
            </a:extLst>
          </p:cNvPr>
          <p:cNvCxnSpPr>
            <a:cxnSpLocks/>
          </p:cNvCxnSpPr>
          <p:nvPr/>
        </p:nvCxnSpPr>
        <p:spPr>
          <a:xfrm flipH="1">
            <a:off x="2183716" y="2181745"/>
            <a:ext cx="124220" cy="154429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6F57DAF-ED96-D6A9-3ECE-85894E0E588A}"/>
              </a:ext>
            </a:extLst>
          </p:cNvPr>
          <p:cNvCxnSpPr>
            <a:cxnSpLocks/>
          </p:cNvCxnSpPr>
          <p:nvPr/>
        </p:nvCxnSpPr>
        <p:spPr>
          <a:xfrm flipH="1">
            <a:off x="5706170" y="2311142"/>
            <a:ext cx="900595" cy="138614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6557A930-5B49-D535-77AF-947EF249755D}"/>
              </a:ext>
            </a:extLst>
          </p:cNvPr>
          <p:cNvSpPr txBox="1"/>
          <p:nvPr/>
        </p:nvSpPr>
        <p:spPr>
          <a:xfrm>
            <a:off x="209432" y="1568077"/>
            <a:ext cx="1283688" cy="70788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dirty="0">
                <a:cs typeface="Calibri"/>
              </a:rPr>
              <a:t>Auto Lube</a:t>
            </a:r>
            <a:endParaRPr lang="en-US" dirty="0">
              <a:cs typeface="Calibri"/>
            </a:endParaRPr>
          </a:p>
          <a:p>
            <a:pPr algn="ctr"/>
            <a:r>
              <a:rPr lang="en-US" sz="2000">
                <a:cs typeface="Calibri"/>
              </a:rPr>
              <a:t>Fault???</a:t>
            </a:r>
            <a:endParaRPr lang="en-US" sz="2000" dirty="0">
              <a:cs typeface="Calibri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B196AE0-F031-3C05-1E53-BD94246A8D8F}"/>
              </a:ext>
            </a:extLst>
          </p:cNvPr>
          <p:cNvSpPr txBox="1"/>
          <p:nvPr/>
        </p:nvSpPr>
        <p:spPr>
          <a:xfrm>
            <a:off x="209432" y="5219924"/>
            <a:ext cx="1959421" cy="132343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dirty="0">
                <a:cs typeface="Calibri"/>
              </a:rPr>
              <a:t>Horn Function</a:t>
            </a:r>
            <a:endParaRPr lang="en-US" dirty="0"/>
          </a:p>
          <a:p>
            <a:pPr algn="ctr"/>
            <a:r>
              <a:rPr lang="en-US" sz="2000" dirty="0">
                <a:cs typeface="Calibri"/>
              </a:rPr>
              <a:t>Up – Siren</a:t>
            </a:r>
          </a:p>
          <a:p>
            <a:pPr algn="ctr"/>
            <a:r>
              <a:rPr lang="en-US" sz="2000" dirty="0">
                <a:cs typeface="Calibri"/>
              </a:rPr>
              <a:t>Middle - Horn</a:t>
            </a:r>
          </a:p>
          <a:p>
            <a:pPr algn="ctr"/>
            <a:r>
              <a:rPr lang="en-US" sz="2000" dirty="0">
                <a:cs typeface="Calibri"/>
              </a:rPr>
              <a:t>Down – Air Horn</a:t>
            </a:r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74550BB-883E-FEF5-89B0-618CEED227B2}"/>
              </a:ext>
            </a:extLst>
          </p:cNvPr>
          <p:cNvSpPr txBox="1"/>
          <p:nvPr/>
        </p:nvSpPr>
        <p:spPr>
          <a:xfrm>
            <a:off x="2279771" y="5219924"/>
            <a:ext cx="1139914" cy="70788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dirty="0">
                <a:cs typeface="Calibri"/>
              </a:rPr>
              <a:t>Wiper</a:t>
            </a:r>
          </a:p>
          <a:p>
            <a:pPr algn="ctr"/>
            <a:r>
              <a:rPr lang="en-US" sz="2000" dirty="0">
                <a:cs typeface="Calibri"/>
              </a:rPr>
              <a:t>Controls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777FAD2-54C6-2340-38A1-9A6BD6356ECD}"/>
              </a:ext>
            </a:extLst>
          </p:cNvPr>
          <p:cNvSpPr txBox="1"/>
          <p:nvPr/>
        </p:nvSpPr>
        <p:spPr>
          <a:xfrm>
            <a:off x="3415583" y="1467434"/>
            <a:ext cx="2419498" cy="90692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dirty="0">
                <a:cs typeface="Calibri"/>
              </a:rPr>
              <a:t>Differential Lock</a:t>
            </a:r>
          </a:p>
          <a:p>
            <a:pPr algn="ctr"/>
            <a:r>
              <a:rPr lang="en-US" sz="1600" dirty="0">
                <a:cs typeface="Calibri"/>
              </a:rPr>
              <a:t>Locks drive axle side to side for improved traction</a:t>
            </a:r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C33B2E8-11DE-A518-DE66-9273CD6D3DED}"/>
              </a:ext>
            </a:extLst>
          </p:cNvPr>
          <p:cNvSpPr txBox="1"/>
          <p:nvPr/>
        </p:nvSpPr>
        <p:spPr>
          <a:xfrm>
            <a:off x="6118525" y="1467433"/>
            <a:ext cx="2419498" cy="89255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dirty="0">
                <a:cs typeface="Calibri"/>
              </a:rPr>
              <a:t>Interaxle Lock</a:t>
            </a:r>
          </a:p>
          <a:p>
            <a:pPr algn="ctr"/>
            <a:r>
              <a:rPr lang="en-US" sz="1600" dirty="0">
                <a:cs typeface="Calibri"/>
              </a:rPr>
              <a:t>Engages secondary rear axle for improved traction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67A5747-6E07-E7F5-799D-42863D159898}"/>
              </a:ext>
            </a:extLst>
          </p:cNvPr>
          <p:cNvSpPr txBox="1"/>
          <p:nvPr/>
        </p:nvSpPr>
        <p:spPr>
          <a:xfrm>
            <a:off x="6506713" y="5205546"/>
            <a:ext cx="2534516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dirty="0">
                <a:cs typeface="Calibri"/>
              </a:rPr>
              <a:t>HVAC Controls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8CA4911-EAE7-85FE-F9EA-F5672FECF2F3}"/>
              </a:ext>
            </a:extLst>
          </p:cNvPr>
          <p:cNvSpPr txBox="1"/>
          <p:nvPr/>
        </p:nvSpPr>
        <p:spPr>
          <a:xfrm>
            <a:off x="1604035" y="1568074"/>
            <a:ext cx="1643121" cy="70788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dirty="0">
                <a:cs typeface="Calibri"/>
              </a:rPr>
              <a:t>Compartment</a:t>
            </a:r>
            <a:endParaRPr lang="en-US" dirty="0">
              <a:cs typeface="Calibri"/>
            </a:endParaRPr>
          </a:p>
          <a:p>
            <a:pPr algn="ctr"/>
            <a:r>
              <a:rPr lang="en-US" sz="2000" dirty="0">
                <a:cs typeface="Calibri"/>
              </a:rPr>
              <a:t>Locks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FE7BC7F-5041-8386-3E64-490F60EEF5D3}"/>
              </a:ext>
            </a:extLst>
          </p:cNvPr>
          <p:cNvSpPr txBox="1"/>
          <p:nvPr/>
        </p:nvSpPr>
        <p:spPr>
          <a:xfrm>
            <a:off x="3559353" y="5205545"/>
            <a:ext cx="1096781" cy="70788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dirty="0">
                <a:cs typeface="Calibri"/>
              </a:rPr>
              <a:t>Dash</a:t>
            </a:r>
            <a:endParaRPr lang="en-US" dirty="0">
              <a:cs typeface="Calibri"/>
            </a:endParaRPr>
          </a:p>
          <a:p>
            <a:pPr algn="ctr"/>
            <a:r>
              <a:rPr lang="en-US" sz="2000" dirty="0">
                <a:cs typeface="Calibri"/>
              </a:rPr>
              <a:t>Dimmer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433E2FB-F1FF-A8D9-6A47-97CDEC9BC0EE}"/>
              </a:ext>
            </a:extLst>
          </p:cNvPr>
          <p:cNvSpPr/>
          <p:nvPr/>
        </p:nvSpPr>
        <p:spPr>
          <a:xfrm>
            <a:off x="6501794" y="2882993"/>
            <a:ext cx="2529618" cy="232507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7484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A8D05-D727-438D-B15F-3E53B21A4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VFD Information Display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62876C-BA0F-4CA8-91BC-E2FDC3C32A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783" y="1433384"/>
            <a:ext cx="7892480" cy="465792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Need info if there is any relevance about this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91805A-B794-4E82-A202-90257E2B4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Rev. 10/30/19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08F77D6-7749-4C17-9346-DE3F87B26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Spartan/Rescue 1 Rescue Squad</a:t>
            </a:r>
          </a:p>
        </p:txBody>
      </p:sp>
    </p:spTree>
    <p:extLst>
      <p:ext uri="{BB962C8B-B14F-4D97-AF65-F5344CB8AC3E}">
        <p14:creationId xmlns:p14="http://schemas.microsoft.com/office/powerpoint/2010/main" val="7850947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FA343-FD3A-42B2-A7F0-DC1AD0697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Safety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635CCB-3C7B-48CB-823B-B23AB93529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Automatic Traction Control (ATC)</a:t>
            </a:r>
          </a:p>
          <a:p>
            <a:pPr lvl="1"/>
            <a:r>
              <a:rPr lang="en-US" dirty="0"/>
              <a:t>applies the service brake to a spinning wheel so that the torque can be transferred through the differential to the wheel that has the traction</a:t>
            </a:r>
            <a:endParaRPr lang="en-US" dirty="0">
              <a:cs typeface="Calibri"/>
            </a:endParaRPr>
          </a:p>
          <a:p>
            <a:pPr lvl="1"/>
            <a:r>
              <a:rPr lang="en-US" dirty="0"/>
              <a:t>reduces engine torque when both wheels are spinning to improve traction</a:t>
            </a:r>
            <a:endParaRPr lang="en-US" dirty="0">
              <a:cs typeface="Calibri"/>
            </a:endParaRPr>
          </a:p>
          <a:p>
            <a:pPr lvl="1"/>
            <a:r>
              <a:rPr lang="en-US" dirty="0"/>
              <a:t>ATC light located in the cab will light when the ATC feature is active</a:t>
            </a:r>
            <a:endParaRPr lang="en-US" dirty="0">
              <a:cs typeface="Calibri"/>
            </a:endParaRPr>
          </a:p>
          <a:p>
            <a:pPr lvl="1"/>
            <a:r>
              <a:rPr lang="en-US" dirty="0"/>
              <a:t>May be momentarily disengaged by “Offroad Traction” switch</a:t>
            </a:r>
            <a:endParaRPr lang="en-US" dirty="0">
              <a:cs typeface="Calibri"/>
            </a:endParaRPr>
          </a:p>
          <a:p>
            <a:r>
              <a:rPr lang="en-US" dirty="0">
                <a:solidFill>
                  <a:srgbClr val="FF0000"/>
                </a:solidFill>
              </a:rPr>
              <a:t>Electronic Stability Control (ESC)</a:t>
            </a:r>
            <a:endParaRPr lang="en-US" dirty="0">
              <a:solidFill>
                <a:srgbClr val="FF0000"/>
              </a:solidFill>
              <a:cs typeface="Calibri"/>
            </a:endParaRPr>
          </a:p>
          <a:p>
            <a:pPr lvl="1"/>
            <a:r>
              <a:rPr lang="en-US" dirty="0"/>
              <a:t>stabilizes the vehicle during cornering maneuvers</a:t>
            </a:r>
            <a:endParaRPr lang="en-US" dirty="0">
              <a:cs typeface="Calibri"/>
            </a:endParaRPr>
          </a:p>
          <a:p>
            <a:pPr lvl="1"/>
            <a:r>
              <a:rPr lang="en-US" dirty="0"/>
              <a:t>Compares where you are steering and where the vehicle is actually going</a:t>
            </a:r>
            <a:endParaRPr lang="en-US" dirty="0">
              <a:cs typeface="Calibri"/>
            </a:endParaRPr>
          </a:p>
          <a:p>
            <a:pPr lvl="1"/>
            <a:r>
              <a:rPr lang="en-US" dirty="0"/>
              <a:t>Intervenes by applying the brakes to individual wheels asymmetrically in order to create torque about the vehicle's vertical axis</a:t>
            </a:r>
            <a:endParaRPr lang="en-US" dirty="0">
              <a:cs typeface="Calibri"/>
            </a:endParaRPr>
          </a:p>
          <a:p>
            <a:pPr lvl="1"/>
            <a:r>
              <a:rPr lang="en-US" dirty="0"/>
              <a:t>system may reduce engine power or operate the transmission to slow the </a:t>
            </a:r>
            <a:r>
              <a:rPr lang="en-US"/>
              <a:t>vehicle down</a:t>
            </a:r>
            <a:endParaRPr lang="en-US" dirty="0">
              <a:cs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08A612-AA4B-464A-9C1E-DD9E53CE7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Rev. 10/30/19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8AD4858-F71D-421A-9467-461FB7F3C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ea typeface="+mn-lt"/>
                <a:cs typeface="+mn-lt"/>
              </a:rPr>
              <a:t>2020 Spartan/Rescue 1 Rescue Squad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5764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>
            <a:extLst>
              <a:ext uri="{FF2B5EF4-FFF2-40B4-BE49-F238E27FC236}">
                <a16:creationId xmlns:a16="http://schemas.microsoft.com/office/drawing/2014/main" id="{EADC9E45-646F-A507-6B1F-960080D2A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0212" y="1623089"/>
            <a:ext cx="3045124" cy="4043143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C6D7841D-DE77-B23A-C4F8-8E48D07FFC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815" y="3039389"/>
            <a:ext cx="5273614" cy="30508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43C046-42B6-4A95-A838-F41C152E7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Rear Camera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BBB5B5-89E9-4050-9FF5-1062917930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33385"/>
            <a:ext cx="5428172" cy="321769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Located above the rear floodlight</a:t>
            </a:r>
          </a:p>
          <a:p>
            <a:r>
              <a:rPr lang="en-US" dirty="0">
                <a:cs typeface="Calibri"/>
              </a:rPr>
              <a:t>Monitor flips down</a:t>
            </a:r>
          </a:p>
          <a:p>
            <a:r>
              <a:rPr lang="en-US" dirty="0">
                <a:cs typeface="Calibri"/>
              </a:rPr>
              <a:t>Always active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29FA6E-2F9A-4602-8A57-FD15762E2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Rev. 10/30/19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E063777-CF2C-4CCC-9906-7EB703C158D5}"/>
              </a:ext>
            </a:extLst>
          </p:cNvPr>
          <p:cNvSpPr/>
          <p:nvPr/>
        </p:nvSpPr>
        <p:spPr>
          <a:xfrm>
            <a:off x="5855836" y="1525390"/>
            <a:ext cx="1097879" cy="11437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367C04-6498-4F29-94A3-F9D2AE7A7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2020 Spartan/Rescue 1 Rescue Squad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93F0042-5E27-F62C-7A1D-017C41C54237}"/>
              </a:ext>
            </a:extLst>
          </p:cNvPr>
          <p:cNvSpPr/>
          <p:nvPr/>
        </p:nvSpPr>
        <p:spPr>
          <a:xfrm>
            <a:off x="3138515" y="4027050"/>
            <a:ext cx="752823" cy="68371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4543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330B7185-216F-1170-12F9-637DF00B1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2023" y="1549424"/>
            <a:ext cx="3404558" cy="48518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43C046-42B6-4A95-A838-F41C152E7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Reverse Floodlights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BBB5B5-89E9-4050-9FF5-1062917930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33385"/>
            <a:ext cx="4407380" cy="446852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Floodlights activate when transmission placed in reverse</a:t>
            </a:r>
          </a:p>
          <a:p>
            <a:pPr lvl="1"/>
            <a:r>
              <a:rPr lang="en-US" dirty="0">
                <a:cs typeface="Calibri"/>
              </a:rPr>
              <a:t>Rear flood</a:t>
            </a:r>
          </a:p>
          <a:p>
            <a:pPr lvl="1"/>
            <a:r>
              <a:rPr lang="en-US" dirty="0">
                <a:cs typeface="Calibri"/>
              </a:rPr>
              <a:t>Rear-most flood on both sides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29FA6E-2F9A-4602-8A57-FD15762E2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Rev. 10/30/19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367C04-6498-4F29-94A3-F9D2AE7A7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2020 Spartan/Rescue 1 Rescue Squad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93F0042-5E27-F62C-7A1D-017C41C54237}"/>
              </a:ext>
            </a:extLst>
          </p:cNvPr>
          <p:cNvSpPr/>
          <p:nvPr/>
        </p:nvSpPr>
        <p:spPr>
          <a:xfrm>
            <a:off x="5999610" y="2186748"/>
            <a:ext cx="752823" cy="683719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2BE2650-1A3D-4C6A-16D7-D9A6DE7670D1}"/>
              </a:ext>
            </a:extLst>
          </p:cNvPr>
          <p:cNvSpPr/>
          <p:nvPr/>
        </p:nvSpPr>
        <p:spPr>
          <a:xfrm>
            <a:off x="7739270" y="2229879"/>
            <a:ext cx="752823" cy="683719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4360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SCBA Brackets – </a:t>
            </a:r>
            <a:r>
              <a:rPr lang="en-US" err="1"/>
              <a:t>SmartDock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33384"/>
            <a:ext cx="7154636" cy="4303387"/>
          </a:xfrm>
        </p:spPr>
        <p:txBody>
          <a:bodyPr>
            <a:normAutofit fontScale="92500" lnSpcReduction="20000"/>
          </a:bodyPr>
          <a:lstStyle/>
          <a:p>
            <a:r>
              <a:rPr lang="en-US"/>
              <a:t>No straps or levers to restrain the SCBA or to release the SCBA - blue latching mechanism holds the SCBA in place during transit. </a:t>
            </a:r>
          </a:p>
          <a:p>
            <a:r>
              <a:rPr lang="en-US"/>
              <a:t>In the event of a collision, inertial forces cause the top latching mechanism to lock the SCBA in place, preventing it from becoming a projectile. </a:t>
            </a:r>
          </a:p>
          <a:p>
            <a:r>
              <a:rPr lang="en-US" b="1"/>
              <a:t>To release the SCBA, a smooth motion is required.  Slow is smooth; smooth is fast.</a:t>
            </a:r>
            <a:endParaRPr lang="en-US"/>
          </a:p>
          <a:p>
            <a:r>
              <a:rPr lang="en-US"/>
              <a:t>With the SCBA straps donned, the wear should bend forward at the waist and stand up to release the tank from the upper claw.</a:t>
            </a:r>
          </a:p>
          <a:p>
            <a:r>
              <a:rPr lang="en-US"/>
              <a:t>If the tank is too loose or too tight within the claw there is an adjustment knob on top of the bracket.</a:t>
            </a:r>
          </a:p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Rev. 10/30/19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2003" y="5617029"/>
            <a:ext cx="6667368" cy="7386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/>
              <a:t>For additional information view a quick video at </a:t>
            </a:r>
            <a:r>
              <a:rPr lang="en-US" sz="1400" u="sng">
                <a:hlinkClick r:id="rId2"/>
              </a:rPr>
              <a:t>https://www.youtube.com/watch?v=y43vJK3bsVo&amp;app=desktop</a:t>
            </a:r>
            <a:r>
              <a:rPr lang="en-US" sz="1400"/>
              <a:t> or check out the manufacturer’s website at </a:t>
            </a:r>
            <a:r>
              <a:rPr lang="en-US" sz="1400" u="sng">
                <a:hlinkClick r:id="rId3"/>
              </a:rPr>
              <a:t>https://www.imminet.com/products/fire-ems/smartdock/</a:t>
            </a:r>
            <a:endParaRPr lang="en-US" sz="1400"/>
          </a:p>
        </p:txBody>
      </p:sp>
      <p:pic>
        <p:nvPicPr>
          <p:cNvPr id="1026" name="Picture 2" descr="Image result for smartdock scba"/>
          <p:cNvPicPr>
            <a:picLocks noChangeAspect="1" noChangeArrowheads="1"/>
          </p:cNvPicPr>
          <p:nvPr/>
        </p:nvPicPr>
        <p:blipFill>
          <a:blip r:embed="rId4" cstate="print"/>
          <a:srcRect l="39211" r="32112"/>
          <a:stretch>
            <a:fillRect/>
          </a:stretch>
        </p:blipFill>
        <p:spPr bwMode="auto">
          <a:xfrm>
            <a:off x="7823200" y="1852160"/>
            <a:ext cx="1092200" cy="380841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6A5184-9F4C-45CC-B627-627B06B24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Spartan/Rescue 1 Rescue Squad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BB878-81D1-4461-8728-4B60AD3CF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PTO Generator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5945A3-4388-429D-86AE-74639CC6D8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34886"/>
            <a:ext cx="4868636" cy="464207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35kW Onan</a:t>
            </a:r>
          </a:p>
          <a:p>
            <a:r>
              <a:rPr lang="en-US" dirty="0">
                <a:cs typeface="Calibri"/>
              </a:rPr>
              <a:t>Located under walk-in behind D1 compartment</a:t>
            </a:r>
          </a:p>
          <a:p>
            <a:r>
              <a:rPr lang="en-US" dirty="0">
                <a:cs typeface="Calibri"/>
              </a:rPr>
              <a:t>PTO located at 8 O'clock on transmission</a:t>
            </a:r>
          </a:p>
          <a:p>
            <a:r>
              <a:rPr lang="en-US" dirty="0">
                <a:cs typeface="Calibri"/>
              </a:rPr>
              <a:t>Requires parking brake activation to engage</a:t>
            </a:r>
          </a:p>
          <a:p>
            <a:r>
              <a:rPr lang="en-US" dirty="0">
                <a:cs typeface="Calibri"/>
              </a:rPr>
              <a:t>Engine speed under 900rpm to engage</a:t>
            </a:r>
          </a:p>
          <a:p>
            <a:r>
              <a:rPr lang="en-US" dirty="0">
                <a:cs typeface="Calibri"/>
              </a:rPr>
              <a:t>Disengages over 1440rpm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E4EC33-6DA7-4E40-A1AB-C5D69F466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Rev. 10/30/19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A2CCE3-FB77-417D-B09F-FF392A938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ea typeface="+mn-lt"/>
                <a:cs typeface="+mn-lt"/>
              </a:rPr>
              <a:t>2020 Spartan/Rescue 1 Rescue Squad</a:t>
            </a:r>
            <a:endParaRPr lang="en-US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FC6E91D7-489F-4CE9-A79B-E99AD9FB8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4028897"/>
            <a:ext cx="3548332" cy="2250769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8DEF796D-4D97-48A2-87CB-64683773A2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1" y="1537558"/>
            <a:ext cx="3548331" cy="231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1935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BB878-81D1-4461-8728-4B60AD3CF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PTO Generator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5945A3-4388-429D-86AE-74639CC6D8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34886"/>
            <a:ext cx="4437316" cy="464207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Locking switch on center of dash to start</a:t>
            </a:r>
          </a:p>
          <a:p>
            <a:r>
              <a:rPr lang="en-US" dirty="0">
                <a:cs typeface="Calibri"/>
              </a:rPr>
              <a:t>NOT to be used with vehicle in motion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E4EC33-6DA7-4E40-A1AB-C5D69F466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Rev. 10/30/19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A2CCE3-FB77-417D-B09F-FF392A938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ea typeface="+mn-lt"/>
                <a:cs typeface="+mn-lt"/>
              </a:rPr>
              <a:t>2020 Spartan/Rescue 1 Rescue Squad</a:t>
            </a:r>
            <a:endParaRPr lang="en-US"/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4280AD0A-CE50-368B-89F6-AD6003347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702" y="4801260"/>
            <a:ext cx="6855124" cy="169808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CA25338-1BD9-8497-4A94-558211DB3BF6}"/>
              </a:ext>
            </a:extLst>
          </p:cNvPr>
          <p:cNvSpPr/>
          <p:nvPr/>
        </p:nvSpPr>
        <p:spPr>
          <a:xfrm>
            <a:off x="1843531" y="4996464"/>
            <a:ext cx="1724487" cy="12755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5">
            <a:extLst>
              <a:ext uri="{FF2B5EF4-FFF2-40B4-BE49-F238E27FC236}">
                <a16:creationId xmlns:a16="http://schemas.microsoft.com/office/drawing/2014/main" id="{AD171CF8-3DCC-7067-6A58-1FA700290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1344" y="1468426"/>
            <a:ext cx="3835879" cy="2957864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34FA11A-45DB-43E3-63B5-D9BA23AA6FE9}"/>
              </a:ext>
            </a:extLst>
          </p:cNvPr>
          <p:cNvCxnSpPr/>
          <p:nvPr/>
        </p:nvCxnSpPr>
        <p:spPr>
          <a:xfrm flipV="1">
            <a:off x="3616276" y="3380982"/>
            <a:ext cx="1902988" cy="158997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40449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BB878-81D1-4461-8728-4B60AD3CF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PTO Generator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5945A3-4388-429D-86AE-74639CC6D8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34886"/>
            <a:ext cx="4868636" cy="464207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Display above breaker panel in D1 compartment</a:t>
            </a:r>
          </a:p>
          <a:p>
            <a:r>
              <a:rPr lang="en-US" dirty="0">
                <a:cs typeface="Calibri"/>
              </a:rPr>
              <a:t>FROG-D (Frequency Readout of Generator Display)</a:t>
            </a:r>
          </a:p>
          <a:p>
            <a:r>
              <a:rPr lang="en-US" dirty="0">
                <a:cs typeface="Calibri"/>
              </a:rPr>
              <a:t>Displays Frequency, AMPS, and Volts</a:t>
            </a:r>
          </a:p>
          <a:p>
            <a:r>
              <a:rPr lang="en-US" dirty="0">
                <a:cs typeface="Calibri"/>
              </a:rPr>
              <a:t>MODE button toggles to generator hours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E4EC33-6DA7-4E40-A1AB-C5D69F466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Rev. 10/30/19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A2CCE3-FB77-417D-B09F-FF392A938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ea typeface="+mn-lt"/>
                <a:cs typeface="+mn-lt"/>
              </a:rPr>
              <a:t>2020 Spartan/Rescue 1 Rescue Squad</a:t>
            </a:r>
            <a:endParaRPr lang="en-US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32282FE2-3E98-88BA-C61D-E4A83A587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9608" y="2024020"/>
            <a:ext cx="2743200" cy="2809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9172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BB878-81D1-4461-8728-4B60AD3CF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Diesel Generator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5945A3-4388-429D-86AE-74639CC6D8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34886"/>
            <a:ext cx="4868636" cy="464207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Stadco 18kW run, 22kW peak</a:t>
            </a:r>
          </a:p>
          <a:p>
            <a:r>
              <a:rPr lang="en-US" dirty="0">
                <a:cs typeface="Calibri"/>
              </a:rPr>
              <a:t>Can only be started in P2 compartment</a:t>
            </a:r>
          </a:p>
          <a:p>
            <a:r>
              <a:rPr lang="en-US" dirty="0">
                <a:cs typeface="Calibri"/>
              </a:rPr>
              <a:t>Generator located in center of body behind D2 and P2 body compartments</a:t>
            </a:r>
          </a:p>
          <a:p>
            <a:r>
              <a:rPr lang="en-US" dirty="0">
                <a:cs typeface="Calibri"/>
              </a:rPr>
              <a:t>Access panel is located in D3 compartment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E4EC33-6DA7-4E40-A1AB-C5D69F466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Rev. 10/30/19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A2CCE3-FB77-417D-B09F-FF392A938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ea typeface="+mn-lt"/>
                <a:cs typeface="+mn-lt"/>
              </a:rPr>
              <a:t>2020 Spartan/Rescue 1 Rescue Squad</a:t>
            </a:r>
            <a:endParaRPr lang="en-US"/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F19266B7-6905-48B1-9095-C92EBAE6F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5834" y="1450936"/>
            <a:ext cx="3145767" cy="2331486"/>
          </a:xfrm>
          <a:prstGeom prst="rect">
            <a:avLst/>
          </a:prstGeom>
        </p:spPr>
      </p:pic>
      <p:pic>
        <p:nvPicPr>
          <p:cNvPr id="5" name="Picture 11">
            <a:extLst>
              <a:ext uri="{FF2B5EF4-FFF2-40B4-BE49-F238E27FC236}">
                <a16:creationId xmlns:a16="http://schemas.microsoft.com/office/drawing/2014/main" id="{C3FB9C3E-7EF1-6331-2485-7A95AA13A4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5834" y="4096370"/>
            <a:ext cx="3145766" cy="2388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5620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BB878-81D1-4461-8728-4B60AD3CF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Diesel Generator Start-up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5945A3-4388-429D-86AE-74639CC6D8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34886"/>
            <a:ext cx="3948486" cy="464207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Set Main load circuit breaker to "OFF"</a:t>
            </a:r>
          </a:p>
          <a:p>
            <a:r>
              <a:rPr lang="en-US" dirty="0">
                <a:cs typeface="Calibri"/>
              </a:rPr>
              <a:t>Set Transfer Switch to position 2</a:t>
            </a:r>
          </a:p>
          <a:p>
            <a:r>
              <a:rPr lang="en-US" dirty="0">
                <a:cs typeface="Calibri"/>
              </a:rPr>
              <a:t>Move toggle switch position to "ON"</a:t>
            </a:r>
          </a:p>
          <a:p>
            <a:r>
              <a:rPr lang="en-US" dirty="0">
                <a:cs typeface="Calibri"/>
              </a:rPr>
              <a:t>Press "RUN"</a:t>
            </a:r>
          </a:p>
          <a:p>
            <a:r>
              <a:rPr lang="en-US" dirty="0">
                <a:cs typeface="Calibri"/>
              </a:rPr>
              <a:t>Display can be used to check hours and load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E4EC33-6DA7-4E40-A1AB-C5D69F466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Rev. 10/30/19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A2CCE3-FB77-417D-B09F-FF392A938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ea typeface="+mn-lt"/>
                <a:cs typeface="+mn-lt"/>
              </a:rPr>
              <a:t>2020 Spartan/Rescue 1 Rescue Squad</a:t>
            </a:r>
            <a:endParaRPr lang="en-US"/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5C186458-87C9-04CE-8C67-A7BB03AD90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1397" y="1532178"/>
            <a:ext cx="4233772" cy="2859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5940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BB878-81D1-4461-8728-4B60AD3CF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Diesel Generator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5945A3-4388-429D-86AE-74639CC6D8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34886"/>
            <a:ext cx="4652976" cy="226981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Has air plenum with 4-120v AC Fans</a:t>
            </a:r>
          </a:p>
          <a:p>
            <a:r>
              <a:rPr lang="en-US" dirty="0">
                <a:cs typeface="Calibri"/>
              </a:rPr>
              <a:t>Fans draw air from intakes at top right rear of vehicle</a:t>
            </a:r>
          </a:p>
          <a:p>
            <a:r>
              <a:rPr lang="en-US" dirty="0">
                <a:cs typeface="Calibri"/>
              </a:rPr>
              <a:t>Air cools generator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E4EC33-6DA7-4E40-A1AB-C5D69F466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Rev. 10/30/19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A2CCE3-FB77-417D-B09F-FF392A938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ea typeface="+mn-lt"/>
                <a:cs typeface="+mn-lt"/>
              </a:rPr>
              <a:t>2020 Spartan/Rescue 1 Rescue Squad</a:t>
            </a:r>
            <a:endParaRPr lang="en-US"/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E1C47860-9AE8-F2F8-591C-DB6C8B77D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767534" y="2112753"/>
            <a:ext cx="4641011" cy="34951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4379C4-82FD-BFDD-815B-1CAA5FF99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2928" y="3859612"/>
            <a:ext cx="1823050" cy="2402436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007CFA4-C39A-31B9-F426-9C6B0D62A604}"/>
              </a:ext>
            </a:extLst>
          </p:cNvPr>
          <p:cNvSpPr txBox="1">
            <a:spLocks/>
          </p:cNvSpPr>
          <p:nvPr/>
        </p:nvSpPr>
        <p:spPr>
          <a:xfrm>
            <a:off x="628650" y="1534886"/>
            <a:ext cx="4868636" cy="10189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cs typeface="Calibri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C48B892-0EE5-9DC3-BFB3-EDC4838B260F}"/>
              </a:ext>
            </a:extLst>
          </p:cNvPr>
          <p:cNvSpPr txBox="1">
            <a:spLocks/>
          </p:cNvSpPr>
          <p:nvPr/>
        </p:nvSpPr>
        <p:spPr>
          <a:xfrm>
            <a:off x="628650" y="3864018"/>
            <a:ext cx="2654523" cy="267237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cs typeface="Calibri"/>
              </a:rPr>
              <a:t>Bottom right breaker in panel MUST be on when generator is running</a:t>
            </a:r>
          </a:p>
        </p:txBody>
      </p:sp>
    </p:spTree>
    <p:extLst>
      <p:ext uri="{BB962C8B-B14F-4D97-AF65-F5344CB8AC3E}">
        <p14:creationId xmlns:p14="http://schemas.microsoft.com/office/powerpoint/2010/main" val="32950018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BB878-81D1-4461-8728-4B60AD3CF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Power Distribution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5945A3-4388-429D-86AE-74639CC6D8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34886"/>
            <a:ext cx="3560297" cy="464207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Breaker Panel in D1 Compartment</a:t>
            </a:r>
          </a:p>
          <a:p>
            <a:r>
              <a:rPr lang="en-US" dirty="0">
                <a:cs typeface="Calibri"/>
              </a:rPr>
              <a:t>All breakers clearly labeled</a:t>
            </a:r>
          </a:p>
          <a:p>
            <a:r>
              <a:rPr lang="en-US" dirty="0">
                <a:cs typeface="Calibri"/>
              </a:rPr>
              <a:t>Major items requiring AC power:</a:t>
            </a:r>
          </a:p>
          <a:p>
            <a:pPr lvl="1"/>
            <a:r>
              <a:rPr lang="en-US" dirty="0">
                <a:cs typeface="Calibri"/>
              </a:rPr>
              <a:t>Light Tower</a:t>
            </a:r>
          </a:p>
          <a:p>
            <a:pPr lvl="1"/>
            <a:r>
              <a:rPr lang="en-US" dirty="0">
                <a:cs typeface="Calibri"/>
              </a:rPr>
              <a:t>Air Compressor</a:t>
            </a:r>
          </a:p>
          <a:p>
            <a:pPr lvl="1"/>
            <a:r>
              <a:rPr lang="en-US" dirty="0">
                <a:cs typeface="Calibri"/>
              </a:rPr>
              <a:t>Plasma Cutter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E4EC33-6DA7-4E40-A1AB-C5D69F466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Rev. 10/30/19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A2CCE3-FB77-417D-B09F-FF392A938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ea typeface="+mn-lt"/>
                <a:cs typeface="+mn-lt"/>
              </a:rPr>
              <a:t>2020 Spartan/Rescue 1 Rescue Squad</a:t>
            </a:r>
            <a:endParaRPr lang="en-US"/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F470B621-7141-C3D5-9061-9AEB77759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0847" y="1532453"/>
            <a:ext cx="3972721" cy="478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47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8C4F7-DFB6-4157-85BE-575E8E9EC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Powertrain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8A23E-CC65-417D-AC8A-2DC80E315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433384"/>
            <a:ext cx="4506058" cy="474357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Motor: Cummins X12 500hp</a:t>
            </a:r>
          </a:p>
          <a:p>
            <a:r>
              <a:rPr lang="en-US" dirty="0"/>
              <a:t>Transmission: Allision 4000 EVS 5-speed</a:t>
            </a:r>
            <a:endParaRPr lang="en-US" dirty="0">
              <a:cs typeface="Calibri"/>
            </a:endParaRPr>
          </a:p>
          <a:p>
            <a:pPr lvl="1"/>
            <a:r>
              <a:rPr lang="en-US" dirty="0"/>
              <a:t>TES-295 synthetic fluid</a:t>
            </a:r>
            <a:endParaRPr lang="en-US" dirty="0">
              <a:cs typeface="Calibri"/>
            </a:endParaRPr>
          </a:p>
          <a:p>
            <a:r>
              <a:rPr lang="en-US" dirty="0"/>
              <a:t>Maximum speed is 60 mph</a:t>
            </a:r>
            <a:endParaRPr lang="en-US" dirty="0">
              <a:cs typeface="Calibri"/>
            </a:endParaRPr>
          </a:p>
          <a:p>
            <a:r>
              <a:rPr lang="en-US" dirty="0"/>
              <a:t>Motor oil checked via front grille</a:t>
            </a:r>
            <a:endParaRPr lang="en-US" dirty="0">
              <a:cs typeface="Calibri"/>
            </a:endParaRPr>
          </a:p>
          <a:p>
            <a:r>
              <a:rPr lang="en-US" dirty="0"/>
              <a:t>Transmission level can be checked via the keypad</a:t>
            </a:r>
            <a:endParaRPr lang="en-US" dirty="0">
              <a:cs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3C8AC-39F3-4BD3-BC69-FA09CA37C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Rev. 10/30/19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12D604-75EC-4993-9E6B-1731EC8E9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ea typeface="+mn-lt"/>
                <a:cs typeface="+mn-lt"/>
              </a:rPr>
              <a:t>2020 Spartan/Rescue 1 Rescue Squad</a:t>
            </a:r>
            <a:endParaRPr lang="en-US"/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76DCE2F4-81A1-A42C-BDEE-42FBA8119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2017" y="1440072"/>
            <a:ext cx="1511061" cy="2223818"/>
          </a:xfrm>
          <a:prstGeom prst="rect">
            <a:avLst/>
          </a:prstGeom>
        </p:spPr>
      </p:pic>
      <p:pic>
        <p:nvPicPr>
          <p:cNvPr id="7" name="Picture 8" descr="20210428_111104.jpg">
            <a:extLst>
              <a:ext uri="{FF2B5EF4-FFF2-40B4-BE49-F238E27FC236}">
                <a16:creationId xmlns:a16="http://schemas.microsoft.com/office/drawing/2014/main" id="{4EA5FF53-8751-92AA-2E63-8D303B1488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7608" y="3809281"/>
            <a:ext cx="3462067" cy="2589362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CEB27DC0-0228-FED3-593B-0E8E59589137}"/>
              </a:ext>
            </a:extLst>
          </p:cNvPr>
          <p:cNvSpPr/>
          <p:nvPr/>
        </p:nvSpPr>
        <p:spPr>
          <a:xfrm>
            <a:off x="7219411" y="4868713"/>
            <a:ext cx="920150" cy="92015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0480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BB878-81D1-4461-8728-4B60AD3CF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Cord Reels and Outlets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5945A3-4388-429D-86AE-74639CC6D8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34886"/>
            <a:ext cx="5371843" cy="464207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>
                <a:cs typeface="Calibri"/>
              </a:rPr>
              <a:t>Hannay</a:t>
            </a:r>
            <a:r>
              <a:rPr lang="en-US" dirty="0">
                <a:cs typeface="Calibri"/>
              </a:rPr>
              <a:t> cord reels located in D2/O2 compartments</a:t>
            </a:r>
          </a:p>
          <a:p>
            <a:pPr lvl="1"/>
            <a:r>
              <a:rPr lang="en-US" dirty="0">
                <a:cs typeface="Calibri"/>
              </a:rPr>
              <a:t>200 feet of 10/4 wire</a:t>
            </a:r>
          </a:p>
          <a:p>
            <a:r>
              <a:rPr lang="en-US" dirty="0">
                <a:cs typeface="Calibri"/>
              </a:rPr>
              <a:t>Outlets located on both sides of body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>
                <a:cs typeface="Calibri"/>
              </a:rPr>
              <a:t>Each side of front bumper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>
                <a:cs typeface="Calibri"/>
              </a:rPr>
              <a:t>Each side at rear wheel well</a:t>
            </a:r>
          </a:p>
          <a:p>
            <a:r>
              <a:rPr lang="en-US" dirty="0">
                <a:cs typeface="Calibri"/>
              </a:rPr>
              <a:t>20 foot pigtail for plasma cutter</a:t>
            </a:r>
          </a:p>
          <a:p>
            <a:pPr lvl="1"/>
            <a:r>
              <a:rPr lang="en-US" dirty="0">
                <a:ea typeface="+mn-lt"/>
                <a:cs typeface="+mn-lt"/>
              </a:rPr>
              <a:t>250V / 100 Amp, 2-pole/3-wire watertight plug</a:t>
            </a:r>
            <a:endParaRPr lang="en-US" dirty="0">
              <a:cs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E4EC33-6DA7-4E40-A1AB-C5D69F466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Rev. 10/30/19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A2CCE3-FB77-417D-B09F-FF392A938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ea typeface="+mn-lt"/>
                <a:cs typeface="+mn-lt"/>
              </a:rPr>
              <a:t>2020 Spartan/Rescue 1 Rescue Squad</a:t>
            </a:r>
            <a:endParaRPr lang="en-US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8C46E924-C9CA-44D0-B238-290A97CC6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9607" y="1458593"/>
            <a:ext cx="2743200" cy="365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5263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BB878-81D1-4461-8728-4B60AD3CF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Scene Lighting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5945A3-4388-429D-86AE-74639CC6D8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34886"/>
            <a:ext cx="8347956" cy="464207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All body mounted scene lights are 12v LED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>
                <a:cs typeface="Calibri"/>
              </a:rPr>
              <a:t>Controlled in the cab</a:t>
            </a:r>
          </a:p>
          <a:p>
            <a:r>
              <a:rPr lang="en-US" dirty="0">
                <a:cs typeface="Calibri"/>
              </a:rPr>
              <a:t>2 Brow Lights</a:t>
            </a:r>
          </a:p>
          <a:p>
            <a:r>
              <a:rPr lang="en-US" dirty="0">
                <a:cs typeface="Calibri"/>
              </a:rPr>
              <a:t>3 Body Lights per side</a:t>
            </a:r>
          </a:p>
          <a:p>
            <a:r>
              <a:rPr lang="en-US" dirty="0">
                <a:cs typeface="Calibri"/>
              </a:rPr>
              <a:t>1 Rear Light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E4EC33-6DA7-4E40-A1AB-C5D69F466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Rev. 10/30/19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A2CCE3-FB77-417D-B09F-FF392A938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ea typeface="+mn-lt"/>
                <a:cs typeface="+mn-lt"/>
              </a:rPr>
              <a:t>2020 Spartan/Rescue 1 Rescue Squad</a:t>
            </a:r>
            <a:endParaRPr lang="en-US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4751CEE5-02AE-0FDF-3D26-0986143796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1797" y="4292534"/>
            <a:ext cx="4756029" cy="2082930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A772E4D2-D4BF-DDCB-9A47-A0CC960521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1796" y="1987929"/>
            <a:ext cx="4756029" cy="2292669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57FDC07E-107E-E290-C0D2-12B8C69B360F}"/>
              </a:ext>
            </a:extLst>
          </p:cNvPr>
          <p:cNvSpPr/>
          <p:nvPr/>
        </p:nvSpPr>
        <p:spPr>
          <a:xfrm>
            <a:off x="4415826" y="2137015"/>
            <a:ext cx="474452" cy="517584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860D9D4-08D9-F41C-55AA-79674C9B6940}"/>
              </a:ext>
            </a:extLst>
          </p:cNvPr>
          <p:cNvSpPr/>
          <p:nvPr/>
        </p:nvSpPr>
        <p:spPr>
          <a:xfrm>
            <a:off x="5177825" y="2137014"/>
            <a:ext cx="474452" cy="517584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64C5869-109B-E034-6FF1-837BB9D46FF7}"/>
              </a:ext>
            </a:extLst>
          </p:cNvPr>
          <p:cNvSpPr/>
          <p:nvPr/>
        </p:nvSpPr>
        <p:spPr>
          <a:xfrm>
            <a:off x="6673070" y="2323919"/>
            <a:ext cx="474452" cy="517584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AD10AC6-AFDE-C003-1370-10E33B8AC080}"/>
              </a:ext>
            </a:extLst>
          </p:cNvPr>
          <p:cNvSpPr/>
          <p:nvPr/>
        </p:nvSpPr>
        <p:spPr>
          <a:xfrm>
            <a:off x="7665107" y="2438937"/>
            <a:ext cx="474452" cy="517584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7948F74-871E-1DF8-DE19-026FBCAC3371}"/>
              </a:ext>
            </a:extLst>
          </p:cNvPr>
          <p:cNvSpPr/>
          <p:nvPr/>
        </p:nvSpPr>
        <p:spPr>
          <a:xfrm>
            <a:off x="8441484" y="4739314"/>
            <a:ext cx="474452" cy="517584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F91A354-A64B-FCB2-E89A-7FA86103EAB7}"/>
              </a:ext>
            </a:extLst>
          </p:cNvPr>
          <p:cNvSpPr/>
          <p:nvPr/>
        </p:nvSpPr>
        <p:spPr>
          <a:xfrm>
            <a:off x="7837634" y="4653049"/>
            <a:ext cx="474452" cy="517584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096EE42-892B-9655-0551-817F8F8DAC85}"/>
              </a:ext>
            </a:extLst>
          </p:cNvPr>
          <p:cNvSpPr/>
          <p:nvPr/>
        </p:nvSpPr>
        <p:spPr>
          <a:xfrm>
            <a:off x="6974992" y="4480520"/>
            <a:ext cx="474452" cy="517584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7565383-073B-6E87-B782-249E5D5F3CAF}"/>
              </a:ext>
            </a:extLst>
          </p:cNvPr>
          <p:cNvSpPr/>
          <p:nvPr/>
        </p:nvSpPr>
        <p:spPr>
          <a:xfrm>
            <a:off x="4573973" y="4480519"/>
            <a:ext cx="747621" cy="43132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0776ABBD-848A-7B2F-C513-44B851CA85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211" y="4121821"/>
            <a:ext cx="3505200" cy="200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73829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BB878-81D1-4461-8728-4B60AD3CF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Light Tower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5945A3-4388-429D-86AE-74639CC6D8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34886"/>
            <a:ext cx="5084296" cy="464207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Will-Burt Night Scan </a:t>
            </a:r>
            <a:r>
              <a:rPr lang="en-US" dirty="0" err="1">
                <a:cs typeface="Calibri"/>
              </a:rPr>
              <a:t>PowerLite</a:t>
            </a:r>
            <a:endParaRPr lang="en-US" dirty="0">
              <a:cs typeface="Calibri"/>
            </a:endParaRPr>
          </a:p>
          <a:p>
            <a:pPr lvl="1"/>
            <a:r>
              <a:rPr lang="en-US" dirty="0">
                <a:cs typeface="Calibri"/>
              </a:rPr>
              <a:t>6  150W LED light heads</a:t>
            </a:r>
          </a:p>
          <a:p>
            <a:pPr lvl="1"/>
            <a:r>
              <a:rPr lang="en-US" dirty="0">
                <a:cs typeface="Calibri"/>
              </a:rPr>
              <a:t>Controller in D1 compartment</a:t>
            </a:r>
          </a:p>
          <a:p>
            <a:pPr lvl="1"/>
            <a:r>
              <a:rPr lang="en-US" dirty="0">
                <a:cs typeface="Calibri"/>
              </a:rPr>
              <a:t>Tower operates on chassis air and 12v DC power</a:t>
            </a:r>
          </a:p>
          <a:p>
            <a:pPr lvl="1"/>
            <a:r>
              <a:rPr lang="en-US" dirty="0">
                <a:cs typeface="Calibri"/>
              </a:rPr>
              <a:t>Lights operate on 120v AC power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E4EC33-6DA7-4E40-A1AB-C5D69F466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Rev. 10/30/19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A2CCE3-FB77-417D-B09F-FF392A938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ea typeface="+mn-lt"/>
                <a:cs typeface="+mn-lt"/>
              </a:rPr>
              <a:t>2020 Spartan/Rescue 1 Rescue Squad</a:t>
            </a:r>
            <a:endParaRPr lang="en-US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E73250C9-1D6C-4DA6-A614-C04F202F6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7646" y="3938218"/>
            <a:ext cx="3045125" cy="2245222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E1370903-F4E9-9486-ADD6-842CACC1C7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9571" y="1489620"/>
            <a:ext cx="3102633" cy="4123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2941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BB878-81D1-4461-8728-4B60AD3CF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Light Tower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5945A3-4388-429D-86AE-74639CC6D8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34886"/>
            <a:ext cx="8347956" cy="464207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Controller Functions</a:t>
            </a:r>
          </a:p>
          <a:p>
            <a:pPr lvl="1"/>
            <a:endParaRPr lang="en-US" dirty="0">
              <a:cs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E4EC33-6DA7-4E40-A1AB-C5D69F466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Rev. 10/30/19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A2CCE3-FB77-417D-B09F-FF392A938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ea typeface="+mn-lt"/>
                <a:cs typeface="+mn-lt"/>
              </a:rPr>
              <a:t>2020 Spartan/Rescue 1 Rescue Squad</a:t>
            </a:r>
            <a:endParaRPr lang="en-US"/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B1F8975B-2357-E323-E280-0C016B3FC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852" y="2148483"/>
            <a:ext cx="3763992" cy="950770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DD94502E-6F94-639B-E562-2238FEE01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823" y="3106139"/>
            <a:ext cx="2733675" cy="962025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8D3AE92A-5C1C-9E66-05BD-5FD8EA554B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6967" y="1529834"/>
            <a:ext cx="3390181" cy="494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8056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BB878-81D1-4461-8728-4B60AD3CF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Light Tower – Start-up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5945A3-4388-429D-86AE-74639CC6D8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34886"/>
            <a:ext cx="8347956" cy="464207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Parking Brake MUST be engaged</a:t>
            </a:r>
          </a:p>
          <a:p>
            <a:r>
              <a:rPr lang="en-US" dirty="0">
                <a:cs typeface="Calibri"/>
              </a:rPr>
              <a:t>Ensure no overhead obstructions</a:t>
            </a:r>
          </a:p>
          <a:p>
            <a:r>
              <a:rPr lang="en-US" dirty="0">
                <a:cs typeface="Calibri"/>
              </a:rPr>
              <a:t>Ensure generator is on</a:t>
            </a:r>
          </a:p>
          <a:p>
            <a:r>
              <a:rPr lang="en-US" dirty="0">
                <a:cs typeface="Calibri"/>
              </a:rPr>
              <a:t>Ensure E-Stop is not activated</a:t>
            </a:r>
          </a:p>
          <a:p>
            <a:r>
              <a:rPr lang="en-US" dirty="0">
                <a:cs typeface="Calibri"/>
              </a:rPr>
              <a:t>Press Green Start button to power-up the mast</a:t>
            </a:r>
          </a:p>
          <a:p>
            <a:pPr lvl="1"/>
            <a:endParaRPr lang="en-US" dirty="0">
              <a:cs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E4EC33-6DA7-4E40-A1AB-C5D69F466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Rev. 10/30/19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A2CCE3-FB77-417D-B09F-FF392A938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ea typeface="+mn-lt"/>
                <a:cs typeface="+mn-lt"/>
              </a:rPr>
              <a:t>2020 Spartan/Rescue 1 Rescue Squad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41784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BB878-81D1-4461-8728-4B60AD3CF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Light Tower – Start-up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5945A3-4388-429D-86AE-74639CC6D8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34886"/>
            <a:ext cx="8347956" cy="464207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Raise Mast</a:t>
            </a:r>
          </a:p>
          <a:p>
            <a:pPr lvl="1"/>
            <a:r>
              <a:rPr lang="en-US" dirty="0">
                <a:cs typeface="Calibri"/>
              </a:rPr>
              <a:t>Double tapping "Mast Up" will take mast to 90 and turn on all lights</a:t>
            </a:r>
          </a:p>
          <a:p>
            <a:pPr lvl="1"/>
            <a:r>
              <a:rPr lang="en-US" dirty="0">
                <a:cs typeface="Calibri"/>
              </a:rPr>
              <a:t>Pressing and holding "Mast Up" will only operate while pressing the button (lights must be manually activated)</a:t>
            </a:r>
          </a:p>
          <a:p>
            <a:r>
              <a:rPr lang="en-US" dirty="0">
                <a:cs typeface="Calibri"/>
              </a:rPr>
              <a:t>Raise mast to desired height</a:t>
            </a:r>
          </a:p>
          <a:p>
            <a:r>
              <a:rPr lang="en-US" dirty="0">
                <a:cs typeface="Calibri"/>
              </a:rPr>
              <a:t>Tilt and Pan as desired</a:t>
            </a:r>
          </a:p>
          <a:p>
            <a:pPr lvl="1"/>
            <a:endParaRPr lang="en-US" dirty="0">
              <a:cs typeface="Calibri"/>
            </a:endParaRPr>
          </a:p>
          <a:p>
            <a:pPr lvl="1"/>
            <a:endParaRPr lang="en-US" dirty="0">
              <a:cs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E4EC33-6DA7-4E40-A1AB-C5D69F466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Rev. 10/30/19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A2CCE3-FB77-417D-B09F-FF392A938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ea typeface="+mn-lt"/>
                <a:cs typeface="+mn-lt"/>
              </a:rPr>
              <a:t>2020 Spartan/Rescue 1 Rescue Squad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81178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BB878-81D1-4461-8728-4B60AD3CF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Light Tower – Stowing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5945A3-4388-429D-86AE-74639CC6D8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34886"/>
            <a:ext cx="8347956" cy="464207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Double tap "Mast Down" button to Auto Stow</a:t>
            </a:r>
            <a:endParaRPr lang="en-US" dirty="0"/>
          </a:p>
          <a:p>
            <a:pPr lvl="1"/>
            <a:r>
              <a:rPr lang="en-US" dirty="0">
                <a:cs typeface="Calibri"/>
              </a:rPr>
              <a:t>Auto Stow is recommended</a:t>
            </a:r>
          </a:p>
          <a:p>
            <a:r>
              <a:rPr lang="en-US" dirty="0">
                <a:cs typeface="Calibri"/>
              </a:rPr>
              <a:t>If not using Auto Stow press and hold "Mast Down" button until all LED's on controller turn off</a:t>
            </a:r>
          </a:p>
          <a:p>
            <a:pPr lvl="1"/>
            <a:endParaRPr lang="en-US" dirty="0">
              <a:cs typeface="Calibri"/>
            </a:endParaRPr>
          </a:p>
          <a:p>
            <a:pPr lvl="1"/>
            <a:endParaRPr lang="en-US" dirty="0">
              <a:cs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E4EC33-6DA7-4E40-A1AB-C5D69F466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Rev. 10/30/19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A2CCE3-FB77-417D-B09F-FF392A938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ea typeface="+mn-lt"/>
                <a:cs typeface="+mn-lt"/>
              </a:rPr>
              <a:t>2020 Spartan/Rescue 1 Rescue Squad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89668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BB878-81D1-4461-8728-4B60AD3CF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Manual Transfer Switch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5945A3-4388-429D-86AE-74639CC6D8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34886"/>
            <a:ext cx="3288312" cy="337805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cs typeface="Calibri"/>
              </a:rPr>
              <a:t>Located on wall of the D1 compartment.</a:t>
            </a:r>
          </a:p>
          <a:p>
            <a:r>
              <a:rPr lang="en-US" sz="2400" dirty="0">
                <a:cs typeface="Calibri"/>
              </a:rPr>
              <a:t>Transfer should be made under NO electrical load</a:t>
            </a:r>
          </a:p>
          <a:p>
            <a:r>
              <a:rPr lang="en-US" sz="2400" dirty="0">
                <a:cs typeface="Calibri"/>
              </a:rPr>
              <a:t>Complete transfer before starting generators or turn off main breaker first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E4EC33-6DA7-4E40-A1AB-C5D69F466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Rev. 10/30/19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A2CCE3-FB77-417D-B09F-FF392A938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ea typeface="+mn-lt"/>
                <a:cs typeface="+mn-lt"/>
              </a:rPr>
              <a:t>2020 Spartan/Rescue 1 Rescue Squad</a:t>
            </a:r>
            <a:endParaRPr lang="en-US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17A58316-6DAC-4095-9699-66C410F5F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9614" y="2908846"/>
            <a:ext cx="1965131" cy="2451996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C9F5B783-68EF-4B11-5568-6D22DFDDEE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738282" y="1940859"/>
            <a:ext cx="3496236" cy="261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69271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BB878-81D1-4461-8728-4B60AD3CF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Air Compressor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5945A3-4388-429D-86AE-74639CC6D8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34886"/>
            <a:ext cx="3945779" cy="464207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Jenny Air Compressor</a:t>
            </a:r>
          </a:p>
          <a:p>
            <a:pPr lvl="1"/>
            <a:r>
              <a:rPr lang="en-US" dirty="0">
                <a:cs typeface="Calibri"/>
              </a:rPr>
              <a:t>Rated to produce 27.2cfm at 175psi</a:t>
            </a:r>
          </a:p>
          <a:p>
            <a:pPr lvl="1"/>
            <a:r>
              <a:rPr lang="en-US" dirty="0">
                <a:cs typeface="Calibri"/>
              </a:rPr>
              <a:t>2 air storage tanks located in the Light Tower area.</a:t>
            </a:r>
          </a:p>
          <a:p>
            <a:pPr lvl="2"/>
            <a:r>
              <a:rPr lang="en-US" dirty="0">
                <a:cs typeface="Calibri"/>
              </a:rPr>
              <a:t>15 gallons each</a:t>
            </a:r>
          </a:p>
          <a:p>
            <a:pPr marL="914400" lvl="2" indent="0">
              <a:buNone/>
            </a:pPr>
            <a:endParaRPr lang="en-US" dirty="0">
              <a:cs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E4EC33-6DA7-4E40-A1AB-C5D69F466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Rev. 10/30/19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A2CCE3-FB77-417D-B09F-FF392A938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ea typeface="+mn-lt"/>
                <a:cs typeface="+mn-lt"/>
              </a:rPr>
              <a:t>2020 Spartan/Rescue 1 Rescue Squad</a:t>
            </a:r>
            <a:endParaRPr lang="en-US"/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B060A129-22E4-24F5-A6DD-F5A315CF5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3230" y="1537681"/>
            <a:ext cx="3634596" cy="486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77142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BB878-81D1-4461-8728-4B60AD3CF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Air Compressor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5945A3-4388-429D-86AE-74639CC6D8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34886"/>
            <a:ext cx="3718447" cy="464207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Compressor located suspended in the P1 Compartment</a:t>
            </a:r>
          </a:p>
          <a:p>
            <a:pPr lvl="1"/>
            <a:r>
              <a:rPr lang="en-US" dirty="0">
                <a:cs typeface="Calibri"/>
              </a:rPr>
              <a:t>Fans integrated into compartment for cooling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E4EC33-6DA7-4E40-A1AB-C5D69F466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Rev. 10/30/19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A2CCE3-FB77-417D-B09F-FF392A938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ea typeface="+mn-lt"/>
                <a:cs typeface="+mn-lt"/>
              </a:rPr>
              <a:t>2020 Spartan/Rescue 1 Rescue Squad</a:t>
            </a:r>
            <a:endParaRPr lang="en-US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6F9F5B09-790E-45BF-9723-005EB0284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702" y="3449389"/>
            <a:ext cx="4224067" cy="3035977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E31E05B0-401C-38DF-9CA7-859139A1D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1624" y="1593476"/>
            <a:ext cx="4025152" cy="303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4062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>
            <a:extLst>
              <a:ext uri="{FF2B5EF4-FFF2-40B4-BE49-F238E27FC236}">
                <a16:creationId xmlns:a16="http://schemas.microsoft.com/office/drawing/2014/main" id="{557F9D58-AF50-2C7A-A1A9-0B6745501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1942" y="1846053"/>
            <a:ext cx="2013626" cy="4114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B46678-4768-4925-81BB-7332269F2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Transmission Fluid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107399-D871-4D67-BA5A-344D1D5236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33384"/>
            <a:ext cx="5705329" cy="4953348"/>
          </a:xfrm>
        </p:spPr>
        <p:txBody>
          <a:bodyPr>
            <a:normAutofit fontScale="77500" lnSpcReduction="20000"/>
          </a:bodyPr>
          <a:lstStyle/>
          <a:p>
            <a:r>
              <a:rPr lang="en-US"/>
              <a:t>Fluid level check</a:t>
            </a:r>
          </a:p>
          <a:p>
            <a:pPr lvl="1"/>
            <a:r>
              <a:rPr lang="en-US"/>
              <a:t>Selector in Neutral</a:t>
            </a:r>
          </a:p>
          <a:p>
            <a:pPr lvl="1"/>
            <a:r>
              <a:rPr lang="en-US"/>
              <a:t>Temperature 140 to 220°F</a:t>
            </a:r>
          </a:p>
          <a:p>
            <a:pPr lvl="1"/>
            <a:r>
              <a:rPr lang="en-US"/>
              <a:t>Engine at idle and parked for &gt;2 minutes</a:t>
            </a:r>
          </a:p>
          <a:p>
            <a:pPr lvl="1"/>
            <a:r>
              <a:rPr lang="en-US"/>
              <a:t>Level ground</a:t>
            </a:r>
          </a:p>
          <a:p>
            <a:r>
              <a:rPr lang="en-US"/>
              <a:t>Press both arrow buttons simultaneously to check fluid level; status displayed on selector pad screen</a:t>
            </a:r>
          </a:p>
          <a:p>
            <a:r>
              <a:rPr lang="en-US"/>
              <a:t>OL will be followed by OK,  -1 thru -7, or +1 thru +7. </a:t>
            </a:r>
          </a:p>
          <a:p>
            <a:pPr lvl="1"/>
            <a:r>
              <a:rPr lang="en-US"/>
              <a:t>The – indicates under filled and the + indicates overfilled. </a:t>
            </a:r>
          </a:p>
          <a:p>
            <a:pPr lvl="1"/>
            <a:r>
              <a:rPr lang="en-US"/>
              <a:t>The numeral indicates the number of quarts.</a:t>
            </a:r>
          </a:p>
          <a:p>
            <a:r>
              <a:rPr lang="en-US"/>
              <a:t>Any other message indicates a problem and CMF should be notified.</a:t>
            </a:r>
          </a:p>
          <a:p>
            <a:r>
              <a:rPr lang="en-US"/>
              <a:t>Always confirm the digital reading by visually checking the dipstick BEFORE adding fluid.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A0A3DB-C16C-473B-9CDE-EB60AD0F6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Rev. 10/30/19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8F4CAFC-A114-4889-A6D8-D9F1EDB879D9}"/>
              </a:ext>
            </a:extLst>
          </p:cNvPr>
          <p:cNvCxnSpPr/>
          <p:nvPr/>
        </p:nvCxnSpPr>
        <p:spPr>
          <a:xfrm flipV="1">
            <a:off x="7313651" y="4162931"/>
            <a:ext cx="534573" cy="337624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4B2B8AC-A913-41CA-B589-4C41208F2C90}"/>
              </a:ext>
            </a:extLst>
          </p:cNvPr>
          <p:cNvCxnSpPr>
            <a:cxnSpLocks/>
          </p:cNvCxnSpPr>
          <p:nvPr/>
        </p:nvCxnSpPr>
        <p:spPr>
          <a:xfrm>
            <a:off x="7313651" y="4500555"/>
            <a:ext cx="534573" cy="211016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E25F83D-224C-43ED-BDD7-7FB593BB9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ea typeface="+mn-lt"/>
                <a:cs typeface="+mn-lt"/>
              </a:rPr>
              <a:t>2020 Spartan/Rescue 1 Rescue Squad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81198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BB878-81D1-4461-8728-4B60AD3CF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Air Compressor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5945A3-4388-429D-86AE-74639CC6D8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34886"/>
            <a:ext cx="3718446" cy="464207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Controls to start compressor in D2/O2 compartments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E4EC33-6DA7-4E40-A1AB-C5D69F466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Rev. 10/30/19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A2CCE3-FB77-417D-B09F-FF392A938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ea typeface="+mn-lt"/>
                <a:cs typeface="+mn-lt"/>
              </a:rPr>
              <a:t>2020 Spartan/Rescue 1 Rescue Squad</a:t>
            </a:r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7599FF3-BC98-FC50-847E-47A315E6CF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1986" y="1530480"/>
            <a:ext cx="3663350" cy="488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15543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BB878-81D1-4461-8728-4B60AD3CF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Air Compressor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5945A3-4388-429D-86AE-74639CC6D8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34886"/>
            <a:ext cx="8161050" cy="464207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Tank drain located on front wall of O2 compartment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E4EC33-6DA7-4E40-A1AB-C5D69F466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Rev. 10/30/19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A2CCE3-FB77-417D-B09F-FF392A938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ea typeface="+mn-lt"/>
                <a:cs typeface="+mn-lt"/>
              </a:rPr>
              <a:t>2020 Spartan/Rescue 1 Rescue Squad</a:t>
            </a:r>
            <a:endParaRPr lang="en-US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54D55B4C-6F33-3998-3C8B-AC335A3BB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8287" y="2054785"/>
            <a:ext cx="5661803" cy="4258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58041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BB878-81D1-4461-8728-4B60AD3CF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Air Compressor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5945A3-4388-429D-86AE-74639CC6D8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34886"/>
            <a:ext cx="3560296" cy="464207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Weekly maintenance requirements marked on compressor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E4EC33-6DA7-4E40-A1AB-C5D69F466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Rev. 10/30/19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A2CCE3-FB77-417D-B09F-FF392A938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ea typeface="+mn-lt"/>
                <a:cs typeface="+mn-lt"/>
              </a:rPr>
              <a:t>2020 Spartan/Rescue 1 Rescue Squad</a:t>
            </a:r>
            <a:endParaRPr lang="en-US"/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A2CBBE06-BFBE-4151-865D-903BE6712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3155" y="1530480"/>
            <a:ext cx="3634596" cy="484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64698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BB878-81D1-4461-8728-4B60AD3CF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Air Distribution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5945A3-4388-429D-86AE-74639CC6D8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34886"/>
            <a:ext cx="8117918" cy="464207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Controls in D2 compartment for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>
                <a:cs typeface="Calibri"/>
              </a:rPr>
              <a:t>Driver air reel (200' ½" hose, 120psi)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>
                <a:cs typeface="Calibri"/>
              </a:rPr>
              <a:t>Rear body connection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E4EC33-6DA7-4E40-A1AB-C5D69F466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Rev. 10/30/19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A2CCE3-FB77-417D-B09F-FF392A938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ea typeface="+mn-lt"/>
                <a:cs typeface="+mn-lt"/>
              </a:rPr>
              <a:t>2020 Spartan/Rescue 1 Rescue Squad</a:t>
            </a:r>
            <a:endParaRPr lang="en-US"/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DB00CD10-35B2-4A21-86B9-D567283EC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3985" y="1530480"/>
            <a:ext cx="2743200" cy="3653266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90AEF8CF-FCD3-264E-FB83-BFD9048A17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853" y="2800730"/>
            <a:ext cx="4899803" cy="312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34327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BB878-81D1-4461-8728-4B60AD3CF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Air Distribution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5945A3-4388-429D-86AE-74639CC6D8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34886"/>
            <a:ext cx="8117918" cy="464207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Controls in O2 compartment for:</a:t>
            </a:r>
            <a:endParaRPr lang="en-US" dirty="0"/>
          </a:p>
          <a:p>
            <a:pPr lvl="1"/>
            <a:r>
              <a:rPr lang="en-US" dirty="0">
                <a:cs typeface="Calibri"/>
              </a:rPr>
              <a:t>Officer air reel </a:t>
            </a:r>
            <a:r>
              <a:rPr lang="en-US" dirty="0">
                <a:ea typeface="+mn-lt"/>
                <a:cs typeface="+mn-lt"/>
              </a:rPr>
              <a:t>(200' ½" hose)</a:t>
            </a:r>
          </a:p>
          <a:p>
            <a:pPr lvl="1"/>
            <a:r>
              <a:rPr lang="en-US" dirty="0">
                <a:cs typeface="Calibri"/>
              </a:rPr>
              <a:t>Front bumper connection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E4EC33-6DA7-4E40-A1AB-C5D69F466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Rev. 10/30/19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A2CCE3-FB77-417D-B09F-FF392A938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ea typeface="+mn-lt"/>
                <a:cs typeface="+mn-lt"/>
              </a:rPr>
              <a:t>2020 Spartan/Rescue 1 Rescue Squad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494033-C321-418D-92D2-8E1FA2BEC722}"/>
              </a:ext>
            </a:extLst>
          </p:cNvPr>
          <p:cNvSpPr txBox="1"/>
          <p:nvPr/>
        </p:nvSpPr>
        <p:spPr>
          <a:xfrm>
            <a:off x="100596" y="5840814"/>
            <a:ext cx="6134098" cy="369332"/>
          </a:xfrm>
          <a:prstGeom prst="rec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NOTE difference between compressor and chassis connections</a:t>
            </a:r>
            <a:endParaRPr lang="en-US" b="1">
              <a:solidFill>
                <a:schemeClr val="bg1"/>
              </a:solidFill>
              <a:cs typeface="Calibri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FA25F661-2F68-402F-89B4-E1E0D1613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1456" y="1532204"/>
            <a:ext cx="3088257" cy="3419781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2189F7BF-C3AA-3985-0998-0B772A752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079" y="3562656"/>
            <a:ext cx="5201728" cy="227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25913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BB878-81D1-4461-8728-4B60AD3CF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Winches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5945A3-4388-429D-86AE-74639CC6D8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34886"/>
            <a:ext cx="8117918" cy="219792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Front and Rear winches are BOTH PTO driven</a:t>
            </a:r>
          </a:p>
          <a:p>
            <a:r>
              <a:rPr lang="en-US" dirty="0">
                <a:ea typeface="+mn-lt"/>
                <a:cs typeface="+mn-lt"/>
              </a:rPr>
              <a:t>Same controller works both winches</a:t>
            </a:r>
          </a:p>
          <a:p>
            <a:r>
              <a:rPr lang="en-US" dirty="0">
                <a:cs typeface="Calibri"/>
              </a:rPr>
              <a:t>Uses Harrison Hydra-</a:t>
            </a:r>
            <a:r>
              <a:rPr lang="en-US" dirty="0" err="1">
                <a:cs typeface="Calibri"/>
              </a:rPr>
              <a:t>Qube</a:t>
            </a:r>
            <a:r>
              <a:rPr lang="en-US" dirty="0">
                <a:cs typeface="Calibri"/>
              </a:rPr>
              <a:t> hydraulic system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E4EC33-6DA7-4E40-A1AB-C5D69F466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Rev. 10/30/19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A2CCE3-FB77-417D-B09F-FF392A938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ea typeface="+mn-lt"/>
                <a:cs typeface="+mn-lt"/>
              </a:rPr>
              <a:t>2020 Spartan/Rescue 1 Rescue Squad</a:t>
            </a:r>
            <a:endParaRPr lang="en-US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8B9E20D1-22C7-74EE-CAAD-E3A125CFC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8551" y="3090391"/>
            <a:ext cx="5388634" cy="3193256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F745923-59C7-A426-1BBA-87FFADBC99B7}"/>
              </a:ext>
            </a:extLst>
          </p:cNvPr>
          <p:cNvSpPr txBox="1">
            <a:spLocks/>
          </p:cNvSpPr>
          <p:nvPr/>
        </p:nvSpPr>
        <p:spPr>
          <a:xfrm>
            <a:off x="622899" y="3096267"/>
            <a:ext cx="2726409" cy="298868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ea typeface="+mn-lt"/>
                <a:cs typeface="+mn-lt"/>
              </a:rPr>
              <a:t>PTO located at 8 O'clock on transmission</a:t>
            </a:r>
          </a:p>
          <a:p>
            <a:r>
              <a:rPr lang="en-US" dirty="0">
                <a:ea typeface="+mn-lt"/>
                <a:cs typeface="+mn-lt"/>
              </a:rPr>
              <a:t>Only able to operate one at a time</a:t>
            </a: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026938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BB878-81D1-4461-8728-4B60AD3CF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Winches – Hydra-</a:t>
            </a:r>
            <a:r>
              <a:rPr lang="en-US" dirty="0" err="1">
                <a:cs typeface="Arial"/>
              </a:rPr>
              <a:t>Qube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5945A3-4388-429D-86AE-74639CC6D8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34886"/>
            <a:ext cx="3847843" cy="480022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All-in-one system</a:t>
            </a:r>
          </a:p>
          <a:p>
            <a:pPr lvl="1"/>
            <a:r>
              <a:rPr lang="en-US" dirty="0">
                <a:cs typeface="Calibri"/>
              </a:rPr>
              <a:t>Reservoir</a:t>
            </a:r>
          </a:p>
          <a:p>
            <a:pPr lvl="1"/>
            <a:r>
              <a:rPr lang="en-US" dirty="0">
                <a:cs typeface="Calibri"/>
              </a:rPr>
              <a:t>Heat Exchanger</a:t>
            </a:r>
          </a:p>
          <a:p>
            <a:pPr lvl="1"/>
            <a:r>
              <a:rPr lang="en-US" dirty="0">
                <a:cs typeface="Calibri"/>
              </a:rPr>
              <a:t>Filter</a:t>
            </a:r>
          </a:p>
          <a:p>
            <a:pPr>
              <a:buFont typeface="Arial" panose="02070309020205020404" pitchFamily="49" charset="0"/>
              <a:buChar char="•"/>
            </a:pPr>
            <a:r>
              <a:rPr lang="en-US" dirty="0">
                <a:cs typeface="Calibri"/>
              </a:rPr>
              <a:t>Mounted on roof near light tower</a:t>
            </a:r>
          </a:p>
          <a:p>
            <a:r>
              <a:rPr lang="en-US" dirty="0">
                <a:cs typeface="Calibri"/>
              </a:rPr>
              <a:t>Contains 4.75 gallons of AW-46 hydraulic fluid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E4EC33-6DA7-4E40-A1AB-C5D69F466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Rev. 10/30/19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A2CCE3-FB77-417D-B09F-FF392A938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ea typeface="+mn-lt"/>
                <a:cs typeface="+mn-lt"/>
              </a:rPr>
              <a:t>2020 Spartan/Rescue 1 Rescue Squad</a:t>
            </a:r>
            <a:endParaRPr lang="en-US"/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0C6A0CFC-0C03-8ADA-BECD-5647C6B2A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6325" y="1602366"/>
            <a:ext cx="3677728" cy="487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7628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BB878-81D1-4461-8728-4B60AD3CF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Winches - Operation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5945A3-4388-429D-86AE-74639CC6D8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34886"/>
            <a:ext cx="8117918" cy="464207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Transmission MUST be in neutral</a:t>
            </a:r>
          </a:p>
          <a:p>
            <a:r>
              <a:rPr lang="en-US" dirty="0">
                <a:cs typeface="Calibri"/>
              </a:rPr>
              <a:t>Parking brake MUST be applied</a:t>
            </a:r>
          </a:p>
          <a:p>
            <a:r>
              <a:rPr lang="en-US" dirty="0">
                <a:cs typeface="Calibri"/>
              </a:rPr>
              <a:t>Turn on Winch PTO locking switch</a:t>
            </a:r>
          </a:p>
          <a:p>
            <a:r>
              <a:rPr lang="en-US" dirty="0">
                <a:cs typeface="Calibri"/>
              </a:rPr>
              <a:t>Select desired winch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>
                <a:cs typeface="Calibri"/>
              </a:rPr>
              <a:t>Up for Front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>
                <a:cs typeface="Calibri"/>
              </a:rPr>
              <a:t>Down for Rear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E4EC33-6DA7-4E40-A1AB-C5D69F466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Rev. 10/30/19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A2CCE3-FB77-417D-B09F-FF392A938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ea typeface="+mn-lt"/>
                <a:cs typeface="+mn-lt"/>
              </a:rPr>
              <a:t>2020 Spartan/Rescue 1 Rescue Squad</a:t>
            </a:r>
            <a:endParaRPr lang="en-US"/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81513544-07C7-36CE-9BDA-1638EAE762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8060" y="3191549"/>
            <a:ext cx="4468483" cy="299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41356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BB878-81D1-4461-8728-4B60AD3CF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Front Winch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5945A3-4388-429D-86AE-74639CC6D8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34886"/>
            <a:ext cx="8117918" cy="464207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Ramsey H-600 Hydraulic Worm Gear Winch</a:t>
            </a:r>
          </a:p>
          <a:p>
            <a:r>
              <a:rPr lang="en-US" dirty="0">
                <a:cs typeface="Calibri"/>
              </a:rPr>
              <a:t>Manual lever style clutch</a:t>
            </a:r>
          </a:p>
          <a:p>
            <a:r>
              <a:rPr lang="en-US" dirty="0">
                <a:cs typeface="Calibri"/>
              </a:rPr>
              <a:t>12,000 pound pull rating</a:t>
            </a:r>
          </a:p>
          <a:p>
            <a:r>
              <a:rPr lang="en-US" dirty="0">
                <a:cs typeface="Calibri"/>
              </a:rPr>
              <a:t>225 feet of 12 strand ½" Plasma Rope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E4EC33-6DA7-4E40-A1AB-C5D69F466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Rev. 10/30/19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A2CCE3-FB77-417D-B09F-FF392A938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ea typeface="+mn-lt"/>
                <a:cs typeface="+mn-lt"/>
              </a:rPr>
              <a:t>2020 Spartan/Rescue 1 Rescue Squad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32321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BB878-81D1-4461-8728-4B60AD3CF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Rear Winch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5945A3-4388-429D-86AE-74639CC6D8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34886"/>
            <a:ext cx="8117918" cy="464207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Ramsey H-800 Hydraulic Worm Gear Winch</a:t>
            </a:r>
          </a:p>
          <a:p>
            <a:r>
              <a:rPr lang="en-US" dirty="0">
                <a:cs typeface="Calibri"/>
              </a:rPr>
              <a:t>Air controlled clutch</a:t>
            </a:r>
          </a:p>
          <a:p>
            <a:r>
              <a:rPr lang="en-US" dirty="0">
                <a:cs typeface="Calibri"/>
              </a:rPr>
              <a:t>25,000 max pull rating</a:t>
            </a:r>
          </a:p>
          <a:p>
            <a:r>
              <a:rPr lang="en-US" dirty="0">
                <a:cs typeface="Calibri"/>
              </a:rPr>
              <a:t>135 Feet 12 strand 7/8" Plasma Rope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E4EC33-6DA7-4E40-A1AB-C5D69F466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Rev. 10/30/19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A2CCE3-FB77-417D-B09F-FF392A938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ea typeface="+mn-lt"/>
                <a:cs typeface="+mn-lt"/>
              </a:rPr>
              <a:t>2020 Spartan/Rescue 1 Rescue Squad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2598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Cab Tilt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556" y="1442349"/>
            <a:ext cx="4702245" cy="481529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Confirm no overhead or front bumper obstructions</a:t>
            </a:r>
          </a:p>
          <a:p>
            <a:r>
              <a:rPr lang="en-US" dirty="0">
                <a:cs typeface="Calibri"/>
              </a:rPr>
              <a:t>Turn ON cab master (battery) switch</a:t>
            </a:r>
          </a:p>
          <a:p>
            <a:r>
              <a:rPr lang="en-US" dirty="0">
                <a:cs typeface="Calibri"/>
              </a:rPr>
              <a:t>Plug in controller</a:t>
            </a:r>
          </a:p>
          <a:p>
            <a:r>
              <a:rPr lang="en-US" dirty="0">
                <a:cs typeface="Calibri"/>
              </a:rPr>
              <a:t>Press UP on controller until safety arm engages</a:t>
            </a:r>
          </a:p>
          <a:p>
            <a:r>
              <a:rPr lang="en-US" dirty="0">
                <a:cs typeface="Calibri"/>
              </a:rPr>
              <a:t>Turn OFF master (battery) switch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Rev. 10/30/19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A202D0-9BC4-4615-88AC-A3D8C51EA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ea typeface="+mn-lt"/>
                <a:cs typeface="+mn-lt"/>
              </a:rPr>
              <a:t>2020 Spartan/Rescue 1 Rescue Squad</a:t>
            </a:r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E00A65F0-8D60-9174-8907-AE5492294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450976" y="2133600"/>
            <a:ext cx="4760258" cy="356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71982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BB878-81D1-4461-8728-4B60AD3CF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Anchor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5945A3-4388-429D-86AE-74639CC6D8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34886"/>
            <a:ext cx="8117918" cy="464207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+mn-lt"/>
                <a:cs typeface="+mn-lt"/>
              </a:rPr>
              <a:t>Crosby Swivel Tie Points (Upper Body)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ea typeface="+mn-lt"/>
                <a:cs typeface="+mn-lt"/>
              </a:rPr>
              <a:t>3 on each side of body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ea typeface="+mn-lt"/>
                <a:cs typeface="+mn-lt"/>
              </a:rPr>
              <a:t>2 on rear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cs typeface="Calibri"/>
              </a:rPr>
              <a:t>3500lb Working Load Limit</a:t>
            </a:r>
          </a:p>
          <a:p>
            <a:r>
              <a:rPr lang="en-US">
                <a:cs typeface="Calibri"/>
              </a:rPr>
              <a:t>Rigging Receivers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cs typeface="Calibri"/>
              </a:rPr>
              <a:t>2 on each side of body</a:t>
            </a:r>
          </a:p>
          <a:p>
            <a:pPr lvl="2">
              <a:buFont typeface="Courier New" panose="020B0604020202020204" pitchFamily="34" charset="0"/>
              <a:buChar char="o"/>
            </a:pPr>
            <a:r>
              <a:rPr lang="en-US">
                <a:cs typeface="Calibri"/>
              </a:rPr>
              <a:t>1 centered between rear axles in body</a:t>
            </a:r>
          </a:p>
          <a:p>
            <a:pPr lvl="2">
              <a:buFont typeface="Courier New" panose="020B0604020202020204" pitchFamily="34" charset="0"/>
              <a:buChar char="o"/>
            </a:pPr>
            <a:r>
              <a:rPr lang="en-US">
                <a:cs typeface="Calibri"/>
              </a:rPr>
              <a:t>1 below body at rear corner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cs typeface="Calibri"/>
              </a:rPr>
              <a:t>12,000lb straight pull rating</a:t>
            </a:r>
          </a:p>
          <a:p>
            <a:r>
              <a:rPr lang="en-US">
                <a:cs typeface="Calibri"/>
              </a:rPr>
              <a:t>Rear Rings (Tow Hooks)</a:t>
            </a:r>
          </a:p>
          <a:p>
            <a:pPr lvl="1"/>
            <a:r>
              <a:rPr lang="en-US">
                <a:cs typeface="Calibri"/>
              </a:rPr>
              <a:t>25,000 straight pull rating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E4EC33-6DA7-4E40-A1AB-C5D69F466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Rev. 10/30/19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A2CCE3-FB77-417D-B09F-FF392A938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ea typeface="+mn-lt"/>
                <a:cs typeface="+mn-lt"/>
              </a:rPr>
              <a:t>2020 Spartan/Rescue 1 Rescue Squad</a:t>
            </a:r>
            <a:endParaRPr lang="en-US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0BA7F954-221E-42DC-82BB-2EE0A779F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3985" y="2019310"/>
            <a:ext cx="2743200" cy="365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58304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3D2996B-844B-412E-A3DE-CCED1F64C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Resources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BC7A9C-D1B9-427B-90D1-5D89BB147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Rev. 10/30/19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373BA7-2CCA-4696-8C49-94D6BCBBBA0E}"/>
              </a:ext>
            </a:extLst>
          </p:cNvPr>
          <p:cNvSpPr txBox="1"/>
          <p:nvPr/>
        </p:nvSpPr>
        <p:spPr>
          <a:xfrm>
            <a:off x="318114" y="1563601"/>
            <a:ext cx="8496886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dirty="0">
                <a:highlight>
                  <a:srgbClr val="FFFF00"/>
                </a:highlight>
              </a:rPr>
              <a:t>This document and other supporting documents are available at</a:t>
            </a:r>
            <a:endParaRPr lang="en-US" sz="2000" dirty="0">
              <a:highlight>
                <a:srgbClr val="FFFF00"/>
              </a:highlight>
              <a:cs typeface="Calibri"/>
            </a:endParaRPr>
          </a:p>
          <a:p>
            <a:pPr algn="ctr"/>
            <a:r>
              <a:rPr lang="en-US" sz="2000" dirty="0">
                <a:highlight>
                  <a:srgbClr val="FFFF00"/>
                </a:highlight>
                <a:hlinkClick r:id="rId2"/>
              </a:rPr>
              <a:t>https://www.montgomerycountymd.gov/mcfrs-psta/driver/DriverTrainingPierceEnforcer.html</a:t>
            </a:r>
            <a:endParaRPr lang="en-US" sz="2000" dirty="0">
              <a:highlight>
                <a:srgbClr val="FFFF00"/>
              </a:highlight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774644-7E15-431B-BE7B-6C49573EEF9A}"/>
              </a:ext>
            </a:extLst>
          </p:cNvPr>
          <p:cNvSpPr txBox="1"/>
          <p:nvPr/>
        </p:nvSpPr>
        <p:spPr>
          <a:xfrm>
            <a:off x="2036281" y="2743780"/>
            <a:ext cx="5206297" cy="193899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000" dirty="0"/>
              <a:t>Members of the apparatus committee:</a:t>
            </a:r>
            <a:endParaRPr lang="en-US" sz="2000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Assistant Chief Pete Friedman</a:t>
            </a:r>
            <a:endParaRPr lang="en-US" sz="2000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Program Manager Steve Lamphier</a:t>
            </a:r>
            <a:endParaRPr lang="en-US" sz="2000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Battalion Chief Monte Fitch</a:t>
            </a:r>
            <a:endParaRPr lang="en-US" sz="2000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Calibri"/>
              </a:rPr>
              <a:t>Captain Mike Green (Station 29)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Emergency Services Coordinator Ernie Krouse</a:t>
            </a:r>
            <a:endParaRPr lang="en-US" sz="2000" dirty="0">
              <a:cs typeface="Calibri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1F1F10-BBDA-4A66-B481-40361E1CB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2020 Spartan/Rescue 1 Rescue Squad</a:t>
            </a:r>
          </a:p>
        </p:txBody>
      </p:sp>
    </p:spTree>
    <p:extLst>
      <p:ext uri="{BB962C8B-B14F-4D97-AF65-F5344CB8AC3E}">
        <p14:creationId xmlns:p14="http://schemas.microsoft.com/office/powerpoint/2010/main" val="5402587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Cab Lowering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521" y="1433384"/>
            <a:ext cx="4585704" cy="474357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Turn ON cab master (battery) switch</a:t>
            </a:r>
          </a:p>
          <a:p>
            <a:r>
              <a:rPr lang="en-US" dirty="0">
                <a:cs typeface="Calibri"/>
              </a:rPr>
              <a:t>Plug in controller</a:t>
            </a:r>
          </a:p>
          <a:p>
            <a:r>
              <a:rPr lang="en-US" dirty="0">
                <a:cs typeface="Calibri"/>
              </a:rPr>
              <a:t>SLIGHTLY raise cab</a:t>
            </a:r>
          </a:p>
          <a:p>
            <a:r>
              <a:rPr lang="en-US" dirty="0">
                <a:cs typeface="Calibri"/>
              </a:rPr>
              <a:t>While pulling release cable press and hold DOWN until red light goes out</a:t>
            </a:r>
          </a:p>
          <a:p>
            <a:r>
              <a:rPr lang="en-US" dirty="0">
                <a:cs typeface="Calibri"/>
              </a:rPr>
              <a:t>Turn off Master (battery) switch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Rev. 10/30/19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A202D0-9BC4-4615-88AC-A3D8C51EA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ea typeface="+mn-lt"/>
                <a:cs typeface="+mn-lt"/>
              </a:rPr>
              <a:t>2020 Spartan/Rescue 1 Rescue Squad</a:t>
            </a:r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1A54A105-256F-D044-D356-6AE74FF98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154706" y="2048435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1429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>
            <a:extLst>
              <a:ext uri="{FF2B5EF4-FFF2-40B4-BE49-F238E27FC236}">
                <a16:creationId xmlns:a16="http://schemas.microsoft.com/office/drawing/2014/main" id="{F0C4FBBD-0FCC-3EB7-D38A-EA612DB01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9181" y="1462944"/>
            <a:ext cx="3740045" cy="50263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Cab Tilt CAUTIONS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Rev. 10/30/19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3856" y="3938781"/>
            <a:ext cx="3227480" cy="2246769"/>
          </a:xfrm>
          <a:prstGeom prst="rec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Always….verify clearances, secure loose items, and engage the safety arm</a:t>
            </a:r>
          </a:p>
        </p:txBody>
      </p:sp>
      <p:cxnSp>
        <p:nvCxnSpPr>
          <p:cNvPr id="9" name="Straight Arrow Connector 8"/>
          <p:cNvCxnSpPr>
            <a:cxnSpLocks/>
          </p:cNvCxnSpPr>
          <p:nvPr/>
        </p:nvCxnSpPr>
        <p:spPr>
          <a:xfrm flipH="1" flipV="1">
            <a:off x="5631306" y="-1497589"/>
            <a:ext cx="579120" cy="181792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502B39-56F9-429B-8ED6-DADFA59E0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Spartan/Rescue 1 Rescue Squad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E45B49-F71C-42CF-B574-3C52E6F9DB8E}"/>
              </a:ext>
            </a:extLst>
          </p:cNvPr>
          <p:cNvSpPr txBox="1"/>
          <p:nvPr/>
        </p:nvSpPr>
        <p:spPr>
          <a:xfrm>
            <a:off x="343855" y="1552138"/>
            <a:ext cx="3284989" cy="954107"/>
          </a:xfrm>
          <a:prstGeom prst="rec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cs typeface="Calibri"/>
              </a:rPr>
              <a:t>THIS CAB IS MUCH LONGER AND TALLER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C641D8-7FB9-A931-8287-7A71A44EF1A6}"/>
              </a:ext>
            </a:extLst>
          </p:cNvPr>
          <p:cNvSpPr txBox="1"/>
          <p:nvPr/>
        </p:nvSpPr>
        <p:spPr>
          <a:xfrm>
            <a:off x="343854" y="2702326"/>
            <a:ext cx="3284989" cy="954107"/>
          </a:xfrm>
          <a:prstGeom prst="rec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cs typeface="Calibri"/>
              </a:rPr>
              <a:t>Cab MUST be tilted outdoors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EB14BB3-D620-3C24-E9F8-D6E15A7045B7}"/>
              </a:ext>
            </a:extLst>
          </p:cNvPr>
          <p:cNvCxnSpPr/>
          <p:nvPr/>
        </p:nvCxnSpPr>
        <p:spPr>
          <a:xfrm flipV="1">
            <a:off x="5752208" y="2147077"/>
            <a:ext cx="917564" cy="2300"/>
          </a:xfrm>
          <a:prstGeom prst="straightConnector1">
            <a:avLst/>
          </a:prstGeom>
          <a:ln w="57150">
            <a:solidFill>
              <a:srgbClr val="FF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26703F0-1F08-646D-10F7-709E76A8D949}"/>
              </a:ext>
            </a:extLst>
          </p:cNvPr>
          <p:cNvCxnSpPr>
            <a:cxnSpLocks/>
          </p:cNvCxnSpPr>
          <p:nvPr/>
        </p:nvCxnSpPr>
        <p:spPr>
          <a:xfrm flipV="1">
            <a:off x="5752208" y="6372989"/>
            <a:ext cx="917564" cy="2300"/>
          </a:xfrm>
          <a:prstGeom prst="straightConnector1">
            <a:avLst/>
          </a:prstGeom>
          <a:ln w="57150">
            <a:solidFill>
              <a:srgbClr val="FF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AC37A00-D166-52B7-4080-4DAD3DC749C6}"/>
              </a:ext>
            </a:extLst>
          </p:cNvPr>
          <p:cNvCxnSpPr/>
          <p:nvPr/>
        </p:nvCxnSpPr>
        <p:spPr>
          <a:xfrm>
            <a:off x="6152049" y="2194810"/>
            <a:ext cx="58290" cy="4138479"/>
          </a:xfrm>
          <a:prstGeom prst="straightConnector1">
            <a:avLst/>
          </a:prstGeom>
          <a:ln w="28575">
            <a:solidFill>
              <a:srgbClr val="FFFF00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2AAE561-FA3E-71A5-32B7-B8CF16E90A46}"/>
              </a:ext>
            </a:extLst>
          </p:cNvPr>
          <p:cNvSpPr txBox="1"/>
          <p:nvPr/>
        </p:nvSpPr>
        <p:spPr>
          <a:xfrm>
            <a:off x="6291096" y="5134047"/>
            <a:ext cx="2474416" cy="954107"/>
          </a:xfrm>
          <a:prstGeom prst="rec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cs typeface="Calibri"/>
              </a:rPr>
              <a:t>16 FEET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cs typeface="Calibri"/>
              </a:rPr>
              <a:t>REQUIRED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e73ac974-826e-4cf1-a23c-f54b5803abd2">
      <UserInfo>
        <DisplayName>Schaefer, Daniel</DisplayName>
        <AccountId>13</AccountId>
        <AccountType/>
      </UserInfo>
      <UserInfo>
        <DisplayName>Rojtas, Bryan</DisplayName>
        <AccountId>3</AccountId>
        <AccountType/>
      </UserInfo>
      <UserInfo>
        <DisplayName>Thomas, Ralph</DisplayName>
        <AccountId>40</AccountId>
        <AccountType/>
      </UserInfo>
    </SharedWithUsers>
    <lcf76f155ced4ddcb4097134ff3c332f xmlns="eee4f693-dffa-4515-8e7b-bb412f311cb9">
      <Terms xmlns="http://schemas.microsoft.com/office/infopath/2007/PartnerControls"/>
    </lcf76f155ced4ddcb4097134ff3c332f>
    <TaxCatchAll xmlns="e73ac974-826e-4cf1-a23c-f54b5803abd2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02C315A599794BA50594032B784AAC" ma:contentTypeVersion="19" ma:contentTypeDescription="Create a new document." ma:contentTypeScope="" ma:versionID="9f0470cc53112257c0f63f97e79c603f">
  <xsd:schema xmlns:xsd="http://www.w3.org/2001/XMLSchema" xmlns:xs="http://www.w3.org/2001/XMLSchema" xmlns:p="http://schemas.microsoft.com/office/2006/metadata/properties" xmlns:ns2="e73ac974-826e-4cf1-a23c-f54b5803abd2" xmlns:ns3="eee4f693-dffa-4515-8e7b-bb412f311cb9" targetNamespace="http://schemas.microsoft.com/office/2006/metadata/properties" ma:root="true" ma:fieldsID="60f6f01272ffe20920a5d28fef86390a" ns2:_="" ns3:_="">
    <xsd:import namespace="e73ac974-826e-4cf1-a23c-f54b5803abd2"/>
    <xsd:import namespace="eee4f693-dffa-4515-8e7b-bb412f311cb9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EventHashCode" minOccurs="0"/>
                <xsd:element ref="ns3:MediaServiceGenerationTime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lcf76f155ced4ddcb4097134ff3c332f" minOccurs="0"/>
                <xsd:element ref="ns2:TaxCatchAll" minOccurs="0"/>
                <xsd:element ref="ns3:MediaLengthInSecond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3ac974-826e-4cf1-a23c-f54b5803ab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  <xsd:element name="TaxCatchAll" ma:index="24" nillable="true" ma:displayName="Taxonomy Catch All Column" ma:hidden="true" ma:list="{e68b7939-c315-45c5-a399-71d22e7aad97}" ma:internalName="TaxCatchAll" ma:showField="CatchAllData" ma:web="e73ac974-826e-4cf1-a23c-f54b5803ab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e4f693-dffa-4515-8e7b-bb412f311c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8" nillable="true" ma:displayName="MediaServiceLocation" ma:internalName="MediaServiceLocation" ma:readOnly="true">
      <xsd:simpleType>
        <xsd:restriction base="dms:Text"/>
      </xsd:simpleType>
    </xsd:element>
    <xsd:element name="MediaServiceOCR" ma:index="1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28a4874a-8cf6-4bd1-a3b1-571cbf9a5b8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01421C4-154A-46A9-8102-176C4278B6A1}">
  <ds:schemaRefs>
    <ds:schemaRef ds:uri="http://purl.org/dc/elements/1.1/"/>
    <ds:schemaRef ds:uri="http://schemas.openxmlformats.org/package/2006/metadata/core-properties"/>
    <ds:schemaRef ds:uri="http://purl.org/dc/terms/"/>
    <ds:schemaRef ds:uri="eee4f693-dffa-4515-8e7b-bb412f311cb9"/>
    <ds:schemaRef ds:uri="http://schemas.microsoft.com/office/2006/documentManagement/types"/>
    <ds:schemaRef ds:uri="e73ac974-826e-4cf1-a23c-f54b5803abd2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F59BF2D-C48C-4F87-A560-6E3F23257C83}"/>
</file>

<file path=customXml/itemProps3.xml><?xml version="1.0" encoding="utf-8"?>
<ds:datastoreItem xmlns:ds="http://schemas.openxmlformats.org/officeDocument/2006/customXml" ds:itemID="{04A67568-2B82-4020-8918-C3EC5AFD831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3277</Words>
  <Application>Microsoft Office PowerPoint</Application>
  <PresentationFormat>On-screen Show (4:3)</PresentationFormat>
  <Paragraphs>557</Paragraphs>
  <Slides>71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71</vt:i4>
      </vt:variant>
    </vt:vector>
  </HeadingPairs>
  <TitlesOfParts>
    <vt:vector size="73" baseType="lpstr">
      <vt:lpstr>Office Theme</vt:lpstr>
      <vt:lpstr>Office Theme</vt:lpstr>
      <vt:lpstr>PowerPoint Presentation</vt:lpstr>
      <vt:lpstr>Key Differences vs. 2008 Pierce</vt:lpstr>
      <vt:lpstr>Dimensions &amp; Weight</vt:lpstr>
      <vt:lpstr>Safety Systems</vt:lpstr>
      <vt:lpstr>Powertrain Systems</vt:lpstr>
      <vt:lpstr>Transmission Fluid</vt:lpstr>
      <vt:lpstr>Cab Tilt</vt:lpstr>
      <vt:lpstr>Cab Lowering</vt:lpstr>
      <vt:lpstr>Cab Tilt CAUTIONS</vt:lpstr>
      <vt:lpstr>Data Plate</vt:lpstr>
      <vt:lpstr>Fluids</vt:lpstr>
      <vt:lpstr>Data Plate</vt:lpstr>
      <vt:lpstr>After-Engine Exhaust Treatment</vt:lpstr>
      <vt:lpstr>Regeneration Indicators</vt:lpstr>
      <vt:lpstr>Active Regeneration</vt:lpstr>
      <vt:lpstr>Parked Regeneration</vt:lpstr>
      <vt:lpstr>Fuel &amp; DEF</vt:lpstr>
      <vt:lpstr>Exhaust System</vt:lpstr>
      <vt:lpstr>Suspension &amp; Brake Systems</vt:lpstr>
      <vt:lpstr>Suspension &amp; Brake Systems</vt:lpstr>
      <vt:lpstr>Brakes – Front &amp; Rear Axle</vt:lpstr>
      <vt:lpstr>Brakes – Front Axle</vt:lpstr>
      <vt:lpstr>Jumper Studs &amp; Glad Hands</vt:lpstr>
      <vt:lpstr>Snow Chains</vt:lpstr>
      <vt:lpstr>Shoreline</vt:lpstr>
      <vt:lpstr>Shoreline</vt:lpstr>
      <vt:lpstr>Keyless Entry</vt:lpstr>
      <vt:lpstr>Portable Tool Power</vt:lpstr>
      <vt:lpstr>Officer Seat Area</vt:lpstr>
      <vt:lpstr>Dashboard Display</vt:lpstr>
      <vt:lpstr>Driver’s Seat</vt:lpstr>
      <vt:lpstr>Warning Light Controls</vt:lpstr>
      <vt:lpstr>Cab/Compartment Door Locks</vt:lpstr>
      <vt:lpstr>Starting &amp; Stopping the Motor</vt:lpstr>
      <vt:lpstr>Starting &amp; Stopping the Motor</vt:lpstr>
      <vt:lpstr>Driver's Dash Controls</vt:lpstr>
      <vt:lpstr>Driver's Dash Controls</vt:lpstr>
      <vt:lpstr>Driver's Dash Controls</vt:lpstr>
      <vt:lpstr>VFD Information Display</vt:lpstr>
      <vt:lpstr>Rear Camera</vt:lpstr>
      <vt:lpstr>Reverse Floodlights</vt:lpstr>
      <vt:lpstr>SCBA Brackets – SmartDock</vt:lpstr>
      <vt:lpstr>PTO Generator</vt:lpstr>
      <vt:lpstr>PTO Generator</vt:lpstr>
      <vt:lpstr>PTO Generator</vt:lpstr>
      <vt:lpstr>Diesel Generator</vt:lpstr>
      <vt:lpstr>Diesel Generator Start-up</vt:lpstr>
      <vt:lpstr>Diesel Generator</vt:lpstr>
      <vt:lpstr>Power Distribution</vt:lpstr>
      <vt:lpstr>Cord Reels and Outlets</vt:lpstr>
      <vt:lpstr>Scene Lighting</vt:lpstr>
      <vt:lpstr>Light Tower</vt:lpstr>
      <vt:lpstr>Light Tower</vt:lpstr>
      <vt:lpstr>Light Tower – Start-up</vt:lpstr>
      <vt:lpstr>Light Tower – Start-up</vt:lpstr>
      <vt:lpstr>Light Tower – Stowing</vt:lpstr>
      <vt:lpstr>Manual Transfer Switch</vt:lpstr>
      <vt:lpstr>Air Compressor</vt:lpstr>
      <vt:lpstr>Air Compressor</vt:lpstr>
      <vt:lpstr>Air Compressor</vt:lpstr>
      <vt:lpstr>Air Compressor</vt:lpstr>
      <vt:lpstr>Air Compressor</vt:lpstr>
      <vt:lpstr>Air Distribution</vt:lpstr>
      <vt:lpstr>Air Distribution</vt:lpstr>
      <vt:lpstr>Winches</vt:lpstr>
      <vt:lpstr>Winches – Hydra-Qube</vt:lpstr>
      <vt:lpstr>Winches - Operation</vt:lpstr>
      <vt:lpstr>Front Winch</vt:lpstr>
      <vt:lpstr>Rear Winch</vt:lpstr>
      <vt:lpstr>Anchor Points</vt:lpstr>
      <vt:lpstr>Additional 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2018 Pierce Enforcer Pumpers</dc:title>
  <dc:creator>Evinger, Patrick J.</dc:creator>
  <cp:keywords>Pierce;Enforcer;2018;engine</cp:keywords>
  <cp:lastModifiedBy>Tatum, Richard</cp:lastModifiedBy>
  <cp:revision>1832</cp:revision>
  <cp:lastPrinted>2019-10-21T13:16:45Z</cp:lastPrinted>
  <dcterms:created xsi:type="dcterms:W3CDTF">2018-06-15T14:17:48Z</dcterms:created>
  <dcterms:modified xsi:type="dcterms:W3CDTF">2023-03-25T23:29:26Z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0x0101000902C315A599794BA50594032B784AAC</vt:lpwstr>
  </property>
  <property fmtid="{D5CDD505-2E9C-101B-9397-08002B2CF9AE}" pid="3" name="AuthorIds_UIVersion_2048">
    <vt:lpwstr>14</vt:lpwstr>
  </property>
  <property fmtid="{D5CDD505-2E9C-101B-9397-08002B2CF9AE}" pid="4" name="MediaServiceImageTags">
    <vt:lpwstr/>
  </property>
</Properties>
</file>