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  <p:sldMasterId id="2147483661" r:id="rId5"/>
    <p:sldMasterId id="2147483673" r:id="rId6"/>
  </p:sldMasterIdLst>
  <p:notesMasterIdLst>
    <p:notesMasterId r:id="rId75"/>
  </p:notesMasterIdLst>
  <p:sldIdLst>
    <p:sldId id="256" r:id="rId7"/>
    <p:sldId id="257" r:id="rId8"/>
    <p:sldId id="288" r:id="rId9"/>
    <p:sldId id="317" r:id="rId10"/>
    <p:sldId id="457" r:id="rId11"/>
    <p:sldId id="433" r:id="rId12"/>
    <p:sldId id="428" r:id="rId13"/>
    <p:sldId id="319" r:id="rId14"/>
    <p:sldId id="431" r:id="rId15"/>
    <p:sldId id="429" r:id="rId16"/>
    <p:sldId id="430" r:id="rId17"/>
    <p:sldId id="432" r:id="rId18"/>
    <p:sldId id="260" r:id="rId19"/>
    <p:sldId id="303" r:id="rId20"/>
    <p:sldId id="436" r:id="rId21"/>
    <p:sldId id="306" r:id="rId22"/>
    <p:sldId id="307" r:id="rId23"/>
    <p:sldId id="308" r:id="rId24"/>
    <p:sldId id="298" r:id="rId25"/>
    <p:sldId id="309" r:id="rId26"/>
    <p:sldId id="310" r:id="rId27"/>
    <p:sldId id="299" r:id="rId28"/>
    <p:sldId id="300" r:id="rId29"/>
    <p:sldId id="311" r:id="rId30"/>
    <p:sldId id="312" r:id="rId31"/>
    <p:sldId id="313" r:id="rId32"/>
    <p:sldId id="314" r:id="rId33"/>
    <p:sldId id="461" r:id="rId34"/>
    <p:sldId id="452" r:id="rId35"/>
    <p:sldId id="315" r:id="rId36"/>
    <p:sldId id="316" r:id="rId37"/>
    <p:sldId id="462" r:id="rId38"/>
    <p:sldId id="454" r:id="rId39"/>
    <p:sldId id="455" r:id="rId40"/>
    <p:sldId id="362" r:id="rId41"/>
    <p:sldId id="259" r:id="rId42"/>
    <p:sldId id="371" r:id="rId43"/>
    <p:sldId id="370" r:id="rId44"/>
    <p:sldId id="364" r:id="rId45"/>
    <p:sldId id="372" r:id="rId46"/>
    <p:sldId id="377" r:id="rId47"/>
    <p:sldId id="336" r:id="rId48"/>
    <p:sldId id="463" r:id="rId49"/>
    <p:sldId id="296" r:id="rId50"/>
    <p:sldId id="297" r:id="rId51"/>
    <p:sldId id="468" r:id="rId52"/>
    <p:sldId id="434" r:id="rId53"/>
    <p:sldId id="435" r:id="rId54"/>
    <p:sldId id="437" r:id="rId55"/>
    <p:sldId id="438" r:id="rId56"/>
    <p:sldId id="464" r:id="rId57"/>
    <p:sldId id="458" r:id="rId58"/>
    <p:sldId id="441" r:id="rId59"/>
    <p:sldId id="465" r:id="rId60"/>
    <p:sldId id="459" r:id="rId61"/>
    <p:sldId id="445" r:id="rId62"/>
    <p:sldId id="444" r:id="rId63"/>
    <p:sldId id="446" r:id="rId64"/>
    <p:sldId id="448" r:id="rId65"/>
    <p:sldId id="447" r:id="rId66"/>
    <p:sldId id="466" r:id="rId67"/>
    <p:sldId id="467" r:id="rId68"/>
    <p:sldId id="451" r:id="rId69"/>
    <p:sldId id="450" r:id="rId70"/>
    <p:sldId id="460" r:id="rId71"/>
    <p:sldId id="453" r:id="rId72"/>
    <p:sldId id="266" r:id="rId73"/>
    <p:sldId id="279" r:id="rId7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Century Gothic" panose="020B0502020202020204" pitchFamily="34" charset="0"/>
      <p:regular r:id="rId82"/>
      <p:bold r:id="rId83"/>
      <p:italic r:id="rId84"/>
      <p:boldItalic r:id="rId85"/>
    </p:embeddedFont>
    <p:embeddedFont>
      <p:font typeface="Josefin Slab" pitchFamily="2" charset="0"/>
      <p:regular r:id="rId86"/>
      <p:bold r:id="rId87"/>
      <p:italic r:id="rId88"/>
      <p:boldItalic r:id="rId89"/>
    </p:embeddedFont>
    <p:embeddedFont>
      <p:font typeface="Kulim Park" panose="020B0604020202020204" charset="0"/>
      <p:regular r:id="rId90"/>
      <p:bold r:id="rId91"/>
      <p:italic r:id="rId92"/>
      <p:boldItalic r:id="rId93"/>
    </p:embeddedFont>
    <p:embeddedFont>
      <p:font typeface="Segoe UI" panose="020B0502040204020203" pitchFamily="34" charset="0"/>
      <p:regular r:id="rId94"/>
      <p:bold r:id="rId95"/>
      <p:italic r:id="rId96"/>
      <p:boldItalic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7D64D5-C7D8-42EC-8F0C-65F6018D0323}" v="22" dt="2022-05-23T15:15:49.682"/>
    <p1510:client id="{ECD4B61F-7A44-4DEA-8470-84371B7C1977}" v="91" dt="2022-05-23T15:53:44.318"/>
  </p1510:revLst>
</p1510:revInfo>
</file>

<file path=ppt/tableStyles.xml><?xml version="1.0" encoding="utf-8"?>
<a:tblStyleLst xmlns:a="http://schemas.openxmlformats.org/drawingml/2006/main" def="{95CC5E8C-8932-4C50-BC92-68B6CE62A92C}">
  <a:tblStyle styleId="{95CC5E8C-8932-4C50-BC92-68B6CE62A9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1A1B0A0-E66D-48AE-B0BC-7214E24B64F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1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10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font" Target="fonts/font7.fntdata"/><Relationship Id="rId90" Type="http://schemas.openxmlformats.org/officeDocument/2006/relationships/font" Target="fonts/font15.fntdata"/><Relationship Id="rId95" Type="http://schemas.openxmlformats.org/officeDocument/2006/relationships/font" Target="fonts/font20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2.fntdata"/><Relationship Id="rId100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font" Target="fonts/font18.fntdata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font" Target="fonts/font16.fntdata"/><Relationship Id="rId96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font" Target="fonts/font19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1.fntdata"/><Relationship Id="rId97" Type="http://schemas.openxmlformats.org/officeDocument/2006/relationships/font" Target="fonts/font2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no, Grace" userId="152267c2-e12f-4d77-9a8a-d0881da6b62b" providerId="ADAL" clId="{947D64D5-C7D8-42EC-8F0C-65F6018D0323}"/>
    <pc:docChg chg="undo custSel modSld">
      <pc:chgData name="Denno, Grace" userId="152267c2-e12f-4d77-9a8a-d0881da6b62b" providerId="ADAL" clId="{947D64D5-C7D8-42EC-8F0C-65F6018D0323}" dt="2022-05-23T15:15:49.682" v="17" actId="1076"/>
      <pc:docMkLst>
        <pc:docMk/>
      </pc:docMkLst>
      <pc:sldChg chg="modSp mod">
        <pc:chgData name="Denno, Grace" userId="152267c2-e12f-4d77-9a8a-d0881da6b62b" providerId="ADAL" clId="{947D64D5-C7D8-42EC-8F0C-65F6018D0323}" dt="2022-05-23T15:15:49.682" v="17" actId="1076"/>
        <pc:sldMkLst>
          <pc:docMk/>
          <pc:sldMk cId="366206719" sldId="303"/>
        </pc:sldMkLst>
        <pc:spChg chg="mod">
          <ac:chgData name="Denno, Grace" userId="152267c2-e12f-4d77-9a8a-d0881da6b62b" providerId="ADAL" clId="{947D64D5-C7D8-42EC-8F0C-65F6018D0323}" dt="2022-05-23T15:15:49.682" v="17" actId="1076"/>
          <ac:spMkLst>
            <pc:docMk/>
            <pc:sldMk cId="366206719" sldId="303"/>
            <ac:spMk id="14" creationId="{35D00CFD-C665-4F68-8FCD-28A2D1D34100}"/>
          </ac:spMkLst>
        </pc:spChg>
      </pc:sldChg>
      <pc:sldChg chg="modSp mod">
        <pc:chgData name="Denno, Grace" userId="152267c2-e12f-4d77-9a8a-d0881da6b62b" providerId="ADAL" clId="{947D64D5-C7D8-42EC-8F0C-65F6018D0323}" dt="2022-05-23T15:10:02.776" v="0" actId="14100"/>
        <pc:sldMkLst>
          <pc:docMk/>
          <pc:sldMk cId="88979266" sldId="429"/>
        </pc:sldMkLst>
        <pc:spChg chg="mod">
          <ac:chgData name="Denno, Grace" userId="152267c2-e12f-4d77-9a8a-d0881da6b62b" providerId="ADAL" clId="{947D64D5-C7D8-42EC-8F0C-65F6018D0323}" dt="2022-05-23T15:10:02.776" v="0" actId="14100"/>
          <ac:spMkLst>
            <pc:docMk/>
            <pc:sldMk cId="88979266" sldId="429"/>
            <ac:spMk id="112" creationId="{00000000-0000-0000-0000-000000000000}"/>
          </ac:spMkLst>
        </pc:spChg>
      </pc:sldChg>
      <pc:sldChg chg="modSp mod">
        <pc:chgData name="Denno, Grace" userId="152267c2-e12f-4d77-9a8a-d0881da6b62b" providerId="ADAL" clId="{947D64D5-C7D8-42EC-8F0C-65F6018D0323}" dt="2022-05-23T15:11:52.804" v="16" actId="14100"/>
        <pc:sldMkLst>
          <pc:docMk/>
          <pc:sldMk cId="2729907836" sldId="430"/>
        </pc:sldMkLst>
        <pc:spChg chg="mod">
          <ac:chgData name="Denno, Grace" userId="152267c2-e12f-4d77-9a8a-d0881da6b62b" providerId="ADAL" clId="{947D64D5-C7D8-42EC-8F0C-65F6018D0323}" dt="2022-05-23T15:11:52.804" v="16" actId="14100"/>
          <ac:spMkLst>
            <pc:docMk/>
            <pc:sldMk cId="2729907836" sldId="430"/>
            <ac:spMk id="112" creationId="{00000000-0000-0000-0000-000000000000}"/>
          </ac:spMkLst>
        </pc:spChg>
      </pc:sldChg>
    </pc:docChg>
  </pc:docChgLst>
  <pc:docChgLst>
    <pc:chgData name="Manimbo, Bethany" userId="270b8969-b661-4160-a084-4455de5c6821" providerId="ADAL" clId="{ECD4B61F-7A44-4DEA-8470-84371B7C1977}"/>
    <pc:docChg chg="undo redo custSel addSld delSld modSld sldOrd">
      <pc:chgData name="Manimbo, Bethany" userId="270b8969-b661-4160-a084-4455de5c6821" providerId="ADAL" clId="{ECD4B61F-7A44-4DEA-8470-84371B7C1977}" dt="2022-05-23T15:53:20.384" v="4478" actId="1076"/>
      <pc:docMkLst>
        <pc:docMk/>
      </pc:docMkLst>
      <pc:sldChg chg="addSp delSp modSp mod">
        <pc:chgData name="Manimbo, Bethany" userId="270b8969-b661-4160-a084-4455de5c6821" providerId="ADAL" clId="{ECD4B61F-7A44-4DEA-8470-84371B7C1977}" dt="2022-05-22T18:37:37.726" v="3454" actId="1076"/>
        <pc:sldMkLst>
          <pc:docMk/>
          <pc:sldMk cId="0" sldId="256"/>
        </pc:sldMkLst>
        <pc:spChg chg="mod">
          <ac:chgData name="Manimbo, Bethany" userId="270b8969-b661-4160-a084-4455de5c6821" providerId="ADAL" clId="{ECD4B61F-7A44-4DEA-8470-84371B7C1977}" dt="2022-05-22T18:36:57.604" v="3402" actId="1076"/>
          <ac:spMkLst>
            <pc:docMk/>
            <pc:sldMk cId="0" sldId="256"/>
            <ac:spMk id="6" creationId="{E972C5A2-4FEE-4606-9DD4-3EEDE703C740}"/>
          </ac:spMkLst>
        </pc:spChg>
        <pc:spChg chg="add del">
          <ac:chgData name="Manimbo, Bethany" userId="270b8969-b661-4160-a084-4455de5c6821" providerId="ADAL" clId="{ECD4B61F-7A44-4DEA-8470-84371B7C1977}" dt="2022-05-20T15:03:58.889" v="2768" actId="22"/>
          <ac:spMkLst>
            <pc:docMk/>
            <pc:sldMk cId="0" sldId="256"/>
            <ac:spMk id="7" creationId="{26D39781-7095-48D9-91FA-8CA97DD32CF2}"/>
          </ac:spMkLst>
        </pc:spChg>
        <pc:spChg chg="add mod">
          <ac:chgData name="Manimbo, Bethany" userId="270b8969-b661-4160-a084-4455de5c6821" providerId="ADAL" clId="{ECD4B61F-7A44-4DEA-8470-84371B7C1977}" dt="2022-05-22T18:37:37.726" v="3454" actId="1076"/>
          <ac:spMkLst>
            <pc:docMk/>
            <pc:sldMk cId="0" sldId="256"/>
            <ac:spMk id="7" creationId="{9FC632CF-B9B9-4F8E-B163-37EA811DA600}"/>
          </ac:spMkLst>
        </pc:spChg>
        <pc:spChg chg="mod">
          <ac:chgData name="Manimbo, Bethany" userId="270b8969-b661-4160-a084-4455de5c6821" providerId="ADAL" clId="{ECD4B61F-7A44-4DEA-8470-84371B7C1977}" dt="2022-05-22T18:36:49.932" v="3401" actId="1076"/>
          <ac:spMkLst>
            <pc:docMk/>
            <pc:sldMk cId="0" sldId="256"/>
            <ac:spMk id="104" creationId="{00000000-0000-0000-0000-000000000000}"/>
          </ac:spMkLst>
        </pc:spChg>
        <pc:picChg chg="mod">
          <ac:chgData name="Manimbo, Bethany" userId="270b8969-b661-4160-a084-4455de5c6821" providerId="ADAL" clId="{ECD4B61F-7A44-4DEA-8470-84371B7C1977}" dt="2022-05-22T18:37:05.588" v="3403" actId="1076"/>
          <ac:picMkLst>
            <pc:docMk/>
            <pc:sldMk cId="0" sldId="256"/>
            <ac:picMk id="5" creationId="{6C37563A-80F9-4337-B348-9D0A780F0D55}"/>
          </ac:picMkLst>
        </pc:picChg>
      </pc:sldChg>
      <pc:sldChg chg="addSp delSp modSp mod">
        <pc:chgData name="Manimbo, Bethany" userId="270b8969-b661-4160-a084-4455de5c6821" providerId="ADAL" clId="{ECD4B61F-7A44-4DEA-8470-84371B7C1977}" dt="2022-05-23T15:47:13.530" v="4401" actId="2711"/>
        <pc:sldMkLst>
          <pc:docMk/>
          <pc:sldMk cId="0" sldId="257"/>
        </pc:sldMkLst>
        <pc:spChg chg="add del mod">
          <ac:chgData name="Manimbo, Bethany" userId="270b8969-b661-4160-a084-4455de5c6821" providerId="ADAL" clId="{ECD4B61F-7A44-4DEA-8470-84371B7C1977}" dt="2022-05-20T14:17:42.822" v="2137" actId="478"/>
          <ac:spMkLst>
            <pc:docMk/>
            <pc:sldMk cId="0" sldId="257"/>
            <ac:spMk id="3" creationId="{AA3AC5E5-2C64-4BC6-8794-B7F2BC39F4CC}"/>
          </ac:spMkLst>
        </pc:spChg>
        <pc:spChg chg="add del mod">
          <ac:chgData name="Manimbo, Bethany" userId="270b8969-b661-4160-a084-4455de5c6821" providerId="ADAL" clId="{ECD4B61F-7A44-4DEA-8470-84371B7C1977}" dt="2022-05-20T14:17:50.952" v="2139" actId="478"/>
          <ac:spMkLst>
            <pc:docMk/>
            <pc:sldMk cId="0" sldId="257"/>
            <ac:spMk id="5" creationId="{8D2D410A-BBF8-4022-8998-B40630AAD7A1}"/>
          </ac:spMkLst>
        </pc:spChg>
        <pc:spChg chg="mod">
          <ac:chgData name="Manimbo, Bethany" userId="270b8969-b661-4160-a084-4455de5c6821" providerId="ADAL" clId="{ECD4B61F-7A44-4DEA-8470-84371B7C1977}" dt="2022-05-23T15:47:13.530" v="4401" actId="2711"/>
          <ac:spMkLst>
            <pc:docMk/>
            <pc:sldMk cId="0" sldId="257"/>
            <ac:spMk id="112" creationId="{00000000-0000-0000-0000-000000000000}"/>
          </ac:spMkLst>
        </pc:spChg>
        <pc:spChg chg="add del">
          <ac:chgData name="Manimbo, Bethany" userId="270b8969-b661-4160-a084-4455de5c6821" providerId="ADAL" clId="{ECD4B61F-7A44-4DEA-8470-84371B7C1977}" dt="2022-05-20T14:17:47.113" v="2138" actId="478"/>
          <ac:spMkLst>
            <pc:docMk/>
            <pc:sldMk cId="0" sldId="257"/>
            <ac:spMk id="113" creationId="{00000000-0000-0000-0000-000000000000}"/>
          </ac:spMkLst>
        </pc:spChg>
      </pc:sldChg>
      <pc:sldChg chg="del">
        <pc:chgData name="Manimbo, Bethany" userId="270b8969-b661-4160-a084-4455de5c6821" providerId="ADAL" clId="{ECD4B61F-7A44-4DEA-8470-84371B7C1977}" dt="2022-05-20T01:44:29.357" v="1298" actId="2696"/>
        <pc:sldMkLst>
          <pc:docMk/>
          <pc:sldMk cId="0" sldId="258"/>
        </pc:sldMkLst>
      </pc:sldChg>
      <pc:sldChg chg="modSp del mod">
        <pc:chgData name="Manimbo, Bethany" userId="270b8969-b661-4160-a084-4455de5c6821" providerId="ADAL" clId="{ECD4B61F-7A44-4DEA-8470-84371B7C1977}" dt="2022-05-20T14:19:37.337" v="2203" actId="2696"/>
        <pc:sldMkLst>
          <pc:docMk/>
          <pc:sldMk cId="694190650" sldId="259"/>
        </pc:sldMkLst>
        <pc:spChg chg="mod">
          <ac:chgData name="Manimbo, Bethany" userId="270b8969-b661-4160-a084-4455de5c6821" providerId="ADAL" clId="{ECD4B61F-7A44-4DEA-8470-84371B7C1977}" dt="2022-05-20T14:18:09.050" v="2194" actId="20577"/>
          <ac:spMkLst>
            <pc:docMk/>
            <pc:sldMk cId="694190650" sldId="259"/>
            <ac:spMk id="128" creationId="{00000000-0000-0000-0000-000000000000}"/>
          </ac:spMkLst>
        </pc:spChg>
      </pc:sldChg>
      <pc:sldChg chg="modSp mod ord">
        <pc:chgData name="Manimbo, Bethany" userId="270b8969-b661-4160-a084-4455de5c6821" providerId="ADAL" clId="{ECD4B61F-7A44-4DEA-8470-84371B7C1977}" dt="2022-05-22T18:31:32.154" v="3297"/>
        <pc:sldMkLst>
          <pc:docMk/>
          <pc:sldMk cId="0" sldId="260"/>
        </pc:sldMkLst>
        <pc:spChg chg="mod">
          <ac:chgData name="Manimbo, Bethany" userId="270b8969-b661-4160-a084-4455de5c6821" providerId="ADAL" clId="{ECD4B61F-7A44-4DEA-8470-84371B7C1977}" dt="2022-05-20T14:43:46.885" v="2476" actId="255"/>
          <ac:spMkLst>
            <pc:docMk/>
            <pc:sldMk cId="0" sldId="260"/>
            <ac:spMk id="135" creationId="{00000000-0000-0000-0000-000000000000}"/>
          </ac:spMkLst>
        </pc:spChg>
        <pc:picChg chg="mod">
          <ac:chgData name="Manimbo, Bethany" userId="270b8969-b661-4160-a084-4455de5c6821" providerId="ADAL" clId="{ECD4B61F-7A44-4DEA-8470-84371B7C1977}" dt="2022-05-20T14:43:17.592" v="2452" actId="14826"/>
          <ac:picMkLst>
            <pc:docMk/>
            <pc:sldMk cId="0" sldId="260"/>
            <ac:picMk id="137" creationId="{00000000-0000-0000-0000-000000000000}"/>
          </ac:picMkLst>
        </pc:picChg>
      </pc:sldChg>
      <pc:sldChg chg="del">
        <pc:chgData name="Manimbo, Bethany" userId="270b8969-b661-4160-a084-4455de5c6821" providerId="ADAL" clId="{ECD4B61F-7A44-4DEA-8470-84371B7C1977}" dt="2022-05-22T18:35:39.390" v="3354" actId="2696"/>
        <pc:sldMkLst>
          <pc:docMk/>
          <pc:sldMk cId="0" sldId="261"/>
        </pc:sldMkLst>
      </pc:sldChg>
      <pc:sldChg chg="modSp del mod ord">
        <pc:chgData name="Manimbo, Bethany" userId="270b8969-b661-4160-a084-4455de5c6821" providerId="ADAL" clId="{ECD4B61F-7A44-4DEA-8470-84371B7C1977}" dt="2022-05-22T18:19:58.689" v="3065" actId="2696"/>
        <pc:sldMkLst>
          <pc:docMk/>
          <pc:sldMk cId="0" sldId="262"/>
        </pc:sldMkLst>
        <pc:spChg chg="mod">
          <ac:chgData name="Manimbo, Bethany" userId="270b8969-b661-4160-a084-4455de5c6821" providerId="ADAL" clId="{ECD4B61F-7A44-4DEA-8470-84371B7C1977}" dt="2022-05-20T01:38:59.770" v="1244" actId="20577"/>
          <ac:spMkLst>
            <pc:docMk/>
            <pc:sldMk cId="0" sldId="262"/>
            <ac:spMk id="15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31:44.093" v="2324" actId="20577"/>
          <ac:spMkLst>
            <pc:docMk/>
            <pc:sldMk cId="0" sldId="262"/>
            <ac:spMk id="151" creationId="{00000000-0000-0000-0000-000000000000}"/>
          </ac:spMkLst>
        </pc:spChg>
      </pc:sldChg>
      <pc:sldChg chg="del">
        <pc:chgData name="Manimbo, Bethany" userId="270b8969-b661-4160-a084-4455de5c6821" providerId="ADAL" clId="{ECD4B61F-7A44-4DEA-8470-84371B7C1977}" dt="2022-05-22T18:29:19.601" v="3165" actId="2696"/>
        <pc:sldMkLst>
          <pc:docMk/>
          <pc:sldMk cId="0" sldId="263"/>
        </pc:sldMkLst>
      </pc:sldChg>
      <pc:sldChg chg="del">
        <pc:chgData name="Manimbo, Bethany" userId="270b8969-b661-4160-a084-4455de5c6821" providerId="ADAL" clId="{ECD4B61F-7A44-4DEA-8470-84371B7C1977}" dt="2022-05-20T14:19:49.910" v="2207" actId="47"/>
        <pc:sldMkLst>
          <pc:docMk/>
          <pc:sldMk cId="0" sldId="264"/>
        </pc:sldMkLst>
      </pc:sldChg>
      <pc:sldChg chg="addSp delSp modSp del mod ord">
        <pc:chgData name="Manimbo, Bethany" userId="270b8969-b661-4160-a084-4455de5c6821" providerId="ADAL" clId="{ECD4B61F-7A44-4DEA-8470-84371B7C1977}" dt="2022-05-22T18:46:50.360" v="3944" actId="2696"/>
        <pc:sldMkLst>
          <pc:docMk/>
          <pc:sldMk cId="0" sldId="265"/>
        </pc:sldMkLst>
        <pc:spChg chg="add del mod">
          <ac:chgData name="Manimbo, Bethany" userId="270b8969-b661-4160-a084-4455de5c6821" providerId="ADAL" clId="{ECD4B61F-7A44-4DEA-8470-84371B7C1977}" dt="2022-05-22T18:30:12.462" v="3290" actId="478"/>
          <ac:spMkLst>
            <pc:docMk/>
            <pc:sldMk cId="0" sldId="265"/>
            <ac:spMk id="7" creationId="{184A913E-D72B-469C-A90B-88C1EF37F7D6}"/>
          </ac:spMkLst>
        </pc:spChg>
        <pc:spChg chg="mod">
          <ac:chgData name="Manimbo, Bethany" userId="270b8969-b661-4160-a084-4455de5c6821" providerId="ADAL" clId="{ECD4B61F-7A44-4DEA-8470-84371B7C1977}" dt="2022-05-22T18:29:34.993" v="3193" actId="20577"/>
          <ac:spMkLst>
            <pc:docMk/>
            <pc:sldMk cId="0" sldId="265"/>
            <ac:spMk id="188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2T18:30:00.307" v="3287" actId="20577"/>
          <ac:spMkLst>
            <pc:docMk/>
            <pc:sldMk cId="0" sldId="265"/>
            <ac:spMk id="189" creationId="{00000000-0000-0000-0000-000000000000}"/>
          </ac:spMkLst>
        </pc:spChg>
      </pc:sldChg>
      <pc:sldChg chg="addSp delSp modSp mod ord">
        <pc:chgData name="Manimbo, Bethany" userId="270b8969-b661-4160-a084-4455de5c6821" providerId="ADAL" clId="{ECD4B61F-7A44-4DEA-8470-84371B7C1977}" dt="2022-05-22T18:46:40.436" v="3943" actId="20577"/>
        <pc:sldMkLst>
          <pc:docMk/>
          <pc:sldMk cId="0" sldId="266"/>
        </pc:sldMkLst>
        <pc:spChg chg="add del mod">
          <ac:chgData name="Manimbo, Bethany" userId="270b8969-b661-4160-a084-4455de5c6821" providerId="ADAL" clId="{ECD4B61F-7A44-4DEA-8470-84371B7C1977}" dt="2022-05-22T18:45:39.032" v="3892"/>
          <ac:spMkLst>
            <pc:docMk/>
            <pc:sldMk cId="0" sldId="266"/>
            <ac:spMk id="4" creationId="{F9472DA8-85EB-47BE-8A8B-D86D5C7708B9}"/>
          </ac:spMkLst>
        </pc:spChg>
        <pc:spChg chg="mod">
          <ac:chgData name="Manimbo, Bethany" userId="270b8969-b661-4160-a084-4455de5c6821" providerId="ADAL" clId="{ECD4B61F-7A44-4DEA-8470-84371B7C1977}" dt="2022-05-22T18:46:40.436" v="3943" actId="20577"/>
          <ac:spMkLst>
            <pc:docMk/>
            <pc:sldMk cId="0" sldId="266"/>
            <ac:spMk id="196" creationId="{00000000-0000-0000-0000-000000000000}"/>
          </ac:spMkLst>
        </pc:spChg>
      </pc:sldChg>
      <pc:sldChg chg="del">
        <pc:chgData name="Manimbo, Bethany" userId="270b8969-b661-4160-a084-4455de5c6821" providerId="ADAL" clId="{ECD4B61F-7A44-4DEA-8470-84371B7C1977}" dt="2022-05-22T18:28:18.062" v="3155" actId="2696"/>
        <pc:sldMkLst>
          <pc:docMk/>
          <pc:sldMk cId="0" sldId="267"/>
        </pc:sldMkLst>
      </pc:sldChg>
      <pc:sldChg chg="del">
        <pc:chgData name="Manimbo, Bethany" userId="270b8969-b661-4160-a084-4455de5c6821" providerId="ADAL" clId="{ECD4B61F-7A44-4DEA-8470-84371B7C1977}" dt="2022-05-22T18:28:21.088" v="3156" actId="2696"/>
        <pc:sldMkLst>
          <pc:docMk/>
          <pc:sldMk cId="0" sldId="268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69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70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71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72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73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74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75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76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77"/>
        </pc:sldMkLst>
      </pc:sldChg>
      <pc:sldChg chg="del ord">
        <pc:chgData name="Manimbo, Bethany" userId="270b8969-b661-4160-a084-4455de5c6821" providerId="ADAL" clId="{ECD4B61F-7A44-4DEA-8470-84371B7C1977}" dt="2022-05-22T18:29:15.403" v="3164" actId="2696"/>
        <pc:sldMkLst>
          <pc:docMk/>
          <pc:sldMk cId="0" sldId="278"/>
        </pc:sldMkLst>
      </pc:sldChg>
      <pc:sldChg chg="modSp mod ord">
        <pc:chgData name="Manimbo, Bethany" userId="270b8969-b661-4160-a084-4455de5c6821" providerId="ADAL" clId="{ECD4B61F-7A44-4DEA-8470-84371B7C1977}" dt="2022-05-22T18:46:57.086" v="3946"/>
        <pc:sldMkLst>
          <pc:docMk/>
          <pc:sldMk cId="0" sldId="279"/>
        </pc:sldMkLst>
        <pc:spChg chg="mod">
          <ac:chgData name="Manimbo, Bethany" userId="270b8969-b661-4160-a084-4455de5c6821" providerId="ADAL" clId="{ECD4B61F-7A44-4DEA-8470-84371B7C1977}" dt="2022-05-20T01:41:11.142" v="1295" actId="20577"/>
          <ac:spMkLst>
            <pc:docMk/>
            <pc:sldMk cId="0" sldId="279"/>
            <ac:spMk id="378" creationId="{00000000-0000-0000-0000-000000000000}"/>
          </ac:spMkLst>
        </pc:spChg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0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1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2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3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4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5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6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7"/>
        </pc:sldMkLst>
      </pc:sldChg>
      <pc:sldChg chg="addSp delSp modSp mod ord">
        <pc:chgData name="Manimbo, Bethany" userId="270b8969-b661-4160-a084-4455de5c6821" providerId="ADAL" clId="{ECD4B61F-7A44-4DEA-8470-84371B7C1977}" dt="2022-05-20T18:55:50.632" v="3064" actId="1076"/>
        <pc:sldMkLst>
          <pc:docMk/>
          <pc:sldMk cId="0" sldId="288"/>
        </pc:sldMkLst>
        <pc:spChg chg="add del mod modCrop">
          <ac:chgData name="Manimbo, Bethany" userId="270b8969-b661-4160-a084-4455de5c6821" providerId="ADAL" clId="{ECD4B61F-7A44-4DEA-8470-84371B7C1977}" dt="2022-05-20T18:20:55.222" v="2910" actId="478"/>
          <ac:spMkLst>
            <pc:docMk/>
            <pc:sldMk cId="0" sldId="288"/>
            <ac:spMk id="4" creationId="{8AF68E7C-2DC8-47F8-91D1-C81A00375045}"/>
          </ac:spMkLst>
        </pc:spChg>
        <pc:spChg chg="add mod modCrop">
          <ac:chgData name="Manimbo, Bethany" userId="270b8969-b661-4160-a084-4455de5c6821" providerId="ADAL" clId="{ECD4B61F-7A44-4DEA-8470-84371B7C1977}" dt="2022-05-20T18:23:02.164" v="2974" actId="1076"/>
          <ac:spMkLst>
            <pc:docMk/>
            <pc:sldMk cId="0" sldId="288"/>
            <ac:spMk id="5" creationId="{BB50F00D-10D2-4221-8ABD-EB52269417E4}"/>
          </ac:spMkLst>
        </pc:spChg>
        <pc:spChg chg="mod">
          <ac:chgData name="Manimbo, Bethany" userId="270b8969-b661-4160-a084-4455de5c6821" providerId="ADAL" clId="{ECD4B61F-7A44-4DEA-8470-84371B7C1977}" dt="2022-05-20T16:17:52.131" v="2807" actId="20577"/>
          <ac:spMkLst>
            <pc:docMk/>
            <pc:sldMk cId="0" sldId="288"/>
            <ac:spMk id="565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8:55:50.632" v="3064" actId="1076"/>
          <ac:spMkLst>
            <pc:docMk/>
            <pc:sldMk cId="0" sldId="288"/>
            <ac:spMk id="568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8:13:10.759" v="2878" actId="1076"/>
          <ac:spMkLst>
            <pc:docMk/>
            <pc:sldMk cId="0" sldId="288"/>
            <ac:spMk id="570" creationId="{00000000-0000-0000-0000-000000000000}"/>
          </ac:spMkLst>
        </pc:spChg>
        <pc:spChg chg="del mod">
          <ac:chgData name="Manimbo, Bethany" userId="270b8969-b661-4160-a084-4455de5c6821" providerId="ADAL" clId="{ECD4B61F-7A44-4DEA-8470-84371B7C1977}" dt="2022-05-20T16:25:17.613" v="2810" actId="478"/>
          <ac:spMkLst>
            <pc:docMk/>
            <pc:sldMk cId="0" sldId="288"/>
            <ac:spMk id="572" creationId="{00000000-0000-0000-0000-000000000000}"/>
          </ac:spMkLst>
        </pc:spChg>
        <pc:spChg chg="del">
          <ac:chgData name="Manimbo, Bethany" userId="270b8969-b661-4160-a084-4455de5c6821" providerId="ADAL" clId="{ECD4B61F-7A44-4DEA-8470-84371B7C1977}" dt="2022-05-20T01:51:26.238" v="1525" actId="478"/>
          <ac:spMkLst>
            <pc:docMk/>
            <pc:sldMk cId="0" sldId="288"/>
            <ac:spMk id="574" creationId="{00000000-0000-0000-0000-000000000000}"/>
          </ac:spMkLst>
        </pc:spChg>
        <pc:picChg chg="add del mod">
          <ac:chgData name="Manimbo, Bethany" userId="270b8969-b661-4160-a084-4455de5c6821" providerId="ADAL" clId="{ECD4B61F-7A44-4DEA-8470-84371B7C1977}" dt="2022-05-20T18:11:26.251" v="2853" actId="478"/>
          <ac:picMkLst>
            <pc:docMk/>
            <pc:sldMk cId="0" sldId="288"/>
            <ac:picMk id="3" creationId="{718896B2-F783-40E0-9DF7-1F2229D3B7FE}"/>
          </ac:picMkLst>
        </pc:picChg>
        <pc:picChg chg="add del mod">
          <ac:chgData name="Manimbo, Bethany" userId="270b8969-b661-4160-a084-4455de5c6821" providerId="ADAL" clId="{ECD4B61F-7A44-4DEA-8470-84371B7C1977}" dt="2022-05-20T18:22:10.653" v="2956" actId="931"/>
          <ac:picMkLst>
            <pc:docMk/>
            <pc:sldMk cId="0" sldId="288"/>
            <ac:picMk id="7" creationId="{BF1531BF-D04B-44D3-A75F-2BADF20A6F18}"/>
          </ac:picMkLst>
        </pc:picChg>
        <pc:picChg chg="mod ord">
          <ac:chgData name="Manimbo, Bethany" userId="270b8969-b661-4160-a084-4455de5c6821" providerId="ADAL" clId="{ECD4B61F-7A44-4DEA-8470-84371B7C1977}" dt="2022-05-20T18:13:01.854" v="2877" actId="1076"/>
          <ac:picMkLst>
            <pc:docMk/>
            <pc:sldMk cId="0" sldId="288"/>
            <ac:picMk id="567" creationId="{00000000-0000-0000-0000-000000000000}"/>
          </ac:picMkLst>
        </pc:picChg>
        <pc:picChg chg="del mod">
          <ac:chgData name="Manimbo, Bethany" userId="270b8969-b661-4160-a084-4455de5c6821" providerId="ADAL" clId="{ECD4B61F-7A44-4DEA-8470-84371B7C1977}" dt="2022-05-20T18:11:14.390" v="2849" actId="478"/>
          <ac:picMkLst>
            <pc:docMk/>
            <pc:sldMk cId="0" sldId="288"/>
            <ac:picMk id="569" creationId="{00000000-0000-0000-0000-000000000000}"/>
          </ac:picMkLst>
        </pc:picChg>
        <pc:picChg chg="del mod">
          <ac:chgData name="Manimbo, Bethany" userId="270b8969-b661-4160-a084-4455de5c6821" providerId="ADAL" clId="{ECD4B61F-7A44-4DEA-8470-84371B7C1977}" dt="2022-05-20T16:25:14.907" v="2809" actId="478"/>
          <ac:picMkLst>
            <pc:docMk/>
            <pc:sldMk cId="0" sldId="288"/>
            <ac:picMk id="571" creationId="{00000000-0000-0000-0000-000000000000}"/>
          </ac:picMkLst>
        </pc:picChg>
        <pc:picChg chg="del mod">
          <ac:chgData name="Manimbo, Bethany" userId="270b8969-b661-4160-a084-4455de5c6821" providerId="ADAL" clId="{ECD4B61F-7A44-4DEA-8470-84371B7C1977}" dt="2022-05-20T01:51:21.891" v="1524" actId="478"/>
          <ac:picMkLst>
            <pc:docMk/>
            <pc:sldMk cId="0" sldId="288"/>
            <ac:picMk id="573" creationId="{00000000-0000-0000-0000-000000000000}"/>
          </ac:picMkLst>
        </pc:picChg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89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90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91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92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93"/>
        </pc:sldMkLst>
      </pc:sldChg>
      <pc:sldChg chg="del">
        <pc:chgData name="Manimbo, Bethany" userId="270b8969-b661-4160-a084-4455de5c6821" providerId="ADAL" clId="{ECD4B61F-7A44-4DEA-8470-84371B7C1977}" dt="2022-05-22T18:28:12.618" v="3154" actId="47"/>
        <pc:sldMkLst>
          <pc:docMk/>
          <pc:sldMk cId="0" sldId="294"/>
        </pc:sldMkLst>
      </pc:sldChg>
      <pc:sldChg chg="del">
        <pc:chgData name="Manimbo, Bethany" userId="270b8969-b661-4160-a084-4455de5c6821" providerId="ADAL" clId="{ECD4B61F-7A44-4DEA-8470-84371B7C1977}" dt="2022-05-20T01:39:57.873" v="1247" actId="2696"/>
        <pc:sldMkLst>
          <pc:docMk/>
          <pc:sldMk cId="847399591" sldId="295"/>
        </pc:sldMkLst>
      </pc:sldChg>
      <pc:sldChg chg="del">
        <pc:chgData name="Manimbo, Bethany" userId="270b8969-b661-4160-a084-4455de5c6821" providerId="ADAL" clId="{ECD4B61F-7A44-4DEA-8470-84371B7C1977}" dt="2022-05-20T14:19:50.647" v="2208" actId="47"/>
        <pc:sldMkLst>
          <pc:docMk/>
          <pc:sldMk cId="3489563299" sldId="301"/>
        </pc:sldMkLst>
      </pc:sldChg>
      <pc:sldChg chg="del">
        <pc:chgData name="Manimbo, Bethany" userId="270b8969-b661-4160-a084-4455de5c6821" providerId="ADAL" clId="{ECD4B61F-7A44-4DEA-8470-84371B7C1977}" dt="2022-05-20T14:19:48.962" v="2206" actId="47"/>
        <pc:sldMkLst>
          <pc:docMk/>
          <pc:sldMk cId="3196479752" sldId="302"/>
        </pc:sldMkLst>
      </pc:sldChg>
      <pc:sldChg chg="addSp delSp modSp mod">
        <pc:chgData name="Manimbo, Bethany" userId="270b8969-b661-4160-a084-4455de5c6821" providerId="ADAL" clId="{ECD4B61F-7A44-4DEA-8470-84371B7C1977}" dt="2022-05-22T18:31:53.907" v="3329" actId="1076"/>
        <pc:sldMkLst>
          <pc:docMk/>
          <pc:sldMk cId="366206719" sldId="303"/>
        </pc:sldMkLst>
        <pc:spChg chg="add mod">
          <ac:chgData name="Manimbo, Bethany" userId="270b8969-b661-4160-a084-4455de5c6821" providerId="ADAL" clId="{ECD4B61F-7A44-4DEA-8470-84371B7C1977}" dt="2022-05-20T18:26:37.023" v="3034" actId="20577"/>
          <ac:spMkLst>
            <pc:docMk/>
            <pc:sldMk cId="366206719" sldId="303"/>
            <ac:spMk id="10" creationId="{DF0B1D89-CF33-44B1-95F5-66DB5CA9E3BE}"/>
          </ac:spMkLst>
        </pc:spChg>
        <pc:spChg chg="add mod">
          <ac:chgData name="Manimbo, Bethany" userId="270b8969-b661-4160-a084-4455de5c6821" providerId="ADAL" clId="{ECD4B61F-7A44-4DEA-8470-84371B7C1977}" dt="2022-05-20T18:32:18.780" v="3042" actId="313"/>
          <ac:spMkLst>
            <pc:docMk/>
            <pc:sldMk cId="366206719" sldId="303"/>
            <ac:spMk id="12" creationId="{AE0E5B6C-9C13-496E-B06D-D56840653A71}"/>
          </ac:spMkLst>
        </pc:spChg>
        <pc:spChg chg="add mod">
          <ac:chgData name="Manimbo, Bethany" userId="270b8969-b661-4160-a084-4455de5c6821" providerId="ADAL" clId="{ECD4B61F-7A44-4DEA-8470-84371B7C1977}" dt="2022-05-20T14:28:31.849" v="2300" actId="1076"/>
          <ac:spMkLst>
            <pc:docMk/>
            <pc:sldMk cId="366206719" sldId="303"/>
            <ac:spMk id="14" creationId="{35D00CFD-C665-4F68-8FCD-28A2D1D34100}"/>
          </ac:spMkLst>
        </pc:spChg>
        <pc:spChg chg="mod">
          <ac:chgData name="Manimbo, Bethany" userId="270b8969-b661-4160-a084-4455de5c6821" providerId="ADAL" clId="{ECD4B61F-7A44-4DEA-8470-84371B7C1977}" dt="2022-05-22T18:31:53.907" v="3329" actId="1076"/>
          <ac:spMkLst>
            <pc:docMk/>
            <pc:sldMk cId="366206719" sldId="303"/>
            <ac:spMk id="565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27:41.947" v="2285" actId="1076"/>
          <ac:spMkLst>
            <pc:docMk/>
            <pc:sldMk cId="366206719" sldId="303"/>
            <ac:spMk id="568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28:54.409" v="2302" actId="1076"/>
          <ac:spMkLst>
            <pc:docMk/>
            <pc:sldMk cId="366206719" sldId="303"/>
            <ac:spMk id="57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28:27.432" v="2299" actId="1076"/>
          <ac:spMkLst>
            <pc:docMk/>
            <pc:sldMk cId="366206719" sldId="303"/>
            <ac:spMk id="572" creationId="{00000000-0000-0000-0000-000000000000}"/>
          </ac:spMkLst>
        </pc:spChg>
        <pc:spChg chg="del">
          <ac:chgData name="Manimbo, Bethany" userId="270b8969-b661-4160-a084-4455de5c6821" providerId="ADAL" clId="{ECD4B61F-7A44-4DEA-8470-84371B7C1977}" dt="2022-05-20T01:58:39.133" v="1835" actId="478"/>
          <ac:spMkLst>
            <pc:docMk/>
            <pc:sldMk cId="366206719" sldId="303"/>
            <ac:spMk id="574" creationId="{00000000-0000-0000-0000-000000000000}"/>
          </ac:spMkLst>
        </pc:spChg>
        <pc:picChg chg="add mod modCrop">
          <ac:chgData name="Manimbo, Bethany" userId="270b8969-b661-4160-a084-4455de5c6821" providerId="ADAL" clId="{ECD4B61F-7A44-4DEA-8470-84371B7C1977}" dt="2022-05-20T18:26:53.509" v="3038" actId="18131"/>
          <ac:picMkLst>
            <pc:docMk/>
            <pc:sldMk cId="366206719" sldId="303"/>
            <ac:picMk id="15" creationId="{26A57C3A-BF8A-4D12-88A1-213E228B986A}"/>
          </ac:picMkLst>
        </pc:picChg>
        <pc:picChg chg="mod">
          <ac:chgData name="Manimbo, Bethany" userId="270b8969-b661-4160-a084-4455de5c6821" providerId="ADAL" clId="{ECD4B61F-7A44-4DEA-8470-84371B7C1977}" dt="2022-05-20T14:27:45.318" v="2286" actId="1076"/>
          <ac:picMkLst>
            <pc:docMk/>
            <pc:sldMk cId="366206719" sldId="303"/>
            <ac:picMk id="567" creationId="{00000000-0000-0000-0000-000000000000}"/>
          </ac:picMkLst>
        </pc:picChg>
        <pc:picChg chg="mod modCrop">
          <ac:chgData name="Manimbo, Bethany" userId="270b8969-b661-4160-a084-4455de5c6821" providerId="ADAL" clId="{ECD4B61F-7A44-4DEA-8470-84371B7C1977}" dt="2022-05-20T18:27:03.204" v="3040" actId="18131"/>
          <ac:picMkLst>
            <pc:docMk/>
            <pc:sldMk cId="366206719" sldId="303"/>
            <ac:picMk id="569" creationId="{00000000-0000-0000-0000-000000000000}"/>
          </ac:picMkLst>
        </pc:picChg>
        <pc:picChg chg="del mod">
          <ac:chgData name="Manimbo, Bethany" userId="270b8969-b661-4160-a084-4455de5c6821" providerId="ADAL" clId="{ECD4B61F-7A44-4DEA-8470-84371B7C1977}" dt="2022-05-20T14:23:56.377" v="2242" actId="478"/>
          <ac:picMkLst>
            <pc:docMk/>
            <pc:sldMk cId="366206719" sldId="303"/>
            <ac:picMk id="571" creationId="{00000000-0000-0000-0000-000000000000}"/>
          </ac:picMkLst>
        </pc:picChg>
        <pc:picChg chg="del">
          <ac:chgData name="Manimbo, Bethany" userId="270b8969-b661-4160-a084-4455de5c6821" providerId="ADAL" clId="{ECD4B61F-7A44-4DEA-8470-84371B7C1977}" dt="2022-05-20T01:58:35.723" v="1834" actId="478"/>
          <ac:picMkLst>
            <pc:docMk/>
            <pc:sldMk cId="366206719" sldId="303"/>
            <ac:picMk id="573" creationId="{00000000-0000-0000-0000-000000000000}"/>
          </ac:picMkLst>
        </pc:picChg>
      </pc:sldChg>
      <pc:sldChg chg="del">
        <pc:chgData name="Manimbo, Bethany" userId="270b8969-b661-4160-a084-4455de5c6821" providerId="ADAL" clId="{ECD4B61F-7A44-4DEA-8470-84371B7C1977}" dt="2022-05-20T02:05:09.440" v="2135" actId="2696"/>
        <pc:sldMkLst>
          <pc:docMk/>
          <pc:sldMk cId="992028672" sldId="304"/>
        </pc:sldMkLst>
      </pc:sldChg>
      <pc:sldChg chg="del">
        <pc:chgData name="Manimbo, Bethany" userId="270b8969-b661-4160-a084-4455de5c6821" providerId="ADAL" clId="{ECD4B61F-7A44-4DEA-8470-84371B7C1977}" dt="2022-05-20T02:04:55.900" v="2134" actId="2696"/>
        <pc:sldMkLst>
          <pc:docMk/>
          <pc:sldMk cId="1306903691" sldId="305"/>
        </pc:sldMkLst>
      </pc:sldChg>
      <pc:sldChg chg="modNotes">
        <pc:chgData name="Manimbo, Bethany" userId="270b8969-b661-4160-a084-4455de5c6821" providerId="ADAL" clId="{ECD4B61F-7A44-4DEA-8470-84371B7C1977}" dt="2022-05-18T17:30:00.106" v="1"/>
        <pc:sldMkLst>
          <pc:docMk/>
          <pc:sldMk cId="929567320" sldId="308"/>
        </pc:sldMkLst>
      </pc:sldChg>
      <pc:sldChg chg="modNotes">
        <pc:chgData name="Manimbo, Bethany" userId="270b8969-b661-4160-a084-4455de5c6821" providerId="ADAL" clId="{ECD4B61F-7A44-4DEA-8470-84371B7C1977}" dt="2022-05-18T17:30:00.106" v="1"/>
        <pc:sldMkLst>
          <pc:docMk/>
          <pc:sldMk cId="2932666706" sldId="312"/>
        </pc:sldMkLst>
      </pc:sldChg>
      <pc:sldChg chg="modSp add mod ord">
        <pc:chgData name="Manimbo, Bethany" userId="270b8969-b661-4160-a084-4455de5c6821" providerId="ADAL" clId="{ECD4B61F-7A44-4DEA-8470-84371B7C1977}" dt="2022-05-20T14:19:40.968" v="2205"/>
        <pc:sldMkLst>
          <pc:docMk/>
          <pc:sldMk cId="60380836" sldId="317"/>
        </pc:sldMkLst>
        <pc:spChg chg="mod">
          <ac:chgData name="Manimbo, Bethany" userId="270b8969-b661-4160-a084-4455de5c6821" providerId="ADAL" clId="{ECD4B61F-7A44-4DEA-8470-84371B7C1977}" dt="2022-05-19T14:08:26.957" v="65" actId="20577"/>
          <ac:spMkLst>
            <pc:docMk/>
            <pc:sldMk cId="60380836" sldId="317"/>
            <ac:spMk id="128" creationId="{00000000-0000-0000-0000-000000000000}"/>
          </ac:spMkLst>
        </pc:spChg>
      </pc:sldChg>
      <pc:sldChg chg="del">
        <pc:chgData name="Manimbo, Bethany" userId="270b8969-b661-4160-a084-4455de5c6821" providerId="ADAL" clId="{ECD4B61F-7A44-4DEA-8470-84371B7C1977}" dt="2022-05-19T17:15:10.753" v="219" actId="2696"/>
        <pc:sldMkLst>
          <pc:docMk/>
          <pc:sldMk cId="1351501216" sldId="318"/>
        </pc:sldMkLst>
      </pc:sldChg>
      <pc:sldChg chg="modSp add del mod">
        <pc:chgData name="Manimbo, Bethany" userId="270b8969-b661-4160-a084-4455de5c6821" providerId="ADAL" clId="{ECD4B61F-7A44-4DEA-8470-84371B7C1977}" dt="2022-05-19T14:07:47.705" v="13"/>
        <pc:sldMkLst>
          <pc:docMk/>
          <pc:sldMk cId="2558046000" sldId="318"/>
        </pc:sldMkLst>
        <pc:spChg chg="mod">
          <ac:chgData name="Manimbo, Bethany" userId="270b8969-b661-4160-a084-4455de5c6821" providerId="ADAL" clId="{ECD4B61F-7A44-4DEA-8470-84371B7C1977}" dt="2022-05-19T14:07:47.004" v="12" actId="20577"/>
          <ac:spMkLst>
            <pc:docMk/>
            <pc:sldMk cId="2558046000" sldId="318"/>
            <ac:spMk id="13" creationId="{BE88DEE1-00C1-4A67-893D-46148E07A002}"/>
          </ac:spMkLst>
        </pc:spChg>
      </pc:sldChg>
      <pc:sldChg chg="add del">
        <pc:chgData name="Manimbo, Bethany" userId="270b8969-b661-4160-a084-4455de5c6821" providerId="ADAL" clId="{ECD4B61F-7A44-4DEA-8470-84371B7C1977}" dt="2022-05-19T14:07:47.705" v="13"/>
        <pc:sldMkLst>
          <pc:docMk/>
          <pc:sldMk cId="1351501216" sldId="319"/>
        </pc:sldMkLst>
      </pc:sldChg>
      <pc:sldChg chg="modSp add mod ord">
        <pc:chgData name="Manimbo, Bethany" userId="270b8969-b661-4160-a084-4455de5c6821" providerId="ADAL" clId="{ECD4B61F-7A44-4DEA-8470-84371B7C1977}" dt="2022-05-23T15:47:49.744" v="4403" actId="20577"/>
        <pc:sldMkLst>
          <pc:docMk/>
          <pc:sldMk cId="3978521741" sldId="319"/>
        </pc:sldMkLst>
        <pc:spChg chg="mod">
          <ac:chgData name="Manimbo, Bethany" userId="270b8969-b661-4160-a084-4455de5c6821" providerId="ADAL" clId="{ECD4B61F-7A44-4DEA-8470-84371B7C1977}" dt="2022-05-19T14:11:24.724" v="122" actId="255"/>
          <ac:spMkLst>
            <pc:docMk/>
            <pc:sldMk cId="3978521741" sldId="319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3T15:47:49.744" v="4403" actId="20577"/>
          <ac:spMkLst>
            <pc:docMk/>
            <pc:sldMk cId="3978521741" sldId="319"/>
            <ac:spMk id="112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19T14:10:07.603" v="69" actId="20577"/>
          <ac:spMkLst>
            <pc:docMk/>
            <pc:sldMk cId="3978521741" sldId="319"/>
            <ac:spMk id="113" creationId="{00000000-0000-0000-0000-000000000000}"/>
          </ac:spMkLst>
        </pc:spChg>
      </pc:sldChg>
      <pc:sldChg chg="add del">
        <pc:chgData name="Manimbo, Bethany" userId="270b8969-b661-4160-a084-4455de5c6821" providerId="ADAL" clId="{ECD4B61F-7A44-4DEA-8470-84371B7C1977}" dt="2022-05-19T14:07:47.705" v="13"/>
        <pc:sldMkLst>
          <pc:docMk/>
          <pc:sldMk cId="1187762380" sldId="323"/>
        </pc:sldMkLst>
      </pc:sldChg>
      <pc:sldChg chg="add">
        <pc:chgData name="Manimbo, Bethany" userId="270b8969-b661-4160-a084-4455de5c6821" providerId="ADAL" clId="{ECD4B61F-7A44-4DEA-8470-84371B7C1977}" dt="2022-05-20T14:52:20.304" v="2765"/>
        <pc:sldMkLst>
          <pc:docMk/>
          <pc:sldMk cId="618090806" sldId="336"/>
        </pc:sldMkLst>
      </pc:sldChg>
      <pc:sldChg chg="modSp add mod">
        <pc:chgData name="Manimbo, Bethany" userId="270b8969-b661-4160-a084-4455de5c6821" providerId="ADAL" clId="{ECD4B61F-7A44-4DEA-8470-84371B7C1977}" dt="2022-05-20T14:52:20.373" v="2766" actId="27636"/>
        <pc:sldMkLst>
          <pc:docMk/>
          <pc:sldMk cId="3723319048" sldId="362"/>
        </pc:sldMkLst>
        <pc:spChg chg="mod">
          <ac:chgData name="Manimbo, Bethany" userId="270b8969-b661-4160-a084-4455de5c6821" providerId="ADAL" clId="{ECD4B61F-7A44-4DEA-8470-84371B7C1977}" dt="2022-05-20T14:52:20.373" v="2766" actId="27636"/>
          <ac:spMkLst>
            <pc:docMk/>
            <pc:sldMk cId="3723319048" sldId="362"/>
            <ac:spMk id="14" creationId="{6C241207-70A0-AB14-DAFB-B3E2D9532B1C}"/>
          </ac:spMkLst>
        </pc:spChg>
      </pc:sldChg>
      <pc:sldChg chg="add">
        <pc:chgData name="Manimbo, Bethany" userId="270b8969-b661-4160-a084-4455de5c6821" providerId="ADAL" clId="{ECD4B61F-7A44-4DEA-8470-84371B7C1977}" dt="2022-05-20T14:52:20.304" v="2765"/>
        <pc:sldMkLst>
          <pc:docMk/>
          <pc:sldMk cId="2546786074" sldId="364"/>
        </pc:sldMkLst>
      </pc:sldChg>
      <pc:sldChg chg="add">
        <pc:chgData name="Manimbo, Bethany" userId="270b8969-b661-4160-a084-4455de5c6821" providerId="ADAL" clId="{ECD4B61F-7A44-4DEA-8470-84371B7C1977}" dt="2022-05-20T14:52:20.304" v="2765"/>
        <pc:sldMkLst>
          <pc:docMk/>
          <pc:sldMk cId="1604000868" sldId="370"/>
        </pc:sldMkLst>
      </pc:sldChg>
      <pc:sldChg chg="add">
        <pc:chgData name="Manimbo, Bethany" userId="270b8969-b661-4160-a084-4455de5c6821" providerId="ADAL" clId="{ECD4B61F-7A44-4DEA-8470-84371B7C1977}" dt="2022-05-20T14:52:20.304" v="2765"/>
        <pc:sldMkLst>
          <pc:docMk/>
          <pc:sldMk cId="2782732892" sldId="371"/>
        </pc:sldMkLst>
      </pc:sldChg>
      <pc:sldChg chg="add">
        <pc:chgData name="Manimbo, Bethany" userId="270b8969-b661-4160-a084-4455de5c6821" providerId="ADAL" clId="{ECD4B61F-7A44-4DEA-8470-84371B7C1977}" dt="2022-05-20T14:52:20.304" v="2765"/>
        <pc:sldMkLst>
          <pc:docMk/>
          <pc:sldMk cId="773906577" sldId="372"/>
        </pc:sldMkLst>
      </pc:sldChg>
      <pc:sldChg chg="add">
        <pc:chgData name="Manimbo, Bethany" userId="270b8969-b661-4160-a084-4455de5c6821" providerId="ADAL" clId="{ECD4B61F-7A44-4DEA-8470-84371B7C1977}" dt="2022-05-20T14:52:20.304" v="2765"/>
        <pc:sldMkLst>
          <pc:docMk/>
          <pc:sldMk cId="284349715" sldId="377"/>
        </pc:sldMkLst>
      </pc:sldChg>
      <pc:sldChg chg="add del">
        <pc:chgData name="Manimbo, Bethany" userId="270b8969-b661-4160-a084-4455de5c6821" providerId="ADAL" clId="{ECD4B61F-7A44-4DEA-8470-84371B7C1977}" dt="2022-05-19T14:07:47.705" v="13"/>
        <pc:sldMkLst>
          <pc:docMk/>
          <pc:sldMk cId="3951529847" sldId="426"/>
        </pc:sldMkLst>
      </pc:sldChg>
      <pc:sldChg chg="add del">
        <pc:chgData name="Manimbo, Bethany" userId="270b8969-b661-4160-a084-4455de5c6821" providerId="ADAL" clId="{ECD4B61F-7A44-4DEA-8470-84371B7C1977}" dt="2022-05-19T14:07:47.705" v="13"/>
        <pc:sldMkLst>
          <pc:docMk/>
          <pc:sldMk cId="1241395775" sldId="428"/>
        </pc:sldMkLst>
      </pc:sldChg>
      <pc:sldChg chg="modSp add mod">
        <pc:chgData name="Manimbo, Bethany" userId="270b8969-b661-4160-a084-4455de5c6821" providerId="ADAL" clId="{ECD4B61F-7A44-4DEA-8470-84371B7C1977}" dt="2022-05-19T14:14:29.276" v="166" actId="255"/>
        <pc:sldMkLst>
          <pc:docMk/>
          <pc:sldMk cId="88979266" sldId="429"/>
        </pc:sldMkLst>
        <pc:spChg chg="mod">
          <ac:chgData name="Manimbo, Bethany" userId="270b8969-b661-4160-a084-4455de5c6821" providerId="ADAL" clId="{ECD4B61F-7A44-4DEA-8470-84371B7C1977}" dt="2022-05-19T14:14:00.560" v="163" actId="20577"/>
          <ac:spMkLst>
            <pc:docMk/>
            <pc:sldMk cId="88979266" sldId="429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19T14:14:29.276" v="166" actId="255"/>
          <ac:spMkLst>
            <pc:docMk/>
            <pc:sldMk cId="88979266" sldId="429"/>
            <ac:spMk id="112" creationId="{00000000-0000-0000-0000-000000000000}"/>
          </ac:spMkLst>
        </pc:spChg>
      </pc:sldChg>
      <pc:sldChg chg="add del">
        <pc:chgData name="Manimbo, Bethany" userId="270b8969-b661-4160-a084-4455de5c6821" providerId="ADAL" clId="{ECD4B61F-7A44-4DEA-8470-84371B7C1977}" dt="2022-05-19T14:07:47.705" v="13"/>
        <pc:sldMkLst>
          <pc:docMk/>
          <pc:sldMk cId="3504704285" sldId="429"/>
        </pc:sldMkLst>
      </pc:sldChg>
      <pc:sldChg chg="modSp add mod">
        <pc:chgData name="Manimbo, Bethany" userId="270b8969-b661-4160-a084-4455de5c6821" providerId="ADAL" clId="{ECD4B61F-7A44-4DEA-8470-84371B7C1977}" dt="2022-05-23T15:49:00.650" v="4475" actId="20577"/>
        <pc:sldMkLst>
          <pc:docMk/>
          <pc:sldMk cId="2729907836" sldId="430"/>
        </pc:sldMkLst>
        <pc:spChg chg="mod">
          <ac:chgData name="Manimbo, Bethany" userId="270b8969-b661-4160-a084-4455de5c6821" providerId="ADAL" clId="{ECD4B61F-7A44-4DEA-8470-84371B7C1977}" dt="2022-05-19T14:15:00.944" v="178" actId="20577"/>
          <ac:spMkLst>
            <pc:docMk/>
            <pc:sldMk cId="2729907836" sldId="430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3T15:49:00.650" v="4475" actId="20577"/>
          <ac:spMkLst>
            <pc:docMk/>
            <pc:sldMk cId="2729907836" sldId="430"/>
            <ac:spMk id="112" creationId="{00000000-0000-0000-0000-000000000000}"/>
          </ac:spMkLst>
        </pc:spChg>
      </pc:sldChg>
      <pc:sldChg chg="add del">
        <pc:chgData name="Manimbo, Bethany" userId="270b8969-b661-4160-a084-4455de5c6821" providerId="ADAL" clId="{ECD4B61F-7A44-4DEA-8470-84371B7C1977}" dt="2022-05-19T14:07:47.705" v="13"/>
        <pc:sldMkLst>
          <pc:docMk/>
          <pc:sldMk cId="4044633810" sldId="430"/>
        </pc:sldMkLst>
      </pc:sldChg>
      <pc:sldChg chg="add del">
        <pc:chgData name="Manimbo, Bethany" userId="270b8969-b661-4160-a084-4455de5c6821" providerId="ADAL" clId="{ECD4B61F-7A44-4DEA-8470-84371B7C1977}" dt="2022-05-19T14:07:47.705" v="13"/>
        <pc:sldMkLst>
          <pc:docMk/>
          <pc:sldMk cId="1756005645" sldId="431"/>
        </pc:sldMkLst>
      </pc:sldChg>
      <pc:sldChg chg="modSp add mod">
        <pc:chgData name="Manimbo, Bethany" userId="270b8969-b661-4160-a084-4455de5c6821" providerId="ADAL" clId="{ECD4B61F-7A44-4DEA-8470-84371B7C1977}" dt="2022-05-23T15:49:22.793" v="4477" actId="20577"/>
        <pc:sldMkLst>
          <pc:docMk/>
          <pc:sldMk cId="278635098" sldId="432"/>
        </pc:sldMkLst>
        <pc:spChg chg="mod">
          <ac:chgData name="Manimbo, Bethany" userId="270b8969-b661-4160-a084-4455de5c6821" providerId="ADAL" clId="{ECD4B61F-7A44-4DEA-8470-84371B7C1977}" dt="2022-05-19T14:16:31.079" v="218" actId="20577"/>
          <ac:spMkLst>
            <pc:docMk/>
            <pc:sldMk cId="278635098" sldId="432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3T15:49:22.793" v="4477" actId="20577"/>
          <ac:spMkLst>
            <pc:docMk/>
            <pc:sldMk cId="278635098" sldId="432"/>
            <ac:spMk id="112" creationId="{00000000-0000-0000-0000-000000000000}"/>
          </ac:spMkLst>
        </pc:spChg>
      </pc:sldChg>
      <pc:sldChg chg="new del">
        <pc:chgData name="Manimbo, Bethany" userId="270b8969-b661-4160-a084-4455de5c6821" providerId="ADAL" clId="{ECD4B61F-7A44-4DEA-8470-84371B7C1977}" dt="2022-05-19T17:21:37.854" v="230" actId="680"/>
        <pc:sldMkLst>
          <pc:docMk/>
          <pc:sldMk cId="1342968146" sldId="433"/>
        </pc:sldMkLst>
      </pc:sldChg>
      <pc:sldChg chg="delSp modSp add del mod">
        <pc:chgData name="Manimbo, Bethany" userId="270b8969-b661-4160-a084-4455de5c6821" providerId="ADAL" clId="{ECD4B61F-7A44-4DEA-8470-84371B7C1977}" dt="2022-05-19T17:26:31.297" v="273" actId="1076"/>
        <pc:sldMkLst>
          <pc:docMk/>
          <pc:sldMk cId="1351501216" sldId="433"/>
        </pc:sldMkLst>
        <pc:spChg chg="mod">
          <ac:chgData name="Manimbo, Bethany" userId="270b8969-b661-4160-a084-4455de5c6821" providerId="ADAL" clId="{ECD4B61F-7A44-4DEA-8470-84371B7C1977}" dt="2022-05-19T17:24:36.554" v="249" actId="1076"/>
          <ac:spMkLst>
            <pc:docMk/>
            <pc:sldMk cId="1351501216" sldId="433"/>
            <ac:spMk id="10" creationId="{84E30B14-43CA-4E7D-936F-23507881ADF8}"/>
          </ac:spMkLst>
        </pc:spChg>
        <pc:spChg chg="del">
          <ac:chgData name="Manimbo, Bethany" userId="270b8969-b661-4160-a084-4455de5c6821" providerId="ADAL" clId="{ECD4B61F-7A44-4DEA-8470-84371B7C1977}" dt="2022-05-19T17:22:43.642" v="234" actId="478"/>
          <ac:spMkLst>
            <pc:docMk/>
            <pc:sldMk cId="1351501216" sldId="433"/>
            <ac:spMk id="17" creationId="{A6D7F3A7-E826-483A-9877-87B3A877C04B}"/>
          </ac:spMkLst>
        </pc:spChg>
        <pc:spChg chg="mod">
          <ac:chgData name="Manimbo, Bethany" userId="270b8969-b661-4160-a084-4455de5c6821" providerId="ADAL" clId="{ECD4B61F-7A44-4DEA-8470-84371B7C1977}" dt="2022-05-19T17:26:24.639" v="272" actId="1076"/>
          <ac:spMkLst>
            <pc:docMk/>
            <pc:sldMk cId="1351501216" sldId="433"/>
            <ac:spMk id="21" creationId="{BAC2CE47-9657-4EB3-91A8-788DDDCB8E4C}"/>
          </ac:spMkLst>
        </pc:spChg>
        <pc:spChg chg="mod">
          <ac:chgData name="Manimbo, Bethany" userId="270b8969-b661-4160-a084-4455de5c6821" providerId="ADAL" clId="{ECD4B61F-7A44-4DEA-8470-84371B7C1977}" dt="2022-05-19T17:26:31.297" v="273" actId="1076"/>
          <ac:spMkLst>
            <pc:docMk/>
            <pc:sldMk cId="1351501216" sldId="433"/>
            <ac:spMk id="22" creationId="{9A6B6123-4C33-4AE6-A5E8-9A62C3BEA4C8}"/>
          </ac:spMkLst>
        </pc:spChg>
        <pc:graphicFrameChg chg="mod">
          <ac:chgData name="Manimbo, Bethany" userId="270b8969-b661-4160-a084-4455de5c6821" providerId="ADAL" clId="{ECD4B61F-7A44-4DEA-8470-84371B7C1977}" dt="2022-05-19T17:25:46.700" v="268" actId="1036"/>
          <ac:graphicFrameMkLst>
            <pc:docMk/>
            <pc:sldMk cId="1351501216" sldId="433"/>
            <ac:graphicFrameMk id="18" creationId="{60CBCC89-D9F5-4AA8-A74F-F875C25B85F6}"/>
          </ac:graphicFrameMkLst>
        </pc:graphicFrameChg>
        <pc:picChg chg="mod">
          <ac:chgData name="Manimbo, Bethany" userId="270b8969-b661-4160-a084-4455de5c6821" providerId="ADAL" clId="{ECD4B61F-7A44-4DEA-8470-84371B7C1977}" dt="2022-05-19T17:26:12.166" v="270" actId="1076"/>
          <ac:picMkLst>
            <pc:docMk/>
            <pc:sldMk cId="1351501216" sldId="433"/>
            <ac:picMk id="3" creationId="{3E79294B-FB16-4C9B-B160-B2C6D6BB9B34}"/>
          </ac:picMkLst>
        </pc:picChg>
      </pc:sldChg>
      <pc:sldChg chg="addSp delSp modSp add mod ord">
        <pc:chgData name="Manimbo, Bethany" userId="270b8969-b661-4160-a084-4455de5c6821" providerId="ADAL" clId="{ECD4B61F-7A44-4DEA-8470-84371B7C1977}" dt="2022-05-19T18:12:01.930" v="349"/>
        <pc:sldMkLst>
          <pc:docMk/>
          <pc:sldMk cId="3171183608" sldId="434"/>
        </pc:sldMkLst>
        <pc:spChg chg="mod">
          <ac:chgData name="Manimbo, Bethany" userId="270b8969-b661-4160-a084-4455de5c6821" providerId="ADAL" clId="{ECD4B61F-7A44-4DEA-8470-84371B7C1977}" dt="2022-05-19T18:12:01.930" v="349"/>
          <ac:spMkLst>
            <pc:docMk/>
            <pc:sldMk cId="3171183608" sldId="434"/>
            <ac:spMk id="120" creationId="{00000000-0000-0000-0000-000000000000}"/>
          </ac:spMkLst>
        </pc:spChg>
        <pc:picChg chg="add del mod">
          <ac:chgData name="Manimbo, Bethany" userId="270b8969-b661-4160-a084-4455de5c6821" providerId="ADAL" clId="{ECD4B61F-7A44-4DEA-8470-84371B7C1977}" dt="2022-05-19T18:11:15.143" v="279" actId="14826"/>
          <ac:picMkLst>
            <pc:docMk/>
            <pc:sldMk cId="3171183608" sldId="434"/>
            <ac:picMk id="122" creationId="{00000000-0000-0000-0000-000000000000}"/>
          </ac:picMkLst>
        </pc:picChg>
      </pc:sldChg>
      <pc:sldChg chg="modSp add mod ord">
        <pc:chgData name="Manimbo, Bethany" userId="270b8969-b661-4160-a084-4455de5c6821" providerId="ADAL" clId="{ECD4B61F-7A44-4DEA-8470-84371B7C1977}" dt="2022-05-20T14:30:17.233" v="2304" actId="2711"/>
        <pc:sldMkLst>
          <pc:docMk/>
          <pc:sldMk cId="4046281205" sldId="435"/>
        </pc:sldMkLst>
        <pc:spChg chg="mod">
          <ac:chgData name="Manimbo, Bethany" userId="270b8969-b661-4160-a084-4455de5c6821" providerId="ADAL" clId="{ECD4B61F-7A44-4DEA-8470-84371B7C1977}" dt="2022-05-19T18:12:46.866" v="366" actId="20577"/>
          <ac:spMkLst>
            <pc:docMk/>
            <pc:sldMk cId="4046281205" sldId="435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30:17.233" v="2304" actId="2711"/>
          <ac:spMkLst>
            <pc:docMk/>
            <pc:sldMk cId="4046281205" sldId="435"/>
            <ac:spMk id="112" creationId="{00000000-0000-0000-0000-000000000000}"/>
          </ac:spMkLst>
        </pc:spChg>
      </pc:sldChg>
      <pc:sldChg chg="modSp add mod ord">
        <pc:chgData name="Manimbo, Bethany" userId="270b8969-b661-4160-a084-4455de5c6821" providerId="ADAL" clId="{ECD4B61F-7A44-4DEA-8470-84371B7C1977}" dt="2022-05-19T23:30:31.156" v="541" actId="20577"/>
        <pc:sldMkLst>
          <pc:docMk/>
          <pc:sldMk cId="3708431472" sldId="436"/>
        </pc:sldMkLst>
        <pc:spChg chg="mod">
          <ac:chgData name="Manimbo, Bethany" userId="270b8969-b661-4160-a084-4455de5c6821" providerId="ADAL" clId="{ECD4B61F-7A44-4DEA-8470-84371B7C1977}" dt="2022-05-19T23:30:31.156" v="541" actId="20577"/>
          <ac:spMkLst>
            <pc:docMk/>
            <pc:sldMk cId="3708431472" sldId="436"/>
            <ac:spMk id="120" creationId="{00000000-0000-0000-0000-000000000000}"/>
          </ac:spMkLst>
        </pc:spChg>
        <pc:picChg chg="mod">
          <ac:chgData name="Manimbo, Bethany" userId="270b8969-b661-4160-a084-4455de5c6821" providerId="ADAL" clId="{ECD4B61F-7A44-4DEA-8470-84371B7C1977}" dt="2022-05-19T23:29:14.670" v="371" actId="14826"/>
          <ac:picMkLst>
            <pc:docMk/>
            <pc:sldMk cId="3708431472" sldId="436"/>
            <ac:picMk id="122" creationId="{00000000-0000-0000-0000-000000000000}"/>
          </ac:picMkLst>
        </pc:picChg>
      </pc:sldChg>
      <pc:sldChg chg="modSp add mod">
        <pc:chgData name="Manimbo, Bethany" userId="270b8969-b661-4160-a084-4455de5c6821" providerId="ADAL" clId="{ECD4B61F-7A44-4DEA-8470-84371B7C1977}" dt="2022-05-20T14:30:34.810" v="2306" actId="20577"/>
        <pc:sldMkLst>
          <pc:docMk/>
          <pc:sldMk cId="3820832721" sldId="437"/>
        </pc:sldMkLst>
        <pc:spChg chg="mod">
          <ac:chgData name="Manimbo, Bethany" userId="270b8969-b661-4160-a084-4455de5c6821" providerId="ADAL" clId="{ECD4B61F-7A44-4DEA-8470-84371B7C1977}" dt="2022-05-19T23:46:21.361" v="611" actId="14100"/>
          <ac:spMkLst>
            <pc:docMk/>
            <pc:sldMk cId="3820832721" sldId="437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30:34.810" v="2306" actId="20577"/>
          <ac:spMkLst>
            <pc:docMk/>
            <pc:sldMk cId="3820832721" sldId="437"/>
            <ac:spMk id="112" creationId="{00000000-0000-0000-0000-000000000000}"/>
          </ac:spMkLst>
        </pc:spChg>
      </pc:sldChg>
      <pc:sldChg chg="modSp add mod">
        <pc:chgData name="Manimbo, Bethany" userId="270b8969-b661-4160-a084-4455de5c6821" providerId="ADAL" clId="{ECD4B61F-7A44-4DEA-8470-84371B7C1977}" dt="2022-05-20T14:30:59.423" v="2308" actId="20577"/>
        <pc:sldMkLst>
          <pc:docMk/>
          <pc:sldMk cId="3328884080" sldId="438"/>
        </pc:sldMkLst>
        <pc:spChg chg="mod">
          <ac:chgData name="Manimbo, Bethany" userId="270b8969-b661-4160-a084-4455de5c6821" providerId="ADAL" clId="{ECD4B61F-7A44-4DEA-8470-84371B7C1977}" dt="2022-05-19T23:46:33.692" v="632" actId="20577"/>
          <ac:spMkLst>
            <pc:docMk/>
            <pc:sldMk cId="3328884080" sldId="438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30:59.423" v="2308" actId="20577"/>
          <ac:spMkLst>
            <pc:docMk/>
            <pc:sldMk cId="3328884080" sldId="438"/>
            <ac:spMk id="112" creationId="{00000000-0000-0000-0000-000000000000}"/>
          </ac:spMkLst>
        </pc:spChg>
      </pc:sldChg>
      <pc:sldChg chg="modSp add del mod">
        <pc:chgData name="Manimbo, Bethany" userId="270b8969-b661-4160-a084-4455de5c6821" providerId="ADAL" clId="{ECD4B61F-7A44-4DEA-8470-84371B7C1977}" dt="2022-05-20T01:39:19.761" v="1245" actId="2696"/>
        <pc:sldMkLst>
          <pc:docMk/>
          <pc:sldMk cId="4136951202" sldId="439"/>
        </pc:sldMkLst>
        <pc:spChg chg="mod">
          <ac:chgData name="Manimbo, Bethany" userId="270b8969-b661-4160-a084-4455de5c6821" providerId="ADAL" clId="{ECD4B61F-7A44-4DEA-8470-84371B7C1977}" dt="2022-05-19T23:47:36.616" v="647" actId="20577"/>
          <ac:spMkLst>
            <pc:docMk/>
            <pc:sldMk cId="4136951202" sldId="439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19T23:47:52.946" v="650" actId="20577"/>
          <ac:spMkLst>
            <pc:docMk/>
            <pc:sldMk cId="4136951202" sldId="439"/>
            <ac:spMk id="112" creationId="{00000000-0000-0000-0000-000000000000}"/>
          </ac:spMkLst>
        </pc:spChg>
      </pc:sldChg>
      <pc:sldChg chg="addSp delSp modSp add del mod ord">
        <pc:chgData name="Manimbo, Bethany" userId="270b8969-b661-4160-a084-4455de5c6821" providerId="ADAL" clId="{ECD4B61F-7A44-4DEA-8470-84371B7C1977}" dt="2022-05-22T18:22:36.278" v="3109" actId="2696"/>
        <pc:sldMkLst>
          <pc:docMk/>
          <pc:sldMk cId="1521084809" sldId="440"/>
        </pc:sldMkLst>
        <pc:spChg chg="add del mod">
          <ac:chgData name="Manimbo, Bethany" userId="270b8969-b661-4160-a084-4455de5c6821" providerId="ADAL" clId="{ECD4B61F-7A44-4DEA-8470-84371B7C1977}" dt="2022-05-22T18:20:35.547" v="3067" actId="478"/>
          <ac:spMkLst>
            <pc:docMk/>
            <pc:sldMk cId="1521084809" sldId="440"/>
            <ac:spMk id="2" creationId="{918B00DE-675B-4D0D-95E7-AAE0F979B198}"/>
          </ac:spMkLst>
        </pc:spChg>
        <pc:spChg chg="mod">
          <ac:chgData name="Manimbo, Bethany" userId="270b8969-b661-4160-a084-4455de5c6821" providerId="ADAL" clId="{ECD4B61F-7A44-4DEA-8470-84371B7C1977}" dt="2022-05-20T01:19:45.396" v="711" actId="20577"/>
          <ac:spMkLst>
            <pc:docMk/>
            <pc:sldMk cId="1521084809" sldId="440"/>
            <ac:spMk id="120" creationId="{00000000-0000-0000-0000-000000000000}"/>
          </ac:spMkLst>
        </pc:spChg>
        <pc:picChg chg="add mod">
          <ac:chgData name="Manimbo, Bethany" userId="270b8969-b661-4160-a084-4455de5c6821" providerId="ADAL" clId="{ECD4B61F-7A44-4DEA-8470-84371B7C1977}" dt="2022-05-22T18:21:28.291" v="3071" actId="1076"/>
          <ac:picMkLst>
            <pc:docMk/>
            <pc:sldMk cId="1521084809" sldId="440"/>
            <ac:picMk id="4" creationId="{E06268E0-FDAE-4406-9710-01282EB7325C}"/>
          </ac:picMkLst>
        </pc:picChg>
        <pc:picChg chg="del">
          <ac:chgData name="Manimbo, Bethany" userId="270b8969-b661-4160-a084-4455de5c6821" providerId="ADAL" clId="{ECD4B61F-7A44-4DEA-8470-84371B7C1977}" dt="2022-05-19T23:50:50.479" v="654" actId="478"/>
          <ac:picMkLst>
            <pc:docMk/>
            <pc:sldMk cId="1521084809" sldId="440"/>
            <ac:picMk id="122" creationId="{00000000-0000-0000-0000-000000000000}"/>
          </ac:picMkLst>
        </pc:picChg>
        <pc:picChg chg="add del mod">
          <ac:chgData name="Manimbo, Bethany" userId="270b8969-b661-4160-a084-4455de5c6821" providerId="ADAL" clId="{ECD4B61F-7A44-4DEA-8470-84371B7C1977}" dt="2022-05-22T18:20:35.547" v="3067" actId="478"/>
          <ac:picMkLst>
            <pc:docMk/>
            <pc:sldMk cId="1521084809" sldId="440"/>
            <ac:picMk id="1025" creationId="{F9AD3980-4232-4EE0-B608-73C12E1574C2}"/>
          </ac:picMkLst>
        </pc:picChg>
      </pc:sldChg>
      <pc:sldChg chg="modSp add mod ord">
        <pc:chgData name="Manimbo, Bethany" userId="270b8969-b661-4160-a084-4455de5c6821" providerId="ADAL" clId="{ECD4B61F-7A44-4DEA-8470-84371B7C1977}" dt="2022-05-23T13:40:52.448" v="4400" actId="2711"/>
        <pc:sldMkLst>
          <pc:docMk/>
          <pc:sldMk cId="3928158660" sldId="441"/>
        </pc:sldMkLst>
        <pc:spChg chg="mod">
          <ac:chgData name="Manimbo, Bethany" userId="270b8969-b661-4160-a084-4455de5c6821" providerId="ADAL" clId="{ECD4B61F-7A44-4DEA-8470-84371B7C1977}" dt="2022-05-20T01:21:04.567" v="759" actId="20577"/>
          <ac:spMkLst>
            <pc:docMk/>
            <pc:sldMk cId="3928158660" sldId="441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3T13:40:52.448" v="4400" actId="2711"/>
          <ac:spMkLst>
            <pc:docMk/>
            <pc:sldMk cId="3928158660" sldId="441"/>
            <ac:spMk id="112" creationId="{00000000-0000-0000-0000-000000000000}"/>
          </ac:spMkLst>
        </pc:spChg>
      </pc:sldChg>
      <pc:sldChg chg="modSp add del mod">
        <pc:chgData name="Manimbo, Bethany" userId="270b8969-b661-4160-a084-4455de5c6821" providerId="ADAL" clId="{ECD4B61F-7A44-4DEA-8470-84371B7C1977}" dt="2022-05-23T13:40:41.054" v="4399" actId="2696"/>
        <pc:sldMkLst>
          <pc:docMk/>
          <pc:sldMk cId="807706918" sldId="442"/>
        </pc:sldMkLst>
        <pc:spChg chg="mod">
          <ac:chgData name="Manimbo, Bethany" userId="270b8969-b661-4160-a084-4455de5c6821" providerId="ADAL" clId="{ECD4B61F-7A44-4DEA-8470-84371B7C1977}" dt="2022-05-20T14:32:59.557" v="2341" actId="20577"/>
          <ac:spMkLst>
            <pc:docMk/>
            <pc:sldMk cId="807706918" sldId="442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01:22:37.957" v="763" actId="20577"/>
          <ac:spMkLst>
            <pc:docMk/>
            <pc:sldMk cId="807706918" sldId="442"/>
            <ac:spMk id="112" creationId="{00000000-0000-0000-0000-000000000000}"/>
          </ac:spMkLst>
        </pc:spChg>
      </pc:sldChg>
      <pc:sldChg chg="modSp add del mod ord">
        <pc:chgData name="Manimbo, Bethany" userId="270b8969-b661-4160-a084-4455de5c6821" providerId="ADAL" clId="{ECD4B61F-7A44-4DEA-8470-84371B7C1977}" dt="2022-05-22T18:27:10.895" v="3150" actId="2696"/>
        <pc:sldMkLst>
          <pc:docMk/>
          <pc:sldMk cId="1672785976" sldId="443"/>
        </pc:sldMkLst>
        <pc:spChg chg="mod">
          <ac:chgData name="Manimbo, Bethany" userId="270b8969-b661-4160-a084-4455de5c6821" providerId="ADAL" clId="{ECD4B61F-7A44-4DEA-8470-84371B7C1977}" dt="2022-05-20T01:23:50.553" v="809"/>
          <ac:spMkLst>
            <pc:docMk/>
            <pc:sldMk cId="1672785976" sldId="443"/>
            <ac:spMk id="120" creationId="{00000000-0000-0000-0000-000000000000}"/>
          </ac:spMkLst>
        </pc:spChg>
      </pc:sldChg>
      <pc:sldChg chg="modSp add mod ord">
        <pc:chgData name="Manimbo, Bethany" userId="270b8969-b661-4160-a084-4455de5c6821" providerId="ADAL" clId="{ECD4B61F-7A44-4DEA-8470-84371B7C1977}" dt="2022-05-20T14:37:27.205" v="2417" actId="20577"/>
        <pc:sldMkLst>
          <pc:docMk/>
          <pc:sldMk cId="138705920" sldId="444"/>
        </pc:sldMkLst>
        <pc:spChg chg="mod">
          <ac:chgData name="Manimbo, Bethany" userId="270b8969-b661-4160-a084-4455de5c6821" providerId="ADAL" clId="{ECD4B61F-7A44-4DEA-8470-84371B7C1977}" dt="2022-05-20T01:25:25.498" v="851" actId="20577"/>
          <ac:spMkLst>
            <pc:docMk/>
            <pc:sldMk cId="138705920" sldId="444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37:27.205" v="2417" actId="20577"/>
          <ac:spMkLst>
            <pc:docMk/>
            <pc:sldMk cId="138705920" sldId="444"/>
            <ac:spMk id="112" creationId="{00000000-0000-0000-0000-000000000000}"/>
          </ac:spMkLst>
        </pc:spChg>
      </pc:sldChg>
      <pc:sldChg chg="modSp add mod ord">
        <pc:chgData name="Manimbo, Bethany" userId="270b8969-b661-4160-a084-4455de5c6821" providerId="ADAL" clId="{ECD4B61F-7A44-4DEA-8470-84371B7C1977}" dt="2022-05-22T18:27:24.232" v="3153" actId="2711"/>
        <pc:sldMkLst>
          <pc:docMk/>
          <pc:sldMk cId="1338318333" sldId="445"/>
        </pc:sldMkLst>
        <pc:spChg chg="mod">
          <ac:chgData name="Manimbo, Bethany" userId="270b8969-b661-4160-a084-4455de5c6821" providerId="ADAL" clId="{ECD4B61F-7A44-4DEA-8470-84371B7C1977}" dt="2022-05-20T01:24:09.773" v="824" actId="20577"/>
          <ac:spMkLst>
            <pc:docMk/>
            <pc:sldMk cId="1338318333" sldId="445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2T18:27:24.232" v="3153" actId="2711"/>
          <ac:spMkLst>
            <pc:docMk/>
            <pc:sldMk cId="1338318333" sldId="445"/>
            <ac:spMk id="112" creationId="{00000000-0000-0000-0000-000000000000}"/>
          </ac:spMkLst>
        </pc:spChg>
      </pc:sldChg>
      <pc:sldChg chg="modSp add mod">
        <pc:chgData name="Manimbo, Bethany" userId="270b8969-b661-4160-a084-4455de5c6821" providerId="ADAL" clId="{ECD4B61F-7A44-4DEA-8470-84371B7C1977}" dt="2022-05-20T14:38:39.989" v="2434" actId="20577"/>
        <pc:sldMkLst>
          <pc:docMk/>
          <pc:sldMk cId="3459585974" sldId="446"/>
        </pc:sldMkLst>
        <pc:spChg chg="mod">
          <ac:chgData name="Manimbo, Bethany" userId="270b8969-b661-4160-a084-4455de5c6821" providerId="ADAL" clId="{ECD4B61F-7A44-4DEA-8470-84371B7C1977}" dt="2022-05-20T01:26:02.695" v="872" actId="20577"/>
          <ac:spMkLst>
            <pc:docMk/>
            <pc:sldMk cId="3459585974" sldId="446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38:39.989" v="2434" actId="20577"/>
          <ac:spMkLst>
            <pc:docMk/>
            <pc:sldMk cId="3459585974" sldId="446"/>
            <ac:spMk id="112" creationId="{00000000-0000-0000-0000-000000000000}"/>
          </ac:spMkLst>
        </pc:spChg>
      </pc:sldChg>
      <pc:sldChg chg="modSp add mod">
        <pc:chgData name="Manimbo, Bethany" userId="270b8969-b661-4160-a084-4455de5c6821" providerId="ADAL" clId="{ECD4B61F-7A44-4DEA-8470-84371B7C1977}" dt="2022-05-20T14:40:16.341" v="2445" actId="20577"/>
        <pc:sldMkLst>
          <pc:docMk/>
          <pc:sldMk cId="3306086649" sldId="447"/>
        </pc:sldMkLst>
        <pc:spChg chg="mod">
          <ac:chgData name="Manimbo, Bethany" userId="270b8969-b661-4160-a084-4455de5c6821" providerId="ADAL" clId="{ECD4B61F-7A44-4DEA-8470-84371B7C1977}" dt="2022-05-20T01:29:56.159" v="967" actId="20577"/>
          <ac:spMkLst>
            <pc:docMk/>
            <pc:sldMk cId="3306086649" sldId="447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4:40:16.341" v="2445" actId="20577"/>
          <ac:spMkLst>
            <pc:docMk/>
            <pc:sldMk cId="3306086649" sldId="447"/>
            <ac:spMk id="112" creationId="{00000000-0000-0000-0000-000000000000}"/>
          </ac:spMkLst>
        </pc:spChg>
      </pc:sldChg>
      <pc:sldChg chg="modSp add mod ord">
        <pc:chgData name="Manimbo, Bethany" userId="270b8969-b661-4160-a084-4455de5c6821" providerId="ADAL" clId="{ECD4B61F-7A44-4DEA-8470-84371B7C1977}" dt="2022-05-20T14:40:47.169" v="2451" actId="20577"/>
        <pc:sldMkLst>
          <pc:docMk/>
          <pc:sldMk cId="3231774808" sldId="448"/>
        </pc:sldMkLst>
        <pc:spChg chg="mod">
          <ac:chgData name="Manimbo, Bethany" userId="270b8969-b661-4160-a084-4455de5c6821" providerId="ADAL" clId="{ECD4B61F-7A44-4DEA-8470-84371B7C1977}" dt="2022-05-20T14:40:47.169" v="2451" actId="20577"/>
          <ac:spMkLst>
            <pc:docMk/>
            <pc:sldMk cId="3231774808" sldId="448"/>
            <ac:spMk id="112" creationId="{00000000-0000-0000-0000-000000000000}"/>
          </ac:spMkLst>
        </pc:spChg>
      </pc:sldChg>
      <pc:sldChg chg="modSp add del mod ord">
        <pc:chgData name="Manimbo, Bethany" userId="270b8969-b661-4160-a084-4455de5c6821" providerId="ADAL" clId="{ECD4B61F-7A44-4DEA-8470-84371B7C1977}" dt="2022-05-22T18:35:15.169" v="3353" actId="2696"/>
        <pc:sldMkLst>
          <pc:docMk/>
          <pc:sldMk cId="3982131776" sldId="449"/>
        </pc:sldMkLst>
        <pc:spChg chg="mod">
          <ac:chgData name="Manimbo, Bethany" userId="270b8969-b661-4160-a084-4455de5c6821" providerId="ADAL" clId="{ECD4B61F-7A44-4DEA-8470-84371B7C1977}" dt="2022-05-20T01:38:11.419" v="1217"/>
          <ac:spMkLst>
            <pc:docMk/>
            <pc:sldMk cId="3982131776" sldId="449"/>
            <ac:spMk id="120" creationId="{00000000-0000-0000-0000-000000000000}"/>
          </ac:spMkLst>
        </pc:spChg>
      </pc:sldChg>
      <pc:sldChg chg="modSp add mod ord">
        <pc:chgData name="Manimbo, Bethany" userId="270b8969-b661-4160-a084-4455de5c6821" providerId="ADAL" clId="{ECD4B61F-7A44-4DEA-8470-84371B7C1977}" dt="2022-05-23T13:36:18.784" v="4043" actId="113"/>
        <pc:sldMkLst>
          <pc:docMk/>
          <pc:sldMk cId="3676678447" sldId="450"/>
        </pc:sldMkLst>
        <pc:spChg chg="mod">
          <ac:chgData name="Manimbo, Bethany" userId="270b8969-b661-4160-a084-4455de5c6821" providerId="ADAL" clId="{ECD4B61F-7A44-4DEA-8470-84371B7C1977}" dt="2022-05-20T01:38:32.785" v="1237" actId="6549"/>
          <ac:spMkLst>
            <pc:docMk/>
            <pc:sldMk cId="3676678447" sldId="450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3T13:36:18.784" v="4043" actId="113"/>
          <ac:spMkLst>
            <pc:docMk/>
            <pc:sldMk cId="3676678447" sldId="450"/>
            <ac:spMk id="112" creationId="{00000000-0000-0000-0000-000000000000}"/>
          </ac:spMkLst>
        </pc:spChg>
      </pc:sldChg>
      <pc:sldChg chg="modSp add mod ord">
        <pc:chgData name="Manimbo, Bethany" userId="270b8969-b661-4160-a084-4455de5c6821" providerId="ADAL" clId="{ECD4B61F-7A44-4DEA-8470-84371B7C1977}" dt="2022-05-23T13:38:36.491" v="4398" actId="20577"/>
        <pc:sldMkLst>
          <pc:docMk/>
          <pc:sldMk cId="2168211787" sldId="451"/>
        </pc:sldMkLst>
        <pc:spChg chg="mod">
          <ac:chgData name="Manimbo, Bethany" userId="270b8969-b661-4160-a084-4455de5c6821" providerId="ADAL" clId="{ECD4B61F-7A44-4DEA-8470-84371B7C1977}" dt="2022-05-23T13:37:55.635" v="4194" actId="14100"/>
          <ac:spMkLst>
            <pc:docMk/>
            <pc:sldMk cId="2168211787" sldId="451"/>
            <ac:spMk id="11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3T13:38:36.491" v="4398" actId="20577"/>
          <ac:spMkLst>
            <pc:docMk/>
            <pc:sldMk cId="2168211787" sldId="451"/>
            <ac:spMk id="112" creationId="{00000000-0000-0000-0000-000000000000}"/>
          </ac:spMkLst>
        </pc:spChg>
      </pc:sldChg>
      <pc:sldChg chg="addSp delSp modSp add mod ord">
        <pc:chgData name="Manimbo, Bethany" userId="270b8969-b661-4160-a084-4455de5c6821" providerId="ADAL" clId="{ECD4B61F-7A44-4DEA-8470-84371B7C1977}" dt="2022-05-20T18:32:27.702" v="3044" actId="313"/>
        <pc:sldMkLst>
          <pc:docMk/>
          <pc:sldMk cId="2741953591" sldId="452"/>
        </pc:sldMkLst>
        <pc:spChg chg="mod">
          <ac:chgData name="Manimbo, Bethany" userId="270b8969-b661-4160-a084-4455de5c6821" providerId="ADAL" clId="{ECD4B61F-7A44-4DEA-8470-84371B7C1977}" dt="2022-05-20T18:32:27.702" v="3044" actId="313"/>
          <ac:spMkLst>
            <pc:docMk/>
            <pc:sldMk cId="2741953591" sldId="452"/>
            <ac:spMk id="120" creationId="{00000000-0000-0000-0000-000000000000}"/>
          </ac:spMkLst>
        </pc:spChg>
        <pc:picChg chg="add del">
          <ac:chgData name="Manimbo, Bethany" userId="270b8969-b661-4160-a084-4455de5c6821" providerId="ADAL" clId="{ECD4B61F-7A44-4DEA-8470-84371B7C1977}" dt="2022-05-20T02:03:32.800" v="1938" actId="22"/>
          <ac:picMkLst>
            <pc:docMk/>
            <pc:sldMk cId="2741953591" sldId="452"/>
            <ac:picMk id="3" creationId="{96D3A561-432A-4480-924B-ED7AFB46AA92}"/>
          </ac:picMkLst>
        </pc:picChg>
        <pc:picChg chg="mod">
          <ac:chgData name="Manimbo, Bethany" userId="270b8969-b661-4160-a084-4455de5c6821" providerId="ADAL" clId="{ECD4B61F-7A44-4DEA-8470-84371B7C1977}" dt="2022-05-20T02:02:41.151" v="1926" actId="14826"/>
          <ac:picMkLst>
            <pc:docMk/>
            <pc:sldMk cId="2741953591" sldId="452"/>
            <ac:picMk id="122" creationId="{00000000-0000-0000-0000-000000000000}"/>
          </ac:picMkLst>
        </pc:picChg>
      </pc:sldChg>
      <pc:sldChg chg="modSp add mod ord">
        <pc:chgData name="Manimbo, Bethany" userId="270b8969-b661-4160-a084-4455de5c6821" providerId="ADAL" clId="{ECD4B61F-7A44-4DEA-8470-84371B7C1977}" dt="2022-05-20T14:47:11.043" v="2581" actId="20577"/>
        <pc:sldMkLst>
          <pc:docMk/>
          <pc:sldMk cId="635284254" sldId="453"/>
        </pc:sldMkLst>
        <pc:spChg chg="mod">
          <ac:chgData name="Manimbo, Bethany" userId="270b8969-b661-4160-a084-4455de5c6821" providerId="ADAL" clId="{ECD4B61F-7A44-4DEA-8470-84371B7C1977}" dt="2022-05-20T14:47:11.043" v="2581" actId="20577"/>
          <ac:spMkLst>
            <pc:docMk/>
            <pc:sldMk cId="635284254" sldId="453"/>
            <ac:spMk id="128" creationId="{00000000-0000-0000-0000-000000000000}"/>
          </ac:spMkLst>
        </pc:spChg>
      </pc:sldChg>
      <pc:sldChg chg="modSp add mod ord">
        <pc:chgData name="Manimbo, Bethany" userId="270b8969-b661-4160-a084-4455de5c6821" providerId="ADAL" clId="{ECD4B61F-7A44-4DEA-8470-84371B7C1977}" dt="2022-05-20T14:51:35.197" v="2764" actId="20577"/>
        <pc:sldMkLst>
          <pc:docMk/>
          <pc:sldMk cId="1030558715" sldId="454"/>
        </pc:sldMkLst>
        <pc:spChg chg="mod">
          <ac:chgData name="Manimbo, Bethany" userId="270b8969-b661-4160-a084-4455de5c6821" providerId="ADAL" clId="{ECD4B61F-7A44-4DEA-8470-84371B7C1977}" dt="2022-05-20T14:51:35.197" v="2764" actId="20577"/>
          <ac:spMkLst>
            <pc:docMk/>
            <pc:sldMk cId="1030558715" sldId="454"/>
            <ac:spMk id="120" creationId="{00000000-0000-0000-0000-000000000000}"/>
          </ac:spMkLst>
        </pc:spChg>
        <pc:picChg chg="mod">
          <ac:chgData name="Manimbo, Bethany" userId="270b8969-b661-4160-a084-4455de5c6821" providerId="ADAL" clId="{ECD4B61F-7A44-4DEA-8470-84371B7C1977}" dt="2022-05-20T14:49:07.459" v="2588" actId="14826"/>
          <ac:picMkLst>
            <pc:docMk/>
            <pc:sldMk cId="1030558715" sldId="454"/>
            <ac:picMk id="122" creationId="{00000000-0000-0000-0000-000000000000}"/>
          </ac:picMkLst>
        </pc:picChg>
      </pc:sldChg>
      <pc:sldChg chg="add">
        <pc:chgData name="Manimbo, Bethany" userId="270b8969-b661-4160-a084-4455de5c6821" providerId="ADAL" clId="{ECD4B61F-7A44-4DEA-8470-84371B7C1977}" dt="2022-05-20T14:52:20.304" v="2765"/>
        <pc:sldMkLst>
          <pc:docMk/>
          <pc:sldMk cId="2253963193" sldId="455"/>
        </pc:sldMkLst>
      </pc:sldChg>
      <pc:sldChg chg="add del ord">
        <pc:chgData name="Manimbo, Bethany" userId="270b8969-b661-4160-a084-4455de5c6821" providerId="ADAL" clId="{ECD4B61F-7A44-4DEA-8470-84371B7C1977}" dt="2022-05-22T18:40:54.977" v="3718" actId="2696"/>
        <pc:sldMkLst>
          <pc:docMk/>
          <pc:sldMk cId="848521987" sldId="456"/>
        </pc:sldMkLst>
      </pc:sldChg>
      <pc:sldChg chg="modSp add mod">
        <pc:chgData name="Manimbo, Bethany" userId="270b8969-b661-4160-a084-4455de5c6821" providerId="ADAL" clId="{ECD4B61F-7A44-4DEA-8470-84371B7C1977}" dt="2022-05-20T18:26:19.973" v="3032" actId="1076"/>
        <pc:sldMkLst>
          <pc:docMk/>
          <pc:sldMk cId="582953845" sldId="457"/>
        </pc:sldMkLst>
        <pc:spChg chg="mod">
          <ac:chgData name="Manimbo, Bethany" userId="270b8969-b661-4160-a084-4455de5c6821" providerId="ADAL" clId="{ECD4B61F-7A44-4DEA-8470-84371B7C1977}" dt="2022-05-20T18:25:45.611" v="3029" actId="14100"/>
          <ac:spMkLst>
            <pc:docMk/>
            <pc:sldMk cId="582953845" sldId="457"/>
            <ac:spMk id="568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8:26:19.973" v="3032" actId="1076"/>
          <ac:spMkLst>
            <pc:docMk/>
            <pc:sldMk cId="582953845" sldId="457"/>
            <ac:spMk id="57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0T18:25:52.151" v="3030" actId="14100"/>
          <ac:spMkLst>
            <pc:docMk/>
            <pc:sldMk cId="582953845" sldId="457"/>
            <ac:spMk id="572" creationId="{00000000-0000-0000-0000-000000000000}"/>
          </ac:spMkLst>
        </pc:spChg>
        <pc:picChg chg="mod modCrop">
          <ac:chgData name="Manimbo, Bethany" userId="270b8969-b661-4160-a084-4455de5c6821" providerId="ADAL" clId="{ECD4B61F-7A44-4DEA-8470-84371B7C1977}" dt="2022-05-20T18:24:29.527" v="3015" actId="1076"/>
          <ac:picMkLst>
            <pc:docMk/>
            <pc:sldMk cId="582953845" sldId="457"/>
            <ac:picMk id="567" creationId="{00000000-0000-0000-0000-000000000000}"/>
          </ac:picMkLst>
        </pc:picChg>
        <pc:picChg chg="mod modCrop">
          <ac:chgData name="Manimbo, Bethany" userId="270b8969-b661-4160-a084-4455de5c6821" providerId="ADAL" clId="{ECD4B61F-7A44-4DEA-8470-84371B7C1977}" dt="2022-05-20T18:25:08.409" v="3021" actId="1076"/>
          <ac:picMkLst>
            <pc:docMk/>
            <pc:sldMk cId="582953845" sldId="457"/>
            <ac:picMk id="569" creationId="{00000000-0000-0000-0000-000000000000}"/>
          </ac:picMkLst>
        </pc:picChg>
        <pc:picChg chg="mod">
          <ac:chgData name="Manimbo, Bethany" userId="270b8969-b661-4160-a084-4455de5c6821" providerId="ADAL" clId="{ECD4B61F-7A44-4DEA-8470-84371B7C1977}" dt="2022-05-20T18:25:12.805" v="3022" actId="1076"/>
          <ac:picMkLst>
            <pc:docMk/>
            <pc:sldMk cId="582953845" sldId="457"/>
            <ac:picMk id="571" creationId="{00000000-0000-0000-0000-000000000000}"/>
          </ac:picMkLst>
        </pc:picChg>
      </pc:sldChg>
      <pc:sldChg chg="modSp add mod ord">
        <pc:chgData name="Manimbo, Bethany" userId="270b8969-b661-4160-a084-4455de5c6821" providerId="ADAL" clId="{ECD4B61F-7A44-4DEA-8470-84371B7C1977}" dt="2022-05-22T18:22:30.406" v="3108" actId="20577"/>
        <pc:sldMkLst>
          <pc:docMk/>
          <pc:sldMk cId="3466327185" sldId="458"/>
        </pc:sldMkLst>
        <pc:spChg chg="mod">
          <ac:chgData name="Manimbo, Bethany" userId="270b8969-b661-4160-a084-4455de5c6821" providerId="ADAL" clId="{ECD4B61F-7A44-4DEA-8470-84371B7C1977}" dt="2022-05-22T18:22:30.406" v="3108" actId="20577"/>
          <ac:spMkLst>
            <pc:docMk/>
            <pc:sldMk cId="3466327185" sldId="458"/>
            <ac:spMk id="120" creationId="{00000000-0000-0000-0000-000000000000}"/>
          </ac:spMkLst>
        </pc:spChg>
        <pc:picChg chg="mod">
          <ac:chgData name="Manimbo, Bethany" userId="270b8969-b661-4160-a084-4455de5c6821" providerId="ADAL" clId="{ECD4B61F-7A44-4DEA-8470-84371B7C1977}" dt="2022-05-22T18:22:00.713" v="3094" actId="14826"/>
          <ac:picMkLst>
            <pc:docMk/>
            <pc:sldMk cId="3466327185" sldId="458"/>
            <ac:picMk id="122" creationId="{00000000-0000-0000-0000-000000000000}"/>
          </ac:picMkLst>
        </pc:picChg>
      </pc:sldChg>
      <pc:sldChg chg="modSp add mod ord">
        <pc:chgData name="Manimbo, Bethany" userId="270b8969-b661-4160-a084-4455de5c6821" providerId="ADAL" clId="{ECD4B61F-7A44-4DEA-8470-84371B7C1977}" dt="2022-05-22T18:27:00.125" v="3149" actId="20577"/>
        <pc:sldMkLst>
          <pc:docMk/>
          <pc:sldMk cId="2823752770" sldId="459"/>
        </pc:sldMkLst>
        <pc:spChg chg="mod">
          <ac:chgData name="Manimbo, Bethany" userId="270b8969-b661-4160-a084-4455de5c6821" providerId="ADAL" clId="{ECD4B61F-7A44-4DEA-8470-84371B7C1977}" dt="2022-05-22T18:27:00.125" v="3149" actId="20577"/>
          <ac:spMkLst>
            <pc:docMk/>
            <pc:sldMk cId="2823752770" sldId="459"/>
            <ac:spMk id="120" creationId="{00000000-0000-0000-0000-000000000000}"/>
          </ac:spMkLst>
        </pc:spChg>
        <pc:picChg chg="mod">
          <ac:chgData name="Manimbo, Bethany" userId="270b8969-b661-4160-a084-4455de5c6821" providerId="ADAL" clId="{ECD4B61F-7A44-4DEA-8470-84371B7C1977}" dt="2022-05-22T18:26:17.681" v="3113" actId="14826"/>
          <ac:picMkLst>
            <pc:docMk/>
            <pc:sldMk cId="2823752770" sldId="459"/>
            <ac:picMk id="122" creationId="{00000000-0000-0000-0000-000000000000}"/>
          </ac:picMkLst>
        </pc:picChg>
      </pc:sldChg>
      <pc:sldChg chg="add">
        <pc:chgData name="Manimbo, Bethany" userId="270b8969-b661-4160-a084-4455de5c6821" providerId="ADAL" clId="{ECD4B61F-7A44-4DEA-8470-84371B7C1977}" dt="2022-05-22T18:31:06.943" v="3295" actId="2890"/>
        <pc:sldMkLst>
          <pc:docMk/>
          <pc:sldMk cId="414511624" sldId="460"/>
        </pc:sldMkLst>
      </pc:sldChg>
      <pc:sldChg chg="add ord">
        <pc:chgData name="Manimbo, Bethany" userId="270b8969-b661-4160-a084-4455de5c6821" providerId="ADAL" clId="{ECD4B61F-7A44-4DEA-8470-84371B7C1977}" dt="2022-05-22T18:32:31.243" v="3332"/>
        <pc:sldMkLst>
          <pc:docMk/>
          <pc:sldMk cId="2494783758" sldId="461"/>
        </pc:sldMkLst>
      </pc:sldChg>
      <pc:sldChg chg="add ord">
        <pc:chgData name="Manimbo, Bethany" userId="270b8969-b661-4160-a084-4455de5c6821" providerId="ADAL" clId="{ECD4B61F-7A44-4DEA-8470-84371B7C1977}" dt="2022-05-22T18:32:35.943" v="3335"/>
        <pc:sldMkLst>
          <pc:docMk/>
          <pc:sldMk cId="3589790045" sldId="462"/>
        </pc:sldMkLst>
      </pc:sldChg>
      <pc:sldChg chg="add ord">
        <pc:chgData name="Manimbo, Bethany" userId="270b8969-b661-4160-a084-4455de5c6821" providerId="ADAL" clId="{ECD4B61F-7A44-4DEA-8470-84371B7C1977}" dt="2022-05-22T18:32:44.185" v="3338"/>
        <pc:sldMkLst>
          <pc:docMk/>
          <pc:sldMk cId="4090404338" sldId="463"/>
        </pc:sldMkLst>
      </pc:sldChg>
      <pc:sldChg chg="add ord">
        <pc:chgData name="Manimbo, Bethany" userId="270b8969-b661-4160-a084-4455de5c6821" providerId="ADAL" clId="{ECD4B61F-7A44-4DEA-8470-84371B7C1977}" dt="2022-05-22T18:32:53.243" v="3341"/>
        <pc:sldMkLst>
          <pc:docMk/>
          <pc:sldMk cId="2320248339" sldId="464"/>
        </pc:sldMkLst>
      </pc:sldChg>
      <pc:sldChg chg="add ord">
        <pc:chgData name="Manimbo, Bethany" userId="270b8969-b661-4160-a084-4455de5c6821" providerId="ADAL" clId="{ECD4B61F-7A44-4DEA-8470-84371B7C1977}" dt="2022-05-22T18:32:57.971" v="3344"/>
        <pc:sldMkLst>
          <pc:docMk/>
          <pc:sldMk cId="1462720862" sldId="465"/>
        </pc:sldMkLst>
      </pc:sldChg>
      <pc:sldChg chg="add ord">
        <pc:chgData name="Manimbo, Bethany" userId="270b8969-b661-4160-a084-4455de5c6821" providerId="ADAL" clId="{ECD4B61F-7A44-4DEA-8470-84371B7C1977}" dt="2022-05-22T18:33:07.770" v="3347"/>
        <pc:sldMkLst>
          <pc:docMk/>
          <pc:sldMk cId="3393916020" sldId="466"/>
        </pc:sldMkLst>
      </pc:sldChg>
      <pc:sldChg chg="modSp add mod ord">
        <pc:chgData name="Manimbo, Bethany" userId="270b8969-b661-4160-a084-4455de5c6821" providerId="ADAL" clId="{ECD4B61F-7A44-4DEA-8470-84371B7C1977}" dt="2022-05-22T18:35:08.398" v="3352"/>
        <pc:sldMkLst>
          <pc:docMk/>
          <pc:sldMk cId="3062672113" sldId="467"/>
        </pc:sldMkLst>
        <pc:spChg chg="mod">
          <ac:chgData name="Manimbo, Bethany" userId="270b8969-b661-4160-a084-4455de5c6821" providerId="ADAL" clId="{ECD4B61F-7A44-4DEA-8470-84371B7C1977}" dt="2022-05-22T18:35:08.398" v="3352"/>
          <ac:spMkLst>
            <pc:docMk/>
            <pc:sldMk cId="3062672113" sldId="467"/>
            <ac:spMk id="120" creationId="{00000000-0000-0000-0000-000000000000}"/>
          </ac:spMkLst>
        </pc:spChg>
        <pc:picChg chg="mod">
          <ac:chgData name="Manimbo, Bethany" userId="270b8969-b661-4160-a084-4455de5c6821" providerId="ADAL" clId="{ECD4B61F-7A44-4DEA-8470-84371B7C1977}" dt="2022-05-22T18:34:46.879" v="3351" actId="14826"/>
          <ac:picMkLst>
            <pc:docMk/>
            <pc:sldMk cId="3062672113" sldId="467"/>
            <ac:picMk id="122" creationId="{00000000-0000-0000-0000-000000000000}"/>
          </ac:picMkLst>
        </pc:picChg>
      </pc:sldChg>
      <pc:sldChg chg="addSp modSp add mod ord">
        <pc:chgData name="Manimbo, Bethany" userId="270b8969-b661-4160-a084-4455de5c6821" providerId="ADAL" clId="{ECD4B61F-7A44-4DEA-8470-84371B7C1977}" dt="2022-05-23T15:53:20.384" v="4478" actId="1076"/>
        <pc:sldMkLst>
          <pc:docMk/>
          <pc:sldMk cId="2868525874" sldId="468"/>
        </pc:sldMkLst>
        <pc:spChg chg="add mod">
          <ac:chgData name="Manimbo, Bethany" userId="270b8969-b661-4160-a084-4455de5c6821" providerId="ADAL" clId="{ECD4B61F-7A44-4DEA-8470-84371B7C1977}" dt="2022-05-22T18:44:29.808" v="3832" actId="113"/>
          <ac:spMkLst>
            <pc:docMk/>
            <pc:sldMk cId="2868525874" sldId="468"/>
            <ac:spMk id="11" creationId="{07E88DDE-3761-4324-8DE3-B5962C3A19A5}"/>
          </ac:spMkLst>
        </pc:spChg>
        <pc:spChg chg="mod">
          <ac:chgData name="Manimbo, Bethany" userId="270b8969-b661-4160-a084-4455de5c6821" providerId="ADAL" clId="{ECD4B61F-7A44-4DEA-8470-84371B7C1977}" dt="2022-05-22T18:38:21.358" v="3488" actId="20577"/>
          <ac:spMkLst>
            <pc:docMk/>
            <pc:sldMk cId="2868525874" sldId="468"/>
            <ac:spMk id="565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3T15:53:20.384" v="4478" actId="1076"/>
          <ac:spMkLst>
            <pc:docMk/>
            <pc:sldMk cId="2868525874" sldId="468"/>
            <ac:spMk id="568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2T18:41:41.079" v="3726" actId="1076"/>
          <ac:spMkLst>
            <pc:docMk/>
            <pc:sldMk cId="2868525874" sldId="468"/>
            <ac:spMk id="570" creationId="{00000000-0000-0000-0000-000000000000}"/>
          </ac:spMkLst>
        </pc:spChg>
        <pc:spChg chg="mod">
          <ac:chgData name="Manimbo, Bethany" userId="270b8969-b661-4160-a084-4455de5c6821" providerId="ADAL" clId="{ECD4B61F-7A44-4DEA-8470-84371B7C1977}" dt="2022-05-22T18:41:14.027" v="3722" actId="1076"/>
          <ac:spMkLst>
            <pc:docMk/>
            <pc:sldMk cId="2868525874" sldId="468"/>
            <ac:spMk id="572" creationId="{00000000-0000-0000-0000-000000000000}"/>
          </ac:spMkLst>
        </pc:spChg>
        <pc:picChg chg="add mod">
          <ac:chgData name="Manimbo, Bethany" userId="270b8969-b661-4160-a084-4455de5c6821" providerId="ADAL" clId="{ECD4B61F-7A44-4DEA-8470-84371B7C1977}" dt="2022-05-22T18:44:11.875" v="3830" actId="14826"/>
          <ac:picMkLst>
            <pc:docMk/>
            <pc:sldMk cId="2868525874" sldId="468"/>
            <ac:picMk id="10" creationId="{6F3F6328-8286-4CD0-8DB8-7D2FEB7A38DF}"/>
          </ac:picMkLst>
        </pc:picChg>
        <pc:picChg chg="mod">
          <ac:chgData name="Manimbo, Bethany" userId="270b8969-b661-4160-a084-4455de5c6821" providerId="ADAL" clId="{ECD4B61F-7A44-4DEA-8470-84371B7C1977}" dt="2022-05-22T18:41:01.251" v="3719" actId="1076"/>
          <ac:picMkLst>
            <pc:docMk/>
            <pc:sldMk cId="2868525874" sldId="468"/>
            <ac:picMk id="567" creationId="{00000000-0000-0000-0000-000000000000}"/>
          </ac:picMkLst>
        </pc:picChg>
        <pc:picChg chg="mod">
          <ac:chgData name="Manimbo, Bethany" userId="270b8969-b661-4160-a084-4455de5c6821" providerId="ADAL" clId="{ECD4B61F-7A44-4DEA-8470-84371B7C1977}" dt="2022-05-22T18:41:16.319" v="3723" actId="1076"/>
          <ac:picMkLst>
            <pc:docMk/>
            <pc:sldMk cId="2868525874" sldId="468"/>
            <ac:picMk id="569" creationId="{00000000-0000-0000-0000-000000000000}"/>
          </ac:picMkLst>
        </pc:picChg>
        <pc:picChg chg="mod">
          <ac:chgData name="Manimbo, Bethany" userId="270b8969-b661-4160-a084-4455de5c6821" providerId="ADAL" clId="{ECD4B61F-7A44-4DEA-8470-84371B7C1977}" dt="2022-05-22T18:41:07.828" v="3721" actId="1076"/>
          <ac:picMkLst>
            <pc:docMk/>
            <pc:sldMk cId="2868525874" sldId="468"/>
            <ac:picMk id="571" creationId="{00000000-0000-0000-0000-000000000000}"/>
          </ac:picMkLst>
        </pc:picChg>
      </pc:sldChg>
      <pc:sldMasterChg chg="delSldLayout">
        <pc:chgData name="Manimbo, Bethany" userId="270b8969-b661-4160-a084-4455de5c6821" providerId="ADAL" clId="{ECD4B61F-7A44-4DEA-8470-84371B7C1977}" dt="2022-05-22T18:46:50.360" v="3944" actId="2696"/>
        <pc:sldMasterMkLst>
          <pc:docMk/>
          <pc:sldMasterMk cId="0" sldId="2147483660"/>
        </pc:sldMasterMkLst>
        <pc:sldLayoutChg chg="del">
          <pc:chgData name="Manimbo, Bethany" userId="270b8969-b661-4160-a084-4455de5c6821" providerId="ADAL" clId="{ECD4B61F-7A44-4DEA-8470-84371B7C1977}" dt="2022-05-22T18:46:50.360" v="3944" actId="2696"/>
          <pc:sldLayoutMkLst>
            <pc:docMk/>
            <pc:sldMasterMk cId="0" sldId="2147483660"/>
            <pc:sldLayoutMk cId="0" sldId="2147483652"/>
          </pc:sldLayoutMkLst>
        </pc:sldLayoutChg>
        <pc:sldLayoutChg chg="del">
          <pc:chgData name="Manimbo, Bethany" userId="270b8969-b661-4160-a084-4455de5c6821" providerId="ADAL" clId="{ECD4B61F-7A44-4DEA-8470-84371B7C1977}" dt="2022-05-22T18:28:21.088" v="3156" actId="2696"/>
          <pc:sldLayoutMkLst>
            <pc:docMk/>
            <pc:sldMasterMk cId="0" sldId="2147483660"/>
            <pc:sldLayoutMk cId="0" sldId="2147483655"/>
          </pc:sldLayoutMkLst>
        </pc:sldLayoutChg>
        <pc:sldLayoutChg chg="del">
          <pc:chgData name="Manimbo, Bethany" userId="270b8969-b661-4160-a084-4455de5c6821" providerId="ADAL" clId="{ECD4B61F-7A44-4DEA-8470-84371B7C1977}" dt="2022-05-22T18:28:12.618" v="3154" actId="47"/>
          <pc:sldLayoutMkLst>
            <pc:docMk/>
            <pc:sldMasterMk cId="0" sldId="2147483660"/>
            <pc:sldLayoutMk cId="0" sldId="214748365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BE731-6422-4FFA-B25E-1F01C2E32012}" type="doc">
      <dgm:prSet loTypeId="urn:microsoft.com/office/officeart/2005/8/layout/radial5" loCatId="cycle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90314D97-BAC2-4265-A4BD-21B50496868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Procurement Process</a:t>
          </a:r>
        </a:p>
      </dgm:t>
    </dgm:pt>
    <dgm:pt modelId="{BAEEF927-B2E3-4903-91D2-1CB056556B0F}" type="parTrans" cxnId="{851A2051-430C-4F67-AF76-D72E2C61D2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2C817F6-4AC7-4795-999B-E688C62AF024}" type="sibTrans" cxnId="{851A2051-430C-4F67-AF76-D72E2C61D2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35A9608-440C-44CB-9260-1E8CC0711E5A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Businesses</a:t>
          </a:r>
        </a:p>
      </dgm:t>
    </dgm:pt>
    <dgm:pt modelId="{C14FA61A-F38B-45EF-A20C-45F13BA76635}" type="parTrans" cxnId="{6F451291-348C-4D73-BF3C-847DAB2B9652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DB0936C8-4ABD-473C-A756-FDDE42018B63}" type="sibTrans" cxnId="{6F451291-348C-4D73-BF3C-847DAB2B965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2AB3046-9604-4D34-A9B9-6E44EBBF19CF}">
      <dgm:prSet phldrT="[Text]" custT="1"/>
      <dgm:spPr/>
      <dgm:t>
        <a:bodyPr/>
        <a:lstStyle/>
        <a:p>
          <a:r>
            <a:rPr lang="en-US" sz="900" dirty="0">
              <a:solidFill>
                <a:schemeClr val="tx1"/>
              </a:solidFill>
            </a:rPr>
            <a:t>Office of Management and Budget</a:t>
          </a:r>
        </a:p>
      </dgm:t>
    </dgm:pt>
    <dgm:pt modelId="{31508F60-789C-4449-8103-FD7A38B30459}" type="parTrans" cxnId="{DBA89C42-F1B2-4578-9B83-6BB20DAA591F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EF1DD4E5-B58F-4ABD-88C2-21EB30D83D9A}" type="sibTrans" cxnId="{DBA89C42-F1B2-4578-9B83-6BB20DAA591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F599A35-A9DB-404A-9491-CD4295724E7A}">
      <dgm:prSet phldrT="[Text]" custT="1"/>
      <dgm:spPr/>
      <dgm:t>
        <a:bodyPr/>
        <a:lstStyle/>
        <a:p>
          <a:r>
            <a:rPr lang="en-US" sz="900" dirty="0">
              <a:solidFill>
                <a:schemeClr val="tx1"/>
              </a:solidFill>
            </a:rPr>
            <a:t>Department of Finance, Division of Risk Management</a:t>
          </a:r>
        </a:p>
      </dgm:t>
    </dgm:pt>
    <dgm:pt modelId="{D92C1D3B-18A1-4FD0-A4B9-95DEEE05A348}" type="parTrans" cxnId="{C9678900-C3AA-4A29-BBD4-BDFD5DB4883F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C5F96A33-9106-478B-8BF5-8F6841B24D28}" type="sibTrans" cxnId="{C9678900-C3AA-4A29-BBD4-BDFD5DB488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C89BC1-4F4D-41EE-9082-6BB6A445E0F5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Office of the County Attorney</a:t>
          </a:r>
        </a:p>
      </dgm:t>
    </dgm:pt>
    <dgm:pt modelId="{838A551B-7E89-49B8-8E88-A3F352A2EE00}" type="parTrans" cxnId="{E2956506-8A42-49AC-9629-53BE773BABB4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F3B79DAD-9BED-48C8-947D-AFAA7D714A0F}" type="sibTrans" cxnId="{E2956506-8A42-49AC-9629-53BE773BABB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E6779C1-E72E-46FB-BB50-0736999477AA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</a:rPr>
            <a:t>Business Relations and Compliance</a:t>
          </a:r>
        </a:p>
      </dgm:t>
    </dgm:pt>
    <dgm:pt modelId="{EC3D2C0B-3AA9-4775-AC62-771FB66624FD}" type="parTrans" cxnId="{92C10EB2-8CDF-4CAC-A798-D53824383870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3BF5A7E5-33C4-4CEE-871F-6332CCF2AF85}" type="sibTrans" cxnId="{92C10EB2-8CDF-4CAC-A798-D5382438387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94DD7C3-1460-40F2-B073-84D23480E670}">
      <dgm:prSet phldrT="[Text]" custT="1"/>
      <dgm:spPr/>
      <dgm:t>
        <a:bodyPr/>
        <a:lstStyle/>
        <a:p>
          <a:r>
            <a:rPr lang="en-US" sz="900" dirty="0">
              <a:solidFill>
                <a:schemeClr val="tx1"/>
              </a:solidFill>
            </a:rPr>
            <a:t>Procurement</a:t>
          </a:r>
        </a:p>
        <a:p>
          <a:r>
            <a:rPr lang="en-US" sz="900" dirty="0">
              <a:solidFill>
                <a:schemeClr val="tx1"/>
              </a:solidFill>
            </a:rPr>
            <a:t>Operations Division</a:t>
          </a:r>
        </a:p>
      </dgm:t>
    </dgm:pt>
    <dgm:pt modelId="{9C951B1B-23AD-4D47-871A-726401AC8C7A}" type="sibTrans" cxnId="{C00427FB-9B6F-4757-AD6F-2F544C07702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C5C8064-D82E-4436-942D-192D410AB757}" type="parTrans" cxnId="{C00427FB-9B6F-4757-AD6F-2F544C07702B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CBA9ADC5-8883-4F22-93EA-7DA06A76C00E}">
      <dgm:prSet phldrT="[Text]" custT="1"/>
      <dgm:spPr/>
      <dgm:t>
        <a:bodyPr/>
        <a:lstStyle/>
        <a:p>
          <a:r>
            <a:rPr lang="en-US" sz="900" dirty="0">
              <a:solidFill>
                <a:schemeClr val="tx1"/>
              </a:solidFill>
            </a:rPr>
            <a:t>Using Departments</a:t>
          </a:r>
        </a:p>
      </dgm:t>
    </dgm:pt>
    <dgm:pt modelId="{356FEE74-EAC5-4FA5-BFDE-DADAC2F8DB55}" type="parTrans" cxnId="{7AEC1238-E2CA-4443-BE6D-2BEFFB5A7331}">
      <dgm:prSet/>
      <dgm:spPr/>
      <dgm:t>
        <a:bodyPr/>
        <a:lstStyle/>
        <a:p>
          <a:endParaRPr lang="en-US" dirty="0"/>
        </a:p>
      </dgm:t>
    </dgm:pt>
    <dgm:pt modelId="{6D9A7159-515E-46E3-BB9C-CDAC84011723}" type="sibTrans" cxnId="{7AEC1238-E2CA-4443-BE6D-2BEFFB5A7331}">
      <dgm:prSet/>
      <dgm:spPr/>
      <dgm:t>
        <a:bodyPr/>
        <a:lstStyle/>
        <a:p>
          <a:endParaRPr lang="en-US"/>
        </a:p>
      </dgm:t>
    </dgm:pt>
    <dgm:pt modelId="{B2632D85-A853-4637-AC02-8C9D82D22616}" type="pres">
      <dgm:prSet presAssocID="{568BE731-6422-4FFA-B25E-1F01C2E3201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766A5FE-488E-4686-9813-81A43E82CC83}" type="pres">
      <dgm:prSet presAssocID="{90314D97-BAC2-4265-A4BD-21B50496868D}" presName="centerShape" presStyleLbl="node0" presStyleIdx="0" presStyleCnt="1" custScaleX="130944" custScaleY="130944"/>
      <dgm:spPr/>
    </dgm:pt>
    <dgm:pt modelId="{C0702CDF-AE88-4014-8D26-52C0A32FA809}" type="pres">
      <dgm:prSet presAssocID="{C14FA61A-F38B-45EF-A20C-45F13BA76635}" presName="parTrans" presStyleLbl="sibTrans2D1" presStyleIdx="0" presStyleCnt="7"/>
      <dgm:spPr/>
    </dgm:pt>
    <dgm:pt modelId="{F23AE921-94AE-4E1C-8C0D-11BE98708222}" type="pres">
      <dgm:prSet presAssocID="{C14FA61A-F38B-45EF-A20C-45F13BA76635}" presName="connectorText" presStyleLbl="sibTrans2D1" presStyleIdx="0" presStyleCnt="7"/>
      <dgm:spPr/>
    </dgm:pt>
    <dgm:pt modelId="{20F1D322-4043-4476-881E-E77DEE26BFF6}" type="pres">
      <dgm:prSet presAssocID="{135A9608-440C-44CB-9260-1E8CC0711E5A}" presName="node" presStyleLbl="node1" presStyleIdx="0" presStyleCnt="7">
        <dgm:presLayoutVars>
          <dgm:bulletEnabled val="1"/>
        </dgm:presLayoutVars>
      </dgm:prSet>
      <dgm:spPr/>
    </dgm:pt>
    <dgm:pt modelId="{4A4C5DA4-FB68-4B3E-BEC2-6ED292DBDEE6}" type="pres">
      <dgm:prSet presAssocID="{356FEE74-EAC5-4FA5-BFDE-DADAC2F8DB55}" presName="parTrans" presStyleLbl="sibTrans2D1" presStyleIdx="1" presStyleCnt="7"/>
      <dgm:spPr/>
    </dgm:pt>
    <dgm:pt modelId="{D95C7CFC-FDF3-473F-B45D-9B72985D325D}" type="pres">
      <dgm:prSet presAssocID="{356FEE74-EAC5-4FA5-BFDE-DADAC2F8DB55}" presName="connectorText" presStyleLbl="sibTrans2D1" presStyleIdx="1" presStyleCnt="7"/>
      <dgm:spPr/>
    </dgm:pt>
    <dgm:pt modelId="{68D86696-8B64-437B-9C44-D6349E0032BE}" type="pres">
      <dgm:prSet presAssocID="{CBA9ADC5-8883-4F22-93EA-7DA06A76C00E}" presName="node" presStyleLbl="node1" presStyleIdx="1" presStyleCnt="7" custScaleX="103552">
        <dgm:presLayoutVars>
          <dgm:bulletEnabled val="1"/>
        </dgm:presLayoutVars>
      </dgm:prSet>
      <dgm:spPr/>
    </dgm:pt>
    <dgm:pt modelId="{FD0804C8-3EFF-40EC-AB18-AB76E68775B3}" type="pres">
      <dgm:prSet presAssocID="{31508F60-789C-4449-8103-FD7A38B30459}" presName="parTrans" presStyleLbl="sibTrans2D1" presStyleIdx="2" presStyleCnt="7"/>
      <dgm:spPr/>
    </dgm:pt>
    <dgm:pt modelId="{95754899-54D9-4043-9594-BC370039B6D4}" type="pres">
      <dgm:prSet presAssocID="{31508F60-789C-4449-8103-FD7A38B30459}" presName="connectorText" presStyleLbl="sibTrans2D1" presStyleIdx="2" presStyleCnt="7"/>
      <dgm:spPr/>
    </dgm:pt>
    <dgm:pt modelId="{6A643980-781B-4BD9-9784-E39F1C6372F0}" type="pres">
      <dgm:prSet presAssocID="{D2AB3046-9604-4D34-A9B9-6E44EBBF19CF}" presName="node" presStyleLbl="node1" presStyleIdx="2" presStyleCnt="7">
        <dgm:presLayoutVars>
          <dgm:bulletEnabled val="1"/>
        </dgm:presLayoutVars>
      </dgm:prSet>
      <dgm:spPr/>
    </dgm:pt>
    <dgm:pt modelId="{532FE613-5B2C-4C99-8C0E-0CE13A8BDC94}" type="pres">
      <dgm:prSet presAssocID="{D92C1D3B-18A1-4FD0-A4B9-95DEEE05A348}" presName="parTrans" presStyleLbl="sibTrans2D1" presStyleIdx="3" presStyleCnt="7"/>
      <dgm:spPr/>
    </dgm:pt>
    <dgm:pt modelId="{1E066B98-F9BA-4B1B-A9C7-6340D0081914}" type="pres">
      <dgm:prSet presAssocID="{D92C1D3B-18A1-4FD0-A4B9-95DEEE05A348}" presName="connectorText" presStyleLbl="sibTrans2D1" presStyleIdx="3" presStyleCnt="7"/>
      <dgm:spPr/>
    </dgm:pt>
    <dgm:pt modelId="{81DC86DF-3FEC-426C-8BCB-631CB442852E}" type="pres">
      <dgm:prSet presAssocID="{DF599A35-A9DB-404A-9491-CD4295724E7A}" presName="node" presStyleLbl="node1" presStyleIdx="3" presStyleCnt="7">
        <dgm:presLayoutVars>
          <dgm:bulletEnabled val="1"/>
        </dgm:presLayoutVars>
      </dgm:prSet>
      <dgm:spPr/>
    </dgm:pt>
    <dgm:pt modelId="{47522344-A278-4997-B717-B013FD33E478}" type="pres">
      <dgm:prSet presAssocID="{838A551B-7E89-49B8-8E88-A3F352A2EE00}" presName="parTrans" presStyleLbl="sibTrans2D1" presStyleIdx="4" presStyleCnt="7"/>
      <dgm:spPr/>
    </dgm:pt>
    <dgm:pt modelId="{B991AFE9-4702-4DD8-9250-8A311202DBAE}" type="pres">
      <dgm:prSet presAssocID="{838A551B-7E89-49B8-8E88-A3F352A2EE00}" presName="connectorText" presStyleLbl="sibTrans2D1" presStyleIdx="4" presStyleCnt="7"/>
      <dgm:spPr/>
    </dgm:pt>
    <dgm:pt modelId="{960A50AE-A35E-41B4-ADB7-301B058D039C}" type="pres">
      <dgm:prSet presAssocID="{52C89BC1-4F4D-41EE-9082-6BB6A445E0F5}" presName="node" presStyleLbl="node1" presStyleIdx="4" presStyleCnt="7">
        <dgm:presLayoutVars>
          <dgm:bulletEnabled val="1"/>
        </dgm:presLayoutVars>
      </dgm:prSet>
      <dgm:spPr/>
    </dgm:pt>
    <dgm:pt modelId="{2842DED6-3FA6-44B2-8EF8-9AF2D37CEA99}" type="pres">
      <dgm:prSet presAssocID="{EC3D2C0B-3AA9-4775-AC62-771FB66624FD}" presName="parTrans" presStyleLbl="sibTrans2D1" presStyleIdx="5" presStyleCnt="7"/>
      <dgm:spPr/>
    </dgm:pt>
    <dgm:pt modelId="{D89E99BB-99F5-4098-95D6-51E49E429CC2}" type="pres">
      <dgm:prSet presAssocID="{EC3D2C0B-3AA9-4775-AC62-771FB66624FD}" presName="connectorText" presStyleLbl="sibTrans2D1" presStyleIdx="5" presStyleCnt="7"/>
      <dgm:spPr/>
    </dgm:pt>
    <dgm:pt modelId="{8FADC789-D63F-4842-B6F3-60481BD3792D}" type="pres">
      <dgm:prSet presAssocID="{7E6779C1-E72E-46FB-BB50-0736999477AA}" presName="node" presStyleLbl="node1" presStyleIdx="5" presStyleCnt="7">
        <dgm:presLayoutVars>
          <dgm:bulletEnabled val="1"/>
        </dgm:presLayoutVars>
      </dgm:prSet>
      <dgm:spPr/>
    </dgm:pt>
    <dgm:pt modelId="{3174D792-A4E3-4673-B774-B853E2DF57D7}" type="pres">
      <dgm:prSet presAssocID="{AC5C8064-D82E-4436-942D-192D410AB757}" presName="parTrans" presStyleLbl="sibTrans2D1" presStyleIdx="6" presStyleCnt="7"/>
      <dgm:spPr/>
    </dgm:pt>
    <dgm:pt modelId="{047253CC-52CF-4677-B38E-C6C129EED595}" type="pres">
      <dgm:prSet presAssocID="{AC5C8064-D82E-4436-942D-192D410AB757}" presName="connectorText" presStyleLbl="sibTrans2D1" presStyleIdx="6" presStyleCnt="7"/>
      <dgm:spPr/>
    </dgm:pt>
    <dgm:pt modelId="{C4A71EDC-F3D1-4408-944A-532A68B8C446}" type="pres">
      <dgm:prSet presAssocID="{F94DD7C3-1460-40F2-B073-84D23480E670}" presName="node" presStyleLbl="node1" presStyleIdx="6" presStyleCnt="7">
        <dgm:presLayoutVars>
          <dgm:bulletEnabled val="1"/>
        </dgm:presLayoutVars>
      </dgm:prSet>
      <dgm:spPr/>
    </dgm:pt>
  </dgm:ptLst>
  <dgm:cxnLst>
    <dgm:cxn modelId="{C9678900-C3AA-4A29-BBD4-BDFD5DB4883F}" srcId="{90314D97-BAC2-4265-A4BD-21B50496868D}" destId="{DF599A35-A9DB-404A-9491-CD4295724E7A}" srcOrd="3" destOrd="0" parTransId="{D92C1D3B-18A1-4FD0-A4B9-95DEEE05A348}" sibTransId="{C5F96A33-9106-478B-8BF5-8F6841B24D28}"/>
    <dgm:cxn modelId="{60754C03-3277-416B-913C-24701B01BB36}" type="presOf" srcId="{52C89BC1-4F4D-41EE-9082-6BB6A445E0F5}" destId="{960A50AE-A35E-41B4-ADB7-301B058D039C}" srcOrd="0" destOrd="0" presId="urn:microsoft.com/office/officeart/2005/8/layout/radial5"/>
    <dgm:cxn modelId="{E2956506-8A42-49AC-9629-53BE773BABB4}" srcId="{90314D97-BAC2-4265-A4BD-21B50496868D}" destId="{52C89BC1-4F4D-41EE-9082-6BB6A445E0F5}" srcOrd="4" destOrd="0" parTransId="{838A551B-7E89-49B8-8E88-A3F352A2EE00}" sibTransId="{F3B79DAD-9BED-48C8-947D-AFAA7D714A0F}"/>
    <dgm:cxn modelId="{43876B12-AEF4-4B51-8EEB-42F122D13859}" type="presOf" srcId="{EC3D2C0B-3AA9-4775-AC62-771FB66624FD}" destId="{D89E99BB-99F5-4098-95D6-51E49E429CC2}" srcOrd="1" destOrd="0" presId="urn:microsoft.com/office/officeart/2005/8/layout/radial5"/>
    <dgm:cxn modelId="{0A5A0B13-0790-4E13-9A6F-4AE33C707F5F}" type="presOf" srcId="{AC5C8064-D82E-4436-942D-192D410AB757}" destId="{047253CC-52CF-4677-B38E-C6C129EED595}" srcOrd="1" destOrd="0" presId="urn:microsoft.com/office/officeart/2005/8/layout/radial5"/>
    <dgm:cxn modelId="{74F2F015-7D7C-4651-A35F-1A4810C1E7B8}" type="presOf" srcId="{31508F60-789C-4449-8103-FD7A38B30459}" destId="{95754899-54D9-4043-9594-BC370039B6D4}" srcOrd="1" destOrd="0" presId="urn:microsoft.com/office/officeart/2005/8/layout/radial5"/>
    <dgm:cxn modelId="{842BF715-282E-41AA-8F8F-4214F5E69D1A}" type="presOf" srcId="{C14FA61A-F38B-45EF-A20C-45F13BA76635}" destId="{C0702CDF-AE88-4014-8D26-52C0A32FA809}" srcOrd="0" destOrd="0" presId="urn:microsoft.com/office/officeart/2005/8/layout/radial5"/>
    <dgm:cxn modelId="{29F54E1B-4700-4DB9-80EE-6EDD77E7FF24}" type="presOf" srcId="{90314D97-BAC2-4265-A4BD-21B50496868D}" destId="{2766A5FE-488E-4686-9813-81A43E82CC83}" srcOrd="0" destOrd="0" presId="urn:microsoft.com/office/officeart/2005/8/layout/radial5"/>
    <dgm:cxn modelId="{401E8C28-1BDC-463B-8B76-6872485769D6}" type="presOf" srcId="{135A9608-440C-44CB-9260-1E8CC0711E5A}" destId="{20F1D322-4043-4476-881E-E77DEE26BFF6}" srcOrd="0" destOrd="0" presId="urn:microsoft.com/office/officeart/2005/8/layout/radial5"/>
    <dgm:cxn modelId="{7AEC1238-E2CA-4443-BE6D-2BEFFB5A7331}" srcId="{90314D97-BAC2-4265-A4BD-21B50496868D}" destId="{CBA9ADC5-8883-4F22-93EA-7DA06A76C00E}" srcOrd="1" destOrd="0" parTransId="{356FEE74-EAC5-4FA5-BFDE-DADAC2F8DB55}" sibTransId="{6D9A7159-515E-46E3-BB9C-CDAC84011723}"/>
    <dgm:cxn modelId="{AF716D3E-7C95-4EED-8D32-0F266547FAFD}" type="presOf" srcId="{356FEE74-EAC5-4FA5-BFDE-DADAC2F8DB55}" destId="{D95C7CFC-FDF3-473F-B45D-9B72985D325D}" srcOrd="1" destOrd="0" presId="urn:microsoft.com/office/officeart/2005/8/layout/radial5"/>
    <dgm:cxn modelId="{F6432B41-9191-49A9-9C03-892D130291D1}" type="presOf" srcId="{AC5C8064-D82E-4436-942D-192D410AB757}" destId="{3174D792-A4E3-4673-B774-B853E2DF57D7}" srcOrd="0" destOrd="0" presId="urn:microsoft.com/office/officeart/2005/8/layout/radial5"/>
    <dgm:cxn modelId="{DBA89C42-F1B2-4578-9B83-6BB20DAA591F}" srcId="{90314D97-BAC2-4265-A4BD-21B50496868D}" destId="{D2AB3046-9604-4D34-A9B9-6E44EBBF19CF}" srcOrd="2" destOrd="0" parTransId="{31508F60-789C-4449-8103-FD7A38B30459}" sibTransId="{EF1DD4E5-B58F-4ABD-88C2-21EB30D83D9A}"/>
    <dgm:cxn modelId="{0E4FDF69-39F6-473B-9DEB-47976D1F392F}" type="presOf" srcId="{D92C1D3B-18A1-4FD0-A4B9-95DEEE05A348}" destId="{1E066B98-F9BA-4B1B-A9C7-6340D0081914}" srcOrd="1" destOrd="0" presId="urn:microsoft.com/office/officeart/2005/8/layout/radial5"/>
    <dgm:cxn modelId="{3A2ADF6C-516E-4CA6-8CC9-7B1DDBF1CBDB}" type="presOf" srcId="{838A551B-7E89-49B8-8E88-A3F352A2EE00}" destId="{47522344-A278-4997-B717-B013FD33E478}" srcOrd="0" destOrd="0" presId="urn:microsoft.com/office/officeart/2005/8/layout/radial5"/>
    <dgm:cxn modelId="{851A2051-430C-4F67-AF76-D72E2C61D219}" srcId="{568BE731-6422-4FFA-B25E-1F01C2E32012}" destId="{90314D97-BAC2-4265-A4BD-21B50496868D}" srcOrd="0" destOrd="0" parTransId="{BAEEF927-B2E3-4903-91D2-1CB056556B0F}" sibTransId="{F2C817F6-4AC7-4795-999B-E688C62AF024}"/>
    <dgm:cxn modelId="{33DF0178-8022-4EE7-BCDA-D21AEA11D9EB}" type="presOf" srcId="{31508F60-789C-4449-8103-FD7A38B30459}" destId="{FD0804C8-3EFF-40EC-AB18-AB76E68775B3}" srcOrd="0" destOrd="0" presId="urn:microsoft.com/office/officeart/2005/8/layout/radial5"/>
    <dgm:cxn modelId="{1AA55382-5126-4CA2-BE08-B3F4ED685CA2}" type="presOf" srcId="{D2AB3046-9604-4D34-A9B9-6E44EBBF19CF}" destId="{6A643980-781B-4BD9-9784-E39F1C6372F0}" srcOrd="0" destOrd="0" presId="urn:microsoft.com/office/officeart/2005/8/layout/radial5"/>
    <dgm:cxn modelId="{3A4C6C83-053E-4300-B7A9-FFD9879F401E}" type="presOf" srcId="{C14FA61A-F38B-45EF-A20C-45F13BA76635}" destId="{F23AE921-94AE-4E1C-8C0D-11BE98708222}" srcOrd="1" destOrd="0" presId="urn:microsoft.com/office/officeart/2005/8/layout/radial5"/>
    <dgm:cxn modelId="{02D60489-EE8C-44B3-8688-5343CF2A87C6}" type="presOf" srcId="{356FEE74-EAC5-4FA5-BFDE-DADAC2F8DB55}" destId="{4A4C5DA4-FB68-4B3E-BEC2-6ED292DBDEE6}" srcOrd="0" destOrd="0" presId="urn:microsoft.com/office/officeart/2005/8/layout/radial5"/>
    <dgm:cxn modelId="{6AF1528A-22AD-4EEE-8874-88CE28951F4B}" type="presOf" srcId="{D92C1D3B-18A1-4FD0-A4B9-95DEEE05A348}" destId="{532FE613-5B2C-4C99-8C0E-0CE13A8BDC94}" srcOrd="0" destOrd="0" presId="urn:microsoft.com/office/officeart/2005/8/layout/radial5"/>
    <dgm:cxn modelId="{6F451291-348C-4D73-BF3C-847DAB2B9652}" srcId="{90314D97-BAC2-4265-A4BD-21B50496868D}" destId="{135A9608-440C-44CB-9260-1E8CC0711E5A}" srcOrd="0" destOrd="0" parTransId="{C14FA61A-F38B-45EF-A20C-45F13BA76635}" sibTransId="{DB0936C8-4ABD-473C-A756-FDDE42018B63}"/>
    <dgm:cxn modelId="{86F29092-F3EF-443C-8C76-BAC3EC325627}" type="presOf" srcId="{568BE731-6422-4FFA-B25E-1F01C2E32012}" destId="{B2632D85-A853-4637-AC02-8C9D82D22616}" srcOrd="0" destOrd="0" presId="urn:microsoft.com/office/officeart/2005/8/layout/radial5"/>
    <dgm:cxn modelId="{ADE2E595-7670-4771-BC25-F620E05B2F63}" type="presOf" srcId="{F94DD7C3-1460-40F2-B073-84D23480E670}" destId="{C4A71EDC-F3D1-4408-944A-532A68B8C446}" srcOrd="0" destOrd="0" presId="urn:microsoft.com/office/officeart/2005/8/layout/radial5"/>
    <dgm:cxn modelId="{6A9228A9-C321-43E2-A687-EF111091CD93}" type="presOf" srcId="{838A551B-7E89-49B8-8E88-A3F352A2EE00}" destId="{B991AFE9-4702-4DD8-9250-8A311202DBAE}" srcOrd="1" destOrd="0" presId="urn:microsoft.com/office/officeart/2005/8/layout/radial5"/>
    <dgm:cxn modelId="{04F5D0AB-4A73-495A-AF7A-143F35DF28D1}" type="presOf" srcId="{EC3D2C0B-3AA9-4775-AC62-771FB66624FD}" destId="{2842DED6-3FA6-44B2-8EF8-9AF2D37CEA99}" srcOrd="0" destOrd="0" presId="urn:microsoft.com/office/officeart/2005/8/layout/radial5"/>
    <dgm:cxn modelId="{92C10EB2-8CDF-4CAC-A798-D53824383870}" srcId="{90314D97-BAC2-4265-A4BD-21B50496868D}" destId="{7E6779C1-E72E-46FB-BB50-0736999477AA}" srcOrd="5" destOrd="0" parTransId="{EC3D2C0B-3AA9-4775-AC62-771FB66624FD}" sibTransId="{3BF5A7E5-33C4-4CEE-871F-6332CCF2AF85}"/>
    <dgm:cxn modelId="{DF518CBF-B23D-46CC-9866-935AC68C7DCC}" type="presOf" srcId="{DF599A35-A9DB-404A-9491-CD4295724E7A}" destId="{81DC86DF-3FEC-426C-8BCB-631CB442852E}" srcOrd="0" destOrd="0" presId="urn:microsoft.com/office/officeart/2005/8/layout/radial5"/>
    <dgm:cxn modelId="{CD8966D3-E9FE-461C-8935-D5E3F624F8C1}" type="presOf" srcId="{CBA9ADC5-8883-4F22-93EA-7DA06A76C00E}" destId="{68D86696-8B64-437B-9C44-D6349E0032BE}" srcOrd="0" destOrd="0" presId="urn:microsoft.com/office/officeart/2005/8/layout/radial5"/>
    <dgm:cxn modelId="{94167DEB-6978-4DBB-82B2-E1B3DA301734}" type="presOf" srcId="{7E6779C1-E72E-46FB-BB50-0736999477AA}" destId="{8FADC789-D63F-4842-B6F3-60481BD3792D}" srcOrd="0" destOrd="0" presId="urn:microsoft.com/office/officeart/2005/8/layout/radial5"/>
    <dgm:cxn modelId="{C00427FB-9B6F-4757-AD6F-2F544C07702B}" srcId="{90314D97-BAC2-4265-A4BD-21B50496868D}" destId="{F94DD7C3-1460-40F2-B073-84D23480E670}" srcOrd="6" destOrd="0" parTransId="{AC5C8064-D82E-4436-942D-192D410AB757}" sibTransId="{9C951B1B-23AD-4D47-871A-726401AC8C7A}"/>
    <dgm:cxn modelId="{46DBC82F-A1BC-4E4A-B570-3DB860F6B36A}" type="presParOf" srcId="{B2632D85-A853-4637-AC02-8C9D82D22616}" destId="{2766A5FE-488E-4686-9813-81A43E82CC83}" srcOrd="0" destOrd="0" presId="urn:microsoft.com/office/officeart/2005/8/layout/radial5"/>
    <dgm:cxn modelId="{FD610417-558B-4A0D-A2E2-CEF000CB45E6}" type="presParOf" srcId="{B2632D85-A853-4637-AC02-8C9D82D22616}" destId="{C0702CDF-AE88-4014-8D26-52C0A32FA809}" srcOrd="1" destOrd="0" presId="urn:microsoft.com/office/officeart/2005/8/layout/radial5"/>
    <dgm:cxn modelId="{97A74E47-DBB7-4135-B209-3C0C01B697EE}" type="presParOf" srcId="{C0702CDF-AE88-4014-8D26-52C0A32FA809}" destId="{F23AE921-94AE-4E1C-8C0D-11BE98708222}" srcOrd="0" destOrd="0" presId="urn:microsoft.com/office/officeart/2005/8/layout/radial5"/>
    <dgm:cxn modelId="{F3C21725-B3D6-4095-8C45-C80E80CDD6F9}" type="presParOf" srcId="{B2632D85-A853-4637-AC02-8C9D82D22616}" destId="{20F1D322-4043-4476-881E-E77DEE26BFF6}" srcOrd="2" destOrd="0" presId="urn:microsoft.com/office/officeart/2005/8/layout/radial5"/>
    <dgm:cxn modelId="{F08EF784-9997-4273-9BB6-DED070C8D184}" type="presParOf" srcId="{B2632D85-A853-4637-AC02-8C9D82D22616}" destId="{4A4C5DA4-FB68-4B3E-BEC2-6ED292DBDEE6}" srcOrd="3" destOrd="0" presId="urn:microsoft.com/office/officeart/2005/8/layout/radial5"/>
    <dgm:cxn modelId="{37AFAC3E-3291-44DD-A483-EAF08DDAE3AD}" type="presParOf" srcId="{4A4C5DA4-FB68-4B3E-BEC2-6ED292DBDEE6}" destId="{D95C7CFC-FDF3-473F-B45D-9B72985D325D}" srcOrd="0" destOrd="0" presId="urn:microsoft.com/office/officeart/2005/8/layout/radial5"/>
    <dgm:cxn modelId="{AA147979-796B-489F-800F-2A5EDEDE2B14}" type="presParOf" srcId="{B2632D85-A853-4637-AC02-8C9D82D22616}" destId="{68D86696-8B64-437B-9C44-D6349E0032BE}" srcOrd="4" destOrd="0" presId="urn:microsoft.com/office/officeart/2005/8/layout/radial5"/>
    <dgm:cxn modelId="{7696FA6E-0ACC-4469-9F5C-1614037ACD40}" type="presParOf" srcId="{B2632D85-A853-4637-AC02-8C9D82D22616}" destId="{FD0804C8-3EFF-40EC-AB18-AB76E68775B3}" srcOrd="5" destOrd="0" presId="urn:microsoft.com/office/officeart/2005/8/layout/radial5"/>
    <dgm:cxn modelId="{25ED6C5D-991C-4D44-830A-F1562801D0BB}" type="presParOf" srcId="{FD0804C8-3EFF-40EC-AB18-AB76E68775B3}" destId="{95754899-54D9-4043-9594-BC370039B6D4}" srcOrd="0" destOrd="0" presId="urn:microsoft.com/office/officeart/2005/8/layout/radial5"/>
    <dgm:cxn modelId="{A4974D1C-50B2-4E6F-88FC-C78328273E43}" type="presParOf" srcId="{B2632D85-A853-4637-AC02-8C9D82D22616}" destId="{6A643980-781B-4BD9-9784-E39F1C6372F0}" srcOrd="6" destOrd="0" presId="urn:microsoft.com/office/officeart/2005/8/layout/radial5"/>
    <dgm:cxn modelId="{A29883A1-4DD4-4C0F-A407-100A58B36DCD}" type="presParOf" srcId="{B2632D85-A853-4637-AC02-8C9D82D22616}" destId="{532FE613-5B2C-4C99-8C0E-0CE13A8BDC94}" srcOrd="7" destOrd="0" presId="urn:microsoft.com/office/officeart/2005/8/layout/radial5"/>
    <dgm:cxn modelId="{4F5B5C32-C827-4693-9C3A-846F2C01E0F1}" type="presParOf" srcId="{532FE613-5B2C-4C99-8C0E-0CE13A8BDC94}" destId="{1E066B98-F9BA-4B1B-A9C7-6340D0081914}" srcOrd="0" destOrd="0" presId="urn:microsoft.com/office/officeart/2005/8/layout/radial5"/>
    <dgm:cxn modelId="{AEA560D1-6216-4679-9FBB-0B8F346C28A2}" type="presParOf" srcId="{B2632D85-A853-4637-AC02-8C9D82D22616}" destId="{81DC86DF-3FEC-426C-8BCB-631CB442852E}" srcOrd="8" destOrd="0" presId="urn:microsoft.com/office/officeart/2005/8/layout/radial5"/>
    <dgm:cxn modelId="{B92E3C41-1272-43C2-A378-73AED1386839}" type="presParOf" srcId="{B2632D85-A853-4637-AC02-8C9D82D22616}" destId="{47522344-A278-4997-B717-B013FD33E478}" srcOrd="9" destOrd="0" presId="urn:microsoft.com/office/officeart/2005/8/layout/radial5"/>
    <dgm:cxn modelId="{84CF7FD4-EF8B-459D-B01A-52D31967424C}" type="presParOf" srcId="{47522344-A278-4997-B717-B013FD33E478}" destId="{B991AFE9-4702-4DD8-9250-8A311202DBAE}" srcOrd="0" destOrd="0" presId="urn:microsoft.com/office/officeart/2005/8/layout/radial5"/>
    <dgm:cxn modelId="{40FD0C58-EDF3-4FC3-AD99-8953D637E94D}" type="presParOf" srcId="{B2632D85-A853-4637-AC02-8C9D82D22616}" destId="{960A50AE-A35E-41B4-ADB7-301B058D039C}" srcOrd="10" destOrd="0" presId="urn:microsoft.com/office/officeart/2005/8/layout/radial5"/>
    <dgm:cxn modelId="{E22E187C-78C1-4FC6-BD30-2FB5F67D5060}" type="presParOf" srcId="{B2632D85-A853-4637-AC02-8C9D82D22616}" destId="{2842DED6-3FA6-44B2-8EF8-9AF2D37CEA99}" srcOrd="11" destOrd="0" presId="urn:microsoft.com/office/officeart/2005/8/layout/radial5"/>
    <dgm:cxn modelId="{A95DE6E7-A3DA-4D0A-9183-D1BF1D568407}" type="presParOf" srcId="{2842DED6-3FA6-44B2-8EF8-9AF2D37CEA99}" destId="{D89E99BB-99F5-4098-95D6-51E49E429CC2}" srcOrd="0" destOrd="0" presId="urn:microsoft.com/office/officeart/2005/8/layout/radial5"/>
    <dgm:cxn modelId="{F04D6719-667C-4FC3-A222-B0C25637515F}" type="presParOf" srcId="{B2632D85-A853-4637-AC02-8C9D82D22616}" destId="{8FADC789-D63F-4842-B6F3-60481BD3792D}" srcOrd="12" destOrd="0" presId="urn:microsoft.com/office/officeart/2005/8/layout/radial5"/>
    <dgm:cxn modelId="{772D865F-F110-42AA-A824-B8EE8F0D44B8}" type="presParOf" srcId="{B2632D85-A853-4637-AC02-8C9D82D22616}" destId="{3174D792-A4E3-4673-B774-B853E2DF57D7}" srcOrd="13" destOrd="0" presId="urn:microsoft.com/office/officeart/2005/8/layout/radial5"/>
    <dgm:cxn modelId="{3602462A-603E-4DA5-A19F-0D5E67A100B5}" type="presParOf" srcId="{3174D792-A4E3-4673-B774-B853E2DF57D7}" destId="{047253CC-52CF-4677-B38E-C6C129EED595}" srcOrd="0" destOrd="0" presId="urn:microsoft.com/office/officeart/2005/8/layout/radial5"/>
    <dgm:cxn modelId="{6BEF446E-2C95-498B-BC25-637C8733263A}" type="presParOf" srcId="{B2632D85-A853-4637-AC02-8C9D82D22616}" destId="{C4A71EDC-F3D1-4408-944A-532A68B8C446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6A5FE-488E-4686-9813-81A43E82CC83}">
      <dsp:nvSpPr>
        <dsp:cNvPr id="0" name=""/>
        <dsp:cNvSpPr/>
      </dsp:nvSpPr>
      <dsp:spPr>
        <a:xfrm>
          <a:off x="1150689" y="1464334"/>
          <a:ext cx="1352753" cy="1352753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Procurement Process</a:t>
          </a:r>
        </a:p>
      </dsp:txBody>
      <dsp:txXfrm>
        <a:off x="1348795" y="1662440"/>
        <a:ext cx="956541" cy="956541"/>
      </dsp:txXfrm>
    </dsp:sp>
    <dsp:sp modelId="{C0702CDF-AE88-4014-8D26-52C0A32FA809}">
      <dsp:nvSpPr>
        <dsp:cNvPr id="0" name=""/>
        <dsp:cNvSpPr/>
      </dsp:nvSpPr>
      <dsp:spPr>
        <a:xfrm rot="16200000">
          <a:off x="1759988" y="1165945"/>
          <a:ext cx="134155" cy="3512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solidFill>
              <a:schemeClr val="tx1"/>
            </a:solidFill>
          </a:endParaRPr>
        </a:p>
      </dsp:txBody>
      <dsp:txXfrm>
        <a:off x="1780111" y="1256317"/>
        <a:ext cx="93909" cy="210748"/>
      </dsp:txXfrm>
    </dsp:sp>
    <dsp:sp modelId="{20F1D322-4043-4476-881E-E77DEE26BFF6}">
      <dsp:nvSpPr>
        <dsp:cNvPr id="0" name=""/>
        <dsp:cNvSpPr/>
      </dsp:nvSpPr>
      <dsp:spPr>
        <a:xfrm>
          <a:off x="1362181" y="281440"/>
          <a:ext cx="929769" cy="929769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Businesses</a:t>
          </a:r>
        </a:p>
      </dsp:txBody>
      <dsp:txXfrm>
        <a:off x="1498343" y="417602"/>
        <a:ext cx="657445" cy="657445"/>
      </dsp:txXfrm>
    </dsp:sp>
    <dsp:sp modelId="{4A4C5DA4-FB68-4B3E-BEC2-6ED292DBDEE6}">
      <dsp:nvSpPr>
        <dsp:cNvPr id="0" name=""/>
        <dsp:cNvSpPr/>
      </dsp:nvSpPr>
      <dsp:spPr>
        <a:xfrm rot="19285714">
          <a:off x="2383653" y="1469820"/>
          <a:ext cx="128915" cy="3512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46723"/>
                <a:satOff val="-1001"/>
                <a:lumOff val="5135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46723"/>
                <a:satOff val="-1001"/>
                <a:lumOff val="5135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46723"/>
                <a:satOff val="-1001"/>
                <a:lumOff val="51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387872" y="1552125"/>
        <a:ext cx="90241" cy="210748"/>
      </dsp:txXfrm>
    </dsp:sp>
    <dsp:sp modelId="{68D86696-8B64-437B-9C44-D6349E0032BE}">
      <dsp:nvSpPr>
        <dsp:cNvPr id="0" name=""/>
        <dsp:cNvSpPr/>
      </dsp:nvSpPr>
      <dsp:spPr>
        <a:xfrm>
          <a:off x="2435843" y="806440"/>
          <a:ext cx="962795" cy="929769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667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6667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Using Departments</a:t>
          </a:r>
        </a:p>
      </dsp:txBody>
      <dsp:txXfrm>
        <a:off x="2576841" y="942602"/>
        <a:ext cx="680799" cy="657445"/>
      </dsp:txXfrm>
    </dsp:sp>
    <dsp:sp modelId="{FD0804C8-3EFF-40EC-AB18-AB76E68775B3}">
      <dsp:nvSpPr>
        <dsp:cNvPr id="0" name=""/>
        <dsp:cNvSpPr/>
      </dsp:nvSpPr>
      <dsp:spPr>
        <a:xfrm rot="771429">
          <a:off x="2539094" y="2142913"/>
          <a:ext cx="134155" cy="3512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93447"/>
                <a:satOff val="-2002"/>
                <a:lumOff val="10271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93447"/>
                <a:satOff val="-2002"/>
                <a:lumOff val="10271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93447"/>
                <a:satOff val="-2002"/>
                <a:lumOff val="102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solidFill>
              <a:schemeClr val="tx1"/>
            </a:solidFill>
          </a:endParaRPr>
        </a:p>
      </dsp:txBody>
      <dsp:txXfrm>
        <a:off x="2539599" y="2208684"/>
        <a:ext cx="93909" cy="210748"/>
      </dsp:txXfrm>
    </dsp:sp>
    <dsp:sp modelId="{6A643980-781B-4BD9-9784-E39F1C6372F0}">
      <dsp:nvSpPr>
        <dsp:cNvPr id="0" name=""/>
        <dsp:cNvSpPr/>
      </dsp:nvSpPr>
      <dsp:spPr>
        <a:xfrm>
          <a:off x="2721606" y="1986105"/>
          <a:ext cx="929769" cy="929769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Office of Management and Budget</a:t>
          </a:r>
        </a:p>
      </dsp:txBody>
      <dsp:txXfrm>
        <a:off x="2857768" y="2122267"/>
        <a:ext cx="657445" cy="657445"/>
      </dsp:txXfrm>
    </dsp:sp>
    <dsp:sp modelId="{532FE613-5B2C-4C99-8C0E-0CE13A8BDC94}">
      <dsp:nvSpPr>
        <dsp:cNvPr id="0" name=""/>
        <dsp:cNvSpPr/>
      </dsp:nvSpPr>
      <dsp:spPr>
        <a:xfrm rot="3857143">
          <a:off x="2106723" y="2685089"/>
          <a:ext cx="134155" cy="3512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140170"/>
                <a:satOff val="-3004"/>
                <a:lumOff val="15406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140170"/>
                <a:satOff val="-3004"/>
                <a:lumOff val="15406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140170"/>
                <a:satOff val="-3004"/>
                <a:lumOff val="154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solidFill>
              <a:schemeClr val="tx1"/>
            </a:solidFill>
          </a:endParaRPr>
        </a:p>
      </dsp:txBody>
      <dsp:txXfrm>
        <a:off x="2118115" y="2737208"/>
        <a:ext cx="93909" cy="210748"/>
      </dsp:txXfrm>
    </dsp:sp>
    <dsp:sp modelId="{81DC86DF-3FEC-426C-8BCB-631CB442852E}">
      <dsp:nvSpPr>
        <dsp:cNvPr id="0" name=""/>
        <dsp:cNvSpPr/>
      </dsp:nvSpPr>
      <dsp:spPr>
        <a:xfrm>
          <a:off x="1967182" y="2932123"/>
          <a:ext cx="929769" cy="929769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Department of Finance, Division of Risk Management</a:t>
          </a:r>
        </a:p>
      </dsp:txBody>
      <dsp:txXfrm>
        <a:off x="2103344" y="3068285"/>
        <a:ext cx="657445" cy="657445"/>
      </dsp:txXfrm>
    </dsp:sp>
    <dsp:sp modelId="{47522344-A278-4997-B717-B013FD33E478}">
      <dsp:nvSpPr>
        <dsp:cNvPr id="0" name=""/>
        <dsp:cNvSpPr/>
      </dsp:nvSpPr>
      <dsp:spPr>
        <a:xfrm rot="6942857">
          <a:off x="1413254" y="2685089"/>
          <a:ext cx="134155" cy="3512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186893"/>
                <a:satOff val="-4005"/>
                <a:lumOff val="20541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186893"/>
                <a:satOff val="-4005"/>
                <a:lumOff val="20541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186893"/>
                <a:satOff val="-4005"/>
                <a:lumOff val="205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solidFill>
              <a:schemeClr val="tx1"/>
            </a:solidFill>
          </a:endParaRPr>
        </a:p>
      </dsp:txBody>
      <dsp:txXfrm rot="10800000">
        <a:off x="1442108" y="2737208"/>
        <a:ext cx="93909" cy="210748"/>
      </dsp:txXfrm>
    </dsp:sp>
    <dsp:sp modelId="{960A50AE-A35E-41B4-ADB7-301B058D039C}">
      <dsp:nvSpPr>
        <dsp:cNvPr id="0" name=""/>
        <dsp:cNvSpPr/>
      </dsp:nvSpPr>
      <dsp:spPr>
        <a:xfrm>
          <a:off x="757180" y="2932123"/>
          <a:ext cx="929769" cy="929769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Office of the County Attorney</a:t>
          </a:r>
        </a:p>
      </dsp:txBody>
      <dsp:txXfrm>
        <a:off x="893342" y="3068285"/>
        <a:ext cx="657445" cy="657445"/>
      </dsp:txXfrm>
    </dsp:sp>
    <dsp:sp modelId="{2842DED6-3FA6-44B2-8EF8-9AF2D37CEA99}">
      <dsp:nvSpPr>
        <dsp:cNvPr id="0" name=""/>
        <dsp:cNvSpPr/>
      </dsp:nvSpPr>
      <dsp:spPr>
        <a:xfrm rot="10028571">
          <a:off x="980883" y="2142913"/>
          <a:ext cx="134155" cy="3512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233617"/>
                <a:satOff val="-5006"/>
                <a:lumOff val="25677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233617"/>
                <a:satOff val="-5006"/>
                <a:lumOff val="25677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233617"/>
                <a:satOff val="-5006"/>
                <a:lumOff val="256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solidFill>
              <a:schemeClr val="tx1"/>
            </a:solidFill>
          </a:endParaRPr>
        </a:p>
      </dsp:txBody>
      <dsp:txXfrm rot="10800000">
        <a:off x="1020624" y="2208684"/>
        <a:ext cx="93909" cy="210748"/>
      </dsp:txXfrm>
    </dsp:sp>
    <dsp:sp modelId="{8FADC789-D63F-4842-B6F3-60481BD3792D}">
      <dsp:nvSpPr>
        <dsp:cNvPr id="0" name=""/>
        <dsp:cNvSpPr/>
      </dsp:nvSpPr>
      <dsp:spPr>
        <a:xfrm>
          <a:off x="2756" y="1986105"/>
          <a:ext cx="929769" cy="929769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3333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33333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Business Relations and Compliance</a:t>
          </a:r>
        </a:p>
      </dsp:txBody>
      <dsp:txXfrm>
        <a:off x="138918" y="2122267"/>
        <a:ext cx="657445" cy="657445"/>
      </dsp:txXfrm>
    </dsp:sp>
    <dsp:sp modelId="{3174D792-A4E3-4673-B774-B853E2DF57D7}">
      <dsp:nvSpPr>
        <dsp:cNvPr id="0" name=""/>
        <dsp:cNvSpPr/>
      </dsp:nvSpPr>
      <dsp:spPr>
        <a:xfrm rot="13114286">
          <a:off x="1135194" y="1466830"/>
          <a:ext cx="134155" cy="3512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280340"/>
                <a:satOff val="-6007"/>
                <a:lumOff val="30812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280340"/>
                <a:satOff val="-6007"/>
                <a:lumOff val="30812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280340"/>
                <a:satOff val="-6007"/>
                <a:lumOff val="308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solidFill>
              <a:schemeClr val="tx1"/>
            </a:solidFill>
          </a:endParaRPr>
        </a:p>
      </dsp:txBody>
      <dsp:txXfrm rot="10800000">
        <a:off x="1171050" y="1549625"/>
        <a:ext cx="93909" cy="210748"/>
      </dsp:txXfrm>
    </dsp:sp>
    <dsp:sp modelId="{C4A71EDC-F3D1-4408-944A-532A68B8C446}">
      <dsp:nvSpPr>
        <dsp:cNvPr id="0" name=""/>
        <dsp:cNvSpPr/>
      </dsp:nvSpPr>
      <dsp:spPr>
        <a:xfrm>
          <a:off x="272007" y="806440"/>
          <a:ext cx="929769" cy="929769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Procurement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Operations Division</a:t>
          </a:r>
        </a:p>
      </dsp:txBody>
      <dsp:txXfrm>
        <a:off x="408169" y="942602"/>
        <a:ext cx="657445" cy="65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b2fab6601b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b2fab6601b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349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2170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CC5F4-1079-E84A-8DE6-F5C69C9642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546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CC5F4-1079-E84A-8DE6-F5C69C964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56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5178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8602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508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1623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17066-8F50-E746-B8ED-E8CE4E923A9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52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17066-8F50-E746-B8ED-E8CE4E923A9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0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1036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942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2895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b2fab6601b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b2fab6601b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1829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6199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530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3802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b2fab6601b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b2fab6601b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6259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9733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1184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05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1322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785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6881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856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0964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1614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30344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20050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731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9093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1960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63398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6891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53455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b2fab6601b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b2fab6601b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613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6547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996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323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04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970" y="1"/>
            <a:ext cx="4099451" cy="5145755"/>
          </a:xfrm>
          <a:custGeom>
            <a:avLst/>
            <a:gdLst/>
            <a:ahLst/>
            <a:cxnLst/>
            <a:rect l="l" t="t" r="r" b="b"/>
            <a:pathLst>
              <a:path w="2009535" h="2522429" extrusionOk="0">
                <a:moveTo>
                  <a:pt x="1578387" y="1949978"/>
                </a:moveTo>
                <a:lnTo>
                  <a:pt x="1358608" y="1751220"/>
                </a:lnTo>
                <a:lnTo>
                  <a:pt x="1358842" y="1750986"/>
                </a:lnTo>
                <a:lnTo>
                  <a:pt x="1667606" y="0"/>
                </a:lnTo>
                <a:lnTo>
                  <a:pt x="0" y="0"/>
                </a:lnTo>
                <a:lnTo>
                  <a:pt x="0" y="2522429"/>
                </a:lnTo>
                <a:lnTo>
                  <a:pt x="1880844" y="2522429"/>
                </a:lnTo>
                <a:lnTo>
                  <a:pt x="2009535" y="179302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416450" y="701175"/>
            <a:ext cx="4099500" cy="20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70809" y="0"/>
            <a:ext cx="1172070" cy="3570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603" y="0"/>
                </a:moveTo>
                <a:lnTo>
                  <a:pt x="0" y="21600"/>
                </a:lnTo>
                <a:lnTo>
                  <a:pt x="10690" y="20324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835223" y="3445179"/>
            <a:ext cx="841968" cy="16983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915" y="21600"/>
                </a:moveTo>
                <a:lnTo>
                  <a:pt x="21600" y="0"/>
                </a:lnTo>
                <a:lnTo>
                  <a:pt x="6732" y="2683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770334" y="3039892"/>
            <a:ext cx="1906902" cy="936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9350"/>
                </a:moveTo>
                <a:lnTo>
                  <a:pt x="5076" y="21600"/>
                </a:lnTo>
                <a:lnTo>
                  <a:pt x="0" y="12250"/>
                </a:lnTo>
                <a:lnTo>
                  <a:pt x="165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B28E9-1BBC-7347-A369-DDAF5DC9C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21FA8-2B59-AD4E-8619-D2CE64C6B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ECB93-C8B0-384A-AC30-56E9F2F7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370D-07EB-1640-A09C-CFC2D0BA63DD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71069-6C97-5F44-AE8B-76DA0797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10CA0-A092-C04C-8404-D9817057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81126-D40C-1440-B74B-3CE5C0813C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9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DBD5-DDA1-3147-9BFC-8906EE33B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21DBD-726C-234E-99CE-C619F5E8E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BB051-ECC0-E549-A7C9-02A18773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8D5F5-93BA-4A42-9F17-7592BD0C1EA3}" type="datetime1"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B7DB1-AAB6-5B4D-BF5A-9647B2E2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6B6F7-3E4D-0D46-89F1-E4603AC3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4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99441-C9EB-BA4C-93B1-F7C6E97A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FAD75-C9E8-3D40-90E4-472229447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F5C3A-6C36-674F-AF56-ECA611CD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0D5F-C2C4-AA4E-8E0F-D7676D3A2FE9}" type="datetime1"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0825F-8BEB-0246-B38F-3B38E782F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E60A-1884-E444-BA5A-E1C7D782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25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FE8C-C9D2-1945-AA9C-39174926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50F56-9411-674B-89C8-32B9065F6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588A4-1F23-F745-B9A5-8F5886F3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7B57-E1B1-6349-BAA9-306F5DE14F76}" type="datetime1"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ACD3C-2F5F-6043-9C3F-68C87EF1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4D07-862C-8A43-9C26-98F16090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7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033D-C86E-D647-96B0-DEF73FD9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1AE0E-27F2-EF41-B17A-71404B03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B51E6-7E91-2D43-961D-DE0D6D05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52B58-FA9D-674B-9A4D-A0CD9DDC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E9D0-91FA-944B-BFF2-C164696A3BC8}" type="datetime1">
              <a:t>5/23/2022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A74C6-F694-3542-805B-BE135936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14868-7A1D-C34C-B358-0CFF7B17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8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9DB7-BF90-6841-A4BC-BF075B04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AE1A1-C0EF-9F41-9DEB-13FE5B85F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7F38C-1360-BF48-ADD9-8A065599D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19270-87DC-F549-BA74-F665E79CA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7435E-CC6D-9E40-BB0E-63EA42A39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589EBD-A7C3-0843-896C-64575347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BFE9-00C1-5C42-B03D-AAFAC58A5C32}" type="datetime1">
              <a:t>5/23/2022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99369F-3260-BB45-BC5B-6A445A93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2DD36-23AA-3C43-B422-E37642F8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80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A2D2-B578-2A45-8D80-82B1BA6C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3DE26A-5537-494D-A408-295F426D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BE5-8B32-2542-82A4-66C65FC8555C}" type="datetime1">
              <a:t>5/23/2022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2BDC9-3EE4-F64F-AB3E-ED23BEB0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F5C47-33BC-9A42-988C-A41FBA0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17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20577B-245F-7840-8E47-C2465462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454-26B9-AC45-996C-05C461C5D375}" type="datetime1">
              <a:t>5/23/2022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F28AC6-8767-7D44-BEC2-A39FC92A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5B26A-860C-3745-A025-77AB4E6A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98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4861-AF44-B041-868D-392A5A29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A8D6A-57ED-814B-85B6-568BB20A9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2F837-E088-3C4A-9427-34C76D25E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4FDB5-E638-3942-8353-167600F3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0DD3-BEAE-F14A-9DAC-CE3666040D2A}" type="datetime1">
              <a:t>5/23/2022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2D038-97E1-F747-9BBF-9D5C9058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9FA2E-7B4B-1940-B5E1-A078775F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70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F03A-1551-A14A-B6AB-D8DBED2A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67C231-18FB-2347-AF87-77C2C8390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8F33B-89F7-314A-9A7F-FB6CDEEA4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23C74-AAB9-AF47-973D-30BE40B8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5B63-2FCE-EA44-B40C-0E04A7B53327}" type="datetime1">
              <a:t>5/23/2022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633D-588E-5745-A293-CF45EF4B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694FF-CE9B-8340-9E77-73010B74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1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702900" y="3004250"/>
            <a:ext cx="5026200" cy="105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02900" y="4075901"/>
            <a:ext cx="5026200" cy="36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6997544" y="7"/>
            <a:ext cx="2146445" cy="5145755"/>
          </a:xfrm>
          <a:custGeom>
            <a:avLst/>
            <a:gdLst/>
            <a:ahLst/>
            <a:cxnLst/>
            <a:rect l="l" t="t" r="r" b="b"/>
            <a:pathLst>
              <a:path w="1052179" h="2522429" extrusionOk="0">
                <a:moveTo>
                  <a:pt x="290547" y="0"/>
                </a:moveTo>
                <a:lnTo>
                  <a:pt x="0" y="1647520"/>
                </a:lnTo>
                <a:lnTo>
                  <a:pt x="430681" y="1490802"/>
                </a:lnTo>
                <a:lnTo>
                  <a:pt x="650693" y="1689560"/>
                </a:lnTo>
                <a:lnTo>
                  <a:pt x="650693" y="1689560"/>
                </a:lnTo>
                <a:lnTo>
                  <a:pt x="503785" y="2522429"/>
                </a:lnTo>
                <a:lnTo>
                  <a:pt x="1052180" y="2522429"/>
                </a:lnTo>
                <a:lnTo>
                  <a:pt x="1052180" y="0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6427799" y="0"/>
            <a:ext cx="1172070" cy="3570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603" y="0"/>
                </a:moveTo>
                <a:lnTo>
                  <a:pt x="0" y="21600"/>
                </a:lnTo>
                <a:lnTo>
                  <a:pt x="10682" y="20324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7492217" y="3445179"/>
            <a:ext cx="841968" cy="16983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915" y="21600"/>
                </a:moveTo>
                <a:lnTo>
                  <a:pt x="21600" y="0"/>
                </a:lnTo>
                <a:lnTo>
                  <a:pt x="6719" y="2683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426846" y="3039892"/>
            <a:ext cx="1907388" cy="936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9350"/>
                </a:moveTo>
                <a:lnTo>
                  <a:pt x="5080" y="21600"/>
                </a:lnTo>
                <a:lnTo>
                  <a:pt x="0" y="12250"/>
                </a:lnTo>
                <a:lnTo>
                  <a:pt x="165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6F98-D0FE-FC48-9BBC-11EAB6172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28FFA-68C1-8F44-99C3-25855764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8687D-D159-7542-A1D9-17F14A487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5D69-B282-AA42-A324-D4874E981010}" type="datetime1"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4F4E4-548E-7E4D-8DE2-005B15E2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F347B-DD03-8E4A-8281-06635C39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00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1CCF83-C569-6348-88DE-F0BB5B2F8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419D0-B094-6241-B8A3-7B624C5E3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0112-CA12-B84E-B5E6-7E0997B4A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D3B4-053C-EC47-B1A5-A2A1D81FF653}" type="datetime1"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C5634-357C-D74F-AD5A-90156143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C704-C62A-DF46-8C70-5CF5D4CD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95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97EF-708F-40AD-A133-9A274D8B19E1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99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964-6790-4E67-8F7B-CEE507E344C6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59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4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A567-9D6F-4A2B-98FB-95D85219D800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4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AC83B-5ED5-466D-8A18-DD97083A8336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57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BA83-3F18-414A-880C-508131BC56D1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39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0AA9-86DB-4285-B75F-22FE182B2E20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86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23FE-619E-42A6-8D01-B8482B735D7F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9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8217-A366-404D-B09F-2AC57BB58245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1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4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Kulim Park"/>
              <a:buChar char="▸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Kulim Park"/>
              <a:buChar char="▹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Kulim Park"/>
              <a:buChar char="■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Kulim Park"/>
              <a:buChar char="●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Kulim Park"/>
              <a:buChar char="○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Kulim Park"/>
              <a:buChar char="■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Kulim Park"/>
              <a:buChar char="●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Kulim Park"/>
              <a:buChar char="○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Clr>
                <a:schemeClr val="accent6"/>
              </a:buClr>
              <a:buSzPts val="2400"/>
              <a:buFont typeface="Kulim Park"/>
              <a:buChar char="■"/>
              <a:defRPr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25" name="Google Shape;25;p4"/>
          <p:cNvSpPr/>
          <p:nvPr/>
        </p:nvSpPr>
        <p:spPr>
          <a:xfrm>
            <a:off x="-970" y="1"/>
            <a:ext cx="4099451" cy="5145755"/>
          </a:xfrm>
          <a:custGeom>
            <a:avLst/>
            <a:gdLst/>
            <a:ahLst/>
            <a:cxnLst/>
            <a:rect l="l" t="t" r="r" b="b"/>
            <a:pathLst>
              <a:path w="2009535" h="2522429" extrusionOk="0">
                <a:moveTo>
                  <a:pt x="1578387" y="1949978"/>
                </a:moveTo>
                <a:lnTo>
                  <a:pt x="1358608" y="1751220"/>
                </a:lnTo>
                <a:lnTo>
                  <a:pt x="1358842" y="1750986"/>
                </a:lnTo>
                <a:lnTo>
                  <a:pt x="1667606" y="0"/>
                </a:lnTo>
                <a:lnTo>
                  <a:pt x="0" y="0"/>
                </a:lnTo>
                <a:lnTo>
                  <a:pt x="0" y="2522429"/>
                </a:lnTo>
                <a:lnTo>
                  <a:pt x="1880844" y="2522429"/>
                </a:lnTo>
                <a:lnTo>
                  <a:pt x="2009535" y="179302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2770809" y="0"/>
            <a:ext cx="1172070" cy="3570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603" y="0"/>
                </a:moveTo>
                <a:lnTo>
                  <a:pt x="0" y="21600"/>
                </a:lnTo>
                <a:lnTo>
                  <a:pt x="10690" y="20324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3835223" y="3445179"/>
            <a:ext cx="841968" cy="16983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915" y="21600"/>
                </a:moveTo>
                <a:lnTo>
                  <a:pt x="21600" y="0"/>
                </a:lnTo>
                <a:lnTo>
                  <a:pt x="6732" y="2683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2770334" y="3039892"/>
            <a:ext cx="1906902" cy="936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9350"/>
                </a:moveTo>
                <a:lnTo>
                  <a:pt x="5076" y="21600"/>
                </a:lnTo>
                <a:lnTo>
                  <a:pt x="0" y="12250"/>
                </a:lnTo>
                <a:lnTo>
                  <a:pt x="165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4B37-6EC0-4644-BC5D-F74FDAB50B6A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15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AE20-447A-410C-9A11-84DA084E803B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34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6C6-AABD-4C74-AD80-0ECDFB016108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67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 rot="2700000">
            <a:off x="8685217" y="3985099"/>
            <a:ext cx="1228669" cy="122866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grpSp>
        <p:nvGrpSpPr>
          <p:cNvPr id="33" name="Google Shape;33;p4"/>
          <p:cNvGrpSpPr/>
          <p:nvPr/>
        </p:nvGrpSpPr>
        <p:grpSpPr>
          <a:xfrm>
            <a:off x="7562064" y="-451812"/>
            <a:ext cx="1737424" cy="1737425"/>
            <a:chOff x="5279626" y="2678000"/>
            <a:chExt cx="1737424" cy="1737425"/>
          </a:xfrm>
        </p:grpSpPr>
        <p:sp>
          <p:nvSpPr>
            <p:cNvPr id="34" name="Google Shape;34;p4"/>
            <p:cNvSpPr/>
            <p:nvPr/>
          </p:nvSpPr>
          <p:spPr>
            <a:xfrm rot="2700000">
              <a:off x="5858024" y="3066541"/>
              <a:ext cx="848952" cy="122866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35" name="Google Shape;35;p4"/>
            <p:cNvSpPr/>
            <p:nvPr/>
          </p:nvSpPr>
          <p:spPr>
            <a:xfrm rot="2700000">
              <a:off x="5648601" y="2656015"/>
              <a:ext cx="446750" cy="122866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36" name="Google Shape;36;p4"/>
          <p:cNvSpPr/>
          <p:nvPr/>
        </p:nvSpPr>
        <p:spPr>
          <a:xfrm rot="2700000">
            <a:off x="7941089" y="3771593"/>
            <a:ext cx="137037" cy="19804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1"/>
          </p:nvPr>
        </p:nvSpPr>
        <p:spPr>
          <a:xfrm>
            <a:off x="713250" y="1216000"/>
            <a:ext cx="7717500" cy="33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1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6702144" y="6"/>
            <a:ext cx="2441849" cy="5145755"/>
          </a:xfrm>
          <a:custGeom>
            <a:avLst/>
            <a:gdLst/>
            <a:ahLst/>
            <a:cxnLst/>
            <a:rect l="l" t="t" r="r" b="b"/>
            <a:pathLst>
              <a:path w="1196985" h="2522429" extrusionOk="0">
                <a:moveTo>
                  <a:pt x="359680" y="0"/>
                </a:moveTo>
                <a:lnTo>
                  <a:pt x="0" y="2037095"/>
                </a:lnTo>
                <a:lnTo>
                  <a:pt x="263687" y="1931527"/>
                </a:lnTo>
                <a:lnTo>
                  <a:pt x="405224" y="2059283"/>
                </a:lnTo>
                <a:lnTo>
                  <a:pt x="317639" y="2522429"/>
                </a:lnTo>
                <a:lnTo>
                  <a:pt x="1196986" y="2522429"/>
                </a:lnTo>
                <a:lnTo>
                  <a:pt x="11969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626700" y="1430148"/>
            <a:ext cx="5276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34" name="Google Shape;34;p5"/>
          <p:cNvGrpSpPr/>
          <p:nvPr/>
        </p:nvGrpSpPr>
        <p:grpSpPr>
          <a:xfrm>
            <a:off x="6327842" y="0"/>
            <a:ext cx="1202103" cy="5143503"/>
            <a:chOff x="3475252" y="0"/>
            <a:chExt cx="1202103" cy="5143503"/>
          </a:xfrm>
        </p:grpSpPr>
        <p:sp>
          <p:nvSpPr>
            <p:cNvPr id="35" name="Google Shape;35;p5"/>
            <p:cNvSpPr/>
            <p:nvPr/>
          </p:nvSpPr>
          <p:spPr>
            <a:xfrm>
              <a:off x="3475252" y="0"/>
              <a:ext cx="1109160" cy="43038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4150099" y="4199096"/>
              <a:ext cx="527256" cy="9444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3475252" y="3938588"/>
              <a:ext cx="1202040" cy="6262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6702144" y="6"/>
            <a:ext cx="2441849" cy="5145755"/>
          </a:xfrm>
          <a:custGeom>
            <a:avLst/>
            <a:gdLst/>
            <a:ahLst/>
            <a:cxnLst/>
            <a:rect l="l" t="t" r="r" b="b"/>
            <a:pathLst>
              <a:path w="1196985" h="2522429" extrusionOk="0">
                <a:moveTo>
                  <a:pt x="359680" y="0"/>
                </a:moveTo>
                <a:lnTo>
                  <a:pt x="0" y="2037095"/>
                </a:lnTo>
                <a:lnTo>
                  <a:pt x="263687" y="1931527"/>
                </a:lnTo>
                <a:lnTo>
                  <a:pt x="405224" y="2059283"/>
                </a:lnTo>
                <a:lnTo>
                  <a:pt x="317639" y="2522429"/>
                </a:lnTo>
                <a:lnTo>
                  <a:pt x="1196986" y="2522429"/>
                </a:lnTo>
                <a:lnTo>
                  <a:pt x="11969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" name="Google Shape;48;p7"/>
          <p:cNvGrpSpPr/>
          <p:nvPr/>
        </p:nvGrpSpPr>
        <p:grpSpPr>
          <a:xfrm>
            <a:off x="6327842" y="0"/>
            <a:ext cx="1202103" cy="5143503"/>
            <a:chOff x="3475252" y="0"/>
            <a:chExt cx="1202103" cy="5143503"/>
          </a:xfrm>
        </p:grpSpPr>
        <p:sp>
          <p:nvSpPr>
            <p:cNvPr id="49" name="Google Shape;49;p7"/>
            <p:cNvSpPr/>
            <p:nvPr/>
          </p:nvSpPr>
          <p:spPr>
            <a:xfrm>
              <a:off x="3475252" y="0"/>
              <a:ext cx="1109160" cy="43038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4150099" y="4199096"/>
              <a:ext cx="527256" cy="9444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3475252" y="3938588"/>
              <a:ext cx="1202040" cy="6262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626700" y="1430150"/>
            <a:ext cx="2465100" cy="32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3437676" y="1430150"/>
            <a:ext cx="2465100" cy="32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8"/>
          <p:cNvGrpSpPr/>
          <p:nvPr/>
        </p:nvGrpSpPr>
        <p:grpSpPr>
          <a:xfrm>
            <a:off x="7637092" y="0"/>
            <a:ext cx="1202103" cy="5143503"/>
            <a:chOff x="3475252" y="0"/>
            <a:chExt cx="1202103" cy="5143503"/>
          </a:xfrm>
        </p:grpSpPr>
        <p:sp>
          <p:nvSpPr>
            <p:cNvPr id="58" name="Google Shape;58;p8"/>
            <p:cNvSpPr/>
            <p:nvPr/>
          </p:nvSpPr>
          <p:spPr>
            <a:xfrm>
              <a:off x="3475252" y="0"/>
              <a:ext cx="1109160" cy="43038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4150099" y="4199096"/>
              <a:ext cx="527256" cy="9444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>
              <a:off x="3475252" y="3938588"/>
              <a:ext cx="1202040" cy="6262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6529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626600" y="1430150"/>
            <a:ext cx="2034000" cy="320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2"/>
          </p:nvPr>
        </p:nvSpPr>
        <p:spPr>
          <a:xfrm>
            <a:off x="2874224" y="1430150"/>
            <a:ext cx="2034000" cy="320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3"/>
          </p:nvPr>
        </p:nvSpPr>
        <p:spPr>
          <a:xfrm>
            <a:off x="5121848" y="1430150"/>
            <a:ext cx="2034000" cy="320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ide">
  <p:cSld name="TITLE_ONLY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0"/>
          <p:cNvGrpSpPr/>
          <p:nvPr/>
        </p:nvGrpSpPr>
        <p:grpSpPr>
          <a:xfrm>
            <a:off x="7637092" y="0"/>
            <a:ext cx="1202103" cy="5143503"/>
            <a:chOff x="3475252" y="0"/>
            <a:chExt cx="1202103" cy="5143503"/>
          </a:xfrm>
        </p:grpSpPr>
        <p:sp>
          <p:nvSpPr>
            <p:cNvPr id="76" name="Google Shape;76;p10"/>
            <p:cNvSpPr/>
            <p:nvPr/>
          </p:nvSpPr>
          <p:spPr>
            <a:xfrm>
              <a:off x="3475252" y="0"/>
              <a:ext cx="1109160" cy="43038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4150099" y="4199096"/>
              <a:ext cx="527256" cy="9444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3475252" y="3938588"/>
              <a:ext cx="1202040" cy="6262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90" name="Google Shape;90;p12"/>
          <p:cNvSpPr/>
          <p:nvPr/>
        </p:nvSpPr>
        <p:spPr>
          <a:xfrm>
            <a:off x="699132" y="-1"/>
            <a:ext cx="1172563" cy="3572011"/>
          </a:xfrm>
          <a:custGeom>
            <a:avLst/>
            <a:gdLst/>
            <a:ahLst/>
            <a:cxnLst/>
            <a:rect l="l" t="t" r="r" b="b"/>
            <a:pathLst>
              <a:path w="574786" h="1750986" extrusionOk="0">
                <a:moveTo>
                  <a:pt x="308764" y="0"/>
                </a:moveTo>
                <a:lnTo>
                  <a:pt x="0" y="1750986"/>
                </a:lnTo>
                <a:lnTo>
                  <a:pt x="284240" y="1647520"/>
                </a:lnTo>
                <a:lnTo>
                  <a:pt x="5747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1763563" y="3445190"/>
            <a:ext cx="841902" cy="1699051"/>
          </a:xfrm>
          <a:custGeom>
            <a:avLst/>
            <a:gdLst/>
            <a:ahLst/>
            <a:cxnLst/>
            <a:rect l="l" t="t" r="r" b="b"/>
            <a:pathLst>
              <a:path w="412697" h="832868" extrusionOk="0">
                <a:moveTo>
                  <a:pt x="266023" y="832869"/>
                </a:moveTo>
                <a:lnTo>
                  <a:pt x="412697" y="0"/>
                </a:lnTo>
                <a:lnTo>
                  <a:pt x="128457" y="103466"/>
                </a:lnTo>
                <a:lnTo>
                  <a:pt x="0" y="832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2"/>
          <p:cNvSpPr/>
          <p:nvPr/>
        </p:nvSpPr>
        <p:spPr>
          <a:xfrm>
            <a:off x="698180" y="3039902"/>
            <a:ext cx="1907741" cy="936717"/>
          </a:xfrm>
          <a:custGeom>
            <a:avLst/>
            <a:gdLst/>
            <a:ahLst/>
            <a:cxnLst/>
            <a:rect l="l" t="t" r="r" b="b"/>
            <a:pathLst>
              <a:path w="935167" h="459175" extrusionOk="0">
                <a:moveTo>
                  <a:pt x="935167" y="198758"/>
                </a:moveTo>
                <a:lnTo>
                  <a:pt x="220012" y="459176"/>
                </a:lnTo>
                <a:lnTo>
                  <a:pt x="0" y="260417"/>
                </a:lnTo>
                <a:lnTo>
                  <a:pt x="7153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2"/>
          <p:cNvSpPr/>
          <p:nvPr/>
        </p:nvSpPr>
        <p:spPr>
          <a:xfrm>
            <a:off x="-9" y="-1"/>
            <a:ext cx="2026379" cy="5145755"/>
          </a:xfrm>
          <a:custGeom>
            <a:avLst/>
            <a:gdLst/>
            <a:ahLst/>
            <a:cxnLst/>
            <a:rect l="l" t="t" r="r" b="b"/>
            <a:pathLst>
              <a:path w="993323" h="2522429" extrusionOk="0">
                <a:moveTo>
                  <a:pt x="562408" y="1949978"/>
                </a:moveTo>
                <a:lnTo>
                  <a:pt x="342396" y="1751220"/>
                </a:lnTo>
                <a:lnTo>
                  <a:pt x="342864" y="1750986"/>
                </a:lnTo>
                <a:lnTo>
                  <a:pt x="651627" y="0"/>
                </a:lnTo>
                <a:lnTo>
                  <a:pt x="0" y="0"/>
                </a:lnTo>
                <a:lnTo>
                  <a:pt x="0" y="2522429"/>
                </a:lnTo>
                <a:lnTo>
                  <a:pt x="864866" y="2522429"/>
                </a:lnTo>
                <a:lnTo>
                  <a:pt x="993323" y="179302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>
  <p:cSld name="BLANK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96" name="Google Shape;96;p13"/>
          <p:cNvSpPr/>
          <p:nvPr/>
        </p:nvSpPr>
        <p:spPr>
          <a:xfrm>
            <a:off x="-970" y="1"/>
            <a:ext cx="4099451" cy="5145755"/>
          </a:xfrm>
          <a:custGeom>
            <a:avLst/>
            <a:gdLst/>
            <a:ahLst/>
            <a:cxnLst/>
            <a:rect l="l" t="t" r="r" b="b"/>
            <a:pathLst>
              <a:path w="2009535" h="2522429" extrusionOk="0">
                <a:moveTo>
                  <a:pt x="1578387" y="1949978"/>
                </a:moveTo>
                <a:lnTo>
                  <a:pt x="1358608" y="1751220"/>
                </a:lnTo>
                <a:lnTo>
                  <a:pt x="1358842" y="1750986"/>
                </a:lnTo>
                <a:lnTo>
                  <a:pt x="1667606" y="0"/>
                </a:lnTo>
                <a:lnTo>
                  <a:pt x="0" y="0"/>
                </a:lnTo>
                <a:lnTo>
                  <a:pt x="0" y="2522429"/>
                </a:lnTo>
                <a:lnTo>
                  <a:pt x="1880844" y="2522429"/>
                </a:lnTo>
                <a:lnTo>
                  <a:pt x="2009535" y="179302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2763221" y="0"/>
            <a:ext cx="1172070" cy="3570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603" y="0"/>
                </a:moveTo>
                <a:lnTo>
                  <a:pt x="0" y="21600"/>
                </a:lnTo>
                <a:lnTo>
                  <a:pt x="10690" y="20324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3827634" y="3445179"/>
            <a:ext cx="841968" cy="16983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915" y="21600"/>
                </a:moveTo>
                <a:lnTo>
                  <a:pt x="21600" y="0"/>
                </a:lnTo>
                <a:lnTo>
                  <a:pt x="6732" y="2683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2762745" y="3039892"/>
            <a:ext cx="1906902" cy="936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9350"/>
                </a:moveTo>
                <a:lnTo>
                  <a:pt x="5076" y="21600"/>
                </a:lnTo>
                <a:lnTo>
                  <a:pt x="0" y="12250"/>
                </a:lnTo>
                <a:lnTo>
                  <a:pt x="165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  <a:defRPr sz="32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6700" y="1430148"/>
            <a:ext cx="5276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Kulim Park"/>
              <a:buChar char="▸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Kulim Park"/>
              <a:buChar char="▹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Kulim Park"/>
              <a:buChar char="■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ulim Park"/>
              <a:buChar char="●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ulim Park"/>
              <a:buChar char="○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ulim Park"/>
              <a:buChar char="■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ulim Park"/>
              <a:buChar char="●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ulim Park"/>
              <a:buChar char="○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Kulim Park"/>
              <a:buChar char="■"/>
              <a:defRPr sz="24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algn="r" rtl="0">
              <a:buNone/>
              <a:defRPr sz="13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86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3CACD5-448F-9548-B6D4-BD44199E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A5E67-BDE2-444E-9C9D-FEDB57FFC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1A981-E0B7-554F-8954-67B314134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0574-93E1-C84E-B617-10F49A90A599}" type="datetime1"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EF8AB-C490-034E-A4BC-1CC8D476E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2046C-475F-034D-A462-95559A2F8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360E6-1C47-9347-B8BB-73E3F8479DD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1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  <a:lumOff val="75000"/>
              </a:schemeClr>
            </a:gs>
            <a:gs pos="49000">
              <a:schemeClr val="accent5">
                <a:alpha val="50000"/>
                <a:lumMod val="10000"/>
                <a:lumOff val="90000"/>
              </a:schemeClr>
            </a:gs>
            <a:gs pos="100000">
              <a:schemeClr val="accent5">
                <a:lumMod val="25000"/>
                <a:lumOff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36-EEE6-4150-856F-D1A9B80F15FE}" type="datetime1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72050"/>
            <a:ext cx="21336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95E80-E448-414B-9633-28D2549C4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7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montgomerycountymd.gov/pro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ntgomerycountymd.gov/PRO/DBRC/lsbrp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ontgomerycountymd.gov/PRO/DBRC/local-business-subcontracting.html" TargetMode="External"/><Relationship Id="rId4" Type="http://schemas.openxmlformats.org/officeDocument/2006/relationships/hyperlink" Target="https://montgomerycountymd.gov/PRO/DBRC/local-business-preference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ntgomerycountymd.gov/pro" TargetMode="External"/><Relationship Id="rId3" Type="http://schemas.openxmlformats.org/officeDocument/2006/relationships/hyperlink" Target="http://www.montgomerycountymd.gov/PRO" TargetMode="External"/><Relationship Id="rId7" Type="http://schemas.openxmlformats.org/officeDocument/2006/relationships/hyperlink" Target="https://content.govdelivery.com/accounts/MDMONTGOMERY/bulletins/2fb9c4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ontgomerycountymd.gov/PRO/solicitations/projections.html" TargetMode="External"/><Relationship Id="rId5" Type="http://schemas.openxmlformats.org/officeDocument/2006/relationships/hyperlink" Target="https://www.montgomerycountymd.gov/PRO/vendor-resources/index.html" TargetMode="External"/><Relationship Id="rId4" Type="http://schemas.openxmlformats.org/officeDocument/2006/relationships/hyperlink" Target="http://www.mcipcc.ne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elissa.Garner@montgomerycountymd.g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Grace.Denno@montgomerycountymd.g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moco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ntgomerycountymd.gov/dps/about.html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www.montgomeryschoolsmd.org/departments/procurement/vendors.aspx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info.montgomerycollege.edu/offices/procurement/index.html" TargetMode="External"/><Relationship Id="rId5" Type="http://schemas.openxmlformats.org/officeDocument/2006/relationships/hyperlink" Target="https://www.montgomerycountymd.gov/PRO/vendor-resources/vip.html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mcreactmap.com/" TargetMode="External"/><Relationship Id="rId9" Type="http://schemas.openxmlformats.org/officeDocument/2006/relationships/hyperlink" Target="https://www2.montgomerycountymd.gov/mcgportalapps/Press_Detail.aspx?Item_ID=3375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ledcmetro.org/" TargetMode="External"/><Relationship Id="rId13" Type="http://schemas.openxmlformats.org/officeDocument/2006/relationships/hyperlink" Target="http://mid-maryland.score.org/" TargetMode="External"/><Relationship Id="rId3" Type="http://schemas.openxmlformats.org/officeDocument/2006/relationships/hyperlink" Target="http://montgomerycountymd.gov/Biz-Resources/starter-kit.html" TargetMode="External"/><Relationship Id="rId7" Type="http://schemas.openxmlformats.org/officeDocument/2006/relationships/hyperlink" Target="http://marylandwbc.org/" TargetMode="External"/><Relationship Id="rId12" Type="http://schemas.openxmlformats.org/officeDocument/2006/relationships/hyperlink" Target="https://businessexpress.maryland.gov/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montgomerycountymd.gov/Government/rsc.html" TargetMode="External"/><Relationship Id="rId11" Type="http://schemas.openxmlformats.org/officeDocument/2006/relationships/hyperlink" Target="http://commerce.maryland.gov/" TargetMode="External"/><Relationship Id="rId5" Type="http://schemas.openxmlformats.org/officeDocument/2006/relationships/hyperlink" Target="http://montgomerycountymd.gov/Biz-Resources/contact.html" TargetMode="External"/><Relationship Id="rId10" Type="http://schemas.openxmlformats.org/officeDocument/2006/relationships/hyperlink" Target="http://gomdsmallbiz.maryland.gov/Pages/default.aspx" TargetMode="External"/><Relationship Id="rId4" Type="http://schemas.openxmlformats.org/officeDocument/2006/relationships/hyperlink" Target="http://montgomerycountymd.gov/Biz-Resources/small-biz-resources.html" TargetMode="External"/><Relationship Id="rId9" Type="http://schemas.openxmlformats.org/officeDocument/2006/relationships/hyperlink" Target="http://mdsbdc.umd.edu/" TargetMode="External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18" Type="http://schemas.openxmlformats.org/officeDocument/2006/relationships/image" Target="../media/image35.png"/><Relationship Id="rId3" Type="http://schemas.openxmlformats.org/officeDocument/2006/relationships/hyperlink" Target="http://thinkmoco.com/choose/support-resources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17.png"/><Relationship Id="rId2" Type="http://schemas.openxmlformats.org/officeDocument/2006/relationships/image" Target="../media/image19.emf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hinkmoco.com/key-industries/information-technology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7.emf"/><Relationship Id="rId12" Type="http://schemas.openxmlformats.org/officeDocument/2006/relationships/image" Target="../media/image17.png"/><Relationship Id="rId2" Type="http://schemas.openxmlformats.org/officeDocument/2006/relationships/hyperlink" Target="https://thinkmoco.com/key-industries/cybersecurity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thinkmoco.com/built-for-bio/cell-and-gene-therapy" TargetMode="External"/><Relationship Id="rId11" Type="http://schemas.openxmlformats.org/officeDocument/2006/relationships/image" Target="../media/image39.emf"/><Relationship Id="rId5" Type="http://schemas.openxmlformats.org/officeDocument/2006/relationships/hyperlink" Target="http://thinkmoco.com/key-industries" TargetMode="External"/><Relationship Id="rId10" Type="http://schemas.openxmlformats.org/officeDocument/2006/relationships/hyperlink" Target="http://thinkmoco.com/built-for-bio/vaccines" TargetMode="External"/><Relationship Id="rId4" Type="http://schemas.openxmlformats.org/officeDocument/2006/relationships/image" Target="../media/image19.emf"/><Relationship Id="rId9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hinkmoco.com/incentives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thinkmoco.com/move-application-form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hyperlink" Target="https://static1.squarespace.com/static/5873c778e6f2e14a3529e892/t/5f6c9a69f6c11a240177088d/1600952938179/Sm-Business-Resource-List_FNL-092420_Es.pdf" TargetMode="External"/><Relationship Id="rId4" Type="http://schemas.openxmlformats.org/officeDocument/2006/relationships/hyperlink" Target="Sm-Business-Resource-List_FNL-081120.pdf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marylandentrepreneurhub.com/" TargetMode="External"/><Relationship Id="rId3" Type="http://schemas.openxmlformats.org/officeDocument/2006/relationships/image" Target="../media/image19.emf"/><Relationship Id="rId7" Type="http://schemas.openxmlformats.org/officeDocument/2006/relationships/hyperlink" Target="http://tedcomd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mdtechcouncil.com/vms/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://mdtechcouncil.com/" TargetMode="External"/><Relationship Id="rId10" Type="http://schemas.openxmlformats.org/officeDocument/2006/relationships/hyperlink" Target="https://dhcd.maryland.gov/Pages/OZ/OpportunityZones.aspx" TargetMode="External"/><Relationship Id="rId4" Type="http://schemas.openxmlformats.org/officeDocument/2006/relationships/hyperlink" Target="https://www.reliefwizard.net/" TargetMode="External"/><Relationship Id="rId9" Type="http://schemas.openxmlformats.org/officeDocument/2006/relationships/hyperlink" Target="http://biohealthinnovation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hinkmoco.com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nnect@thinkmoco.com" TargetMode="External"/><Relationship Id="rId5" Type="http://schemas.openxmlformats.org/officeDocument/2006/relationships/hyperlink" Target="https://thinkmoco.com/connect" TargetMode="External"/><Relationship Id="rId4" Type="http://schemas.openxmlformats.org/officeDocument/2006/relationships/hyperlink" Target="http://daniel@thinkmoco.co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ylandwbc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ksourcemontgomery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%3A%2F%2Fwww.spsconsult.com%2F&amp;data=05%7C01%7CBethany.Manimbo%40montgomerycountymd.gov%7Ceddfc4ad9db845c483a008da39bba7da%7C6e01b1f9b1e54073ac97778069a0ad64%7C0%7C0%7C637885775382214805%7CUnknown%7CTWFpbGZsb3d8eyJWIjoiMC4wLjAwMDAiLCJQIjoiV2luMzIiLCJBTiI6Ik1haWwiLCJXVCI6Mn0%3D%7C3000%7C%7C%7C&amp;sdata=YQ6HgoFwmejEMg00HG4mtBPnGNSzIPGKGiIFOaKqCjE%3D&amp;reserved=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isecurity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sinc.com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%3A%2F%2Fwww.abcdandcompany.com%2F&amp;data=05%7C01%7CBethany.Manimbo%40montgomerycountymd.gov%7Cc758eeaad4604dc7164508da29562579%7C6e01b1f9b1e54073ac97778069a0ad64%7C0%7C0%7C637867747225742332%7CUnknown%7CTWFpbGZsb3d8eyJWIjoiMC4wLjAwMDAiLCJQIjoiV2luMzIiLCJBTiI6Ik1haWwiLCJXVCI6Mn0%3D%7C3000%7C%7C%7C&amp;sdata=q3RxFIs3VYhlo3tDFBF3sxdI2d44luPrCiXfaqFJuqM%3D&amp;reserved=0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&amp;utm_source=slidescarniva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msdc.org/" TargetMode="External"/><Relationship Id="rId3" Type="http://schemas.openxmlformats.org/officeDocument/2006/relationships/image" Target="../media/image10.jpeg"/><Relationship Id="rId7" Type="http://schemas.openxmlformats.org/officeDocument/2006/relationships/hyperlink" Target="http://www.wbenc.org/" TargetMode="External"/><Relationship Id="rId2" Type="http://schemas.openxmlformats.org/officeDocument/2006/relationships/hyperlink" Target="http://www.montgomerycountymd.gov/MFD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dsbs.sba.gov/dsbs/search/dsp_dsbs.cfm" TargetMode="External"/><Relationship Id="rId5" Type="http://schemas.openxmlformats.org/officeDocument/2006/relationships/hyperlink" Target="http://mbe.mdot.state.md.us/directory/" TargetMode="External"/><Relationship Id="rId4" Type="http://schemas.openxmlformats.org/officeDocument/2006/relationships/hyperlink" Target="https://www.va.gov/osdbu/verification/assistance/counselors.asp" TargetMode="External"/><Relationship Id="rId9" Type="http://schemas.openxmlformats.org/officeDocument/2006/relationships/hyperlink" Target="http://cityservices.baltimorecity.gov/mwbo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ctrTitle"/>
          </p:nvPr>
        </p:nvSpPr>
        <p:spPr>
          <a:xfrm>
            <a:off x="4758443" y="315125"/>
            <a:ext cx="4099500" cy="20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Minority Business Event</a:t>
            </a:r>
            <a:endParaRPr dirty="0"/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3"/>
          <a:srcRect l="11890" r="11890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Google Shape;104;p14">
            <a:extLst>
              <a:ext uri="{FF2B5EF4-FFF2-40B4-BE49-F238E27FC236}">
                <a16:creationId xmlns:a16="http://schemas.microsoft.com/office/drawing/2014/main" id="{E972C5A2-4FEE-4606-9DD4-3EEDE703C740}"/>
              </a:ext>
            </a:extLst>
          </p:cNvPr>
          <p:cNvSpPr txBox="1">
            <a:spLocks/>
          </p:cNvSpPr>
          <p:nvPr/>
        </p:nvSpPr>
        <p:spPr>
          <a:xfrm>
            <a:off x="5046482" y="2504888"/>
            <a:ext cx="362501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r>
              <a:rPr lang="en-US" sz="3200" dirty="0"/>
              <a:t>May 24, 2022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C37563A-80F9-4337-B348-9D0A780F0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455" y="3380351"/>
            <a:ext cx="3015488" cy="1109113"/>
          </a:xfrm>
          <a:prstGeom prst="rect">
            <a:avLst/>
          </a:prstGeom>
        </p:spPr>
      </p:pic>
      <p:sp>
        <p:nvSpPr>
          <p:cNvPr id="7" name="Google Shape;104;p14">
            <a:extLst>
              <a:ext uri="{FF2B5EF4-FFF2-40B4-BE49-F238E27FC236}">
                <a16:creationId xmlns:a16="http://schemas.microsoft.com/office/drawing/2014/main" id="{9FC632CF-B9B9-4F8E-B163-37EA811DA600}"/>
              </a:ext>
            </a:extLst>
          </p:cNvPr>
          <p:cNvSpPr txBox="1">
            <a:spLocks/>
          </p:cNvSpPr>
          <p:nvPr/>
        </p:nvSpPr>
        <p:spPr>
          <a:xfrm>
            <a:off x="5484087" y="4684654"/>
            <a:ext cx="3625018" cy="33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Kulim Park"/>
              <a:buNone/>
              <a:defRPr sz="5400" b="1" i="0" u="none" strike="noStrike" cap="none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r>
              <a:rPr lang="en-US" sz="1100" dirty="0">
                <a:hlinkClick r:id="rId5"/>
              </a:rPr>
              <a:t>www.montgomerycountymd.gov/pro</a:t>
            </a:r>
            <a:br>
              <a:rPr lang="en-US" sz="1100" dirty="0"/>
            </a:br>
            <a:r>
              <a:rPr lang="en-US" sz="1100" dirty="0"/>
              <a:t>Follow us @MoCoProcure on Facebook and Twitter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609600"/>
            <a:ext cx="8104924" cy="62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Montgomery County Office of Procurement:</a:t>
            </a:r>
            <a:br>
              <a:rPr lang="en" sz="2800"/>
            </a:br>
            <a:r>
              <a:rPr lang="en" sz="2800"/>
              <a:t>Local Business Programs</a:t>
            </a:r>
            <a:endParaRPr sz="2800"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7011230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Local Small Business Reserve Program (</a:t>
            </a:r>
            <a:r>
              <a:rPr lang="en-US" dirty="0">
                <a:latin typeface="+mj-lt"/>
                <a:cs typeface="Times New Roman" panose="02020603050405020304" pitchFamily="18" charset="0"/>
                <a:hlinkClick r:id="rId3"/>
              </a:rPr>
              <a:t>LSBRP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Local Business Preference Program (</a:t>
            </a:r>
            <a:r>
              <a:rPr lang="en-US" dirty="0">
                <a:latin typeface="+mj-lt"/>
                <a:cs typeface="Times New Roman" panose="02020603050405020304" pitchFamily="18" charset="0"/>
                <a:hlinkClick r:id="rId4"/>
              </a:rPr>
              <a:t>LBPP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Local Business Subcontracting Program (</a:t>
            </a:r>
            <a:r>
              <a:rPr lang="en-US" dirty="0">
                <a:latin typeface="+mj-lt"/>
                <a:cs typeface="Times New Roman" panose="02020603050405020304" pitchFamily="18" charset="0"/>
                <a:hlinkClick r:id="rId5"/>
              </a:rPr>
              <a:t>LBSP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626700" y="4078450"/>
            <a:ext cx="52761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3"/>
              </a:solidFill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7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609600"/>
            <a:ext cx="8104924" cy="62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Montgomery County Office of Procurement:</a:t>
            </a:r>
            <a:br>
              <a:rPr lang="en" sz="2800"/>
            </a:br>
            <a:r>
              <a:rPr lang="en" sz="2800"/>
              <a:t>Resources</a:t>
            </a:r>
            <a:endParaRPr sz="2800"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8" y="1430149"/>
            <a:ext cx="7576007" cy="34684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159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Procurement website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hlinkClick r:id="rId3"/>
              </a:rPr>
              <a:t>www.montgomerycountymd.gov/PRO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6159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Vendor Registration System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hlinkClick r:id="rId4"/>
              </a:rPr>
              <a:t>www.mcipcc.net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159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Vendor Resources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hlinkClick r:id="rId5"/>
              </a:rPr>
              <a:t>https://www.montgomerycountymd.gov/PRO/vendor-resources/index.html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159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PROjection (Forecasting tool)</a:t>
            </a:r>
          </a:p>
          <a:p>
            <a:pPr marL="6159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hlinkClick r:id="rId6"/>
              </a:rPr>
              <a:t>https://www.montgomerycountymd.gov/PRO/solicitations/projections.html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159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Subscribe to weekly newsletter</a:t>
            </a:r>
          </a:p>
          <a:p>
            <a:pPr marL="6159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https://content.govdelivery.com/accounts/MDMONTGOMERY/bulletins/2fb9c49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6159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Monthly Virtual Open House (Third Wed 10AM-11AM)</a:t>
            </a:r>
          </a:p>
          <a:p>
            <a:pPr marL="6159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003F80"/>
                </a:solidFill>
                <a:latin typeface="+mn-lt"/>
                <a:ea typeface="+mn-ea"/>
                <a:cs typeface="Times New Roman" panose="02020603050405020304" pitchFamily="18" charset="0"/>
              </a:rPr>
              <a:t>Check the event calendar on </a:t>
            </a:r>
            <a:r>
              <a:rPr lang="en-US" sz="1400" kern="1200" dirty="0">
                <a:solidFill>
                  <a:srgbClr val="003F80"/>
                </a:solidFill>
                <a:latin typeface="+mn-lt"/>
                <a:ea typeface="+mn-ea"/>
                <a:cs typeface="Times New Roman" panose="02020603050405020304" pitchFamily="18" charset="0"/>
                <a:hlinkClick r:id="rId8"/>
              </a:rPr>
              <a:t>www.montgomerycountymd.gov/pro</a:t>
            </a:r>
            <a:r>
              <a:rPr lang="en-US" sz="1400" kern="1200" dirty="0">
                <a:solidFill>
                  <a:srgbClr val="003F8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626700" y="4078450"/>
            <a:ext cx="52761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3"/>
              </a:solidFill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907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609600"/>
            <a:ext cx="8104924" cy="62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Montgomery County Office of Procurement:</a:t>
            </a:r>
            <a:br>
              <a:rPr lang="en" sz="2800"/>
            </a:br>
            <a:r>
              <a:rPr lang="en" sz="2800"/>
              <a:t>Contact Information</a:t>
            </a:r>
            <a:endParaRPr sz="2800"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Procurement Operations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Melissa Garner 	240-777-9911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en-US" sz="18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  <a:hlinkClick r:id="rId3"/>
              </a:rPr>
              <a:t>Melissa.Garner@montgomerycountymd.gov</a:t>
            </a:r>
            <a:r>
              <a:rPr lang="en-US" sz="18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+mn-lt"/>
                <a:cs typeface="Times New Roman" panose="02020603050405020304" pitchFamily="18" charset="0"/>
              </a:rPr>
              <a:t>Procurement Business Relations and Compliance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	Grace Denno               240-777-9959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en-US" sz="18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  <a:hlinkClick r:id="rId4"/>
              </a:rPr>
              <a:t>Grace.Denno@montgomerycountymd.gov</a:t>
            </a:r>
            <a:r>
              <a:rPr lang="en-US" sz="18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626700" y="4078450"/>
            <a:ext cx="52761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3"/>
              </a:solidFill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3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0"/>
              <a:t>Q&amp;A</a:t>
            </a:r>
            <a:endParaRPr sz="100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pic>
        <p:nvPicPr>
          <p:cNvPr id="137" name="Google Shape;137;p18" descr="Different colored question marks"/>
          <p:cNvPicPr preferRelativeResize="0"/>
          <p:nvPr/>
        </p:nvPicPr>
        <p:blipFill>
          <a:blip r:embed="rId3"/>
          <a:srcRect l="27594" r="2759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6"/>
          <p:cNvSpPr txBox="1">
            <a:spLocks noGrp="1"/>
          </p:cNvSpPr>
          <p:nvPr>
            <p:ph type="title"/>
          </p:nvPr>
        </p:nvSpPr>
        <p:spPr>
          <a:xfrm>
            <a:off x="635254" y="691888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Minority Business Resouces Panelists</a:t>
            </a:r>
            <a:endParaRPr dirty="0"/>
          </a:p>
        </p:txBody>
      </p:sp>
      <p:sp>
        <p:nvSpPr>
          <p:cNvPr id="566" name="Google Shape;566;p4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 dirty="0"/>
          </a:p>
        </p:txBody>
      </p:sp>
      <p:pic>
        <p:nvPicPr>
          <p:cNvPr id="567" name="Google Shape;567;p46"/>
          <p:cNvPicPr preferRelativeResize="0"/>
          <p:nvPr/>
        </p:nvPicPr>
        <p:blipFill>
          <a:blip r:embed="rId3"/>
          <a:srcRect l="16650" r="16650"/>
          <a:stretch/>
        </p:blipFill>
        <p:spPr>
          <a:xfrm>
            <a:off x="941277" y="1319130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8" name="Google Shape;568;p46"/>
          <p:cNvSpPr txBox="1"/>
          <p:nvPr/>
        </p:nvSpPr>
        <p:spPr>
          <a:xfrm>
            <a:off x="941277" y="3005385"/>
            <a:ext cx="1447217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Daniel Parra</a:t>
            </a:r>
            <a:br>
              <a:rPr lang="en">
                <a:latin typeface="Kulim Park"/>
                <a:ea typeface="Kulim Park"/>
                <a:cs typeface="Kulim Park"/>
                <a:sym typeface="Kulim Park"/>
              </a:rPr>
            </a:b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pic>
        <p:nvPicPr>
          <p:cNvPr id="569" name="Google Shape;569;p46"/>
          <p:cNvPicPr preferRelativeResize="0"/>
          <p:nvPr/>
        </p:nvPicPr>
        <p:blipFill rotWithShape="1">
          <a:blip r:embed="rId4"/>
          <a:srcRect l="690" t="1743" r="-690" b="22523"/>
          <a:stretch/>
        </p:blipFill>
        <p:spPr>
          <a:xfrm>
            <a:off x="3762679" y="1325350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0" name="Google Shape;570;p46"/>
          <p:cNvSpPr txBox="1"/>
          <p:nvPr/>
        </p:nvSpPr>
        <p:spPr>
          <a:xfrm>
            <a:off x="3752410" y="2995983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Martha Jimenez</a:t>
            </a: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72" name="Google Shape;572;p46"/>
          <p:cNvSpPr txBox="1"/>
          <p:nvPr/>
        </p:nvSpPr>
        <p:spPr>
          <a:xfrm>
            <a:off x="5902800" y="3005385"/>
            <a:ext cx="1830724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Anthony Featherstone</a:t>
            </a:r>
            <a:br>
              <a:rPr lang="en">
                <a:latin typeface="Kulim Park"/>
                <a:ea typeface="Kulim Park"/>
                <a:cs typeface="Kulim Park"/>
                <a:sym typeface="Kulim Park"/>
              </a:rPr>
            </a:b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10" name="Google Shape;568;p46">
            <a:extLst>
              <a:ext uri="{FF2B5EF4-FFF2-40B4-BE49-F238E27FC236}">
                <a16:creationId xmlns:a16="http://schemas.microsoft.com/office/drawing/2014/main" id="{DF0B1D89-CF33-44B1-95F5-66DB5CA9E3BE}"/>
              </a:ext>
            </a:extLst>
          </p:cNvPr>
          <p:cNvSpPr txBox="1"/>
          <p:nvPr/>
        </p:nvSpPr>
        <p:spPr>
          <a:xfrm>
            <a:off x="163251" y="3646151"/>
            <a:ext cx="2884749" cy="720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MONTGOMERY COUNTY ECONOMIC DEVELOPMENT CORPORATION</a:t>
            </a: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E5B6C-9C13-496E-B06D-D56840653A71}"/>
              </a:ext>
            </a:extLst>
          </p:cNvPr>
          <p:cNvSpPr txBox="1"/>
          <p:nvPr/>
        </p:nvSpPr>
        <p:spPr>
          <a:xfrm>
            <a:off x="3273304" y="3838748"/>
            <a:ext cx="2467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MARYLAND WOMEN’S BUSINESS CENTER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00CFD-C665-4F68-8FCD-28A2D1D34100}"/>
              </a:ext>
            </a:extLst>
          </p:cNvPr>
          <p:cNvSpPr txBox="1"/>
          <p:nvPr/>
        </p:nvSpPr>
        <p:spPr>
          <a:xfrm>
            <a:off x="5717332" y="3838748"/>
            <a:ext cx="2201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WORKSOURCE MONTGOMERY</a:t>
            </a:r>
            <a:endParaRPr lang="en-US" sz="1400" dirty="0">
              <a:solidFill>
                <a:schemeClr val="tx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pic>
        <p:nvPicPr>
          <p:cNvPr id="15" name="Google Shape;569;p46">
            <a:extLst>
              <a:ext uri="{FF2B5EF4-FFF2-40B4-BE49-F238E27FC236}">
                <a16:creationId xmlns:a16="http://schemas.microsoft.com/office/drawing/2014/main" id="{26A57C3A-BF8A-4D12-88A1-213E228B986A}"/>
              </a:ext>
            </a:extLst>
          </p:cNvPr>
          <p:cNvPicPr preferRelativeResize="0"/>
          <p:nvPr/>
        </p:nvPicPr>
        <p:blipFill rotWithShape="1">
          <a:blip r:embed="rId5"/>
          <a:srcRect t="-726" b="23459"/>
          <a:stretch/>
        </p:blipFill>
        <p:spPr>
          <a:xfrm>
            <a:off x="6073561" y="1305129"/>
            <a:ext cx="1489200" cy="14892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06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ctrTitle" idx="4294967295"/>
          </p:nvPr>
        </p:nvSpPr>
        <p:spPr>
          <a:xfrm>
            <a:off x="4136725" y="440350"/>
            <a:ext cx="4480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accent4"/>
                </a:solidFill>
              </a:rPr>
              <a:t>Hello!</a:t>
            </a:r>
            <a:endParaRPr sz="7600" dirty="0">
              <a:solidFill>
                <a:schemeClr val="accent4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294967295"/>
          </p:nvPr>
        </p:nvSpPr>
        <p:spPr>
          <a:xfrm>
            <a:off x="3701143" y="1639975"/>
            <a:ext cx="4916382" cy="16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I am </a:t>
            </a:r>
            <a:r>
              <a:rPr lang="en-US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Daniel Parra</a:t>
            </a:r>
            <a:endParaRPr sz="1700" b="1" dirty="0">
              <a:solidFill>
                <a:schemeClr val="accent3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/>
              <a:t>Director of Business Diversity and Inclusion</a:t>
            </a:r>
            <a:br>
              <a:rPr lang="en" sz="1700" b="1"/>
            </a:br>
            <a:r>
              <a:rPr lang="en" sz="1400" b="1"/>
              <a:t>Montgomery County Economic Development Corporation</a:t>
            </a:r>
            <a:br>
              <a:rPr lang="en" sz="1700" b="1"/>
            </a:br>
            <a:r>
              <a:rPr lang="en" sz="1700" b="1">
                <a:hlinkClick r:id="rId3"/>
              </a:rPr>
              <a:t>www.thinkmoco.com</a:t>
            </a:r>
            <a:endParaRPr lang="en" sz="1700"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4"/>
          <a:srcRect l="23432" r="23432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43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8A7F7163-46D4-FC4D-8545-D674782AF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40"/>
          <a:stretch/>
        </p:blipFill>
        <p:spPr>
          <a:xfrm>
            <a:off x="2658010" y="0"/>
            <a:ext cx="6485990" cy="37124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F03F-249A-B043-9BAB-55157A12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33D68-62E4-0D49-83F4-9977CF7B2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24"/>
            <a:ext cx="3949938" cy="5143500"/>
          </a:xfrm>
          <a:prstGeom prst="rect">
            <a:avLst/>
          </a:prstGeom>
        </p:spPr>
      </p:pic>
      <p:pic>
        <p:nvPicPr>
          <p:cNvPr id="6" name="Picture 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4033D48A-9CE9-CD48-B6FC-03F972493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063" y="3876586"/>
            <a:ext cx="1140050" cy="105996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E31973E-7933-C242-B100-4E0387A25102}"/>
              </a:ext>
            </a:extLst>
          </p:cNvPr>
          <p:cNvSpPr txBox="1"/>
          <p:nvPr/>
        </p:nvSpPr>
        <p:spPr>
          <a:xfrm>
            <a:off x="304211" y="3408938"/>
            <a:ext cx="3368950" cy="6697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defTabSz="685800">
              <a:spcBef>
                <a:spcPts val="750"/>
              </a:spcBef>
              <a:buClr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Presented by Daniel Parra,</a:t>
            </a:r>
            <a:br>
              <a:rPr lang="en-US" sz="105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</a:br>
            <a:r>
              <a:rPr lang="en-US" sz="105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Director of Business Diversity and Inclusion</a:t>
            </a:r>
          </a:p>
          <a:p>
            <a:pPr defTabSz="685800">
              <a:spcBef>
                <a:spcPts val="750"/>
              </a:spcBef>
              <a:buClr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Montgomery County Economic</a:t>
            </a:r>
            <a:br>
              <a:rPr lang="en-US" sz="15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</a:br>
            <a:r>
              <a:rPr lang="en-US" sz="15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Development Corporation</a:t>
            </a:r>
            <a:endParaRPr lang="en-US" sz="1800" kern="1200" dirty="0">
              <a:solidFill>
                <a:prstClr val="white"/>
              </a:solidFill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F4B1AD-1B5A-0F4A-835C-BB9C053C5CEB}"/>
              </a:ext>
            </a:extLst>
          </p:cNvPr>
          <p:cNvSpPr txBox="1"/>
          <p:nvPr/>
        </p:nvSpPr>
        <p:spPr>
          <a:xfrm>
            <a:off x="315330" y="4372398"/>
            <a:ext cx="2798203" cy="3818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defTabSz="685800">
              <a:buClr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75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May 2022</a:t>
            </a:r>
          </a:p>
          <a:p>
            <a:pPr defTabSz="685800">
              <a:lnSpc>
                <a:spcPts val="750"/>
              </a:lnSpc>
              <a:buClr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kern="1200" dirty="0">
              <a:solidFill>
                <a:prstClr val="white"/>
              </a:solidFill>
              <a:latin typeface="Arial" pitchFamily="34"/>
              <a:ea typeface="+mn-ea"/>
              <a:cs typeface="Arial" pitchFamily="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A1323D-1864-8A42-91A0-B2031C2744C4}"/>
              </a:ext>
            </a:extLst>
          </p:cNvPr>
          <p:cNvCxnSpPr/>
          <p:nvPr/>
        </p:nvCxnSpPr>
        <p:spPr>
          <a:xfrm>
            <a:off x="374302" y="4308422"/>
            <a:ext cx="341588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1956C5CE-B7F0-DC40-9A1B-FDA97DBDE07A}"/>
              </a:ext>
            </a:extLst>
          </p:cNvPr>
          <p:cNvSpPr txBox="1"/>
          <p:nvPr/>
        </p:nvSpPr>
        <p:spPr>
          <a:xfrm>
            <a:off x="283884" y="1291576"/>
            <a:ext cx="3323536" cy="313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defTabSz="685800">
              <a:lnSpc>
                <a:spcPts val="3000"/>
              </a:lnSpc>
              <a:buClr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MoCo Office of Procurement</a:t>
            </a:r>
            <a:endParaRPr lang="en-US" sz="2400" dirty="0">
              <a:solidFill>
                <a:prstClr val="white"/>
              </a:solidFill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BB5DE16-8DF9-8C48-8A75-1381E649367F}"/>
              </a:ext>
            </a:extLst>
          </p:cNvPr>
          <p:cNvSpPr txBox="1"/>
          <p:nvPr/>
        </p:nvSpPr>
        <p:spPr>
          <a:xfrm>
            <a:off x="283884" y="1686554"/>
            <a:ext cx="3323536" cy="11833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defTabSz="685800">
              <a:lnSpc>
                <a:spcPts val="3000"/>
              </a:lnSpc>
              <a:buClr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12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Priming the </a:t>
            </a:r>
            <a:br>
              <a:rPr lang="en-US" sz="2400" b="1" kern="12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</a:br>
            <a:r>
              <a:rPr lang="en-US" sz="2400" b="1" kern="12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County’s </a:t>
            </a:r>
            <a:br>
              <a:rPr lang="en-US" sz="2400" b="1" kern="12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</a:br>
            <a:r>
              <a:rPr lang="en-US" sz="2400" b="1" kern="1200" dirty="0">
                <a:solidFill>
                  <a:prstClr val="white"/>
                </a:solidFill>
                <a:latin typeface="Arial" pitchFamily="34"/>
                <a:ea typeface="+mn-ea"/>
                <a:cs typeface="Arial" pitchFamily="34"/>
              </a:rPr>
              <a:t>Economic Engine</a:t>
            </a:r>
            <a:endParaRPr lang="en-US" sz="2400" dirty="0">
              <a:solidFill>
                <a:prstClr val="white"/>
              </a:solidFill>
              <a:latin typeface="Arial" pitchFamily="34"/>
              <a:ea typeface="+mn-ea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9402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CE4497-028C-8C46-A2D5-B5593213A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0" t="35076" r="2835" b="-310"/>
          <a:stretch/>
        </p:blipFill>
        <p:spPr>
          <a:xfrm>
            <a:off x="915039" y="2055164"/>
            <a:ext cx="3953394" cy="1992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3C5E6-DCB8-CF4E-A9F1-13509E55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82329" y="0"/>
            <a:ext cx="1461671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692EC7-5154-8847-8BD4-F0D00F8C6B2A}"/>
              </a:ext>
            </a:extLst>
          </p:cNvPr>
          <p:cNvSpPr/>
          <p:nvPr/>
        </p:nvSpPr>
        <p:spPr>
          <a:xfrm>
            <a:off x="463353" y="298726"/>
            <a:ext cx="651656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About MCEDC</a:t>
            </a:r>
            <a:endParaRPr lang="en-US" sz="2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FDA98-4019-C44C-A394-D4EB2598419C}"/>
              </a:ext>
            </a:extLst>
          </p:cNvPr>
          <p:cNvSpPr txBox="1"/>
          <p:nvPr/>
        </p:nvSpPr>
        <p:spPr>
          <a:xfrm>
            <a:off x="850881" y="993397"/>
            <a:ext cx="4031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ts val="450"/>
              </a:spcBef>
              <a:buClrTx/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official public-private economic development </a:t>
            </a:r>
            <a:b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organization </a:t>
            </a: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representing Montgomery County, MD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DB810-50CD-9E47-B9C3-56C42A95748A}"/>
              </a:ext>
            </a:extLst>
          </p:cNvPr>
          <p:cNvSpPr txBox="1"/>
          <p:nvPr/>
        </p:nvSpPr>
        <p:spPr>
          <a:xfrm>
            <a:off x="4735908" y="989653"/>
            <a:ext cx="2946422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buClrTx/>
            </a:pPr>
            <a: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does MCEDC help? </a:t>
            </a:r>
            <a:b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help make connections to:</a:t>
            </a:r>
            <a:endParaRPr lang="en-US" sz="1125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base">
              <a:buClrTx/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– Gain market intelligence</a:t>
            </a:r>
          </a:p>
          <a:p>
            <a:pPr defTabSz="685800" fontAlgn="base">
              <a:buClrTx/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– Link business owners to aligned </a:t>
            </a:r>
            <a:b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partnerships </a:t>
            </a:r>
          </a:p>
          <a:p>
            <a:pPr defTabSz="685800" fontAlgn="base">
              <a:buClrTx/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– Find the ideal business address </a:t>
            </a:r>
          </a:p>
          <a:p>
            <a:pPr defTabSz="685800" fontAlgn="base">
              <a:buClrTx/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– Explore available incentives </a:t>
            </a:r>
          </a:p>
          <a:p>
            <a:pPr defTabSz="685800" fontAlgn="base">
              <a:buClrTx/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– Attract talent and help with </a:t>
            </a:r>
            <a:b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workforce training</a:t>
            </a:r>
            <a:b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– Help companies relocate here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42811-D97C-2448-80C3-B24772ECA02A}"/>
              </a:ext>
            </a:extLst>
          </p:cNvPr>
          <p:cNvSpPr txBox="1"/>
          <p:nvPr/>
        </p:nvSpPr>
        <p:spPr>
          <a:xfrm>
            <a:off x="850881" y="1453189"/>
            <a:ext cx="4031584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ts val="450"/>
              </a:spcBef>
              <a:buClrTx/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Led by a board of directors, our mission is to</a:t>
            </a:r>
            <a:b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 businesses start and grow in the county, </a:t>
            </a:r>
            <a:b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help companies relocate here</a:t>
            </a:r>
            <a:endParaRPr lang="en-US" sz="1125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4C89EE-9364-3348-9229-469BDB5D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E470D6FF-9816-B648-A200-90C18ECEC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4D7EBF-6DAD-5142-8DA6-7D7C45CE78E6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</p:spTree>
    <p:extLst>
      <p:ext uri="{BB962C8B-B14F-4D97-AF65-F5344CB8AC3E}">
        <p14:creationId xmlns:p14="http://schemas.microsoft.com/office/powerpoint/2010/main" val="1999871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5A5D9-7200-6242-BD1D-4166B54E2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"/>
          <a:stretch/>
        </p:blipFill>
        <p:spPr>
          <a:xfrm flipH="1">
            <a:off x="5164224" y="869833"/>
            <a:ext cx="3811832" cy="260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CED9C-16D1-D94C-A5A8-811690360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82329" y="-3068"/>
            <a:ext cx="1461671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08678D-14F8-C845-9E50-C874A68FFF17}"/>
              </a:ext>
            </a:extLst>
          </p:cNvPr>
          <p:cNvSpPr/>
          <p:nvPr/>
        </p:nvSpPr>
        <p:spPr>
          <a:xfrm>
            <a:off x="463353" y="302516"/>
            <a:ext cx="651656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Helping in Pandemic Recovery Efforts</a:t>
            </a:r>
            <a:endParaRPr lang="en-US" sz="2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7DB3F-DBB6-B441-B78F-1E486C2A4473}"/>
              </a:ext>
            </a:extLst>
          </p:cNvPr>
          <p:cNvSpPr txBox="1"/>
          <p:nvPr/>
        </p:nvSpPr>
        <p:spPr>
          <a:xfrm>
            <a:off x="843367" y="997186"/>
            <a:ext cx="4599719" cy="331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00000"/>
              </a:buClr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 the pandemic, in addition to ongoing business support, MCEDC has pivoted to help the economic recovery for our businesses. Support grant programs include: </a:t>
            </a:r>
            <a:endParaRPr lang="en-US" sz="1125" kern="12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Bef>
                <a:spcPts val="750"/>
              </a:spcBef>
              <a:buClr>
                <a:srgbClr val="C00000"/>
              </a:buClr>
            </a:pPr>
            <a:r>
              <a:rPr lang="en-US" sz="11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 Lab Pilot</a:t>
            </a:r>
            <a:r>
              <a:rPr lang="en-US" sz="11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$96,000 grant program to six small </a:t>
            </a:r>
            <a:b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science companies (administered pre-pandemic)</a:t>
            </a:r>
          </a:p>
          <a:p>
            <a:pPr defTabSz="685800">
              <a:buClr>
                <a:srgbClr val="C00000"/>
              </a:buClr>
            </a:pPr>
            <a:r>
              <a:rPr lang="en-US" sz="1125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>
              <a:buClr>
                <a:srgbClr val="C00000"/>
              </a:buClr>
            </a:pPr>
            <a:r>
              <a:rPr lang="en-US" sz="11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Restaurant Relief Fund</a:t>
            </a:r>
            <a:r>
              <a:rPr lang="en-US" sz="11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3 rounds of relief for a total of $16.5M dollars distributed to over 900 restaurants </a:t>
            </a:r>
          </a:p>
          <a:p>
            <a:pPr defTabSz="685800">
              <a:buClr>
                <a:srgbClr val="C00000"/>
              </a:buClr>
            </a:pPr>
            <a:r>
              <a:rPr lang="en-US" sz="1125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>
              <a:buClr>
                <a:srgbClr val="C00000"/>
              </a:buClr>
            </a:pPr>
            <a:r>
              <a:rPr lang="en-US" sz="11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Telework Fund</a:t>
            </a:r>
            <a:r>
              <a:rPr lang="en-US" sz="11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$1M to help businesses purchase telework equipment and software</a:t>
            </a:r>
          </a:p>
          <a:p>
            <a:pPr defTabSz="685800">
              <a:buClr>
                <a:srgbClr val="C00000"/>
              </a:buClr>
            </a:pPr>
            <a:r>
              <a:rPr lang="en-US" sz="1125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  <a:endParaRPr lang="en-US" sz="1125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>
                <a:srgbClr val="C00000"/>
              </a:buClr>
            </a:pPr>
            <a:r>
              <a:rPr lang="en-US" sz="11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Production Fund</a:t>
            </a:r>
            <a:r>
              <a:rPr lang="en-US" sz="11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$200,000 fund to help businesses </a:t>
            </a:r>
            <a:b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pivot to making Personal Protection Equipment (PPE) to support </a:t>
            </a:r>
            <a:b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pandemic needs </a:t>
            </a:r>
          </a:p>
          <a:p>
            <a:pPr defTabSz="685800">
              <a:buClr>
                <a:srgbClr val="C00000"/>
              </a:buClr>
            </a:pPr>
            <a:r>
              <a:rPr lang="en-US" sz="1125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  <a:br>
              <a:rPr lang="en-US" sz="1125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3R Initiative Restaurant &amp; Retail Grants</a:t>
            </a:r>
            <a:r>
              <a:rPr lang="en-US" sz="11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$1M program to assist restaurants and retailers before the 2020 holiday season and winter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D1CFB-AC61-9642-93A8-ADEEF9EA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9EB15-DAC4-A246-BA05-655187901FF8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2" name="Picture 11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C0AC2734-0EAC-FD43-B285-FB6AD8D1C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0D0E-1223-4B4B-9327-E9BB55E1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82329" y="-3068"/>
            <a:ext cx="146167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1AE925-E294-8C48-9061-904BC78AB09D}"/>
              </a:ext>
            </a:extLst>
          </p:cNvPr>
          <p:cNvSpPr/>
          <p:nvPr/>
        </p:nvSpPr>
        <p:spPr>
          <a:xfrm>
            <a:off x="463353" y="299562"/>
            <a:ext cx="69844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MCEDC can help you navigate and find the resources you need for success including the 3 Ps.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729CEA-8C25-1D49-8070-028E71A6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EC665-5DBB-EA43-AD36-B8DEB89ECACB}"/>
              </a:ext>
            </a:extLst>
          </p:cNvPr>
          <p:cNvSpPr txBox="1"/>
          <p:nvPr/>
        </p:nvSpPr>
        <p:spPr>
          <a:xfrm>
            <a:off x="779553" y="1096416"/>
            <a:ext cx="4284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0C91A-43B9-084A-89E4-7E3765099136}"/>
              </a:ext>
            </a:extLst>
          </p:cNvPr>
          <p:cNvSpPr txBox="1"/>
          <p:nvPr/>
        </p:nvSpPr>
        <p:spPr>
          <a:xfrm>
            <a:off x="782980" y="2333427"/>
            <a:ext cx="4284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558FD-0E8A-2046-B4A5-0A8D67FCEC8F}"/>
              </a:ext>
            </a:extLst>
          </p:cNvPr>
          <p:cNvSpPr txBox="1"/>
          <p:nvPr/>
        </p:nvSpPr>
        <p:spPr>
          <a:xfrm>
            <a:off x="782382" y="3298614"/>
            <a:ext cx="4284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4" name="Picture 13" descr="A close-up of a compass&#10;&#10;Description automatically generated with medium confidence">
            <a:extLst>
              <a:ext uri="{FF2B5EF4-FFF2-40B4-BE49-F238E27FC236}">
                <a16:creationId xmlns:a16="http://schemas.microsoft.com/office/drawing/2014/main" id="{2685D413-0FB3-C04D-A36C-E942BE3A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567" y="631572"/>
            <a:ext cx="3959724" cy="2774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4F5EE8-7844-144F-A969-88F0BA419DC1}"/>
              </a:ext>
            </a:extLst>
          </p:cNvPr>
          <p:cNvSpPr txBox="1"/>
          <p:nvPr/>
        </p:nvSpPr>
        <p:spPr>
          <a:xfrm>
            <a:off x="1188127" y="2430054"/>
            <a:ext cx="3959724" cy="111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4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Planning</a:t>
            </a:r>
            <a:endParaRPr lang="en-US" sz="975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new? Montgomery Planning React Map, where you can </a:t>
            </a:r>
            <a:b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weight in on plans for downtown Silver Spring. </a:t>
            </a:r>
            <a:r>
              <a:rPr lang="en-US" sz="975" u="sng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mcreactmap.com</a:t>
            </a: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05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 </a:t>
            </a:r>
            <a:b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Planning Department is also implementing the Speed-to-Market streamlining process to help businesses.</a:t>
            </a:r>
            <a:endParaRPr lang="en-US" sz="1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773426-E5C3-BC45-9D8D-E3313A909625}"/>
              </a:ext>
            </a:extLst>
          </p:cNvPr>
          <p:cNvSpPr txBox="1"/>
          <p:nvPr/>
        </p:nvSpPr>
        <p:spPr>
          <a:xfrm>
            <a:off x="1193598" y="3391378"/>
            <a:ext cx="580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00000"/>
              </a:buClr>
            </a:pPr>
            <a:r>
              <a:rPr lang="en-US" sz="14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Procurement Opportunities for the County, </a:t>
            </a:r>
            <a:br>
              <a:rPr lang="en-US" sz="14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Montgomery College and MCPS </a:t>
            </a:r>
          </a:p>
          <a:p>
            <a:pPr defTabSz="685800" fontAlgn="base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Montgomery County </a:t>
            </a:r>
            <a:r>
              <a:rPr lang="en-US" sz="975" u="sng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montgomerycountymd.gov/PRO/vendor-resources/vip.html</a:t>
            </a:r>
            <a:endParaRPr lang="en-US" sz="975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base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Montgomery College </a:t>
            </a:r>
            <a:r>
              <a:rPr lang="en-US" sz="975" u="sng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info.montgomerycollege.edu/offices/procurement/index.html</a:t>
            </a:r>
            <a:endParaRPr lang="en-US" sz="975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base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MCPS </a:t>
            </a:r>
            <a:r>
              <a:rPr lang="en-US" sz="975" u="sng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montgomeryschoolsmd.org/departments/procurement/vendors.aspx</a:t>
            </a:r>
            <a:endParaRPr lang="en-US" sz="975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F4A5E-B4C5-7541-B021-50564879F31F}"/>
              </a:ext>
            </a:extLst>
          </p:cNvPr>
          <p:cNvSpPr txBox="1"/>
          <p:nvPr/>
        </p:nvSpPr>
        <p:spPr>
          <a:xfrm>
            <a:off x="1194196" y="1184225"/>
            <a:ext cx="365111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4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Permitting</a:t>
            </a:r>
          </a:p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 Speed-to-Market Initiative helps streamline the approval process for development projects by consolidating the processes of planning and land-use approvals. </a:t>
            </a:r>
            <a:b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Faster services in both permitting and planning.</a:t>
            </a:r>
            <a:br>
              <a:rPr lang="en-US" sz="1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montgomerycountymd.gov/dps/about.html</a:t>
            </a: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montgomerycountymd.gov</a:t>
            </a:r>
            <a:endParaRPr lang="en-US" sz="1200" b="1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5BA6C-E138-D545-B2D0-63E415FA6E9B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21" name="Picture 20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42F92F08-293C-9444-9085-E1B7D270F7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7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9:00am:    Welcome Remarks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9:15am:    How to do Business with Montgomery County, MD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9:45am:    Minority Business Resources Panel Discussion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10:45am:  Short Break</a:t>
            </a:r>
            <a:b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11:00am:  Success Stories from MFD Owned Businesses</a:t>
            </a:r>
            <a:b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12:00pm:  Adjourn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B6560F-CC6E-7545-84A9-468FC4FAAFD9}"/>
              </a:ext>
            </a:extLst>
          </p:cNvPr>
          <p:cNvSpPr/>
          <p:nvPr/>
        </p:nvSpPr>
        <p:spPr>
          <a:xfrm>
            <a:off x="463353" y="299562"/>
            <a:ext cx="39606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County Resources </a:t>
            </a:r>
            <a:b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Support Business 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EB39D-B48F-2D4B-ACD9-7BCC71A4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82329" y="-3068"/>
            <a:ext cx="1461671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A96C7-90AB-7241-B4E7-8962F8F49D15}"/>
              </a:ext>
            </a:extLst>
          </p:cNvPr>
          <p:cNvSpPr txBox="1"/>
          <p:nvPr/>
        </p:nvSpPr>
        <p:spPr>
          <a:xfrm>
            <a:off x="845821" y="1184227"/>
            <a:ext cx="3360548" cy="2437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4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Starter Kits</a:t>
            </a:r>
            <a:br>
              <a:rPr lang="en-US" sz="14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montgomerycountymd.gov/Biz-Resources/starter-kit.html</a:t>
            </a: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 </a:t>
            </a:r>
            <a:endParaRPr lang="en-US" sz="825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Bef>
                <a:spcPts val="1200"/>
              </a:spcBef>
              <a:buClrTx/>
            </a:pPr>
            <a:r>
              <a:rPr lang="en-US" sz="14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for Small Businesses</a:t>
            </a:r>
            <a:br>
              <a:rPr lang="en-US" sz="14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montgomerycountymd.gov/Biz-Resources/small-biz-resources.html </a:t>
            </a:r>
            <a:endParaRPr lang="en-US" sz="825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Bef>
                <a:spcPts val="1200"/>
              </a:spcBef>
              <a:buClr>
                <a:srgbClr val="C00000"/>
              </a:buClr>
            </a:pPr>
            <a:r>
              <a:rPr lang="en-US" sz="14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Business Solutions Group</a:t>
            </a:r>
            <a:r>
              <a:rPr lang="en-US" sz="14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14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Advancement Team</a:t>
            </a:r>
          </a:p>
          <a:p>
            <a:pPr defTabSz="685800" fontAlgn="base">
              <a:spcBef>
                <a:spcPts val="225"/>
              </a:spcBef>
              <a:buClrTx/>
            </a:pPr>
            <a:r>
              <a:rPr lang="en-US" sz="82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montgomerycountymd.gov/Biz-Resources/contact.html</a:t>
            </a:r>
            <a:endParaRPr lang="en-US" sz="825" u="sng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base">
              <a:spcBef>
                <a:spcPts val="1200"/>
              </a:spcBef>
              <a:buClrTx/>
            </a:pPr>
            <a:r>
              <a:rPr lang="en-US" sz="14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Services Center</a:t>
            </a:r>
            <a:br>
              <a:rPr lang="en-US" sz="14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Liaison between the County and its residents and businesses </a:t>
            </a:r>
            <a:b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provide information, identify issues and recommend solutions.</a:t>
            </a:r>
            <a:b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montgomerycountymd.gov/Government/rsc.html</a:t>
            </a: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 </a:t>
            </a:r>
            <a:endParaRPr lang="en-US" sz="825" u="sng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C8EDC1-BECB-2A41-94B5-AC3512C4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15754-C880-1944-973D-8639DE494D89}"/>
              </a:ext>
            </a:extLst>
          </p:cNvPr>
          <p:cNvSpPr txBox="1"/>
          <p:nvPr/>
        </p:nvSpPr>
        <p:spPr>
          <a:xfrm>
            <a:off x="4206370" y="1212100"/>
            <a:ext cx="3406877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resources:</a:t>
            </a:r>
          </a:p>
          <a:p>
            <a:pPr defTabSz="685800">
              <a:spcBef>
                <a:spcPts val="750"/>
              </a:spcBef>
              <a:buClrTx/>
            </a:pP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 Women’s Business Center (MWBC) </a:t>
            </a:r>
            <a:br>
              <a:rPr lang="en-US" sz="8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 with entrepreneurs across Maryland's capital region </a:t>
            </a:r>
            <a:b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help women start, sustain and grow their businesses </a:t>
            </a:r>
            <a:endParaRPr lang="en-US" sz="825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Bef>
                <a:spcPts val="450"/>
              </a:spcBef>
              <a:buClrTx/>
            </a:pP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Latino Economic Development Center (LEDC)</a:t>
            </a: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8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Drives economic </a:t>
            </a:r>
            <a:b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social advancement to underserved local Latino communities    </a:t>
            </a:r>
            <a:endParaRPr lang="en-US" sz="825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Bef>
                <a:spcPts val="450"/>
              </a:spcBef>
              <a:buClr>
                <a:srgbClr val="C00000"/>
              </a:buClr>
            </a:pP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 Small Business Development Center (SBDC)</a:t>
            </a: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8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82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Offers support to entrepreneurs and small businesses, including training, consulting and research</a:t>
            </a:r>
          </a:p>
          <a:p>
            <a:pPr defTabSz="685800">
              <a:spcBef>
                <a:spcPts val="450"/>
              </a:spcBef>
              <a:buClrTx/>
            </a:pP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Governor's Office of Small, Minority &amp; Women </a:t>
            </a:r>
            <a:b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Affairs (GOSBA)</a:t>
            </a: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8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lang="en-US" sz="825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Connects the small business community with greater economic opportunities in both the </a:t>
            </a:r>
            <a:b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and private sectors. </a:t>
            </a:r>
          </a:p>
          <a:p>
            <a:pPr defTabSz="685800">
              <a:spcBef>
                <a:spcPts val="450"/>
              </a:spcBef>
              <a:buClrTx/>
            </a:pP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 Department of Commerce</a:t>
            </a: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8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Dedicated Montgomery County office to help businesses with retention, relocation and expansion needs and finding opportunities.</a:t>
            </a:r>
            <a:endParaRPr lang="en-US" sz="825" b="1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Bef>
                <a:spcPts val="450"/>
              </a:spcBef>
              <a:buClr>
                <a:srgbClr val="C00000"/>
              </a:buClr>
            </a:pP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Maryland Business Express (MBE)</a:t>
            </a: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8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Plan, start, manage and </a:t>
            </a:r>
            <a:b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 your business with help from the business express service.  </a:t>
            </a:r>
          </a:p>
          <a:p>
            <a:pPr defTabSz="685800" fontAlgn="base">
              <a:spcBef>
                <a:spcPts val="450"/>
              </a:spcBef>
              <a:buClrTx/>
            </a:pPr>
            <a:r>
              <a:rPr lang="en-US" sz="90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SCORE</a:t>
            </a:r>
            <a:r>
              <a:rPr lang="en-US" sz="825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– </a:t>
            </a: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confidential business advice and mentoring via </a:t>
            </a:r>
            <a:b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network of 10,000 volunteer business experts through the SBA.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E6F50B-19F8-D04B-855F-742B88ADB80C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2" name="Picture 11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B86C08CD-BC4D-8C4F-BF7D-550B1D5F05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5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AA3A7-105B-B74E-AF23-3B2FBF29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82329" y="-3068"/>
            <a:ext cx="1461671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AD0C8-4827-EB41-BD73-DC7019C9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21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633D0E-1178-5440-B0B1-328F4A4C8B31}"/>
              </a:ext>
            </a:extLst>
          </p:cNvPr>
          <p:cNvSpPr/>
          <p:nvPr/>
        </p:nvSpPr>
        <p:spPr>
          <a:xfrm>
            <a:off x="463353" y="292704"/>
            <a:ext cx="34590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Chambers of Commerce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8B844-FD20-8B4C-B545-75E594D232DF}"/>
              </a:ext>
            </a:extLst>
          </p:cNvPr>
          <p:cNvSpPr txBox="1"/>
          <p:nvPr/>
        </p:nvSpPr>
        <p:spPr>
          <a:xfrm>
            <a:off x="845820" y="993933"/>
            <a:ext cx="4337129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225"/>
              </a:spcBef>
              <a:buClr>
                <a:srgbClr val="C00000"/>
              </a:buClr>
            </a:pP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Montgomery County has dozens of chambers and business membership organizations to support your business. Access this page to learn more: </a:t>
            </a: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thinkmoco.com/choose/support-resources</a:t>
            </a:r>
            <a:endParaRPr lang="en-US" sz="10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76815F1A-A570-0C4D-8150-5D449171A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92" y="2018339"/>
            <a:ext cx="1889847" cy="46541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EF35B4EE-704F-4842-88E2-D24856308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950" y="2743413"/>
            <a:ext cx="899330" cy="599554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3342C616-4249-0E4E-A569-FF78408F7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985" y="2027352"/>
            <a:ext cx="1854052" cy="393549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EB6E4B64-AB32-C442-A9A7-C5A4662AD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036" y="3481226"/>
            <a:ext cx="848404" cy="959274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6FF79A07-918B-9A4D-9751-751D5CDD46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10" t="10138" r="6875" b="17190"/>
          <a:stretch/>
        </p:blipFill>
        <p:spPr>
          <a:xfrm>
            <a:off x="737082" y="2841425"/>
            <a:ext cx="1461671" cy="426939"/>
          </a:xfrm>
          <a:prstGeom prst="rect">
            <a:avLst/>
          </a:prstGeom>
        </p:spPr>
      </p:pic>
      <p:pic>
        <p:nvPicPr>
          <p:cNvPr id="30" name="Picture 29" descr="Calendar&#10;&#10;Description automatically generated">
            <a:extLst>
              <a:ext uri="{FF2B5EF4-FFF2-40B4-BE49-F238E27FC236}">
                <a16:creationId xmlns:a16="http://schemas.microsoft.com/office/drawing/2014/main" id="{044FCEE9-96E9-4543-B768-AB979800F9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056" y="2755032"/>
            <a:ext cx="584949" cy="584949"/>
          </a:xfrm>
          <a:prstGeom prst="rect">
            <a:avLst/>
          </a:prstGeom>
        </p:spPr>
      </p:pic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0D939EFE-99BD-ED4F-BFEC-B37A77339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4758" y="2815137"/>
            <a:ext cx="1137572" cy="458759"/>
          </a:xfrm>
          <a:prstGeom prst="rect">
            <a:avLst/>
          </a:prstGeom>
        </p:spPr>
      </p:pic>
      <p:pic>
        <p:nvPicPr>
          <p:cNvPr id="34" name="Picture 3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9BBEA91-AB6B-5447-A020-D474F0FAEC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413" y="2012115"/>
            <a:ext cx="1485151" cy="388212"/>
          </a:xfrm>
          <a:prstGeom prst="rect">
            <a:avLst/>
          </a:prstGeom>
        </p:spPr>
      </p:pic>
      <p:pic>
        <p:nvPicPr>
          <p:cNvPr id="38" name="Picture 37" descr="Logo&#10;&#10;Description automatically generated with medium confidence">
            <a:extLst>
              <a:ext uri="{FF2B5EF4-FFF2-40B4-BE49-F238E27FC236}">
                <a16:creationId xmlns:a16="http://schemas.microsoft.com/office/drawing/2014/main" id="{F362C0F1-C9A1-804F-A8FA-D8F8F8D764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4020" y="1938885"/>
            <a:ext cx="847426" cy="5995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3851A1-99A7-3C42-AE65-C6B298B623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2" y="2846402"/>
            <a:ext cx="2082911" cy="411375"/>
          </a:xfrm>
          <a:prstGeom prst="rect">
            <a:avLst/>
          </a:prstGeom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D8906E7F-B49E-EC4C-AFC7-1A8810754B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6989" y="3707288"/>
            <a:ext cx="1585069" cy="443819"/>
          </a:xfrm>
          <a:prstGeom prst="rect">
            <a:avLst/>
          </a:prstGeom>
        </p:spPr>
      </p:pic>
      <p:pic>
        <p:nvPicPr>
          <p:cNvPr id="44" name="Picture 43" descr="Logo&#10;&#10;Description automatically generated with low confidence">
            <a:extLst>
              <a:ext uri="{FF2B5EF4-FFF2-40B4-BE49-F238E27FC236}">
                <a16:creationId xmlns:a16="http://schemas.microsoft.com/office/drawing/2014/main" id="{72EA99A9-7CC4-FE4B-8011-2E1CA666F1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5696" y="3643427"/>
            <a:ext cx="1001612" cy="580526"/>
          </a:xfrm>
          <a:prstGeom prst="rect">
            <a:avLst/>
          </a:prstGeom>
        </p:spPr>
      </p:pic>
      <p:pic>
        <p:nvPicPr>
          <p:cNvPr id="46" name="Picture 45" descr="A picture containing logo&#10;&#10;Description automatically generated">
            <a:extLst>
              <a:ext uri="{FF2B5EF4-FFF2-40B4-BE49-F238E27FC236}">
                <a16:creationId xmlns:a16="http://schemas.microsoft.com/office/drawing/2014/main" id="{9604DEF1-0916-1C4B-9608-9642969DF5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9840" y="3724833"/>
            <a:ext cx="1461671" cy="3118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28FB23-20FB-DF44-B747-213D8FE111A0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24" name="Picture 23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F693F86A-AA5F-F248-8345-BFEB5FF7F19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F6DEA-EECF-B941-A21E-9BBFA6A656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5201" y="938243"/>
            <a:ext cx="2344475" cy="5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18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ebsite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9F1A0E53-52E6-D64B-B2E6-FE86ABED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973" y="748425"/>
            <a:ext cx="1412874" cy="1828426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7A5922-D028-6C4F-BEB3-DBD7C1E73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82329" y="-3068"/>
            <a:ext cx="1461671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70D4C-F94C-AC4B-BF17-340106CB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2759A0-9279-314A-A2EE-8B92DCCBC4A5}"/>
              </a:ext>
            </a:extLst>
          </p:cNvPr>
          <p:cNvSpPr/>
          <p:nvPr/>
        </p:nvSpPr>
        <p:spPr>
          <a:xfrm>
            <a:off x="463353" y="299562"/>
            <a:ext cx="3459044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Industries</a:t>
            </a:r>
            <a:b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200" kern="1200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thinkmoco.com/key-industries</a:t>
            </a:r>
            <a:endParaRPr lang="en-US" sz="1200" kern="1200" dirty="0">
              <a:solidFill>
                <a:srgbClr val="4472C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E90C1-49D2-AD45-86DF-EA95BC44028C}"/>
              </a:ext>
            </a:extLst>
          </p:cNvPr>
          <p:cNvSpPr txBox="1"/>
          <p:nvPr/>
        </p:nvSpPr>
        <p:spPr>
          <a:xfrm>
            <a:off x="845821" y="1195305"/>
            <a:ext cx="2497455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BioHealth and Life Sciences </a:t>
            </a:r>
          </a:p>
          <a:p>
            <a:pPr defTabSz="685800">
              <a:buClr>
                <a:srgbClr val="C00000"/>
              </a:buClr>
            </a:pPr>
            <a:r>
              <a:rPr lang="en-US" sz="120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Cybersecurity </a:t>
            </a:r>
            <a:r>
              <a:rPr lang="en-US" sz="1200" kern="1200" dirty="0">
                <a:ln w="0"/>
                <a:solidFill>
                  <a:prstClr val="black"/>
                </a:solidFill>
                <a:ea typeface="+mn-lt"/>
                <a:cs typeface="Calibri" panose="020F0502020204030204"/>
              </a:rPr>
              <a:t> </a:t>
            </a:r>
          </a:p>
          <a:p>
            <a:pPr defTabSz="685800">
              <a:buClr>
                <a:srgbClr val="C00000"/>
              </a:buClr>
            </a:pPr>
            <a:r>
              <a:rPr lang="en-US" sz="120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 fontAlgn="base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 &amp; Quantum</a:t>
            </a:r>
            <a:r>
              <a:rPr lang="en-US" sz="1200" kern="1200" dirty="0">
                <a:ln w="0"/>
                <a:solidFill>
                  <a:prstClr val="black"/>
                </a:solidFill>
                <a:ea typeface="+mn-lt"/>
                <a:cs typeface="Calibri" panose="020F0502020204030204"/>
              </a:rPr>
              <a:t> Computing</a:t>
            </a:r>
          </a:p>
          <a:p>
            <a:pPr defTabSz="685800">
              <a:buClr>
                <a:srgbClr val="C00000"/>
              </a:buClr>
            </a:pPr>
            <a:r>
              <a:rPr lang="en-US" sz="120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 fontAlgn="base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Manufacturing </a:t>
            </a:r>
          </a:p>
          <a:p>
            <a:pPr defTabSz="685800">
              <a:buClr>
                <a:srgbClr val="C00000"/>
              </a:buClr>
            </a:pPr>
            <a:r>
              <a:rPr lang="en-US" sz="120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 fontAlgn="base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Hospitality &amp; Tourism </a:t>
            </a:r>
          </a:p>
          <a:p>
            <a:pPr defTabSz="685800">
              <a:buClr>
                <a:srgbClr val="C00000"/>
              </a:buClr>
            </a:pPr>
            <a:r>
              <a:rPr lang="en-US" sz="120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 fontAlgn="base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 Services</a:t>
            </a:r>
          </a:p>
          <a:p>
            <a:pPr defTabSz="685800">
              <a:buClr>
                <a:srgbClr val="C00000"/>
              </a:buClr>
            </a:pPr>
            <a:r>
              <a:rPr lang="en-US" sz="120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 fontAlgn="base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Agribusiness </a:t>
            </a:r>
          </a:p>
          <a:p>
            <a:pPr defTabSz="685800">
              <a:buClr>
                <a:srgbClr val="C00000"/>
              </a:buClr>
            </a:pPr>
            <a:r>
              <a:rPr lang="en-US" sz="120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 fontAlgn="base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Nonprofits </a:t>
            </a:r>
          </a:p>
          <a:p>
            <a:pPr defTabSz="685800" fontAlgn="base">
              <a:buClrTx/>
            </a:pPr>
            <a:endParaRPr lang="en-US" sz="1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base">
              <a:buClrTx/>
            </a:pPr>
            <a:endParaRPr lang="en-US" sz="13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6"/>
            <a:extLst>
              <a:ext uri="{FF2B5EF4-FFF2-40B4-BE49-F238E27FC236}">
                <a16:creationId xmlns:a16="http://schemas.microsoft.com/office/drawing/2014/main" id="{EEB9D5EF-66E0-364E-8132-942D14AF4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398" y="751021"/>
            <a:ext cx="1412875" cy="1828427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1" name="Picture 20">
            <a:hlinkClick r:id="rId8"/>
            <a:extLst>
              <a:ext uri="{FF2B5EF4-FFF2-40B4-BE49-F238E27FC236}">
                <a16:creationId xmlns:a16="http://schemas.microsoft.com/office/drawing/2014/main" id="{9C4461F9-054E-4444-A6D9-1AB186563A9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922397" y="2799349"/>
            <a:ext cx="1412874" cy="1828426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21">
            <a:hlinkClick r:id="rId10"/>
            <a:extLst>
              <a:ext uri="{FF2B5EF4-FFF2-40B4-BE49-F238E27FC236}">
                <a16:creationId xmlns:a16="http://schemas.microsoft.com/office/drawing/2014/main" id="{A451C6A6-7414-2545-BC06-0A3D98936C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548973" y="2799349"/>
            <a:ext cx="1412874" cy="1828425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0E1139E-F7A7-F24A-89A5-2EB75C19D827}"/>
              </a:ext>
            </a:extLst>
          </p:cNvPr>
          <p:cNvSpPr txBox="1"/>
          <p:nvPr/>
        </p:nvSpPr>
        <p:spPr>
          <a:xfrm>
            <a:off x="4816033" y="460470"/>
            <a:ext cx="12518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images to download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B336FA-D9E8-FE4D-9B96-A08988B846F1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6" name="Picture 1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57B5F707-2B63-A14E-A950-E7FD5D096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A23F82-512F-5D4B-A7BA-B87A409C075C}"/>
              </a:ext>
            </a:extLst>
          </p:cNvPr>
          <p:cNvCxnSpPr>
            <a:cxnSpLocks/>
          </p:cNvCxnSpPr>
          <p:nvPr/>
        </p:nvCxnSpPr>
        <p:spPr>
          <a:xfrm>
            <a:off x="3922396" y="545437"/>
            <a:ext cx="944708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35B4D5-92AB-014F-B944-17F6EB083B9C}"/>
              </a:ext>
            </a:extLst>
          </p:cNvPr>
          <p:cNvCxnSpPr>
            <a:cxnSpLocks/>
          </p:cNvCxnSpPr>
          <p:nvPr/>
        </p:nvCxnSpPr>
        <p:spPr>
          <a:xfrm>
            <a:off x="6017140" y="545437"/>
            <a:ext cx="944708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944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F7F0564-41B3-874D-85B1-0CFDDB804F0A}"/>
              </a:ext>
            </a:extLst>
          </p:cNvPr>
          <p:cNvSpPr txBox="1">
            <a:spLocks/>
          </p:cNvSpPr>
          <p:nvPr/>
        </p:nvSpPr>
        <p:spPr>
          <a:xfrm>
            <a:off x="849816" y="1822622"/>
            <a:ext cx="2898648" cy="132893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450"/>
              </a:spcBef>
              <a:buClrTx/>
              <a:buNone/>
            </a:pPr>
            <a:r>
              <a:rPr lang="en-US" sz="1125" dirty="0">
                <a:solidFill>
                  <a:prstClr val="black"/>
                </a:solidFill>
                <a:latin typeface="Arial"/>
                <a:cs typeface="Arial"/>
              </a:rPr>
              <a:t>Find other tax credits and incentives information here: </a:t>
            </a:r>
            <a:r>
              <a:rPr lang="en-US" sz="1125" dirty="0">
                <a:solidFill>
                  <a:prstClr val="black"/>
                </a:solidFill>
                <a:latin typeface="Arial"/>
                <a:cs typeface="Arial"/>
                <a:hlinkClick r:id="rId2" tooltip="https://thinkmoco.com/incentives"/>
              </a:rPr>
              <a:t>thinkmoco.com/incentives</a:t>
            </a:r>
            <a:endParaRPr lang="en-US" sz="1125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  <a:p>
            <a:pPr marL="0" indent="0" defTabSz="685800">
              <a:lnSpc>
                <a:spcPct val="100000"/>
              </a:lnSpc>
              <a:spcBef>
                <a:spcPts val="150"/>
              </a:spcBef>
              <a:buClrTx/>
              <a:buNone/>
            </a:pPr>
            <a:r>
              <a:rPr lang="en-US" sz="1125" dirty="0">
                <a:ln w="0"/>
                <a:solidFill>
                  <a:prstClr val="white">
                    <a:lumMod val="65000"/>
                  </a:prstClr>
                </a:solidFill>
                <a:latin typeface="Arial"/>
                <a:ea typeface="+mn-lt"/>
                <a:cs typeface="Arial"/>
              </a:rPr>
              <a:t>—</a:t>
            </a:r>
            <a:endParaRPr lang="en-US" sz="2100" dirty="0">
              <a:solidFill>
                <a:prstClr val="white">
                  <a:lumMod val="65000"/>
                </a:prstClr>
              </a:solidFill>
              <a:latin typeface="Calibri" panose="020F0502020204030204"/>
              <a:cs typeface="Arial"/>
            </a:endParaRPr>
          </a:p>
          <a:p>
            <a:pPr marL="0" indent="0" defTabSz="685800">
              <a:lnSpc>
                <a:spcPct val="100000"/>
              </a:lnSpc>
              <a:spcBef>
                <a:spcPts val="150"/>
              </a:spcBef>
              <a:buClrTx/>
              <a:buNone/>
            </a:pPr>
            <a:r>
              <a:rPr lang="en-US" sz="1125" dirty="0">
                <a:ln w="0"/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Biotech Investment Tax Credits</a:t>
            </a:r>
            <a:endParaRPr lang="en-US" sz="1125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  <a:p>
            <a:pPr marL="0" indent="0" defTabSz="685800">
              <a:lnSpc>
                <a:spcPct val="100000"/>
              </a:lnSpc>
              <a:spcBef>
                <a:spcPts val="150"/>
              </a:spcBef>
              <a:buClrTx/>
              <a:buNone/>
            </a:pPr>
            <a:r>
              <a:rPr lang="en-US" sz="1125" dirty="0">
                <a:ln w="0"/>
                <a:solidFill>
                  <a:prstClr val="white">
                    <a:lumMod val="65000"/>
                  </a:prstClr>
                </a:solidFill>
                <a:latin typeface="Arial"/>
                <a:ea typeface="+mn-lt"/>
                <a:cs typeface="Arial"/>
              </a:rPr>
              <a:t>—</a:t>
            </a:r>
            <a:endParaRPr lang="en-US" sz="2100" dirty="0">
              <a:solidFill>
                <a:prstClr val="white">
                  <a:lumMod val="65000"/>
                </a:prstClr>
              </a:solidFill>
              <a:latin typeface="Calibri" panose="020F0502020204030204"/>
              <a:cs typeface="Calibri"/>
            </a:endParaRPr>
          </a:p>
          <a:p>
            <a:pPr marL="0" indent="0" defTabSz="685800">
              <a:lnSpc>
                <a:spcPct val="100000"/>
              </a:lnSpc>
              <a:spcBef>
                <a:spcPts val="150"/>
              </a:spcBef>
              <a:buClrTx/>
              <a:buNone/>
            </a:pPr>
            <a:r>
              <a:rPr lang="en-US" sz="1125" dirty="0">
                <a:ln w="0"/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Local matching SBIR grants </a:t>
            </a:r>
            <a:endParaRPr lang="en-US" sz="1125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</p:txBody>
      </p:sp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91EBF94-CFB9-F442-8DA0-26FF176FC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r="20765"/>
          <a:stretch/>
        </p:blipFill>
        <p:spPr>
          <a:xfrm flipH="1">
            <a:off x="4577316" y="-3068"/>
            <a:ext cx="4566685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74F25-4577-F64D-8DDE-8EE164D7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82329" y="-3068"/>
            <a:ext cx="1461671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9E02B5-3890-2A45-9C81-8ECADD671E3F}"/>
              </a:ext>
            </a:extLst>
          </p:cNvPr>
          <p:cNvSpPr/>
          <p:nvPr/>
        </p:nvSpPr>
        <p:spPr>
          <a:xfrm>
            <a:off x="463353" y="299562"/>
            <a:ext cx="37364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Tax Credits &amp; Incentives</a:t>
            </a:r>
            <a:endParaRPr lang="en-US" sz="1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DC88E-9A2C-2142-8B1B-2B8FF4B1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D5497-5C26-DA42-BE68-8597DA8D3BE8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5" name="Picture 14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320CB97E-7564-F447-B04F-3F7DC55DD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3EAADF5-932D-DF44-B3B1-B3AEB3F4FD53}"/>
              </a:ext>
            </a:extLst>
          </p:cNvPr>
          <p:cNvSpPr txBox="1">
            <a:spLocks/>
          </p:cNvSpPr>
          <p:nvPr/>
        </p:nvSpPr>
        <p:spPr>
          <a:xfrm>
            <a:off x="851960" y="3219536"/>
            <a:ext cx="2898648" cy="4907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11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work with new companies to </a:t>
            </a:r>
            <a:br>
              <a:rPr lang="en-US" sz="11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incentive packages customized </a:t>
            </a:r>
            <a:br>
              <a:rPr lang="en-US" sz="11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specific needs.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48EF933-0402-B24F-B356-911EA2DC71D3}"/>
              </a:ext>
            </a:extLst>
          </p:cNvPr>
          <p:cNvSpPr txBox="1">
            <a:spLocks/>
          </p:cNvSpPr>
          <p:nvPr/>
        </p:nvSpPr>
        <p:spPr>
          <a:xfrm>
            <a:off x="845781" y="1268340"/>
            <a:ext cx="2898648" cy="6411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450"/>
              </a:spcBef>
              <a:buClrTx/>
              <a:buNone/>
            </a:pPr>
            <a:r>
              <a:rPr lang="en-US" sz="1125" dirty="0">
                <a:ln w="0"/>
                <a:solidFill>
                  <a:prstClr val="black"/>
                </a:solidFill>
                <a:latin typeface="Arial"/>
                <a:ea typeface="+mn-lt"/>
                <a:cs typeface="Calibri" panose="020F0502020204030204"/>
                <a:hlinkClick r:id="rId6"/>
              </a:rPr>
              <a:t>MOVE Grant</a:t>
            </a:r>
            <a:r>
              <a:rPr lang="en-US" sz="1125" dirty="0">
                <a:ln w="0"/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 – </a:t>
            </a:r>
            <a:r>
              <a:rPr lang="en-US" sz="11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One-time grant available to new businesses that move to the county with a signed commercial lease.</a:t>
            </a:r>
          </a:p>
        </p:txBody>
      </p:sp>
    </p:spTree>
    <p:extLst>
      <p:ext uri="{BB962C8B-B14F-4D97-AF65-F5344CB8AC3E}">
        <p14:creationId xmlns:p14="http://schemas.microsoft.com/office/powerpoint/2010/main" val="2296059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B0DB3-C61F-074C-8E67-72321E04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82329" y="0"/>
            <a:ext cx="1461671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394F9E-D8AB-8F48-96DA-80C69E3D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24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A2FD98-B4DA-BA4D-B062-47BA5866B446}"/>
              </a:ext>
            </a:extLst>
          </p:cNvPr>
          <p:cNvSpPr/>
          <p:nvPr/>
        </p:nvSpPr>
        <p:spPr>
          <a:xfrm>
            <a:off x="463352" y="299562"/>
            <a:ext cx="7081560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MCEDC Resource Guide</a:t>
            </a:r>
            <a:br>
              <a:rPr lang="en-US" sz="2250" kern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12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(English and Spanish versions available) </a:t>
            </a:r>
            <a:endParaRPr lang="en-US" sz="1125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F78DC-2346-7743-A9EA-7874C2E08C95}"/>
              </a:ext>
            </a:extLst>
          </p:cNvPr>
          <p:cNvSpPr txBox="1"/>
          <p:nvPr/>
        </p:nvSpPr>
        <p:spPr>
          <a:xfrm>
            <a:off x="836414" y="1194046"/>
            <a:ext cx="3125090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450"/>
              </a:spcBef>
              <a:buClr>
                <a:srgbClr val="C00000"/>
              </a:buClr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Includes: </a:t>
            </a:r>
          </a:p>
          <a:p>
            <a:pPr marL="214313" indent="-214313" defTabSz="685800" fontAlgn="base">
              <a:spcBef>
                <a:spcPts val="4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Funding and Access to Capital  </a:t>
            </a:r>
          </a:p>
          <a:p>
            <a:pPr marL="214313" indent="-214313" defTabSz="685800" fontAlgn="base">
              <a:spcBef>
                <a:spcPts val="4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 </a:t>
            </a:r>
          </a:p>
          <a:p>
            <a:pPr marL="214313" indent="-214313" defTabSz="685800" fontAlgn="base">
              <a:spcBef>
                <a:spcPts val="4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Diversity, Equity and Inclusion-Oriented </a:t>
            </a:r>
            <a:b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Assistance </a:t>
            </a:r>
          </a:p>
          <a:p>
            <a:pPr marL="214313" indent="-214313" defTabSz="685800" fontAlgn="base">
              <a:spcBef>
                <a:spcPts val="4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Selection </a:t>
            </a:r>
          </a:p>
          <a:p>
            <a:pPr marL="214313" indent="-214313" defTabSz="685800" fontAlgn="base">
              <a:spcBef>
                <a:spcPts val="4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Industry-Specific Support </a:t>
            </a:r>
          </a:p>
          <a:p>
            <a:pPr marL="214313" indent="-214313" defTabSz="685800" fontAlgn="base">
              <a:spcBef>
                <a:spcPts val="4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Shared Spaces </a:t>
            </a:r>
          </a:p>
          <a:p>
            <a:pPr marL="214313" indent="-214313" defTabSz="685800" fontAlgn="base">
              <a:spcBef>
                <a:spcPts val="4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Development </a:t>
            </a:r>
          </a:p>
          <a:p>
            <a:pPr marL="214313" indent="-214313" defTabSz="685800" fontAlgn="base">
              <a:spcBef>
                <a:spcPts val="45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Chambers of Commerce</a:t>
            </a:r>
          </a:p>
        </p:txBody>
      </p:sp>
      <p:pic>
        <p:nvPicPr>
          <p:cNvPr id="10" name="Picture 9" descr="A group of people walking on a sidewalk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366695B2-D595-8C4C-B21D-5EBFDDCFE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76" y="1081312"/>
            <a:ext cx="2330216" cy="30164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27E75C-C505-854A-A399-3802588A2F2F}"/>
              </a:ext>
            </a:extLst>
          </p:cNvPr>
          <p:cNvSpPr txBox="1"/>
          <p:nvPr/>
        </p:nvSpPr>
        <p:spPr>
          <a:xfrm>
            <a:off x="5194031" y="4200120"/>
            <a:ext cx="895980" cy="202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buClrTx/>
            </a:pPr>
            <a:r>
              <a:rPr lang="en-US" sz="713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English</a:t>
            </a:r>
            <a:r>
              <a:rPr lang="en-US" sz="713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71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CC9C7-D5DF-C142-849D-397B16F3ADD3}"/>
              </a:ext>
            </a:extLst>
          </p:cNvPr>
          <p:cNvSpPr txBox="1"/>
          <p:nvPr/>
        </p:nvSpPr>
        <p:spPr>
          <a:xfrm>
            <a:off x="6137970" y="4200120"/>
            <a:ext cx="954535" cy="202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buClrTx/>
            </a:pPr>
            <a:r>
              <a:rPr lang="en-US" sz="71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Spanish</a:t>
            </a:r>
            <a:r>
              <a:rPr lang="en-US" sz="71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3BF83A-8511-0447-A798-156902BE0194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6" name="Picture 1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A3B57036-6381-364A-9E60-5CEE1F406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47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553E29-1999-6D43-B0D3-C4928704B03B}"/>
              </a:ext>
            </a:extLst>
          </p:cNvPr>
          <p:cNvSpPr/>
          <p:nvPr/>
        </p:nvSpPr>
        <p:spPr>
          <a:xfrm>
            <a:off x="463353" y="292704"/>
            <a:ext cx="698443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 and Support Organizations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90868-6F16-8E45-AB9E-FA3DEB61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82329" y="0"/>
            <a:ext cx="1461671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2BB14-3EF1-EE46-BD57-33BA4F842D48}"/>
              </a:ext>
            </a:extLst>
          </p:cNvPr>
          <p:cNvSpPr txBox="1"/>
          <p:nvPr/>
        </p:nvSpPr>
        <p:spPr>
          <a:xfrm>
            <a:off x="845820" y="1188171"/>
            <a:ext cx="3825034" cy="288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buClrTx/>
            </a:pPr>
            <a:r>
              <a:rPr lang="en-US" sz="13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Maryland Business Relief Wizard 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b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reliefwizard.net</a:t>
            </a: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a business tool to connect businesses 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resources and programming, streamlining the process of finding support.</a:t>
            </a:r>
          </a:p>
          <a:p>
            <a:pPr defTabSz="685800" fontAlgn="base">
              <a:spcBef>
                <a:spcPts val="750"/>
              </a:spcBef>
              <a:buClrTx/>
            </a:pPr>
            <a:r>
              <a:rPr lang="en-US" sz="13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Maryland Tech Council (MTC) 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collaborative community engaged in building strong tech and life science industries and supporting its membership. For more, visit </a:t>
            </a: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mdtechcouncil.com</a:t>
            </a:r>
            <a:endParaRPr lang="en-US" sz="975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base">
              <a:spcBef>
                <a:spcPts val="750"/>
              </a:spcBef>
              <a:buClrTx/>
            </a:pPr>
            <a:r>
              <a:rPr lang="en-US" sz="13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Venture Mentoring of the MTC 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Team-based mentoring to help STEM CEOs with development, funding 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beyond. Careful matching to help ventures gain success. 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 to 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mdtechcouncil.com/vms</a:t>
            </a:r>
            <a:endParaRPr lang="en-US" sz="975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base">
              <a:spcBef>
                <a:spcPts val="750"/>
              </a:spcBef>
              <a:buClrTx/>
            </a:pPr>
            <a:r>
              <a:rPr lang="en-US" sz="13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TEDCO 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 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Provides</a:t>
            </a:r>
            <a:r>
              <a:rPr lang="en-US" sz="975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Maryland entrepreneur funding, 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 and connections that early-stage technology and life sciences companies need to thrive in the state. 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tedcomd.com</a:t>
            </a:r>
            <a:endParaRPr lang="en-US" sz="975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BDA417-1224-034E-A870-8AE93427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80334-395E-D041-A415-0D861609DF9C}"/>
              </a:ext>
            </a:extLst>
          </p:cNvPr>
          <p:cNvSpPr txBox="1"/>
          <p:nvPr/>
        </p:nvSpPr>
        <p:spPr>
          <a:xfrm>
            <a:off x="4553465" y="1188171"/>
            <a:ext cx="3401878" cy="242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ts val="750"/>
              </a:spcBef>
              <a:buClrTx/>
            </a:pPr>
            <a:r>
              <a:rPr lang="en-US" sz="13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MD Entrepreneur Hub 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 interactive 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portal to find the resources your business needs, 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funding to talent. Over 2,000 resources to build your business in MD. Go to </a:t>
            </a: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marylandentrepreneurhub.com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defTabSz="685800" fontAlgn="base">
              <a:spcBef>
                <a:spcPts val="750"/>
              </a:spcBef>
              <a:buClrTx/>
            </a:pPr>
            <a:r>
              <a:rPr lang="en-US" sz="13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BioHealth Innovation (BHI) 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Helps with private 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public early-stage capital; active commercialization 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talent networks; tech transfer and soft landings for 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companies. Visit </a:t>
            </a:r>
            <a:r>
              <a:rPr lang="en-US" sz="975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/>
              </a:rPr>
              <a:t>biohealthinnovation.org</a:t>
            </a:r>
            <a:endParaRPr lang="en-US" sz="975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base">
              <a:spcBef>
                <a:spcPts val="750"/>
              </a:spcBef>
              <a:buClrTx/>
            </a:pPr>
            <a:r>
              <a:rPr lang="en-US" sz="13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Opportunity Zones in Maryland 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br>
              <a:rPr lang="en-US" sz="1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national program that provides federal tax 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incentives for investment in distressed, local </a:t>
            </a:r>
            <a:b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communities. Find out more at </a:t>
            </a:r>
          </a:p>
          <a:p>
            <a:pPr defTabSz="685800" fontAlgn="base">
              <a:buClrTx/>
            </a:pPr>
            <a:r>
              <a:rPr lang="en-US" sz="975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/>
              </a:rPr>
              <a:t>dhcd.maryland.gov/Pages/OZ/OpportunityZones.aspx</a:t>
            </a:r>
            <a:r>
              <a:rPr lang="en-US" sz="975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63FAD-46F8-CC4A-B999-59B55ABF46AC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2" name="Picture 11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E0931C41-AF9E-CC49-A36F-12CCB901A3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6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a table smiling&#10;&#10;Description automatically generated with medium confidence">
            <a:extLst>
              <a:ext uri="{FF2B5EF4-FFF2-40B4-BE49-F238E27FC236}">
                <a16:creationId xmlns:a16="http://schemas.microsoft.com/office/drawing/2014/main" id="{2B88379A-CA21-D64C-A362-4223AC004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0" r="22602" b="-2743"/>
          <a:stretch/>
        </p:blipFill>
        <p:spPr>
          <a:xfrm>
            <a:off x="4568059" y="0"/>
            <a:ext cx="4575941" cy="5300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CDED8F-5D8D-D246-9F62-4F54A8CDE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423" y="0"/>
            <a:ext cx="1442578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33109-A016-4447-BA52-8EABB609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14360E6-1C47-9347-B8BB-73E3F8479DD6}" type="slidenum">
              <a:rPr lang="en-US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26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B5650-BC37-7049-84E6-13388690FAFA}"/>
              </a:ext>
            </a:extLst>
          </p:cNvPr>
          <p:cNvSpPr txBox="1"/>
          <p:nvPr/>
        </p:nvSpPr>
        <p:spPr>
          <a:xfrm>
            <a:off x="836414" y="1194046"/>
            <a:ext cx="2839785" cy="308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00000"/>
              </a:buClr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 of our communities </a:t>
            </a: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ranked among the 10 most diverse in the nation:</a:t>
            </a:r>
          </a:p>
          <a:p>
            <a:pPr marL="134541" indent="-134541" defTabSz="6858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Gaithersburg	</a:t>
            </a:r>
            <a:r>
              <a:rPr lang="en-US" sz="10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</a:t>
            </a: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Silver Spring</a:t>
            </a:r>
          </a:p>
          <a:p>
            <a:pPr marL="134541" indent="-134541" defTabSz="6858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Germantown	</a:t>
            </a:r>
            <a:r>
              <a:rPr lang="en-US" sz="1050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</a:t>
            </a: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Rockville</a:t>
            </a:r>
          </a:p>
          <a:p>
            <a:pPr defTabSz="685800">
              <a:buClr>
                <a:srgbClr val="C00000"/>
              </a:buClr>
            </a:pPr>
            <a:r>
              <a:rPr lang="en-US" sz="105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>
              <a:buClr>
                <a:srgbClr val="C00000"/>
              </a:buClr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in three residents </a:t>
            </a: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foreign born</a:t>
            </a:r>
          </a:p>
          <a:p>
            <a:pPr defTabSz="685800">
              <a:buClr>
                <a:srgbClr val="C00000"/>
              </a:buClr>
            </a:pPr>
            <a:r>
              <a:rPr lang="en-US" sz="105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>
              <a:buClr>
                <a:srgbClr val="C00000"/>
              </a:buClr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138 languages spoken </a:t>
            </a: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county residents</a:t>
            </a:r>
          </a:p>
          <a:p>
            <a:pPr defTabSz="685800">
              <a:buClr>
                <a:srgbClr val="C00000"/>
              </a:buClr>
            </a:pPr>
            <a:r>
              <a:rPr lang="en-US" sz="105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>
              <a:buClr>
                <a:srgbClr val="C00000"/>
              </a:buClr>
            </a:pP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Montgomery County public schools </a:t>
            </a: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gender identity</a:t>
            </a:r>
          </a:p>
          <a:p>
            <a:pPr defTabSz="685800">
              <a:buClr>
                <a:srgbClr val="C00000"/>
              </a:buClr>
            </a:pPr>
            <a:r>
              <a:rPr lang="en-US" sz="105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</a:p>
          <a:p>
            <a:pPr defTabSz="685800">
              <a:buClr>
                <a:srgbClr val="C00000"/>
              </a:buClr>
            </a:pP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54% </a:t>
            </a: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residents are non-white</a:t>
            </a:r>
          </a:p>
          <a:p>
            <a:pPr defTabSz="685800">
              <a:buClr>
                <a:srgbClr val="C00000"/>
              </a:buClr>
            </a:pPr>
            <a:r>
              <a:rPr lang="en-US" sz="105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  <a:br>
              <a:rPr lang="en-US" sz="1050" kern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45% </a:t>
            </a: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businesses are minority-owned</a:t>
            </a:r>
          </a:p>
          <a:p>
            <a:pPr defTabSz="685800">
              <a:buClr>
                <a:srgbClr val="C00000"/>
              </a:buClr>
            </a:pPr>
            <a:endParaRPr lang="en-US" sz="10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>
                <a:srgbClr val="C00000"/>
              </a:buClr>
            </a:pPr>
            <a:endParaRPr lang="en-US" sz="10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>
                <a:srgbClr val="C00000"/>
              </a:buClr>
            </a:pPr>
            <a:endParaRPr lang="en-US" sz="10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2954E-E9D7-6946-B2DF-FD696EC4D518}"/>
              </a:ext>
            </a:extLst>
          </p:cNvPr>
          <p:cNvSpPr/>
          <p:nvPr/>
        </p:nvSpPr>
        <p:spPr>
          <a:xfrm>
            <a:off x="463352" y="299562"/>
            <a:ext cx="34329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Welcome to a diverse </a:t>
            </a:r>
            <a:br>
              <a:rPr lang="en-US" sz="2250" kern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50" kern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and inclusive community</a:t>
            </a:r>
            <a:endParaRPr lang="en-US" sz="2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1E5E-7396-E34E-A71B-2BF9FC54EA47}"/>
              </a:ext>
            </a:extLst>
          </p:cNvPr>
          <p:cNvSpPr txBox="1"/>
          <p:nvPr/>
        </p:nvSpPr>
        <p:spPr>
          <a:xfrm>
            <a:off x="1007658" y="4618951"/>
            <a:ext cx="2587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  <a:buClr>
                <a:srgbClr val="C00000"/>
              </a:buClr>
            </a:pP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675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8" name="Picture 7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89326CF8-C9AC-F341-BF74-AD55F6D5BE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52"/>
          <a:stretch/>
        </p:blipFill>
        <p:spPr>
          <a:xfrm>
            <a:off x="115235" y="4330701"/>
            <a:ext cx="954535" cy="6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03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20BF442-DA0F-DF4C-9BF0-46DC0291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308" y="1233238"/>
            <a:ext cx="1741384" cy="159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98AC2-7244-FE40-90B3-7A3E6DAC7ECF}"/>
              </a:ext>
            </a:extLst>
          </p:cNvPr>
          <p:cNvSpPr txBox="1"/>
          <p:nvPr/>
        </p:nvSpPr>
        <p:spPr>
          <a:xfrm>
            <a:off x="3187687" y="3080424"/>
            <a:ext cx="276862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C00000"/>
              </a:buClr>
            </a:pPr>
            <a:r>
              <a:rPr lang="en-US" sz="1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  <a:b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us at </a:t>
            </a:r>
            <a:r>
              <a:rPr lang="en-US" sz="1050" kern="1200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thinkmoco.com</a:t>
            </a:r>
            <a:endParaRPr lang="en-US" sz="1050" kern="1200" dirty="0">
              <a:solidFill>
                <a:srgbClr val="4472C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34DE3-9896-E74A-95DE-5819B959029A}"/>
              </a:ext>
            </a:extLst>
          </p:cNvPr>
          <p:cNvSpPr txBox="1"/>
          <p:nvPr/>
        </p:nvSpPr>
        <p:spPr>
          <a:xfrm>
            <a:off x="912107" y="3812220"/>
            <a:ext cx="731978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C00000"/>
              </a:buClr>
            </a:pPr>
            <a:r>
              <a:rPr lang="en-US" sz="1050" kern="1200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Daniel@thinkmoco.com</a:t>
            </a:r>
            <a:endParaRPr lang="en-US" sz="1050" kern="1200" dirty="0">
              <a:solidFill>
                <a:srgbClr val="4472C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>
                <a:srgbClr val="C00000"/>
              </a:buClr>
            </a:pPr>
            <a:endParaRPr lang="en-US" sz="1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>
                <a:srgbClr val="C00000"/>
              </a:buClr>
            </a:pPr>
            <a:b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 up for our </a:t>
            </a:r>
            <a:r>
              <a:rPr lang="en-US" sz="1200" kern="1200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newsletter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ongoing business news and support</a:t>
            </a:r>
          </a:p>
          <a:p>
            <a:pPr algn="ctr" defTabSz="685800">
              <a:buClr>
                <a:srgbClr val="C00000"/>
              </a:buClr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Send us your updates so we can help promote your business — email us at </a:t>
            </a:r>
            <a:r>
              <a:rPr lang="en-US" sz="1200" kern="1200" dirty="0">
                <a:solidFill>
                  <a:srgbClr val="4472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connect@thinkmoco.com</a:t>
            </a:r>
            <a:endParaRPr lang="en-US" sz="1200" kern="1200" dirty="0">
              <a:solidFill>
                <a:srgbClr val="4472C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28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0"/>
              <a:t>Q&amp;A</a:t>
            </a:r>
            <a:endParaRPr sz="100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 dirty="0"/>
          </a:p>
        </p:txBody>
      </p:sp>
      <p:pic>
        <p:nvPicPr>
          <p:cNvPr id="137" name="Google Shape;137;p18" descr="Different colored question marks"/>
          <p:cNvPicPr preferRelativeResize="0"/>
          <p:nvPr/>
        </p:nvPicPr>
        <p:blipFill>
          <a:blip r:embed="rId3"/>
          <a:srcRect l="27594" r="2759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783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ctrTitle" idx="4294967295"/>
          </p:nvPr>
        </p:nvSpPr>
        <p:spPr>
          <a:xfrm>
            <a:off x="4136725" y="440350"/>
            <a:ext cx="4480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accent4"/>
                </a:solidFill>
              </a:rPr>
              <a:t>Hello!</a:t>
            </a:r>
            <a:endParaRPr sz="7600" dirty="0">
              <a:solidFill>
                <a:schemeClr val="accent4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294967295"/>
          </p:nvPr>
        </p:nvSpPr>
        <p:spPr>
          <a:xfrm>
            <a:off x="3701143" y="1639975"/>
            <a:ext cx="4916382" cy="16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I am </a:t>
            </a:r>
            <a:r>
              <a:rPr lang="en-US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Martha Jimenez</a:t>
            </a:r>
            <a:endParaRPr sz="1700" b="1" dirty="0">
              <a:solidFill>
                <a:schemeClr val="accent3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/>
              <a:t>Supervising Senior Business Consultant</a:t>
            </a:r>
            <a:br>
              <a:rPr lang="en" sz="1700" b="1"/>
            </a:br>
            <a:r>
              <a:rPr lang="en" sz="1400" b="1"/>
              <a:t>Maryland Women’s Business Center</a:t>
            </a:r>
            <a:br>
              <a:rPr lang="en" sz="1700" b="1"/>
            </a:br>
            <a:r>
              <a:rPr lang="en" sz="1700" b="1">
                <a:hlinkClick r:id="rId3"/>
              </a:rPr>
              <a:t>www.marylandwbc.org</a:t>
            </a:r>
            <a:endParaRPr lang="en" sz="1700"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 dirty="0"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4"/>
          <a:srcRect t="2467" b="2467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95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46"/>
          <p:cNvPicPr preferRelativeResize="0"/>
          <p:nvPr/>
        </p:nvPicPr>
        <p:blipFill>
          <a:blip r:embed="rId3"/>
          <a:srcRect l="2670" r="2670"/>
          <a:stretch/>
        </p:blipFill>
        <p:spPr>
          <a:xfrm>
            <a:off x="1770294" y="1599850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5" name="Google Shape;565;p46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7777684" cy="17274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Welcome Remarks</a:t>
            </a:r>
            <a:endParaRPr dirty="0"/>
          </a:p>
        </p:txBody>
      </p:sp>
      <p:sp>
        <p:nvSpPr>
          <p:cNvPr id="566" name="Google Shape;566;p4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sp>
        <p:nvSpPr>
          <p:cNvPr id="568" name="Google Shape;568;p46"/>
          <p:cNvSpPr txBox="1"/>
          <p:nvPr/>
        </p:nvSpPr>
        <p:spPr>
          <a:xfrm>
            <a:off x="1155044" y="3287559"/>
            <a:ext cx="2719699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County Executive Marc Elrich</a:t>
            </a:r>
            <a:br>
              <a:rPr lang="en">
                <a:latin typeface="Kulim Park"/>
                <a:ea typeface="Kulim Park"/>
                <a:cs typeface="Kulim Park"/>
                <a:sym typeface="Kulim Park"/>
              </a:rPr>
            </a:br>
            <a:endParaRPr sz="1600"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70" name="Google Shape;570;p46"/>
          <p:cNvSpPr txBox="1"/>
          <p:nvPr/>
        </p:nvSpPr>
        <p:spPr>
          <a:xfrm>
            <a:off x="4858139" y="3287559"/>
            <a:ext cx="1972671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Ash Shetty</a:t>
            </a:r>
            <a:br>
              <a:rPr lang="en-US" dirty="0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sz="1600" b="1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Director</a:t>
            </a: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Office of Procurement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50F00D-10D2-4221-8ABD-EB52269417E4}"/>
              </a:ext>
            </a:extLst>
          </p:cNvPr>
          <p:cNvSpPr/>
          <p:nvPr/>
        </p:nvSpPr>
        <p:spPr>
          <a:xfrm>
            <a:off x="5139908" y="1599850"/>
            <a:ext cx="1489200" cy="14892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597" b="-444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8AD97D-F914-FC69-50CF-332A08D10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25592"/>
            <a:ext cx="2563368" cy="2617908"/>
          </a:xfrm>
          <a:prstGeom prst="rect">
            <a:avLst/>
          </a:prstGeom>
        </p:spPr>
      </p:pic>
      <p:sp>
        <p:nvSpPr>
          <p:cNvPr id="264" name="Google Shape;264;p3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0B6AB1"/>
                </a:solidFill>
                <a:effectLst/>
                <a:uLnTx/>
                <a:uFillTx/>
                <a:latin typeface="Kulim Park"/>
                <a:sym typeface="Kulim Par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B6AB1"/>
              </a:solidFill>
              <a:effectLst/>
              <a:uLnTx/>
              <a:uFillTx/>
              <a:latin typeface="Kulim Park"/>
              <a:sym typeface="Kulim Park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CCE496-B83D-E573-6616-FC2702B1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9310" y="162200"/>
            <a:ext cx="8273443" cy="396300"/>
          </a:xfrm>
        </p:spPr>
        <p:txBody>
          <a:bodyPr/>
          <a:lstStyle/>
          <a:p>
            <a:r>
              <a:rPr lang="en-US" dirty="0"/>
              <a:t>		</a:t>
            </a:r>
            <a:r>
              <a:rPr lang="en-US" sz="3000" dirty="0"/>
              <a:t>Maryland Women’s Business Center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F1040-461D-440B-0DD5-2C8F278B2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556" y="286564"/>
            <a:ext cx="2050510" cy="1708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78C616-12B2-C5C1-C9A9-5CF016F62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23" y="1140943"/>
            <a:ext cx="4676775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 txBox="1">
            <a:spLocks noGrp="1"/>
          </p:cNvSpPr>
          <p:nvPr>
            <p:ph type="title"/>
          </p:nvPr>
        </p:nvSpPr>
        <p:spPr>
          <a:xfrm>
            <a:off x="593513" y="216023"/>
            <a:ext cx="6622399" cy="69534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Maryland Women’s Business Center</a:t>
            </a:r>
            <a:endParaRPr sz="3000" dirty="0"/>
          </a:p>
        </p:txBody>
      </p:sp>
      <p:sp>
        <p:nvSpPr>
          <p:cNvPr id="301" name="Google Shape;301;p3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0B6AB1"/>
                </a:solidFill>
                <a:effectLst/>
                <a:uLnTx/>
                <a:uFillTx/>
                <a:latin typeface="Kulim Park"/>
                <a:sym typeface="Kulim Par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B6AB1"/>
              </a:solidFill>
              <a:effectLst/>
              <a:uLnTx/>
              <a:uFillTx/>
              <a:latin typeface="Kulim Park"/>
              <a:sym typeface="Kulim Par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EA0CF-A57B-7D96-1CA9-5DFE22D0E35C}"/>
              </a:ext>
            </a:extLst>
          </p:cNvPr>
          <p:cNvSpPr txBox="1"/>
          <p:nvPr/>
        </p:nvSpPr>
        <p:spPr>
          <a:xfrm>
            <a:off x="2286000" y="241855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2CDBF0-BCC9-F383-2F87-078F47467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9" y="1077504"/>
            <a:ext cx="7231968" cy="23576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293A7F-F259-8738-1223-F7FBF0EDB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81" y="3311718"/>
            <a:ext cx="6610120" cy="17555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3C0C40-459C-DC5E-2EDC-4321CBF5EBC6}"/>
              </a:ext>
            </a:extLst>
          </p:cNvPr>
          <p:cNvSpPr/>
          <p:nvPr/>
        </p:nvSpPr>
        <p:spPr>
          <a:xfrm>
            <a:off x="1292192" y="4749472"/>
            <a:ext cx="853807" cy="151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BFDF3C-5FC5-2782-630A-405240FBC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382" y="4724316"/>
            <a:ext cx="877900" cy="1767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923DA1-B4EC-B0D3-64A7-5AAC74222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665" y="4674422"/>
            <a:ext cx="877900" cy="1767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0"/>
              <a:t>Q&amp;A</a:t>
            </a:r>
            <a:endParaRPr sz="100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 dirty="0"/>
          </a:p>
        </p:txBody>
      </p:sp>
      <p:pic>
        <p:nvPicPr>
          <p:cNvPr id="137" name="Google Shape;137;p18" descr="Different colored question marks"/>
          <p:cNvPicPr preferRelativeResize="0"/>
          <p:nvPr/>
        </p:nvPicPr>
        <p:blipFill>
          <a:blip r:embed="rId3"/>
          <a:srcRect l="27594" r="2759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790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ctrTitle" idx="4294967295"/>
          </p:nvPr>
        </p:nvSpPr>
        <p:spPr>
          <a:xfrm>
            <a:off x="4136725" y="440350"/>
            <a:ext cx="4480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accent4"/>
                </a:solidFill>
              </a:rPr>
              <a:t>Hello!</a:t>
            </a:r>
            <a:endParaRPr sz="7600" dirty="0">
              <a:solidFill>
                <a:schemeClr val="accent4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294967295"/>
          </p:nvPr>
        </p:nvSpPr>
        <p:spPr>
          <a:xfrm>
            <a:off x="3701143" y="1639975"/>
            <a:ext cx="4916382" cy="16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I am </a:t>
            </a:r>
            <a:r>
              <a:rPr lang="en-US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Anthony Featherstone</a:t>
            </a:r>
            <a:endParaRPr sz="1700" b="1" dirty="0">
              <a:solidFill>
                <a:schemeClr val="accent3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 dirty="0"/>
              <a:t>Executive Director</a:t>
            </a:r>
            <a:br>
              <a:rPr lang="en" sz="1700" b="1" dirty="0"/>
            </a:br>
            <a:r>
              <a:rPr lang="en" sz="1400" b="1" dirty="0"/>
              <a:t>WorkSource Montgomery</a:t>
            </a:r>
            <a:br>
              <a:rPr lang="en" sz="1700" b="1" dirty="0"/>
            </a:br>
            <a:r>
              <a:rPr lang="en-US" sz="1700" b="1" dirty="0">
                <a:hlinkClick r:id="rId3"/>
              </a:rPr>
              <a:t>www.worksourcemontgomery.com</a:t>
            </a:r>
            <a:endParaRPr lang="en-US" sz="1700" b="1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 b="1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 b="1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 b="1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 dirty="0"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 dirty="0"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4"/>
          <a:srcRect t="1504" b="150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558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658F-80CB-DD49-9E4A-37048CF58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03127"/>
            <a:ext cx="6858000" cy="739007"/>
          </a:xfrm>
          <a:solidFill>
            <a:srgbClr val="0069B1"/>
          </a:solidFill>
        </p:spPr>
        <p:txBody>
          <a:bodyPr anchor="ctr"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Minority Business Resource Panel </a:t>
            </a:r>
            <a:endParaRPr lang="en-US" sz="3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09D59-ACD9-A74A-82B0-0B2E92EE2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02498"/>
            <a:ext cx="6858000" cy="1339076"/>
          </a:xfrm>
        </p:spPr>
        <p:txBody>
          <a:bodyPr anchor="ctr"/>
          <a:lstStyle/>
          <a:p>
            <a:r>
              <a:rPr lang="en-US" dirty="0">
                <a:solidFill>
                  <a:srgbClr val="101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Anthony Featherstone, Executive Director, </a:t>
            </a:r>
          </a:p>
          <a:p>
            <a:r>
              <a:rPr lang="en-US" dirty="0">
                <a:solidFill>
                  <a:srgbClr val="101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WorkSource Montgomery, Inc.</a:t>
            </a:r>
          </a:p>
          <a:p>
            <a:r>
              <a:rPr lang="en-US" dirty="0">
                <a:solidFill>
                  <a:srgbClr val="101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May 24,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5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50A9C2-B8B7-4F48-858B-36D94B497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4148527"/>
            <a:ext cx="994973" cy="994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3A355D-F980-2843-8984-8ADAB6261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18" y="67455"/>
            <a:ext cx="2666021" cy="16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63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50A9C2-B8B7-4F48-858B-36D94B497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06" y="3306090"/>
            <a:ext cx="1652058" cy="1652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544F9-4115-E740-9DCA-0F806103AF94}"/>
              </a:ext>
            </a:extLst>
          </p:cNvPr>
          <p:cNvSpPr/>
          <p:nvPr/>
        </p:nvSpPr>
        <p:spPr>
          <a:xfrm>
            <a:off x="676532" y="1076253"/>
            <a:ext cx="8220333" cy="34289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A82-ECDB-FFE5-5D94-EA593649DF96}"/>
              </a:ext>
            </a:extLst>
          </p:cNvPr>
          <p:cNvSpPr txBox="1"/>
          <p:nvPr/>
        </p:nvSpPr>
        <p:spPr>
          <a:xfrm>
            <a:off x="771832" y="1220733"/>
            <a:ext cx="7714943" cy="1134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WorkSource Montgomery (WSM) focuses on linking local and regional economic development and workforce efforts in Montgomery County, Maryland. WSM develops a deep understanding of target and emerging industry demands, creating sustainable workforce solutions that are tailored to the region. This increases the ability of individuals to compete for higher-quality jobs and employers to compete within the marketplace.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41207-70A0-AB14-DAFB-B3E2D9532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32" y="185353"/>
            <a:ext cx="8220332" cy="778475"/>
          </a:xfrm>
          <a:noFill/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55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WORKSOURCE MONTGOMERY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D1CFC-721D-64B0-CF17-63433A9EF693}"/>
              </a:ext>
            </a:extLst>
          </p:cNvPr>
          <p:cNvSpPr txBox="1"/>
          <p:nvPr/>
        </p:nvSpPr>
        <p:spPr>
          <a:xfrm>
            <a:off x="771832" y="2446377"/>
            <a:ext cx="7189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Vision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>
                <a:latin typeface="Century Gothic" panose="020B0502020202020204" pitchFamily="34" charset="0"/>
              </a:rPr>
              <a:t>Economic development, education, and the system of talent development are aligned locally and regionally to sustain a vibrant economy in Montgomery County.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296997-5AE3-0777-C6E5-5E0E3F169E8B}"/>
              </a:ext>
            </a:extLst>
          </p:cNvPr>
          <p:cNvSpPr txBox="1"/>
          <p:nvPr/>
        </p:nvSpPr>
        <p:spPr>
          <a:xfrm>
            <a:off x="771833" y="3306090"/>
            <a:ext cx="6472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Mission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>
                <a:latin typeface="Century Gothic" panose="020B0502020202020204" pitchFamily="34" charset="0"/>
              </a:rPr>
              <a:t>To meet the talent attraction, development, and retention needs of strategic industries.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>
                <a:latin typeface="Century Gothic" panose="020B0502020202020204" pitchFamily="34" charset="0"/>
              </a:rPr>
              <a:t>To meet the needs of the underemployed and unemployed.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>
                <a:latin typeface="Century Gothic" panose="020B0502020202020204" pitchFamily="34" charset="0"/>
              </a:rPr>
              <a:t>To develop career pathways that lead to sustainable wage jobs and support a thriving mission.</a:t>
            </a:r>
          </a:p>
        </p:txBody>
      </p:sp>
    </p:spTree>
    <p:extLst>
      <p:ext uri="{BB962C8B-B14F-4D97-AF65-F5344CB8AC3E}">
        <p14:creationId xmlns:p14="http://schemas.microsoft.com/office/powerpoint/2010/main" val="3723319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50A9C2-B8B7-4F48-858B-36D94B497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06" y="3306090"/>
            <a:ext cx="1652058" cy="1652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544F9-4115-E740-9DCA-0F806103AF94}"/>
              </a:ext>
            </a:extLst>
          </p:cNvPr>
          <p:cNvSpPr/>
          <p:nvPr/>
        </p:nvSpPr>
        <p:spPr>
          <a:xfrm>
            <a:off x="676532" y="1076253"/>
            <a:ext cx="8220333" cy="34289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A82-ECDB-FFE5-5D94-EA593649DF96}"/>
              </a:ext>
            </a:extLst>
          </p:cNvPr>
          <p:cNvSpPr txBox="1"/>
          <p:nvPr/>
        </p:nvSpPr>
        <p:spPr>
          <a:xfrm>
            <a:off x="821161" y="1204727"/>
            <a:ext cx="7625888" cy="330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cost </a:t>
            </a:r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candidate pre-screening, candidate matching, retention strategies and labor market research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cost </a:t>
            </a:r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recruitment events, job fairs and occupation exploration information sessions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cost </a:t>
            </a:r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advertising on WSM website, Maryland Workforce Exchange database, workforce partner websites, social media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cost </a:t>
            </a:r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workforce professional assistance plus a virtual recruiting system, to free you up for day-to-day business needs</a:t>
            </a:r>
          </a:p>
          <a:p>
            <a:pPr defTabSz="685800" latinLnBrk="1" hangingPunct="0">
              <a:buClrTx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defTabSz="685800" latinLnBrk="1" hangingPunct="0">
              <a:buClrTx/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41207-70A0-AB14-DAFB-B3E2D9532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32" y="185353"/>
            <a:ext cx="8220332" cy="778475"/>
          </a:xfrm>
          <a:noFill/>
        </p:spPr>
        <p:txBody>
          <a:bodyPr/>
          <a:lstStyle/>
          <a:p>
            <a:pPr algn="l"/>
            <a:r>
              <a:rPr lang="en-US" b="1" dirty="0">
                <a:solidFill>
                  <a:srgbClr val="0055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Financial Support for Business</a:t>
            </a:r>
          </a:p>
        </p:txBody>
      </p:sp>
    </p:spTree>
    <p:extLst>
      <p:ext uri="{BB962C8B-B14F-4D97-AF65-F5344CB8AC3E}">
        <p14:creationId xmlns:p14="http://schemas.microsoft.com/office/powerpoint/2010/main" val="694190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50A9C2-B8B7-4F48-858B-36D94B497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06" y="3306090"/>
            <a:ext cx="1652058" cy="1652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544F9-4115-E740-9DCA-0F806103AF94}"/>
              </a:ext>
            </a:extLst>
          </p:cNvPr>
          <p:cNvSpPr/>
          <p:nvPr/>
        </p:nvSpPr>
        <p:spPr>
          <a:xfrm>
            <a:off x="676532" y="1076253"/>
            <a:ext cx="8220333" cy="34289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A82-ECDB-FFE5-5D94-EA593649DF96}"/>
              </a:ext>
            </a:extLst>
          </p:cNvPr>
          <p:cNvSpPr txBox="1"/>
          <p:nvPr/>
        </p:nvSpPr>
        <p:spPr>
          <a:xfrm>
            <a:off x="676531" y="1110542"/>
            <a:ext cx="7625888" cy="45047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129779" indent="-129779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 (Grant Relief for Onboarding Workers)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assist in hiring &amp; training costs those industries with front-line workers and others hard hit by COVID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a Montgomery County based business hiring Montgomery County residents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Earn a grant award for a long-term FT or PT, W-2 worker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Hire up to 8 workers for an award cap of $45k (subject to availability)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 register (no cost) on the Maryland Workforce </a:t>
            </a: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Exchange database, </a:t>
            </a:r>
            <a:r>
              <a:rPr lang="en-US" sz="15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https://mwejobs.maryland.gov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 within 30 days </a:t>
            </a:r>
            <a:r>
              <a:rPr lang="en-US" sz="15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hiring at: </a:t>
            </a: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en-US" sz="15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https://worksourcemontgomery.com/covid-19-recovery/grow-grant 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b="1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</a:t>
            </a: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Email </a:t>
            </a:r>
            <a:r>
              <a:rPr lang="en-US" sz="1500" dirty="0">
                <a:solidFill>
                  <a:srgbClr val="0069B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grow@worksourcemontgomery.com</a:t>
            </a:r>
          </a:p>
          <a:p>
            <a:pPr defTabSz="685800" latinLnBrk="1" hangingPunct="0">
              <a:buClrTx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defTabSz="685800" latinLnBrk="1" hangingPunct="0">
              <a:buClrTx/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41207-70A0-AB14-DAFB-B3E2D9532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32" y="185353"/>
            <a:ext cx="8220332" cy="778475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55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Let WSM Assume Your New Hire Risk</a:t>
            </a:r>
          </a:p>
        </p:txBody>
      </p:sp>
    </p:spTree>
    <p:extLst>
      <p:ext uri="{BB962C8B-B14F-4D97-AF65-F5344CB8AC3E}">
        <p14:creationId xmlns:p14="http://schemas.microsoft.com/office/powerpoint/2010/main" val="2782732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50A9C2-B8B7-4F48-858B-36D94B497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06" y="3306090"/>
            <a:ext cx="1652058" cy="1652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544F9-4115-E740-9DCA-0F806103AF94}"/>
              </a:ext>
            </a:extLst>
          </p:cNvPr>
          <p:cNvSpPr/>
          <p:nvPr/>
        </p:nvSpPr>
        <p:spPr>
          <a:xfrm>
            <a:off x="676532" y="1076253"/>
            <a:ext cx="8220333" cy="34289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A82-ECDB-FFE5-5D94-EA593649DF96}"/>
              </a:ext>
            </a:extLst>
          </p:cNvPr>
          <p:cNvSpPr txBox="1"/>
          <p:nvPr/>
        </p:nvSpPr>
        <p:spPr>
          <a:xfrm>
            <a:off x="545310" y="1179329"/>
            <a:ext cx="7625888" cy="3907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129779" indent="-129779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Earn ‘n Learn New Hire Subsidy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Finding the perfect person is practically impossible and challenging in a limited timeframe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high performing people have decided to switch careers and have transferable skills but may lack the new industry skills needed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 someone the way you like and be reimbursed by WSM for a portion </a:t>
            </a:r>
          </a:p>
          <a:p>
            <a:pPr marL="600075" lvl="1" indent="-257175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  <a:defRPr/>
            </a:pPr>
            <a:r>
              <a:rPr lang="en-US" sz="15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Fill out WSMs On-the-Job Training referral form today and a Business Solutions Consultant will follow-up to clarify your needs and begin a candidate search</a:t>
            </a:r>
          </a:p>
          <a:p>
            <a:pPr marL="600075" lvl="1" indent="-257175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  <a:defRPr/>
            </a:pPr>
            <a:r>
              <a:rPr lang="en-US" sz="1500" kern="1200" dirty="0">
                <a:solidFill>
                  <a:prstClr val="black"/>
                </a:solidFill>
                <a:latin typeface="Century Gothic" panose="020B0502020202020204" pitchFamily="34" charset="0"/>
                <a:hlinkClick r:id="" action="ppaction://noaction"/>
              </a:rPr>
              <a:t>https://form.jotform.com/wsmontgomery/business-services-</a:t>
            </a:r>
          </a:p>
          <a:p>
            <a:pPr lvl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1500" kern="1200" dirty="0">
                <a:solidFill>
                  <a:prstClr val="black"/>
                </a:solidFill>
                <a:latin typeface="Century Gothic" panose="020B0502020202020204" pitchFamily="34" charset="0"/>
                <a:hlinkClick r:id="" action="ppaction://noaction"/>
              </a:rPr>
              <a:t>ojt-referral-form</a:t>
            </a:r>
            <a:endParaRPr lang="en-US" sz="15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685800" latinLnBrk="1" hangingPunct="0">
              <a:buClrTx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defTabSz="685800" latinLnBrk="1" hangingPunct="0">
              <a:buClrTx/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41207-70A0-AB14-DAFB-B3E2D9532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32" y="185353"/>
            <a:ext cx="8220332" cy="77847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55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Let WSM Assume Your New Hire Risk</a:t>
            </a:r>
          </a:p>
        </p:txBody>
      </p:sp>
    </p:spTree>
    <p:extLst>
      <p:ext uri="{BB962C8B-B14F-4D97-AF65-F5344CB8AC3E}">
        <p14:creationId xmlns:p14="http://schemas.microsoft.com/office/powerpoint/2010/main" val="1604000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50A9C2-B8B7-4F48-858B-36D94B497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806" y="3306090"/>
            <a:ext cx="1652058" cy="1652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544F9-4115-E740-9DCA-0F806103AF94}"/>
              </a:ext>
            </a:extLst>
          </p:cNvPr>
          <p:cNvSpPr/>
          <p:nvPr/>
        </p:nvSpPr>
        <p:spPr>
          <a:xfrm>
            <a:off x="676532" y="1076253"/>
            <a:ext cx="8220333" cy="34289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A82-ECDB-FFE5-5D94-EA593649DF96}"/>
              </a:ext>
            </a:extLst>
          </p:cNvPr>
          <p:cNvSpPr txBox="1"/>
          <p:nvPr/>
        </p:nvSpPr>
        <p:spPr>
          <a:xfrm>
            <a:off x="607470" y="1032957"/>
            <a:ext cx="7625888" cy="32655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214313" indent="-21431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For non-profit and for-profit W-2 employers in Montgomery County, MD and surrounding areas (Washington Metro) are eligible</a:t>
            </a:r>
          </a:p>
          <a:p>
            <a:pPr marL="214313" indent="-21431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  <a:defRPr/>
            </a:pPr>
            <a:r>
              <a:rPr lang="en-US" sz="13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Business cannot be associated with recreation, religion or gambling, and must be in good standing with the state</a:t>
            </a:r>
          </a:p>
          <a:p>
            <a:pPr marL="214313" indent="-214313" defTabSz="685800">
              <a:lnSpc>
                <a:spcPct val="90000"/>
              </a:lnSpc>
              <a:spcBef>
                <a:spcPts val="75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WSM will subsidize the starting salary using three tiers: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Employers over 100 employees = 50% subsidy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Employers with 50 or less employees = 90% subsidy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Employees in between = 75% subsidy</a:t>
            </a:r>
          </a:p>
          <a:p>
            <a:pPr marL="214313" indent="-214313" defTabSz="685800">
              <a:lnSpc>
                <a:spcPct val="90000"/>
              </a:lnSpc>
              <a:spcBef>
                <a:spcPts val="75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Pay your new hire up to $21 per hour (wages); be reimbursed every pay period</a:t>
            </a:r>
          </a:p>
          <a:p>
            <a:pPr marL="214313" indent="-214313" defTabSz="685800">
              <a:lnSpc>
                <a:spcPct val="90000"/>
              </a:lnSpc>
              <a:spcBef>
                <a:spcPts val="75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Train your new employee anywhere from 6 weeks to 3 months</a:t>
            </a:r>
          </a:p>
          <a:p>
            <a:pPr marL="214313" indent="-214313" defTabSz="685800">
              <a:lnSpc>
                <a:spcPct val="90000"/>
              </a:lnSpc>
              <a:spcBef>
                <a:spcPts val="75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Once trained, the salary should be bumped to match an incumbent worker with </a:t>
            </a:r>
          </a:p>
          <a:p>
            <a:pPr marL="170260" indent="46435" defTabSz="685800">
              <a:lnSpc>
                <a:spcPct val="90000"/>
              </a:lnSpc>
              <a:spcBef>
                <a:spcPts val="750"/>
              </a:spcBef>
              <a:buClrTx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the same training</a:t>
            </a:r>
          </a:p>
          <a:p>
            <a:pPr marL="214313" indent="-214313" defTabSz="685800">
              <a:lnSpc>
                <a:spcPct val="90000"/>
              </a:lnSpc>
              <a:spcBef>
                <a:spcPts val="75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en-US" sz="105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WSM </a:t>
            </a:r>
            <a:r>
              <a:rPr lang="en-US" sz="1050" dirty="0">
                <a:solidFill>
                  <a:prstClr val="black"/>
                </a:solidFill>
                <a:latin typeface="Century Gothic" panose="020B0502020202020204" pitchFamily="34" charset="0"/>
              </a:rPr>
              <a:t>can send resumes to consider, or you can find your own candidate and </a:t>
            </a:r>
          </a:p>
          <a:p>
            <a:pPr indent="216694" defTabSz="685800">
              <a:lnSpc>
                <a:spcPct val="90000"/>
              </a:lnSpc>
              <a:spcBef>
                <a:spcPts val="750"/>
              </a:spcBef>
              <a:buClrTx/>
              <a:defRPr/>
            </a:pPr>
            <a:r>
              <a:rPr lang="en-US" sz="1050" dirty="0">
                <a:solidFill>
                  <a:prstClr val="black"/>
                </a:solidFill>
                <a:latin typeface="Century Gothic" panose="020B0502020202020204" pitchFamily="34" charset="0"/>
              </a:rPr>
              <a:t>WSM will check eligibility (unemployed, county resident, US citizen)</a:t>
            </a:r>
            <a:endParaRPr lang="en-US" sz="105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41207-70A0-AB14-DAFB-B3E2D9532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32" y="185353"/>
            <a:ext cx="8220332" cy="778475"/>
          </a:xfrm>
          <a:noFill/>
        </p:spPr>
        <p:txBody>
          <a:bodyPr/>
          <a:lstStyle/>
          <a:p>
            <a:pPr algn="l"/>
            <a:r>
              <a:rPr lang="en-US" b="1" dirty="0">
                <a:solidFill>
                  <a:srgbClr val="0055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54678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702900" y="3004250"/>
            <a:ext cx="5751688" cy="148706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to do Business with Montgomery County</a:t>
            </a:r>
          </a:p>
        </p:txBody>
      </p:sp>
    </p:spTree>
    <p:extLst>
      <p:ext uri="{BB962C8B-B14F-4D97-AF65-F5344CB8AC3E}">
        <p14:creationId xmlns:p14="http://schemas.microsoft.com/office/powerpoint/2010/main" val="60380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50A9C2-B8B7-4F48-858B-36D94B497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06" y="3306090"/>
            <a:ext cx="1652058" cy="1652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544F9-4115-E740-9DCA-0F806103AF94}"/>
              </a:ext>
            </a:extLst>
          </p:cNvPr>
          <p:cNvSpPr/>
          <p:nvPr/>
        </p:nvSpPr>
        <p:spPr>
          <a:xfrm>
            <a:off x="676532" y="1076253"/>
            <a:ext cx="8220333" cy="34289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A82-ECDB-FFE5-5D94-EA593649DF96}"/>
              </a:ext>
            </a:extLst>
          </p:cNvPr>
          <p:cNvSpPr txBox="1"/>
          <p:nvPr/>
        </p:nvSpPr>
        <p:spPr>
          <a:xfrm>
            <a:off x="545310" y="1179329"/>
            <a:ext cx="7625888" cy="40872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129779" indent="-129779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Incumbent Worker Training Subsidy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Broaden employee skill set to make W-2 workers more versatile 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to businesses with 100 or fewer employees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Employees slated for training must have worked for at least 6 consecutive months</a:t>
            </a:r>
          </a:p>
          <a:p>
            <a:pPr marL="600075" lvl="1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wages for employees to be trained must not exceed $80k</a:t>
            </a:r>
          </a:p>
          <a:p>
            <a:pPr marL="600075" lvl="1" indent="-257175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  <a:defRPr/>
            </a:pPr>
            <a:r>
              <a:rPr lang="en-US" sz="15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Employees must sign an agreement to remain with the employer a min. of 18 mos. </a:t>
            </a:r>
            <a:r>
              <a:rPr lang="en-U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lang="en-US" sz="15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ost training </a:t>
            </a:r>
          </a:p>
          <a:p>
            <a:pPr marL="600075" lvl="1" indent="-257175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  <a:defRPr/>
            </a:pPr>
            <a:r>
              <a:rPr lang="en-US" sz="15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Training provided must be essential to the business</a:t>
            </a:r>
          </a:p>
          <a:p>
            <a:pPr marL="600075" lvl="1" indent="-257175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  <a:defRPr/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Employer must cost share 50% up to $20k, eligible once every </a:t>
            </a:r>
          </a:p>
          <a:p>
            <a:pPr marL="597694" lvl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three years</a:t>
            </a:r>
            <a:endParaRPr lang="en-US" sz="15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685800" latinLnBrk="1" hangingPunct="0">
              <a:buClrTx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defTabSz="685800" latinLnBrk="1" hangingPunct="0">
              <a:buClrTx/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41207-70A0-AB14-DAFB-B3E2D9532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32" y="185353"/>
            <a:ext cx="8220332" cy="77847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55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UpSkill Existing Workers</a:t>
            </a:r>
          </a:p>
        </p:txBody>
      </p:sp>
    </p:spTree>
    <p:extLst>
      <p:ext uri="{BB962C8B-B14F-4D97-AF65-F5344CB8AC3E}">
        <p14:creationId xmlns:p14="http://schemas.microsoft.com/office/powerpoint/2010/main" val="773906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50A9C2-B8B7-4F48-858B-36D94B497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06" y="3306090"/>
            <a:ext cx="1652058" cy="1652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544F9-4115-E740-9DCA-0F806103AF94}"/>
              </a:ext>
            </a:extLst>
          </p:cNvPr>
          <p:cNvSpPr/>
          <p:nvPr/>
        </p:nvSpPr>
        <p:spPr>
          <a:xfrm>
            <a:off x="676532" y="1076253"/>
            <a:ext cx="8220333" cy="34289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A82-ECDB-FFE5-5D94-EA593649DF96}"/>
              </a:ext>
            </a:extLst>
          </p:cNvPr>
          <p:cNvSpPr txBox="1"/>
          <p:nvPr/>
        </p:nvSpPr>
        <p:spPr>
          <a:xfrm>
            <a:off x="744093" y="1229526"/>
            <a:ext cx="7480538" cy="3577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Make use of Montgomery County Services and the many subject matter </a:t>
            </a:r>
          </a:p>
          <a:p>
            <a:pPr indent="258366" latinLnBrk="1" hangingPunct="0"/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experts available to you – just ask</a:t>
            </a: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endParaRPr lang="en-US" sz="15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Take a chance on hiring and training talent you may not typically consider</a:t>
            </a: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endParaRPr lang="en-US" sz="15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Take advantage of the abundance of free training options to make your </a:t>
            </a:r>
          </a:p>
          <a:p>
            <a:pPr indent="258366" latinLnBrk="1" hangingPunct="0"/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employees more competitive, thus increasing your credibility</a:t>
            </a: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endParaRPr lang="en-US" sz="15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Think of WSM as your connector to Montgomery County and surrounding </a:t>
            </a:r>
          </a:p>
          <a:p>
            <a:pPr indent="258366" latinLnBrk="1" hangingPunct="0"/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area resources</a:t>
            </a: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endParaRPr lang="en-US" sz="15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No cost services</a:t>
            </a: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endParaRPr lang="en-US" sz="15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  <a:p>
            <a:pPr marL="257175" indent="-257175" latinLnBrk="1" hangingPunct="0">
              <a:buFont typeface="Courier New" panose="02070309020205020404" pitchFamily="49" charset="0"/>
              <a:buChar char="o"/>
            </a:pPr>
            <a:r>
              <a:rPr lang="en-US" sz="1500" dirty="0">
                <a:latin typeface="Century Gothic" panose="020B0502020202020204" pitchFamily="34" charset="0"/>
                <a:ea typeface="TwCenMT-Light"/>
                <a:cs typeface="TwCenMT-Light"/>
                <a:sym typeface="TwCenMT-Light"/>
              </a:rPr>
              <a:t>Easy grant money - few requirements</a:t>
            </a:r>
          </a:p>
          <a:p>
            <a:pPr marL="257175" indent="-257175" defTabSz="685800" latinLnBrk="1" hangingPunct="0">
              <a:buClrTx/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  <a:ea typeface="TwCenMT-Light"/>
              <a:cs typeface="TwCenMT-Light"/>
              <a:sym typeface="TwCenMT-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41207-70A0-AB14-DAFB-B3E2D9532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32" y="185353"/>
            <a:ext cx="8220332" cy="77847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55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Advice &amp; Three Things to Know</a:t>
            </a:r>
          </a:p>
        </p:txBody>
      </p:sp>
    </p:spTree>
    <p:extLst>
      <p:ext uri="{BB962C8B-B14F-4D97-AF65-F5344CB8AC3E}">
        <p14:creationId xmlns:p14="http://schemas.microsoft.com/office/powerpoint/2010/main" val="284349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658F-80CB-DD49-9E4A-37048CF58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32" y="238516"/>
            <a:ext cx="8220332" cy="778475"/>
          </a:xfrm>
          <a:noFill/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0055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9553AC-82B6-0548-9F4C-A4B3AD8A2606}"/>
              </a:ext>
            </a:extLst>
          </p:cNvPr>
          <p:cNvSpPr/>
          <p:nvPr/>
        </p:nvSpPr>
        <p:spPr>
          <a:xfrm>
            <a:off x="0" y="0"/>
            <a:ext cx="361436" cy="5143500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544F9-4115-E740-9DCA-0F806103AF94}"/>
              </a:ext>
            </a:extLst>
          </p:cNvPr>
          <p:cNvSpPr/>
          <p:nvPr/>
        </p:nvSpPr>
        <p:spPr>
          <a:xfrm>
            <a:off x="676532" y="1076253"/>
            <a:ext cx="8220333" cy="34289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noFill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8369BE8-AE3F-4AB1-9619-C1B9BC770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186" r="65329" b="67213"/>
          <a:stretch/>
        </p:blipFill>
        <p:spPr>
          <a:xfrm>
            <a:off x="1452669" y="1715337"/>
            <a:ext cx="1386836" cy="136730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732F76F-A85E-405C-A98C-8F7A442BA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2" t="65803" r="4483" b="2940"/>
          <a:stretch/>
        </p:blipFill>
        <p:spPr>
          <a:xfrm>
            <a:off x="3157911" y="1764662"/>
            <a:ext cx="1367302" cy="136730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FC23F6E-B100-472C-86B7-5D5D72685B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2" t="1059" r="34522" b="65921"/>
          <a:stretch/>
        </p:blipFill>
        <p:spPr>
          <a:xfrm>
            <a:off x="4791615" y="1764662"/>
            <a:ext cx="1367302" cy="144441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5872C2C-7780-465D-A4FB-FAC7445B38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1968" r="4154" b="65117"/>
          <a:stretch/>
        </p:blipFill>
        <p:spPr>
          <a:xfrm>
            <a:off x="6355616" y="1764662"/>
            <a:ext cx="1396101" cy="14599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4EFA1-38D5-4E08-859B-01BB8AEBBF88}"/>
              </a:ext>
            </a:extLst>
          </p:cNvPr>
          <p:cNvSpPr txBox="1"/>
          <p:nvPr/>
        </p:nvSpPr>
        <p:spPr>
          <a:xfrm>
            <a:off x="1905682" y="1285285"/>
            <a:ext cx="523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Connect with us on Social Media!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7F7FE6-09AF-4520-877D-EE8A2E688962}"/>
              </a:ext>
            </a:extLst>
          </p:cNvPr>
          <p:cNvSpPr txBox="1"/>
          <p:nvPr/>
        </p:nvSpPr>
        <p:spPr>
          <a:xfrm>
            <a:off x="1358379" y="3187126"/>
            <a:ext cx="1611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FACEBOOK</a:t>
            </a:r>
          </a:p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/WorkSourceMontgomery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936E35-DE05-4405-82A3-91A4FC4A2EEC}"/>
              </a:ext>
            </a:extLst>
          </p:cNvPr>
          <p:cNvSpPr txBox="1"/>
          <p:nvPr/>
        </p:nvSpPr>
        <p:spPr>
          <a:xfrm>
            <a:off x="3019591" y="3187126"/>
            <a:ext cx="161164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TWITTER</a:t>
            </a:r>
          </a:p>
          <a:p>
            <a:pPr algn="ctr">
              <a:defRPr/>
            </a:pPr>
            <a:r>
              <a:rPr lang="en-US" sz="10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@WorkSourceMD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DB4012-BC1B-4F23-A4B8-6BF90218F11E}"/>
              </a:ext>
            </a:extLst>
          </p:cNvPr>
          <p:cNvSpPr txBox="1"/>
          <p:nvPr/>
        </p:nvSpPr>
        <p:spPr>
          <a:xfrm>
            <a:off x="4709421" y="3178490"/>
            <a:ext cx="161164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INSTAGRAM</a:t>
            </a:r>
          </a:p>
          <a:p>
            <a:pPr algn="ctr">
              <a:defRPr/>
            </a:pPr>
            <a:r>
              <a:rPr lang="en-US" sz="10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@WorkSourceMD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4182DE-53DB-4B8C-80C5-982683639E00}"/>
              </a:ext>
            </a:extLst>
          </p:cNvPr>
          <p:cNvSpPr txBox="1"/>
          <p:nvPr/>
        </p:nvSpPr>
        <p:spPr>
          <a:xfrm>
            <a:off x="6277713" y="3131963"/>
            <a:ext cx="16116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LINKEDIN</a:t>
            </a:r>
          </a:p>
          <a:p>
            <a:pPr algn="ctr">
              <a:defRPr/>
            </a:pPr>
            <a:r>
              <a:rPr lang="en-US" sz="10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WorkSource Montgomery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62C7E1-D3A4-4998-A3F1-3801845571BA}"/>
              </a:ext>
            </a:extLst>
          </p:cNvPr>
          <p:cNvSpPr txBox="1"/>
          <p:nvPr/>
        </p:nvSpPr>
        <p:spPr>
          <a:xfrm>
            <a:off x="1184923" y="4016406"/>
            <a:ext cx="394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WEBSITE</a:t>
            </a:r>
          </a:p>
          <a:p>
            <a:pPr algn="ctr">
              <a:defRPr/>
            </a:pPr>
            <a:r>
              <a:rPr lang="en-US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www.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worksourcemontgomery</a:t>
            </a:r>
            <a:r>
              <a:rPr lang="en-US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.com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9BEF0DFD-F107-4CD1-B802-0577C7A96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222" y="3901756"/>
            <a:ext cx="3046890" cy="10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90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0"/>
              <a:t>Q&amp;A</a:t>
            </a:r>
            <a:endParaRPr sz="100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 dirty="0"/>
          </a:p>
        </p:txBody>
      </p:sp>
      <p:pic>
        <p:nvPicPr>
          <p:cNvPr id="137" name="Google Shape;137;p18" descr="Different colored question marks"/>
          <p:cNvPicPr preferRelativeResize="0"/>
          <p:nvPr/>
        </p:nvPicPr>
        <p:blipFill>
          <a:blip r:embed="rId3"/>
          <a:srcRect l="27594" r="2759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404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702900" y="3004250"/>
            <a:ext cx="5751688" cy="148706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Short Break</a:t>
            </a:r>
          </a:p>
        </p:txBody>
      </p:sp>
    </p:spTree>
    <p:extLst>
      <p:ext uri="{BB962C8B-B14F-4D97-AF65-F5344CB8AC3E}">
        <p14:creationId xmlns:p14="http://schemas.microsoft.com/office/powerpoint/2010/main" val="3163375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702899" y="2841812"/>
            <a:ext cx="5993735" cy="164950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Success Stories from MFD Owned Businesses</a:t>
            </a:r>
          </a:p>
        </p:txBody>
      </p:sp>
    </p:spTree>
    <p:extLst>
      <p:ext uri="{BB962C8B-B14F-4D97-AF65-F5344CB8AC3E}">
        <p14:creationId xmlns:p14="http://schemas.microsoft.com/office/powerpoint/2010/main" val="929042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46"/>
          <p:cNvPicPr preferRelativeResize="0"/>
          <p:nvPr/>
        </p:nvPicPr>
        <p:blipFill>
          <a:blip r:embed="rId3"/>
          <a:srcRect t="1000" b="1000"/>
          <a:stretch/>
        </p:blipFill>
        <p:spPr>
          <a:xfrm>
            <a:off x="408385" y="140363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5" name="Google Shape;565;p46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7777684" cy="17274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Success Stories Panelists</a:t>
            </a:r>
            <a:endParaRPr dirty="0"/>
          </a:p>
        </p:txBody>
      </p:sp>
      <p:sp>
        <p:nvSpPr>
          <p:cNvPr id="566" name="Google Shape;566;p4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 dirty="0"/>
          </a:p>
        </p:txBody>
      </p:sp>
      <p:sp>
        <p:nvSpPr>
          <p:cNvPr id="568" name="Google Shape;568;p46"/>
          <p:cNvSpPr txBox="1"/>
          <p:nvPr/>
        </p:nvSpPr>
        <p:spPr>
          <a:xfrm>
            <a:off x="0" y="3067099"/>
            <a:ext cx="2305786" cy="95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Toby Studley</a:t>
            </a:r>
            <a:br>
              <a:rPr lang="en" dirty="0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b="1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President</a:t>
            </a:r>
            <a:endParaRPr b="1" dirty="0">
              <a:solidFill>
                <a:schemeClr val="tx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SPS Consulting</a:t>
            </a:r>
            <a:endParaRPr sz="1600" dirty="0">
              <a:solidFill>
                <a:schemeClr val="tx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pic>
        <p:nvPicPr>
          <p:cNvPr id="569" name="Google Shape;569;p46"/>
          <p:cNvPicPr preferRelativeResize="0"/>
          <p:nvPr/>
        </p:nvPicPr>
        <p:blipFill>
          <a:blip r:embed="rId4"/>
          <a:srcRect t="9577" b="9577"/>
          <a:stretch/>
        </p:blipFill>
        <p:spPr>
          <a:xfrm>
            <a:off x="4923448" y="140363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0" name="Google Shape;570;p46"/>
          <p:cNvSpPr txBox="1"/>
          <p:nvPr/>
        </p:nvSpPr>
        <p:spPr>
          <a:xfrm>
            <a:off x="4683481" y="3098201"/>
            <a:ext cx="2071396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Carmen Larsen</a:t>
            </a:r>
            <a:br>
              <a:rPr lang="en-US" dirty="0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sz="1600" b="1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President</a:t>
            </a: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Aquas, Inc.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pic>
        <p:nvPicPr>
          <p:cNvPr id="571" name="Google Shape;571;p46"/>
          <p:cNvPicPr preferRelativeResize="0"/>
          <p:nvPr/>
        </p:nvPicPr>
        <p:blipFill>
          <a:blip r:embed="rId5"/>
          <a:srcRect/>
          <a:stretch/>
        </p:blipFill>
        <p:spPr>
          <a:xfrm>
            <a:off x="2625259" y="140363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2" name="Google Shape;572;p46"/>
          <p:cNvSpPr txBox="1"/>
          <p:nvPr/>
        </p:nvSpPr>
        <p:spPr>
          <a:xfrm>
            <a:off x="2305878" y="3067099"/>
            <a:ext cx="2445902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Anglea Bradley</a:t>
            </a:r>
            <a:br>
              <a:rPr lang="en" dirty="0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sz="1600" b="1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President</a:t>
            </a:r>
            <a:endParaRPr sz="1600" b="1" dirty="0">
              <a:solidFill>
                <a:schemeClr val="tx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BTI Security</a:t>
            </a: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pic>
        <p:nvPicPr>
          <p:cNvPr id="10" name="Google Shape;569;p46">
            <a:extLst>
              <a:ext uri="{FF2B5EF4-FFF2-40B4-BE49-F238E27FC236}">
                <a16:creationId xmlns:a16="http://schemas.microsoft.com/office/drawing/2014/main" id="{6F3F6328-8286-4CD0-8DB8-7D2FEB7A38DF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7028020" y="140363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Google Shape;570;p46">
            <a:extLst>
              <a:ext uri="{FF2B5EF4-FFF2-40B4-BE49-F238E27FC236}">
                <a16:creationId xmlns:a16="http://schemas.microsoft.com/office/drawing/2014/main" id="{07E88DDE-3761-4324-8DE3-B5962C3A19A5}"/>
              </a:ext>
            </a:extLst>
          </p:cNvPr>
          <p:cNvSpPr txBox="1"/>
          <p:nvPr/>
        </p:nvSpPr>
        <p:spPr>
          <a:xfrm>
            <a:off x="6833972" y="3082869"/>
            <a:ext cx="2071396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Durecia Moorer</a:t>
            </a:r>
            <a:br>
              <a:rPr lang="en-US" dirty="0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b="1" dirty="0">
                <a:latin typeface="Kulim Park"/>
                <a:ea typeface="Kulim Park"/>
                <a:cs typeface="Kulim Park"/>
                <a:sym typeface="Kulim Park"/>
              </a:rPr>
              <a:t>Managing Partner and Chief Marketing Officer</a:t>
            </a:r>
            <a:endParaRPr lang="en-US" sz="1600" b="1" dirty="0">
              <a:solidFill>
                <a:schemeClr val="tx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ABCD &amp; Company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</p:spTree>
    <p:extLst>
      <p:ext uri="{BB962C8B-B14F-4D97-AF65-F5344CB8AC3E}">
        <p14:creationId xmlns:p14="http://schemas.microsoft.com/office/powerpoint/2010/main" val="2868525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ctrTitle" idx="4294967295"/>
          </p:nvPr>
        </p:nvSpPr>
        <p:spPr>
          <a:xfrm>
            <a:off x="4136725" y="440350"/>
            <a:ext cx="4480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accent4"/>
                </a:solidFill>
              </a:rPr>
              <a:t>Hello!</a:t>
            </a:r>
            <a:endParaRPr sz="7600" dirty="0">
              <a:solidFill>
                <a:schemeClr val="accent4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294967295"/>
          </p:nvPr>
        </p:nvSpPr>
        <p:spPr>
          <a:xfrm>
            <a:off x="4136725" y="1639975"/>
            <a:ext cx="4480800" cy="16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I am </a:t>
            </a:r>
            <a:r>
              <a:rPr lang="en-US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Toby Studley</a:t>
            </a:r>
            <a:endParaRPr sz="1700" b="1" dirty="0">
              <a:solidFill>
                <a:schemeClr val="accent3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None/>
            </a:pPr>
            <a:r>
              <a:rPr lang="en" sz="1700" b="1" dirty="0"/>
              <a:t>President</a:t>
            </a:r>
            <a:br>
              <a:rPr lang="en" sz="1700" b="1" dirty="0"/>
            </a:br>
            <a:r>
              <a:rPr lang="en" sz="1700" b="1" dirty="0"/>
              <a:t>SPS Consulting</a:t>
            </a:r>
            <a:br>
              <a:rPr lang="en" sz="1700" b="1" dirty="0"/>
            </a:b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www.spsconsult.com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 dirty="0"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 dirty="0"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4"/>
          <a:srcRect l="9355" r="9355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183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SPS Consulting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SPS specializes in Program Management, Management Consulting and Staffing Support for the contiguous United States. SPS headquarters has been located in Montgomery County, MD,  since it was established in 1996.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SPS Consulting, LLC, can assist minority business’ by sharing some of our experiences that have resulted in winning valuable and important work to Montgomery County.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6281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699" y="835999"/>
            <a:ext cx="5919243" cy="42674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SPS Consulting: Tips for Success</a:t>
            </a:r>
            <a:endParaRPr sz="3000"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1) Get involved in the Community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2) Attend Networking Events put on by the County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3) Get involved with Montgomery Chamber of Commerce and Montgomery County Economic Development Corporation.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083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46"/>
          <p:cNvPicPr preferRelativeResize="0"/>
          <p:nvPr/>
        </p:nvPicPr>
        <p:blipFill rotWithShape="1">
          <a:blip r:embed="rId3"/>
          <a:srcRect t="5490" b="29017"/>
          <a:stretch/>
        </p:blipFill>
        <p:spPr>
          <a:xfrm>
            <a:off x="582558" y="140363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5" name="Google Shape;565;p46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7777684" cy="17274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do Business w</a:t>
            </a:r>
            <a:r>
              <a:rPr lang="en-US" dirty="0"/>
              <a:t>it</a:t>
            </a:r>
            <a:r>
              <a:rPr lang="en"/>
              <a:t>h Montgomery County, MD</a:t>
            </a:r>
            <a:endParaRPr dirty="0"/>
          </a:p>
        </p:txBody>
      </p:sp>
      <p:sp>
        <p:nvSpPr>
          <p:cNvPr id="566" name="Google Shape;566;p4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568" name="Google Shape;568;p46"/>
          <p:cNvSpPr txBox="1"/>
          <p:nvPr/>
        </p:nvSpPr>
        <p:spPr>
          <a:xfrm>
            <a:off x="408385" y="3063770"/>
            <a:ext cx="2291271" cy="168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Grace Denno</a:t>
            </a:r>
            <a:br>
              <a:rPr lang="en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b="1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Chief, Division of Business Relations and Compliance</a:t>
            </a:r>
            <a:endParaRPr b="1" dirty="0">
              <a:solidFill>
                <a:schemeClr val="tx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Office of Procurement</a:t>
            </a:r>
            <a:endParaRPr sz="1600" dirty="0">
              <a:solidFill>
                <a:schemeClr val="tx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pic>
        <p:nvPicPr>
          <p:cNvPr id="569" name="Google Shape;569;p46"/>
          <p:cNvPicPr preferRelativeResize="0"/>
          <p:nvPr/>
        </p:nvPicPr>
        <p:blipFill>
          <a:blip r:embed="rId4"/>
          <a:srcRect/>
          <a:stretch/>
        </p:blipFill>
        <p:spPr>
          <a:xfrm>
            <a:off x="6331333" y="140363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0" name="Google Shape;570;p46"/>
          <p:cNvSpPr txBox="1"/>
          <p:nvPr/>
        </p:nvSpPr>
        <p:spPr>
          <a:xfrm>
            <a:off x="6105881" y="3067099"/>
            <a:ext cx="2071396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Michael Brown</a:t>
            </a:r>
            <a:br>
              <a:rPr lang="en-US" dirty="0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sz="1600" b="1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Local Business Program Manager</a:t>
            </a: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Office of Procurement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  <p:pic>
        <p:nvPicPr>
          <p:cNvPr id="571" name="Google Shape;571;p46"/>
          <p:cNvPicPr preferRelativeResize="0"/>
          <p:nvPr/>
        </p:nvPicPr>
        <p:blipFill>
          <a:blip r:embed="rId5"/>
          <a:srcRect t="8719" b="8719"/>
          <a:stretch/>
        </p:blipFill>
        <p:spPr>
          <a:xfrm>
            <a:off x="3534400" y="1351997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2" name="Google Shape;572;p46"/>
          <p:cNvSpPr txBox="1"/>
          <p:nvPr/>
        </p:nvSpPr>
        <p:spPr>
          <a:xfrm>
            <a:off x="3158686" y="3063770"/>
            <a:ext cx="2445902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Melissa Garner</a:t>
            </a:r>
            <a:br>
              <a:rPr lang="en"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-US" sz="1600" b="1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Chief, Operations Division</a:t>
            </a:r>
            <a:endParaRPr sz="1600" b="1" dirty="0">
              <a:solidFill>
                <a:schemeClr val="tx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Kulim Park"/>
                <a:ea typeface="Kulim Park"/>
                <a:cs typeface="Kulim Park"/>
                <a:sym typeface="Kulim Park"/>
              </a:rPr>
              <a:t>Office of Procurement</a:t>
            </a: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Kulim Park"/>
              <a:ea typeface="Kulim Park"/>
              <a:cs typeface="Kulim Park"/>
              <a:sym typeface="Kulim Park"/>
            </a:endParaRPr>
          </a:p>
        </p:txBody>
      </p:sp>
    </p:spTree>
    <p:extLst>
      <p:ext uri="{BB962C8B-B14F-4D97-AF65-F5344CB8AC3E}">
        <p14:creationId xmlns:p14="http://schemas.microsoft.com/office/powerpoint/2010/main" val="582953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SPS Consulting: How do you Network?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1) Have a really good “Elevator Pitch”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2) Be an excellent listener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3) Set up the next meeting for near future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8840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0"/>
              <a:t>Q&amp;A</a:t>
            </a:r>
            <a:endParaRPr sz="100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 dirty="0"/>
          </a:p>
        </p:txBody>
      </p:sp>
      <p:pic>
        <p:nvPicPr>
          <p:cNvPr id="137" name="Google Shape;137;p18" descr="Different colored question marks"/>
          <p:cNvPicPr preferRelativeResize="0"/>
          <p:nvPr/>
        </p:nvPicPr>
        <p:blipFill>
          <a:blip r:embed="rId3"/>
          <a:srcRect l="27594" r="2759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2483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ctrTitle" idx="4294967295"/>
          </p:nvPr>
        </p:nvSpPr>
        <p:spPr>
          <a:xfrm>
            <a:off x="4136725" y="440350"/>
            <a:ext cx="4480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accent4"/>
                </a:solidFill>
              </a:rPr>
              <a:t>Hello!</a:t>
            </a:r>
            <a:endParaRPr sz="7600" dirty="0">
              <a:solidFill>
                <a:schemeClr val="accent4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294967295"/>
          </p:nvPr>
        </p:nvSpPr>
        <p:spPr>
          <a:xfrm>
            <a:off x="4136725" y="1639975"/>
            <a:ext cx="4480800" cy="16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I am </a:t>
            </a:r>
            <a:r>
              <a:rPr lang="en-US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Angela Bradley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None/>
            </a:pPr>
            <a:r>
              <a:rPr lang="en" sz="1700" b="1"/>
              <a:t>President</a:t>
            </a:r>
            <a:br>
              <a:rPr lang="en" sz="1700" b="1"/>
            </a:br>
            <a:r>
              <a:rPr lang="en" sz="1700" b="1"/>
              <a:t>BTI Security</a:t>
            </a:r>
            <a:br>
              <a:rPr lang="en" sz="1700" b="1"/>
            </a:br>
            <a:r>
              <a:rPr lang="en" sz="1800" b="1">
                <a:hlinkClick r:id="rId3"/>
              </a:rPr>
              <a:t>www.btisecurity.com</a:t>
            </a:r>
            <a:endParaRPr lang="en" sz="1800"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7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 dirty="0"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4"/>
          <a:srcRect l="10168" r="10168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327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BTI Security: Our Mission and Core Values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Be a trusted partner, providing responsive security solutions to our customers and community and encouraging growth through quality leadership.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✓ Provide Outstanding Service</a:t>
            </a:r>
            <a:br>
              <a:rPr lang="en-US" sz="1600" dirty="0">
                <a:latin typeface="+mn-lt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✓ Be Responsible and Accountable</a:t>
            </a:r>
            <a:br>
              <a:rPr lang="en-US" sz="1600" dirty="0">
                <a:latin typeface="+mn-lt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✓ Act with Integrity and Honesty</a:t>
            </a:r>
            <a:br>
              <a:rPr lang="en-US" sz="1600" dirty="0">
                <a:latin typeface="+mn-lt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✓ Be Respectful and Professional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158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0"/>
              <a:t>Q&amp;A</a:t>
            </a:r>
            <a:endParaRPr sz="100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 dirty="0"/>
          </a:p>
        </p:txBody>
      </p:sp>
      <p:pic>
        <p:nvPicPr>
          <p:cNvPr id="137" name="Google Shape;137;p18" descr="Different colored question marks"/>
          <p:cNvPicPr preferRelativeResize="0"/>
          <p:nvPr/>
        </p:nvPicPr>
        <p:blipFill>
          <a:blip r:embed="rId3"/>
          <a:srcRect l="27594" r="2759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7208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ctrTitle" idx="4294967295"/>
          </p:nvPr>
        </p:nvSpPr>
        <p:spPr>
          <a:xfrm>
            <a:off x="4136725" y="440350"/>
            <a:ext cx="4480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accent4"/>
                </a:solidFill>
              </a:rPr>
              <a:t>Hello!</a:t>
            </a:r>
            <a:endParaRPr sz="7600" dirty="0">
              <a:solidFill>
                <a:schemeClr val="accent4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294967295"/>
          </p:nvPr>
        </p:nvSpPr>
        <p:spPr>
          <a:xfrm>
            <a:off x="4136725" y="1639975"/>
            <a:ext cx="4480800" cy="16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I am </a:t>
            </a:r>
            <a:r>
              <a:rPr lang="en-US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Carmen Larsen </a:t>
            </a:r>
            <a:br>
              <a:rPr lang="en-US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</a:br>
            <a:r>
              <a:rPr lang="en" sz="1700" b="1"/>
              <a:t>President</a:t>
            </a:r>
            <a:br>
              <a:rPr lang="en" sz="1700" b="1"/>
            </a:br>
            <a:r>
              <a:rPr lang="en" sz="1700" b="1"/>
              <a:t>Aquas, Inc.</a:t>
            </a:r>
            <a:br>
              <a:rPr lang="en" sz="1700" b="1"/>
            </a:br>
            <a:r>
              <a:rPr lang="en" sz="1700" b="1">
                <a:hlinkClick r:id="rId3"/>
              </a:rPr>
              <a:t>www.aquasinc.com</a:t>
            </a:r>
            <a:endParaRPr lang="en"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7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 dirty="0"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4"/>
          <a:srcRect l="730" r="730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752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Aquas, Inc.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dirty="0">
                <a:latin typeface="+mn-lt"/>
              </a:rPr>
              <a:t>We identify potential improvements in quality, cost and productivity, and help them define and put in place solutions, based on a customer’s stated needs for improvement or support. Established in 1990, located in Montgomery County.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83183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Aquas, Inc.: Profile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7312616" cy="34176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+mn-lt"/>
              </a:rPr>
              <a:t>• Based in Kensington, Maryland (Montgomery County) since 1990</a:t>
            </a:r>
            <a:br>
              <a:rPr lang="en-US" sz="1600" dirty="0">
                <a:latin typeface="+mn-lt"/>
              </a:rPr>
            </a:br>
            <a:endParaRPr lang="en-US" sz="16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+mn-lt"/>
              </a:rPr>
              <a:t>• Received 3 contract awards as a prime contractor from Montgomery County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• Registered in the LSBRP program and in the MFD program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• Certified by the Maryland Department of Transportation in the MBE and DBE programs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• Certified by the US Small Business Administration as a Woman Owned Small Business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705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Aquas, Inc.: Types of Projects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8" y="1430149"/>
            <a:ext cx="7704501" cy="32435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just">
              <a:buFontTx/>
              <a:buChar char="-"/>
            </a:pPr>
            <a:r>
              <a:rPr lang="en-US" sz="1600" dirty="0">
                <a:latin typeface="+mj-lt"/>
              </a:rPr>
              <a:t>Help an organization and its staff adapt to new computer systems and automation</a:t>
            </a:r>
            <a:br>
              <a:rPr lang="en-US" sz="1600" dirty="0">
                <a:latin typeface="+mj-lt"/>
              </a:rPr>
            </a:br>
            <a:endParaRPr lang="en-US" sz="1600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latin typeface="+mj-lt"/>
              </a:rPr>
              <a:t>Represent the customer’s interests in understanding and selecting software and systems</a:t>
            </a:r>
          </a:p>
          <a:p>
            <a:pPr marL="0" indent="0" algn="just">
              <a:buNone/>
            </a:pPr>
            <a:endParaRPr lang="en-US" sz="1600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latin typeface="+mj-lt"/>
              </a:rPr>
              <a:t>Audit computer systems and how they are used to ensure compliance with regulations</a:t>
            </a:r>
          </a:p>
          <a:p>
            <a:pPr marL="0" indent="0" algn="just">
              <a:buNone/>
            </a:pPr>
            <a:endParaRPr lang="en-US" sz="1600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latin typeface="+mj-lt"/>
              </a:rPr>
              <a:t>Design and build computer systems and database applications using Web, Internet, Cloud, Mobile</a:t>
            </a:r>
          </a:p>
          <a:p>
            <a:pPr marL="285750" indent="-285750" algn="just">
              <a:buFontTx/>
              <a:buChar char="-"/>
            </a:pPr>
            <a:endParaRPr lang="en-US" sz="1600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latin typeface="+mj-lt"/>
              </a:rPr>
              <a:t>Conduct research, gather information from different sources, report on findings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5859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Aquas, Inc.: 10 Things That Help Win Contracts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8" y="1430149"/>
            <a:ext cx="8103645" cy="32724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just">
              <a:lnSpc>
                <a:spcPct val="150000"/>
              </a:lnSpc>
              <a:buClrTx/>
              <a:buSzPct val="150000"/>
              <a:buNone/>
              <a:defRPr/>
            </a:pPr>
            <a:r>
              <a:rPr lang="en-US" sz="1600" dirty="0">
                <a:latin typeface="+mn-lt"/>
              </a:rPr>
              <a:t>1. </a:t>
            </a:r>
            <a:r>
              <a:rPr lang="en-US" sz="1500" dirty="0">
                <a:latin typeface="+mn-lt"/>
              </a:rPr>
              <a:t>Register your business with the State Maryland Business Express and stay in good standing</a:t>
            </a:r>
            <a:br>
              <a:rPr lang="en-US" sz="1500" dirty="0">
                <a:latin typeface="+mn-lt"/>
              </a:rPr>
            </a:br>
            <a:endParaRPr lang="en-US" sz="1500" dirty="0">
              <a:latin typeface="+mn-lt"/>
            </a:endParaRPr>
          </a:p>
          <a:p>
            <a:pPr marL="0" indent="0" algn="just">
              <a:lnSpc>
                <a:spcPct val="150000"/>
              </a:lnSpc>
              <a:buClrTx/>
              <a:buSzPct val="150000"/>
              <a:buNone/>
              <a:defRPr/>
            </a:pPr>
            <a:r>
              <a:rPr lang="en-US" sz="1600" dirty="0">
                <a:latin typeface="+mn-lt"/>
              </a:rPr>
              <a:t>2. Register in the County LSBRP program AND the MFD program</a:t>
            </a:r>
          </a:p>
          <a:p>
            <a:pPr marL="0" indent="0" algn="just">
              <a:lnSpc>
                <a:spcPct val="150000"/>
              </a:lnSpc>
              <a:buClrTx/>
              <a:buSzPct val="150000"/>
              <a:buNone/>
              <a:defRPr/>
            </a:pP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3. Look for and bid on opportunities in which you have experience and capacity</a:t>
            </a:r>
          </a:p>
          <a:p>
            <a:pPr marL="0" indent="0" algn="just">
              <a:lnSpc>
                <a:spcPct val="150000"/>
              </a:lnSpc>
              <a:buClrTx/>
              <a:buSzPct val="150000"/>
              <a:buNone/>
              <a:defRPr/>
            </a:pP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4. </a:t>
            </a:r>
            <a:r>
              <a:rPr lang="en-US" sz="1500" dirty="0">
                <a:latin typeface="+mn-lt"/>
              </a:rPr>
              <a:t>Look for opportunities to develop partnerships with other companies that complement you</a:t>
            </a:r>
          </a:p>
          <a:p>
            <a:pPr marL="0" indent="0" algn="just">
              <a:lnSpc>
                <a:spcPct val="150000"/>
              </a:lnSpc>
              <a:buClrTx/>
              <a:buSzPct val="150000"/>
              <a:buNone/>
              <a:defRPr/>
            </a:pP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5. Learn about the potential customer, do your homework, find out what they are about</a:t>
            </a:r>
          </a:p>
          <a:p>
            <a:pPr marL="0" indent="0" algn="just">
              <a:lnSpc>
                <a:spcPct val="150000"/>
              </a:lnSpc>
              <a:buClrTx/>
              <a:buSzPct val="150000"/>
              <a:buNone/>
              <a:defRPr/>
            </a:pPr>
            <a:endParaRPr lang="en-US" sz="2000" dirty="0"/>
          </a:p>
          <a:p>
            <a:pPr marL="0" indent="0" algn="just">
              <a:lnSpc>
                <a:spcPct val="150000"/>
              </a:lnSpc>
              <a:buClrTx/>
              <a:buSzPct val="150000"/>
              <a:buNone/>
              <a:defRPr/>
            </a:pPr>
            <a:endParaRPr lang="en-US" sz="2000" dirty="0"/>
          </a:p>
          <a:p>
            <a:pPr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AutoNum type="arabicPeriod"/>
              <a:tabLst/>
              <a:defRPr/>
            </a:pPr>
            <a:endParaRPr lang="en-US" dirty="0"/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None/>
              <a:tabLst/>
              <a:defRPr/>
            </a:pPr>
            <a:endParaRPr lang="en-US" dirty="0"/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None/>
              <a:tabLst/>
              <a:defRPr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177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08A46FDD-398E-43AA-B152-2BDF549290DA}"/>
              </a:ext>
            </a:extLst>
          </p:cNvPr>
          <p:cNvGrpSpPr/>
          <p:nvPr/>
        </p:nvGrpSpPr>
        <p:grpSpPr>
          <a:xfrm>
            <a:off x="9039226" y="0"/>
            <a:ext cx="104775" cy="4781550"/>
            <a:chOff x="12052300" y="0"/>
            <a:chExt cx="139700" cy="6375400"/>
          </a:xfrm>
          <a:solidFill>
            <a:srgbClr val="335A99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1578A2-6138-4092-829F-3E8658F40460}"/>
                </a:ext>
              </a:extLst>
            </p:cNvPr>
            <p:cNvSpPr/>
            <p:nvPr/>
          </p:nvSpPr>
          <p:spPr>
            <a:xfrm>
              <a:off x="12052300" y="0"/>
              <a:ext cx="139700" cy="4152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endParaRPr lang="en-US" sz="1350" kern="1200" dirty="0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FB6E7D-C3ED-4DB9-8B2C-93F4C984BE5D}"/>
                </a:ext>
              </a:extLst>
            </p:cNvPr>
            <p:cNvSpPr/>
            <p:nvPr/>
          </p:nvSpPr>
          <p:spPr>
            <a:xfrm>
              <a:off x="12052300" y="4419600"/>
              <a:ext cx="139700" cy="195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endParaRPr lang="en-US" sz="1350" kern="1200" dirty="0">
                <a:solidFill>
                  <a:prstClr val="white"/>
                </a:solidFill>
                <a:latin typeface="Calibri Ligh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E30B14-43CA-4E7D-936F-23507881ADF8}"/>
              </a:ext>
            </a:extLst>
          </p:cNvPr>
          <p:cNvSpPr txBox="1"/>
          <p:nvPr/>
        </p:nvSpPr>
        <p:spPr>
          <a:xfrm>
            <a:off x="6139096" y="1136657"/>
            <a:ext cx="270960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>
              <a:buClrTx/>
            </a:pPr>
            <a:r>
              <a:rPr lang="en-US" sz="24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+mn-ea"/>
                <a:cs typeface="+mn-cs"/>
              </a:rPr>
              <a:t>PROCUREMENT </a:t>
            </a:r>
            <a:r>
              <a:rPr lang="en-US" sz="2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+mn-ea"/>
                <a:cs typeface="+mn-cs"/>
              </a:rPr>
              <a:t>CORE VALUES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C2CE47-9657-4EB3-91A8-788DDDCB8E4C}"/>
              </a:ext>
            </a:extLst>
          </p:cNvPr>
          <p:cNvSpPr txBox="1"/>
          <p:nvPr/>
        </p:nvSpPr>
        <p:spPr>
          <a:xfrm>
            <a:off x="6780856" y="156928"/>
            <a:ext cx="12759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>
              <a:buClrTx/>
            </a:pP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/>
                <a:ea typeface="+mn-ea"/>
                <a:cs typeface="+mn-cs"/>
              </a:rPr>
              <a:t>Ash Shetty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6B6123-4C33-4AE6-A5E8-9A62C3BEA4C8}"/>
              </a:ext>
            </a:extLst>
          </p:cNvPr>
          <p:cNvSpPr txBox="1"/>
          <p:nvPr/>
        </p:nvSpPr>
        <p:spPr>
          <a:xfrm>
            <a:off x="6017872" y="547188"/>
            <a:ext cx="253015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>
              <a:buClrTx/>
            </a:pPr>
            <a:r>
              <a:rPr lang="en-US" sz="1500" i="1" kern="1200" dirty="0">
                <a:solidFill>
                  <a:srgbClr val="335A99"/>
                </a:solidFill>
                <a:latin typeface="Calibri Light"/>
                <a:ea typeface="+mn-ea"/>
                <a:cs typeface="+mn-cs"/>
              </a:rPr>
              <a:t>Director, Office of Procurement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79294B-FB16-4C9B-B160-B2C6D6BB9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70" y="81011"/>
            <a:ext cx="2199106" cy="653639"/>
          </a:xfrm>
          <a:prstGeom prst="rect">
            <a:avLst/>
          </a:prstGeom>
        </p:spPr>
      </p:pic>
      <p:sp>
        <p:nvSpPr>
          <p:cNvPr id="45" name="Flowchart: Off-page Connector 44">
            <a:extLst>
              <a:ext uri="{FF2B5EF4-FFF2-40B4-BE49-F238E27FC236}">
                <a16:creationId xmlns:a16="http://schemas.microsoft.com/office/drawing/2014/main" id="{295D732E-4CCD-475D-B40E-2C4CB6FC2777}"/>
              </a:ext>
            </a:extLst>
          </p:cNvPr>
          <p:cNvSpPr/>
          <p:nvPr/>
        </p:nvSpPr>
        <p:spPr>
          <a:xfrm rot="5400000">
            <a:off x="7000914" y="1014325"/>
            <a:ext cx="545832" cy="27686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697"/>
              <a:gd name="connsiteX1" fmla="*/ 10000 w 10000"/>
              <a:gd name="connsiteY1" fmla="*/ 0 h 8697"/>
              <a:gd name="connsiteX2" fmla="*/ 10000 w 10000"/>
              <a:gd name="connsiteY2" fmla="*/ 8000 h 8697"/>
              <a:gd name="connsiteX3" fmla="*/ 5142 w 10000"/>
              <a:gd name="connsiteY3" fmla="*/ 8697 h 8697"/>
              <a:gd name="connsiteX4" fmla="*/ 0 w 10000"/>
              <a:gd name="connsiteY4" fmla="*/ 8000 h 8697"/>
              <a:gd name="connsiteX5" fmla="*/ 0 w 10000"/>
              <a:gd name="connsiteY5" fmla="*/ 0 h 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697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5142" y="8697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solidFill>
            <a:srgbClr val="7FB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EMPATHY</a:t>
            </a:r>
          </a:p>
        </p:txBody>
      </p:sp>
      <p:sp>
        <p:nvSpPr>
          <p:cNvPr id="48" name="Flowchart: Off-page Connector 44">
            <a:extLst>
              <a:ext uri="{FF2B5EF4-FFF2-40B4-BE49-F238E27FC236}">
                <a16:creationId xmlns:a16="http://schemas.microsoft.com/office/drawing/2014/main" id="{58B36858-E1A3-4764-8644-5A72A7D2B1A5}"/>
              </a:ext>
            </a:extLst>
          </p:cNvPr>
          <p:cNvSpPr/>
          <p:nvPr/>
        </p:nvSpPr>
        <p:spPr>
          <a:xfrm rot="5400000">
            <a:off x="7000914" y="1675666"/>
            <a:ext cx="545832" cy="27686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697"/>
              <a:gd name="connsiteX1" fmla="*/ 10000 w 10000"/>
              <a:gd name="connsiteY1" fmla="*/ 0 h 8697"/>
              <a:gd name="connsiteX2" fmla="*/ 10000 w 10000"/>
              <a:gd name="connsiteY2" fmla="*/ 8000 h 8697"/>
              <a:gd name="connsiteX3" fmla="*/ 5142 w 10000"/>
              <a:gd name="connsiteY3" fmla="*/ 8697 h 8697"/>
              <a:gd name="connsiteX4" fmla="*/ 0 w 10000"/>
              <a:gd name="connsiteY4" fmla="*/ 8000 h 8697"/>
              <a:gd name="connsiteX5" fmla="*/ 0 w 10000"/>
              <a:gd name="connsiteY5" fmla="*/ 0 h 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697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5142" y="8697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solidFill>
            <a:srgbClr val="EE7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TRANSPARENCY</a:t>
            </a:r>
          </a:p>
        </p:txBody>
      </p:sp>
      <p:sp>
        <p:nvSpPr>
          <p:cNvPr id="49" name="Flowchart: Off-page Connector 44">
            <a:extLst>
              <a:ext uri="{FF2B5EF4-FFF2-40B4-BE49-F238E27FC236}">
                <a16:creationId xmlns:a16="http://schemas.microsoft.com/office/drawing/2014/main" id="{DBBD0725-F004-4F0D-BDAA-A71829E8E272}"/>
              </a:ext>
            </a:extLst>
          </p:cNvPr>
          <p:cNvSpPr/>
          <p:nvPr/>
        </p:nvSpPr>
        <p:spPr>
          <a:xfrm rot="5400000">
            <a:off x="7000914" y="2337007"/>
            <a:ext cx="545832" cy="27686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697"/>
              <a:gd name="connsiteX1" fmla="*/ 10000 w 10000"/>
              <a:gd name="connsiteY1" fmla="*/ 0 h 8697"/>
              <a:gd name="connsiteX2" fmla="*/ 10000 w 10000"/>
              <a:gd name="connsiteY2" fmla="*/ 8000 h 8697"/>
              <a:gd name="connsiteX3" fmla="*/ 5142 w 10000"/>
              <a:gd name="connsiteY3" fmla="*/ 8697 h 8697"/>
              <a:gd name="connsiteX4" fmla="*/ 0 w 10000"/>
              <a:gd name="connsiteY4" fmla="*/ 8000 h 8697"/>
              <a:gd name="connsiteX5" fmla="*/ 0 w 10000"/>
              <a:gd name="connsiteY5" fmla="*/ 0 h 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697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5142" y="8697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COLLABORATION</a:t>
            </a:r>
          </a:p>
        </p:txBody>
      </p:sp>
      <p:sp>
        <p:nvSpPr>
          <p:cNvPr id="50" name="Flowchart: Off-page Connector 44">
            <a:extLst>
              <a:ext uri="{FF2B5EF4-FFF2-40B4-BE49-F238E27FC236}">
                <a16:creationId xmlns:a16="http://schemas.microsoft.com/office/drawing/2014/main" id="{2673DC9D-4766-4527-AFC4-C61745F74049}"/>
              </a:ext>
            </a:extLst>
          </p:cNvPr>
          <p:cNvSpPr/>
          <p:nvPr/>
        </p:nvSpPr>
        <p:spPr>
          <a:xfrm rot="5400000">
            <a:off x="7000914" y="2998348"/>
            <a:ext cx="545832" cy="27686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697"/>
              <a:gd name="connsiteX1" fmla="*/ 10000 w 10000"/>
              <a:gd name="connsiteY1" fmla="*/ 0 h 8697"/>
              <a:gd name="connsiteX2" fmla="*/ 10000 w 10000"/>
              <a:gd name="connsiteY2" fmla="*/ 8000 h 8697"/>
              <a:gd name="connsiteX3" fmla="*/ 5142 w 10000"/>
              <a:gd name="connsiteY3" fmla="*/ 8697 h 8697"/>
              <a:gd name="connsiteX4" fmla="*/ 0 w 10000"/>
              <a:gd name="connsiteY4" fmla="*/ 8000 h 8697"/>
              <a:gd name="connsiteX5" fmla="*/ 0 w 10000"/>
              <a:gd name="connsiteY5" fmla="*/ 0 h 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697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5142" y="8697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solidFill>
            <a:srgbClr val="335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EFFICIENCY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60CBCC89-D9F5-4AA8-A74F-F875C25B85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214150"/>
              </p:ext>
            </p:extLst>
          </p:nvPr>
        </p:nvGraphicFramePr>
        <p:xfrm>
          <a:off x="285857" y="1047227"/>
          <a:ext cx="3654133" cy="4143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15012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Aquas, Inc.: 10 Things That Help Win Contracts (cont’d)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49"/>
            <a:ext cx="8154444" cy="32435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600" dirty="0">
                <a:latin typeface="+mj-lt"/>
              </a:rPr>
              <a:t>6. If there is a pre-proposal meeting, go to it and try to find out about your competition</a:t>
            </a:r>
            <a:br>
              <a:rPr lang="en-US" sz="1600" dirty="0">
                <a:latin typeface="+mj-lt"/>
              </a:rPr>
            </a:br>
            <a:endParaRPr lang="en-US" sz="1600" dirty="0">
              <a:latin typeface="+mj-l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600" dirty="0">
                <a:latin typeface="+mj-lt"/>
              </a:rPr>
              <a:t>7. Check the proposal site for Amendments, Questions and Answers, Date Changes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8. Make sure you fill out the required forms, and provide the required information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9. Pay attention to details and never assume that the proposal reader knows what you mean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10. If you do not win, ask for a meeting to understand your proposal’s strengths and weaknesses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60866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0"/>
              <a:t>Q&amp;A</a:t>
            </a:r>
            <a:endParaRPr sz="100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 dirty="0"/>
          </a:p>
        </p:txBody>
      </p:sp>
      <p:pic>
        <p:nvPicPr>
          <p:cNvPr id="137" name="Google Shape;137;p18" descr="Different colored question marks"/>
          <p:cNvPicPr preferRelativeResize="0"/>
          <p:nvPr/>
        </p:nvPicPr>
        <p:blipFill>
          <a:blip r:embed="rId3"/>
          <a:srcRect l="27594" r="2759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9160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ctrTitle" idx="4294967295"/>
          </p:nvPr>
        </p:nvSpPr>
        <p:spPr>
          <a:xfrm>
            <a:off x="4136725" y="440350"/>
            <a:ext cx="4480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chemeClr val="accent4"/>
                </a:solidFill>
              </a:rPr>
              <a:t>Hello!</a:t>
            </a:r>
            <a:endParaRPr sz="7600" dirty="0">
              <a:solidFill>
                <a:schemeClr val="accent4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294967295"/>
          </p:nvPr>
        </p:nvSpPr>
        <p:spPr>
          <a:xfrm>
            <a:off x="4136725" y="1639975"/>
            <a:ext cx="4480800" cy="16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rPr>
              <a:t>I am Durecia Moorer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None/>
            </a:pPr>
            <a:r>
              <a:rPr lang="en-US" sz="1700" b="1" dirty="0"/>
              <a:t>Managing Partner and CMO</a:t>
            </a:r>
            <a:br>
              <a:rPr lang="en-US" sz="1700" b="1" dirty="0"/>
            </a:br>
            <a:r>
              <a:rPr lang="en-US" sz="1700" b="1" dirty="0"/>
              <a:t>ABCD &amp; Company</a:t>
            </a:r>
            <a:br>
              <a:rPr lang="en-US" sz="1700" b="1" dirty="0"/>
            </a:br>
            <a:r>
              <a:rPr lang="en-US" sz="1800" u="sng" dirty="0">
                <a:solidFill>
                  <a:srgbClr val="000000"/>
                </a:solidFill>
                <a:effectLst/>
                <a:latin typeface="Avenir-Book"/>
                <a:ea typeface="Times New Roman" panose="02020603050405020304" pitchFamily="18" charset="0"/>
                <a:hlinkClick r:id="rId3"/>
              </a:rPr>
              <a:t>www.abcdandcompany.com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7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 dirty="0"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4"/>
          <a:srcRect l="10168" r="10168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6721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6331884" cy="594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/>
              <a:t>ABCD &amp; Company: </a:t>
            </a:r>
            <a:r>
              <a:rPr lang="en-US" dirty="0"/>
              <a:t>Our Why</a:t>
            </a:r>
            <a:br>
              <a:rPr lang="en-US" dirty="0"/>
            </a:b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Our singular focus is cultivating relationships that touch lives and create a better world.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That’s why we intentionally turn every interaction into a stunning experience that leads to trust.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Marketing and events is what we do; a team of inspiring leaders is who we are.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2117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ABCD &amp; Company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The Core Four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342900" indent="-342900">
              <a:buClr>
                <a:schemeClr val="dk1"/>
              </a:buClr>
              <a:buSzPts val="1100"/>
            </a:pPr>
            <a:r>
              <a:rPr lang="en-US" dirty="0"/>
              <a:t>Marketing and Advertising</a:t>
            </a:r>
          </a:p>
          <a:p>
            <a:pPr marL="342900" indent="-342900">
              <a:buClr>
                <a:schemeClr val="dk1"/>
              </a:buClr>
              <a:buSzPts val="1100"/>
            </a:pPr>
            <a:r>
              <a:rPr lang="en-US" dirty="0"/>
              <a:t>Digital Solutions</a:t>
            </a:r>
          </a:p>
          <a:p>
            <a:pPr marL="342900" indent="-342900">
              <a:buClr>
                <a:schemeClr val="dk1"/>
              </a:buClr>
              <a:buSzPts val="1100"/>
            </a:pPr>
            <a:r>
              <a:rPr lang="en-US" dirty="0"/>
              <a:t>Events</a:t>
            </a:r>
          </a:p>
          <a:p>
            <a:pPr marL="342900" indent="-342900">
              <a:buClr>
                <a:schemeClr val="dk1"/>
              </a:buClr>
              <a:buSzPts val="1100"/>
            </a:pPr>
            <a:r>
              <a:rPr lang="en-US" dirty="0"/>
              <a:t>Creative Services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6678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4515075" y="605875"/>
            <a:ext cx="39990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0"/>
              <a:t>Q&amp;A</a:t>
            </a:r>
            <a:endParaRPr sz="10000" dirty="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 dirty="0"/>
          </a:p>
        </p:txBody>
      </p:sp>
      <p:pic>
        <p:nvPicPr>
          <p:cNvPr id="137" name="Google Shape;137;p18" descr="Different colored question marks"/>
          <p:cNvPicPr preferRelativeResize="0"/>
          <p:nvPr/>
        </p:nvPicPr>
        <p:blipFill>
          <a:blip r:embed="rId3"/>
          <a:srcRect l="27594" r="27594"/>
          <a:stretch/>
        </p:blipFill>
        <p:spPr>
          <a:xfrm>
            <a:off x="0" y="0"/>
            <a:ext cx="409752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18" y="21600"/>
                </a:lnTo>
                <a:lnTo>
                  <a:pt x="21600" y="15354"/>
                </a:lnTo>
                <a:lnTo>
                  <a:pt x="16966" y="16698"/>
                </a:lnTo>
                <a:lnTo>
                  <a:pt x="14603" y="14996"/>
                </a:lnTo>
                <a:lnTo>
                  <a:pt x="14607" y="14994"/>
                </a:lnTo>
                <a:lnTo>
                  <a:pt x="17925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11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702900" y="3004250"/>
            <a:ext cx="5751688" cy="148706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6352842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title" idx="4294967295"/>
          </p:nvPr>
        </p:nvSpPr>
        <p:spPr>
          <a:xfrm>
            <a:off x="237453" y="179385"/>
            <a:ext cx="5502946" cy="79307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accent6"/>
                </a:solidFill>
              </a:rPr>
              <a:t>Tell us what you really think.</a:t>
            </a:r>
            <a:br>
              <a:rPr lang="en-US" sz="2500" dirty="0">
                <a:solidFill>
                  <a:schemeClr val="accent6"/>
                </a:solidFill>
              </a:rPr>
            </a:br>
            <a:br>
              <a:rPr lang="en-US" sz="2500" b="0" dirty="0">
                <a:solidFill>
                  <a:schemeClr val="accent6"/>
                </a:solidFill>
              </a:rPr>
            </a:br>
            <a:r>
              <a:rPr lang="en-US" sz="2500" dirty="0">
                <a:solidFill>
                  <a:schemeClr val="accent6"/>
                </a:solidFill>
              </a:rPr>
              <a:t>Please fill out our survey! </a:t>
            </a:r>
            <a:endParaRPr sz="2500" dirty="0">
              <a:solidFill>
                <a:schemeClr val="accent6"/>
              </a:solidFill>
            </a:endParaRPr>
          </a:p>
        </p:txBody>
      </p:sp>
      <p:sp>
        <p:nvSpPr>
          <p:cNvPr id="197" name="Google Shape;197;p2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67</a:t>
            </a:fld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7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 dirty="0"/>
          </a:p>
        </p:txBody>
      </p:sp>
      <p:sp>
        <p:nvSpPr>
          <p:cNvPr id="378" name="Google Shape;378;p37"/>
          <p:cNvSpPr txBox="1">
            <a:spLocks noGrp="1"/>
          </p:cNvSpPr>
          <p:nvPr>
            <p:ph type="body" idx="1"/>
          </p:nvPr>
        </p:nvSpPr>
        <p:spPr>
          <a:xfrm>
            <a:off x="626700" y="1430148"/>
            <a:ext cx="5276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Photographs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Unsplash</a:t>
            </a:r>
            <a:endParaRPr sz="2400" dirty="0"/>
          </a:p>
        </p:txBody>
      </p:sp>
      <p:sp>
        <p:nvSpPr>
          <p:cNvPr id="379" name="Google Shape;379;p3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3D481-4AC3-4082-8DDE-7B37C5EA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5395E80-E448-414B-9633-28D2549C4280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8B3408-42AD-48E5-AF21-61D7F068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Montgomery County Office of Procurement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371BC7-1736-49F5-B0E0-095C192AD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 t="17293" r="28138" b="6695"/>
          <a:stretch/>
        </p:blipFill>
        <p:spPr>
          <a:xfrm>
            <a:off x="986712" y="1148162"/>
            <a:ext cx="7340860" cy="3937135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B6BAB3D8-BAF8-44C4-8D44-A749DAA60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30" y="4556857"/>
            <a:ext cx="1676400" cy="5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5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626700" y="609600"/>
            <a:ext cx="8104924" cy="62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Montgomery County Office of Procurement</a:t>
            </a:r>
            <a:endParaRPr sz="2800"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26699" y="1430150"/>
            <a:ext cx="6446454" cy="2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Formal Solicitations (&gt;$100K)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IFBs – Invitations for Bids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RFPs -  Request for Proposals 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REOIs – Request for Expressions of Interest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Informal Solicitations (&gt; $10K, &lt; $100K)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All reserved under the LSBRP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&gt;$50K all subject to MFD requirements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&gt;$50K services contracts subject to Wage Requirements Law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Direct Purchase (departments buy directly) (&lt; $10K)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626700" y="4078450"/>
            <a:ext cx="5276100" cy="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3"/>
              </a:solidFill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52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5395E80-E448-414B-9633-28D2549C4280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9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01742"/>
            <a:ext cx="6858000" cy="785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275208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Montgomery County Office of Procurement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DF94C-011D-400F-81D0-96CDADE264E7}"/>
              </a:ext>
            </a:extLst>
          </p:cNvPr>
          <p:cNvSpPr txBox="1"/>
          <p:nvPr/>
        </p:nvSpPr>
        <p:spPr>
          <a:xfrm>
            <a:off x="755780" y="1060721"/>
            <a:ext cx="780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Minority, Female, Disabled Business Program </a:t>
            </a:r>
            <a:r>
              <a:rPr lang="en-US" sz="2400" b="1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(MFD)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1B20FC9-AACA-412D-AC8E-B32394C88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41" y="4173634"/>
            <a:ext cx="1545518" cy="56845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21E3EC-E9D5-444B-B7FE-62F0F117D4B3}"/>
              </a:ext>
            </a:extLst>
          </p:cNvPr>
          <p:cNvGraphicFramePr>
            <a:graphicFrameLocks noGrp="1"/>
          </p:cNvGraphicFramePr>
          <p:nvPr/>
        </p:nvGraphicFramePr>
        <p:xfrm>
          <a:off x="819397" y="1604343"/>
          <a:ext cx="7419112" cy="773313"/>
        </p:xfrm>
        <a:graphic>
          <a:graphicData uri="http://schemas.openxmlformats.org/drawingml/2006/table">
            <a:tbl>
              <a:tblPr/>
              <a:tblGrid>
                <a:gridCol w="1484234">
                  <a:extLst>
                    <a:ext uri="{9D8B030D-6E8A-4147-A177-3AD203B41FA5}">
                      <a16:colId xmlns:a16="http://schemas.microsoft.com/office/drawing/2014/main" val="293982068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53568994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2666250758"/>
                    </a:ext>
                  </a:extLst>
                </a:gridCol>
                <a:gridCol w="1484234">
                  <a:extLst>
                    <a:ext uri="{9D8B030D-6E8A-4147-A177-3AD203B41FA5}">
                      <a16:colId xmlns:a16="http://schemas.microsoft.com/office/drawing/2014/main" val="822604922"/>
                    </a:ext>
                  </a:extLst>
                </a:gridCol>
                <a:gridCol w="1482176">
                  <a:extLst>
                    <a:ext uri="{9D8B030D-6E8A-4147-A177-3AD203B41FA5}">
                      <a16:colId xmlns:a16="http://schemas.microsoft.com/office/drawing/2014/main" val="1990805380"/>
                    </a:ext>
                  </a:extLst>
                </a:gridCol>
              </a:tblGrid>
              <a:tr h="504708">
                <a:tc>
                  <a:txBody>
                    <a:bodyPr/>
                    <a:lstStyle/>
                    <a:p>
                      <a:pPr algn="ctr" fontAlgn="t"/>
                      <a:endParaRPr lang="en-US" sz="10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93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US" sz="1000" b="1" dirty="0">
                          <a:effectLst/>
                        </a:rPr>
                      </a:br>
                      <a:r>
                        <a:rPr lang="en-US" sz="1000" b="1" dirty="0">
                          <a:effectLst/>
                        </a:rPr>
                        <a:t>Construction</a:t>
                      </a:r>
                      <a:endParaRPr lang="en-US" sz="10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9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Professional Services</a:t>
                      </a:r>
                      <a:endParaRPr lang="en-US" sz="10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96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Non-Professional Services</a:t>
                      </a:r>
                      <a:endParaRPr lang="en-US" sz="10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95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Goods</a:t>
                      </a:r>
                      <a:endParaRPr lang="en-US" sz="10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89773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fontAlgn="t"/>
                      <a:r>
                        <a:rPr lang="en-US" sz="1000" dirty="0">
                          <a:effectLst/>
                        </a:rPr>
                        <a:t>CY 2022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21%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19%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22%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10%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2139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0DED4E-6DE7-49B5-9E2F-E1AA474CEA72}"/>
              </a:ext>
            </a:extLst>
          </p:cNvPr>
          <p:cNvGraphicFramePr>
            <a:graphicFrameLocks noGrp="1"/>
          </p:cNvGraphicFramePr>
          <p:nvPr/>
        </p:nvGraphicFramePr>
        <p:xfrm>
          <a:off x="819397" y="2571751"/>
          <a:ext cx="6191005" cy="2410586"/>
        </p:xfrm>
        <a:graphic>
          <a:graphicData uri="http://schemas.openxmlformats.org/drawingml/2006/table">
            <a:tbl>
              <a:tblPr/>
              <a:tblGrid>
                <a:gridCol w="1724102">
                  <a:extLst>
                    <a:ext uri="{9D8B030D-6E8A-4147-A177-3AD203B41FA5}">
                      <a16:colId xmlns:a16="http://schemas.microsoft.com/office/drawing/2014/main" val="3866964148"/>
                    </a:ext>
                  </a:extLst>
                </a:gridCol>
                <a:gridCol w="1467379">
                  <a:extLst>
                    <a:ext uri="{9D8B030D-6E8A-4147-A177-3AD203B41FA5}">
                      <a16:colId xmlns:a16="http://schemas.microsoft.com/office/drawing/2014/main" val="2681009833"/>
                    </a:ext>
                  </a:extLst>
                </a:gridCol>
                <a:gridCol w="1860170">
                  <a:extLst>
                    <a:ext uri="{9D8B030D-6E8A-4147-A177-3AD203B41FA5}">
                      <a16:colId xmlns:a16="http://schemas.microsoft.com/office/drawing/2014/main" val="2753935807"/>
                    </a:ext>
                  </a:extLst>
                </a:gridCol>
                <a:gridCol w="1139354">
                  <a:extLst>
                    <a:ext uri="{9D8B030D-6E8A-4147-A177-3AD203B41FA5}">
                      <a16:colId xmlns:a16="http://schemas.microsoft.com/office/drawing/2014/main" val="467839777"/>
                    </a:ext>
                  </a:extLst>
                </a:gridCol>
              </a:tblGrid>
              <a:tr h="1944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dirty="0">
                          <a:effectLst/>
                        </a:rPr>
                        <a:t>Agency</a:t>
                      </a:r>
                    </a:p>
                  </a:txBody>
                  <a:tcPr marL="28670" marR="28670" marT="28670" marB="2867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8A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dirty="0">
                          <a:effectLst/>
                        </a:rPr>
                        <a:t>Program</a:t>
                      </a:r>
                    </a:p>
                  </a:txBody>
                  <a:tcPr marL="28670" marR="28670" marT="28670" marB="2867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8A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dirty="0">
                          <a:effectLst/>
                        </a:rPr>
                        <a:t>Description</a:t>
                      </a:r>
                    </a:p>
                  </a:txBody>
                  <a:tcPr marL="28670" marR="28670" marT="28670" marB="2867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A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dirty="0">
                          <a:effectLst/>
                        </a:rPr>
                        <a:t>Contact</a:t>
                      </a:r>
                    </a:p>
                  </a:txBody>
                  <a:tcPr marL="28670" marR="28670" marT="28670" marB="2867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A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715202"/>
                  </a:ext>
                </a:extLst>
              </a:tr>
              <a:tr h="313830">
                <a:tc>
                  <a:txBody>
                    <a:bodyPr/>
                    <a:lstStyle/>
                    <a:p>
                      <a:pPr fontAlgn="t"/>
                      <a:r>
                        <a:rPr lang="en-US" sz="800" b="1" dirty="0">
                          <a:solidFill>
                            <a:srgbClr val="800000"/>
                          </a:solidFill>
                          <a:effectLst/>
                        </a:rPr>
                        <a:t>NEW!</a:t>
                      </a:r>
                      <a:r>
                        <a:rPr lang="en-US" sz="800" dirty="0">
                          <a:effectLst/>
                        </a:rPr>
                        <a:t> U.S. Department of Veterans Affairs (VA)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Service-Disabled Veteran Owned Small Business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Service-Disabled Veteran Owned Small Business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dirty="0">
                          <a:effectLst/>
                        </a:rPr>
                        <a:t>1-866-584-2344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b="0" u="sng" dirty="0">
                          <a:solidFill>
                            <a:srgbClr val="355997"/>
                          </a:solidFill>
                          <a:effectLst/>
                          <a:hlinkClick r:id="rId4"/>
                        </a:rPr>
                        <a:t>website link</a:t>
                      </a:r>
                      <a:endParaRPr lang="en-US" sz="800" dirty="0">
                        <a:effectLst/>
                      </a:endParaRP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131512"/>
                  </a:ext>
                </a:extLst>
              </a:tr>
              <a:tr h="382718"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Maryland Department of Transportation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Minority Business Enterprise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MDOT Directory of Certified MBE and/or DBE firms (MDOT-MBE)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dirty="0">
                          <a:effectLst/>
                        </a:rPr>
                        <a:t>1-800-544-6056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b="0" u="sng" dirty="0">
                          <a:solidFill>
                            <a:srgbClr val="355997"/>
                          </a:solidFill>
                          <a:effectLst/>
                          <a:hlinkClick r:id="rId5"/>
                        </a:rPr>
                        <a:t>website link</a:t>
                      </a:r>
                      <a:endParaRPr lang="en-US" sz="800" dirty="0">
                        <a:effectLst/>
                      </a:endParaRP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573421"/>
                  </a:ext>
                </a:extLst>
              </a:tr>
              <a:tr h="302495"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Federal Small Business Administration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8(a) Program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Directory of Certified 8a firms (SBA)-8a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dirty="0">
                          <a:effectLst/>
                        </a:rPr>
                        <a:t>1-202-272-0345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b="0" u="sng" dirty="0">
                          <a:solidFill>
                            <a:srgbClr val="355997"/>
                          </a:solidFill>
                          <a:effectLst/>
                          <a:hlinkClick r:id="rId6"/>
                        </a:rPr>
                        <a:t>website link</a:t>
                      </a:r>
                      <a:endParaRPr lang="en-US" sz="800" dirty="0">
                        <a:effectLst/>
                      </a:endParaRP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6157"/>
                  </a:ext>
                </a:extLst>
              </a:tr>
              <a:tr h="382718"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Women's Business Enterprise National Council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Women's Business Enterprise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Women's Business Enterprise (WBENC)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dirty="0">
                          <a:effectLst/>
                        </a:rPr>
                        <a:t>1-202-595-2632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b="0" u="sng" dirty="0">
                          <a:solidFill>
                            <a:srgbClr val="355997"/>
                          </a:solidFill>
                          <a:effectLst/>
                          <a:hlinkClick r:id="rId7"/>
                        </a:rPr>
                        <a:t>website link</a:t>
                      </a:r>
                      <a:endParaRPr lang="en-US" sz="800" dirty="0">
                        <a:effectLst/>
                      </a:endParaRP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127145"/>
                  </a:ext>
                </a:extLst>
              </a:tr>
              <a:tr h="382718"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Capital Region Minority Supplier Development Council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Minority Business Enterprise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Minority Business Enterprise (MSDC)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dirty="0">
                          <a:effectLst/>
                        </a:rPr>
                        <a:t>1-301-593-5860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b="0" u="sng" dirty="0">
                          <a:solidFill>
                            <a:srgbClr val="355997"/>
                          </a:solidFill>
                          <a:effectLst/>
                          <a:hlinkClick r:id="rId8"/>
                        </a:rPr>
                        <a:t>website link</a:t>
                      </a:r>
                      <a:endParaRPr lang="en-US" sz="800" dirty="0">
                        <a:effectLst/>
                      </a:endParaRP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55404"/>
                  </a:ext>
                </a:extLst>
              </a:tr>
              <a:tr h="451607"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City of Baltimore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Minority and Women's Business Opportunity Office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800" dirty="0">
                          <a:effectLst/>
                        </a:rPr>
                        <a:t>Minority and Women's Business Opportunity Office (MWBOO)</a:t>
                      </a: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dirty="0">
                          <a:effectLst/>
                        </a:rPr>
                        <a:t>1-410-396-4355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b="0" u="sng" dirty="0">
                          <a:solidFill>
                            <a:srgbClr val="355997"/>
                          </a:solidFill>
                          <a:effectLst/>
                          <a:hlinkClick r:id="rId9"/>
                        </a:rPr>
                        <a:t>website link</a:t>
                      </a:r>
                      <a:endParaRPr lang="en-US" sz="800" dirty="0">
                        <a:effectLst/>
                      </a:endParaRPr>
                    </a:p>
                  </a:txBody>
                  <a:tcPr marL="28670" marR="28670" marT="28670" marB="2867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077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633810"/>
      </p:ext>
    </p:extLst>
  </p:cSld>
  <p:clrMapOvr>
    <a:masterClrMapping/>
  </p:clrMapOvr>
</p:sld>
</file>

<file path=ppt/theme/theme1.xml><?xml version="1.0" encoding="utf-8"?>
<a:theme xmlns:a="http://schemas.openxmlformats.org/drawingml/2006/main" name="Gregory template">
  <a:themeElements>
    <a:clrScheme name="Custom 347">
      <a:dk1>
        <a:srgbClr val="122431"/>
      </a:dk1>
      <a:lt1>
        <a:srgbClr val="FFFFFF"/>
      </a:lt1>
      <a:dk2>
        <a:srgbClr val="84898D"/>
      </a:dk2>
      <a:lt2>
        <a:srgbClr val="ECEFF3"/>
      </a:lt2>
      <a:accent1>
        <a:srgbClr val="FEC200"/>
      </a:accent1>
      <a:accent2>
        <a:srgbClr val="A2EAE9"/>
      </a:accent2>
      <a:accent3>
        <a:srgbClr val="0B6AB1"/>
      </a:accent3>
      <a:accent4>
        <a:srgbClr val="FF981F"/>
      </a:accent4>
      <a:accent5>
        <a:srgbClr val="FFE03F"/>
      </a:accent5>
      <a:accent6>
        <a:srgbClr val="023E69"/>
      </a:accent6>
      <a:hlink>
        <a:srgbClr val="0B6AB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C2995277BD04BBD83DBBCED93D44E" ma:contentTypeVersion="14" ma:contentTypeDescription="Create a new document." ma:contentTypeScope="" ma:versionID="197a2a1aadccc75bcd7b161fc46f5966">
  <xsd:schema xmlns:xsd="http://www.w3.org/2001/XMLSchema" xmlns:xs="http://www.w3.org/2001/XMLSchema" xmlns:p="http://schemas.microsoft.com/office/2006/metadata/properties" xmlns:ns2="2af5055d-1f33-4f43-8f2c-5a68868b0e0a" xmlns:ns3="3db6144d-1b28-44ae-a037-a107aa897c3c" xmlns:ns4="9a510d0b-7a56-4ab8-9a79-fe499354d1a7" targetNamespace="http://schemas.microsoft.com/office/2006/metadata/properties" ma:root="true" ma:fieldsID="436d3e4cd21835601a75ea871d00a861" ns2:_="" ns3:_="" ns4:_="">
    <xsd:import namespace="2af5055d-1f33-4f43-8f2c-5a68868b0e0a"/>
    <xsd:import namespace="3db6144d-1b28-44ae-a037-a107aa897c3c"/>
    <xsd:import namespace="9a510d0b-7a56-4ab8-9a79-fe499354d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f5055d-1f33-4f43-8f2c-5a68868b0e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8a4874a-8cf6-4bd1-a3b1-571cbf9a5b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b6144d-1b28-44ae-a037-a107aa897c3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10d0b-7a56-4ab8-9a79-fe499354d1a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3fa2786-9b57-4921-b17d-b7f0ffc3012f}" ma:internalName="TaxCatchAll" ma:showField="CatchAllData" ma:web="9a510d0b-7a56-4ab8-9a79-fe499354d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db6144d-1b28-44ae-a037-a107aa897c3c">
      <UserInfo>
        <DisplayName>Denno, Grace</DisplayName>
        <AccountId>44</AccountId>
        <AccountType/>
      </UserInfo>
      <UserInfo>
        <DisplayName>Manimbo, Bethany</DisplayName>
        <AccountId>45</AccountId>
        <AccountType/>
      </UserInfo>
      <UserInfo>
        <DisplayName>Baltimore, Sheronda</DisplayName>
        <AccountId>15</AccountId>
        <AccountType/>
      </UserInfo>
      <UserInfo>
        <DisplayName>Alfaro, Jose</DisplayName>
        <AccountId>305</AccountId>
        <AccountType/>
      </UserInfo>
    </SharedWithUsers>
    <lcf76f155ced4ddcb4097134ff3c332f xmlns="2af5055d-1f33-4f43-8f2c-5a68868b0e0a">
      <Terms xmlns="http://schemas.microsoft.com/office/infopath/2007/PartnerControls"/>
    </lcf76f155ced4ddcb4097134ff3c332f>
    <TaxCatchAll xmlns="9a510d0b-7a56-4ab8-9a79-fe499354d1a7" xsi:nil="true"/>
  </documentManagement>
</p:properties>
</file>

<file path=customXml/itemProps1.xml><?xml version="1.0" encoding="utf-8"?>
<ds:datastoreItem xmlns:ds="http://schemas.openxmlformats.org/officeDocument/2006/customXml" ds:itemID="{7617B303-1A07-4A25-826D-9A8929BE19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1CC7FC-B0E3-4E9A-881D-3F768CDBDB5B}">
  <ds:schemaRefs>
    <ds:schemaRef ds:uri="2af5055d-1f33-4f43-8f2c-5a68868b0e0a"/>
    <ds:schemaRef ds:uri="3db6144d-1b28-44ae-a037-a107aa897c3c"/>
    <ds:schemaRef ds:uri="9a510d0b-7a56-4ab8-9a79-fe499354d1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40F5C5C-33D2-4DA4-BCF4-186CDB9421F3}">
  <ds:schemaRefs>
    <ds:schemaRef ds:uri="2af5055d-1f33-4f43-8f2c-5a68868b0e0a"/>
    <ds:schemaRef ds:uri="3db6144d-1b28-44ae-a037-a107aa897c3c"/>
    <ds:schemaRef ds:uri="9a510d0b-7a56-4ab8-9a79-fe499354d1a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4042</Words>
  <Application>Microsoft Office PowerPoint</Application>
  <PresentationFormat>On-screen Show (16:9)</PresentationFormat>
  <Paragraphs>509</Paragraphs>
  <Slides>68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Calibri Light</vt:lpstr>
      <vt:lpstr>Kulim Park</vt:lpstr>
      <vt:lpstr>Caveat</vt:lpstr>
      <vt:lpstr>Segoe UI</vt:lpstr>
      <vt:lpstr>Times New Roman</vt:lpstr>
      <vt:lpstr>Courier New</vt:lpstr>
      <vt:lpstr>Arial</vt:lpstr>
      <vt:lpstr>Calibri</vt:lpstr>
      <vt:lpstr>Avenir-Book</vt:lpstr>
      <vt:lpstr>Josefin Slab</vt:lpstr>
      <vt:lpstr>Century Gothic</vt:lpstr>
      <vt:lpstr>Gregory template</vt:lpstr>
      <vt:lpstr>Office Theme</vt:lpstr>
      <vt:lpstr>2_Office Theme</vt:lpstr>
      <vt:lpstr>Minority Business Event</vt:lpstr>
      <vt:lpstr>Agenda</vt:lpstr>
      <vt:lpstr>Welcome Remarks</vt:lpstr>
      <vt:lpstr>How to do Business with Montgomery County</vt:lpstr>
      <vt:lpstr>How to do Business with Montgomery County, MD</vt:lpstr>
      <vt:lpstr>PowerPoint Presentation</vt:lpstr>
      <vt:lpstr>Montgomery County Office of Procurement</vt:lpstr>
      <vt:lpstr>Montgomery County Office of Procurement</vt:lpstr>
      <vt:lpstr>PowerPoint Presentation</vt:lpstr>
      <vt:lpstr>Montgomery County Office of Procurement: Local Business Programs</vt:lpstr>
      <vt:lpstr>Montgomery County Office of Procurement: Resources</vt:lpstr>
      <vt:lpstr>Montgomery County Office of Procurement: Contact Information</vt:lpstr>
      <vt:lpstr>PowerPoint Presentation</vt:lpstr>
      <vt:lpstr>Minority Business Resouces Panelists</vt:lpstr>
      <vt:lpstr>Hello!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Hello!</vt:lpstr>
      <vt:lpstr>  Maryland Women’s Business Center</vt:lpstr>
      <vt:lpstr>Maryland Women’s Business Center</vt:lpstr>
      <vt:lpstr>PowerPoint Presentation</vt:lpstr>
      <vt:lpstr>Hello!</vt:lpstr>
      <vt:lpstr>Minority Business Resource Panel </vt:lpstr>
      <vt:lpstr>WORKSOURCE MONTGOMERY</vt:lpstr>
      <vt:lpstr>Financial Support for Business</vt:lpstr>
      <vt:lpstr>Let WSM Assume Your New Hire Risk</vt:lpstr>
      <vt:lpstr>Let WSM Assume Your New Hire Risk</vt:lpstr>
      <vt:lpstr>DESCRIPTION</vt:lpstr>
      <vt:lpstr>UpSkill Existing Workers</vt:lpstr>
      <vt:lpstr>Advice &amp; Three Things to Know</vt:lpstr>
      <vt:lpstr>THANK YOU!</vt:lpstr>
      <vt:lpstr>PowerPoint Presentation</vt:lpstr>
      <vt:lpstr>Short Break</vt:lpstr>
      <vt:lpstr>Success Stories from MFD Owned Businesses</vt:lpstr>
      <vt:lpstr>Success Stories Panelists</vt:lpstr>
      <vt:lpstr>Hello!</vt:lpstr>
      <vt:lpstr>SPS Consulting</vt:lpstr>
      <vt:lpstr>SPS Consulting: Tips for Success</vt:lpstr>
      <vt:lpstr>SPS Consulting: How do you Network?</vt:lpstr>
      <vt:lpstr>PowerPoint Presentation</vt:lpstr>
      <vt:lpstr>Hello!</vt:lpstr>
      <vt:lpstr>BTI Security: Our Mission and Core Values</vt:lpstr>
      <vt:lpstr>PowerPoint Presentation</vt:lpstr>
      <vt:lpstr>Hello!</vt:lpstr>
      <vt:lpstr>Aquas, Inc.</vt:lpstr>
      <vt:lpstr>Aquas, Inc.: Profile</vt:lpstr>
      <vt:lpstr>Aquas, Inc.: Types of Projects</vt:lpstr>
      <vt:lpstr>Aquas, Inc.: 10 Things That Help Win Contracts</vt:lpstr>
      <vt:lpstr>Aquas, Inc.: 10 Things That Help Win Contracts (cont’d)</vt:lpstr>
      <vt:lpstr>PowerPoint Presentation</vt:lpstr>
      <vt:lpstr>Hello!</vt:lpstr>
      <vt:lpstr>ABCD &amp; Company: Our Why </vt:lpstr>
      <vt:lpstr>ABCD &amp; Company</vt:lpstr>
      <vt:lpstr>PowerPoint Presentation</vt:lpstr>
      <vt:lpstr>Thank you for attending!</vt:lpstr>
      <vt:lpstr>Tell us what you really think.  Please fill out our survey! 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Minority Business Event</dc:title>
  <cp:lastModifiedBy>Manimbo, Bethany</cp:lastModifiedBy>
  <cp:revision>1</cp:revision>
  <dcterms:modified xsi:type="dcterms:W3CDTF">2022-05-23T15:53:56Z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0x010100728C2995277BD04BBD83DBBCED93D44E</vt:lpwstr>
  </property>
  <property fmtid="{D5CDD505-2E9C-101B-9397-08002B2CF9AE}" pid="3" name="MediaServiceImageTags">
    <vt:lpwstr/>
  </property>
</Properties>
</file>