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83" r:id="rId6"/>
    <p:sldId id="319" r:id="rId7"/>
    <p:sldId id="32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0C946-3D29-4099-B030-43BA1A47131B}" v="3" dt="2025-04-17T18:33:1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teau, Jason" userId="18a2b6db-a535-48e0-8454-dd1dd4a2d29d" providerId="ADAL" clId="{D5B0C946-3D29-4099-B030-43BA1A47131B}"/>
    <pc:docChg chg="undo custSel addSld delSld modSld sldOrd delMainMaster">
      <pc:chgData name="Fasteau, Jason" userId="18a2b6db-a535-48e0-8454-dd1dd4a2d29d" providerId="ADAL" clId="{D5B0C946-3D29-4099-B030-43BA1A47131B}" dt="2025-04-17T21:21:03.573" v="158" actId="20577"/>
      <pc:docMkLst>
        <pc:docMk/>
      </pc:docMkLst>
      <pc:sldChg chg="add del">
        <pc:chgData name="Fasteau, Jason" userId="18a2b6db-a535-48e0-8454-dd1dd4a2d29d" providerId="ADAL" clId="{D5B0C946-3D29-4099-B030-43BA1A47131B}" dt="2025-04-17T18:33:19.610" v="149"/>
        <pc:sldMkLst>
          <pc:docMk/>
          <pc:sldMk cId="0" sldId="257"/>
        </pc:sldMkLst>
      </pc:sldChg>
      <pc:sldChg chg="add del modNotes">
        <pc:chgData name="Fasteau, Jason" userId="18a2b6db-a535-48e0-8454-dd1dd4a2d29d" providerId="ADAL" clId="{D5B0C946-3D29-4099-B030-43BA1A47131B}" dt="2025-04-17T18:32:33.098" v="143"/>
        <pc:sldMkLst>
          <pc:docMk/>
          <pc:sldMk cId="0" sldId="258"/>
        </pc:sldMkLst>
      </pc:sldChg>
      <pc:sldChg chg="add del modNotes">
        <pc:chgData name="Fasteau, Jason" userId="18a2b6db-a535-48e0-8454-dd1dd4a2d29d" providerId="ADAL" clId="{D5B0C946-3D29-4099-B030-43BA1A47131B}" dt="2025-04-17T18:32:33.098" v="143"/>
        <pc:sldMkLst>
          <pc:docMk/>
          <pc:sldMk cId="0" sldId="259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260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261"/>
        </pc:sldMkLst>
      </pc:sldChg>
      <pc:sldChg chg="del">
        <pc:chgData name="Fasteau, Jason" userId="18a2b6db-a535-48e0-8454-dd1dd4a2d29d" providerId="ADAL" clId="{D5B0C946-3D29-4099-B030-43BA1A47131B}" dt="2025-04-17T15:09:45.296" v="80" actId="47"/>
        <pc:sldMkLst>
          <pc:docMk/>
          <pc:sldMk cId="1459388487" sldId="261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262"/>
        </pc:sldMkLst>
      </pc:sldChg>
      <pc:sldChg chg="del">
        <pc:chgData name="Fasteau, Jason" userId="18a2b6db-a535-48e0-8454-dd1dd4a2d29d" providerId="ADAL" clId="{D5B0C946-3D29-4099-B030-43BA1A47131B}" dt="2025-04-17T15:09:45.883" v="81" actId="47"/>
        <pc:sldMkLst>
          <pc:docMk/>
          <pc:sldMk cId="1494162909" sldId="262"/>
        </pc:sldMkLst>
      </pc:sldChg>
      <pc:sldChg chg="add modNotes">
        <pc:chgData name="Fasteau, Jason" userId="18a2b6db-a535-48e0-8454-dd1dd4a2d29d" providerId="ADAL" clId="{D5B0C946-3D29-4099-B030-43BA1A47131B}" dt="2025-04-17T18:32:33.098" v="143"/>
        <pc:sldMkLst>
          <pc:docMk/>
          <pc:sldMk cId="0" sldId="263"/>
        </pc:sldMkLst>
      </pc:sldChg>
      <pc:sldChg chg="del">
        <pc:chgData name="Fasteau, Jason" userId="18a2b6db-a535-48e0-8454-dd1dd4a2d29d" providerId="ADAL" clId="{D5B0C946-3D29-4099-B030-43BA1A47131B}" dt="2025-04-17T15:09:46.437" v="82" actId="47"/>
        <pc:sldMkLst>
          <pc:docMk/>
          <pc:sldMk cId="526184877" sldId="263"/>
        </pc:sldMkLst>
      </pc:sldChg>
      <pc:sldChg chg="add modNotes">
        <pc:chgData name="Fasteau, Jason" userId="18a2b6db-a535-48e0-8454-dd1dd4a2d29d" providerId="ADAL" clId="{D5B0C946-3D29-4099-B030-43BA1A47131B}" dt="2025-04-17T18:32:33.098" v="143"/>
        <pc:sldMkLst>
          <pc:docMk/>
          <pc:sldMk cId="0" sldId="264"/>
        </pc:sldMkLst>
      </pc:sldChg>
      <pc:sldChg chg="del">
        <pc:chgData name="Fasteau, Jason" userId="18a2b6db-a535-48e0-8454-dd1dd4a2d29d" providerId="ADAL" clId="{D5B0C946-3D29-4099-B030-43BA1A47131B}" dt="2025-04-17T15:09:47.015" v="83" actId="47"/>
        <pc:sldMkLst>
          <pc:docMk/>
          <pc:sldMk cId="2343992211" sldId="264"/>
        </pc:sldMkLst>
      </pc:sldChg>
      <pc:sldChg chg="add modNotes">
        <pc:chgData name="Fasteau, Jason" userId="18a2b6db-a535-48e0-8454-dd1dd4a2d29d" providerId="ADAL" clId="{D5B0C946-3D29-4099-B030-43BA1A47131B}" dt="2025-04-17T18:32:33.098" v="143"/>
        <pc:sldMkLst>
          <pc:docMk/>
          <pc:sldMk cId="0" sldId="265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266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267"/>
        </pc:sldMkLst>
      </pc:sldChg>
      <pc:sldChg chg="modSp mod">
        <pc:chgData name="Fasteau, Jason" userId="18a2b6db-a535-48e0-8454-dd1dd4a2d29d" providerId="ADAL" clId="{D5B0C946-3D29-4099-B030-43BA1A47131B}" dt="2025-04-17T20:55:08.803" v="154" actId="20577"/>
        <pc:sldMkLst>
          <pc:docMk/>
          <pc:sldMk cId="2972512769" sldId="283"/>
        </pc:sldMkLst>
        <pc:spChg chg="mod">
          <ac:chgData name="Fasteau, Jason" userId="18a2b6db-a535-48e0-8454-dd1dd4a2d29d" providerId="ADAL" clId="{D5B0C946-3D29-4099-B030-43BA1A47131B}" dt="2025-04-17T20:55:08.803" v="154" actId="20577"/>
          <ac:spMkLst>
            <pc:docMk/>
            <pc:sldMk cId="2972512769" sldId="283"/>
            <ac:spMk id="3" creationId="{0B26763F-EAE2-20E5-D88B-4167B791C0D4}"/>
          </ac:spMkLst>
        </pc:spChg>
      </pc:sldChg>
      <pc:sldChg chg="ord">
        <pc:chgData name="Fasteau, Jason" userId="18a2b6db-a535-48e0-8454-dd1dd4a2d29d" providerId="ADAL" clId="{D5B0C946-3D29-4099-B030-43BA1A47131B}" dt="2025-04-17T18:32:37.039" v="145"/>
        <pc:sldMkLst>
          <pc:docMk/>
          <pc:sldMk cId="203980816" sldId="307"/>
        </pc:sldMkLst>
      </pc:sldChg>
      <pc:sldChg chg="modSp mod">
        <pc:chgData name="Fasteau, Jason" userId="18a2b6db-a535-48e0-8454-dd1dd4a2d29d" providerId="ADAL" clId="{D5B0C946-3D29-4099-B030-43BA1A47131B}" dt="2025-04-17T21:21:03.573" v="158" actId="20577"/>
        <pc:sldMkLst>
          <pc:docMk/>
          <pc:sldMk cId="4124699061" sldId="319"/>
        </pc:sldMkLst>
        <pc:spChg chg="mod">
          <ac:chgData name="Fasteau, Jason" userId="18a2b6db-a535-48e0-8454-dd1dd4a2d29d" providerId="ADAL" clId="{D5B0C946-3D29-4099-B030-43BA1A47131B}" dt="2025-04-17T21:21:03.573" v="158" actId="20577"/>
          <ac:spMkLst>
            <pc:docMk/>
            <pc:sldMk cId="4124699061" sldId="319"/>
            <ac:spMk id="5" creationId="{B7C3FEE7-A062-05F5-8A60-3DC3C7BB2EE0}"/>
          </ac:spMkLst>
        </pc:spChg>
      </pc:sldChg>
      <pc:sldChg chg="addSp new del mod">
        <pc:chgData name="Fasteau, Jason" userId="18a2b6db-a535-48e0-8454-dd1dd4a2d29d" providerId="ADAL" clId="{D5B0C946-3D29-4099-B030-43BA1A47131B}" dt="2025-04-17T18:32:40.834" v="146" actId="47"/>
        <pc:sldMkLst>
          <pc:docMk/>
          <pc:sldMk cId="1891595346" sldId="320"/>
        </pc:sldMkLst>
        <pc:spChg chg="add">
          <ac:chgData name="Fasteau, Jason" userId="18a2b6db-a535-48e0-8454-dd1dd4a2d29d" providerId="ADAL" clId="{D5B0C946-3D29-4099-B030-43BA1A47131B}" dt="2025-04-17T18:31:30.712" v="139" actId="22"/>
          <ac:spMkLst>
            <pc:docMk/>
            <pc:sldMk cId="1891595346" sldId="320"/>
            <ac:spMk id="3" creationId="{4D5B8555-7111-BB95-24D5-74E904669F45}"/>
          </ac:spMkLst>
        </pc:spChg>
      </pc:sldChg>
      <pc:sldChg chg="add del">
        <pc:chgData name="Fasteau, Jason" userId="18a2b6db-a535-48e0-8454-dd1dd4a2d29d" providerId="ADAL" clId="{D5B0C946-3D29-4099-B030-43BA1A47131B}" dt="2025-04-17T18:32:49.240" v="147" actId="47"/>
        <pc:sldMkLst>
          <pc:docMk/>
          <pc:sldMk cId="0" sldId="321"/>
        </pc:sldMkLst>
      </pc:sldChg>
      <pc:sldChg chg="add">
        <pc:chgData name="Fasteau, Jason" userId="18a2b6db-a535-48e0-8454-dd1dd4a2d29d" providerId="ADAL" clId="{D5B0C946-3D29-4099-B030-43BA1A47131B}" dt="2025-04-17T18:32:24.806" v="141"/>
        <pc:sldMkLst>
          <pc:docMk/>
          <pc:sldMk cId="0" sldId="322"/>
        </pc:sldMkLst>
      </pc:sldChg>
      <pc:sldChg chg="new del">
        <pc:chgData name="Fasteau, Jason" userId="18a2b6db-a535-48e0-8454-dd1dd4a2d29d" providerId="ADAL" clId="{D5B0C946-3D29-4099-B030-43BA1A47131B}" dt="2025-04-17T18:33:22.517" v="150" actId="47"/>
        <pc:sldMkLst>
          <pc:docMk/>
          <pc:sldMk cId="2133930153" sldId="323"/>
        </pc:sldMkLst>
      </pc:sldChg>
      <pc:sldChg chg="del">
        <pc:chgData name="Fasteau, Jason" userId="18a2b6db-a535-48e0-8454-dd1dd4a2d29d" providerId="ADAL" clId="{D5B0C946-3D29-4099-B030-43BA1A47131B}" dt="2025-04-17T15:09:41.870" v="75" actId="47"/>
        <pc:sldMkLst>
          <pc:docMk/>
          <pc:sldMk cId="2145652857" sldId="330"/>
        </pc:sldMkLst>
      </pc:sldChg>
      <pc:sldChg chg="del">
        <pc:chgData name="Fasteau, Jason" userId="18a2b6db-a535-48e0-8454-dd1dd4a2d29d" providerId="ADAL" clId="{D5B0C946-3D29-4099-B030-43BA1A47131B}" dt="2025-04-17T15:09:42.730" v="76" actId="47"/>
        <pc:sldMkLst>
          <pc:docMk/>
          <pc:sldMk cId="614163865" sldId="331"/>
        </pc:sldMkLst>
      </pc:sldChg>
      <pc:sldChg chg="del">
        <pc:chgData name="Fasteau, Jason" userId="18a2b6db-a535-48e0-8454-dd1dd4a2d29d" providerId="ADAL" clId="{D5B0C946-3D29-4099-B030-43BA1A47131B}" dt="2025-04-17T15:09:43.340" v="77" actId="47"/>
        <pc:sldMkLst>
          <pc:docMk/>
          <pc:sldMk cId="3984226570" sldId="332"/>
        </pc:sldMkLst>
      </pc:sldChg>
      <pc:sldChg chg="del">
        <pc:chgData name="Fasteau, Jason" userId="18a2b6db-a535-48e0-8454-dd1dd4a2d29d" providerId="ADAL" clId="{D5B0C946-3D29-4099-B030-43BA1A47131B}" dt="2025-04-17T15:09:43.918" v="78" actId="47"/>
        <pc:sldMkLst>
          <pc:docMk/>
          <pc:sldMk cId="3512502863" sldId="333"/>
        </pc:sldMkLst>
      </pc:sldChg>
      <pc:sldChg chg="del">
        <pc:chgData name="Fasteau, Jason" userId="18a2b6db-a535-48e0-8454-dd1dd4a2d29d" providerId="ADAL" clId="{D5B0C946-3D29-4099-B030-43BA1A47131B}" dt="2025-04-17T15:09:44.495" v="79" actId="47"/>
        <pc:sldMkLst>
          <pc:docMk/>
          <pc:sldMk cId="4248843528" sldId="334"/>
        </pc:sldMkLst>
      </pc:sldChg>
      <pc:sldChg chg="del">
        <pc:chgData name="Fasteau, Jason" userId="18a2b6db-a535-48e0-8454-dd1dd4a2d29d" providerId="ADAL" clId="{D5B0C946-3D29-4099-B030-43BA1A47131B}" dt="2025-04-17T15:08:31.613" v="62" actId="47"/>
        <pc:sldMkLst>
          <pc:docMk/>
          <pc:sldMk cId="1260285923" sldId="335"/>
        </pc:sldMkLst>
      </pc:sldChg>
      <pc:sldChg chg="del">
        <pc:chgData name="Fasteau, Jason" userId="18a2b6db-a535-48e0-8454-dd1dd4a2d29d" providerId="ADAL" clId="{D5B0C946-3D29-4099-B030-43BA1A47131B}" dt="2025-04-17T15:09:53.966" v="84" actId="47"/>
        <pc:sldMkLst>
          <pc:docMk/>
          <pc:sldMk cId="0" sldId="340"/>
        </pc:sldMkLst>
      </pc:sldChg>
      <pc:sldMasterChg chg="del delSldLayout">
        <pc:chgData name="Fasteau, Jason" userId="18a2b6db-a535-48e0-8454-dd1dd4a2d29d" providerId="ADAL" clId="{D5B0C946-3D29-4099-B030-43BA1A47131B}" dt="2025-04-17T15:09:47.015" v="83" actId="47"/>
        <pc:sldMasterMkLst>
          <pc:docMk/>
          <pc:sldMasterMk cId="1881192003" sldId="2147483660"/>
        </pc:sldMasterMkLst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3421744971" sldId="2147483661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2046853084" sldId="2147483662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3677718349" sldId="2147483663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24422858" sldId="2147483664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3450211408" sldId="2147483665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2058894202" sldId="2147483666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3366585406" sldId="2147483667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218236323" sldId="2147483668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1369551975" sldId="2147483669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1988767911" sldId="2147483670"/>
          </pc:sldLayoutMkLst>
        </pc:sldLayoutChg>
        <pc:sldLayoutChg chg="del">
          <pc:chgData name="Fasteau, Jason" userId="18a2b6db-a535-48e0-8454-dd1dd4a2d29d" providerId="ADAL" clId="{D5B0C946-3D29-4099-B030-43BA1A47131B}" dt="2025-04-17T15:09:47.015" v="83" actId="47"/>
          <pc:sldLayoutMkLst>
            <pc:docMk/>
            <pc:sldMasterMk cId="1881192003" sldId="2147483660"/>
            <pc:sldLayoutMk cId="222202071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9221-E1C0-44C0-AAA7-150061CC5E0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4C68-7E34-4110-8F86-CFC08496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d0c5d32d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d0c5d32d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d0c5d32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4d0c5d32d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d0c5d32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d0c5d32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d0c5d32d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4d0c5d32d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d0c5d32d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34d0c5d32d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d0c5d32d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4d0c5d32d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d0c5d32d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4d0c5d32d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d0c5d32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34d0c5d32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d0c5d32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d0c5d32d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d0c5d32d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d0c5d32d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F1A6-74FD-BDAE-07F1-A5D041343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858C-64F5-B09F-8C17-C53DE2C0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C709-D3C8-C96B-90BF-9A58AD36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53CE-3F2B-A7FE-AFF0-0574120D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8E32-F3E3-ED3D-B6AA-327F3C4A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A43-A099-50C1-6E6E-23C8627B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9053-7284-460E-C5C7-89A0A105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0570-1C56-730F-5235-69AF3AF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700C-ECF7-F2DB-EA91-952243EA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6B2B-F5AC-CA74-C223-0F6AACBE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BE00-AF00-56C8-FDEE-3E1861D8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8EC78-258F-7A7E-403D-D8543912F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AA7D-7B91-96B9-A9A8-DD74C75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C5CB-9EFA-1141-B9B1-E2F7CBD2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2677-5077-AB2D-BA11-D9AD474A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63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E445-1BC3-CA9A-6BF8-9B8FAC51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C74E-9DDA-E912-A876-A2FBB6DB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56EE-898C-04CF-8A75-14CAA1E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3F19-6A57-53BC-8837-8346F552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C157-B436-BF20-5E9C-27A91C82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BC17-A23E-98A1-4416-20271436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A49D-5D90-4F14-8D37-C3CF4FE4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99E4-7841-F1E0-77E2-BD3C69D7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D73-0BD3-191E-3A63-48617A36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4215-B59C-2050-26DA-28484F34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329E-2034-A4BB-71A5-12CEF39B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EF6-87CE-A7F5-9F88-CB2FE62C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A20B-9167-448B-F4CD-EF4B6E49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A03DA-CA41-C81F-5948-92B0F84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DDE9-2A92-3840-58ED-0C347D5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439A-26BE-12B3-1837-26BC81D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F60-5091-206A-27B7-CCBA867E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17DC-093C-7483-A52B-E64C3405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4ADD-5291-FF8A-DB27-A958FEE3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BFC94-00DE-7A08-2298-37DE15599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4E343-2C99-0F8F-7027-DE787168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1D8D7-F5D3-722C-9AA3-3B97736D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6D637-1EC0-42E5-D30B-FD04586B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37313-C73E-4B35-AF5F-00BBBF1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731-C60B-9A79-2472-AD9B373C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2CA9-A4E8-30DE-854B-F2B14868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96B1B-EF20-ED65-03AB-C2563F2D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37FC-0FE7-6E8F-1E92-513F91A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80601-CD50-8C14-5FA7-3B7A3126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CDE53-2130-0F09-A392-F49162F3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DB26-E1B4-9CC1-144A-11F7F46B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2857-B182-342A-09AA-519C4A35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A8B0-7EDD-29FE-CA4F-A2A1FAE4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44FF3-195C-F373-5B2A-12365E9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8B586-E029-DFD8-EAB3-26F2AE2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0F31-E7D5-516D-2349-0AC29C1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5CFA-7E33-E4C9-70E2-6B48E06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F8E7-45FF-DB3C-CBBB-970F8BC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A4C7-2372-4279-8483-29456FE5F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90F7-28D5-B26C-BE9A-65DAEDA2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4E07-6992-1157-4454-42A43CC4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A110-372F-4C15-596A-C82E9A70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1D51F-9025-26CF-163D-3E46D4C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6DF40-4DC5-5E4A-738D-118F1924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A9D1-0BFA-113F-44E6-2FF623D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CFE8-D7A2-DA04-80EB-D26A8E6E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5937-66AC-4491-90F2-EE9A1FD2CE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8EE2-68C8-910B-E9AE-A05BEC351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876-E553-B3E8-CD36-157C96B1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EFAC1-21F5-0D2A-DF04-702E16C3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234" y="5480811"/>
            <a:ext cx="490975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971B-E3E9-0FCC-5CB1-40CEF1D8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106" y="5633765"/>
            <a:ext cx="3651971" cy="113956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Nancy H. </a:t>
            </a:r>
            <a:r>
              <a:rPr lang="en-US" sz="2000" dirty="0" err="1">
                <a:solidFill>
                  <a:srgbClr val="FFFFFF"/>
                </a:solidFill>
              </a:rPr>
              <a:t>Dacek</a:t>
            </a:r>
            <a:r>
              <a:rPr lang="en-US" sz="2000" dirty="0">
                <a:solidFill>
                  <a:srgbClr val="FFFFFF"/>
                </a:solidFill>
              </a:rPr>
              <a:t> N. Potomac Community Recreation Center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Thursday, April 17, 2025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6:00 p.m.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3497D905-B4FE-7F51-0356-B56BA51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767184"/>
            <a:ext cx="11327549" cy="37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d0c5d32de_0_10"/>
          <p:cNvSpPr txBox="1">
            <a:spLocks noGrp="1"/>
          </p:cNvSpPr>
          <p:nvPr>
            <p:ph type="body" idx="1"/>
          </p:nvPr>
        </p:nvSpPr>
        <p:spPr>
          <a:xfrm>
            <a:off x="1308733" y="1985100"/>
            <a:ext cx="10269200" cy="412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FEBRUARY–MARCH: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Nominating Committee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reviews applications: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 and score applications using rubric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 returning members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Select applicants to interview</a:t>
            </a:r>
            <a:endParaRPr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9" name="Google Shape;99;g34d0c5d32de_0_10"/>
          <p:cNvSpPr txBox="1">
            <a:spLocks noGrp="1"/>
          </p:cNvSpPr>
          <p:nvPr>
            <p:ph type="title"/>
          </p:nvPr>
        </p:nvSpPr>
        <p:spPr>
          <a:xfrm>
            <a:off x="15610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" sz="3093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PHASE 3/5:</a:t>
            </a:r>
            <a:br>
              <a:rPr lang="en" sz="4293">
                <a:solidFill>
                  <a:srgbClr val="0B53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4027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Review applications</a:t>
            </a:r>
            <a:endParaRPr sz="4027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4d0c5d32de_0_10"/>
          <p:cNvSpPr txBox="1"/>
          <p:nvPr/>
        </p:nvSpPr>
        <p:spPr>
          <a:xfrm>
            <a:off x="517200" y="-203200"/>
            <a:ext cx="6852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9600"/>
            </a:pPr>
            <a:r>
              <a:rPr lang="en" sz="128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&gt;</a:t>
            </a:r>
            <a:endParaRPr sz="12800">
              <a:solidFill>
                <a:srgbClr val="0B539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1" name="Google Shape;101;g34d0c5d32de_0_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d0c5d32de_0_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107" name="Google Shape;107;g34d0c5d32de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3045"/>
            <a:ext cx="12192003" cy="570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d0c5d32de_0_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113" name="Google Shape;113;g34d0c5d32de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51" y="1"/>
            <a:ext cx="107349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d0c5d32de_0_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119" name="Google Shape;119;g34d0c5d32d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267" y="1"/>
            <a:ext cx="627546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d0c5d32de_0_17"/>
          <p:cNvSpPr txBox="1">
            <a:spLocks noGrp="1"/>
          </p:cNvSpPr>
          <p:nvPr>
            <p:ph type="body" idx="1"/>
          </p:nvPr>
        </p:nvSpPr>
        <p:spPr>
          <a:xfrm>
            <a:off x="1308733" y="1985100"/>
            <a:ext cx="10269200" cy="4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MARCH: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Nominating Committee and staff liaison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interview candidates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Nominating Committee 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discusses and selects candidates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MARCH–APRIL: Staff liaison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prepares and sends recommendation memo to BCC for County Exec to review and approve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5" name="Google Shape;125;g34d0c5d32de_0_17"/>
          <p:cNvSpPr txBox="1">
            <a:spLocks noGrp="1"/>
          </p:cNvSpPr>
          <p:nvPr>
            <p:ph type="title"/>
          </p:nvPr>
        </p:nvSpPr>
        <p:spPr>
          <a:xfrm>
            <a:off x="15610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" sz="3093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PHASE 4/5:</a:t>
            </a:r>
            <a:br>
              <a:rPr lang="en" sz="4293">
                <a:solidFill>
                  <a:srgbClr val="0B53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4027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Interviews and final selection</a:t>
            </a:r>
            <a:endParaRPr sz="4027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g34d0c5d32de_0_17"/>
          <p:cNvSpPr txBox="1"/>
          <p:nvPr/>
        </p:nvSpPr>
        <p:spPr>
          <a:xfrm>
            <a:off x="517200" y="-203200"/>
            <a:ext cx="6852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9600"/>
            </a:pPr>
            <a:r>
              <a:rPr lang="en" sz="128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&gt;</a:t>
            </a:r>
            <a:endParaRPr sz="12800">
              <a:solidFill>
                <a:srgbClr val="0B539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7" name="Google Shape;127;g34d0c5d32de_0_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d0c5d32de_0_24"/>
          <p:cNvSpPr txBox="1">
            <a:spLocks noGrp="1"/>
          </p:cNvSpPr>
          <p:nvPr>
            <p:ph type="body" idx="1"/>
          </p:nvPr>
        </p:nvSpPr>
        <p:spPr>
          <a:xfrm>
            <a:off x="1308733" y="1985100"/>
            <a:ext cx="10269200" cy="423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APRIL+: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County Executive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reviews and approves recommendations and signs appointment letters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County Executive Staff/BCC: 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Sends letters to appointees and non-select applicants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County Executive Staff and County Council: </a:t>
            </a:r>
            <a:b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BCC sends recommendations to the County Council for final confirmation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3" name="Google Shape;133;g34d0c5d32de_0_24"/>
          <p:cNvSpPr txBox="1">
            <a:spLocks noGrp="1"/>
          </p:cNvSpPr>
          <p:nvPr>
            <p:ph type="title"/>
          </p:nvPr>
        </p:nvSpPr>
        <p:spPr>
          <a:xfrm>
            <a:off x="15610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" sz="3093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PHASE 5/5:</a:t>
            </a:r>
            <a:br>
              <a:rPr lang="en" sz="4293">
                <a:solidFill>
                  <a:srgbClr val="0B53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4027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Final approvals</a:t>
            </a:r>
            <a:endParaRPr sz="4027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34d0c5d32de_0_24"/>
          <p:cNvSpPr txBox="1"/>
          <p:nvPr/>
        </p:nvSpPr>
        <p:spPr>
          <a:xfrm>
            <a:off x="517200" y="-203200"/>
            <a:ext cx="6852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9600"/>
            </a:pPr>
            <a:r>
              <a:rPr lang="en" sz="128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&gt;</a:t>
            </a:r>
            <a:endParaRPr sz="12800">
              <a:solidFill>
                <a:srgbClr val="0B539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5" name="Google Shape;135;g34d0c5d32de_0_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ny name&#10;&#10;Description automatically generated">
            <a:extLst>
              <a:ext uri="{FF2B5EF4-FFF2-40B4-BE49-F238E27FC236}">
                <a16:creationId xmlns:a16="http://schemas.microsoft.com/office/drawing/2014/main" id="{EE1E5D8E-CC41-CAD0-0E0D-A877D4C7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763F-EAE2-20E5-D88B-4167B791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95250"/>
            <a:ext cx="10267950" cy="6638007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2000" b="1" dirty="0"/>
              <a:t>AGENDA</a:t>
            </a:r>
          </a:p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2000" dirty="0"/>
              <a:t>N. Potomac Community Recreation Center • Thursday, April 17, 2025 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6:00 p.m. Welcome and General Announcements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6:05 p.m. Review and Approve Agenda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6:08 p.m. Review and Approve March Minutes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6:10 p.m. Working Group Discussions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Advocacy: Ben, Jay, Tom, Tony, Steve (ex-officio)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Engagement: Samantha, Princess, Amy, Joe, Rick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Operations: Tina, Mary Kate, Christopher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Recognition: David, Trish, Princess, Steve (ex-officio)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Communications: Mary Kate, Christopher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7:00 p.m. Follow up on presentations from Collaboration Council and MCPS Athletics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7:35 p.m. Sports Programming Directory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7:50 p.m. New Business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8:00 p.m. Adjourn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33363" indent="0">
              <a:lnSpc>
                <a:spcPct val="170000"/>
              </a:lnSpc>
              <a:spcBef>
                <a:spcPts val="1355"/>
              </a:spcBef>
              <a:buNone/>
            </a:pPr>
            <a:endParaRPr lang="en-US" sz="2000" dirty="0"/>
          </a:p>
          <a:p>
            <a:endParaRPr lang="en-US" sz="1400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85D6A5E0-C0FD-4D0E-C938-B44EDB3C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8" y="4569399"/>
            <a:ext cx="4979345" cy="17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E75612E7-7803-EFB1-1DF5-5BD20CDF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336" b="-2"/>
          <a:stretch/>
        </p:blipFill>
        <p:spPr>
          <a:xfrm>
            <a:off x="3747503" y="0"/>
            <a:ext cx="4936479" cy="1718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6002B-0361-D9C5-B166-958A87A41C56}"/>
              </a:ext>
            </a:extLst>
          </p:cNvPr>
          <p:cNvSpPr txBox="1"/>
          <p:nvPr/>
        </p:nvSpPr>
        <p:spPr>
          <a:xfrm>
            <a:off x="566058" y="2278117"/>
            <a:ext cx="11299371" cy="38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6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FEE7-A062-05F5-8A60-3DC3C7BB2EE0}"/>
              </a:ext>
            </a:extLst>
          </p:cNvPr>
          <p:cNvSpPr txBox="1"/>
          <p:nvPr/>
        </p:nvSpPr>
        <p:spPr>
          <a:xfrm>
            <a:off x="342752" y="1744492"/>
            <a:ext cx="117459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600" b="1" i="0" dirty="0">
                <a:solidFill>
                  <a:srgbClr val="000000"/>
                </a:solidFill>
                <a:effectLst/>
              </a:rPr>
              <a:t>Working Group Discussions</a:t>
            </a:r>
            <a:br>
              <a:rPr lang="en-US" sz="2600" b="1" i="0" dirty="0">
                <a:solidFill>
                  <a:srgbClr val="000000"/>
                </a:solidFill>
                <a:effectLst/>
              </a:rPr>
            </a:br>
            <a:endParaRPr lang="en-US" sz="2600" b="1" dirty="0">
              <a:solidFill>
                <a:srgbClr val="000000"/>
              </a:solidFill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Advocacy: Ben, Jay, Tom, Tony, Steve (ex-officio)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Engagement: Samantha, Princess, Amy, Joe, Rick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Operations: Tina, Mary Kate, Christopher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Recognition: David, Trish, Princess, Steve (ex-officio)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Communications: Mary Kate, Christopher </a:t>
            </a:r>
          </a:p>
        </p:txBody>
      </p:sp>
    </p:spTree>
    <p:extLst>
      <p:ext uri="{BB962C8B-B14F-4D97-AF65-F5344CB8AC3E}">
        <p14:creationId xmlns:p14="http://schemas.microsoft.com/office/powerpoint/2010/main" val="41246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415611" y="692200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" sz="4800" b="1">
                <a:latin typeface="Open Sans"/>
                <a:ea typeface="Open Sans"/>
                <a:cs typeface="Open Sans"/>
                <a:sym typeface="Open Sans"/>
              </a:rPr>
              <a:t>SAC Nominations Process</a:t>
            </a:r>
            <a:endParaRPr sz="4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15600" y="2900600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605"/>
            </a:pPr>
            <a:endParaRPr sz="3387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ts val="605"/>
            </a:pPr>
            <a:endParaRPr sz="3387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ts val="605"/>
            </a:pPr>
            <a:r>
              <a:rPr lang="en" sz="3387">
                <a:latin typeface="Open Sans"/>
                <a:ea typeface="Open Sans"/>
                <a:cs typeface="Open Sans"/>
                <a:sym typeface="Open Sans"/>
              </a:rPr>
              <a:t>April 17, 202</a:t>
            </a:r>
            <a:r>
              <a:rPr lang="en" sz="3387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387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d0c5d32de_0_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Committee voting membership: Quick refresh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g34d0c5d32de_0_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20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17 voting members</a:t>
            </a:r>
            <a:endParaRPr sz="30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Moving forward, all will serve 3-year terms</a:t>
            </a:r>
            <a:r>
              <a:rPr lang="en" sz="3067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and for no more than 2 consecutive terms</a:t>
            </a:r>
            <a:endParaRPr sz="3067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This spring—terms end for original 2-year appointees:</a:t>
            </a:r>
            <a:b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Ben  •  Doug S.  •  Joe  •  Mary Kate  •  Tina  •  Tony K.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Next spring—terms end for original 3-year appointees:</a:t>
            </a:r>
            <a:b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Amy  •  Christopher  •  Sam  •  Tom  •  Trish • and one appointment to complete an initial 3-year term • Jay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endParaRPr sz="2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g34d0c5d32de_0_6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d0c5d32de_0_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What does the Nominating Committee do?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111111"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g34d0c5d32de_0_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Operations Working Group </a:t>
            </a:r>
            <a:r>
              <a:rPr lang="en" sz="3067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conducts a call for the </a:t>
            </a:r>
            <a:r>
              <a:rPr lang="en" sz="30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Nominating Committee</a:t>
            </a:r>
            <a:r>
              <a:rPr lang="en" sz="3067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which will then:</a:t>
            </a:r>
            <a:endParaRPr sz="3067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chemeClr val="dk1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 and amend </a:t>
            </a:r>
            <a:r>
              <a:rPr lang="en" sz="253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vacancy post</a:t>
            </a: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as needed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chemeClr val="dk1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 </a:t>
            </a:r>
            <a:r>
              <a:rPr lang="en" sz="253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returning members’</a:t>
            </a: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applications (no interview required)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chemeClr val="dk1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 and score </a:t>
            </a:r>
            <a:r>
              <a:rPr lang="en" sz="253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 applications</a:t>
            </a: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Interview</a:t>
            </a: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new applicants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Discuss and recommend</a:t>
            </a: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applicants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Save</a:t>
            </a: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all documentation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Update full committee</a:t>
            </a: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at monthly meetings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219170" indent="0">
              <a:spcBef>
                <a:spcPts val="933"/>
              </a:spcBef>
              <a:buNone/>
            </a:pPr>
            <a:endParaRPr sz="30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endParaRPr sz="2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g34d0c5d32de_0_7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d0c5d32de_0_9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What’s the role of the County?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111111"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g34d0c5d32de_0_97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520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SAC staff liaison/BCC liaison</a:t>
            </a:r>
            <a:r>
              <a:rPr lang="en" sz="30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works with the Nominating Committee and county staff to:</a:t>
            </a:r>
            <a:endParaRPr sz="30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Review, revise, and post vacancy </a:t>
            </a: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announcement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Review, interview, and support selection process (schedule interviews, etc.)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Draft recommendation memo for county exec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99521">
              <a:spcBef>
                <a:spcPts val="2000"/>
              </a:spcBef>
              <a:buClr>
                <a:srgbClr val="222222"/>
              </a:buClr>
              <a:buSzPts val="2300"/>
              <a:buFont typeface="Open Sans Medium"/>
              <a:buChar char="●"/>
            </a:pPr>
            <a:r>
              <a:rPr lang="en" sz="30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County</a:t>
            </a:r>
            <a:r>
              <a:rPr lang="en" sz="30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 Exec </a:t>
            </a:r>
            <a:r>
              <a:rPr lang="en" sz="30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staff/County Exec/County Council</a:t>
            </a:r>
            <a:r>
              <a:rPr lang="en" sz="3067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chemeClr val="dk1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Post vacancy announcement</a:t>
            </a:r>
            <a:endParaRPr sz="2533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Vet applicants and transmit applications to staff liaison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65655">
              <a:spcBef>
                <a:spcPts val="400"/>
              </a:spcBef>
              <a:buClr>
                <a:srgbClr val="222222"/>
              </a:buClr>
              <a:buSzPts val="1900"/>
              <a:buFont typeface="Open Sans Medium"/>
              <a:buChar char="○"/>
            </a:pPr>
            <a:r>
              <a:rPr lang="en" sz="25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Approve, notify, and confirm appointees</a:t>
            </a:r>
            <a:endParaRPr sz="25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219170" indent="0">
              <a:spcBef>
                <a:spcPts val="933"/>
              </a:spcBef>
              <a:buNone/>
            </a:pPr>
            <a:endParaRPr sz="30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endParaRPr sz="2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g34d0c5d32de_0_9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5610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" sz="3093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PHASE 1/5:</a:t>
            </a:r>
            <a:br>
              <a:rPr lang="en" sz="4293">
                <a:solidFill>
                  <a:srgbClr val="0B53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4027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Launch Nominating Committee</a:t>
            </a:r>
            <a:endParaRPr sz="4027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05133" y="1985100"/>
            <a:ext cx="10772800" cy="47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NOVEMBER: Operations Working Group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puts out call for members: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 least 3 SAC members needed for committee:</a:t>
            </a:r>
            <a:b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21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each applicant interview needs 2 members, </a:t>
            </a:r>
            <a:br>
              <a:rPr lang="en" sz="21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2133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 3+ means people don’t have to attend every interview</a:t>
            </a:r>
            <a:endParaRPr sz="2133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Ideally those with most time left in their term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SAC Chair should not participate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lvl="1" indent="-474121">
              <a:buClr>
                <a:srgbClr val="222222"/>
              </a:buClr>
              <a:buSzPts val="2000"/>
              <a:buFont typeface="Open Sans Medium"/>
              <a:buChar char="○"/>
            </a:pP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Members up for re-appointment are not eligible to serve 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DECEMBER: Full SAC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votes on Nominating Committee members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17200" y="-203200"/>
            <a:ext cx="6852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9600"/>
            </a:pPr>
            <a:r>
              <a:rPr lang="en" sz="128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&gt;</a:t>
            </a:r>
            <a:endParaRPr sz="12800">
              <a:solidFill>
                <a:srgbClr val="0B539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931500" y="456367"/>
            <a:ext cx="1100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d0c5d32de_0_2"/>
          <p:cNvSpPr txBox="1">
            <a:spLocks noGrp="1"/>
          </p:cNvSpPr>
          <p:nvPr>
            <p:ph type="body" idx="1"/>
          </p:nvPr>
        </p:nvSpPr>
        <p:spPr>
          <a:xfrm>
            <a:off x="1308733" y="1985100"/>
            <a:ext cx="10269200" cy="256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DECEMBER–JANUARY: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Staff Liaison and County Exec Staff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develop, review and post the vacancy notice</a:t>
            </a:r>
            <a:endParaRPr sz="2667"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474121">
              <a:spcBef>
                <a:spcPts val="2000"/>
              </a:spcBef>
              <a:buClr>
                <a:srgbClr val="222222"/>
              </a:buClr>
              <a:buSzPts val="2000"/>
              <a:buFont typeface="Open Sans Medium"/>
              <a:buChar char="●"/>
            </a:pP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JANUARY–FEBRUARY: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667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County Exec Staff</a:t>
            </a:r>
            <a:r>
              <a:rPr lang="en" sz="2667">
                <a:solidFill>
                  <a:srgbClr val="22222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send applications to liaison/committee</a:t>
            </a:r>
            <a:endParaRPr>
              <a:solidFill>
                <a:srgbClr val="22222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1" name="Google Shape;91;g34d0c5d32de_0_2"/>
          <p:cNvSpPr txBox="1">
            <a:spLocks noGrp="1"/>
          </p:cNvSpPr>
          <p:nvPr>
            <p:ph type="title"/>
          </p:nvPr>
        </p:nvSpPr>
        <p:spPr>
          <a:xfrm>
            <a:off x="15610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" sz="3093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PHASE 2/5:</a:t>
            </a:r>
            <a:br>
              <a:rPr lang="en" sz="4293">
                <a:solidFill>
                  <a:srgbClr val="0B53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4027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Solicit applications</a:t>
            </a:r>
            <a:endParaRPr sz="4027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34d0c5d32de_0_2"/>
          <p:cNvSpPr txBox="1"/>
          <p:nvPr/>
        </p:nvSpPr>
        <p:spPr>
          <a:xfrm>
            <a:off x="517200" y="-203200"/>
            <a:ext cx="6852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9600"/>
            </a:pPr>
            <a:r>
              <a:rPr lang="en" sz="128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&gt;</a:t>
            </a:r>
            <a:endParaRPr sz="12800">
              <a:solidFill>
                <a:srgbClr val="0B539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3" name="Google Shape;93;g34d0c5d32de_0_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643776-177d-4699-a034-a3faf5eb922a">
      <UserInfo>
        <DisplayName>Fasteau, Jason</DisplayName>
        <AccountId>13</AccountId>
        <AccountType/>
      </UserInfo>
    </SharedWithUsers>
    <_activity xmlns="d8c8923b-3461-4e04-964c-24784cae93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089ADFF3DE24495278AFAE642275F" ma:contentTypeVersion="15" ma:contentTypeDescription="Create a new document." ma:contentTypeScope="" ma:versionID="04adf8e9729596af92db5e9b736f3ece">
  <xsd:schema xmlns:xsd="http://www.w3.org/2001/XMLSchema" xmlns:xs="http://www.w3.org/2001/XMLSchema" xmlns:p="http://schemas.microsoft.com/office/2006/metadata/properties" xmlns:ns3="67643776-177d-4699-a034-a3faf5eb922a" xmlns:ns4="d8c8923b-3461-4e04-964c-24784cae936d" targetNamespace="http://schemas.microsoft.com/office/2006/metadata/properties" ma:root="true" ma:fieldsID="15afeff24069a11ac0951d293db7b86e" ns3:_="" ns4:_="">
    <xsd:import namespace="67643776-177d-4699-a034-a3faf5eb922a"/>
    <xsd:import namespace="d8c8923b-3461-4e04-964c-24784cae93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3776-177d-4699-a034-a3faf5eb92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8923b-3461-4e04-964c-24784cae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2AADF-128B-4708-9993-0A71C8CD44E6}">
  <ds:schemaRefs>
    <ds:schemaRef ds:uri="http://schemas.openxmlformats.org/package/2006/metadata/core-properties"/>
    <ds:schemaRef ds:uri="http://purl.org/dc/terms/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67643776-177d-4699-a034-a3faf5eb92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254A74-68D9-481E-99A8-29FC5D04B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43776-177d-4699-a034-a3faf5eb922a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5C8E0-DE3B-4956-81E2-CD9F773E6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708</Words>
  <Application>Microsoft Office PowerPoint</Application>
  <PresentationFormat>Widescreen</PresentationFormat>
  <Paragraphs>90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ExtraBold</vt:lpstr>
      <vt:lpstr>Open Sans Medium</vt:lpstr>
      <vt:lpstr>Segoe UI</vt:lpstr>
      <vt:lpstr>Office Theme</vt:lpstr>
      <vt:lpstr>Welcome!</vt:lpstr>
      <vt:lpstr>PowerPoint Presentation</vt:lpstr>
      <vt:lpstr>PowerPoint Presentation</vt:lpstr>
      <vt:lpstr>SAC Nominations Process</vt:lpstr>
      <vt:lpstr>Committee voting membership: Quick refresh</vt:lpstr>
      <vt:lpstr>What does the Nominating Committee do? </vt:lpstr>
      <vt:lpstr>What’s the role of the County? </vt:lpstr>
      <vt:lpstr>PHASE 1/5: Launch Nominating Committee</vt:lpstr>
      <vt:lpstr>PHASE 2/5: Solicit applications</vt:lpstr>
      <vt:lpstr>PHASE 3/5: Review applications</vt:lpstr>
      <vt:lpstr>PowerPoint Presentation</vt:lpstr>
      <vt:lpstr>PowerPoint Presentation</vt:lpstr>
      <vt:lpstr>PowerPoint Presentation</vt:lpstr>
      <vt:lpstr>PHASE 4/5: Interviews and final selection</vt:lpstr>
      <vt:lpstr>PHASE 5/5: Final approvals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Jason</dc:creator>
  <cp:lastModifiedBy>Fasteau, Jason</cp:lastModifiedBy>
  <cp:revision>1169</cp:revision>
  <dcterms:created xsi:type="dcterms:W3CDTF">2023-06-05T20:40:32Z</dcterms:created>
  <dcterms:modified xsi:type="dcterms:W3CDTF">2025-04-17T21:21:08Z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0x010100DD1089ADFF3DE24495278AFAE642275F</vt:lpwstr>
  </property>
  <property fmtid="{D5CDD505-2E9C-101B-9397-08002B2CF9AE}" pid="3" name="MediaServiceImageTags">
    <vt:lpwstr/>
  </property>
</Properties>
</file>