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83" r:id="rId6"/>
    <p:sldId id="284" r:id="rId7"/>
    <p:sldId id="285" r:id="rId8"/>
    <p:sldId id="259" r:id="rId9"/>
    <p:sldId id="282" r:id="rId10"/>
    <p:sldId id="286" r:id="rId11"/>
    <p:sldId id="290" r:id="rId12"/>
    <p:sldId id="291" r:id="rId13"/>
    <p:sldId id="295" r:id="rId14"/>
    <p:sldId id="288" r:id="rId15"/>
    <p:sldId id="287" r:id="rId16"/>
    <p:sldId id="292" r:id="rId17"/>
    <p:sldId id="293" r:id="rId18"/>
    <p:sldId id="281" r:id="rId19"/>
    <p:sldId id="294" r:id="rId20"/>
    <p:sldId id="296" r:id="rId21"/>
    <p:sldId id="303" r:id="rId22"/>
    <p:sldId id="302" r:id="rId23"/>
    <p:sldId id="306" r:id="rId24"/>
    <p:sldId id="305" r:id="rId25"/>
    <p:sldId id="304" r:id="rId26"/>
    <p:sldId id="301" r:id="rId27"/>
    <p:sldId id="300" r:id="rId28"/>
    <p:sldId id="299" r:id="rId29"/>
    <p:sldId id="298" r:id="rId30"/>
    <p:sldId id="297" r:id="rId31"/>
    <p:sldId id="271" r:id="rId32"/>
    <p:sldId id="3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B9221-E1C0-44C0-AAA7-150061CC5E0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4C68-7E34-4110-8F86-CFC084969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F1A6-74FD-BDAE-07F1-A5D041343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4858C-64F5-B09F-8C17-C53DE2C03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4C709-D3C8-C96B-90BF-9A58AD36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53CE-3F2B-A7FE-AFF0-0574120D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8E32-F3E3-ED3D-B6AA-327F3C4A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7A43-A099-50C1-6E6E-23C8627B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09053-7284-460E-C5C7-89A0A105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0570-1C56-730F-5235-69AF3AF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700C-ECF7-F2DB-EA91-952243EA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6B2B-F5AC-CA74-C223-0F6AACBE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6BE00-AF00-56C8-FDEE-3E1861D8F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8EC78-258F-7A7E-403D-D8543912F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5AA7D-7B91-96B9-A9A8-DD74C750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C5CB-9EFA-1141-B9B1-E2F7CBD2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2677-5077-AB2D-BA11-D9AD474A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E445-1BC3-CA9A-6BF8-9B8FAC51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C74E-9DDA-E912-A876-A2FBB6DB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56EE-898C-04CF-8A75-14CAA1E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3F19-6A57-53BC-8837-8346F552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C157-B436-BF20-5E9C-27A91C82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BC17-A23E-98A1-4416-20271436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A49D-5D90-4F14-8D37-C3CF4FE4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99E4-7841-F1E0-77E2-BD3C69D7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FD73-0BD3-191E-3A63-48617A36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4215-B59C-2050-26DA-28484F34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329E-2034-A4BB-71A5-12CEF39B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BEF6-87CE-A7F5-9F88-CB2FE62CC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EA20B-9167-448B-F4CD-EF4B6E49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A03DA-CA41-C81F-5948-92B0F847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4DDE9-2A92-3840-58ED-0C347D55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439A-26BE-12B3-1837-26BC81D8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1F60-5091-206A-27B7-CCBA867E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B17DC-093C-7483-A52B-E64C3405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4ADD-5291-FF8A-DB27-A958FEE30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BFC94-00DE-7A08-2298-37DE15599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4E343-2C99-0F8F-7027-DE787168D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1D8D7-F5D3-722C-9AA3-3B97736D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6D637-1EC0-42E5-D30B-FD04586B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37313-C73E-4B35-AF5F-00BBBF1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F731-C60B-9A79-2472-AD9B373C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C2CA9-A4E8-30DE-854B-F2B14868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96B1B-EF20-ED65-03AB-C2563F2D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C37FC-0FE7-6E8F-1E92-513F91A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80601-CD50-8C14-5FA7-3B7A3126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CDE53-2130-0F09-A392-F49162F3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DB26-E1B4-9CC1-144A-11F7F46B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2857-B182-342A-09AA-519C4A35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A8B0-7EDD-29FE-CA4F-A2A1FAE4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44FF3-195C-F373-5B2A-12365E9B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8B586-E029-DFD8-EAB3-26F2AE2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40F31-E7D5-516D-2349-0AC29C1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5CFA-7E33-E4C9-70E2-6B48E067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F8E7-45FF-DB3C-CBBB-970F8BC3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7A4C7-2372-4279-8483-29456FE5F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B90F7-28D5-B26C-BE9A-65DAEDA2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4E07-6992-1157-4454-42A43CC4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A110-372F-4C15-596A-C82E9A70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1D51F-9025-26CF-163D-3E46D4C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6DF40-4DC5-5E4A-738D-118F1924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A9D1-0BFA-113F-44E6-2FF623D6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CFE8-D7A2-DA04-80EB-D26A8E6E0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5937-66AC-4491-90F2-EE9A1FD2CE9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38EE2-68C8-910B-E9AE-A05BEC351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6876-E553-B3E8-CD36-157C96B1E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EFAC1-21F5-0D2A-DF04-702E16C38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234" y="5480811"/>
            <a:ext cx="490975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8971B-E3E9-0FCC-5CB1-40CEF1D82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3106" y="5633765"/>
            <a:ext cx="3651971" cy="873612"/>
          </a:xfrm>
        </p:spPr>
        <p:txBody>
          <a:bodyPr anchor="ctr">
            <a:normAutofit fontScale="85000" lnSpcReduction="20000"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Potomac Community Recreation Center</a:t>
            </a:r>
            <a:br>
              <a:rPr lang="en-US" sz="2000" dirty="0"/>
            </a:br>
            <a:r>
              <a:rPr lang="en-US" sz="2000" dirty="0">
                <a:solidFill>
                  <a:srgbClr val="FFFFFF"/>
                </a:solidFill>
              </a:rPr>
              <a:t>Thursday, November 16, 2023</a:t>
            </a:r>
            <a:br>
              <a:rPr lang="en-US" sz="2000" dirty="0"/>
            </a:br>
            <a:r>
              <a:rPr lang="en-US" sz="2000" dirty="0">
                <a:solidFill>
                  <a:srgbClr val="FFFFFF"/>
                </a:solidFill>
              </a:rPr>
              <a:t>6:00 p.m.</a:t>
            </a:r>
            <a:endParaRPr lang="en-US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3497D905-B4FE-7F51-0356-B56BA51C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767184"/>
            <a:ext cx="11327549" cy="37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786D4-8F69-A0C8-DA8E-20882597F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DC7960-772E-525A-CE21-85994592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EC4C1-B05A-3300-CBD2-0E65E1F5D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5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272C3-0108-F99A-94C0-0E55A03DB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9FCBB-2A69-C77F-9FA6-B1437D31B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4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19AE-3A47-04D4-740E-928D1AEF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5875"/>
            <a:ext cx="9144000" cy="1239234"/>
          </a:xfrm>
        </p:spPr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21A3-2C43-5E70-7588-0730D1DE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847"/>
            <a:ext cx="9144000" cy="2255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Mary Kate Crawford, Chair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Ricardo James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Doug </a:t>
            </a:r>
            <a:r>
              <a:rPr lang="en-US" sz="2800" dirty="0" err="1"/>
              <a:t>Schuessler</a:t>
            </a:r>
            <a:endParaRPr lang="en-US" sz="2800" dirty="0"/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Christopher </a:t>
            </a:r>
            <a:r>
              <a:rPr lang="en-US" sz="2800" dirty="0" err="1"/>
              <a:t>Wajda</a:t>
            </a:r>
            <a:endParaRPr lang="en-US" sz="2800" dirty="0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9E3C8EB6-8804-120A-1292-1B962176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97309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FE9D3-21EB-243E-1525-D81340733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4B53D-BA5F-BB14-D845-6CB5B2EBC09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1BDE7-D44A-FD66-E264-F6859697C22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8100C-8417-790B-A8B6-68F976315C7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0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10184-5232-49C3-6928-C0F717A15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12B9F-FA73-4AB9-A002-54E3AAF55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7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26F97-E351-7035-FD7C-4E679F3E3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763F-EAE2-20E5-D88B-4167B791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25"/>
            <a:ext cx="10515600" cy="5875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1" dirty="0">
                <a:cs typeface="Calibri"/>
              </a:rPr>
              <a:t>AGENDA</a:t>
            </a:r>
            <a:r>
              <a:rPr lang="en-US" sz="1800" dirty="0">
                <a:cs typeface="Calibri"/>
              </a:rPr>
              <a:t> 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dirty="0">
                <a:cs typeface="Calibri"/>
              </a:rPr>
              <a:t>   Sports Advisory Committee   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dirty="0">
                <a:cs typeface="Calibri"/>
              </a:rPr>
              <a:t>Potomac Community Recreation Center, 11315 Falls Road, Potomac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600" dirty="0">
                <a:cs typeface="Calibri"/>
              </a:rPr>
              <a:t>Thursday, November 16, 2023   </a:t>
            </a:r>
          </a:p>
          <a:p>
            <a:pPr>
              <a:buNone/>
            </a:pPr>
            <a:r>
              <a:rPr lang="en-US" sz="1800" dirty="0">
                <a:cs typeface="Calibri"/>
              </a:rPr>
              <a:t>6:00 p.m. Welcome and General Announcements - Tom Cove  </a:t>
            </a:r>
          </a:p>
          <a:p>
            <a:pPr>
              <a:buNone/>
            </a:pPr>
            <a:r>
              <a:rPr lang="en-US" sz="1800" dirty="0">
                <a:cs typeface="Calibri"/>
              </a:rPr>
              <a:t>6:05 p.m. Review and Approve Agenda   </a:t>
            </a:r>
          </a:p>
          <a:p>
            <a:pPr>
              <a:buNone/>
            </a:pPr>
            <a:r>
              <a:rPr lang="en-US" sz="1800" dirty="0">
                <a:cs typeface="Calibri"/>
              </a:rPr>
              <a:t>6:10 p.m. Review and Approve October Minutes  </a:t>
            </a:r>
          </a:p>
          <a:p>
            <a:pPr>
              <a:buNone/>
            </a:pPr>
            <a:r>
              <a:rPr lang="en-US" sz="1800">
                <a:cs typeface="Calibri"/>
              </a:rPr>
              <a:t>6:15 p.m. Montgomery County Recreation Presentation and Discussion</a:t>
            </a:r>
          </a:p>
          <a:p>
            <a:r>
              <a:rPr lang="en-US" sz="1800" dirty="0">
                <a:cs typeface="Calibri"/>
              </a:rPr>
              <a:t>Carmen Berrios Martinez, Manager, Communications and Public Outreach</a:t>
            </a:r>
          </a:p>
          <a:p>
            <a:pPr>
              <a:buNone/>
            </a:pPr>
            <a:r>
              <a:rPr lang="en-US" sz="1800" dirty="0">
                <a:cs typeface="Calibri"/>
              </a:rPr>
              <a:t>7:15 p.m. Reports from Ad Hoc Working Groups (Recognition, Facilities) </a:t>
            </a:r>
          </a:p>
          <a:p>
            <a:pPr>
              <a:buNone/>
            </a:pPr>
            <a:r>
              <a:rPr lang="en-US" sz="1800" dirty="0">
                <a:cs typeface="Calibri"/>
              </a:rPr>
              <a:t>7:50 p.m. New Business - Committee Discussion of Presentations and Working Group Deliverables for Next Meeting  </a:t>
            </a:r>
          </a:p>
          <a:p>
            <a:pPr>
              <a:buNone/>
            </a:pPr>
            <a:r>
              <a:rPr lang="en-US" sz="1800" dirty="0">
                <a:cs typeface="Calibri"/>
              </a:rPr>
              <a:t>7:55 p.m. Action Items  </a:t>
            </a:r>
          </a:p>
          <a:p>
            <a:pPr>
              <a:buFont typeface="Arial"/>
              <a:buChar char="•"/>
            </a:pPr>
            <a:r>
              <a:rPr lang="en-US" sz="1800" dirty="0">
                <a:cs typeface="Calibri"/>
              </a:rPr>
              <a:t>Next Meetings: December 14, January 18 </a:t>
            </a:r>
          </a:p>
          <a:p>
            <a:pPr>
              <a:buFont typeface="Arial"/>
              <a:buChar char="•"/>
            </a:pPr>
            <a:r>
              <a:rPr lang="en-US" sz="1800" dirty="0">
                <a:cs typeface="Calibri"/>
              </a:rPr>
              <a:t>2024 Meeting Dates</a:t>
            </a:r>
          </a:p>
          <a:p>
            <a:pPr>
              <a:buNone/>
            </a:pPr>
            <a:r>
              <a:rPr lang="en-US" sz="1800" dirty="0">
                <a:cs typeface="Calibri"/>
              </a:rPr>
              <a:t>8:00 p.m. Adjourn   </a:t>
            </a:r>
          </a:p>
          <a:p>
            <a:pPr>
              <a:buNone/>
            </a:pPr>
            <a:endParaRPr lang="en-US" sz="1100" dirty="0">
              <a:cs typeface="Calibri"/>
            </a:endParaRPr>
          </a:p>
          <a:p>
            <a:pPr marL="0" indent="0" algn="ctr">
              <a:buNone/>
            </a:pPr>
            <a:endParaRPr lang="en-US" sz="1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85D6A5E0-C0FD-4D0E-C938-B44EDB3C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97" y="4750053"/>
            <a:ext cx="4896798" cy="16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22FE4-FA05-E8DA-C27C-20FD602CD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A1C85C-AD89-1ECB-3FD4-D5E97F379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5D9BB4-497C-A00A-A0C9-E2E4E2C04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0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60708F-BF84-DEA3-D829-F5A96E300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3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15932-5434-715A-BEA1-DA0D695ED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2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7DEA61-55B7-7EC9-F6DF-A28F783FD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5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7931D-3AC7-CE37-2862-8B14B8783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CC48E-6A6A-3ED4-C63E-ABF77BE3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19AE-3A47-04D4-740E-928D1AEF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789" y="3234974"/>
            <a:ext cx="9144000" cy="1087120"/>
          </a:xfrm>
        </p:spPr>
        <p:txBody>
          <a:bodyPr/>
          <a:lstStyle/>
          <a:p>
            <a:r>
              <a:rPr lang="en-US" b="1" dirty="0"/>
              <a:t>Action Items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21A3-2C43-5E70-7588-0730D1DE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8573"/>
            <a:ext cx="9144000" cy="1157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Meeting Times</a:t>
            </a:r>
          </a:p>
          <a:p>
            <a:endParaRPr lang="en-US" sz="3600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9E3C8EB6-8804-120A-1292-1B962176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29" y="396783"/>
            <a:ext cx="7498080" cy="24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1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mpany name&#10;&#10;Description automatically generated">
            <a:extLst>
              <a:ext uri="{FF2B5EF4-FFF2-40B4-BE49-F238E27FC236}">
                <a16:creationId xmlns:a16="http://schemas.microsoft.com/office/drawing/2014/main" id="{EE1E5D8E-CC41-CAD0-0E0D-A877D4C7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16033"/>
            <a:ext cx="10905066" cy="3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8B5E9-12B5-6EE3-44F0-7B3351A0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71739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Carmen Berrios Martinez</a:t>
            </a:r>
            <a:endParaRPr lang="en-US" sz="5400" b="1" dirty="0">
              <a:cs typeface="Calibri Light"/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FC936-92B0-BB6A-30F6-224E64F12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Manager, Communications and Public Outreach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6BCF7-9AF0-882B-0927-80602D24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963" y="329183"/>
            <a:ext cx="3429969" cy="342996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A253EB-CCE5-B848-097C-F9980FB0A6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7575" r="22965" b="1132"/>
          <a:stretch/>
        </p:blipFill>
        <p:spPr>
          <a:xfrm>
            <a:off x="7965535" y="3596593"/>
            <a:ext cx="3792538" cy="30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83C68A-20A7-CA32-9682-136D4BEED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6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19AE-3A47-04D4-740E-928D1AEF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5875"/>
            <a:ext cx="9144000" cy="942901"/>
          </a:xfrm>
        </p:spPr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Ad Hoc Working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21A3-2C43-5E70-7588-0730D1DE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9764"/>
            <a:ext cx="9144000" cy="2710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Participation</a:t>
            </a:r>
            <a:endParaRPr lang="en-US" sz="3000">
              <a:cs typeface="Calibri" panose="020F0502020204030204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Programs</a:t>
            </a:r>
            <a:endParaRPr lang="en-US" sz="3000">
              <a:cs typeface="Calibri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Facilities</a:t>
            </a:r>
            <a:endParaRPr lang="en-US" sz="3000">
              <a:cs typeface="Calibri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Recognition</a:t>
            </a:r>
            <a:endParaRPr lang="en-US" sz="3000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9E3C8EB6-8804-120A-1292-1B962176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97309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19AE-3A47-04D4-740E-928D1AEF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5875"/>
            <a:ext cx="9144000" cy="1239234"/>
          </a:xfrm>
        </p:spPr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Recognition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21A3-2C43-5E70-7588-0730D1DEC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847"/>
            <a:ext cx="9144000" cy="2255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David </a:t>
            </a:r>
            <a:r>
              <a:rPr lang="en-US" sz="2800" dirty="0" err="1"/>
              <a:t>Schardt</a:t>
            </a:r>
            <a:r>
              <a:rPr lang="en-US" sz="2800" dirty="0"/>
              <a:t>, Chair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Princess Clemente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Ben </a:t>
            </a:r>
            <a:r>
              <a:rPr lang="en-US" sz="2800" dirty="0" err="1"/>
              <a:t>Corb</a:t>
            </a:r>
            <a:endParaRPr lang="en-US" sz="2800" dirty="0"/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Trish Heffelfinger</a:t>
            </a: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9E3C8EB6-8804-120A-1292-1B962176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97309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C7A9D5-0A22-C8FE-8B76-A8DBB9592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D6F7B-26D1-2DCE-DA77-72E807DAF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E2A0B-F0FA-B507-6BAA-41616941F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7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089ADFF3DE24495278AFAE642275F" ma:contentTypeVersion="14" ma:contentTypeDescription="Create a new document." ma:contentTypeScope="" ma:versionID="869dcbcf93c4823720ece17b485aaab1">
  <xsd:schema xmlns:xsd="http://www.w3.org/2001/XMLSchema" xmlns:xs="http://www.w3.org/2001/XMLSchema" xmlns:p="http://schemas.microsoft.com/office/2006/metadata/properties" xmlns:ns3="67643776-177d-4699-a034-a3faf5eb922a" xmlns:ns4="d8c8923b-3461-4e04-964c-24784cae936d" targetNamespace="http://schemas.microsoft.com/office/2006/metadata/properties" ma:root="true" ma:fieldsID="cb2a04467ffd429998521ece99623e9d" ns3:_="" ns4:_="">
    <xsd:import namespace="67643776-177d-4699-a034-a3faf5eb922a"/>
    <xsd:import namespace="d8c8923b-3461-4e04-964c-24784cae93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43776-177d-4699-a034-a3faf5eb92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8923b-3461-4e04-964c-24784cae9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643776-177d-4699-a034-a3faf5eb922a">
      <UserInfo>
        <DisplayName>Fasteau, Jason</DisplayName>
        <AccountId>13</AccountId>
        <AccountType/>
      </UserInfo>
    </SharedWithUsers>
    <_activity xmlns="d8c8923b-3461-4e04-964c-24784cae93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F7B3C0-937D-4D22-B405-5ACAE9AF2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43776-177d-4699-a034-a3faf5eb922a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72AADF-128B-4708-9993-0A71C8CD44E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7643776-177d-4699-a034-a3faf5eb922a"/>
    <ds:schemaRef ds:uri="http://schemas.microsoft.com/office/2006/documentManagement/types"/>
    <ds:schemaRef ds:uri="d8c8923b-3461-4e04-964c-24784cae936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05C8E0-DE3B-4956-81E2-CD9F773E6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195</Words>
  <Application>Microsoft Office PowerPoint</Application>
  <PresentationFormat>Widescreen</PresentationFormat>
  <Paragraphs>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Welcome!</vt:lpstr>
      <vt:lpstr>PowerPoint Presentation</vt:lpstr>
      <vt:lpstr>Carmen Berrios Martinez</vt:lpstr>
      <vt:lpstr>PowerPoint Presentation</vt:lpstr>
      <vt:lpstr>Ad Hoc Working Groups</vt:lpstr>
      <vt:lpstr>Recognition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Items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Jason</dc:creator>
  <cp:lastModifiedBy>Fasteau, Jason</cp:lastModifiedBy>
  <cp:revision>749</cp:revision>
  <dcterms:created xsi:type="dcterms:W3CDTF">2023-06-05T20:40:32Z</dcterms:created>
  <dcterms:modified xsi:type="dcterms:W3CDTF">2023-11-16T20:09:05Z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0x010100DD1089ADFF3DE24495278AFAE642275F</vt:lpwstr>
  </property>
  <property fmtid="{D5CDD505-2E9C-101B-9397-08002B2CF9AE}" pid="3" name="MediaServiceImageTags">
    <vt:lpwstr/>
  </property>
</Properties>
</file>