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83" r:id="rId7"/>
    <p:sldId id="335" r:id="rId8"/>
    <p:sldId id="319" r:id="rId9"/>
    <p:sldId id="340" r:id="rId10"/>
    <p:sldId id="257" r:id="rId11"/>
    <p:sldId id="258" r:id="rId12"/>
    <p:sldId id="259" r:id="rId13"/>
    <p:sldId id="330" r:id="rId14"/>
    <p:sldId id="331" r:id="rId15"/>
    <p:sldId id="332" r:id="rId16"/>
    <p:sldId id="333" r:id="rId17"/>
    <p:sldId id="334" r:id="rId18"/>
    <p:sldId id="261" r:id="rId19"/>
    <p:sldId id="262" r:id="rId20"/>
    <p:sldId id="263" r:id="rId21"/>
    <p:sldId id="264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teau, Jason" userId="18a2b6db-a535-48e0-8454-dd1dd4a2d29d" providerId="ADAL" clId="{A0EF724B-796D-494D-AF20-28BCF8C82594}"/>
    <pc:docChg chg="undo custSel addSld delSld modSld sldOrd">
      <pc:chgData name="Fasteau, Jason" userId="18a2b6db-a535-48e0-8454-dd1dd4a2d29d" providerId="ADAL" clId="{A0EF724B-796D-494D-AF20-28BCF8C82594}" dt="2025-02-20T22:23:45.749" v="517" actId="113"/>
      <pc:docMkLst>
        <pc:docMk/>
      </pc:docMkLst>
      <pc:sldChg chg="modSp mod">
        <pc:chgData name="Fasteau, Jason" userId="18a2b6db-a535-48e0-8454-dd1dd4a2d29d" providerId="ADAL" clId="{A0EF724B-796D-494D-AF20-28BCF8C82594}" dt="2025-02-20T16:14:06.856" v="473" actId="20577"/>
        <pc:sldMkLst>
          <pc:docMk/>
          <pc:sldMk cId="2379027962" sldId="256"/>
        </pc:sldMkLst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2458043775" sldId="257"/>
        </pc:sldMkLst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3208160032" sldId="258"/>
        </pc:sldMkLst>
      </pc:sldChg>
      <pc:sldChg chg="modSp add mod">
        <pc:chgData name="Fasteau, Jason" userId="18a2b6db-a535-48e0-8454-dd1dd4a2d29d" providerId="ADAL" clId="{A0EF724B-796D-494D-AF20-28BCF8C82594}" dt="2025-02-20T22:23:45.749" v="517" actId="113"/>
        <pc:sldMkLst>
          <pc:docMk/>
          <pc:sldMk cId="1010670919" sldId="259"/>
        </pc:sldMkLst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3652190042" sldId="260"/>
        </pc:sldMkLst>
      </pc:sldChg>
      <pc:sldChg chg="modSp mod">
        <pc:chgData name="Fasteau, Jason" userId="18a2b6db-a535-48e0-8454-dd1dd4a2d29d" providerId="ADAL" clId="{A0EF724B-796D-494D-AF20-28BCF8C82594}" dt="2025-02-20T15:37:01.530" v="192" actId="1076"/>
        <pc:sldMkLst>
          <pc:docMk/>
          <pc:sldMk cId="2972512769" sldId="283"/>
        </pc:sldMkLst>
      </pc:sldChg>
      <pc:sldChg chg="modSp mod">
        <pc:chgData name="Fasteau, Jason" userId="18a2b6db-a535-48e0-8454-dd1dd4a2d29d" providerId="ADAL" clId="{A0EF724B-796D-494D-AF20-28BCF8C82594}" dt="2025-02-20T15:58:46.415" v="352" actId="255"/>
        <pc:sldMkLst>
          <pc:docMk/>
          <pc:sldMk cId="3747127787" sldId="318"/>
        </pc:sldMkLst>
      </pc:sldChg>
      <pc:sldChg chg="modSp mod">
        <pc:chgData name="Fasteau, Jason" userId="18a2b6db-a535-48e0-8454-dd1dd4a2d29d" providerId="ADAL" clId="{A0EF724B-796D-494D-AF20-28BCF8C82594}" dt="2025-02-20T16:11:59.890" v="448" actId="255"/>
        <pc:sldMkLst>
          <pc:docMk/>
          <pc:sldMk cId="4124699061" sldId="319"/>
        </pc:sldMkLst>
      </pc:sldChg>
      <pc:sldChg chg="ord">
        <pc:chgData name="Fasteau, Jason" userId="18a2b6db-a535-48e0-8454-dd1dd4a2d29d" providerId="ADAL" clId="{A0EF724B-796D-494D-AF20-28BCF8C82594}" dt="2025-02-20T16:43:51.320" v="481"/>
        <pc:sldMkLst>
          <pc:docMk/>
          <pc:sldMk cId="3039578394" sldId="320"/>
        </pc:sldMkLst>
      </pc:sldChg>
      <pc:sldChg chg="modSp add del mod">
        <pc:chgData name="Fasteau, Jason" userId="18a2b6db-a535-48e0-8454-dd1dd4a2d29d" providerId="ADAL" clId="{A0EF724B-796D-494D-AF20-28BCF8C82594}" dt="2025-02-20T16:35:48.272" v="479" actId="47"/>
        <pc:sldMkLst>
          <pc:docMk/>
          <pc:sldMk cId="524156863" sldId="321"/>
        </pc:sldMkLst>
      </pc:sldChg>
      <pc:sldChg chg="del">
        <pc:chgData name="Fasteau, Jason" userId="18a2b6db-a535-48e0-8454-dd1dd4a2d29d" providerId="ADAL" clId="{A0EF724B-796D-494D-AF20-28BCF8C82594}" dt="2025-02-20T15:37:12.694" v="193" actId="47"/>
        <pc:sldMkLst>
          <pc:docMk/>
          <pc:sldMk cId="4008601834" sldId="321"/>
        </pc:sldMkLst>
      </pc:sldChg>
      <pc:sldChg chg="modSp new del mod">
        <pc:chgData name="Fasteau, Jason" userId="18a2b6db-a535-48e0-8454-dd1dd4a2d29d" providerId="ADAL" clId="{A0EF724B-796D-494D-AF20-28BCF8C82594}" dt="2025-02-20T15:40:26.892" v="277" actId="47"/>
        <pc:sldMkLst>
          <pc:docMk/>
          <pc:sldMk cId="1401021015" sldId="322"/>
        </pc:sldMkLst>
      </pc:sldChg>
      <pc:sldChg chg="new del ord">
        <pc:chgData name="Fasteau, Jason" userId="18a2b6db-a535-48e0-8454-dd1dd4a2d29d" providerId="ADAL" clId="{A0EF724B-796D-494D-AF20-28BCF8C82594}" dt="2025-02-20T16:35:42.996" v="478" actId="47"/>
        <pc:sldMkLst>
          <pc:docMk/>
          <pc:sldMk cId="3960670373" sldId="322"/>
        </pc:sldMkLst>
      </pc:sldChg>
      <pc:sldChg chg="add">
        <pc:chgData name="Fasteau, Jason" userId="18a2b6db-a535-48e0-8454-dd1dd4a2d29d" providerId="ADAL" clId="{A0EF724B-796D-494D-AF20-28BCF8C82594}" dt="2025-02-20T16:35:39.643" v="477"/>
        <pc:sldMkLst>
          <pc:docMk/>
          <pc:sldMk cId="0" sldId="323"/>
        </pc:sldMkLst>
      </pc:sldChg>
      <pc:sldChg chg="new del">
        <pc:chgData name="Fasteau, Jason" userId="18a2b6db-a535-48e0-8454-dd1dd4a2d29d" providerId="ADAL" clId="{A0EF724B-796D-494D-AF20-28BCF8C82594}" dt="2025-02-20T22:21:16.742" v="487" actId="47"/>
        <pc:sldMkLst>
          <pc:docMk/>
          <pc:sldMk cId="146687780" sldId="324"/>
        </pc:sldMkLst>
      </pc:sldChg>
      <pc:sldChg chg="add del">
        <pc:chgData name="Fasteau, Jason" userId="18a2b6db-a535-48e0-8454-dd1dd4a2d29d" providerId="ADAL" clId="{A0EF724B-796D-494D-AF20-28BCF8C82594}" dt="2025-02-20T22:21:22.271" v="490" actId="47"/>
        <pc:sldMkLst>
          <pc:docMk/>
          <pc:sldMk cId="3817216853" sldId="325"/>
        </pc:sldMkLst>
      </pc:sldChg>
      <pc:sldChg chg="add del">
        <pc:chgData name="Fasteau, Jason" userId="18a2b6db-a535-48e0-8454-dd1dd4a2d29d" providerId="ADAL" clId="{A0EF724B-796D-494D-AF20-28BCF8C82594}" dt="2025-02-20T22:21:21.487" v="489" actId="47"/>
        <pc:sldMkLst>
          <pc:docMk/>
          <pc:sldMk cId="3403445613" sldId="326"/>
        </pc:sldMkLst>
      </pc:sldChg>
      <pc:sldChg chg="add del">
        <pc:chgData name="Fasteau, Jason" userId="18a2b6db-a535-48e0-8454-dd1dd4a2d29d" providerId="ADAL" clId="{A0EF724B-796D-494D-AF20-28BCF8C82594}" dt="2025-02-20T22:21:20.768" v="488" actId="47"/>
        <pc:sldMkLst>
          <pc:docMk/>
          <pc:sldMk cId="849877310" sldId="327"/>
        </pc:sldMkLst>
      </pc:sldChg>
      <pc:sldChg chg="modSp add mod">
        <pc:chgData name="Fasteau, Jason" userId="18a2b6db-a535-48e0-8454-dd1dd4a2d29d" providerId="ADAL" clId="{A0EF724B-796D-494D-AF20-28BCF8C82594}" dt="2025-02-20T22:21:47.205" v="492" actId="255"/>
        <pc:sldMkLst>
          <pc:docMk/>
          <pc:sldMk cId="2431042346" sldId="328"/>
        </pc:sldMkLst>
      </pc:sldChg>
    </pc:docChg>
  </pc:docChgLst>
  <pc:docChgLst>
    <pc:chgData name="Fasteau, Jason" userId="18a2b6db-a535-48e0-8454-dd1dd4a2d29d" providerId="ADAL" clId="{E125DBF4-382F-4FB2-B55E-85C2D941EEF4}"/>
    <pc:docChg chg="undo custSel addSld delSld modSld sldOrd">
      <pc:chgData name="Fasteau, Jason" userId="18a2b6db-a535-48e0-8454-dd1dd4a2d29d" providerId="ADAL" clId="{E125DBF4-382F-4FB2-B55E-85C2D941EEF4}" dt="2025-03-20T18:38:57.648" v="493" actId="255"/>
      <pc:docMkLst>
        <pc:docMk/>
      </pc:docMkLst>
      <pc:sldChg chg="modSp mod">
        <pc:chgData name="Fasteau, Jason" userId="18a2b6db-a535-48e0-8454-dd1dd4a2d29d" providerId="ADAL" clId="{E125DBF4-382F-4FB2-B55E-85C2D941EEF4}" dt="2025-03-19T19:16:48.950" v="19" actId="20577"/>
        <pc:sldMkLst>
          <pc:docMk/>
          <pc:sldMk cId="2379027962" sldId="256"/>
        </pc:sldMkLst>
        <pc:spChg chg="mod">
          <ac:chgData name="Fasteau, Jason" userId="18a2b6db-a535-48e0-8454-dd1dd4a2d29d" providerId="ADAL" clId="{E125DBF4-382F-4FB2-B55E-85C2D941EEF4}" dt="2025-03-19T19:16:48.950" v="19" actId="20577"/>
          <ac:spMkLst>
            <pc:docMk/>
            <pc:sldMk cId="2379027962" sldId="256"/>
            <ac:spMk id="3" creationId="{0158971B-E3E9-0FCC-5CB1-40CEF1D8200D}"/>
          </ac:spMkLst>
        </pc:spChg>
      </pc:sldChg>
      <pc:sldChg chg="add">
        <pc:chgData name="Fasteau, Jason" userId="18a2b6db-a535-48e0-8454-dd1dd4a2d29d" providerId="ADAL" clId="{E125DBF4-382F-4FB2-B55E-85C2D941EEF4}" dt="2025-03-20T16:35:18.589" v="482"/>
        <pc:sldMkLst>
          <pc:docMk/>
          <pc:sldMk cId="0" sldId="257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2458043775" sldId="257"/>
        </pc:sldMkLst>
      </pc:sldChg>
      <pc:sldChg chg="add">
        <pc:chgData name="Fasteau, Jason" userId="18a2b6db-a535-48e0-8454-dd1dd4a2d29d" providerId="ADAL" clId="{E125DBF4-382F-4FB2-B55E-85C2D941EEF4}" dt="2025-03-20T16:35:18.589" v="482"/>
        <pc:sldMkLst>
          <pc:docMk/>
          <pc:sldMk cId="0" sldId="258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3208160032" sldId="258"/>
        </pc:sldMkLst>
      </pc:sldChg>
      <pc:sldChg chg="add">
        <pc:chgData name="Fasteau, Jason" userId="18a2b6db-a535-48e0-8454-dd1dd4a2d29d" providerId="ADAL" clId="{E125DBF4-382F-4FB2-B55E-85C2D941EEF4}" dt="2025-03-20T16:35:18.589" v="482"/>
        <pc:sldMkLst>
          <pc:docMk/>
          <pc:sldMk cId="0" sldId="259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1010670919" sldId="259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3652190042" sldId="260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1459388487" sldId="261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1494162909" sldId="262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526184877" sldId="263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2343992211" sldId="264"/>
        </pc:sldMkLst>
      </pc:sldChg>
      <pc:sldChg chg="modSp mod setBg">
        <pc:chgData name="Fasteau, Jason" userId="18a2b6db-a535-48e0-8454-dd1dd4a2d29d" providerId="ADAL" clId="{E125DBF4-382F-4FB2-B55E-85C2D941EEF4}" dt="2025-03-20T18:38:57.648" v="493" actId="255"/>
        <pc:sldMkLst>
          <pc:docMk/>
          <pc:sldMk cId="2972512769" sldId="283"/>
        </pc:sldMkLst>
        <pc:spChg chg="mod">
          <ac:chgData name="Fasteau, Jason" userId="18a2b6db-a535-48e0-8454-dd1dd4a2d29d" providerId="ADAL" clId="{E125DBF4-382F-4FB2-B55E-85C2D941EEF4}" dt="2025-03-20T18:38:57.648" v="493" actId="255"/>
          <ac:spMkLst>
            <pc:docMk/>
            <pc:sldMk cId="2972512769" sldId="283"/>
            <ac:spMk id="3" creationId="{0B26763F-EAE2-20E5-D88B-4167B791C0D4}"/>
          </ac:spMkLst>
        </pc:spChg>
        <pc:picChg chg="mod">
          <ac:chgData name="Fasteau, Jason" userId="18a2b6db-a535-48e0-8454-dd1dd4a2d29d" providerId="ADAL" clId="{E125DBF4-382F-4FB2-B55E-85C2D941EEF4}" dt="2025-03-20T13:07:09.250" v="408" actId="1076"/>
          <ac:picMkLst>
            <pc:docMk/>
            <pc:sldMk cId="2972512769" sldId="283"/>
            <ac:picMk id="5" creationId="{85D6A5E0-C0FD-4D0E-C938-B44EDB3C299D}"/>
          </ac:picMkLst>
        </pc:picChg>
      </pc:sldChg>
      <pc:sldChg chg="ord">
        <pc:chgData name="Fasteau, Jason" userId="18a2b6db-a535-48e0-8454-dd1dd4a2d29d" providerId="ADAL" clId="{E125DBF4-382F-4FB2-B55E-85C2D941EEF4}" dt="2025-03-19T19:17:01.966" v="22"/>
        <pc:sldMkLst>
          <pc:docMk/>
          <pc:sldMk cId="203980816" sldId="307"/>
        </pc:sldMkLst>
      </pc:sldChg>
      <pc:sldChg chg="del">
        <pc:chgData name="Fasteau, Jason" userId="18a2b6db-a535-48e0-8454-dd1dd4a2d29d" providerId="ADAL" clId="{E125DBF4-382F-4FB2-B55E-85C2D941EEF4}" dt="2025-03-19T19:16:34.239" v="4" actId="47"/>
        <pc:sldMkLst>
          <pc:docMk/>
          <pc:sldMk cId="3747127787" sldId="318"/>
        </pc:sldMkLst>
      </pc:sldChg>
      <pc:sldChg chg="modSp mod">
        <pc:chgData name="Fasteau, Jason" userId="18a2b6db-a535-48e0-8454-dd1dd4a2d29d" providerId="ADAL" clId="{E125DBF4-382F-4FB2-B55E-85C2D941EEF4}" dt="2025-03-19T19:28:44.158" v="47" actId="20577"/>
        <pc:sldMkLst>
          <pc:docMk/>
          <pc:sldMk cId="4124699061" sldId="319"/>
        </pc:sldMkLst>
        <pc:spChg chg="mod">
          <ac:chgData name="Fasteau, Jason" userId="18a2b6db-a535-48e0-8454-dd1dd4a2d29d" providerId="ADAL" clId="{E125DBF4-382F-4FB2-B55E-85C2D941EEF4}" dt="2025-03-19T19:28:44.158" v="47" actId="20577"/>
          <ac:spMkLst>
            <pc:docMk/>
            <pc:sldMk cId="4124699061" sldId="319"/>
            <ac:spMk id="5" creationId="{B7C3FEE7-A062-05F5-8A60-3DC3C7BB2EE0}"/>
          </ac:spMkLst>
        </pc:spChg>
      </pc:sldChg>
      <pc:sldChg chg="del">
        <pc:chgData name="Fasteau, Jason" userId="18a2b6db-a535-48e0-8454-dd1dd4a2d29d" providerId="ADAL" clId="{E125DBF4-382F-4FB2-B55E-85C2D941EEF4}" dt="2025-03-19T19:16:56.016" v="20" actId="47"/>
        <pc:sldMkLst>
          <pc:docMk/>
          <pc:sldMk cId="3039578394" sldId="320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0" sldId="323"/>
        </pc:sldMkLst>
      </pc:sldChg>
      <pc:sldChg chg="del">
        <pc:chgData name="Fasteau, Jason" userId="18a2b6db-a535-48e0-8454-dd1dd4a2d29d" providerId="ADAL" clId="{E125DBF4-382F-4FB2-B55E-85C2D941EEF4}" dt="2025-03-19T19:16:13.748" v="3" actId="47"/>
        <pc:sldMkLst>
          <pc:docMk/>
          <pc:sldMk cId="2431042346" sldId="328"/>
        </pc:sldMkLst>
      </pc:sldChg>
      <pc:sldChg chg="new del">
        <pc:chgData name="Fasteau, Jason" userId="18a2b6db-a535-48e0-8454-dd1dd4a2d29d" providerId="ADAL" clId="{E125DBF4-382F-4FB2-B55E-85C2D941EEF4}" dt="2025-03-19T19:16:00.132" v="2" actId="47"/>
        <pc:sldMkLst>
          <pc:docMk/>
          <pc:sldMk cId="2371839322" sldId="329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2145652857" sldId="330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614163865" sldId="331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3984226570" sldId="332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3512502863" sldId="333"/>
        </pc:sldMkLst>
      </pc:sldChg>
      <pc:sldChg chg="add">
        <pc:chgData name="Fasteau, Jason" userId="18a2b6db-a535-48e0-8454-dd1dd4a2d29d" providerId="ADAL" clId="{E125DBF4-382F-4FB2-B55E-85C2D941EEF4}" dt="2025-03-19T19:15:55.948" v="1"/>
        <pc:sldMkLst>
          <pc:docMk/>
          <pc:sldMk cId="4248843528" sldId="334"/>
        </pc:sldMkLst>
      </pc:sldChg>
      <pc:sldChg chg="addSp delSp modSp new mod setBg">
        <pc:chgData name="Fasteau, Jason" userId="18a2b6db-a535-48e0-8454-dd1dd4a2d29d" providerId="ADAL" clId="{E125DBF4-382F-4FB2-B55E-85C2D941EEF4}" dt="2025-03-19T19:51:49.424" v="198" actId="113"/>
        <pc:sldMkLst>
          <pc:docMk/>
          <pc:sldMk cId="1260285923" sldId="335"/>
        </pc:sldMkLst>
        <pc:spChg chg="mod">
          <ac:chgData name="Fasteau, Jason" userId="18a2b6db-a535-48e0-8454-dd1dd4a2d29d" providerId="ADAL" clId="{E125DBF4-382F-4FB2-B55E-85C2D941EEF4}" dt="2025-03-19T19:51:49.424" v="198" actId="113"/>
          <ac:spMkLst>
            <pc:docMk/>
            <pc:sldMk cId="1260285923" sldId="335"/>
            <ac:spMk id="2" creationId="{CB078628-C885-7288-BD8D-30FE8EA557AD}"/>
          </ac:spMkLst>
        </pc:spChg>
        <pc:picChg chg="add mod">
          <ac:chgData name="Fasteau, Jason" userId="18a2b6db-a535-48e0-8454-dd1dd4a2d29d" providerId="ADAL" clId="{E125DBF4-382F-4FB2-B55E-85C2D941EEF4}" dt="2025-03-19T19:36:00.454" v="176" actId="1076"/>
          <ac:picMkLst>
            <pc:docMk/>
            <pc:sldMk cId="1260285923" sldId="335"/>
            <ac:picMk id="4" creationId="{87424FF5-A813-776C-2069-A97D83D82DE5}"/>
          </ac:picMkLst>
        </pc:picChg>
        <pc:picChg chg="add mod">
          <ac:chgData name="Fasteau, Jason" userId="18a2b6db-a535-48e0-8454-dd1dd4a2d29d" providerId="ADAL" clId="{E125DBF4-382F-4FB2-B55E-85C2D941EEF4}" dt="2025-03-19T19:35:56.894" v="175" actId="14100"/>
          <ac:picMkLst>
            <pc:docMk/>
            <pc:sldMk cId="1260285923" sldId="335"/>
            <ac:picMk id="6" creationId="{A906E72F-9B67-9A8F-FE62-77D11F9C855E}"/>
          </ac:picMkLst>
        </pc:picChg>
      </pc:sldChg>
      <pc:sldChg chg="new del">
        <pc:chgData name="Fasteau, Jason" userId="18a2b6db-a535-48e0-8454-dd1dd4a2d29d" providerId="ADAL" clId="{E125DBF4-382F-4FB2-B55E-85C2D941EEF4}" dt="2025-03-19T19:28:57.447" v="49" actId="47"/>
        <pc:sldMkLst>
          <pc:docMk/>
          <pc:sldMk cId="2546272429" sldId="335"/>
        </pc:sldMkLst>
      </pc:sldChg>
      <pc:sldChg chg="new del">
        <pc:chgData name="Fasteau, Jason" userId="18a2b6db-a535-48e0-8454-dd1dd4a2d29d" providerId="ADAL" clId="{E125DBF4-382F-4FB2-B55E-85C2D941EEF4}" dt="2025-03-20T16:35:23.235" v="483" actId="47"/>
        <pc:sldMkLst>
          <pc:docMk/>
          <pc:sldMk cId="3332228302" sldId="336"/>
        </pc:sldMkLst>
      </pc:sldChg>
      <pc:sldChg chg="new del">
        <pc:chgData name="Fasteau, Jason" userId="18a2b6db-a535-48e0-8454-dd1dd4a2d29d" providerId="ADAL" clId="{E125DBF4-382F-4FB2-B55E-85C2D941EEF4}" dt="2025-03-20T16:35:28.145" v="486" actId="47"/>
        <pc:sldMkLst>
          <pc:docMk/>
          <pc:sldMk cId="739420391" sldId="337"/>
        </pc:sldMkLst>
      </pc:sldChg>
      <pc:sldChg chg="new del">
        <pc:chgData name="Fasteau, Jason" userId="18a2b6db-a535-48e0-8454-dd1dd4a2d29d" providerId="ADAL" clId="{E125DBF4-382F-4FB2-B55E-85C2D941EEF4}" dt="2025-03-20T16:35:26.881" v="485" actId="47"/>
        <pc:sldMkLst>
          <pc:docMk/>
          <pc:sldMk cId="904175157" sldId="338"/>
        </pc:sldMkLst>
      </pc:sldChg>
      <pc:sldChg chg="new del">
        <pc:chgData name="Fasteau, Jason" userId="18a2b6db-a535-48e0-8454-dd1dd4a2d29d" providerId="ADAL" clId="{E125DBF4-382F-4FB2-B55E-85C2D941EEF4}" dt="2025-03-20T16:35:24.406" v="484" actId="47"/>
        <pc:sldMkLst>
          <pc:docMk/>
          <pc:sldMk cId="66190992" sldId="339"/>
        </pc:sldMkLst>
      </pc:sldChg>
      <pc:sldChg chg="add">
        <pc:chgData name="Fasteau, Jason" userId="18a2b6db-a535-48e0-8454-dd1dd4a2d29d" providerId="ADAL" clId="{E125DBF4-382F-4FB2-B55E-85C2D941EEF4}" dt="2025-03-20T16:35:18.589" v="482"/>
        <pc:sldMkLst>
          <pc:docMk/>
          <pc:sldMk cId="0" sldId="340"/>
        </pc:sldMkLst>
      </pc:sldChg>
    </pc:docChg>
  </pc:docChgLst>
  <pc:docChgLst>
    <pc:chgData name="Fasteau, Jason" userId="18a2b6db-a535-48e0-8454-dd1dd4a2d29d" providerId="ADAL" clId="{C58ABE46-0325-473B-AFCC-8D607757F026}"/>
    <pc:docChg chg="modSld">
      <pc:chgData name="Fasteau, Jason" userId="18a2b6db-a535-48e0-8454-dd1dd4a2d29d" providerId="ADAL" clId="{C58ABE46-0325-473B-AFCC-8D607757F026}" dt="2025-06-02T15:51:31.158" v="15" actId="20577"/>
      <pc:docMkLst>
        <pc:docMk/>
      </pc:docMkLst>
      <pc:sldChg chg="modSp mod">
        <pc:chgData name="Fasteau, Jason" userId="18a2b6db-a535-48e0-8454-dd1dd4a2d29d" providerId="ADAL" clId="{C58ABE46-0325-473B-AFCC-8D607757F026}" dt="2025-06-02T15:51:31.158" v="15" actId="20577"/>
        <pc:sldMkLst>
          <pc:docMk/>
          <pc:sldMk cId="2379027962" sldId="256"/>
        </pc:sldMkLst>
        <pc:spChg chg="mod">
          <ac:chgData name="Fasteau, Jason" userId="18a2b6db-a535-48e0-8454-dd1dd4a2d29d" providerId="ADAL" clId="{C58ABE46-0325-473B-AFCC-8D607757F026}" dt="2025-06-02T15:51:31.158" v="15" actId="20577"/>
          <ac:spMkLst>
            <pc:docMk/>
            <pc:sldMk cId="2379027962" sldId="256"/>
            <ac:spMk id="3" creationId="{0158971B-E3E9-0FCC-5CB1-40CEF1D8200D}"/>
          </ac:spMkLst>
        </pc:spChg>
      </pc:sldChg>
    </pc:docChg>
  </pc:docChgLst>
  <pc:docChgLst>
    <pc:chgData name="Fasteau, Jason" userId="18a2b6db-a535-48e0-8454-dd1dd4a2d29d" providerId="ADAL" clId="{0B8848AB-FC08-4941-AA2E-8B3BC55423F3}"/>
    <pc:docChg chg="custSel modSld">
      <pc:chgData name="Fasteau, Jason" userId="18a2b6db-a535-48e0-8454-dd1dd4a2d29d" providerId="ADAL" clId="{0B8848AB-FC08-4941-AA2E-8B3BC55423F3}" dt="2025-04-17T15:02:45.643" v="65" actId="20577"/>
      <pc:docMkLst>
        <pc:docMk/>
      </pc:docMkLst>
      <pc:sldChg chg="modSp mod">
        <pc:chgData name="Fasteau, Jason" userId="18a2b6db-a535-48e0-8454-dd1dd4a2d29d" providerId="ADAL" clId="{0B8848AB-FC08-4941-AA2E-8B3BC55423F3}" dt="2025-04-17T15:02:45.643" v="65" actId="20577"/>
        <pc:sldMkLst>
          <pc:docMk/>
          <pc:sldMk cId="2379027962" sldId="256"/>
        </pc:sldMkLst>
        <pc:spChg chg="mod">
          <ac:chgData name="Fasteau, Jason" userId="18a2b6db-a535-48e0-8454-dd1dd4a2d29d" providerId="ADAL" clId="{0B8848AB-FC08-4941-AA2E-8B3BC55423F3}" dt="2025-04-17T15:02:45.643" v="65" actId="20577"/>
          <ac:spMkLst>
            <pc:docMk/>
            <pc:sldMk cId="2379027962" sldId="256"/>
            <ac:spMk id="3" creationId="{0158971B-E3E9-0FCC-5CB1-40CEF1D8200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Softball/Cross Country</a:t>
            </a:r>
          </a:p>
        </c:rich>
      </c:tx>
      <c:layout>
        <c:manualLayout>
          <c:xMode val="edge"/>
          <c:yMode val="edge"/>
          <c:x val="0.31234597287325239"/>
          <c:y val="2.596559824022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7695071500057116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486</c:v>
                </c:pt>
                <c:pt idx="1">
                  <c:v>535</c:v>
                </c:pt>
                <c:pt idx="2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C-4D0E-9847-E0ED88C86B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521</c:v>
                </c:pt>
                <c:pt idx="1">
                  <c:v>528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C-4D0E-9847-E0ED88C86B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 Boys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601</c:v>
                </c:pt>
                <c:pt idx="2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C-4D0E-9847-E0ED88C86B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 Girls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564</c:v>
                </c:pt>
                <c:pt idx="2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C-4D0E-9847-E0ED88C86B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Program Totals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1007</c:v>
                </c:pt>
                <c:pt idx="1">
                  <c:v>2228</c:v>
                </c:pt>
                <c:pt idx="2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9C-4D0E-9847-E0ED88C86B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92089471"/>
        <c:axId val="1297563871"/>
      </c:barChart>
      <c:catAx>
        <c:axId val="129208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563871"/>
        <c:crosses val="autoZero"/>
        <c:auto val="1"/>
        <c:lblAlgn val="ctr"/>
        <c:lblOffset val="100"/>
        <c:noMultiLvlLbl val="0"/>
      </c:catAx>
      <c:valAx>
        <c:axId val="1297563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08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559834911940355E-2"/>
          <c:y val="0.20320761108422283"/>
          <c:w val="0.9361551409334703"/>
          <c:h val="0.7130075852530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508</c:v>
                </c:pt>
                <c:pt idx="1">
                  <c:v>551</c:v>
                </c:pt>
                <c:pt idx="2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7-437B-81B3-01539CC0BB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488</c:v>
                </c:pt>
                <c:pt idx="1">
                  <c:v>523</c:v>
                </c:pt>
                <c:pt idx="2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7-437B-81B3-01539CC0BB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Total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996</c:v>
                </c:pt>
                <c:pt idx="1">
                  <c:v>1074</c:v>
                </c:pt>
                <c:pt idx="2">
                  <c:v>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7-437B-81B3-01539CC0BB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98280847"/>
        <c:axId val="1382763855"/>
      </c:barChart>
      <c:catAx>
        <c:axId val="139828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2763855"/>
        <c:crosses val="autoZero"/>
        <c:auto val="1"/>
        <c:lblAlgn val="ctr"/>
        <c:lblOffset val="100"/>
        <c:noMultiLvlLbl val="0"/>
      </c:catAx>
      <c:valAx>
        <c:axId val="138276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280847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</a:p>
        </c:rich>
      </c:tx>
      <c:layout>
        <c:manualLayout>
          <c:xMode val="edge"/>
          <c:yMode val="edge"/>
          <c:x val="0.466256038647343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666</c:v>
                </c:pt>
                <c:pt idx="1">
                  <c:v>791</c:v>
                </c:pt>
                <c:pt idx="2">
                  <c:v>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E-47B0-81FD-4BD0B7179B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689</c:v>
                </c:pt>
                <c:pt idx="1">
                  <c:v>753</c:v>
                </c:pt>
                <c:pt idx="2">
                  <c:v>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E-47B0-81FD-4BD0B7179B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Totals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1355</c:v>
                </c:pt>
                <c:pt idx="1">
                  <c:v>1544</c:v>
                </c:pt>
                <c:pt idx="2">
                  <c:v>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DE-47B0-81FD-4BD0B7179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axId val="1204737871"/>
        <c:axId val="1382758447"/>
      </c:barChart>
      <c:catAx>
        <c:axId val="120473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758447"/>
        <c:crosses val="autoZero"/>
        <c:auto val="1"/>
        <c:lblAlgn val="ctr"/>
        <c:lblOffset val="100"/>
        <c:noMultiLvlLbl val="0"/>
      </c:catAx>
      <c:valAx>
        <c:axId val="1382758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7378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015148921602192"/>
          <c:y val="0.11760681427184007"/>
          <c:w val="0.22182262543269049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9221-E1C0-44C0-AAA7-150061CC5E05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4C68-7E34-4110-8F86-CFC08496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2bf0b02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422bf0b02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22bf0b02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422bf0b02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22bf0b02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422bf0b02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F1A6-74FD-BDAE-07F1-A5D041343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858C-64F5-B09F-8C17-C53DE2C0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C709-D3C8-C96B-90BF-9A58AD36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53CE-3F2B-A7FE-AFF0-0574120D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8E32-F3E3-ED3D-B6AA-327F3C4A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A43-A099-50C1-6E6E-23C8627B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9053-7284-460E-C5C7-89A0A105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0570-1C56-730F-5235-69AF3AF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700C-ECF7-F2DB-EA91-952243EA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6B2B-F5AC-CA74-C223-0F6AACBE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BE00-AF00-56C8-FDEE-3E1861D8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8EC78-258F-7A7E-403D-D8543912F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AA7D-7B91-96B9-A9A8-DD74C75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C5CB-9EFA-1141-B9B1-E2F7CBD2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2677-5077-AB2D-BA11-D9AD474A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99A6-4C7B-438E-9A22-C68AE5C82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A09C3-8456-4BA3-B5A6-92127E12E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1F88-5414-4D86-93EA-0A508BA2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6F1C-B56E-43FD-B3BA-42A2396D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16FA2-F835-4DC4-899A-91A2E058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59DF-4ACF-4775-AA54-C340D4EC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11B4-7A33-4874-AB54-5C2C2994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ADA5-0A3B-4569-ADBC-6A54D7A0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2539-2406-4E9A-927E-4662C0A0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8C426-111E-46C5-B9A8-F770BF79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495D-E6CC-4720-8461-BF78AA93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3B858-8748-40C0-B1BB-AD1C670F5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4EA2-2986-4505-B3E1-19D768D5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8D20E-3832-4D41-BAB6-1BFF40CE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C9F12-4D87-43C0-9FCE-68E4364B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7F10-D896-483C-B9A3-6F69A6CE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63D2-4B95-46E8-85F6-1136E506F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2CE7A-B374-4B91-B308-4030BC408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DE651-D149-4881-AB39-A882349E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91F7-2161-44D2-8784-F5EE412E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AE13-1AF2-45D3-B55D-26AB2A5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FBF7-8DC0-43DB-BCF4-9715C648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FFFBA-76BE-4AF7-B219-24E2E184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89586-D763-44C9-943B-E899E9BF4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407FC-459A-4B01-84A3-7D4AC1D18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7445F-2C4E-4CE1-925B-1C15117E5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E283-62E2-435C-9DAD-CC139E3A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4F6B1-9481-47A5-85BF-4F245A00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9258C-CAFB-4C46-96B1-333AE5DD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258E-0FC0-47F5-A613-476F2606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B3949-64B5-428E-9298-13A05CC2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89680-153E-4450-9BF0-3734D5F4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6E0CC-E5F4-4141-BE87-B3B9AC6A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6ED40-9CB2-40D3-BAAD-56A65A64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D7C68-EE15-46A6-BDB7-90CD0FD8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5FA84-2CAE-420F-917B-478D94E9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6D95-7945-4DE2-BD83-7B4FCCB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A9A9-0E20-4A07-8E85-A35C014C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1D114-1AD9-497C-8954-982FF3D4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6F013-C60C-4330-BF41-102D5B2E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280C8-0EE2-4B6B-9BA8-1D40A2F9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107FF-2B27-47F0-8A2E-5CE55A91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E445-1BC3-CA9A-6BF8-9B8FAC51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C74E-9DDA-E912-A876-A2FBB6DB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56EE-898C-04CF-8A75-14CAA1E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3F19-6A57-53BC-8837-8346F552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C157-B436-BF20-5E9C-27A91C82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232F-834F-48A1-AC56-328D59B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35324-7E09-4004-96D1-84A584017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5F607-C0E3-48FC-9EAE-B28CC9D0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2F721-0E91-4BAB-972C-D19BD531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1D666-2D1C-4246-913D-D1F0D69A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1B6B6-36C1-44A9-86F7-7D230503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7D6C-EAEE-4FAA-9CD5-E95A8218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EF6A7-C10B-4F03-92B1-005E4DE6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90DE-719A-4784-A4F8-E3FADBE9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FB12-F7D5-4965-A9F7-AE4BF248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7E42-8120-4295-8265-065EF11C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C43A0-B044-43A9-82B4-ECFABF33B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9A356-D0B6-48FA-93A0-F7E3E12BE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6AF0-10C8-4F96-BCE2-DC650E54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BBAE9-B671-44C3-8EAB-CCF1DE46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897-648D-4FFC-B7D5-259DA004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BC17-A23E-98A1-4416-20271436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A49D-5D90-4F14-8D37-C3CF4FE4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99E4-7841-F1E0-77E2-BD3C69D7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D73-0BD3-191E-3A63-48617A36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4215-B59C-2050-26DA-28484F34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329E-2034-A4BB-71A5-12CEF39B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EF6-87CE-A7F5-9F88-CB2FE62C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A20B-9167-448B-F4CD-EF4B6E49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A03DA-CA41-C81F-5948-92B0F84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DDE9-2A92-3840-58ED-0C347D5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439A-26BE-12B3-1837-26BC81D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F60-5091-206A-27B7-CCBA867E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17DC-093C-7483-A52B-E64C3405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4ADD-5291-FF8A-DB27-A958FEE3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BFC94-00DE-7A08-2298-37DE15599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4E343-2C99-0F8F-7027-DE787168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1D8D7-F5D3-722C-9AA3-3B97736D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6D637-1EC0-42E5-D30B-FD04586B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37313-C73E-4B35-AF5F-00BBBF1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731-C60B-9A79-2472-AD9B373C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2CA9-A4E8-30DE-854B-F2B14868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96B1B-EF20-ED65-03AB-C2563F2D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37FC-0FE7-6E8F-1E92-513F91A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80601-CD50-8C14-5FA7-3B7A3126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CDE53-2130-0F09-A392-F49162F3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DB26-E1B4-9CC1-144A-11F7F46B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2857-B182-342A-09AA-519C4A35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A8B0-7EDD-29FE-CA4F-A2A1FAE4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44FF3-195C-F373-5B2A-12365E9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8B586-E029-DFD8-EAB3-26F2AE2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0F31-E7D5-516D-2349-0AC29C1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5CFA-7E33-E4C9-70E2-6B48E06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F8E7-45FF-DB3C-CBBB-970F8BC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A4C7-2372-4279-8483-29456FE5F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90F7-28D5-B26C-BE9A-65DAEDA2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4E07-6992-1157-4454-42A43CC4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A110-372F-4C15-596A-C82E9A70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1D51F-9025-26CF-163D-3E46D4C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6DF40-4DC5-5E4A-738D-118F1924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A9D1-0BFA-113F-44E6-2FF623D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CFE8-D7A2-DA04-80EB-D26A8E6E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5937-66AC-4491-90F2-EE9A1FD2CE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8EE2-68C8-910B-E9AE-A05BEC351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876-E553-B3E8-CD36-157C96B1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C4622-CFB7-4931-BCEE-3F98844F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4A2C8-E5D1-4AA0-9345-9902BE408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76690-1818-4C2D-9BAA-CC76E04B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BC8D-6E1B-4915-9B00-721F98DFF2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D007-EA6F-49C0-BE7C-3CCDD1A0C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ABEA-4FF2-4B6B-AD33-422F82549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526A-17F3-4465-9FEC-F014D4A8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photos/queen_of_subtle/478590278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freepngimg.com/png/7389-yellow-light-bulb-png-imag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EFAC1-21F5-0D2A-DF04-702E16C3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234" y="5480811"/>
            <a:ext cx="490975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971B-E3E9-0FCC-5CB1-40CEF1D8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106" y="5633765"/>
            <a:ext cx="3651971" cy="113956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Nancy H. </a:t>
            </a:r>
            <a:r>
              <a:rPr lang="en-US" sz="2000" dirty="0" err="1">
                <a:solidFill>
                  <a:srgbClr val="FFFFFF"/>
                </a:solidFill>
              </a:rPr>
              <a:t>Dacek</a:t>
            </a:r>
            <a:r>
              <a:rPr lang="en-US" sz="2000" dirty="0">
                <a:solidFill>
                  <a:srgbClr val="FFFFFF"/>
                </a:solidFill>
              </a:rPr>
              <a:t> N. Potomac Community Recreation Center</a:t>
            </a:r>
            <a:br>
              <a:rPr lang="en-US" sz="2000" dirty="0"/>
            </a:br>
            <a:r>
              <a:rPr lang="en-US" sz="2000">
                <a:solidFill>
                  <a:srgbClr val="FFFFFF"/>
                </a:solidFill>
              </a:rPr>
              <a:t>Thursday, March 20, </a:t>
            </a:r>
            <a:r>
              <a:rPr lang="en-US" sz="2000" dirty="0">
                <a:solidFill>
                  <a:srgbClr val="FFFFFF"/>
                </a:solidFill>
              </a:rPr>
              <a:t>2025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6:00 p.m.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3497D905-B4FE-7F51-0356-B56BA51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767184"/>
            <a:ext cx="11327549" cy="37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C478-A396-4C61-8916-554601AF61A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Middle School Athletics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EF82-C060-4F8C-AFBD-2ABE31F2BA7C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Years (1975 – 76)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tiered approach: Intramural, Extramural &amp; Interscholastic 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Constraints (1992)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Reinstatement of Program (1997)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154C-8715-41E2-B891-D553C88C761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School 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6001-BD46-4241-9067-14E124C0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101"/>
            <a:ext cx="10515600" cy="43513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r>
              <a:rPr lang="en-US" dirty="0"/>
              <a:t>Student participation that supported a middle school philosophy.</a:t>
            </a:r>
          </a:p>
          <a:p>
            <a:r>
              <a:rPr lang="en-US" dirty="0"/>
              <a:t>Competition be controlled and program structure be age and developmentally appropriate.  </a:t>
            </a:r>
          </a:p>
          <a:p>
            <a:r>
              <a:rPr lang="en-US" dirty="0"/>
              <a:t>Offer sports that could be supported from an operational perspective – officials, coaches, facilities, etc.  </a:t>
            </a:r>
          </a:p>
          <a:p>
            <a:r>
              <a:rPr lang="en-US" dirty="0"/>
              <a:t>Introduce R.A.I.S.E. core values which would be carried into the high school athletics.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D96E-8870-4D26-B180-47706F6E9D2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School Sport Offerings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E95D-278F-48C6-A39C-F0D280337D63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Slow pitch Softball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Cross Country (2005)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Basketball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</a:p>
        </p:txBody>
      </p:sp>
    </p:spTree>
    <p:extLst>
      <p:ext uri="{BB962C8B-B14F-4D97-AF65-F5344CB8AC3E}">
        <p14:creationId xmlns:p14="http://schemas.microsoft.com/office/powerpoint/2010/main" val="35125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4932-329E-4A1E-960B-75603C8BB6F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Grade Level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A17C-92A5-412D-B82E-2186A4F1CDF0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Sixth Graders – Intramural Program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Introduction to team sports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- All games are played at local schools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- No officials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Seventh and Eighth Graders – Interscholastic Athletics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Coaches &amp; Officials operate under NFHS Guidelines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- Practices and contests are restricted to three days a week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- Private transportation is used for away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5340-F477-4A2D-9FD9-72F9FD5ECF6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School Participation Numbers &amp; Diversity (2003, 2013,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73A4-8C43-4616-BA00-E3BC4D348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11A319-822E-4977-83D2-923898928FF9}"/>
              </a:ext>
            </a:extLst>
          </p:cNvPr>
          <p:cNvGraphicFramePr/>
          <p:nvPr/>
        </p:nvGraphicFramePr>
        <p:xfrm>
          <a:off x="838199" y="1690687"/>
          <a:ext cx="10515599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3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B990-6A3B-4F13-A9E1-3834C76AFFA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School Participation Numbers &amp; Diversity (2003, 2013, 2023)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5FEC1C-973C-4E79-9706-5A32F4B949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16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5EEC-83F1-40B4-BF4E-11F53FC19E9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School Participation Numbers &amp; Diversity (2003, 2013, 2023)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4CF0AF-BAD6-4876-B5D6-3FA6918CE0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18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8C73-D2BC-40E5-9E31-DE490249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GLOWS &amp;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60FE-B738-4034-BCC1-6405C48DB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GLOWS: </a:t>
            </a:r>
          </a:p>
          <a:p>
            <a:pPr lvl="1"/>
            <a:r>
              <a:rPr lang="en-US" dirty="0"/>
              <a:t>Increase in preparedness for registration, physicals and coach expectations</a:t>
            </a:r>
          </a:p>
          <a:p>
            <a:pPr lvl="1"/>
            <a:r>
              <a:rPr lang="en-US" dirty="0"/>
              <a:t>Time Management Skills and interpersonal relationships with teachers &amp; officials - communication</a:t>
            </a:r>
          </a:p>
          <a:p>
            <a:pPr lvl="1"/>
            <a:r>
              <a:rPr lang="en-US" dirty="0"/>
              <a:t>Social, mental and physical well-being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GROWS:</a:t>
            </a:r>
          </a:p>
          <a:p>
            <a:pPr lvl="1"/>
            <a:r>
              <a:rPr lang="en-US" dirty="0"/>
              <a:t>Sports offerings that match the interest of student-athletes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Facility Constraints/Budget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26EE6-E59B-40A4-B92A-B319075ED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3625" y="1448918"/>
            <a:ext cx="695325" cy="821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4005E-3B35-4E52-9497-E74C08133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02805" y="3970867"/>
            <a:ext cx="695325" cy="7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ny name&#10;&#10;Description automatically generated">
            <a:extLst>
              <a:ext uri="{FF2B5EF4-FFF2-40B4-BE49-F238E27FC236}">
                <a16:creationId xmlns:a16="http://schemas.microsoft.com/office/drawing/2014/main" id="{EE1E5D8E-CC41-CAD0-0E0D-A877D4C7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763F-EAE2-20E5-D88B-4167B791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95250"/>
            <a:ext cx="10267950" cy="6638007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4500" b="1" dirty="0"/>
              <a:t>AGENDA</a:t>
            </a:r>
          </a:p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4500" dirty="0"/>
              <a:t>Wheaton Community Recreation Center • Thursday, March 20, 2025 </a:t>
            </a:r>
          </a:p>
          <a:p>
            <a:pPr marL="233363" indent="0">
              <a:lnSpc>
                <a:spcPct val="170000"/>
              </a:lnSpc>
              <a:spcBef>
                <a:spcPts val="1355"/>
              </a:spcBef>
              <a:buNone/>
            </a:pPr>
            <a:r>
              <a:rPr lang="en-US" sz="4000" dirty="0"/>
              <a:t>6:00 p.m. Welcome and General Announcements </a:t>
            </a:r>
            <a:br>
              <a:rPr lang="en-US" sz="4000" dirty="0"/>
            </a:br>
            <a:r>
              <a:rPr lang="en-US" sz="4000" dirty="0"/>
              <a:t>6:05 p.m. Review and Approve Agenda </a:t>
            </a:r>
            <a:br>
              <a:rPr lang="en-US" sz="4000" dirty="0"/>
            </a:br>
            <a:r>
              <a:rPr lang="en-US" sz="4000" dirty="0"/>
              <a:t>6:08 p.m. Review and Approve February Minutes </a:t>
            </a:r>
            <a:br>
              <a:rPr lang="en-US" sz="4000" dirty="0"/>
            </a:br>
            <a:r>
              <a:rPr lang="en-US" sz="4000" dirty="0"/>
              <a:t>6:10 p.m. Presentation from Collaboration Council and Q&amp;A - Sydney Wilson-Hunter </a:t>
            </a:r>
            <a:br>
              <a:rPr lang="en-US" sz="4000" dirty="0"/>
            </a:br>
            <a:r>
              <a:rPr lang="en-US" sz="4000" dirty="0"/>
              <a:t>6:40 p.m. Presentation from MCPS on Middle School Athletics and Q&amp;A - Bryan Walker </a:t>
            </a:r>
            <a:br>
              <a:rPr lang="en-US" sz="4000" dirty="0"/>
            </a:br>
            <a:r>
              <a:rPr lang="en-US" sz="4000" dirty="0"/>
              <a:t>7:10 p.m. Working Group Updates</a:t>
            </a:r>
          </a:p>
          <a:p>
            <a:pPr marL="690563" indent="-457200">
              <a:lnSpc>
                <a:spcPct val="120000"/>
              </a:lnSpc>
              <a:spcBef>
                <a:spcPts val="1355"/>
              </a:spcBef>
            </a:pPr>
            <a:r>
              <a:rPr lang="en-US" sz="4000" dirty="0"/>
              <a:t>Recognition: David, Trish, Princess, Steve (ex-officio)</a:t>
            </a:r>
          </a:p>
          <a:p>
            <a:pPr marL="690563" indent="-457200">
              <a:lnSpc>
                <a:spcPct val="120000"/>
              </a:lnSpc>
              <a:spcBef>
                <a:spcPts val="1355"/>
              </a:spcBef>
            </a:pPr>
            <a:r>
              <a:rPr lang="en-US" sz="4000" dirty="0"/>
              <a:t>Advocacy: Ben, Jay, Tom, Tony, Steve (ex-officio)</a:t>
            </a:r>
          </a:p>
          <a:p>
            <a:pPr marL="690563" indent="-457200">
              <a:lnSpc>
                <a:spcPct val="120000"/>
              </a:lnSpc>
              <a:spcBef>
                <a:spcPts val="1355"/>
              </a:spcBef>
            </a:pPr>
            <a:r>
              <a:rPr lang="en-US" sz="4000" dirty="0"/>
              <a:t>Community Engagement: Samantha, Princess, Rachel, Amy, Joe</a:t>
            </a:r>
          </a:p>
          <a:p>
            <a:pPr marL="690563" indent="-457200">
              <a:lnSpc>
                <a:spcPct val="120000"/>
              </a:lnSpc>
              <a:spcBef>
                <a:spcPts val="1355"/>
              </a:spcBef>
            </a:pPr>
            <a:r>
              <a:rPr lang="en-US" sz="4000" dirty="0"/>
              <a:t>Operations: Tina, Mary Kate, Christopher</a:t>
            </a:r>
          </a:p>
          <a:p>
            <a:pPr marL="690563" indent="-457200">
              <a:lnSpc>
                <a:spcPct val="120000"/>
              </a:lnSpc>
              <a:spcBef>
                <a:spcPts val="1355"/>
              </a:spcBef>
            </a:pPr>
            <a:r>
              <a:rPr lang="en-US" sz="4000" dirty="0"/>
              <a:t>Communications: Mary Kate, Rachel </a:t>
            </a:r>
          </a:p>
          <a:p>
            <a:pPr marL="233363" indent="0">
              <a:lnSpc>
                <a:spcPct val="170000"/>
              </a:lnSpc>
              <a:spcBef>
                <a:spcPts val="1355"/>
              </a:spcBef>
              <a:buNone/>
            </a:pPr>
            <a:r>
              <a:rPr lang="en-US" sz="4000" dirty="0"/>
              <a:t>7:35 p.m. Sports Programming Directory </a:t>
            </a:r>
            <a:br>
              <a:rPr lang="en-US" sz="4000" dirty="0"/>
            </a:br>
            <a:r>
              <a:rPr lang="en-US" sz="4000" dirty="0"/>
              <a:t>7:50 p.m. New Business </a:t>
            </a:r>
            <a:br>
              <a:rPr lang="en-US" sz="4000" dirty="0"/>
            </a:br>
            <a:r>
              <a:rPr lang="en-US" sz="4000" dirty="0"/>
              <a:t>8:00 p.m. Adjourn   </a:t>
            </a:r>
          </a:p>
          <a:p>
            <a:endParaRPr lang="en-US" sz="1400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85D6A5E0-C0FD-4D0E-C938-B44EDB3C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8" y="4569399"/>
            <a:ext cx="4979345" cy="17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8628-C885-7288-BD8D-30FE8EA5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73" y="549361"/>
            <a:ext cx="11147854" cy="2254507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+mn-lt"/>
              </a:rPr>
              <a:t>Sydney Wilson-Hunter</a:t>
            </a:r>
            <a:br>
              <a:rPr lang="en-US" sz="5300" dirty="0">
                <a:solidFill>
                  <a:schemeClr val="bg1"/>
                </a:solidFill>
                <a:latin typeface="+mn-lt"/>
              </a:rPr>
            </a:br>
            <a:r>
              <a:rPr lang="en-US" sz="5300" dirty="0">
                <a:solidFill>
                  <a:schemeClr val="bg1"/>
                </a:solidFill>
                <a:latin typeface="+mn-lt"/>
              </a:rPr>
              <a:t>Director, Out-of-School-Time Programs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87424FF5-A813-776C-2069-A97D83D8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15" y="2981668"/>
            <a:ext cx="5690212" cy="2401072"/>
          </a:xfrm>
          <a:prstGeom prst="rect">
            <a:avLst/>
          </a:prstGeom>
        </p:spPr>
      </p:pic>
      <p:pic>
        <p:nvPicPr>
          <p:cNvPr id="6" name="Picture 5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A906E72F-9B67-9A8F-FE62-77D11F9C8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3" y="2095499"/>
            <a:ext cx="5197562" cy="34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E75612E7-7803-EFB1-1DF5-5BD20CDF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336" b="-2"/>
          <a:stretch/>
        </p:blipFill>
        <p:spPr>
          <a:xfrm>
            <a:off x="3747503" y="0"/>
            <a:ext cx="4936479" cy="1718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6002B-0361-D9C5-B166-958A87A41C56}"/>
              </a:ext>
            </a:extLst>
          </p:cNvPr>
          <p:cNvSpPr txBox="1"/>
          <p:nvPr/>
        </p:nvSpPr>
        <p:spPr>
          <a:xfrm>
            <a:off x="566058" y="2278117"/>
            <a:ext cx="11299371" cy="38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6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FEE7-A062-05F5-8A60-3DC3C7BB2EE0}"/>
              </a:ext>
            </a:extLst>
          </p:cNvPr>
          <p:cNvSpPr txBox="1"/>
          <p:nvPr/>
        </p:nvSpPr>
        <p:spPr>
          <a:xfrm>
            <a:off x="342752" y="1744492"/>
            <a:ext cx="1174597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/>
              <a:t>Working Group Updates:</a:t>
            </a:r>
          </a:p>
          <a:p>
            <a:endParaRPr lang="en-US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Recognition: David, Trish, Princess, Steve (ex-officio)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Advocacy: Ben, Jay, Tom, Tony, Steve (ex-officio)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Community Engagement: Samantha, Princess, Rachel, Amy, Joe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Operations: Tina, Mary Kate, Christopher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Communications: Mary Kate, Rachel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469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oogle Shape;85;p1"/>
          <p:cNvGrpSpPr/>
          <p:nvPr/>
        </p:nvGrpSpPr>
        <p:grpSpPr>
          <a:xfrm>
            <a:off x="1009989" y="2523138"/>
            <a:ext cx="1910339" cy="3877598"/>
            <a:chOff x="0" y="-38100"/>
            <a:chExt cx="812800" cy="1649818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 extrusionOk="0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233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914415" y="2406970"/>
            <a:ext cx="2101487" cy="1194482"/>
            <a:chOff x="0" y="-38100"/>
            <a:chExt cx="698538" cy="397048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 extrusionOk="0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233E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1554212" y="1869442"/>
            <a:ext cx="821892" cy="821892"/>
            <a:chOff x="0" y="0"/>
            <a:chExt cx="495300" cy="495300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233E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3756976" y="2523138"/>
            <a:ext cx="1910339" cy="3877598"/>
            <a:chOff x="0" y="-38100"/>
            <a:chExt cx="812800" cy="1649818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 extrusionOk="0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1EAE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3661403" y="2406970"/>
            <a:ext cx="2101487" cy="1194482"/>
            <a:chOff x="0" y="-38100"/>
            <a:chExt cx="698538" cy="397048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 extrusionOk="0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1EAE9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4301200" y="1869442"/>
            <a:ext cx="821892" cy="821892"/>
            <a:chOff x="0" y="0"/>
            <a:chExt cx="495300" cy="495300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EAE9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503964" y="2523138"/>
            <a:ext cx="1910339" cy="3877598"/>
            <a:chOff x="0" y="-38100"/>
            <a:chExt cx="812800" cy="1649818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 extrusionOk="0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A125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6408390" y="2406970"/>
            <a:ext cx="2101487" cy="1194482"/>
            <a:chOff x="0" y="-38100"/>
            <a:chExt cx="698538" cy="397048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 extrusionOk="0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A1256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7048187" y="1869442"/>
            <a:ext cx="821892" cy="821892"/>
            <a:chOff x="0" y="0"/>
            <a:chExt cx="495300" cy="495300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1256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112" name="Google Shape;112;p1"/>
          <p:cNvGrpSpPr/>
          <p:nvPr/>
        </p:nvGrpSpPr>
        <p:grpSpPr>
          <a:xfrm>
            <a:off x="9250951" y="2523138"/>
            <a:ext cx="1910339" cy="3877598"/>
            <a:chOff x="0" y="-38100"/>
            <a:chExt cx="812800" cy="1649818"/>
          </a:xfrm>
        </p:grpSpPr>
        <p:sp>
          <p:nvSpPr>
            <p:cNvPr id="113" name="Google Shape;113;p1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 extrusionOk="0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A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>
            <a:off x="9155377" y="2406970"/>
            <a:ext cx="2101487" cy="1194482"/>
            <a:chOff x="0" y="-38100"/>
            <a:chExt cx="698538" cy="397048"/>
          </a:xfrm>
        </p:grpSpPr>
        <p:sp>
          <p:nvSpPr>
            <p:cNvPr id="116" name="Google Shape;116;p1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 extrusionOk="0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AE1E1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7" name="Google Shape;117;p1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"/>
          <p:cNvGrpSpPr/>
          <p:nvPr/>
        </p:nvGrpSpPr>
        <p:grpSpPr>
          <a:xfrm>
            <a:off x="9795175" y="1869442"/>
            <a:ext cx="821892" cy="821892"/>
            <a:chOff x="0" y="0"/>
            <a:chExt cx="495300" cy="495300"/>
          </a:xfrm>
        </p:grpSpPr>
        <p:sp>
          <p:nvSpPr>
            <p:cNvPr id="119" name="Google Shape;119;p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E1E1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sp>
        <p:nvSpPr>
          <p:cNvPr id="121" name="Google Shape;121;p1"/>
          <p:cNvSpPr/>
          <p:nvPr/>
        </p:nvSpPr>
        <p:spPr>
          <a:xfrm>
            <a:off x="11920381" y="-832493"/>
            <a:ext cx="1116615" cy="1112428"/>
          </a:xfrm>
          <a:custGeom>
            <a:avLst/>
            <a:gdLst/>
            <a:ahLst/>
            <a:cxnLst/>
            <a:rect l="l" t="t" r="r" b="b"/>
            <a:pathLst>
              <a:path w="1674922" h="1668642" extrusionOk="0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" name="Google Shape;122;p1"/>
          <p:cNvSpPr/>
          <p:nvPr/>
        </p:nvSpPr>
        <p:spPr>
          <a:xfrm>
            <a:off x="10639409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1"/>
          <p:cNvSpPr/>
          <p:nvPr/>
        </p:nvSpPr>
        <p:spPr>
          <a:xfrm>
            <a:off x="-191225" y="-226779"/>
            <a:ext cx="877025" cy="772878"/>
          </a:xfrm>
          <a:custGeom>
            <a:avLst/>
            <a:gdLst/>
            <a:ahLst/>
            <a:cxnLst/>
            <a:rect l="l" t="t" r="r" b="b"/>
            <a:pathLst>
              <a:path w="1315537" h="1159317" extrusionOk="0">
                <a:moveTo>
                  <a:pt x="0" y="0"/>
                </a:moveTo>
                <a:lnTo>
                  <a:pt x="1315537" y="0"/>
                </a:lnTo>
                <a:lnTo>
                  <a:pt x="1315537" y="1159317"/>
                </a:lnTo>
                <a:lnTo>
                  <a:pt x="0" y="1159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" name="Google Shape;124;p1"/>
          <p:cNvSpPr/>
          <p:nvPr/>
        </p:nvSpPr>
        <p:spPr>
          <a:xfrm>
            <a:off x="397056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5" name="Google Shape;125;p1"/>
          <p:cNvSpPr/>
          <p:nvPr/>
        </p:nvSpPr>
        <p:spPr>
          <a:xfrm>
            <a:off x="11612059" y="6273736"/>
            <a:ext cx="1013699" cy="1168529"/>
          </a:xfrm>
          <a:custGeom>
            <a:avLst/>
            <a:gdLst/>
            <a:ahLst/>
            <a:cxnLst/>
            <a:rect l="l" t="t" r="r" b="b"/>
            <a:pathLst>
              <a:path w="1520548" h="1752793" extrusionOk="0">
                <a:moveTo>
                  <a:pt x="0" y="0"/>
                </a:moveTo>
                <a:lnTo>
                  <a:pt x="1520547" y="0"/>
                </a:lnTo>
                <a:lnTo>
                  <a:pt x="1520547" y="1752792"/>
                </a:lnTo>
                <a:lnTo>
                  <a:pt x="0" y="1752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6" name="Google Shape;126;p1"/>
          <p:cNvSpPr/>
          <p:nvPr/>
        </p:nvSpPr>
        <p:spPr>
          <a:xfrm>
            <a:off x="-301189" y="6095860"/>
            <a:ext cx="762141" cy="762141"/>
          </a:xfrm>
          <a:custGeom>
            <a:avLst/>
            <a:gdLst/>
            <a:ahLst/>
            <a:cxnLst/>
            <a:rect l="l" t="t" r="r" b="b"/>
            <a:pathLst>
              <a:path w="1143211" h="1143211" extrusionOk="0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19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7" name="Google Shape;127;p1"/>
          <p:cNvSpPr/>
          <p:nvPr/>
        </p:nvSpPr>
        <p:spPr>
          <a:xfrm>
            <a:off x="-191225" y="661745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8" name="Google Shape;128;p1"/>
          <p:cNvSpPr/>
          <p:nvPr/>
        </p:nvSpPr>
        <p:spPr>
          <a:xfrm>
            <a:off x="11721853" y="15966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9" name="Google Shape;129;p1"/>
          <p:cNvSpPr txBox="1"/>
          <p:nvPr/>
        </p:nvSpPr>
        <p:spPr>
          <a:xfrm>
            <a:off x="1768938" y="546100"/>
            <a:ext cx="8654125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0F225B"/>
                </a:solidFill>
                <a:latin typeface="Oswald"/>
                <a:ea typeface="Oswald"/>
                <a:cs typeface="Oswald"/>
                <a:sym typeface="Oswald"/>
              </a:rPr>
              <a:t>COMMUNITY ENGAGEMENT PROCESS</a:t>
            </a:r>
            <a:endParaRPr sz="1200"/>
          </a:p>
        </p:txBody>
      </p:sp>
      <p:sp>
        <p:nvSpPr>
          <p:cNvPr id="130" name="Google Shape;130;p1"/>
          <p:cNvSpPr txBox="1"/>
          <p:nvPr/>
        </p:nvSpPr>
        <p:spPr>
          <a:xfrm>
            <a:off x="3011078" y="1163322"/>
            <a:ext cx="6169846" cy="101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22"/>
              </a:lnSpc>
            </a:pPr>
            <a:r>
              <a:rPr lang="en-US" sz="1466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The Community Engagement Working Group proposes SAC engages in the following process to engage with and consider input from the community:</a:t>
            </a:r>
            <a:endParaRPr sz="1200"/>
          </a:p>
        </p:txBody>
      </p:sp>
      <p:sp>
        <p:nvSpPr>
          <p:cNvPr id="131" name="Google Shape;131;p1"/>
          <p:cNvSpPr txBox="1"/>
          <p:nvPr/>
        </p:nvSpPr>
        <p:spPr>
          <a:xfrm>
            <a:off x="994466" y="2689584"/>
            <a:ext cx="1779800" cy="51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12017"/>
              </a:lnSpc>
            </a:pPr>
            <a:r>
              <a:rPr lang="en-US" sz="1487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 and Invite Community Voices</a:t>
            </a:r>
            <a:endParaRPr sz="867"/>
          </a:p>
        </p:txBody>
      </p:sp>
      <p:sp>
        <p:nvSpPr>
          <p:cNvPr id="132" name="Google Shape;132;p1"/>
          <p:cNvSpPr txBox="1"/>
          <p:nvPr/>
        </p:nvSpPr>
        <p:spPr>
          <a:xfrm>
            <a:off x="1075239" y="3725245"/>
            <a:ext cx="1779800" cy="190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8375" lvl="1" indent="-129188">
              <a:lnSpc>
                <a:spcPct val="114986"/>
              </a:lnSpc>
              <a:buClr>
                <a:srgbClr val="5C5D62"/>
              </a:buClr>
              <a:buSzPts val="1795"/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Build an email list</a:t>
            </a:r>
            <a:endParaRPr sz="1200">
              <a:highlight>
                <a:srgbClr val="FFFF00"/>
              </a:highlight>
            </a:endParaRPr>
          </a:p>
          <a:p>
            <a:pPr>
              <a:lnSpc>
                <a:spcPct val="114986"/>
              </a:lnSpc>
            </a:pPr>
            <a:endParaRPr sz="1197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9188">
              <a:lnSpc>
                <a:spcPct val="114986"/>
              </a:lnSpc>
              <a:buClr>
                <a:srgbClr val="5C5D62"/>
              </a:buClr>
              <a:buSzPts val="1795"/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Create list of orgs/communities to invite (include parent, coach, athlete)</a:t>
            </a:r>
            <a:endParaRPr sz="1200">
              <a:highlight>
                <a:srgbClr val="FFFF00"/>
              </a:highlight>
            </a:endParaRPr>
          </a:p>
          <a:p>
            <a:pPr>
              <a:lnSpc>
                <a:spcPct val="114986"/>
              </a:lnSpc>
            </a:pPr>
            <a:endParaRPr sz="1197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9188">
              <a:lnSpc>
                <a:spcPct val="114986"/>
              </a:lnSpc>
              <a:buClr>
                <a:srgbClr val="5C5D62"/>
              </a:buClr>
              <a:buSzPts val="1795"/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Develop an invitation template</a:t>
            </a:r>
            <a:endParaRPr sz="1200">
              <a:highlight>
                <a:srgbClr val="FFFF00"/>
              </a:highlight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3903028" y="2798142"/>
            <a:ext cx="1618237" cy="33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40000"/>
              </a:lnSpc>
            </a:pPr>
            <a:r>
              <a:rPr lang="en-US" sz="155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 Input</a:t>
            </a:r>
            <a:endParaRPr sz="1200"/>
          </a:p>
        </p:txBody>
      </p:sp>
      <p:sp>
        <p:nvSpPr>
          <p:cNvPr id="134" name="Google Shape;134;p1"/>
          <p:cNvSpPr txBox="1"/>
          <p:nvPr/>
        </p:nvSpPr>
        <p:spPr>
          <a:xfrm>
            <a:off x="3842427" y="3725245"/>
            <a:ext cx="1739400" cy="25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8375" lvl="1" indent="-120721">
              <a:lnSpc>
                <a:spcPct val="114986"/>
              </a:lnSpc>
              <a:buClr>
                <a:srgbClr val="5C5D62"/>
              </a:buClr>
              <a:buSzPts val="1595"/>
              <a:buFont typeface="Arial"/>
              <a:buChar char="•"/>
            </a:pPr>
            <a:r>
              <a:rPr lang="en-US" sz="1063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Allocate time in meetings for invitees/public to speak and/or to share input collected</a:t>
            </a:r>
            <a:endParaRPr sz="800"/>
          </a:p>
          <a:p>
            <a:pPr>
              <a:lnSpc>
                <a:spcPct val="114986"/>
              </a:lnSpc>
            </a:pPr>
            <a:endParaRPr sz="1063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0720">
              <a:lnSpc>
                <a:spcPct val="114986"/>
              </a:lnSpc>
              <a:buClr>
                <a:srgbClr val="5C5D62"/>
              </a:buClr>
              <a:buSzPts val="1595"/>
              <a:buFont typeface="Arial"/>
              <a:buChar char="•"/>
            </a:pPr>
            <a:r>
              <a:rPr lang="en-US" sz="1063">
                <a:solidFill>
                  <a:srgbClr val="5C5D6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Set questions for invitees</a:t>
            </a:r>
            <a:endParaRPr sz="800">
              <a:highlight>
                <a:srgbClr val="FFFF00"/>
              </a:highlight>
            </a:endParaRPr>
          </a:p>
          <a:p>
            <a:pPr marL="609630">
              <a:lnSpc>
                <a:spcPct val="114986"/>
              </a:lnSpc>
            </a:pPr>
            <a:endParaRPr sz="800"/>
          </a:p>
          <a:p>
            <a:pPr marL="258375" lvl="1" indent="-120721">
              <a:lnSpc>
                <a:spcPct val="114986"/>
              </a:lnSpc>
              <a:buClr>
                <a:srgbClr val="5C5D62"/>
              </a:buClr>
              <a:buSzPts val="1595"/>
              <a:buFont typeface="Arial"/>
              <a:buChar char="•"/>
            </a:pPr>
            <a:r>
              <a:rPr lang="en-US" sz="1063">
                <a:solidFill>
                  <a:srgbClr val="5C5D6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SAC members complete a post-session survey SAC to gather insights and measure effectiveness</a:t>
            </a:r>
            <a:endParaRPr sz="800">
              <a:highlight>
                <a:srgbClr val="FFFF00"/>
              </a:highlight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6650015" y="2794795"/>
            <a:ext cx="1618237" cy="66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40000"/>
              </a:lnSpc>
            </a:pPr>
            <a:r>
              <a:rPr lang="en-US" sz="155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Information</a:t>
            </a:r>
            <a:endParaRPr sz="1200"/>
          </a:p>
        </p:txBody>
      </p:sp>
      <p:sp>
        <p:nvSpPr>
          <p:cNvPr id="136" name="Google Shape;136;p1"/>
          <p:cNvSpPr txBox="1"/>
          <p:nvPr/>
        </p:nvSpPr>
        <p:spPr>
          <a:xfrm>
            <a:off x="6589447" y="3620045"/>
            <a:ext cx="1739400" cy="279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Increase online presence (i.e., social media, website) to publicize meetings and collect input</a:t>
            </a:r>
            <a:endParaRPr sz="867"/>
          </a:p>
          <a:p>
            <a:pPr>
              <a:lnSpc>
                <a:spcPct val="114986"/>
              </a:lnSpc>
            </a:pPr>
            <a:endParaRPr sz="1130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Have a centralized location / shared drive for document sharing (e.g., list of orgs)</a:t>
            </a:r>
            <a:endParaRPr sz="867"/>
          </a:p>
          <a:p>
            <a:pPr>
              <a:lnSpc>
                <a:spcPct val="114986"/>
              </a:lnSpc>
            </a:pPr>
            <a:endParaRPr sz="1130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Send out a newsletter/post/email blast </a:t>
            </a:r>
            <a:endParaRPr sz="867"/>
          </a:p>
        </p:txBody>
      </p:sp>
      <p:sp>
        <p:nvSpPr>
          <p:cNvPr id="137" name="Google Shape;137;p1"/>
          <p:cNvSpPr txBox="1"/>
          <p:nvPr/>
        </p:nvSpPr>
        <p:spPr>
          <a:xfrm>
            <a:off x="9250951" y="2664048"/>
            <a:ext cx="1910400" cy="6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12017"/>
              </a:lnSpc>
            </a:pPr>
            <a:r>
              <a:rPr lang="en-US" sz="135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Recommendations from Community</a:t>
            </a:r>
            <a:endParaRPr sz="733"/>
          </a:p>
        </p:txBody>
      </p:sp>
      <p:sp>
        <p:nvSpPr>
          <p:cNvPr id="138" name="Google Shape;138;p1"/>
          <p:cNvSpPr txBox="1"/>
          <p:nvPr/>
        </p:nvSpPr>
        <p:spPr>
          <a:xfrm>
            <a:off x="9326301" y="3725245"/>
            <a:ext cx="1759600" cy="25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Draft recommendations based on community input</a:t>
            </a:r>
            <a:endParaRPr sz="867"/>
          </a:p>
          <a:p>
            <a:pPr>
              <a:lnSpc>
                <a:spcPct val="114986"/>
              </a:lnSpc>
            </a:pPr>
            <a:endParaRPr sz="1130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Continue engagement with impacted communities</a:t>
            </a:r>
            <a:endParaRPr sz="867"/>
          </a:p>
          <a:p>
            <a:pPr>
              <a:lnSpc>
                <a:spcPct val="114986"/>
              </a:lnSpc>
            </a:pPr>
            <a:endParaRPr sz="1130">
              <a:solidFill>
                <a:srgbClr val="5C5D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8375" lvl="1" indent="-124954">
              <a:lnSpc>
                <a:spcPct val="114986"/>
              </a:lnSpc>
              <a:buClr>
                <a:srgbClr val="5C5D62"/>
              </a:buClr>
              <a:buSzPts val="1695"/>
              <a:buFont typeface="Arial"/>
              <a:buChar char="•"/>
            </a:pPr>
            <a:r>
              <a:rPr lang="en-US" sz="1130">
                <a:solidFill>
                  <a:srgbClr val="5C5D62"/>
                </a:solidFill>
                <a:latin typeface="Arial"/>
                <a:ea typeface="Arial"/>
                <a:cs typeface="Arial"/>
                <a:sym typeface="Arial"/>
              </a:rPr>
              <a:t>Provide a summary/report of community feedback (can be shared with other committees)</a:t>
            </a:r>
            <a:endParaRPr sz="867"/>
          </a:p>
        </p:txBody>
      </p:sp>
      <p:sp>
        <p:nvSpPr>
          <p:cNvPr id="139" name="Google Shape;139;p1"/>
          <p:cNvSpPr txBox="1"/>
          <p:nvPr/>
        </p:nvSpPr>
        <p:spPr>
          <a:xfrm>
            <a:off x="1743812" y="2004163"/>
            <a:ext cx="442693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233E8B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"/>
          </a:p>
        </p:txBody>
      </p:sp>
      <p:sp>
        <p:nvSpPr>
          <p:cNvPr id="140" name="Google Shape;140;p1"/>
          <p:cNvSpPr txBox="1"/>
          <p:nvPr/>
        </p:nvSpPr>
        <p:spPr>
          <a:xfrm>
            <a:off x="4490800" y="1984542"/>
            <a:ext cx="442693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1EAE98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200"/>
          </a:p>
        </p:txBody>
      </p:sp>
      <p:sp>
        <p:nvSpPr>
          <p:cNvPr id="141" name="Google Shape;141;p1"/>
          <p:cNvSpPr txBox="1"/>
          <p:nvPr/>
        </p:nvSpPr>
        <p:spPr>
          <a:xfrm>
            <a:off x="7237642" y="1982868"/>
            <a:ext cx="442693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A12568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200"/>
          </a:p>
        </p:txBody>
      </p:sp>
      <p:sp>
        <p:nvSpPr>
          <p:cNvPr id="142" name="Google Shape;142;p1"/>
          <p:cNvSpPr txBox="1"/>
          <p:nvPr/>
        </p:nvSpPr>
        <p:spPr>
          <a:xfrm>
            <a:off x="9980370" y="1982868"/>
            <a:ext cx="442693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AE1E1E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22bf0b02a_0_68"/>
          <p:cNvSpPr/>
          <p:nvPr/>
        </p:nvSpPr>
        <p:spPr>
          <a:xfrm>
            <a:off x="11920381" y="-832493"/>
            <a:ext cx="1116615" cy="1112428"/>
          </a:xfrm>
          <a:custGeom>
            <a:avLst/>
            <a:gdLst/>
            <a:ahLst/>
            <a:cxnLst/>
            <a:rect l="l" t="t" r="r" b="b"/>
            <a:pathLst>
              <a:path w="1674922" h="1668642" extrusionOk="0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8" name="Google Shape;148;g3422bf0b02a_0_68"/>
          <p:cNvSpPr/>
          <p:nvPr/>
        </p:nvSpPr>
        <p:spPr>
          <a:xfrm>
            <a:off x="10639409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g3422bf0b02a_0_68"/>
          <p:cNvSpPr/>
          <p:nvPr/>
        </p:nvSpPr>
        <p:spPr>
          <a:xfrm>
            <a:off x="-191225" y="-226779"/>
            <a:ext cx="877025" cy="772878"/>
          </a:xfrm>
          <a:custGeom>
            <a:avLst/>
            <a:gdLst/>
            <a:ahLst/>
            <a:cxnLst/>
            <a:rect l="l" t="t" r="r" b="b"/>
            <a:pathLst>
              <a:path w="1315537" h="1159317" extrusionOk="0">
                <a:moveTo>
                  <a:pt x="0" y="0"/>
                </a:moveTo>
                <a:lnTo>
                  <a:pt x="1315537" y="0"/>
                </a:lnTo>
                <a:lnTo>
                  <a:pt x="1315537" y="1159317"/>
                </a:lnTo>
                <a:lnTo>
                  <a:pt x="0" y="1159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g3422bf0b02a_0_68"/>
          <p:cNvSpPr/>
          <p:nvPr/>
        </p:nvSpPr>
        <p:spPr>
          <a:xfrm>
            <a:off x="397056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Google Shape;151;g3422bf0b02a_0_68"/>
          <p:cNvSpPr/>
          <p:nvPr/>
        </p:nvSpPr>
        <p:spPr>
          <a:xfrm>
            <a:off x="11612059" y="6273736"/>
            <a:ext cx="1013699" cy="1168529"/>
          </a:xfrm>
          <a:custGeom>
            <a:avLst/>
            <a:gdLst/>
            <a:ahLst/>
            <a:cxnLst/>
            <a:rect l="l" t="t" r="r" b="b"/>
            <a:pathLst>
              <a:path w="1520548" h="1752793" extrusionOk="0">
                <a:moveTo>
                  <a:pt x="0" y="0"/>
                </a:moveTo>
                <a:lnTo>
                  <a:pt x="1520547" y="0"/>
                </a:lnTo>
                <a:lnTo>
                  <a:pt x="1520547" y="1752792"/>
                </a:lnTo>
                <a:lnTo>
                  <a:pt x="0" y="1752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g3422bf0b02a_0_68"/>
          <p:cNvSpPr/>
          <p:nvPr/>
        </p:nvSpPr>
        <p:spPr>
          <a:xfrm>
            <a:off x="-301189" y="6095860"/>
            <a:ext cx="762141" cy="762141"/>
          </a:xfrm>
          <a:custGeom>
            <a:avLst/>
            <a:gdLst/>
            <a:ahLst/>
            <a:cxnLst/>
            <a:rect l="l" t="t" r="r" b="b"/>
            <a:pathLst>
              <a:path w="1143211" h="1143211" extrusionOk="0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g3422bf0b02a_0_68"/>
          <p:cNvSpPr/>
          <p:nvPr/>
        </p:nvSpPr>
        <p:spPr>
          <a:xfrm>
            <a:off x="-191225" y="661745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Google Shape;154;g3422bf0b02a_0_68"/>
          <p:cNvSpPr/>
          <p:nvPr/>
        </p:nvSpPr>
        <p:spPr>
          <a:xfrm>
            <a:off x="11721853" y="15966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g3422bf0b02a_0_68"/>
          <p:cNvSpPr txBox="1"/>
          <p:nvPr/>
        </p:nvSpPr>
        <p:spPr>
          <a:xfrm>
            <a:off x="1768938" y="546100"/>
            <a:ext cx="8654200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0F225B"/>
                </a:solidFill>
                <a:latin typeface="Oswald"/>
                <a:ea typeface="Oswald"/>
                <a:cs typeface="Oswald"/>
                <a:sym typeface="Oswald"/>
              </a:rPr>
              <a:t>Identify &amp; Invite Community Voices</a:t>
            </a:r>
            <a:endParaRPr sz="1200"/>
          </a:p>
        </p:txBody>
      </p:sp>
      <p:grpSp>
        <p:nvGrpSpPr>
          <p:cNvPr id="156" name="Google Shape;156;g3422bf0b02a_0_68"/>
          <p:cNvGrpSpPr/>
          <p:nvPr/>
        </p:nvGrpSpPr>
        <p:grpSpPr>
          <a:xfrm>
            <a:off x="205833" y="1254117"/>
            <a:ext cx="6473400" cy="1802800"/>
            <a:chOff x="308750" y="1934100"/>
            <a:chExt cx="9710100" cy="2704200"/>
          </a:xfrm>
        </p:grpSpPr>
        <p:sp>
          <p:nvSpPr>
            <p:cNvPr id="157" name="Google Shape;157;g3422bf0b02a_0_68"/>
            <p:cNvSpPr/>
            <p:nvPr/>
          </p:nvSpPr>
          <p:spPr>
            <a:xfrm>
              <a:off x="308750" y="1934100"/>
              <a:ext cx="9710100" cy="2704200"/>
            </a:xfrm>
            <a:prstGeom prst="rect">
              <a:avLst/>
            </a:prstGeom>
            <a:solidFill>
              <a:srgbClr val="233E8B"/>
            </a:solidFill>
            <a:ln w="9525" cap="flat" cmpd="sng">
              <a:solidFill>
                <a:srgbClr val="233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g3422bf0b02a_0_68"/>
            <p:cNvPicPr preferRelativeResize="0"/>
            <p:nvPr/>
          </p:nvPicPr>
          <p:blipFill rotWithShape="1">
            <a:blip r:embed="rId9">
              <a:alphaModFix/>
            </a:blip>
            <a:srcRect r="29507" b="13096"/>
            <a:stretch/>
          </p:blipFill>
          <p:spPr>
            <a:xfrm>
              <a:off x="465425" y="2048950"/>
              <a:ext cx="9396751" cy="239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g3422bf0b02a_0_68"/>
          <p:cNvGrpSpPr/>
          <p:nvPr/>
        </p:nvGrpSpPr>
        <p:grpSpPr>
          <a:xfrm>
            <a:off x="6793917" y="1445067"/>
            <a:ext cx="5325000" cy="4650800"/>
            <a:chOff x="10061700" y="3024325"/>
            <a:chExt cx="7987500" cy="6976200"/>
          </a:xfrm>
        </p:grpSpPr>
        <p:sp>
          <p:nvSpPr>
            <p:cNvPr id="160" name="Google Shape;160;g3422bf0b02a_0_68"/>
            <p:cNvSpPr/>
            <p:nvPr/>
          </p:nvSpPr>
          <p:spPr>
            <a:xfrm>
              <a:off x="10061700" y="3024325"/>
              <a:ext cx="7987500" cy="6976200"/>
            </a:xfrm>
            <a:prstGeom prst="rect">
              <a:avLst/>
            </a:prstGeom>
            <a:solidFill>
              <a:srgbClr val="233E8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g3422bf0b02a_0_68"/>
            <p:cNvPicPr preferRelativeResize="0"/>
            <p:nvPr/>
          </p:nvPicPr>
          <p:blipFill rotWithShape="1">
            <a:blip r:embed="rId10">
              <a:alphaModFix/>
            </a:blip>
            <a:srcRect l="10144" r="10729"/>
            <a:stretch/>
          </p:blipFill>
          <p:spPr>
            <a:xfrm>
              <a:off x="10207213" y="3151437"/>
              <a:ext cx="7696476" cy="6721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g3422bf0b02a_0_68"/>
          <p:cNvGrpSpPr/>
          <p:nvPr/>
        </p:nvGrpSpPr>
        <p:grpSpPr>
          <a:xfrm>
            <a:off x="1292650" y="3198050"/>
            <a:ext cx="4897200" cy="3419400"/>
            <a:chOff x="1595025" y="4797050"/>
            <a:chExt cx="7345800" cy="5129100"/>
          </a:xfrm>
        </p:grpSpPr>
        <p:sp>
          <p:nvSpPr>
            <p:cNvPr id="163" name="Google Shape;163;g3422bf0b02a_0_68"/>
            <p:cNvSpPr/>
            <p:nvPr/>
          </p:nvSpPr>
          <p:spPr>
            <a:xfrm>
              <a:off x="1595025" y="4797050"/>
              <a:ext cx="7345800" cy="5129100"/>
            </a:xfrm>
            <a:prstGeom prst="rect">
              <a:avLst/>
            </a:prstGeom>
            <a:solidFill>
              <a:srgbClr val="233E8B"/>
            </a:solidFill>
            <a:ln w="9525" cap="flat" cmpd="sng">
              <a:solidFill>
                <a:srgbClr val="233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" name="Google Shape;164;g3422bf0b02a_0_6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28416" y="4941217"/>
              <a:ext cx="7078947" cy="48407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22bf0b02a_0_163"/>
          <p:cNvSpPr/>
          <p:nvPr/>
        </p:nvSpPr>
        <p:spPr>
          <a:xfrm>
            <a:off x="11920381" y="-832493"/>
            <a:ext cx="1116615" cy="1112428"/>
          </a:xfrm>
          <a:custGeom>
            <a:avLst/>
            <a:gdLst/>
            <a:ahLst/>
            <a:cxnLst/>
            <a:rect l="l" t="t" r="r" b="b"/>
            <a:pathLst>
              <a:path w="1674922" h="1668642" extrusionOk="0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g3422bf0b02a_0_163"/>
          <p:cNvSpPr/>
          <p:nvPr/>
        </p:nvSpPr>
        <p:spPr>
          <a:xfrm>
            <a:off x="10639409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1" name="Google Shape;171;g3422bf0b02a_0_163"/>
          <p:cNvSpPr/>
          <p:nvPr/>
        </p:nvSpPr>
        <p:spPr>
          <a:xfrm>
            <a:off x="-191225" y="-226779"/>
            <a:ext cx="877025" cy="772878"/>
          </a:xfrm>
          <a:custGeom>
            <a:avLst/>
            <a:gdLst/>
            <a:ahLst/>
            <a:cxnLst/>
            <a:rect l="l" t="t" r="r" b="b"/>
            <a:pathLst>
              <a:path w="1315537" h="1159317" extrusionOk="0">
                <a:moveTo>
                  <a:pt x="0" y="0"/>
                </a:moveTo>
                <a:lnTo>
                  <a:pt x="1315537" y="0"/>
                </a:lnTo>
                <a:lnTo>
                  <a:pt x="1315537" y="1159317"/>
                </a:lnTo>
                <a:lnTo>
                  <a:pt x="0" y="1159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" name="Google Shape;172;g3422bf0b02a_0_163"/>
          <p:cNvSpPr/>
          <p:nvPr/>
        </p:nvSpPr>
        <p:spPr>
          <a:xfrm>
            <a:off x="397056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" name="Google Shape;173;g3422bf0b02a_0_163"/>
          <p:cNvSpPr/>
          <p:nvPr/>
        </p:nvSpPr>
        <p:spPr>
          <a:xfrm>
            <a:off x="11612059" y="6273736"/>
            <a:ext cx="1013699" cy="1168529"/>
          </a:xfrm>
          <a:custGeom>
            <a:avLst/>
            <a:gdLst/>
            <a:ahLst/>
            <a:cxnLst/>
            <a:rect l="l" t="t" r="r" b="b"/>
            <a:pathLst>
              <a:path w="1520548" h="1752793" extrusionOk="0">
                <a:moveTo>
                  <a:pt x="0" y="0"/>
                </a:moveTo>
                <a:lnTo>
                  <a:pt x="1520547" y="0"/>
                </a:lnTo>
                <a:lnTo>
                  <a:pt x="1520547" y="1752792"/>
                </a:lnTo>
                <a:lnTo>
                  <a:pt x="0" y="1752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Google Shape;174;g3422bf0b02a_0_163"/>
          <p:cNvSpPr/>
          <p:nvPr/>
        </p:nvSpPr>
        <p:spPr>
          <a:xfrm>
            <a:off x="-301189" y="6095860"/>
            <a:ext cx="762141" cy="762141"/>
          </a:xfrm>
          <a:custGeom>
            <a:avLst/>
            <a:gdLst/>
            <a:ahLst/>
            <a:cxnLst/>
            <a:rect l="l" t="t" r="r" b="b"/>
            <a:pathLst>
              <a:path w="1143211" h="1143211" extrusionOk="0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" name="Google Shape;175;g3422bf0b02a_0_163"/>
          <p:cNvSpPr/>
          <p:nvPr/>
        </p:nvSpPr>
        <p:spPr>
          <a:xfrm>
            <a:off x="-191225" y="661745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" name="Google Shape;176;g3422bf0b02a_0_163"/>
          <p:cNvSpPr/>
          <p:nvPr/>
        </p:nvSpPr>
        <p:spPr>
          <a:xfrm>
            <a:off x="11721853" y="15966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" name="Google Shape;177;g3422bf0b02a_0_163"/>
          <p:cNvSpPr txBox="1"/>
          <p:nvPr/>
        </p:nvSpPr>
        <p:spPr>
          <a:xfrm>
            <a:off x="1768938" y="546100"/>
            <a:ext cx="8654200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0F225B"/>
                </a:solidFill>
                <a:latin typeface="Oswald"/>
                <a:ea typeface="Oswald"/>
                <a:cs typeface="Oswald"/>
                <a:sym typeface="Oswald"/>
              </a:rPr>
              <a:t>Identify &amp; Invite Community Voices</a:t>
            </a:r>
            <a:endParaRPr sz="1200"/>
          </a:p>
        </p:txBody>
      </p:sp>
      <p:sp>
        <p:nvSpPr>
          <p:cNvPr id="178" name="Google Shape;178;g3422bf0b02a_0_163"/>
          <p:cNvSpPr/>
          <p:nvPr/>
        </p:nvSpPr>
        <p:spPr>
          <a:xfrm>
            <a:off x="516100" y="2007383"/>
            <a:ext cx="11159800" cy="2010800"/>
          </a:xfrm>
          <a:prstGeom prst="rect">
            <a:avLst/>
          </a:prstGeom>
          <a:solidFill>
            <a:srgbClr val="233E8B"/>
          </a:solidFill>
          <a:ln w="9525" cap="flat" cmpd="sng">
            <a:solidFill>
              <a:srgbClr val="233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422bf0b02a_0_163"/>
          <p:cNvSpPr txBox="1"/>
          <p:nvPr/>
        </p:nvSpPr>
        <p:spPr>
          <a:xfrm>
            <a:off x="742300" y="2227883"/>
            <a:ext cx="10707400" cy="15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SALC Meeting</a:t>
            </a:r>
            <a:endParaRPr sz="21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15" indent="-287881"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April 8th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15" indent="-287881"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11:00am – 1:30pm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15" indent="-287881"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Carver Education Services Center, 850 Hungerford Drive Rockville, Maryland 20850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22bf0b02a_0_141"/>
          <p:cNvSpPr/>
          <p:nvPr/>
        </p:nvSpPr>
        <p:spPr>
          <a:xfrm>
            <a:off x="11920381" y="-832493"/>
            <a:ext cx="1116615" cy="1112428"/>
          </a:xfrm>
          <a:custGeom>
            <a:avLst/>
            <a:gdLst/>
            <a:ahLst/>
            <a:cxnLst/>
            <a:rect l="l" t="t" r="r" b="b"/>
            <a:pathLst>
              <a:path w="1674922" h="1668642" extrusionOk="0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g3422bf0b02a_0_141"/>
          <p:cNvSpPr/>
          <p:nvPr/>
        </p:nvSpPr>
        <p:spPr>
          <a:xfrm>
            <a:off x="10639409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g3422bf0b02a_0_141"/>
          <p:cNvSpPr/>
          <p:nvPr/>
        </p:nvSpPr>
        <p:spPr>
          <a:xfrm>
            <a:off x="-191225" y="-226779"/>
            <a:ext cx="877025" cy="772878"/>
          </a:xfrm>
          <a:custGeom>
            <a:avLst/>
            <a:gdLst/>
            <a:ahLst/>
            <a:cxnLst/>
            <a:rect l="l" t="t" r="r" b="b"/>
            <a:pathLst>
              <a:path w="1315537" h="1159317" extrusionOk="0">
                <a:moveTo>
                  <a:pt x="0" y="0"/>
                </a:moveTo>
                <a:lnTo>
                  <a:pt x="1315537" y="0"/>
                </a:lnTo>
                <a:lnTo>
                  <a:pt x="1315537" y="1159317"/>
                </a:lnTo>
                <a:lnTo>
                  <a:pt x="0" y="1159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g3422bf0b02a_0_141"/>
          <p:cNvSpPr/>
          <p:nvPr/>
        </p:nvSpPr>
        <p:spPr>
          <a:xfrm>
            <a:off x="397056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 extrusionOk="0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g3422bf0b02a_0_141"/>
          <p:cNvSpPr/>
          <p:nvPr/>
        </p:nvSpPr>
        <p:spPr>
          <a:xfrm>
            <a:off x="11612059" y="6273736"/>
            <a:ext cx="1013699" cy="1168529"/>
          </a:xfrm>
          <a:custGeom>
            <a:avLst/>
            <a:gdLst/>
            <a:ahLst/>
            <a:cxnLst/>
            <a:rect l="l" t="t" r="r" b="b"/>
            <a:pathLst>
              <a:path w="1520548" h="1752793" extrusionOk="0">
                <a:moveTo>
                  <a:pt x="0" y="0"/>
                </a:moveTo>
                <a:lnTo>
                  <a:pt x="1520547" y="0"/>
                </a:lnTo>
                <a:lnTo>
                  <a:pt x="1520547" y="1752792"/>
                </a:lnTo>
                <a:lnTo>
                  <a:pt x="0" y="1752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9" name="Google Shape;189;g3422bf0b02a_0_141"/>
          <p:cNvSpPr/>
          <p:nvPr/>
        </p:nvSpPr>
        <p:spPr>
          <a:xfrm>
            <a:off x="-301189" y="6095860"/>
            <a:ext cx="762141" cy="762141"/>
          </a:xfrm>
          <a:custGeom>
            <a:avLst/>
            <a:gdLst/>
            <a:ahLst/>
            <a:cxnLst/>
            <a:rect l="l" t="t" r="r" b="b"/>
            <a:pathLst>
              <a:path w="1143211" h="1143211" extrusionOk="0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0" name="Google Shape;190;g3422bf0b02a_0_141"/>
          <p:cNvSpPr/>
          <p:nvPr/>
        </p:nvSpPr>
        <p:spPr>
          <a:xfrm>
            <a:off x="-191225" y="661745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g3422bf0b02a_0_141"/>
          <p:cNvSpPr/>
          <p:nvPr/>
        </p:nvSpPr>
        <p:spPr>
          <a:xfrm>
            <a:off x="11721853" y="15966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 extrusionOk="0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2" name="Google Shape;192;g3422bf0b02a_0_141"/>
          <p:cNvSpPr txBox="1"/>
          <p:nvPr/>
        </p:nvSpPr>
        <p:spPr>
          <a:xfrm>
            <a:off x="1768938" y="546100"/>
            <a:ext cx="8654200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50012"/>
              </a:lnSpc>
            </a:pPr>
            <a:r>
              <a:rPr lang="en-US" sz="2666" b="1">
                <a:solidFill>
                  <a:srgbClr val="0F225B"/>
                </a:solidFill>
                <a:latin typeface="Oswald"/>
                <a:ea typeface="Oswald"/>
                <a:cs typeface="Oswald"/>
                <a:sym typeface="Oswald"/>
              </a:rPr>
              <a:t>Collect Input</a:t>
            </a:r>
            <a:endParaRPr sz="1200"/>
          </a:p>
        </p:txBody>
      </p:sp>
      <p:sp>
        <p:nvSpPr>
          <p:cNvPr id="193" name="Google Shape;193;g3422bf0b02a_0_141"/>
          <p:cNvSpPr txBox="1"/>
          <p:nvPr/>
        </p:nvSpPr>
        <p:spPr>
          <a:xfrm>
            <a:off x="828333" y="1364067"/>
            <a:ext cx="10535400" cy="348554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b="1">
                <a:solidFill>
                  <a:schemeClr val="lt1"/>
                </a:solidFill>
                <a:highlight>
                  <a:srgbClr val="1EAE98"/>
                </a:highlight>
              </a:rPr>
              <a:t>Standard Questions for Every Presenter</a:t>
            </a:r>
            <a:endParaRPr sz="1600" b="1">
              <a:solidFill>
                <a:schemeClr val="lt1"/>
              </a:solidFill>
              <a:highlight>
                <a:srgbClr val="1EAE98"/>
              </a:highlight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What are the main barriers or challenges to participation or quality sports programming in your community/organization?</a:t>
            </a:r>
            <a:endParaRPr sz="1600">
              <a:solidFill>
                <a:schemeClr val="dk1"/>
              </a:solidFill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How can we better involve your community in improving sport participation that is accessible for all?</a:t>
            </a:r>
            <a:endParaRPr sz="1600">
              <a:solidFill>
                <a:schemeClr val="dk1"/>
              </a:solidFill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What does successful youth sports participation look like from your (or your organization’s) perspective?</a:t>
            </a:r>
            <a:endParaRPr sz="160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140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1600" b="1">
              <a:solidFill>
                <a:schemeClr val="lt1"/>
              </a:solidFill>
              <a:highlight>
                <a:srgbClr val="1EAE98"/>
              </a:highlight>
            </a:endParaRPr>
          </a:p>
          <a:p>
            <a:pPr>
              <a:lnSpc>
                <a:spcPct val="115000"/>
              </a:lnSpc>
            </a:pPr>
            <a:endParaRPr sz="1600" b="1">
              <a:solidFill>
                <a:schemeClr val="lt1"/>
              </a:solidFill>
              <a:highlight>
                <a:srgbClr val="1EAE98"/>
              </a:highlight>
            </a:endParaRPr>
          </a:p>
          <a:p>
            <a:pPr>
              <a:lnSpc>
                <a:spcPct val="115000"/>
              </a:lnSpc>
            </a:pPr>
            <a:r>
              <a:rPr lang="en-US" sz="1600" b="1">
                <a:solidFill>
                  <a:schemeClr val="lt1"/>
                </a:solidFill>
                <a:highlight>
                  <a:srgbClr val="1EAE98"/>
                </a:highlight>
              </a:rPr>
              <a:t>Post-Presentation Survey Questions (Internal)</a:t>
            </a:r>
            <a:endParaRPr sz="1600" b="1">
              <a:solidFill>
                <a:schemeClr val="lt1"/>
              </a:solidFill>
              <a:highlight>
                <a:srgbClr val="1EAE98"/>
              </a:highlight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Was this presentation effective?</a:t>
            </a:r>
            <a:endParaRPr sz="1600">
              <a:solidFill>
                <a:schemeClr val="dk1"/>
              </a:solidFill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How can we use the information from this presentation to move forward as a committee? </a:t>
            </a:r>
            <a:endParaRPr sz="1600">
              <a:solidFill>
                <a:schemeClr val="dk1"/>
              </a:solidFill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What additional follow up questions do you have? </a:t>
            </a:r>
            <a:endParaRPr sz="1600">
              <a:solidFill>
                <a:schemeClr val="dk1"/>
              </a:solidFill>
            </a:endParaRPr>
          </a:p>
          <a:p>
            <a:pPr marL="304815" indent="-254013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</a:rPr>
              <a:t>Based on this presentation, what other speakers/community members should we talk to?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6A72-26CD-481C-AB6D-3241F5DD0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8006"/>
            <a:ext cx="12109622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Montgomery County Public Schools Middle School Interscholastic Athletic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BBCFF-8FDE-4C3E-9C00-33F5C5A35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7179" y="7156045"/>
            <a:ext cx="4069125" cy="5461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FlagFootball | Montgomery County Public Schools | Rockville, MD">
            <a:extLst>
              <a:ext uri="{FF2B5EF4-FFF2-40B4-BE49-F238E27FC236}">
                <a16:creationId xmlns:a16="http://schemas.microsoft.com/office/drawing/2014/main" id="{05B49EE8-70B4-4C36-BBDD-1F479E1A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19" y="3339823"/>
            <a:ext cx="3044073" cy="30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5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643776-177d-4699-a034-a3faf5eb922a">
      <UserInfo>
        <DisplayName>Fasteau, Jason</DisplayName>
        <AccountId>13</AccountId>
        <AccountType/>
      </UserInfo>
    </SharedWithUsers>
    <_activity xmlns="d8c8923b-3461-4e04-964c-24784cae93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089ADFF3DE24495278AFAE642275F" ma:contentTypeVersion="15" ma:contentTypeDescription="Create a new document." ma:contentTypeScope="" ma:versionID="04adf8e9729596af92db5e9b736f3ece">
  <xsd:schema xmlns:xsd="http://www.w3.org/2001/XMLSchema" xmlns:xs="http://www.w3.org/2001/XMLSchema" xmlns:p="http://schemas.microsoft.com/office/2006/metadata/properties" xmlns:ns3="67643776-177d-4699-a034-a3faf5eb922a" xmlns:ns4="d8c8923b-3461-4e04-964c-24784cae936d" targetNamespace="http://schemas.microsoft.com/office/2006/metadata/properties" ma:root="true" ma:fieldsID="15afeff24069a11ac0951d293db7b86e" ns3:_="" ns4:_="">
    <xsd:import namespace="67643776-177d-4699-a034-a3faf5eb922a"/>
    <xsd:import namespace="d8c8923b-3461-4e04-964c-24784cae93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3776-177d-4699-a034-a3faf5eb92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8923b-3461-4e04-964c-24784cae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2AADF-128B-4708-9993-0A71C8CD44E6}">
  <ds:schemaRefs>
    <ds:schemaRef ds:uri="http://schemas.openxmlformats.org/package/2006/metadata/core-properties"/>
    <ds:schemaRef ds:uri="http://purl.org/dc/terms/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67643776-177d-4699-a034-a3faf5eb92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254A74-68D9-481E-99A8-29FC5D04B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43776-177d-4699-a034-a3faf5eb922a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5C8E0-DE3B-4956-81E2-CD9F773E6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860</Words>
  <Application>Microsoft Office PowerPoint</Application>
  <PresentationFormat>Widescreen</PresentationFormat>
  <Paragraphs>125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Oswald</vt:lpstr>
      <vt:lpstr>Office Theme</vt:lpstr>
      <vt:lpstr>1_Office Theme</vt:lpstr>
      <vt:lpstr>Welcome!</vt:lpstr>
      <vt:lpstr>PowerPoint Presentation</vt:lpstr>
      <vt:lpstr>Sydney Wilson-Hunter Director, Out-of-School-Time Programs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Montgomery County Public Schools Middle School Interscholastic Athletic Programs</vt:lpstr>
      <vt:lpstr>History of Middle School Athletics</vt:lpstr>
      <vt:lpstr>Middle School Program Goals</vt:lpstr>
      <vt:lpstr>Middle School Sport Offerings </vt:lpstr>
      <vt:lpstr>Grade Level Participation</vt:lpstr>
      <vt:lpstr>Middle School Participation Numbers &amp; Diversity (2003, 2013, 2023)</vt:lpstr>
      <vt:lpstr>Middle School Participation Numbers &amp; Diversity (2003, 2013, 2023)</vt:lpstr>
      <vt:lpstr>Middle School Participation Numbers &amp; Diversity (2003, 2013, 2023)</vt:lpstr>
      <vt:lpstr>GLOWS &amp; GROWS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Jason</dc:creator>
  <cp:lastModifiedBy>Fasteau, Jason</cp:lastModifiedBy>
  <cp:revision>1168</cp:revision>
  <dcterms:created xsi:type="dcterms:W3CDTF">2023-06-05T20:40:32Z</dcterms:created>
  <dcterms:modified xsi:type="dcterms:W3CDTF">2025-06-02T15:51:35Z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0x010100DD1089ADFF3DE24495278AFAE642275F</vt:lpwstr>
  </property>
  <property fmtid="{D5CDD505-2E9C-101B-9397-08002B2CF9AE}" pid="3" name="MediaServiceImageTags">
    <vt:lpwstr/>
  </property>
</Properties>
</file>