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handoutMasterIdLst>
    <p:handoutMasterId r:id="rId47"/>
  </p:handoutMasterIdLst>
  <p:sldIdLst>
    <p:sldId id="256" r:id="rId2"/>
    <p:sldId id="291" r:id="rId3"/>
    <p:sldId id="297" r:id="rId4"/>
    <p:sldId id="292" r:id="rId5"/>
    <p:sldId id="257" r:id="rId6"/>
    <p:sldId id="284" r:id="rId7"/>
    <p:sldId id="258" r:id="rId8"/>
    <p:sldId id="259" r:id="rId9"/>
    <p:sldId id="293" r:id="rId10"/>
    <p:sldId id="260" r:id="rId11"/>
    <p:sldId id="301" r:id="rId12"/>
    <p:sldId id="289" r:id="rId13"/>
    <p:sldId id="294" r:id="rId14"/>
    <p:sldId id="262" r:id="rId15"/>
    <p:sldId id="300" r:id="rId16"/>
    <p:sldId id="261" r:id="rId17"/>
    <p:sldId id="288" r:id="rId18"/>
    <p:sldId id="296" r:id="rId19"/>
    <p:sldId id="272" r:id="rId20"/>
    <p:sldId id="264" r:id="rId21"/>
    <p:sldId id="265" r:id="rId22"/>
    <p:sldId id="266" r:id="rId23"/>
    <p:sldId id="290" r:id="rId24"/>
    <p:sldId id="298" r:id="rId25"/>
    <p:sldId id="299" r:id="rId26"/>
    <p:sldId id="267" r:id="rId27"/>
    <p:sldId id="309" r:id="rId28"/>
    <p:sldId id="310" r:id="rId29"/>
    <p:sldId id="311" r:id="rId30"/>
    <p:sldId id="312" r:id="rId31"/>
    <p:sldId id="313" r:id="rId32"/>
    <p:sldId id="314" r:id="rId33"/>
    <p:sldId id="315" r:id="rId34"/>
    <p:sldId id="316" r:id="rId35"/>
    <p:sldId id="302" r:id="rId36"/>
    <p:sldId id="303" r:id="rId37"/>
    <p:sldId id="308" r:id="rId38"/>
    <p:sldId id="304" r:id="rId39"/>
    <p:sldId id="317" r:id="rId40"/>
    <p:sldId id="307" r:id="rId41"/>
    <p:sldId id="306" r:id="rId42"/>
    <p:sldId id="318" r:id="rId43"/>
    <p:sldId id="319" r:id="rId44"/>
    <p:sldId id="320" r:id="rId45"/>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8F0"/>
    <a:srgbClr val="009999"/>
    <a:srgbClr val="E8E5F3"/>
    <a:srgbClr val="C1C5EB"/>
    <a:srgbClr val="CFCDDF"/>
    <a:srgbClr val="CBC8E4"/>
    <a:srgbClr val="FFCC6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63" d="100"/>
          <a:sy n="63" d="100"/>
        </p:scale>
        <p:origin x="612" y="64"/>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8.jpg"/></Relationships>
</file>

<file path=ppt/diagrams/_rels/data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gif"/></Relationships>
</file>

<file path=ppt/diagrams/_rels/drawing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8.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gif"/></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D2ACA-DB03-4183-87AB-0A3D874401F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954788BD-293B-4EBA-B9EC-42D994BB44F4}">
      <dgm:prSet phldrT="[Text]"/>
      <dgm:spPr/>
      <dgm:t>
        <a:bodyPr/>
        <a:lstStyle/>
        <a:p>
          <a:r>
            <a:rPr lang="en-US" b="1" dirty="0"/>
            <a:t>Middle School Student</a:t>
          </a:r>
        </a:p>
      </dgm:t>
    </dgm:pt>
    <dgm:pt modelId="{4DDEE7D5-BBD0-4262-A428-72302AAD834F}" type="parTrans" cxnId="{06AE5A6C-8BAC-475E-8CEB-A26F3C4A753F}">
      <dgm:prSet/>
      <dgm:spPr/>
      <dgm:t>
        <a:bodyPr/>
        <a:lstStyle/>
        <a:p>
          <a:endParaRPr lang="en-US"/>
        </a:p>
      </dgm:t>
    </dgm:pt>
    <dgm:pt modelId="{D8367CCA-F918-4A4E-B454-E68A71962E35}" type="sibTrans" cxnId="{06AE5A6C-8BAC-475E-8CEB-A26F3C4A753F}">
      <dgm:prSet/>
      <dgm:spPr/>
      <dgm:t>
        <a:bodyPr/>
        <a:lstStyle/>
        <a:p>
          <a:endParaRPr lang="en-US"/>
        </a:p>
      </dgm:t>
    </dgm:pt>
    <dgm:pt modelId="{8635EDEF-838E-4ABA-BEC3-E37DF0F0B192}">
      <dgm:prSet phldrT="[Text]"/>
      <dgm:spPr/>
      <dgm:t>
        <a:bodyPr/>
        <a:lstStyle/>
        <a:p>
          <a:r>
            <a:rPr lang="en-US" b="1" dirty="0"/>
            <a:t>High School Student</a:t>
          </a:r>
        </a:p>
      </dgm:t>
    </dgm:pt>
    <dgm:pt modelId="{ED25A37C-D142-41C6-871E-3DA08AB10344}" type="parTrans" cxnId="{CE9B9B3E-055B-463F-98B4-5C58B5A2BF28}">
      <dgm:prSet/>
      <dgm:spPr/>
      <dgm:t>
        <a:bodyPr/>
        <a:lstStyle/>
        <a:p>
          <a:endParaRPr lang="en-US"/>
        </a:p>
      </dgm:t>
    </dgm:pt>
    <dgm:pt modelId="{C6C4021A-1BDE-4DA2-8777-541315FE8EED}" type="sibTrans" cxnId="{CE9B9B3E-055B-463F-98B4-5C58B5A2BF28}">
      <dgm:prSet/>
      <dgm:spPr/>
      <dgm:t>
        <a:bodyPr/>
        <a:lstStyle/>
        <a:p>
          <a:endParaRPr lang="en-US"/>
        </a:p>
      </dgm:t>
    </dgm:pt>
    <dgm:pt modelId="{83999651-AA4E-442E-81E6-C25F28A6242D}" type="pres">
      <dgm:prSet presAssocID="{136D2ACA-DB03-4183-87AB-0A3D874401FA}" presName="Name0" presStyleCnt="0">
        <dgm:presLayoutVars>
          <dgm:dir/>
          <dgm:resizeHandles val="exact"/>
        </dgm:presLayoutVars>
      </dgm:prSet>
      <dgm:spPr/>
    </dgm:pt>
    <dgm:pt modelId="{C02F5CD2-41CD-4DA4-A7D1-C2A5774C86B5}" type="pres">
      <dgm:prSet presAssocID="{954788BD-293B-4EBA-B9EC-42D994BB44F4}" presName="compNode" presStyleCnt="0"/>
      <dgm:spPr/>
    </dgm:pt>
    <dgm:pt modelId="{215D0BE1-CEDF-4EFE-87DD-07DC946BC0C1}" type="pres">
      <dgm:prSet presAssocID="{954788BD-293B-4EBA-B9EC-42D994BB44F4}" presName="pictRect" presStyleLbl="node1" presStyleIdx="0" presStyleCnt="2" custLinFactNeighborX="-20896" custLinFactNeighborY="1517"/>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9EB65FBF-FF5A-4C79-B45B-154920511659}" type="pres">
      <dgm:prSet presAssocID="{954788BD-293B-4EBA-B9EC-42D994BB44F4}" presName="textRect" presStyleLbl="revTx" presStyleIdx="0" presStyleCnt="2" custLinFactNeighborX="-20896" custLinFactNeighborY="-1408">
        <dgm:presLayoutVars>
          <dgm:bulletEnabled val="1"/>
        </dgm:presLayoutVars>
      </dgm:prSet>
      <dgm:spPr/>
    </dgm:pt>
    <dgm:pt modelId="{76217A56-A286-42C5-BEEB-5087132336A2}" type="pres">
      <dgm:prSet presAssocID="{D8367CCA-F918-4A4E-B454-E68A71962E35}" presName="sibTrans" presStyleLbl="sibTrans2D1" presStyleIdx="0" presStyleCnt="0"/>
      <dgm:spPr/>
    </dgm:pt>
    <dgm:pt modelId="{BBAE9189-6A8C-4DAC-A2A8-7D4BD5DC7DB0}" type="pres">
      <dgm:prSet presAssocID="{8635EDEF-838E-4ABA-BEC3-E37DF0F0B192}" presName="compNode" presStyleCnt="0"/>
      <dgm:spPr/>
    </dgm:pt>
    <dgm:pt modelId="{29573145-A11C-4477-A01C-8F8932974250}" type="pres">
      <dgm:prSet presAssocID="{8635EDEF-838E-4ABA-BEC3-E37DF0F0B192}" presName="pictRect" presStyleLbl="node1" presStyleIdx="1" presStyleCnt="2" custLinFactNeighborX="27166" custLinFactNeighborY="2165"/>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66337E95-42DA-44B7-AC39-D712EE880906}" type="pres">
      <dgm:prSet presAssocID="{8635EDEF-838E-4ABA-BEC3-E37DF0F0B192}" presName="textRect" presStyleLbl="revTx" presStyleIdx="1" presStyleCnt="2" custLinFactNeighborX="27166" custLinFactNeighborY="-1206">
        <dgm:presLayoutVars>
          <dgm:bulletEnabled val="1"/>
        </dgm:presLayoutVars>
      </dgm:prSet>
      <dgm:spPr/>
    </dgm:pt>
  </dgm:ptLst>
  <dgm:cxnLst>
    <dgm:cxn modelId="{81D82B17-BC5D-4764-BE3C-19C1F4166505}" type="presOf" srcId="{D8367CCA-F918-4A4E-B454-E68A71962E35}" destId="{76217A56-A286-42C5-BEEB-5087132336A2}" srcOrd="0" destOrd="0" presId="urn:microsoft.com/office/officeart/2005/8/layout/pList1"/>
    <dgm:cxn modelId="{CE9B9B3E-055B-463F-98B4-5C58B5A2BF28}" srcId="{136D2ACA-DB03-4183-87AB-0A3D874401FA}" destId="{8635EDEF-838E-4ABA-BEC3-E37DF0F0B192}" srcOrd="1" destOrd="0" parTransId="{ED25A37C-D142-41C6-871E-3DA08AB10344}" sibTransId="{C6C4021A-1BDE-4DA2-8777-541315FE8EED}"/>
    <dgm:cxn modelId="{B59F695C-3C27-42EB-972B-A3A7B1069000}" type="presOf" srcId="{136D2ACA-DB03-4183-87AB-0A3D874401FA}" destId="{83999651-AA4E-442E-81E6-C25F28A6242D}" srcOrd="0" destOrd="0" presId="urn:microsoft.com/office/officeart/2005/8/layout/pList1"/>
    <dgm:cxn modelId="{06AE5A6C-8BAC-475E-8CEB-A26F3C4A753F}" srcId="{136D2ACA-DB03-4183-87AB-0A3D874401FA}" destId="{954788BD-293B-4EBA-B9EC-42D994BB44F4}" srcOrd="0" destOrd="0" parTransId="{4DDEE7D5-BBD0-4262-A428-72302AAD834F}" sibTransId="{D8367CCA-F918-4A4E-B454-E68A71962E35}"/>
    <dgm:cxn modelId="{886A146E-8687-49DC-81B3-2189057130AC}" type="presOf" srcId="{8635EDEF-838E-4ABA-BEC3-E37DF0F0B192}" destId="{66337E95-42DA-44B7-AC39-D712EE880906}" srcOrd="0" destOrd="0" presId="urn:microsoft.com/office/officeart/2005/8/layout/pList1"/>
    <dgm:cxn modelId="{4098E49F-9B30-4393-A2E6-7187FDE8559E}" type="presOf" srcId="{954788BD-293B-4EBA-B9EC-42D994BB44F4}" destId="{9EB65FBF-FF5A-4C79-B45B-154920511659}" srcOrd="0" destOrd="0" presId="urn:microsoft.com/office/officeart/2005/8/layout/pList1"/>
    <dgm:cxn modelId="{D6787222-DA70-424C-8922-8002D73AFDEF}" type="presParOf" srcId="{83999651-AA4E-442E-81E6-C25F28A6242D}" destId="{C02F5CD2-41CD-4DA4-A7D1-C2A5774C86B5}" srcOrd="0" destOrd="0" presId="urn:microsoft.com/office/officeart/2005/8/layout/pList1"/>
    <dgm:cxn modelId="{D5694142-4C37-4A1F-9D16-21FDFECBB352}" type="presParOf" srcId="{C02F5CD2-41CD-4DA4-A7D1-C2A5774C86B5}" destId="{215D0BE1-CEDF-4EFE-87DD-07DC946BC0C1}" srcOrd="0" destOrd="0" presId="urn:microsoft.com/office/officeart/2005/8/layout/pList1"/>
    <dgm:cxn modelId="{9B0780A2-76EF-4D3B-AEC4-14D7256CED4A}" type="presParOf" srcId="{C02F5CD2-41CD-4DA4-A7D1-C2A5774C86B5}" destId="{9EB65FBF-FF5A-4C79-B45B-154920511659}" srcOrd="1" destOrd="0" presId="urn:microsoft.com/office/officeart/2005/8/layout/pList1"/>
    <dgm:cxn modelId="{780FF324-5719-4EAE-B2B2-EA7B3D52A096}" type="presParOf" srcId="{83999651-AA4E-442E-81E6-C25F28A6242D}" destId="{76217A56-A286-42C5-BEEB-5087132336A2}" srcOrd="1" destOrd="0" presId="urn:microsoft.com/office/officeart/2005/8/layout/pList1"/>
    <dgm:cxn modelId="{D4CE9ABC-A263-40B2-83A7-BE93E5CC90D8}" type="presParOf" srcId="{83999651-AA4E-442E-81E6-C25F28A6242D}" destId="{BBAE9189-6A8C-4DAC-A2A8-7D4BD5DC7DB0}" srcOrd="2" destOrd="0" presId="urn:microsoft.com/office/officeart/2005/8/layout/pList1"/>
    <dgm:cxn modelId="{B6062ADF-9B46-4D66-8688-366EAF8FD3A5}" type="presParOf" srcId="{BBAE9189-6A8C-4DAC-A2A8-7D4BD5DC7DB0}" destId="{29573145-A11C-4477-A01C-8F8932974250}" srcOrd="0" destOrd="0" presId="urn:microsoft.com/office/officeart/2005/8/layout/pList1"/>
    <dgm:cxn modelId="{3A2C0231-F416-4253-AB3B-9CDCE6E76365}" type="presParOf" srcId="{BBAE9189-6A8C-4DAC-A2A8-7D4BD5DC7DB0}" destId="{66337E95-42DA-44B7-AC39-D712EE880906}"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C95CDF-991A-4294-94ED-408B1A1A3B72}"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EA0E1906-0F7E-46C6-9228-4C571E2674EB}">
      <dgm:prSet custT="1"/>
      <dgm:spPr/>
      <dgm:t>
        <a:bodyPr/>
        <a:lstStyle/>
        <a:p>
          <a:pPr algn="ctr" rtl="0"/>
          <a:r>
            <a:rPr lang="en-US" sz="2350" b="1" dirty="0"/>
            <a:t>1.  Provide activities that are </a:t>
          </a:r>
          <a:r>
            <a:rPr lang="en-US" sz="2350" b="1" dirty="0">
              <a:solidFill>
                <a:srgbClr val="FFFF00"/>
              </a:solidFill>
            </a:rPr>
            <a:t>secular</a:t>
          </a:r>
          <a:r>
            <a:rPr lang="en-US" sz="2350" b="1" dirty="0"/>
            <a:t> in nature</a:t>
          </a:r>
        </a:p>
      </dgm:t>
    </dgm:pt>
    <dgm:pt modelId="{E4AC10F6-075B-4C70-B0D0-F18A585EDF77}" type="parTrans" cxnId="{8F574013-C9FB-4181-B455-5C6E6BA9153C}">
      <dgm:prSet/>
      <dgm:spPr/>
      <dgm:t>
        <a:bodyPr/>
        <a:lstStyle/>
        <a:p>
          <a:endParaRPr lang="en-US"/>
        </a:p>
      </dgm:t>
    </dgm:pt>
    <dgm:pt modelId="{444B3D52-E756-477C-AF7D-07E698FCA673}" type="sibTrans" cxnId="{8F574013-C9FB-4181-B455-5C6E6BA9153C}">
      <dgm:prSet/>
      <dgm:spPr/>
      <dgm:t>
        <a:bodyPr/>
        <a:lstStyle/>
        <a:p>
          <a:endParaRPr lang="en-US"/>
        </a:p>
      </dgm:t>
    </dgm:pt>
    <dgm:pt modelId="{DF111356-B8CC-4C84-A81C-F427615808EF}">
      <dgm:prSet/>
      <dgm:spPr/>
      <dgm:t>
        <a:bodyPr/>
        <a:lstStyle/>
        <a:p>
          <a:pPr algn="ctr" rtl="0"/>
          <a:r>
            <a:rPr lang="en-US" b="1" dirty="0"/>
            <a:t>2.  Advise students of the </a:t>
          </a:r>
          <a:r>
            <a:rPr lang="en-US" b="1" dirty="0">
              <a:solidFill>
                <a:srgbClr val="FFFF00"/>
              </a:solidFill>
            </a:rPr>
            <a:t>need</a:t>
          </a:r>
          <a:r>
            <a:rPr lang="en-US" b="1" dirty="0"/>
            <a:t> that will be addressed, overall </a:t>
          </a:r>
          <a:r>
            <a:rPr lang="en-US" b="1" dirty="0">
              <a:solidFill>
                <a:srgbClr val="FFFF00"/>
              </a:solidFill>
            </a:rPr>
            <a:t>expectations</a:t>
          </a:r>
          <a:r>
            <a:rPr lang="en-US" b="1" dirty="0"/>
            <a:t>, and </a:t>
          </a:r>
          <a:r>
            <a:rPr lang="en-US" b="1" dirty="0">
              <a:solidFill>
                <a:srgbClr val="FFFF00"/>
              </a:solidFill>
            </a:rPr>
            <a:t>safety</a:t>
          </a:r>
          <a:r>
            <a:rPr lang="en-US" b="1" dirty="0"/>
            <a:t> information</a:t>
          </a:r>
        </a:p>
      </dgm:t>
    </dgm:pt>
    <dgm:pt modelId="{61F8FFE7-5D7C-4A9B-BB47-00E6201A8CE7}" type="parTrans" cxnId="{6DDEB63B-9DCC-400D-85EB-E5A8A8D20B07}">
      <dgm:prSet/>
      <dgm:spPr/>
      <dgm:t>
        <a:bodyPr/>
        <a:lstStyle/>
        <a:p>
          <a:endParaRPr lang="en-US"/>
        </a:p>
      </dgm:t>
    </dgm:pt>
    <dgm:pt modelId="{E28AD970-BCA4-49A7-843F-EF27F39563EE}" type="sibTrans" cxnId="{6DDEB63B-9DCC-400D-85EB-E5A8A8D20B07}">
      <dgm:prSet/>
      <dgm:spPr/>
      <dgm:t>
        <a:bodyPr/>
        <a:lstStyle/>
        <a:p>
          <a:endParaRPr lang="en-US"/>
        </a:p>
      </dgm:t>
    </dgm:pt>
    <dgm:pt modelId="{3F1DEBBF-3A66-4390-9C0A-07890721FEF9}">
      <dgm:prSet/>
      <dgm:spPr/>
      <dgm:t>
        <a:bodyPr/>
        <a:lstStyle/>
        <a:p>
          <a:pPr algn="ctr" rtl="0"/>
          <a:r>
            <a:rPr lang="en-US" b="1" dirty="0"/>
            <a:t>3.  Cover the SSL phases of </a:t>
          </a:r>
          <a:r>
            <a:rPr lang="en-US" b="1" dirty="0">
              <a:solidFill>
                <a:srgbClr val="FFFF00"/>
              </a:solidFill>
            </a:rPr>
            <a:t>preparation, action, and reflection</a:t>
          </a:r>
        </a:p>
      </dgm:t>
    </dgm:pt>
    <dgm:pt modelId="{43086A2A-C23C-4FBF-A51B-E86EE3DAAE2D}" type="parTrans" cxnId="{B8135732-D34D-4023-BB80-06EC5734DB91}">
      <dgm:prSet/>
      <dgm:spPr/>
      <dgm:t>
        <a:bodyPr/>
        <a:lstStyle/>
        <a:p>
          <a:endParaRPr lang="en-US"/>
        </a:p>
      </dgm:t>
    </dgm:pt>
    <dgm:pt modelId="{5A17E460-57D7-407C-82CD-B3CD53ECE6A6}" type="sibTrans" cxnId="{B8135732-D34D-4023-BB80-06EC5734DB91}">
      <dgm:prSet/>
      <dgm:spPr/>
      <dgm:t>
        <a:bodyPr/>
        <a:lstStyle/>
        <a:p>
          <a:endParaRPr lang="en-US"/>
        </a:p>
      </dgm:t>
    </dgm:pt>
    <dgm:pt modelId="{3F2BD2CD-148F-4CC9-8385-91CE3BDFE60F}">
      <dgm:prSet/>
      <dgm:spPr/>
      <dgm:t>
        <a:bodyPr/>
        <a:lstStyle/>
        <a:p>
          <a:pPr algn="ctr" rtl="0"/>
          <a:r>
            <a:rPr lang="en-US" b="1" dirty="0"/>
            <a:t>4.  Supervise all activities in </a:t>
          </a:r>
          <a:r>
            <a:rPr lang="en-US" b="1" dirty="0">
              <a:solidFill>
                <a:srgbClr val="FFFF00"/>
              </a:solidFill>
            </a:rPr>
            <a:t>public spaces</a:t>
          </a:r>
          <a:r>
            <a:rPr lang="en-US" b="1" dirty="0"/>
            <a:t>, </a:t>
          </a:r>
          <a:br>
            <a:rPr lang="en-US" b="1" dirty="0"/>
          </a:br>
          <a:r>
            <a:rPr lang="en-US" b="1" dirty="0"/>
            <a:t>not at private residences, in vehicles, or with a parent or relative</a:t>
          </a:r>
        </a:p>
      </dgm:t>
    </dgm:pt>
    <dgm:pt modelId="{E841CD83-BD37-4EAD-9D46-42F8D0922362}" type="parTrans" cxnId="{63FA125D-47B2-4AF4-B867-EF0C07E57064}">
      <dgm:prSet/>
      <dgm:spPr/>
      <dgm:t>
        <a:bodyPr/>
        <a:lstStyle/>
        <a:p>
          <a:endParaRPr lang="en-US"/>
        </a:p>
      </dgm:t>
    </dgm:pt>
    <dgm:pt modelId="{47075609-D08B-4294-B78A-EE5EA0AB582B}" type="sibTrans" cxnId="{63FA125D-47B2-4AF4-B867-EF0C07E57064}">
      <dgm:prSet/>
      <dgm:spPr/>
      <dgm:t>
        <a:bodyPr/>
        <a:lstStyle/>
        <a:p>
          <a:endParaRPr lang="en-US"/>
        </a:p>
      </dgm:t>
    </dgm:pt>
    <dgm:pt modelId="{50E64AD5-2105-46C3-BB6D-1AA9B6E6F205}">
      <dgm:prSet/>
      <dgm:spPr/>
      <dgm:t>
        <a:bodyPr/>
        <a:lstStyle/>
        <a:p>
          <a:pPr algn="ctr" rtl="0"/>
          <a:r>
            <a:rPr lang="en-US" b="1" dirty="0"/>
            <a:t>5.  </a:t>
          </a:r>
          <a:r>
            <a:rPr lang="en-US" b="1" dirty="0">
              <a:solidFill>
                <a:srgbClr val="FFFF00"/>
              </a:solidFill>
            </a:rPr>
            <a:t>Prohibit door-to-door</a:t>
          </a:r>
          <a:r>
            <a:rPr lang="en-US" b="1" dirty="0"/>
            <a:t> neighborhood canvassing opportunities </a:t>
          </a:r>
          <a:br>
            <a:rPr lang="en-US" b="1" dirty="0"/>
          </a:br>
          <a:r>
            <a:rPr lang="en-US" b="1" dirty="0"/>
            <a:t>or telephone solicitation</a:t>
          </a:r>
        </a:p>
      </dgm:t>
    </dgm:pt>
    <dgm:pt modelId="{388E5545-F525-42EE-B093-548D57234E25}" type="parTrans" cxnId="{4759FAE9-DC80-4192-9E3C-749450B4A187}">
      <dgm:prSet/>
      <dgm:spPr/>
      <dgm:t>
        <a:bodyPr/>
        <a:lstStyle/>
        <a:p>
          <a:endParaRPr lang="en-US"/>
        </a:p>
      </dgm:t>
    </dgm:pt>
    <dgm:pt modelId="{A4C35A9C-C121-446D-9E7A-6C005DDFCA5C}" type="sibTrans" cxnId="{4759FAE9-DC80-4192-9E3C-749450B4A187}">
      <dgm:prSet/>
      <dgm:spPr/>
      <dgm:t>
        <a:bodyPr/>
        <a:lstStyle/>
        <a:p>
          <a:endParaRPr lang="en-US"/>
        </a:p>
      </dgm:t>
    </dgm:pt>
    <dgm:pt modelId="{76880E62-C3FB-426B-BA11-E03F2EA26A10}" type="pres">
      <dgm:prSet presAssocID="{54C95CDF-991A-4294-94ED-408B1A1A3B72}" presName="linear" presStyleCnt="0">
        <dgm:presLayoutVars>
          <dgm:animLvl val="lvl"/>
          <dgm:resizeHandles val="exact"/>
        </dgm:presLayoutVars>
      </dgm:prSet>
      <dgm:spPr/>
    </dgm:pt>
    <dgm:pt modelId="{8F5539EE-9461-4E54-BFC7-4C2E7504C4AD}" type="pres">
      <dgm:prSet presAssocID="{EA0E1906-0F7E-46C6-9228-4C571E2674EB}" presName="parentText" presStyleLbl="node1" presStyleIdx="0" presStyleCnt="5" custLinFactNeighborY="-38305">
        <dgm:presLayoutVars>
          <dgm:chMax val="0"/>
          <dgm:bulletEnabled val="1"/>
        </dgm:presLayoutVars>
      </dgm:prSet>
      <dgm:spPr/>
    </dgm:pt>
    <dgm:pt modelId="{0450F8B9-D744-4298-BC62-9701C04BAAC0}" type="pres">
      <dgm:prSet presAssocID="{444B3D52-E756-477C-AF7D-07E698FCA673}" presName="spacer" presStyleCnt="0"/>
      <dgm:spPr/>
    </dgm:pt>
    <dgm:pt modelId="{14102B0A-6018-48A4-8CB8-14C7CF8887E0}" type="pres">
      <dgm:prSet presAssocID="{DF111356-B8CC-4C84-A81C-F427615808EF}" presName="parentText" presStyleLbl="node1" presStyleIdx="1" presStyleCnt="5">
        <dgm:presLayoutVars>
          <dgm:chMax val="0"/>
          <dgm:bulletEnabled val="1"/>
        </dgm:presLayoutVars>
      </dgm:prSet>
      <dgm:spPr/>
    </dgm:pt>
    <dgm:pt modelId="{63224C17-5954-428E-AB47-F5CE7B668156}" type="pres">
      <dgm:prSet presAssocID="{E28AD970-BCA4-49A7-843F-EF27F39563EE}" presName="spacer" presStyleCnt="0"/>
      <dgm:spPr/>
    </dgm:pt>
    <dgm:pt modelId="{2718BB1E-CA01-4A6E-8EE3-BA96ECED1775}" type="pres">
      <dgm:prSet presAssocID="{3F1DEBBF-3A66-4390-9C0A-07890721FEF9}" presName="parentText" presStyleLbl="node1" presStyleIdx="2" presStyleCnt="5">
        <dgm:presLayoutVars>
          <dgm:chMax val="0"/>
          <dgm:bulletEnabled val="1"/>
        </dgm:presLayoutVars>
      </dgm:prSet>
      <dgm:spPr/>
    </dgm:pt>
    <dgm:pt modelId="{E5A720F1-8684-419C-92AC-5E23900518B8}" type="pres">
      <dgm:prSet presAssocID="{5A17E460-57D7-407C-82CD-B3CD53ECE6A6}" presName="spacer" presStyleCnt="0"/>
      <dgm:spPr/>
    </dgm:pt>
    <dgm:pt modelId="{6A15774E-1C46-47B0-92FD-0A5CDD48F841}" type="pres">
      <dgm:prSet presAssocID="{3F2BD2CD-148F-4CC9-8385-91CE3BDFE60F}" presName="parentText" presStyleLbl="node1" presStyleIdx="3" presStyleCnt="5">
        <dgm:presLayoutVars>
          <dgm:chMax val="0"/>
          <dgm:bulletEnabled val="1"/>
        </dgm:presLayoutVars>
      </dgm:prSet>
      <dgm:spPr/>
    </dgm:pt>
    <dgm:pt modelId="{0D98E3E4-B5BC-4AE5-813B-7C350BFA9F8A}" type="pres">
      <dgm:prSet presAssocID="{47075609-D08B-4294-B78A-EE5EA0AB582B}" presName="spacer" presStyleCnt="0"/>
      <dgm:spPr/>
    </dgm:pt>
    <dgm:pt modelId="{75092E82-8B84-42B7-82E5-1541663A060B}" type="pres">
      <dgm:prSet presAssocID="{50E64AD5-2105-46C3-BB6D-1AA9B6E6F205}" presName="parentText" presStyleLbl="node1" presStyleIdx="4" presStyleCnt="5">
        <dgm:presLayoutVars>
          <dgm:chMax val="0"/>
          <dgm:bulletEnabled val="1"/>
        </dgm:presLayoutVars>
      </dgm:prSet>
      <dgm:spPr/>
    </dgm:pt>
  </dgm:ptLst>
  <dgm:cxnLst>
    <dgm:cxn modelId="{8F574013-C9FB-4181-B455-5C6E6BA9153C}" srcId="{54C95CDF-991A-4294-94ED-408B1A1A3B72}" destId="{EA0E1906-0F7E-46C6-9228-4C571E2674EB}" srcOrd="0" destOrd="0" parTransId="{E4AC10F6-075B-4C70-B0D0-F18A585EDF77}" sibTransId="{444B3D52-E756-477C-AF7D-07E698FCA673}"/>
    <dgm:cxn modelId="{B8135732-D34D-4023-BB80-06EC5734DB91}" srcId="{54C95CDF-991A-4294-94ED-408B1A1A3B72}" destId="{3F1DEBBF-3A66-4390-9C0A-07890721FEF9}" srcOrd="2" destOrd="0" parTransId="{43086A2A-C23C-4FBF-A51B-E86EE3DAAE2D}" sibTransId="{5A17E460-57D7-407C-82CD-B3CD53ECE6A6}"/>
    <dgm:cxn modelId="{6DDEB63B-9DCC-400D-85EB-E5A8A8D20B07}" srcId="{54C95CDF-991A-4294-94ED-408B1A1A3B72}" destId="{DF111356-B8CC-4C84-A81C-F427615808EF}" srcOrd="1" destOrd="0" parTransId="{61F8FFE7-5D7C-4A9B-BB47-00E6201A8CE7}" sibTransId="{E28AD970-BCA4-49A7-843F-EF27F39563EE}"/>
    <dgm:cxn modelId="{63FA125D-47B2-4AF4-B867-EF0C07E57064}" srcId="{54C95CDF-991A-4294-94ED-408B1A1A3B72}" destId="{3F2BD2CD-148F-4CC9-8385-91CE3BDFE60F}" srcOrd="3" destOrd="0" parTransId="{E841CD83-BD37-4EAD-9D46-42F8D0922362}" sibTransId="{47075609-D08B-4294-B78A-EE5EA0AB582B}"/>
    <dgm:cxn modelId="{AFDE6460-07CC-40E9-ADD9-D131B56F6DCB}" type="presOf" srcId="{DF111356-B8CC-4C84-A81C-F427615808EF}" destId="{14102B0A-6018-48A4-8CB8-14C7CF8887E0}" srcOrd="0" destOrd="0" presId="urn:microsoft.com/office/officeart/2005/8/layout/vList2"/>
    <dgm:cxn modelId="{3DBD31A2-917F-475A-BE2F-D5E8EC95D449}" type="presOf" srcId="{3F1DEBBF-3A66-4390-9C0A-07890721FEF9}" destId="{2718BB1E-CA01-4A6E-8EE3-BA96ECED1775}" srcOrd="0" destOrd="0" presId="urn:microsoft.com/office/officeart/2005/8/layout/vList2"/>
    <dgm:cxn modelId="{562A0EAC-DC67-4A4E-B98B-AE1AB62665FD}" type="presOf" srcId="{3F2BD2CD-148F-4CC9-8385-91CE3BDFE60F}" destId="{6A15774E-1C46-47B0-92FD-0A5CDD48F841}" srcOrd="0" destOrd="0" presId="urn:microsoft.com/office/officeart/2005/8/layout/vList2"/>
    <dgm:cxn modelId="{EEC2DBAD-38D9-4C57-AB14-60B4EB98EE07}" type="presOf" srcId="{EA0E1906-0F7E-46C6-9228-4C571E2674EB}" destId="{8F5539EE-9461-4E54-BFC7-4C2E7504C4AD}" srcOrd="0" destOrd="0" presId="urn:microsoft.com/office/officeart/2005/8/layout/vList2"/>
    <dgm:cxn modelId="{77FDA6C8-86F9-4CAD-9511-CB73ED6ED732}" type="presOf" srcId="{54C95CDF-991A-4294-94ED-408B1A1A3B72}" destId="{76880E62-C3FB-426B-BA11-E03F2EA26A10}" srcOrd="0" destOrd="0" presId="urn:microsoft.com/office/officeart/2005/8/layout/vList2"/>
    <dgm:cxn modelId="{4759FAE9-DC80-4192-9E3C-749450B4A187}" srcId="{54C95CDF-991A-4294-94ED-408B1A1A3B72}" destId="{50E64AD5-2105-46C3-BB6D-1AA9B6E6F205}" srcOrd="4" destOrd="0" parTransId="{388E5545-F525-42EE-B093-548D57234E25}" sibTransId="{A4C35A9C-C121-446D-9E7A-6C005DDFCA5C}"/>
    <dgm:cxn modelId="{D8D4A5F3-651B-4CD9-9E2F-DD457967EA7D}" type="presOf" srcId="{50E64AD5-2105-46C3-BB6D-1AA9B6E6F205}" destId="{75092E82-8B84-42B7-82E5-1541663A060B}" srcOrd="0" destOrd="0" presId="urn:microsoft.com/office/officeart/2005/8/layout/vList2"/>
    <dgm:cxn modelId="{D1CE4439-6848-4B6A-B69A-29B9795631F6}" type="presParOf" srcId="{76880E62-C3FB-426B-BA11-E03F2EA26A10}" destId="{8F5539EE-9461-4E54-BFC7-4C2E7504C4AD}" srcOrd="0" destOrd="0" presId="urn:microsoft.com/office/officeart/2005/8/layout/vList2"/>
    <dgm:cxn modelId="{315F12CB-F33B-40C1-9FAF-B375417F8C47}" type="presParOf" srcId="{76880E62-C3FB-426B-BA11-E03F2EA26A10}" destId="{0450F8B9-D744-4298-BC62-9701C04BAAC0}" srcOrd="1" destOrd="0" presId="urn:microsoft.com/office/officeart/2005/8/layout/vList2"/>
    <dgm:cxn modelId="{BB452625-CB97-4154-AC7A-461997CF989F}" type="presParOf" srcId="{76880E62-C3FB-426B-BA11-E03F2EA26A10}" destId="{14102B0A-6018-48A4-8CB8-14C7CF8887E0}" srcOrd="2" destOrd="0" presId="urn:microsoft.com/office/officeart/2005/8/layout/vList2"/>
    <dgm:cxn modelId="{5989CEB1-571E-4A78-B131-5346C179993A}" type="presParOf" srcId="{76880E62-C3FB-426B-BA11-E03F2EA26A10}" destId="{63224C17-5954-428E-AB47-F5CE7B668156}" srcOrd="3" destOrd="0" presId="urn:microsoft.com/office/officeart/2005/8/layout/vList2"/>
    <dgm:cxn modelId="{E177BF51-2F4E-4D8B-A0DD-B5E887C78A0B}" type="presParOf" srcId="{76880E62-C3FB-426B-BA11-E03F2EA26A10}" destId="{2718BB1E-CA01-4A6E-8EE3-BA96ECED1775}" srcOrd="4" destOrd="0" presId="urn:microsoft.com/office/officeart/2005/8/layout/vList2"/>
    <dgm:cxn modelId="{C89F9FE8-5111-4FE2-B07E-761812067A5D}" type="presParOf" srcId="{76880E62-C3FB-426B-BA11-E03F2EA26A10}" destId="{E5A720F1-8684-419C-92AC-5E23900518B8}" srcOrd="5" destOrd="0" presId="urn:microsoft.com/office/officeart/2005/8/layout/vList2"/>
    <dgm:cxn modelId="{6F9C3F49-C9F0-4306-8C03-723CA2E2949E}" type="presParOf" srcId="{76880E62-C3FB-426B-BA11-E03F2EA26A10}" destId="{6A15774E-1C46-47B0-92FD-0A5CDD48F841}" srcOrd="6" destOrd="0" presId="urn:microsoft.com/office/officeart/2005/8/layout/vList2"/>
    <dgm:cxn modelId="{2E97CA07-975E-423A-8F1F-040F43887BD8}" type="presParOf" srcId="{76880E62-C3FB-426B-BA11-E03F2EA26A10}" destId="{0D98E3E4-B5BC-4AE5-813B-7C350BFA9F8A}" srcOrd="7" destOrd="0" presId="urn:microsoft.com/office/officeart/2005/8/layout/vList2"/>
    <dgm:cxn modelId="{E1BD20B1-139B-4ABA-B328-313954183454}" type="presParOf" srcId="{76880E62-C3FB-426B-BA11-E03F2EA26A10}" destId="{75092E82-8B84-42B7-82E5-1541663A060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0EC06E-9415-41A9-A5D7-9D63972580E8}"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905F98D8-86F1-4459-8C63-0AB0A92E6E51}">
      <dgm:prSet/>
      <dgm:spPr/>
      <dgm:t>
        <a:bodyPr/>
        <a:lstStyle/>
        <a:p>
          <a:pPr algn="ctr" rtl="0"/>
          <a:r>
            <a:rPr lang="en-US" b="1" dirty="0"/>
            <a:t>6.  Evaluate student performance at </a:t>
          </a:r>
          <a:r>
            <a:rPr lang="en-US" b="1" dirty="0">
              <a:solidFill>
                <a:srgbClr val="FFFF00"/>
              </a:solidFill>
            </a:rPr>
            <a:t>regular intervals</a:t>
          </a:r>
          <a:r>
            <a:rPr lang="en-US" b="1" dirty="0"/>
            <a:t> </a:t>
          </a:r>
          <a:br>
            <a:rPr lang="en-US" b="1" dirty="0"/>
          </a:br>
          <a:r>
            <a:rPr lang="en-US" b="1" dirty="0"/>
            <a:t>and share results with the student</a:t>
          </a:r>
        </a:p>
      </dgm:t>
    </dgm:pt>
    <dgm:pt modelId="{8D29251A-A841-4B1E-B8D2-9BE01C9A87BC}" type="parTrans" cxnId="{F50C30B3-BD53-4D4C-B08A-C3822FE20477}">
      <dgm:prSet/>
      <dgm:spPr/>
      <dgm:t>
        <a:bodyPr/>
        <a:lstStyle/>
        <a:p>
          <a:endParaRPr lang="en-US"/>
        </a:p>
      </dgm:t>
    </dgm:pt>
    <dgm:pt modelId="{87DB26B1-3008-4AAB-98DB-C631FC573CA8}" type="sibTrans" cxnId="{F50C30B3-BD53-4D4C-B08A-C3822FE20477}">
      <dgm:prSet/>
      <dgm:spPr/>
      <dgm:t>
        <a:bodyPr/>
        <a:lstStyle/>
        <a:p>
          <a:endParaRPr lang="en-US"/>
        </a:p>
      </dgm:t>
    </dgm:pt>
    <dgm:pt modelId="{6055975B-3220-40C6-B4A4-17488795DD36}">
      <dgm:prSet/>
      <dgm:spPr/>
      <dgm:t>
        <a:bodyPr/>
        <a:lstStyle/>
        <a:p>
          <a:pPr algn="ctr" rtl="0"/>
          <a:r>
            <a:rPr lang="en-US" b="1" dirty="0"/>
            <a:t>7.  </a:t>
          </a:r>
          <a:r>
            <a:rPr lang="en-US" b="1" dirty="0">
              <a:solidFill>
                <a:srgbClr val="FFFF00"/>
              </a:solidFill>
            </a:rPr>
            <a:t>Maintain log</a:t>
          </a:r>
          <a:r>
            <a:rPr lang="en-US" b="1" dirty="0"/>
            <a:t> and verify service on </a:t>
          </a:r>
          <a:br>
            <a:rPr lang="en-US" b="1" dirty="0"/>
          </a:br>
          <a:r>
            <a:rPr lang="en-US" b="1" dirty="0"/>
            <a:t>MCPS Form 560-51: </a:t>
          </a:r>
          <a:r>
            <a:rPr lang="en-US" b="1" i="1" dirty="0"/>
            <a:t>Student Service Learning Activity Verification </a:t>
          </a:r>
          <a:endParaRPr lang="en-US" b="1" dirty="0"/>
        </a:p>
      </dgm:t>
    </dgm:pt>
    <dgm:pt modelId="{BC852352-D1EB-4F19-918F-5CE8A84B321B}" type="parTrans" cxnId="{491CFA6E-1DAC-4B03-ADA1-764387A1974B}">
      <dgm:prSet/>
      <dgm:spPr/>
      <dgm:t>
        <a:bodyPr/>
        <a:lstStyle/>
        <a:p>
          <a:endParaRPr lang="en-US"/>
        </a:p>
      </dgm:t>
    </dgm:pt>
    <dgm:pt modelId="{4FDBC510-79CC-43F1-8F42-15F97060BF82}" type="sibTrans" cxnId="{491CFA6E-1DAC-4B03-ADA1-764387A1974B}">
      <dgm:prSet/>
      <dgm:spPr/>
      <dgm:t>
        <a:bodyPr/>
        <a:lstStyle/>
        <a:p>
          <a:endParaRPr lang="en-US"/>
        </a:p>
      </dgm:t>
    </dgm:pt>
    <dgm:pt modelId="{6656F84E-4783-4BAB-8131-6987931D2A48}">
      <dgm:prSet/>
      <dgm:spPr/>
      <dgm:t>
        <a:bodyPr/>
        <a:lstStyle/>
        <a:p>
          <a:pPr algn="ctr" rtl="0"/>
          <a:r>
            <a:rPr lang="en-US" b="1" dirty="0"/>
            <a:t>8.  Award 1 SSL hour for every hour of service, </a:t>
          </a:r>
          <a:br>
            <a:rPr lang="en-US" b="1" dirty="0"/>
          </a:br>
          <a:r>
            <a:rPr lang="en-US" b="1" dirty="0">
              <a:solidFill>
                <a:srgbClr val="FFFF00"/>
              </a:solidFill>
            </a:rPr>
            <a:t>no longer than 8 hours in a 24-hour period</a:t>
          </a:r>
        </a:p>
      </dgm:t>
    </dgm:pt>
    <dgm:pt modelId="{CA9C831A-3B8A-45EB-AB08-A6981C2EDC9E}" type="parTrans" cxnId="{7A7BA218-887E-4BFC-AF14-72CFD0E530BC}">
      <dgm:prSet/>
      <dgm:spPr/>
      <dgm:t>
        <a:bodyPr/>
        <a:lstStyle/>
        <a:p>
          <a:endParaRPr lang="en-US"/>
        </a:p>
      </dgm:t>
    </dgm:pt>
    <dgm:pt modelId="{E796428C-7DBD-4E5C-B715-F88B4165FEB3}" type="sibTrans" cxnId="{7A7BA218-887E-4BFC-AF14-72CFD0E530BC}">
      <dgm:prSet/>
      <dgm:spPr/>
      <dgm:t>
        <a:bodyPr/>
        <a:lstStyle/>
        <a:p>
          <a:endParaRPr lang="en-US"/>
        </a:p>
      </dgm:t>
    </dgm:pt>
    <dgm:pt modelId="{1C1FEE85-C0F3-451C-B0AD-F706877BF6C8}">
      <dgm:prSet/>
      <dgm:spPr/>
      <dgm:t>
        <a:bodyPr/>
        <a:lstStyle/>
        <a:p>
          <a:pPr algn="ctr" rtl="0"/>
          <a:r>
            <a:rPr lang="en-US" b="1" dirty="0"/>
            <a:t>9.  Comply with all federal, state and local </a:t>
          </a:r>
          <a:r>
            <a:rPr lang="en-US" b="1" dirty="0">
              <a:solidFill>
                <a:srgbClr val="FFFF00"/>
              </a:solidFill>
            </a:rPr>
            <a:t>laws</a:t>
          </a:r>
          <a:r>
            <a:rPr lang="en-US" b="1" dirty="0"/>
            <a:t> </a:t>
          </a:r>
          <a:r>
            <a:rPr lang="en-US" b="1" dirty="0">
              <a:solidFill>
                <a:srgbClr val="FFFF00"/>
              </a:solidFill>
            </a:rPr>
            <a:t>that forbid discrimination</a:t>
          </a:r>
          <a:r>
            <a:rPr lang="en-US" b="1" dirty="0"/>
            <a:t> based on race, creed, sex, age, disability or natural origin</a:t>
          </a:r>
        </a:p>
      </dgm:t>
    </dgm:pt>
    <dgm:pt modelId="{0C4A1B18-FAA3-4CBF-B7C3-9626857710E9}" type="parTrans" cxnId="{141B0B97-D90F-405D-871F-3900E9185F14}">
      <dgm:prSet/>
      <dgm:spPr/>
      <dgm:t>
        <a:bodyPr/>
        <a:lstStyle/>
        <a:p>
          <a:endParaRPr lang="en-US"/>
        </a:p>
      </dgm:t>
    </dgm:pt>
    <dgm:pt modelId="{9D9CC756-F688-4439-8999-B7DABD7F5966}" type="sibTrans" cxnId="{141B0B97-D90F-405D-871F-3900E9185F14}">
      <dgm:prSet/>
      <dgm:spPr/>
      <dgm:t>
        <a:bodyPr/>
        <a:lstStyle/>
        <a:p>
          <a:endParaRPr lang="en-US"/>
        </a:p>
      </dgm:t>
    </dgm:pt>
    <dgm:pt modelId="{93125D3E-A8B7-44E0-8973-F98CE4237B25}">
      <dgm:prSet/>
      <dgm:spPr/>
      <dgm:t>
        <a:bodyPr/>
        <a:lstStyle/>
        <a:p>
          <a:pPr algn="ctr" rtl="0"/>
          <a:r>
            <a:rPr lang="en-US" b="1" dirty="0"/>
            <a:t>10.  </a:t>
          </a:r>
          <a:r>
            <a:rPr lang="en-US" b="1" dirty="0">
              <a:solidFill>
                <a:srgbClr val="FFFF00"/>
              </a:solidFill>
            </a:rPr>
            <a:t>Prohibit</a:t>
          </a:r>
          <a:r>
            <a:rPr lang="en-US" b="1" dirty="0"/>
            <a:t> verbal abuse, threats, physical violence, or sexual harassment directed at others</a:t>
          </a:r>
        </a:p>
      </dgm:t>
    </dgm:pt>
    <dgm:pt modelId="{D765A0C8-3A06-40B2-867C-BB858C58BC0C}" type="parTrans" cxnId="{85DB53D8-4592-4984-AD82-098560AAE90A}">
      <dgm:prSet/>
      <dgm:spPr/>
      <dgm:t>
        <a:bodyPr/>
        <a:lstStyle/>
        <a:p>
          <a:endParaRPr lang="en-US"/>
        </a:p>
      </dgm:t>
    </dgm:pt>
    <dgm:pt modelId="{1A8AE67A-3F38-4414-A1DF-764FC7FE925D}" type="sibTrans" cxnId="{85DB53D8-4592-4984-AD82-098560AAE90A}">
      <dgm:prSet/>
      <dgm:spPr/>
      <dgm:t>
        <a:bodyPr/>
        <a:lstStyle/>
        <a:p>
          <a:endParaRPr lang="en-US"/>
        </a:p>
      </dgm:t>
    </dgm:pt>
    <dgm:pt modelId="{37AC7191-51BD-440F-9574-FED801723EA8}" type="pres">
      <dgm:prSet presAssocID="{FE0EC06E-9415-41A9-A5D7-9D63972580E8}" presName="linear" presStyleCnt="0">
        <dgm:presLayoutVars>
          <dgm:animLvl val="lvl"/>
          <dgm:resizeHandles val="exact"/>
        </dgm:presLayoutVars>
      </dgm:prSet>
      <dgm:spPr/>
    </dgm:pt>
    <dgm:pt modelId="{3F4759DD-A680-474B-B905-316310927250}" type="pres">
      <dgm:prSet presAssocID="{905F98D8-86F1-4459-8C63-0AB0A92E6E51}" presName="parentText" presStyleLbl="node1" presStyleIdx="0" presStyleCnt="5">
        <dgm:presLayoutVars>
          <dgm:chMax val="0"/>
          <dgm:bulletEnabled val="1"/>
        </dgm:presLayoutVars>
      </dgm:prSet>
      <dgm:spPr/>
    </dgm:pt>
    <dgm:pt modelId="{697A27F9-7C08-4536-BCE5-12E567CCA447}" type="pres">
      <dgm:prSet presAssocID="{87DB26B1-3008-4AAB-98DB-C631FC573CA8}" presName="spacer" presStyleCnt="0"/>
      <dgm:spPr/>
    </dgm:pt>
    <dgm:pt modelId="{279A59D1-760E-4EBC-9691-7A3389CFEEE4}" type="pres">
      <dgm:prSet presAssocID="{6055975B-3220-40C6-B4A4-17488795DD36}" presName="parentText" presStyleLbl="node1" presStyleIdx="1" presStyleCnt="5">
        <dgm:presLayoutVars>
          <dgm:chMax val="0"/>
          <dgm:bulletEnabled val="1"/>
        </dgm:presLayoutVars>
      </dgm:prSet>
      <dgm:spPr/>
    </dgm:pt>
    <dgm:pt modelId="{6395FF35-74BD-409A-8F96-3B803A7DC513}" type="pres">
      <dgm:prSet presAssocID="{4FDBC510-79CC-43F1-8F42-15F97060BF82}" presName="spacer" presStyleCnt="0"/>
      <dgm:spPr/>
    </dgm:pt>
    <dgm:pt modelId="{44F83223-0C7E-4BC6-A25B-2BE4AC3F9411}" type="pres">
      <dgm:prSet presAssocID="{6656F84E-4783-4BAB-8131-6987931D2A48}" presName="parentText" presStyleLbl="node1" presStyleIdx="2" presStyleCnt="5">
        <dgm:presLayoutVars>
          <dgm:chMax val="0"/>
          <dgm:bulletEnabled val="1"/>
        </dgm:presLayoutVars>
      </dgm:prSet>
      <dgm:spPr/>
    </dgm:pt>
    <dgm:pt modelId="{AB363737-5B07-4E18-BD73-424A23B96BF6}" type="pres">
      <dgm:prSet presAssocID="{E796428C-7DBD-4E5C-B715-F88B4165FEB3}" presName="spacer" presStyleCnt="0"/>
      <dgm:spPr/>
    </dgm:pt>
    <dgm:pt modelId="{D6CA2056-84A0-4116-A54A-8EC11FF50DFA}" type="pres">
      <dgm:prSet presAssocID="{1C1FEE85-C0F3-451C-B0AD-F706877BF6C8}" presName="parentText" presStyleLbl="node1" presStyleIdx="3" presStyleCnt="5">
        <dgm:presLayoutVars>
          <dgm:chMax val="0"/>
          <dgm:bulletEnabled val="1"/>
        </dgm:presLayoutVars>
      </dgm:prSet>
      <dgm:spPr/>
    </dgm:pt>
    <dgm:pt modelId="{9EAE3EC8-71B3-4AC3-9FBE-A5EEDD8DE8C0}" type="pres">
      <dgm:prSet presAssocID="{9D9CC756-F688-4439-8999-B7DABD7F5966}" presName="spacer" presStyleCnt="0"/>
      <dgm:spPr/>
    </dgm:pt>
    <dgm:pt modelId="{54A68D35-4446-4568-AAAA-0D654F7794F0}" type="pres">
      <dgm:prSet presAssocID="{93125D3E-A8B7-44E0-8973-F98CE4237B25}" presName="parentText" presStyleLbl="node1" presStyleIdx="4" presStyleCnt="5">
        <dgm:presLayoutVars>
          <dgm:chMax val="0"/>
          <dgm:bulletEnabled val="1"/>
        </dgm:presLayoutVars>
      </dgm:prSet>
      <dgm:spPr/>
    </dgm:pt>
  </dgm:ptLst>
  <dgm:cxnLst>
    <dgm:cxn modelId="{90D1EA0A-1C42-4F2E-9EED-D7C252F88998}" type="presOf" srcId="{6055975B-3220-40C6-B4A4-17488795DD36}" destId="{279A59D1-760E-4EBC-9691-7A3389CFEEE4}" srcOrd="0" destOrd="0" presId="urn:microsoft.com/office/officeart/2005/8/layout/vList2"/>
    <dgm:cxn modelId="{7A7BA218-887E-4BFC-AF14-72CFD0E530BC}" srcId="{FE0EC06E-9415-41A9-A5D7-9D63972580E8}" destId="{6656F84E-4783-4BAB-8131-6987931D2A48}" srcOrd="2" destOrd="0" parTransId="{CA9C831A-3B8A-45EB-AB08-A6981C2EDC9E}" sibTransId="{E796428C-7DBD-4E5C-B715-F88B4165FEB3}"/>
    <dgm:cxn modelId="{439C2321-5B77-4EC5-AF49-B73C06AA1983}" type="presOf" srcId="{1C1FEE85-C0F3-451C-B0AD-F706877BF6C8}" destId="{D6CA2056-84A0-4116-A54A-8EC11FF50DFA}" srcOrd="0" destOrd="0" presId="urn:microsoft.com/office/officeart/2005/8/layout/vList2"/>
    <dgm:cxn modelId="{491CFA6E-1DAC-4B03-ADA1-764387A1974B}" srcId="{FE0EC06E-9415-41A9-A5D7-9D63972580E8}" destId="{6055975B-3220-40C6-B4A4-17488795DD36}" srcOrd="1" destOrd="0" parTransId="{BC852352-D1EB-4F19-918F-5CE8A84B321B}" sibTransId="{4FDBC510-79CC-43F1-8F42-15F97060BF82}"/>
    <dgm:cxn modelId="{95386E77-DC3F-4449-83CB-DA3EE0DBA217}" type="presOf" srcId="{FE0EC06E-9415-41A9-A5D7-9D63972580E8}" destId="{37AC7191-51BD-440F-9574-FED801723EA8}" srcOrd="0" destOrd="0" presId="urn:microsoft.com/office/officeart/2005/8/layout/vList2"/>
    <dgm:cxn modelId="{141B0B97-D90F-405D-871F-3900E9185F14}" srcId="{FE0EC06E-9415-41A9-A5D7-9D63972580E8}" destId="{1C1FEE85-C0F3-451C-B0AD-F706877BF6C8}" srcOrd="3" destOrd="0" parTransId="{0C4A1B18-FAA3-4CBF-B7C3-9626857710E9}" sibTransId="{9D9CC756-F688-4439-8999-B7DABD7F5966}"/>
    <dgm:cxn modelId="{5C1B41AD-FE74-4A64-9544-80E23ECC7311}" type="presOf" srcId="{905F98D8-86F1-4459-8C63-0AB0A92E6E51}" destId="{3F4759DD-A680-474B-B905-316310927250}" srcOrd="0" destOrd="0" presId="urn:microsoft.com/office/officeart/2005/8/layout/vList2"/>
    <dgm:cxn modelId="{F50C30B3-BD53-4D4C-B08A-C3822FE20477}" srcId="{FE0EC06E-9415-41A9-A5D7-9D63972580E8}" destId="{905F98D8-86F1-4459-8C63-0AB0A92E6E51}" srcOrd="0" destOrd="0" parTransId="{8D29251A-A841-4B1E-B8D2-9BE01C9A87BC}" sibTransId="{87DB26B1-3008-4AAB-98DB-C631FC573CA8}"/>
    <dgm:cxn modelId="{85DB53D8-4592-4984-AD82-098560AAE90A}" srcId="{FE0EC06E-9415-41A9-A5D7-9D63972580E8}" destId="{93125D3E-A8B7-44E0-8973-F98CE4237B25}" srcOrd="4" destOrd="0" parTransId="{D765A0C8-3A06-40B2-867C-BB858C58BC0C}" sibTransId="{1A8AE67A-3F38-4414-A1DF-764FC7FE925D}"/>
    <dgm:cxn modelId="{4098FED8-62E3-494F-8D6B-9ECE9CE190E3}" type="presOf" srcId="{93125D3E-A8B7-44E0-8973-F98CE4237B25}" destId="{54A68D35-4446-4568-AAAA-0D654F7794F0}" srcOrd="0" destOrd="0" presId="urn:microsoft.com/office/officeart/2005/8/layout/vList2"/>
    <dgm:cxn modelId="{318970E2-1624-4A84-869D-06CBBCEB4B1F}" type="presOf" srcId="{6656F84E-4783-4BAB-8131-6987931D2A48}" destId="{44F83223-0C7E-4BC6-A25B-2BE4AC3F9411}" srcOrd="0" destOrd="0" presId="urn:microsoft.com/office/officeart/2005/8/layout/vList2"/>
    <dgm:cxn modelId="{D4F41123-9DED-42B4-804C-A133F6695826}" type="presParOf" srcId="{37AC7191-51BD-440F-9574-FED801723EA8}" destId="{3F4759DD-A680-474B-B905-316310927250}" srcOrd="0" destOrd="0" presId="urn:microsoft.com/office/officeart/2005/8/layout/vList2"/>
    <dgm:cxn modelId="{8C3EA390-838D-4941-9420-8B8926E3511A}" type="presParOf" srcId="{37AC7191-51BD-440F-9574-FED801723EA8}" destId="{697A27F9-7C08-4536-BCE5-12E567CCA447}" srcOrd="1" destOrd="0" presId="urn:microsoft.com/office/officeart/2005/8/layout/vList2"/>
    <dgm:cxn modelId="{662E6725-730D-49CB-8CB3-FECB567DB400}" type="presParOf" srcId="{37AC7191-51BD-440F-9574-FED801723EA8}" destId="{279A59D1-760E-4EBC-9691-7A3389CFEEE4}" srcOrd="2" destOrd="0" presId="urn:microsoft.com/office/officeart/2005/8/layout/vList2"/>
    <dgm:cxn modelId="{D48120E0-7163-4BF4-9D05-0D719B47EB29}" type="presParOf" srcId="{37AC7191-51BD-440F-9574-FED801723EA8}" destId="{6395FF35-74BD-409A-8F96-3B803A7DC513}" srcOrd="3" destOrd="0" presId="urn:microsoft.com/office/officeart/2005/8/layout/vList2"/>
    <dgm:cxn modelId="{1ABFE075-ADAB-43E5-AC36-1D6C86FEFF1F}" type="presParOf" srcId="{37AC7191-51BD-440F-9574-FED801723EA8}" destId="{44F83223-0C7E-4BC6-A25B-2BE4AC3F9411}" srcOrd="4" destOrd="0" presId="urn:microsoft.com/office/officeart/2005/8/layout/vList2"/>
    <dgm:cxn modelId="{B026663D-55EC-4557-A999-B688388DCD63}" type="presParOf" srcId="{37AC7191-51BD-440F-9574-FED801723EA8}" destId="{AB363737-5B07-4E18-BD73-424A23B96BF6}" srcOrd="5" destOrd="0" presId="urn:microsoft.com/office/officeart/2005/8/layout/vList2"/>
    <dgm:cxn modelId="{D05708D9-AF56-4C9A-88AA-6A93AD1DB5BD}" type="presParOf" srcId="{37AC7191-51BD-440F-9574-FED801723EA8}" destId="{D6CA2056-84A0-4116-A54A-8EC11FF50DFA}" srcOrd="6" destOrd="0" presId="urn:microsoft.com/office/officeart/2005/8/layout/vList2"/>
    <dgm:cxn modelId="{76226290-DFD4-441E-ABC0-AC93A38B14DA}" type="presParOf" srcId="{37AC7191-51BD-440F-9574-FED801723EA8}" destId="{9EAE3EC8-71B3-4AC3-9FBE-A5EEDD8DE8C0}" srcOrd="7" destOrd="0" presId="urn:microsoft.com/office/officeart/2005/8/layout/vList2"/>
    <dgm:cxn modelId="{543FC8DC-636E-4F74-8AAE-1AD799FD4E9F}" type="presParOf" srcId="{37AC7191-51BD-440F-9574-FED801723EA8}" destId="{54A68D35-4446-4568-AAAA-0D654F7794F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FB571E-8098-4FDD-AB42-82A7D28B968E}" type="doc">
      <dgm:prSet loTypeId="urn:microsoft.com/office/officeart/2005/8/layout/hList6" loCatId="list" qsTypeId="urn:microsoft.com/office/officeart/2005/8/quickstyle/3d2" qsCatId="3D" csTypeId="urn:microsoft.com/office/officeart/2005/8/colors/colorful1" csCatId="colorful" phldr="1"/>
      <dgm:spPr/>
      <dgm:t>
        <a:bodyPr/>
        <a:lstStyle/>
        <a:p>
          <a:endParaRPr lang="en-US"/>
        </a:p>
      </dgm:t>
    </dgm:pt>
    <dgm:pt modelId="{0699CFEA-7089-48B5-9728-7BDF726B8B39}">
      <dgm:prSet custT="1"/>
      <dgm:spPr/>
      <dgm:t>
        <a:bodyPr/>
        <a:lstStyle/>
        <a:p>
          <a:pPr rtl="0"/>
          <a:r>
            <a:rPr lang="en-US" sz="2400" b="1" dirty="0"/>
            <a:t>No site visits or background check by MCPS or </a:t>
          </a:r>
          <a:r>
            <a:rPr lang="en-US" sz="2400" b="1" dirty="0" err="1"/>
            <a:t>MCVC</a:t>
          </a:r>
          <a:r>
            <a:rPr lang="en-US" sz="2400" b="1" dirty="0"/>
            <a:t> personnel</a:t>
          </a:r>
        </a:p>
      </dgm:t>
    </dgm:pt>
    <dgm:pt modelId="{16AFB0BE-7375-4AC9-BC45-79C1D62175BD}" type="parTrans" cxnId="{01B102EF-6FD0-4AC5-AD1B-3CE502CA66B1}">
      <dgm:prSet/>
      <dgm:spPr/>
      <dgm:t>
        <a:bodyPr/>
        <a:lstStyle/>
        <a:p>
          <a:endParaRPr lang="en-US"/>
        </a:p>
      </dgm:t>
    </dgm:pt>
    <dgm:pt modelId="{851BF17C-6BC3-4CA8-8528-5AAA7FBF2E48}" type="sibTrans" cxnId="{01B102EF-6FD0-4AC5-AD1B-3CE502CA66B1}">
      <dgm:prSet/>
      <dgm:spPr/>
      <dgm:t>
        <a:bodyPr/>
        <a:lstStyle/>
        <a:p>
          <a:endParaRPr lang="en-US"/>
        </a:p>
      </dgm:t>
    </dgm:pt>
    <dgm:pt modelId="{6F77C9DC-DCCA-4E44-9B03-010793F0BC6E}">
      <dgm:prSet custT="1"/>
      <dgm:spPr/>
      <dgm:t>
        <a:bodyPr/>
        <a:lstStyle/>
        <a:p>
          <a:pPr rtl="0"/>
          <a:r>
            <a:rPr lang="en-US" sz="2400" b="1" dirty="0"/>
            <a:t>Parents and guardians may contact individual organizations to verify safety and background check information</a:t>
          </a:r>
        </a:p>
      </dgm:t>
    </dgm:pt>
    <dgm:pt modelId="{A918744D-7E71-42FC-B2BD-85237D54CE14}" type="parTrans" cxnId="{A89D28E0-0B9C-44C9-8581-12C77F92930B}">
      <dgm:prSet/>
      <dgm:spPr/>
      <dgm:t>
        <a:bodyPr/>
        <a:lstStyle/>
        <a:p>
          <a:endParaRPr lang="en-US"/>
        </a:p>
      </dgm:t>
    </dgm:pt>
    <dgm:pt modelId="{609526CC-3DBC-4545-8F60-A38C12FDC57B}" type="sibTrans" cxnId="{A89D28E0-0B9C-44C9-8581-12C77F92930B}">
      <dgm:prSet/>
      <dgm:spPr/>
      <dgm:t>
        <a:bodyPr/>
        <a:lstStyle/>
        <a:p>
          <a:endParaRPr lang="en-US"/>
        </a:p>
      </dgm:t>
    </dgm:pt>
    <dgm:pt modelId="{EBDFFA6B-BFD3-4F03-B5F1-24F236B063DD}">
      <dgm:prSet custT="1"/>
      <dgm:spPr/>
      <dgm:t>
        <a:bodyPr/>
        <a:lstStyle/>
        <a:p>
          <a:pPr rtl="0"/>
          <a:r>
            <a:rPr lang="en-US" sz="2400" b="1" dirty="0"/>
            <a:t>Parents and guardians are responsible for determining if an organization’s opportunity is appropriate and safe for their child(</a:t>
          </a:r>
          <a:r>
            <a:rPr lang="en-US" sz="2400" b="1" dirty="0" err="1"/>
            <a:t>ren</a:t>
          </a:r>
          <a:r>
            <a:rPr lang="en-US" sz="2400" b="1" dirty="0"/>
            <a:t>)</a:t>
          </a:r>
        </a:p>
      </dgm:t>
    </dgm:pt>
    <dgm:pt modelId="{3B1D7EF6-2AC6-4037-AD6E-DDE09B19E125}" type="parTrans" cxnId="{8624EBD7-4887-4EE1-B35C-7C91DEE0676A}">
      <dgm:prSet/>
      <dgm:spPr/>
      <dgm:t>
        <a:bodyPr/>
        <a:lstStyle/>
        <a:p>
          <a:endParaRPr lang="en-US"/>
        </a:p>
      </dgm:t>
    </dgm:pt>
    <dgm:pt modelId="{130C0B1A-3027-4387-948D-EF113B2DFD43}" type="sibTrans" cxnId="{8624EBD7-4887-4EE1-B35C-7C91DEE0676A}">
      <dgm:prSet/>
      <dgm:spPr/>
      <dgm:t>
        <a:bodyPr/>
        <a:lstStyle/>
        <a:p>
          <a:endParaRPr lang="en-US"/>
        </a:p>
      </dgm:t>
    </dgm:pt>
    <dgm:pt modelId="{57BE238A-0E92-4DB0-BCA9-960416CE0C62}" type="pres">
      <dgm:prSet presAssocID="{51FB571E-8098-4FDD-AB42-82A7D28B968E}" presName="Name0" presStyleCnt="0">
        <dgm:presLayoutVars>
          <dgm:dir/>
          <dgm:resizeHandles val="exact"/>
        </dgm:presLayoutVars>
      </dgm:prSet>
      <dgm:spPr/>
    </dgm:pt>
    <dgm:pt modelId="{23974F5A-5167-4C6A-958C-2C512F72AFD1}" type="pres">
      <dgm:prSet presAssocID="{0699CFEA-7089-48B5-9728-7BDF726B8B39}" presName="node" presStyleLbl="node1" presStyleIdx="0" presStyleCnt="3">
        <dgm:presLayoutVars>
          <dgm:bulletEnabled val="1"/>
        </dgm:presLayoutVars>
      </dgm:prSet>
      <dgm:spPr/>
    </dgm:pt>
    <dgm:pt modelId="{C3D10082-484B-488E-8D9C-710A82677BA1}" type="pres">
      <dgm:prSet presAssocID="{851BF17C-6BC3-4CA8-8528-5AAA7FBF2E48}" presName="sibTrans" presStyleCnt="0"/>
      <dgm:spPr/>
    </dgm:pt>
    <dgm:pt modelId="{85390937-EA11-4B3D-BEAD-0A72BB1C5EBE}" type="pres">
      <dgm:prSet presAssocID="{6F77C9DC-DCCA-4E44-9B03-010793F0BC6E}" presName="node" presStyleLbl="node1" presStyleIdx="1" presStyleCnt="3">
        <dgm:presLayoutVars>
          <dgm:bulletEnabled val="1"/>
        </dgm:presLayoutVars>
      </dgm:prSet>
      <dgm:spPr/>
    </dgm:pt>
    <dgm:pt modelId="{577FCEF2-5E0E-4528-902C-F6B36AED466D}" type="pres">
      <dgm:prSet presAssocID="{609526CC-3DBC-4545-8F60-A38C12FDC57B}" presName="sibTrans" presStyleCnt="0"/>
      <dgm:spPr/>
    </dgm:pt>
    <dgm:pt modelId="{0C99DB83-FE1D-4F5D-83D8-14083291F550}" type="pres">
      <dgm:prSet presAssocID="{EBDFFA6B-BFD3-4F03-B5F1-24F236B063DD}" presName="node" presStyleLbl="node1" presStyleIdx="2" presStyleCnt="3">
        <dgm:presLayoutVars>
          <dgm:bulletEnabled val="1"/>
        </dgm:presLayoutVars>
      </dgm:prSet>
      <dgm:spPr/>
    </dgm:pt>
  </dgm:ptLst>
  <dgm:cxnLst>
    <dgm:cxn modelId="{53102E21-7A6C-45DD-BA77-FE002DB1F950}" type="presOf" srcId="{6F77C9DC-DCCA-4E44-9B03-010793F0BC6E}" destId="{85390937-EA11-4B3D-BEAD-0A72BB1C5EBE}" srcOrd="0" destOrd="0" presId="urn:microsoft.com/office/officeart/2005/8/layout/hList6"/>
    <dgm:cxn modelId="{88DB2064-0AC0-46BF-9BA4-36E0014A6C1F}" type="presOf" srcId="{0699CFEA-7089-48B5-9728-7BDF726B8B39}" destId="{23974F5A-5167-4C6A-958C-2C512F72AFD1}" srcOrd="0" destOrd="0" presId="urn:microsoft.com/office/officeart/2005/8/layout/hList6"/>
    <dgm:cxn modelId="{69544746-B894-4DE8-93AF-A58E93863949}" type="presOf" srcId="{51FB571E-8098-4FDD-AB42-82A7D28B968E}" destId="{57BE238A-0E92-4DB0-BCA9-960416CE0C62}" srcOrd="0" destOrd="0" presId="urn:microsoft.com/office/officeart/2005/8/layout/hList6"/>
    <dgm:cxn modelId="{CAD76B79-C878-4CAD-8215-07559A5EEEAB}" type="presOf" srcId="{EBDFFA6B-BFD3-4F03-B5F1-24F236B063DD}" destId="{0C99DB83-FE1D-4F5D-83D8-14083291F550}" srcOrd="0" destOrd="0" presId="urn:microsoft.com/office/officeart/2005/8/layout/hList6"/>
    <dgm:cxn modelId="{8624EBD7-4887-4EE1-B35C-7C91DEE0676A}" srcId="{51FB571E-8098-4FDD-AB42-82A7D28B968E}" destId="{EBDFFA6B-BFD3-4F03-B5F1-24F236B063DD}" srcOrd="2" destOrd="0" parTransId="{3B1D7EF6-2AC6-4037-AD6E-DDE09B19E125}" sibTransId="{130C0B1A-3027-4387-948D-EF113B2DFD43}"/>
    <dgm:cxn modelId="{A89D28E0-0B9C-44C9-8581-12C77F92930B}" srcId="{51FB571E-8098-4FDD-AB42-82A7D28B968E}" destId="{6F77C9DC-DCCA-4E44-9B03-010793F0BC6E}" srcOrd="1" destOrd="0" parTransId="{A918744D-7E71-42FC-B2BD-85237D54CE14}" sibTransId="{609526CC-3DBC-4545-8F60-A38C12FDC57B}"/>
    <dgm:cxn modelId="{01B102EF-6FD0-4AC5-AD1B-3CE502CA66B1}" srcId="{51FB571E-8098-4FDD-AB42-82A7D28B968E}" destId="{0699CFEA-7089-48B5-9728-7BDF726B8B39}" srcOrd="0" destOrd="0" parTransId="{16AFB0BE-7375-4AC9-BC45-79C1D62175BD}" sibTransId="{851BF17C-6BC3-4CA8-8528-5AAA7FBF2E48}"/>
    <dgm:cxn modelId="{02F599D7-4479-42A5-A40A-CF452D1CA9DA}" type="presParOf" srcId="{57BE238A-0E92-4DB0-BCA9-960416CE0C62}" destId="{23974F5A-5167-4C6A-958C-2C512F72AFD1}" srcOrd="0" destOrd="0" presId="urn:microsoft.com/office/officeart/2005/8/layout/hList6"/>
    <dgm:cxn modelId="{5FD8D20C-DE3A-4F26-87C2-E5E128D15EFB}" type="presParOf" srcId="{57BE238A-0E92-4DB0-BCA9-960416CE0C62}" destId="{C3D10082-484B-488E-8D9C-710A82677BA1}" srcOrd="1" destOrd="0" presId="urn:microsoft.com/office/officeart/2005/8/layout/hList6"/>
    <dgm:cxn modelId="{00E640C7-41A6-4E79-8A5D-89737B1F2901}" type="presParOf" srcId="{57BE238A-0E92-4DB0-BCA9-960416CE0C62}" destId="{85390937-EA11-4B3D-BEAD-0A72BB1C5EBE}" srcOrd="2" destOrd="0" presId="urn:microsoft.com/office/officeart/2005/8/layout/hList6"/>
    <dgm:cxn modelId="{D267F49C-7727-48CD-B4DA-62170329E095}" type="presParOf" srcId="{57BE238A-0E92-4DB0-BCA9-960416CE0C62}" destId="{577FCEF2-5E0E-4528-902C-F6B36AED466D}" srcOrd="3" destOrd="0" presId="urn:microsoft.com/office/officeart/2005/8/layout/hList6"/>
    <dgm:cxn modelId="{A5AC2086-06C4-4695-B9FD-65ECB993FC72}" type="presParOf" srcId="{57BE238A-0E92-4DB0-BCA9-960416CE0C62}" destId="{0C99DB83-FE1D-4F5D-83D8-14083291F55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873F87-5641-4CD4-B8EC-44EBFE99074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69259A0C-67E7-42C6-B0EF-8E33726A3D37}">
      <dgm:prSet/>
      <dgm:spPr/>
      <dgm:t>
        <a:bodyPr/>
        <a:lstStyle/>
        <a:p>
          <a:pPr rtl="0"/>
          <a:r>
            <a:rPr lang="en-US" b="1" dirty="0"/>
            <a:t>Organizations on the </a:t>
          </a:r>
          <a:r>
            <a:rPr lang="en-US" b="1" dirty="0" err="1"/>
            <a:t>MCVC</a:t>
          </a:r>
          <a:r>
            <a:rPr lang="en-US" b="1" dirty="0"/>
            <a:t> Website</a:t>
          </a:r>
          <a:endParaRPr lang="en-US" dirty="0"/>
        </a:p>
      </dgm:t>
    </dgm:pt>
    <dgm:pt modelId="{B2CD2E47-53DE-46F2-9444-8F970B14E141}" type="parTrans" cxnId="{C97B07E6-8913-4461-BB1B-845C3E70E117}">
      <dgm:prSet/>
      <dgm:spPr/>
      <dgm:t>
        <a:bodyPr/>
        <a:lstStyle/>
        <a:p>
          <a:endParaRPr lang="en-US"/>
        </a:p>
      </dgm:t>
    </dgm:pt>
    <dgm:pt modelId="{FF1A3EA1-3CED-4EAB-9558-C658E9111052}" type="sibTrans" cxnId="{C97B07E6-8913-4461-BB1B-845C3E70E117}">
      <dgm:prSet/>
      <dgm:spPr/>
      <dgm:t>
        <a:bodyPr/>
        <a:lstStyle/>
        <a:p>
          <a:endParaRPr lang="en-US"/>
        </a:p>
      </dgm:t>
    </dgm:pt>
    <dgm:pt modelId="{03B6F098-28FD-4BE8-8407-18223A9B88DB}">
      <dgm:prSet/>
      <dgm:spPr/>
      <dgm:t>
        <a:bodyPr/>
        <a:lstStyle/>
        <a:p>
          <a:pPr rtl="0"/>
          <a:r>
            <a:rPr lang="en-US" b="1" dirty="0"/>
            <a:t>Opportunities on the </a:t>
          </a:r>
          <a:r>
            <a:rPr lang="en-US" b="1" dirty="0" err="1"/>
            <a:t>MCVC</a:t>
          </a:r>
          <a:r>
            <a:rPr lang="en-US" b="1" dirty="0"/>
            <a:t> Website </a:t>
          </a:r>
          <a:endParaRPr lang="en-US" dirty="0"/>
        </a:p>
      </dgm:t>
    </dgm:pt>
    <dgm:pt modelId="{CC5ECB9E-5023-4A22-8F4C-58B200B6D2C9}" type="parTrans" cxnId="{B98338DE-9901-423D-9B39-5D19D6DAB399}">
      <dgm:prSet/>
      <dgm:spPr/>
      <dgm:t>
        <a:bodyPr/>
        <a:lstStyle/>
        <a:p>
          <a:endParaRPr lang="en-US"/>
        </a:p>
      </dgm:t>
    </dgm:pt>
    <dgm:pt modelId="{58F411E3-5154-40FB-BF90-68A6A11CD66E}" type="sibTrans" cxnId="{B98338DE-9901-423D-9B39-5D19D6DAB399}">
      <dgm:prSet/>
      <dgm:spPr/>
      <dgm:t>
        <a:bodyPr/>
        <a:lstStyle/>
        <a:p>
          <a:endParaRPr lang="en-US"/>
        </a:p>
      </dgm:t>
    </dgm:pt>
    <dgm:pt modelId="{5984FA25-AD13-464D-BA30-DAD421C42104}">
      <dgm:prSet/>
      <dgm:spPr/>
      <dgm:t>
        <a:bodyPr/>
        <a:lstStyle/>
        <a:p>
          <a:pPr rtl="0"/>
          <a:r>
            <a:rPr lang="en-US" dirty="0"/>
            <a:t>Must include a </a:t>
          </a:r>
          <a:r>
            <a:rPr lang="en-US" b="1" dirty="0">
              <a:solidFill>
                <a:srgbClr val="0070C0"/>
              </a:solidFill>
            </a:rPr>
            <a:t>general description</a:t>
          </a:r>
          <a:r>
            <a:rPr lang="en-US" dirty="0">
              <a:solidFill>
                <a:srgbClr val="0070C0"/>
              </a:solidFill>
            </a:rPr>
            <a:t> </a:t>
          </a:r>
          <a:r>
            <a:rPr lang="en-US" dirty="0"/>
            <a:t>of possible activities for </a:t>
          </a:r>
          <a:r>
            <a:rPr lang="en-US" b="1" dirty="0">
              <a:solidFill>
                <a:srgbClr val="0070C0"/>
              </a:solidFill>
            </a:rPr>
            <a:t>student volunteers</a:t>
          </a:r>
          <a:r>
            <a:rPr lang="en-US" dirty="0"/>
            <a:t> in the </a:t>
          </a:r>
          <a:br>
            <a:rPr lang="en-US" dirty="0"/>
          </a:br>
          <a:r>
            <a:rPr lang="en-US" b="1" dirty="0">
              <a:solidFill>
                <a:srgbClr val="0070C0"/>
              </a:solidFill>
            </a:rPr>
            <a:t>“What We Do” section</a:t>
          </a:r>
        </a:p>
      </dgm:t>
    </dgm:pt>
    <dgm:pt modelId="{2824724C-D483-4C95-8CBD-6DC2EE4F47A0}" type="parTrans" cxnId="{EC9D6AD1-D016-4B7E-8FC6-8C3F12E0CB7F}">
      <dgm:prSet/>
      <dgm:spPr/>
      <dgm:t>
        <a:bodyPr/>
        <a:lstStyle/>
        <a:p>
          <a:endParaRPr lang="en-US"/>
        </a:p>
      </dgm:t>
    </dgm:pt>
    <dgm:pt modelId="{718E183E-D5D9-48F6-B177-D197265FCC90}" type="sibTrans" cxnId="{EC9D6AD1-D016-4B7E-8FC6-8C3F12E0CB7F}">
      <dgm:prSet/>
      <dgm:spPr/>
      <dgm:t>
        <a:bodyPr/>
        <a:lstStyle/>
        <a:p>
          <a:endParaRPr lang="en-US"/>
        </a:p>
      </dgm:t>
    </dgm:pt>
    <dgm:pt modelId="{4413C629-8457-458E-A660-B5CE69A06D97}">
      <dgm:prSet/>
      <dgm:spPr/>
      <dgm:t>
        <a:bodyPr/>
        <a:lstStyle/>
        <a:p>
          <a:pPr rtl="0"/>
          <a:r>
            <a:rPr lang="en-US" dirty="0"/>
            <a:t>Must include a </a:t>
          </a:r>
          <a:r>
            <a:rPr lang="en-US" b="1" dirty="0">
              <a:solidFill>
                <a:srgbClr val="0070C0"/>
              </a:solidFill>
            </a:rPr>
            <a:t>specific description</a:t>
          </a:r>
          <a:r>
            <a:rPr lang="en-US" dirty="0"/>
            <a:t> of tasks assigned to volunteers in the </a:t>
          </a:r>
          <a:r>
            <a:rPr lang="en-US" b="1" dirty="0">
              <a:solidFill>
                <a:srgbClr val="0070C0"/>
              </a:solidFill>
            </a:rPr>
            <a:t>“Description” section </a:t>
          </a:r>
        </a:p>
      </dgm:t>
    </dgm:pt>
    <dgm:pt modelId="{0FBD0B61-DFAA-4A6A-8E96-4FA1C244E147}" type="parTrans" cxnId="{FF1B7357-5F3F-413C-BF8F-29C1781E4F74}">
      <dgm:prSet/>
      <dgm:spPr/>
      <dgm:t>
        <a:bodyPr/>
        <a:lstStyle/>
        <a:p>
          <a:endParaRPr lang="en-US"/>
        </a:p>
      </dgm:t>
    </dgm:pt>
    <dgm:pt modelId="{D8A7B260-686A-4754-805C-CDECC89655C3}" type="sibTrans" cxnId="{FF1B7357-5F3F-413C-BF8F-29C1781E4F74}">
      <dgm:prSet/>
      <dgm:spPr/>
      <dgm:t>
        <a:bodyPr/>
        <a:lstStyle/>
        <a:p>
          <a:endParaRPr lang="en-US"/>
        </a:p>
      </dgm:t>
    </dgm:pt>
    <dgm:pt modelId="{D0D4C8B8-E30F-4DB0-A924-A24DFEAD0906}" type="pres">
      <dgm:prSet presAssocID="{3D873F87-5641-4CD4-B8EC-44EBFE990740}" presName="Name0" presStyleCnt="0">
        <dgm:presLayoutVars>
          <dgm:dir/>
          <dgm:animLvl val="lvl"/>
          <dgm:resizeHandles val="exact"/>
        </dgm:presLayoutVars>
      </dgm:prSet>
      <dgm:spPr/>
    </dgm:pt>
    <dgm:pt modelId="{D9D9D9BA-7AC0-4C92-9780-984D8BE1195A}" type="pres">
      <dgm:prSet presAssocID="{69259A0C-67E7-42C6-B0EF-8E33726A3D37}" presName="composite" presStyleCnt="0"/>
      <dgm:spPr/>
    </dgm:pt>
    <dgm:pt modelId="{97A5D585-323C-4798-A8D6-279B3AEE3487}" type="pres">
      <dgm:prSet presAssocID="{69259A0C-67E7-42C6-B0EF-8E33726A3D37}" presName="parTx" presStyleLbl="alignNode1" presStyleIdx="0" presStyleCnt="2">
        <dgm:presLayoutVars>
          <dgm:chMax val="0"/>
          <dgm:chPref val="0"/>
          <dgm:bulletEnabled val="1"/>
        </dgm:presLayoutVars>
      </dgm:prSet>
      <dgm:spPr/>
    </dgm:pt>
    <dgm:pt modelId="{68F7D291-DA7F-4111-B4AE-2EF36885EFA1}" type="pres">
      <dgm:prSet presAssocID="{69259A0C-67E7-42C6-B0EF-8E33726A3D37}" presName="desTx" presStyleLbl="alignAccFollowNode1" presStyleIdx="0" presStyleCnt="2">
        <dgm:presLayoutVars>
          <dgm:bulletEnabled val="1"/>
        </dgm:presLayoutVars>
      </dgm:prSet>
      <dgm:spPr/>
    </dgm:pt>
    <dgm:pt modelId="{C6B4B9E5-CC41-41B1-AA73-152B9A2FD647}" type="pres">
      <dgm:prSet presAssocID="{FF1A3EA1-3CED-4EAB-9558-C658E9111052}" presName="space" presStyleCnt="0"/>
      <dgm:spPr/>
    </dgm:pt>
    <dgm:pt modelId="{A647C14C-7025-48B6-9A7C-B26E6D72C4D4}" type="pres">
      <dgm:prSet presAssocID="{03B6F098-28FD-4BE8-8407-18223A9B88DB}" presName="composite" presStyleCnt="0"/>
      <dgm:spPr/>
    </dgm:pt>
    <dgm:pt modelId="{321C32D4-2209-4A8F-89FD-27F2ED6060D4}" type="pres">
      <dgm:prSet presAssocID="{03B6F098-28FD-4BE8-8407-18223A9B88DB}" presName="parTx" presStyleLbl="alignNode1" presStyleIdx="1" presStyleCnt="2">
        <dgm:presLayoutVars>
          <dgm:chMax val="0"/>
          <dgm:chPref val="0"/>
          <dgm:bulletEnabled val="1"/>
        </dgm:presLayoutVars>
      </dgm:prSet>
      <dgm:spPr/>
    </dgm:pt>
    <dgm:pt modelId="{597312C3-ACFB-4AC9-9572-629D9F163B1F}" type="pres">
      <dgm:prSet presAssocID="{03B6F098-28FD-4BE8-8407-18223A9B88DB}" presName="desTx" presStyleLbl="alignAccFollowNode1" presStyleIdx="1" presStyleCnt="2">
        <dgm:presLayoutVars>
          <dgm:bulletEnabled val="1"/>
        </dgm:presLayoutVars>
      </dgm:prSet>
      <dgm:spPr/>
    </dgm:pt>
  </dgm:ptLst>
  <dgm:cxnLst>
    <dgm:cxn modelId="{AFDFAD14-EC4C-47C5-9DCE-5634607D117E}" type="presOf" srcId="{69259A0C-67E7-42C6-B0EF-8E33726A3D37}" destId="{97A5D585-323C-4798-A8D6-279B3AEE3487}" srcOrd="0" destOrd="0" presId="urn:microsoft.com/office/officeart/2005/8/layout/hList1"/>
    <dgm:cxn modelId="{3A786D39-3374-4663-9E47-A40FA21F5C81}" type="presOf" srcId="{5984FA25-AD13-464D-BA30-DAD421C42104}" destId="{68F7D291-DA7F-4111-B4AE-2EF36885EFA1}" srcOrd="0" destOrd="0" presId="urn:microsoft.com/office/officeart/2005/8/layout/hList1"/>
    <dgm:cxn modelId="{FF1B7357-5F3F-413C-BF8F-29C1781E4F74}" srcId="{03B6F098-28FD-4BE8-8407-18223A9B88DB}" destId="{4413C629-8457-458E-A660-B5CE69A06D97}" srcOrd="0" destOrd="0" parTransId="{0FBD0B61-DFAA-4A6A-8E96-4FA1C244E147}" sibTransId="{D8A7B260-686A-4754-805C-CDECC89655C3}"/>
    <dgm:cxn modelId="{1BE7BB84-B3D9-4480-8BA4-C642457171C7}" type="presOf" srcId="{4413C629-8457-458E-A660-B5CE69A06D97}" destId="{597312C3-ACFB-4AC9-9572-629D9F163B1F}" srcOrd="0" destOrd="0" presId="urn:microsoft.com/office/officeart/2005/8/layout/hList1"/>
    <dgm:cxn modelId="{2EBD9AC0-BEB6-4719-8BCC-1BD5F57F05FD}" type="presOf" srcId="{03B6F098-28FD-4BE8-8407-18223A9B88DB}" destId="{321C32D4-2209-4A8F-89FD-27F2ED6060D4}" srcOrd="0" destOrd="0" presId="urn:microsoft.com/office/officeart/2005/8/layout/hList1"/>
    <dgm:cxn modelId="{EC9D6AD1-D016-4B7E-8FC6-8C3F12E0CB7F}" srcId="{69259A0C-67E7-42C6-B0EF-8E33726A3D37}" destId="{5984FA25-AD13-464D-BA30-DAD421C42104}" srcOrd="0" destOrd="0" parTransId="{2824724C-D483-4C95-8CBD-6DC2EE4F47A0}" sibTransId="{718E183E-D5D9-48F6-B177-D197265FCC90}"/>
    <dgm:cxn modelId="{B98338DE-9901-423D-9B39-5D19D6DAB399}" srcId="{3D873F87-5641-4CD4-B8EC-44EBFE990740}" destId="{03B6F098-28FD-4BE8-8407-18223A9B88DB}" srcOrd="1" destOrd="0" parTransId="{CC5ECB9E-5023-4A22-8F4C-58B200B6D2C9}" sibTransId="{58F411E3-5154-40FB-BF90-68A6A11CD66E}"/>
    <dgm:cxn modelId="{54DD52E1-9EDA-4042-8C08-8DC5FBD4D135}" type="presOf" srcId="{3D873F87-5641-4CD4-B8EC-44EBFE990740}" destId="{D0D4C8B8-E30F-4DB0-A924-A24DFEAD0906}" srcOrd="0" destOrd="0" presId="urn:microsoft.com/office/officeart/2005/8/layout/hList1"/>
    <dgm:cxn modelId="{C97B07E6-8913-4461-BB1B-845C3E70E117}" srcId="{3D873F87-5641-4CD4-B8EC-44EBFE990740}" destId="{69259A0C-67E7-42C6-B0EF-8E33726A3D37}" srcOrd="0" destOrd="0" parTransId="{B2CD2E47-53DE-46F2-9444-8F970B14E141}" sibTransId="{FF1A3EA1-3CED-4EAB-9558-C658E9111052}"/>
    <dgm:cxn modelId="{4E21BEF9-D3B7-4374-AF8E-FE4EB54B14F9}" type="presParOf" srcId="{D0D4C8B8-E30F-4DB0-A924-A24DFEAD0906}" destId="{D9D9D9BA-7AC0-4C92-9780-984D8BE1195A}" srcOrd="0" destOrd="0" presId="urn:microsoft.com/office/officeart/2005/8/layout/hList1"/>
    <dgm:cxn modelId="{ACCD9EA6-E3EF-4F82-BFF2-264D4B29C4E9}" type="presParOf" srcId="{D9D9D9BA-7AC0-4C92-9780-984D8BE1195A}" destId="{97A5D585-323C-4798-A8D6-279B3AEE3487}" srcOrd="0" destOrd="0" presId="urn:microsoft.com/office/officeart/2005/8/layout/hList1"/>
    <dgm:cxn modelId="{661C1876-3A3C-43F3-B1F9-A167898671C0}" type="presParOf" srcId="{D9D9D9BA-7AC0-4C92-9780-984D8BE1195A}" destId="{68F7D291-DA7F-4111-B4AE-2EF36885EFA1}" srcOrd="1" destOrd="0" presId="urn:microsoft.com/office/officeart/2005/8/layout/hList1"/>
    <dgm:cxn modelId="{096B2A67-D89B-4025-864F-9012AE2496AC}" type="presParOf" srcId="{D0D4C8B8-E30F-4DB0-A924-A24DFEAD0906}" destId="{C6B4B9E5-CC41-41B1-AA73-152B9A2FD647}" srcOrd="1" destOrd="0" presId="urn:microsoft.com/office/officeart/2005/8/layout/hList1"/>
    <dgm:cxn modelId="{68789D58-9892-4536-A422-E21325DE200A}" type="presParOf" srcId="{D0D4C8B8-E30F-4DB0-A924-A24DFEAD0906}" destId="{A647C14C-7025-48B6-9A7C-B26E6D72C4D4}" srcOrd="2" destOrd="0" presId="urn:microsoft.com/office/officeart/2005/8/layout/hList1"/>
    <dgm:cxn modelId="{71CF4CF9-4420-47DA-ADA9-FE7D253E5B0C}" type="presParOf" srcId="{A647C14C-7025-48B6-9A7C-B26E6D72C4D4}" destId="{321C32D4-2209-4A8F-89FD-27F2ED6060D4}" srcOrd="0" destOrd="0" presId="urn:microsoft.com/office/officeart/2005/8/layout/hList1"/>
    <dgm:cxn modelId="{7D3B32E6-7AE1-4D79-97A4-146360045A78}" type="presParOf" srcId="{A647C14C-7025-48B6-9A7C-B26E6D72C4D4}" destId="{597312C3-ACFB-4AC9-9572-629D9F163B1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FB571E-8098-4FDD-AB42-82A7D28B968E}" type="doc">
      <dgm:prSet loTypeId="urn:microsoft.com/office/officeart/2005/8/layout/hList6" loCatId="list" qsTypeId="urn:microsoft.com/office/officeart/2005/8/quickstyle/3d2" qsCatId="3D" csTypeId="urn:microsoft.com/office/officeart/2005/8/colors/colorful1" csCatId="colorful" phldr="1"/>
      <dgm:spPr/>
      <dgm:t>
        <a:bodyPr/>
        <a:lstStyle/>
        <a:p>
          <a:endParaRPr lang="en-US"/>
        </a:p>
      </dgm:t>
    </dgm:pt>
    <dgm:pt modelId="{0699CFEA-7089-48B5-9728-7BDF726B8B39}">
      <dgm:prSet custT="1"/>
      <dgm:spPr/>
      <dgm:t>
        <a:bodyPr/>
        <a:lstStyle/>
        <a:p>
          <a:pPr rtl="0"/>
          <a:r>
            <a:rPr lang="en-US" sz="2400" b="1" dirty="0"/>
            <a:t>Opportunity posted on the </a:t>
          </a:r>
          <a:r>
            <a:rPr lang="en-US" sz="2400" b="1" dirty="0" err="1"/>
            <a:t>MCVC</a:t>
          </a:r>
          <a:r>
            <a:rPr lang="en-US" sz="2400" b="1" dirty="0"/>
            <a:t> website and tagged as MCPS SSL – address service, expectations, and safety information</a:t>
          </a:r>
        </a:p>
      </dgm:t>
    </dgm:pt>
    <dgm:pt modelId="{16AFB0BE-7375-4AC9-BC45-79C1D62175BD}" type="parTrans" cxnId="{01B102EF-6FD0-4AC5-AD1B-3CE502CA66B1}">
      <dgm:prSet/>
      <dgm:spPr/>
      <dgm:t>
        <a:bodyPr/>
        <a:lstStyle/>
        <a:p>
          <a:endParaRPr lang="en-US"/>
        </a:p>
      </dgm:t>
    </dgm:pt>
    <dgm:pt modelId="{851BF17C-6BC3-4CA8-8528-5AAA7FBF2E48}" type="sibTrans" cxnId="{01B102EF-6FD0-4AC5-AD1B-3CE502CA66B1}">
      <dgm:prSet/>
      <dgm:spPr/>
      <dgm:t>
        <a:bodyPr/>
        <a:lstStyle/>
        <a:p>
          <a:endParaRPr lang="en-US"/>
        </a:p>
      </dgm:t>
    </dgm:pt>
    <dgm:pt modelId="{6F77C9DC-DCCA-4E44-9B03-010793F0BC6E}">
      <dgm:prSet custT="1"/>
      <dgm:spPr/>
      <dgm:t>
        <a:bodyPr/>
        <a:lstStyle/>
        <a:p>
          <a:pPr rtl="0"/>
          <a:r>
            <a:rPr lang="en-US" sz="2400" b="1" dirty="0"/>
            <a:t>Determine and post reasonable equivalency approved by MCPS SSL office</a:t>
          </a:r>
          <a:br>
            <a:rPr lang="en-US" sz="2400" b="1" dirty="0"/>
          </a:br>
          <a:r>
            <a:rPr lang="en-US" sz="2000" b="1" dirty="0"/>
            <a:t>(X number of items = </a:t>
          </a:r>
          <a:br>
            <a:rPr lang="en-US" sz="2000" b="1" dirty="0"/>
          </a:br>
          <a:r>
            <a:rPr lang="en-US" sz="2000" b="1" dirty="0"/>
            <a:t>X number of SSL hours)</a:t>
          </a:r>
        </a:p>
      </dgm:t>
    </dgm:pt>
    <dgm:pt modelId="{A918744D-7E71-42FC-B2BD-85237D54CE14}" type="parTrans" cxnId="{A89D28E0-0B9C-44C9-8581-12C77F92930B}">
      <dgm:prSet/>
      <dgm:spPr/>
      <dgm:t>
        <a:bodyPr/>
        <a:lstStyle/>
        <a:p>
          <a:endParaRPr lang="en-US"/>
        </a:p>
      </dgm:t>
    </dgm:pt>
    <dgm:pt modelId="{609526CC-3DBC-4545-8F60-A38C12FDC57B}" type="sibTrans" cxnId="{A89D28E0-0B9C-44C9-8581-12C77F92930B}">
      <dgm:prSet/>
      <dgm:spPr/>
      <dgm:t>
        <a:bodyPr/>
        <a:lstStyle/>
        <a:p>
          <a:endParaRPr lang="en-US"/>
        </a:p>
      </dgm:t>
    </dgm:pt>
    <dgm:pt modelId="{EBDFFA6B-BFD3-4F03-B5F1-24F236B063DD}">
      <dgm:prSet custT="1"/>
      <dgm:spPr/>
      <dgm:t>
        <a:bodyPr/>
        <a:lstStyle/>
        <a:p>
          <a:pPr rtl="0"/>
          <a:r>
            <a:rPr lang="en-US" sz="2400" b="1" dirty="0"/>
            <a:t>Review student evidence, determine hours, maintain log, and verify student service on student’s SSL form</a:t>
          </a:r>
        </a:p>
      </dgm:t>
    </dgm:pt>
    <dgm:pt modelId="{3B1D7EF6-2AC6-4037-AD6E-DDE09B19E125}" type="parTrans" cxnId="{8624EBD7-4887-4EE1-B35C-7C91DEE0676A}">
      <dgm:prSet/>
      <dgm:spPr/>
      <dgm:t>
        <a:bodyPr/>
        <a:lstStyle/>
        <a:p>
          <a:endParaRPr lang="en-US"/>
        </a:p>
      </dgm:t>
    </dgm:pt>
    <dgm:pt modelId="{130C0B1A-3027-4387-948D-EF113B2DFD43}" type="sibTrans" cxnId="{8624EBD7-4887-4EE1-B35C-7C91DEE0676A}">
      <dgm:prSet/>
      <dgm:spPr/>
      <dgm:t>
        <a:bodyPr/>
        <a:lstStyle/>
        <a:p>
          <a:endParaRPr lang="en-US"/>
        </a:p>
      </dgm:t>
    </dgm:pt>
    <dgm:pt modelId="{57BE238A-0E92-4DB0-BCA9-960416CE0C62}" type="pres">
      <dgm:prSet presAssocID="{51FB571E-8098-4FDD-AB42-82A7D28B968E}" presName="Name0" presStyleCnt="0">
        <dgm:presLayoutVars>
          <dgm:dir/>
          <dgm:resizeHandles val="exact"/>
        </dgm:presLayoutVars>
      </dgm:prSet>
      <dgm:spPr/>
    </dgm:pt>
    <dgm:pt modelId="{23974F5A-5167-4C6A-958C-2C512F72AFD1}" type="pres">
      <dgm:prSet presAssocID="{0699CFEA-7089-48B5-9728-7BDF726B8B39}" presName="node" presStyleLbl="node1" presStyleIdx="0" presStyleCnt="3">
        <dgm:presLayoutVars>
          <dgm:bulletEnabled val="1"/>
        </dgm:presLayoutVars>
      </dgm:prSet>
      <dgm:spPr/>
    </dgm:pt>
    <dgm:pt modelId="{C3D10082-484B-488E-8D9C-710A82677BA1}" type="pres">
      <dgm:prSet presAssocID="{851BF17C-6BC3-4CA8-8528-5AAA7FBF2E48}" presName="sibTrans" presStyleCnt="0"/>
      <dgm:spPr/>
    </dgm:pt>
    <dgm:pt modelId="{85390937-EA11-4B3D-BEAD-0A72BB1C5EBE}" type="pres">
      <dgm:prSet presAssocID="{6F77C9DC-DCCA-4E44-9B03-010793F0BC6E}" presName="node" presStyleLbl="node1" presStyleIdx="1" presStyleCnt="3">
        <dgm:presLayoutVars>
          <dgm:bulletEnabled val="1"/>
        </dgm:presLayoutVars>
      </dgm:prSet>
      <dgm:spPr/>
    </dgm:pt>
    <dgm:pt modelId="{577FCEF2-5E0E-4528-902C-F6B36AED466D}" type="pres">
      <dgm:prSet presAssocID="{609526CC-3DBC-4545-8F60-A38C12FDC57B}" presName="sibTrans" presStyleCnt="0"/>
      <dgm:spPr/>
    </dgm:pt>
    <dgm:pt modelId="{0C99DB83-FE1D-4F5D-83D8-14083291F550}" type="pres">
      <dgm:prSet presAssocID="{EBDFFA6B-BFD3-4F03-B5F1-24F236B063DD}" presName="node" presStyleLbl="node1" presStyleIdx="2" presStyleCnt="3">
        <dgm:presLayoutVars>
          <dgm:bulletEnabled val="1"/>
        </dgm:presLayoutVars>
      </dgm:prSet>
      <dgm:spPr/>
    </dgm:pt>
  </dgm:ptLst>
  <dgm:cxnLst>
    <dgm:cxn modelId="{40B21126-5F0F-45DF-9450-BB026469A2BE}" type="presOf" srcId="{EBDFFA6B-BFD3-4F03-B5F1-24F236B063DD}" destId="{0C99DB83-FE1D-4F5D-83D8-14083291F550}" srcOrd="0" destOrd="0" presId="urn:microsoft.com/office/officeart/2005/8/layout/hList6"/>
    <dgm:cxn modelId="{52DEF135-0B8C-42AB-8563-C6A265F70DE1}" type="presOf" srcId="{6F77C9DC-DCCA-4E44-9B03-010793F0BC6E}" destId="{85390937-EA11-4B3D-BEAD-0A72BB1C5EBE}" srcOrd="0" destOrd="0" presId="urn:microsoft.com/office/officeart/2005/8/layout/hList6"/>
    <dgm:cxn modelId="{7AFD998C-4332-4A37-9D1D-A8CEF1B47260}" type="presOf" srcId="{0699CFEA-7089-48B5-9728-7BDF726B8B39}" destId="{23974F5A-5167-4C6A-958C-2C512F72AFD1}" srcOrd="0" destOrd="0" presId="urn:microsoft.com/office/officeart/2005/8/layout/hList6"/>
    <dgm:cxn modelId="{8624EBD7-4887-4EE1-B35C-7C91DEE0676A}" srcId="{51FB571E-8098-4FDD-AB42-82A7D28B968E}" destId="{EBDFFA6B-BFD3-4F03-B5F1-24F236B063DD}" srcOrd="2" destOrd="0" parTransId="{3B1D7EF6-2AC6-4037-AD6E-DDE09B19E125}" sibTransId="{130C0B1A-3027-4387-948D-EF113B2DFD43}"/>
    <dgm:cxn modelId="{A89D28E0-0B9C-44C9-8581-12C77F92930B}" srcId="{51FB571E-8098-4FDD-AB42-82A7D28B968E}" destId="{6F77C9DC-DCCA-4E44-9B03-010793F0BC6E}" srcOrd="1" destOrd="0" parTransId="{A918744D-7E71-42FC-B2BD-85237D54CE14}" sibTransId="{609526CC-3DBC-4545-8F60-A38C12FDC57B}"/>
    <dgm:cxn modelId="{01B102EF-6FD0-4AC5-AD1B-3CE502CA66B1}" srcId="{51FB571E-8098-4FDD-AB42-82A7D28B968E}" destId="{0699CFEA-7089-48B5-9728-7BDF726B8B39}" srcOrd="0" destOrd="0" parTransId="{16AFB0BE-7375-4AC9-BC45-79C1D62175BD}" sibTransId="{851BF17C-6BC3-4CA8-8528-5AAA7FBF2E48}"/>
    <dgm:cxn modelId="{BB219AF4-FB7D-440F-8E52-618BB8ACC087}" type="presOf" srcId="{51FB571E-8098-4FDD-AB42-82A7D28B968E}" destId="{57BE238A-0E92-4DB0-BCA9-960416CE0C62}" srcOrd="0" destOrd="0" presId="urn:microsoft.com/office/officeart/2005/8/layout/hList6"/>
    <dgm:cxn modelId="{769CF695-9302-4172-90B5-1F51E036C7FE}" type="presParOf" srcId="{57BE238A-0E92-4DB0-BCA9-960416CE0C62}" destId="{23974F5A-5167-4C6A-958C-2C512F72AFD1}" srcOrd="0" destOrd="0" presId="urn:microsoft.com/office/officeart/2005/8/layout/hList6"/>
    <dgm:cxn modelId="{87918EE0-C1D9-4628-9EFA-DAFD836184E3}" type="presParOf" srcId="{57BE238A-0E92-4DB0-BCA9-960416CE0C62}" destId="{C3D10082-484B-488E-8D9C-710A82677BA1}" srcOrd="1" destOrd="0" presId="urn:microsoft.com/office/officeart/2005/8/layout/hList6"/>
    <dgm:cxn modelId="{D91D17CE-09EC-46FF-B3AA-9ABD823BCF3A}" type="presParOf" srcId="{57BE238A-0E92-4DB0-BCA9-960416CE0C62}" destId="{85390937-EA11-4B3D-BEAD-0A72BB1C5EBE}" srcOrd="2" destOrd="0" presId="urn:microsoft.com/office/officeart/2005/8/layout/hList6"/>
    <dgm:cxn modelId="{0D377358-C50C-4DD6-A515-DA5B1C7373D8}" type="presParOf" srcId="{57BE238A-0E92-4DB0-BCA9-960416CE0C62}" destId="{577FCEF2-5E0E-4528-902C-F6B36AED466D}" srcOrd="3" destOrd="0" presId="urn:microsoft.com/office/officeart/2005/8/layout/hList6"/>
    <dgm:cxn modelId="{BAEA39DC-4CDD-419A-8449-59B3585EF764}" type="presParOf" srcId="{57BE238A-0E92-4DB0-BCA9-960416CE0C62}" destId="{0C99DB83-FE1D-4F5D-83D8-14083291F55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906BFD-459B-4A11-8779-049AB2C3753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1A764B43-892B-4C6C-8725-4418BAB4B0B1}">
      <dgm:prSet phldrT="[Text]" custT="1"/>
      <dgm:spPr/>
      <dgm:t>
        <a:bodyPr/>
        <a:lstStyle/>
        <a:p>
          <a:r>
            <a:rPr lang="en-US" sz="3200" b="1" dirty="0"/>
            <a:t>Direct </a:t>
          </a:r>
          <a:br>
            <a:rPr lang="en-US" sz="3200" b="1" dirty="0"/>
          </a:br>
          <a:r>
            <a:rPr lang="en-US" sz="2000" b="1" dirty="0"/>
            <a:t>(for community in need)</a:t>
          </a:r>
        </a:p>
      </dgm:t>
    </dgm:pt>
    <dgm:pt modelId="{F798FB16-4815-4287-BAF9-F922C9C03B7B}" type="parTrans" cxnId="{B4A50D1D-5458-4F79-BEB1-C1545B1DEFA0}">
      <dgm:prSet/>
      <dgm:spPr/>
      <dgm:t>
        <a:bodyPr/>
        <a:lstStyle/>
        <a:p>
          <a:endParaRPr lang="en-US"/>
        </a:p>
      </dgm:t>
    </dgm:pt>
    <dgm:pt modelId="{5D1F6482-3036-4F25-866B-81E5EEE6AB9A}" type="sibTrans" cxnId="{B4A50D1D-5458-4F79-BEB1-C1545B1DEFA0}">
      <dgm:prSet/>
      <dgm:spPr/>
      <dgm:t>
        <a:bodyPr/>
        <a:lstStyle/>
        <a:p>
          <a:endParaRPr lang="en-US"/>
        </a:p>
      </dgm:t>
    </dgm:pt>
    <dgm:pt modelId="{7047B047-CEC4-4F1C-9FE9-6D3CA62FB7A0}">
      <dgm:prSet phldrT="[Text]" custT="1"/>
      <dgm:spPr/>
      <dgm:t>
        <a:bodyPr/>
        <a:lstStyle/>
        <a:p>
          <a:r>
            <a:rPr lang="en-US" sz="2400" dirty="0"/>
            <a:t>Letters, cards, artwork for senior citizens</a:t>
          </a:r>
        </a:p>
      </dgm:t>
    </dgm:pt>
    <dgm:pt modelId="{08B3E339-14D9-4C0F-AACE-B243BDEC3238}" type="parTrans" cxnId="{B6FA6D9C-1B1E-4B6F-98F9-DB6CD787A6F6}">
      <dgm:prSet/>
      <dgm:spPr/>
      <dgm:t>
        <a:bodyPr/>
        <a:lstStyle/>
        <a:p>
          <a:endParaRPr lang="en-US"/>
        </a:p>
      </dgm:t>
    </dgm:pt>
    <dgm:pt modelId="{FA3EFF76-D35B-4539-9178-075D8A0B3A7A}" type="sibTrans" cxnId="{B6FA6D9C-1B1E-4B6F-98F9-DB6CD787A6F6}">
      <dgm:prSet/>
      <dgm:spPr/>
      <dgm:t>
        <a:bodyPr/>
        <a:lstStyle/>
        <a:p>
          <a:endParaRPr lang="en-US"/>
        </a:p>
      </dgm:t>
    </dgm:pt>
    <dgm:pt modelId="{5B1783D0-3175-41D7-B691-A41343202DA9}">
      <dgm:prSet phldrT="[Text]" custT="1"/>
      <dgm:spPr/>
      <dgm:t>
        <a:bodyPr/>
        <a:lstStyle/>
        <a:p>
          <a:r>
            <a:rPr lang="en-US" sz="3200" b="1" dirty="0"/>
            <a:t>Indirect </a:t>
          </a:r>
          <a:br>
            <a:rPr lang="en-US" sz="3200" b="1" dirty="0"/>
          </a:br>
          <a:r>
            <a:rPr lang="en-US" sz="2000" b="1" dirty="0"/>
            <a:t>(for your organization)</a:t>
          </a:r>
          <a:endParaRPr lang="en-US" sz="1600" b="1" dirty="0"/>
        </a:p>
      </dgm:t>
    </dgm:pt>
    <dgm:pt modelId="{09F3E7FE-3D98-48C4-BC83-F406D99AFE4C}" type="parTrans" cxnId="{D5ECCF54-9825-425B-A0DF-86C6F2DD590B}">
      <dgm:prSet/>
      <dgm:spPr/>
      <dgm:t>
        <a:bodyPr/>
        <a:lstStyle/>
        <a:p>
          <a:endParaRPr lang="en-US"/>
        </a:p>
      </dgm:t>
    </dgm:pt>
    <dgm:pt modelId="{4BE7B909-BDD7-49A9-A3E9-0B8C98E4F7BC}" type="sibTrans" cxnId="{D5ECCF54-9825-425B-A0DF-86C6F2DD590B}">
      <dgm:prSet/>
      <dgm:spPr/>
      <dgm:t>
        <a:bodyPr/>
        <a:lstStyle/>
        <a:p>
          <a:endParaRPr lang="en-US"/>
        </a:p>
      </dgm:t>
    </dgm:pt>
    <dgm:pt modelId="{A3565728-93D1-4CA7-AE5F-CA9449F9A16D}">
      <dgm:prSet phldrT="[Text]" custT="1"/>
      <dgm:spPr/>
      <dgm:t>
        <a:bodyPr/>
        <a:lstStyle/>
        <a:p>
          <a:r>
            <a:rPr lang="en-US" sz="2800" dirty="0"/>
            <a:t>Creating materials for organization</a:t>
          </a:r>
        </a:p>
      </dgm:t>
    </dgm:pt>
    <dgm:pt modelId="{A715D841-197D-4EAC-A183-CF492959B579}" type="parTrans" cxnId="{7C27CE89-451D-41A2-BA42-CC9C9EF4D2CE}">
      <dgm:prSet/>
      <dgm:spPr/>
      <dgm:t>
        <a:bodyPr/>
        <a:lstStyle/>
        <a:p>
          <a:endParaRPr lang="en-US"/>
        </a:p>
      </dgm:t>
    </dgm:pt>
    <dgm:pt modelId="{ACAF2FDB-FFA1-41D1-B08C-B67561503525}" type="sibTrans" cxnId="{7C27CE89-451D-41A2-BA42-CC9C9EF4D2CE}">
      <dgm:prSet/>
      <dgm:spPr/>
      <dgm:t>
        <a:bodyPr/>
        <a:lstStyle/>
        <a:p>
          <a:endParaRPr lang="en-US"/>
        </a:p>
      </dgm:t>
    </dgm:pt>
    <dgm:pt modelId="{703FB5AC-7216-42C2-B7E2-5BBC65BB46A4}">
      <dgm:prSet phldrT="[Text]" custT="1"/>
      <dgm:spPr/>
      <dgm:t>
        <a:bodyPr/>
        <a:lstStyle/>
        <a:p>
          <a:r>
            <a:rPr lang="en-US" sz="3200" b="1" dirty="0"/>
            <a:t>Advocacy </a:t>
          </a:r>
          <a:br>
            <a:rPr lang="en-US" sz="3200" b="1" dirty="0"/>
          </a:br>
          <a:r>
            <a:rPr lang="en-US" sz="2000" b="1" dirty="0"/>
            <a:t>(for a cause/need)</a:t>
          </a:r>
          <a:endParaRPr lang="en-US" sz="2300" b="1" dirty="0"/>
        </a:p>
      </dgm:t>
    </dgm:pt>
    <dgm:pt modelId="{3692B424-439D-4AB8-A9EF-95E1CF98E932}" type="parTrans" cxnId="{E378A399-532D-458C-98B1-EBB49D9C4AFB}">
      <dgm:prSet/>
      <dgm:spPr/>
      <dgm:t>
        <a:bodyPr/>
        <a:lstStyle/>
        <a:p>
          <a:endParaRPr lang="en-US"/>
        </a:p>
      </dgm:t>
    </dgm:pt>
    <dgm:pt modelId="{9932AAAA-044B-4112-B5B0-BB9ACD00E555}" type="sibTrans" cxnId="{E378A399-532D-458C-98B1-EBB49D9C4AFB}">
      <dgm:prSet/>
      <dgm:spPr/>
      <dgm:t>
        <a:bodyPr/>
        <a:lstStyle/>
        <a:p>
          <a:endParaRPr lang="en-US"/>
        </a:p>
      </dgm:t>
    </dgm:pt>
    <dgm:pt modelId="{BECD5173-2BCB-4982-8C70-81D020B8918F}">
      <dgm:prSet phldrT="[Text]"/>
      <dgm:spPr/>
      <dgm:t>
        <a:bodyPr/>
        <a:lstStyle/>
        <a:p>
          <a:r>
            <a:rPr lang="en-US" dirty="0"/>
            <a:t>Research-based</a:t>
          </a:r>
        </a:p>
      </dgm:t>
    </dgm:pt>
    <dgm:pt modelId="{1DB0DF4B-71CF-4A15-B4A8-DABB36938DE7}" type="parTrans" cxnId="{7FB1D44A-9C38-4F68-8F41-D6CBC7213FCD}">
      <dgm:prSet/>
      <dgm:spPr/>
      <dgm:t>
        <a:bodyPr/>
        <a:lstStyle/>
        <a:p>
          <a:endParaRPr lang="en-US"/>
        </a:p>
      </dgm:t>
    </dgm:pt>
    <dgm:pt modelId="{524D50F2-794F-42F7-A588-37EEE6B30872}" type="sibTrans" cxnId="{7FB1D44A-9C38-4F68-8F41-D6CBC7213FCD}">
      <dgm:prSet/>
      <dgm:spPr/>
      <dgm:t>
        <a:bodyPr/>
        <a:lstStyle/>
        <a:p>
          <a:endParaRPr lang="en-US"/>
        </a:p>
      </dgm:t>
    </dgm:pt>
    <dgm:pt modelId="{9E35600A-8DC8-4E95-A6E9-62D89D715CA8}">
      <dgm:prSet phldrT="[Text]"/>
      <dgm:spPr/>
      <dgm:t>
        <a:bodyPr/>
        <a:lstStyle/>
        <a:p>
          <a:r>
            <a:rPr lang="en-US" dirty="0"/>
            <a:t>Social media posts</a:t>
          </a:r>
        </a:p>
      </dgm:t>
    </dgm:pt>
    <dgm:pt modelId="{AE555C05-4D5A-4650-961C-EA462662083B}" type="parTrans" cxnId="{64C56F46-A944-40B2-920E-9EE9867F419A}">
      <dgm:prSet/>
      <dgm:spPr/>
      <dgm:t>
        <a:bodyPr/>
        <a:lstStyle/>
        <a:p>
          <a:endParaRPr lang="en-US"/>
        </a:p>
      </dgm:t>
    </dgm:pt>
    <dgm:pt modelId="{1ECABAA7-F969-4151-92DA-B19D47EDBE8F}" type="sibTrans" cxnId="{64C56F46-A944-40B2-920E-9EE9867F419A}">
      <dgm:prSet/>
      <dgm:spPr/>
      <dgm:t>
        <a:bodyPr/>
        <a:lstStyle/>
        <a:p>
          <a:endParaRPr lang="en-US"/>
        </a:p>
      </dgm:t>
    </dgm:pt>
    <dgm:pt modelId="{742CC87F-2927-4875-8BEA-1E779A62E97F}">
      <dgm:prSet phldrT="[Text]"/>
      <dgm:spPr/>
      <dgm:t>
        <a:bodyPr/>
        <a:lstStyle/>
        <a:p>
          <a:r>
            <a:rPr lang="en-US" dirty="0"/>
            <a:t>Raising awareness about a cause or issue</a:t>
          </a:r>
        </a:p>
      </dgm:t>
    </dgm:pt>
    <dgm:pt modelId="{15671BC5-C463-4589-B267-CE3FF54769CD}" type="parTrans" cxnId="{85DD326C-D128-4307-9CA6-78E8A3AE9AAA}">
      <dgm:prSet/>
      <dgm:spPr/>
      <dgm:t>
        <a:bodyPr/>
        <a:lstStyle/>
        <a:p>
          <a:endParaRPr lang="en-US"/>
        </a:p>
      </dgm:t>
    </dgm:pt>
    <dgm:pt modelId="{0C020A8F-1C2D-4CFA-8435-21867E35A719}" type="sibTrans" cxnId="{85DD326C-D128-4307-9CA6-78E8A3AE9AAA}">
      <dgm:prSet/>
      <dgm:spPr/>
      <dgm:t>
        <a:bodyPr/>
        <a:lstStyle/>
        <a:p>
          <a:endParaRPr lang="en-US"/>
        </a:p>
      </dgm:t>
    </dgm:pt>
    <dgm:pt modelId="{0A8DC847-B65C-47A4-9D36-472E647B24E9}">
      <dgm:prSet phldrT="[Text]" custT="1"/>
      <dgm:spPr/>
      <dgm:t>
        <a:bodyPr/>
        <a:lstStyle/>
        <a:p>
          <a:r>
            <a:rPr lang="en-US" sz="2800" dirty="0"/>
            <a:t>Administrative/ clerical work</a:t>
          </a:r>
        </a:p>
      </dgm:t>
    </dgm:pt>
    <dgm:pt modelId="{00882B52-4563-4327-9B2F-021B376612C0}" type="parTrans" cxnId="{8397BB61-2D98-416D-8DFC-6BCB9365125C}">
      <dgm:prSet/>
      <dgm:spPr/>
      <dgm:t>
        <a:bodyPr/>
        <a:lstStyle/>
        <a:p>
          <a:endParaRPr lang="en-US"/>
        </a:p>
      </dgm:t>
    </dgm:pt>
    <dgm:pt modelId="{DF6D3442-3F2A-4552-94AC-6042B5062EDB}" type="sibTrans" cxnId="{8397BB61-2D98-416D-8DFC-6BCB9365125C}">
      <dgm:prSet/>
      <dgm:spPr/>
      <dgm:t>
        <a:bodyPr/>
        <a:lstStyle/>
        <a:p>
          <a:endParaRPr lang="en-US"/>
        </a:p>
      </dgm:t>
    </dgm:pt>
    <dgm:pt modelId="{C06676FF-9C6A-4FF1-8C74-4780EAA09622}">
      <dgm:prSet phldrT="[Text]"/>
      <dgm:spPr/>
      <dgm:t>
        <a:bodyPr/>
        <a:lstStyle/>
        <a:p>
          <a:r>
            <a:rPr lang="en-US" dirty="0"/>
            <a:t>Flyers</a:t>
          </a:r>
        </a:p>
      </dgm:t>
    </dgm:pt>
    <dgm:pt modelId="{0CA053DD-31FC-4633-AAC4-11A35E41D4C5}" type="parTrans" cxnId="{3A3EA263-9168-460D-ADDF-7130DE08AD5A}">
      <dgm:prSet/>
      <dgm:spPr/>
      <dgm:t>
        <a:bodyPr/>
        <a:lstStyle/>
        <a:p>
          <a:endParaRPr lang="en-US"/>
        </a:p>
      </dgm:t>
    </dgm:pt>
    <dgm:pt modelId="{6407C882-7C73-44D0-A726-DE11BDACB09E}" type="sibTrans" cxnId="{3A3EA263-9168-460D-ADDF-7130DE08AD5A}">
      <dgm:prSet/>
      <dgm:spPr/>
      <dgm:t>
        <a:bodyPr/>
        <a:lstStyle/>
        <a:p>
          <a:endParaRPr lang="en-US"/>
        </a:p>
      </dgm:t>
    </dgm:pt>
    <dgm:pt modelId="{60E6BF81-991E-4D93-84E8-7A8C08F49938}">
      <dgm:prSet phldrT="[Text]" custT="1"/>
      <dgm:spPr/>
      <dgm:t>
        <a:bodyPr/>
        <a:lstStyle/>
        <a:p>
          <a:r>
            <a:rPr lang="en-US" sz="2400" dirty="0"/>
            <a:t>Sandwiches, bagged lunches</a:t>
          </a:r>
        </a:p>
      </dgm:t>
    </dgm:pt>
    <dgm:pt modelId="{D043A213-94B3-450D-A966-ADAB5672E625}" type="sibTrans" cxnId="{C2144FE1-8271-4CE0-947C-ED01BE1F703D}">
      <dgm:prSet/>
      <dgm:spPr/>
      <dgm:t>
        <a:bodyPr/>
        <a:lstStyle/>
        <a:p>
          <a:endParaRPr lang="en-US"/>
        </a:p>
      </dgm:t>
    </dgm:pt>
    <dgm:pt modelId="{74E720F7-1E1D-4A7E-9FD6-B43A43EF5CF0}" type="parTrans" cxnId="{C2144FE1-8271-4CE0-947C-ED01BE1F703D}">
      <dgm:prSet/>
      <dgm:spPr/>
      <dgm:t>
        <a:bodyPr/>
        <a:lstStyle/>
        <a:p>
          <a:endParaRPr lang="en-US"/>
        </a:p>
      </dgm:t>
    </dgm:pt>
    <dgm:pt modelId="{E56FC94A-60F8-4DD1-9626-2EBBB6A7821F}">
      <dgm:prSet phldrT="[Text]" custT="1"/>
      <dgm:spPr/>
      <dgm:t>
        <a:bodyPr/>
        <a:lstStyle/>
        <a:p>
          <a:r>
            <a:rPr lang="en-US" sz="2400" dirty="0"/>
            <a:t>Masks, PPE, gratitude for healthcare workers</a:t>
          </a:r>
        </a:p>
      </dgm:t>
    </dgm:pt>
    <dgm:pt modelId="{2AC5BA93-79A7-459E-A09D-1D8EA960CBA7}" type="sibTrans" cxnId="{2446379C-C7B6-4167-AB95-38141723BA0A}">
      <dgm:prSet/>
      <dgm:spPr/>
      <dgm:t>
        <a:bodyPr/>
        <a:lstStyle/>
        <a:p>
          <a:endParaRPr lang="en-US"/>
        </a:p>
      </dgm:t>
    </dgm:pt>
    <dgm:pt modelId="{776C2BA6-7779-4A72-BE50-4BC9E3556F32}" type="parTrans" cxnId="{2446379C-C7B6-4167-AB95-38141723BA0A}">
      <dgm:prSet/>
      <dgm:spPr/>
      <dgm:t>
        <a:bodyPr/>
        <a:lstStyle/>
        <a:p>
          <a:endParaRPr lang="en-US"/>
        </a:p>
      </dgm:t>
    </dgm:pt>
    <dgm:pt modelId="{9DE5D73F-C393-4920-84B1-ABBF6A68617A}">
      <dgm:prSet phldrT="[Text]" custT="1"/>
      <dgm:spPr/>
      <dgm:t>
        <a:bodyPr/>
        <a:lstStyle/>
        <a:p>
          <a:r>
            <a:rPr lang="en-US" sz="2800" dirty="0"/>
            <a:t>Providing student input</a:t>
          </a:r>
        </a:p>
      </dgm:t>
    </dgm:pt>
    <dgm:pt modelId="{5171E3AF-1438-45EB-BB38-DEF5470F952E}" type="parTrans" cxnId="{43977E62-C3FB-4BA0-9CFC-60C3150B28BE}">
      <dgm:prSet/>
      <dgm:spPr/>
      <dgm:t>
        <a:bodyPr/>
        <a:lstStyle/>
        <a:p>
          <a:endParaRPr lang="en-US"/>
        </a:p>
      </dgm:t>
    </dgm:pt>
    <dgm:pt modelId="{B4935844-07DF-466E-84E8-4A29857DC4F7}" type="sibTrans" cxnId="{43977E62-C3FB-4BA0-9CFC-60C3150B28BE}">
      <dgm:prSet/>
      <dgm:spPr/>
      <dgm:t>
        <a:bodyPr/>
        <a:lstStyle/>
        <a:p>
          <a:endParaRPr lang="en-US"/>
        </a:p>
      </dgm:t>
    </dgm:pt>
    <dgm:pt modelId="{61D73DB9-CF99-4355-A705-BE29463B66BC}">
      <dgm:prSet phldrT="[Text]" custT="1"/>
      <dgm:spPr/>
      <dgm:t>
        <a:bodyPr/>
        <a:lstStyle/>
        <a:p>
          <a:r>
            <a:rPr lang="en-US" sz="2800" dirty="0"/>
            <a:t>Agency’s website</a:t>
          </a:r>
        </a:p>
      </dgm:t>
    </dgm:pt>
    <dgm:pt modelId="{1ABF0478-EBB7-428C-8A4E-CEE93BF0DAD4}" type="parTrans" cxnId="{7B4FD1F8-D1F7-4802-A446-D392415B1B77}">
      <dgm:prSet/>
      <dgm:spPr/>
      <dgm:t>
        <a:bodyPr/>
        <a:lstStyle/>
        <a:p>
          <a:endParaRPr lang="en-US"/>
        </a:p>
      </dgm:t>
    </dgm:pt>
    <dgm:pt modelId="{DDE6837F-CC1E-4B37-A4AF-335BBCC198C9}" type="sibTrans" cxnId="{7B4FD1F8-D1F7-4802-A446-D392415B1B77}">
      <dgm:prSet/>
      <dgm:spPr/>
      <dgm:t>
        <a:bodyPr/>
        <a:lstStyle/>
        <a:p>
          <a:endParaRPr lang="en-US"/>
        </a:p>
      </dgm:t>
    </dgm:pt>
    <dgm:pt modelId="{9E3A7586-6C03-4DDA-B5A7-545BFBE77B7E}" type="pres">
      <dgm:prSet presAssocID="{B1906BFD-459B-4A11-8779-049AB2C37539}" presName="Name0" presStyleCnt="0">
        <dgm:presLayoutVars>
          <dgm:dir/>
          <dgm:animLvl val="lvl"/>
          <dgm:resizeHandles val="exact"/>
        </dgm:presLayoutVars>
      </dgm:prSet>
      <dgm:spPr/>
    </dgm:pt>
    <dgm:pt modelId="{3E5BA3B9-04B5-4A83-9679-7AB1ED3C17AF}" type="pres">
      <dgm:prSet presAssocID="{1A764B43-892B-4C6C-8725-4418BAB4B0B1}" presName="composite" presStyleCnt="0"/>
      <dgm:spPr/>
    </dgm:pt>
    <dgm:pt modelId="{A27A94E2-0874-45C2-9B64-9C4DBC455347}" type="pres">
      <dgm:prSet presAssocID="{1A764B43-892B-4C6C-8725-4418BAB4B0B1}" presName="parTx" presStyleLbl="alignNode1" presStyleIdx="0" presStyleCnt="3">
        <dgm:presLayoutVars>
          <dgm:chMax val="0"/>
          <dgm:chPref val="0"/>
          <dgm:bulletEnabled val="1"/>
        </dgm:presLayoutVars>
      </dgm:prSet>
      <dgm:spPr/>
    </dgm:pt>
    <dgm:pt modelId="{79182E32-5140-418B-8A97-508D8240F8F0}" type="pres">
      <dgm:prSet presAssocID="{1A764B43-892B-4C6C-8725-4418BAB4B0B1}" presName="desTx" presStyleLbl="alignAccFollowNode1" presStyleIdx="0" presStyleCnt="3">
        <dgm:presLayoutVars>
          <dgm:bulletEnabled val="1"/>
        </dgm:presLayoutVars>
      </dgm:prSet>
      <dgm:spPr/>
    </dgm:pt>
    <dgm:pt modelId="{910E0DAC-0BCE-419E-B1BE-C613D8D74094}" type="pres">
      <dgm:prSet presAssocID="{5D1F6482-3036-4F25-866B-81E5EEE6AB9A}" presName="space" presStyleCnt="0"/>
      <dgm:spPr/>
    </dgm:pt>
    <dgm:pt modelId="{BAF57148-9DAF-4ABC-A461-1FA0F821D753}" type="pres">
      <dgm:prSet presAssocID="{5B1783D0-3175-41D7-B691-A41343202DA9}" presName="composite" presStyleCnt="0"/>
      <dgm:spPr/>
    </dgm:pt>
    <dgm:pt modelId="{FF1964E0-0882-4A97-956D-4C3A3D9F7C37}" type="pres">
      <dgm:prSet presAssocID="{5B1783D0-3175-41D7-B691-A41343202DA9}" presName="parTx" presStyleLbl="alignNode1" presStyleIdx="1" presStyleCnt="3">
        <dgm:presLayoutVars>
          <dgm:chMax val="0"/>
          <dgm:chPref val="0"/>
          <dgm:bulletEnabled val="1"/>
        </dgm:presLayoutVars>
      </dgm:prSet>
      <dgm:spPr/>
    </dgm:pt>
    <dgm:pt modelId="{2DB639D4-663E-420E-B302-CB57A680BA8E}" type="pres">
      <dgm:prSet presAssocID="{5B1783D0-3175-41D7-B691-A41343202DA9}" presName="desTx" presStyleLbl="alignAccFollowNode1" presStyleIdx="1" presStyleCnt="3">
        <dgm:presLayoutVars>
          <dgm:bulletEnabled val="1"/>
        </dgm:presLayoutVars>
      </dgm:prSet>
      <dgm:spPr/>
    </dgm:pt>
    <dgm:pt modelId="{9C8B8793-A39D-4D59-A42D-5113F96AE226}" type="pres">
      <dgm:prSet presAssocID="{4BE7B909-BDD7-49A9-A3E9-0B8C98E4F7BC}" presName="space" presStyleCnt="0"/>
      <dgm:spPr/>
    </dgm:pt>
    <dgm:pt modelId="{7C6609AD-27C0-41C9-AD47-581878A93EFC}" type="pres">
      <dgm:prSet presAssocID="{703FB5AC-7216-42C2-B7E2-5BBC65BB46A4}" presName="composite" presStyleCnt="0"/>
      <dgm:spPr/>
    </dgm:pt>
    <dgm:pt modelId="{EE6A7C7A-7173-4259-8D01-884914B1C8B3}" type="pres">
      <dgm:prSet presAssocID="{703FB5AC-7216-42C2-B7E2-5BBC65BB46A4}" presName="parTx" presStyleLbl="alignNode1" presStyleIdx="2" presStyleCnt="3">
        <dgm:presLayoutVars>
          <dgm:chMax val="0"/>
          <dgm:chPref val="0"/>
          <dgm:bulletEnabled val="1"/>
        </dgm:presLayoutVars>
      </dgm:prSet>
      <dgm:spPr/>
    </dgm:pt>
    <dgm:pt modelId="{34B995F0-AE5A-4357-BC17-46723EC474A7}" type="pres">
      <dgm:prSet presAssocID="{703FB5AC-7216-42C2-B7E2-5BBC65BB46A4}" presName="desTx" presStyleLbl="alignAccFollowNode1" presStyleIdx="2" presStyleCnt="3">
        <dgm:presLayoutVars>
          <dgm:bulletEnabled val="1"/>
        </dgm:presLayoutVars>
      </dgm:prSet>
      <dgm:spPr/>
    </dgm:pt>
  </dgm:ptLst>
  <dgm:cxnLst>
    <dgm:cxn modelId="{BE35FC0A-89AD-4900-B60A-0FB844B9D329}" type="presOf" srcId="{1A764B43-892B-4C6C-8725-4418BAB4B0B1}" destId="{A27A94E2-0874-45C2-9B64-9C4DBC455347}" srcOrd="0" destOrd="0" presId="urn:microsoft.com/office/officeart/2005/8/layout/hList1"/>
    <dgm:cxn modelId="{F32E540D-84ED-4DA6-A40A-F228904B7349}" type="presOf" srcId="{E56FC94A-60F8-4DD1-9626-2EBBB6A7821F}" destId="{79182E32-5140-418B-8A97-508D8240F8F0}" srcOrd="0" destOrd="1" presId="urn:microsoft.com/office/officeart/2005/8/layout/hList1"/>
    <dgm:cxn modelId="{B6ACA70D-E84C-4616-A4F7-B0D31041A82D}" type="presOf" srcId="{C06676FF-9C6A-4FF1-8C74-4780EAA09622}" destId="{34B995F0-AE5A-4357-BC17-46723EC474A7}" srcOrd="0" destOrd="1" presId="urn:microsoft.com/office/officeart/2005/8/layout/hList1"/>
    <dgm:cxn modelId="{506E3A1A-A88C-484B-ACB7-6080C876BAE6}" type="presOf" srcId="{A3565728-93D1-4CA7-AE5F-CA9449F9A16D}" destId="{2DB639D4-663E-420E-B302-CB57A680BA8E}" srcOrd="0" destOrd="0" presId="urn:microsoft.com/office/officeart/2005/8/layout/hList1"/>
    <dgm:cxn modelId="{B4A50D1D-5458-4F79-BEB1-C1545B1DEFA0}" srcId="{B1906BFD-459B-4A11-8779-049AB2C37539}" destId="{1A764B43-892B-4C6C-8725-4418BAB4B0B1}" srcOrd="0" destOrd="0" parTransId="{F798FB16-4815-4287-BAF9-F922C9C03B7B}" sibTransId="{5D1F6482-3036-4F25-866B-81E5EEE6AB9A}"/>
    <dgm:cxn modelId="{9A04BD1E-EE67-4240-B5A7-2E9A78C42B78}" type="presOf" srcId="{9E35600A-8DC8-4E95-A6E9-62D89D715CA8}" destId="{34B995F0-AE5A-4357-BC17-46723EC474A7}" srcOrd="0" destOrd="2" presId="urn:microsoft.com/office/officeart/2005/8/layout/hList1"/>
    <dgm:cxn modelId="{8397BB61-2D98-416D-8DFC-6BCB9365125C}" srcId="{5B1783D0-3175-41D7-B691-A41343202DA9}" destId="{0A8DC847-B65C-47A4-9D36-472E647B24E9}" srcOrd="1" destOrd="0" parTransId="{00882B52-4563-4327-9B2F-021B376612C0}" sibTransId="{DF6D3442-3F2A-4552-94AC-6042B5062EDB}"/>
    <dgm:cxn modelId="{43977E62-C3FB-4BA0-9CFC-60C3150B28BE}" srcId="{5B1783D0-3175-41D7-B691-A41343202DA9}" destId="{9DE5D73F-C393-4920-84B1-ABBF6A68617A}" srcOrd="3" destOrd="0" parTransId="{5171E3AF-1438-45EB-BB38-DEF5470F952E}" sibTransId="{B4935844-07DF-466E-84E8-4A29857DC4F7}"/>
    <dgm:cxn modelId="{3A3EA263-9168-460D-ADDF-7130DE08AD5A}" srcId="{703FB5AC-7216-42C2-B7E2-5BBC65BB46A4}" destId="{C06676FF-9C6A-4FF1-8C74-4780EAA09622}" srcOrd="1" destOrd="0" parTransId="{0CA053DD-31FC-4633-AAC4-11A35E41D4C5}" sibTransId="{6407C882-7C73-44D0-A726-DE11BDACB09E}"/>
    <dgm:cxn modelId="{7483AA45-D7E9-4328-B259-19D657FC968E}" type="presOf" srcId="{742CC87F-2927-4875-8BEA-1E779A62E97F}" destId="{34B995F0-AE5A-4357-BC17-46723EC474A7}" srcOrd="0" destOrd="3" presId="urn:microsoft.com/office/officeart/2005/8/layout/hList1"/>
    <dgm:cxn modelId="{64C56F46-A944-40B2-920E-9EE9867F419A}" srcId="{703FB5AC-7216-42C2-B7E2-5BBC65BB46A4}" destId="{9E35600A-8DC8-4E95-A6E9-62D89D715CA8}" srcOrd="2" destOrd="0" parTransId="{AE555C05-4D5A-4650-961C-EA462662083B}" sibTransId="{1ECABAA7-F969-4151-92DA-B19D47EDBE8F}"/>
    <dgm:cxn modelId="{7FB1D44A-9C38-4F68-8F41-D6CBC7213FCD}" srcId="{703FB5AC-7216-42C2-B7E2-5BBC65BB46A4}" destId="{BECD5173-2BCB-4982-8C70-81D020B8918F}" srcOrd="0" destOrd="0" parTransId="{1DB0DF4B-71CF-4A15-B4A8-DABB36938DE7}" sibTransId="{524D50F2-794F-42F7-A588-37EEE6B30872}"/>
    <dgm:cxn modelId="{85DD326C-D128-4307-9CA6-78E8A3AE9AAA}" srcId="{703FB5AC-7216-42C2-B7E2-5BBC65BB46A4}" destId="{742CC87F-2927-4875-8BEA-1E779A62E97F}" srcOrd="3" destOrd="0" parTransId="{15671BC5-C463-4589-B267-CE3FF54769CD}" sibTransId="{0C020A8F-1C2D-4CFA-8435-21867E35A719}"/>
    <dgm:cxn modelId="{7E1D2370-C5A0-434B-BF07-1010A54EDCCC}" type="presOf" srcId="{9DE5D73F-C393-4920-84B1-ABBF6A68617A}" destId="{2DB639D4-663E-420E-B302-CB57A680BA8E}" srcOrd="0" destOrd="3" presId="urn:microsoft.com/office/officeart/2005/8/layout/hList1"/>
    <dgm:cxn modelId="{439F2251-7FB5-4CB7-9818-BFF168537141}" type="presOf" srcId="{60E6BF81-991E-4D93-84E8-7A8C08F49938}" destId="{79182E32-5140-418B-8A97-508D8240F8F0}" srcOrd="0" destOrd="2" presId="urn:microsoft.com/office/officeart/2005/8/layout/hList1"/>
    <dgm:cxn modelId="{D5ECCF54-9825-425B-A0DF-86C6F2DD590B}" srcId="{B1906BFD-459B-4A11-8779-049AB2C37539}" destId="{5B1783D0-3175-41D7-B691-A41343202DA9}" srcOrd="1" destOrd="0" parTransId="{09F3E7FE-3D98-48C4-BC83-F406D99AFE4C}" sibTransId="{4BE7B909-BDD7-49A9-A3E9-0B8C98E4F7BC}"/>
    <dgm:cxn modelId="{DDE5F578-F9E2-4274-87F4-A6C4EB22F9CD}" type="presOf" srcId="{B1906BFD-459B-4A11-8779-049AB2C37539}" destId="{9E3A7586-6C03-4DDA-B5A7-545BFBE77B7E}" srcOrd="0" destOrd="0" presId="urn:microsoft.com/office/officeart/2005/8/layout/hList1"/>
    <dgm:cxn modelId="{2FA1787F-36AB-42D4-B6A1-3CD229A598EB}" type="presOf" srcId="{7047B047-CEC4-4F1C-9FE9-6D3CA62FB7A0}" destId="{79182E32-5140-418B-8A97-508D8240F8F0}" srcOrd="0" destOrd="0" presId="urn:microsoft.com/office/officeart/2005/8/layout/hList1"/>
    <dgm:cxn modelId="{7C27CE89-451D-41A2-BA42-CC9C9EF4D2CE}" srcId="{5B1783D0-3175-41D7-B691-A41343202DA9}" destId="{A3565728-93D1-4CA7-AE5F-CA9449F9A16D}" srcOrd="0" destOrd="0" parTransId="{A715D841-197D-4EAC-A183-CF492959B579}" sibTransId="{ACAF2FDB-FFA1-41D1-B08C-B67561503525}"/>
    <dgm:cxn modelId="{48C3758B-AC2C-4AC2-8ECD-188F8C94E221}" type="presOf" srcId="{0A8DC847-B65C-47A4-9D36-472E647B24E9}" destId="{2DB639D4-663E-420E-B302-CB57A680BA8E}" srcOrd="0" destOrd="1" presId="urn:microsoft.com/office/officeart/2005/8/layout/hList1"/>
    <dgm:cxn modelId="{E378A399-532D-458C-98B1-EBB49D9C4AFB}" srcId="{B1906BFD-459B-4A11-8779-049AB2C37539}" destId="{703FB5AC-7216-42C2-B7E2-5BBC65BB46A4}" srcOrd="2" destOrd="0" parTransId="{3692B424-439D-4AB8-A9EF-95E1CF98E932}" sibTransId="{9932AAAA-044B-4112-B5B0-BB9ACD00E555}"/>
    <dgm:cxn modelId="{2446379C-C7B6-4167-AB95-38141723BA0A}" srcId="{1A764B43-892B-4C6C-8725-4418BAB4B0B1}" destId="{E56FC94A-60F8-4DD1-9626-2EBBB6A7821F}" srcOrd="1" destOrd="0" parTransId="{776C2BA6-7779-4A72-BE50-4BC9E3556F32}" sibTransId="{2AC5BA93-79A7-459E-A09D-1D8EA960CBA7}"/>
    <dgm:cxn modelId="{B6FA6D9C-1B1E-4B6F-98F9-DB6CD787A6F6}" srcId="{1A764B43-892B-4C6C-8725-4418BAB4B0B1}" destId="{7047B047-CEC4-4F1C-9FE9-6D3CA62FB7A0}" srcOrd="0" destOrd="0" parTransId="{08B3E339-14D9-4C0F-AACE-B243BDEC3238}" sibTransId="{FA3EFF76-D35B-4539-9178-075D8A0B3A7A}"/>
    <dgm:cxn modelId="{782826C3-5AE2-4F10-8F88-9B9A4622466D}" type="presOf" srcId="{BECD5173-2BCB-4982-8C70-81D020B8918F}" destId="{34B995F0-AE5A-4357-BC17-46723EC474A7}" srcOrd="0" destOrd="0" presId="urn:microsoft.com/office/officeart/2005/8/layout/hList1"/>
    <dgm:cxn modelId="{A22914DE-0348-411D-B986-4D2C45CAEF42}" type="presOf" srcId="{61D73DB9-CF99-4355-A705-BE29463B66BC}" destId="{2DB639D4-663E-420E-B302-CB57A680BA8E}" srcOrd="0" destOrd="2" presId="urn:microsoft.com/office/officeart/2005/8/layout/hList1"/>
    <dgm:cxn modelId="{C2144FE1-8271-4CE0-947C-ED01BE1F703D}" srcId="{1A764B43-892B-4C6C-8725-4418BAB4B0B1}" destId="{60E6BF81-991E-4D93-84E8-7A8C08F49938}" srcOrd="2" destOrd="0" parTransId="{74E720F7-1E1D-4A7E-9FD6-B43A43EF5CF0}" sibTransId="{D043A213-94B3-450D-A966-ADAB5672E625}"/>
    <dgm:cxn modelId="{3CB69BE1-9CC3-42E9-81F1-F53F6BCD7855}" type="presOf" srcId="{5B1783D0-3175-41D7-B691-A41343202DA9}" destId="{FF1964E0-0882-4A97-956D-4C3A3D9F7C37}" srcOrd="0" destOrd="0" presId="urn:microsoft.com/office/officeart/2005/8/layout/hList1"/>
    <dgm:cxn modelId="{7B4FD1F8-D1F7-4802-A446-D392415B1B77}" srcId="{5B1783D0-3175-41D7-B691-A41343202DA9}" destId="{61D73DB9-CF99-4355-A705-BE29463B66BC}" srcOrd="2" destOrd="0" parTransId="{1ABF0478-EBB7-428C-8A4E-CEE93BF0DAD4}" sibTransId="{DDE6837F-CC1E-4B37-A4AF-335BBCC198C9}"/>
    <dgm:cxn modelId="{9FD21DFB-93AF-446E-84B1-451201BFAE29}" type="presOf" srcId="{703FB5AC-7216-42C2-B7E2-5BBC65BB46A4}" destId="{EE6A7C7A-7173-4259-8D01-884914B1C8B3}" srcOrd="0" destOrd="0" presId="urn:microsoft.com/office/officeart/2005/8/layout/hList1"/>
    <dgm:cxn modelId="{79214BD0-804D-472B-A4A8-F2A1850CF195}" type="presParOf" srcId="{9E3A7586-6C03-4DDA-B5A7-545BFBE77B7E}" destId="{3E5BA3B9-04B5-4A83-9679-7AB1ED3C17AF}" srcOrd="0" destOrd="0" presId="urn:microsoft.com/office/officeart/2005/8/layout/hList1"/>
    <dgm:cxn modelId="{5C9408F7-E02B-4C3F-BAB6-80E83309B712}" type="presParOf" srcId="{3E5BA3B9-04B5-4A83-9679-7AB1ED3C17AF}" destId="{A27A94E2-0874-45C2-9B64-9C4DBC455347}" srcOrd="0" destOrd="0" presId="urn:microsoft.com/office/officeart/2005/8/layout/hList1"/>
    <dgm:cxn modelId="{F06C04BE-7143-4E85-A873-ECE413C2F0B3}" type="presParOf" srcId="{3E5BA3B9-04B5-4A83-9679-7AB1ED3C17AF}" destId="{79182E32-5140-418B-8A97-508D8240F8F0}" srcOrd="1" destOrd="0" presId="urn:microsoft.com/office/officeart/2005/8/layout/hList1"/>
    <dgm:cxn modelId="{F693DDE0-DEFD-4CDD-9D16-EBB14921F04E}" type="presParOf" srcId="{9E3A7586-6C03-4DDA-B5A7-545BFBE77B7E}" destId="{910E0DAC-0BCE-419E-B1BE-C613D8D74094}" srcOrd="1" destOrd="0" presId="urn:microsoft.com/office/officeart/2005/8/layout/hList1"/>
    <dgm:cxn modelId="{B8E24215-49F5-4BC7-B36D-0BF7D53D2201}" type="presParOf" srcId="{9E3A7586-6C03-4DDA-B5A7-545BFBE77B7E}" destId="{BAF57148-9DAF-4ABC-A461-1FA0F821D753}" srcOrd="2" destOrd="0" presId="urn:microsoft.com/office/officeart/2005/8/layout/hList1"/>
    <dgm:cxn modelId="{2602AF5F-6D71-42C1-A6C0-466723E6F7EE}" type="presParOf" srcId="{BAF57148-9DAF-4ABC-A461-1FA0F821D753}" destId="{FF1964E0-0882-4A97-956D-4C3A3D9F7C37}" srcOrd="0" destOrd="0" presId="urn:microsoft.com/office/officeart/2005/8/layout/hList1"/>
    <dgm:cxn modelId="{76909906-64FF-4D53-B6DA-925B61F7E6F4}" type="presParOf" srcId="{BAF57148-9DAF-4ABC-A461-1FA0F821D753}" destId="{2DB639D4-663E-420E-B302-CB57A680BA8E}" srcOrd="1" destOrd="0" presId="urn:microsoft.com/office/officeart/2005/8/layout/hList1"/>
    <dgm:cxn modelId="{ABA7E358-DD28-4744-A2D9-6B4F27219CB6}" type="presParOf" srcId="{9E3A7586-6C03-4DDA-B5A7-545BFBE77B7E}" destId="{9C8B8793-A39D-4D59-A42D-5113F96AE226}" srcOrd="3" destOrd="0" presId="urn:microsoft.com/office/officeart/2005/8/layout/hList1"/>
    <dgm:cxn modelId="{E4ACB36A-E425-449B-BC52-973F315CD5A3}" type="presParOf" srcId="{9E3A7586-6C03-4DDA-B5A7-545BFBE77B7E}" destId="{7C6609AD-27C0-41C9-AD47-581878A93EFC}" srcOrd="4" destOrd="0" presId="urn:microsoft.com/office/officeart/2005/8/layout/hList1"/>
    <dgm:cxn modelId="{DA6D49F0-AF55-4441-A320-7D300B9DAC94}" type="presParOf" srcId="{7C6609AD-27C0-41C9-AD47-581878A93EFC}" destId="{EE6A7C7A-7173-4259-8D01-884914B1C8B3}" srcOrd="0" destOrd="0" presId="urn:microsoft.com/office/officeart/2005/8/layout/hList1"/>
    <dgm:cxn modelId="{27D7A63C-AE15-43AC-ADA7-DF962506D5B5}" type="presParOf" srcId="{7C6609AD-27C0-41C9-AD47-581878A93EFC}" destId="{34B995F0-AE5A-4357-BC17-46723EC474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E1353-88D2-4A7C-A697-E82A0330C30B}"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n-US"/>
        </a:p>
      </dgm:t>
    </dgm:pt>
    <dgm:pt modelId="{606A3C1D-F1F8-4588-AECB-6D7DE7C378BC}">
      <dgm:prSet phldrT="[Text]"/>
      <dgm:spPr/>
      <dgm:t>
        <a:bodyPr/>
        <a:lstStyle/>
        <a:p>
          <a:r>
            <a:rPr lang="en-US" b="1" dirty="0"/>
            <a:t>Middle School</a:t>
          </a:r>
        </a:p>
      </dgm:t>
    </dgm:pt>
    <dgm:pt modelId="{0A799C59-EC55-4037-B33C-E601A4F93D1E}" type="parTrans" cxnId="{3771B920-495D-437E-9D21-770677720E9D}">
      <dgm:prSet/>
      <dgm:spPr/>
      <dgm:t>
        <a:bodyPr/>
        <a:lstStyle/>
        <a:p>
          <a:endParaRPr lang="en-US"/>
        </a:p>
      </dgm:t>
    </dgm:pt>
    <dgm:pt modelId="{FAB90170-E41D-4F4F-A7EC-C061B157E3E7}" type="sibTrans" cxnId="{3771B920-495D-437E-9D21-770677720E9D}">
      <dgm:prSet/>
      <dgm:spPr/>
      <dgm:t>
        <a:bodyPr/>
        <a:lstStyle/>
        <a:p>
          <a:endParaRPr lang="en-US"/>
        </a:p>
      </dgm:t>
    </dgm:pt>
    <dgm:pt modelId="{E7986EB0-D97D-4A11-B86B-9E39762061F1}">
      <dgm:prSet phldrT="[Text]" custT="1"/>
      <dgm:spPr/>
      <dgm:t>
        <a:bodyPr/>
        <a:lstStyle/>
        <a:p>
          <a:r>
            <a:rPr lang="en-US" sz="2400" b="1" dirty="0"/>
            <a:t>Physically active</a:t>
          </a:r>
        </a:p>
      </dgm:t>
    </dgm:pt>
    <dgm:pt modelId="{3F9AD62E-F238-4865-8DE5-F3AD9CA0A039}" type="parTrans" cxnId="{7EF48972-327F-43B0-A4AF-2FC512A71A5A}">
      <dgm:prSet/>
      <dgm:spPr/>
      <dgm:t>
        <a:bodyPr/>
        <a:lstStyle/>
        <a:p>
          <a:endParaRPr lang="en-US"/>
        </a:p>
      </dgm:t>
    </dgm:pt>
    <dgm:pt modelId="{CBAF99F5-2F7F-4C9B-B439-DCDEB681019C}" type="sibTrans" cxnId="{7EF48972-327F-43B0-A4AF-2FC512A71A5A}">
      <dgm:prSet/>
      <dgm:spPr/>
      <dgm:t>
        <a:bodyPr/>
        <a:lstStyle/>
        <a:p>
          <a:endParaRPr lang="en-US"/>
        </a:p>
      </dgm:t>
    </dgm:pt>
    <dgm:pt modelId="{C36D3B02-7833-47EE-BFFD-8D03D8BD428F}">
      <dgm:prSet phldrT="[Text]" custT="1"/>
      <dgm:spPr/>
      <dgm:t>
        <a:bodyPr/>
        <a:lstStyle/>
        <a:p>
          <a:r>
            <a:rPr lang="en-US" sz="2400" b="1" dirty="0"/>
            <a:t>Peer driven</a:t>
          </a:r>
        </a:p>
      </dgm:t>
    </dgm:pt>
    <dgm:pt modelId="{B640F8B0-2D93-42BE-A5AA-73A1B7590469}" type="parTrans" cxnId="{596B8C9B-A2CB-43F1-B2A5-B888A60B4995}">
      <dgm:prSet/>
      <dgm:spPr/>
      <dgm:t>
        <a:bodyPr/>
        <a:lstStyle/>
        <a:p>
          <a:endParaRPr lang="en-US"/>
        </a:p>
      </dgm:t>
    </dgm:pt>
    <dgm:pt modelId="{172F7E15-6476-4CD3-B2D5-7AB82A1DDAE0}" type="sibTrans" cxnId="{596B8C9B-A2CB-43F1-B2A5-B888A60B4995}">
      <dgm:prSet/>
      <dgm:spPr/>
      <dgm:t>
        <a:bodyPr/>
        <a:lstStyle/>
        <a:p>
          <a:endParaRPr lang="en-US"/>
        </a:p>
      </dgm:t>
    </dgm:pt>
    <dgm:pt modelId="{86BCE993-0E8A-410C-89A2-6DF1626B63BE}">
      <dgm:prSet phldrT="[Text]"/>
      <dgm:spPr/>
      <dgm:t>
        <a:bodyPr/>
        <a:lstStyle/>
        <a:p>
          <a:r>
            <a:rPr lang="en-US" b="1" dirty="0"/>
            <a:t>High School</a:t>
          </a:r>
        </a:p>
      </dgm:t>
    </dgm:pt>
    <dgm:pt modelId="{5ED30553-CB97-479D-95C8-19185D8C84E4}" type="parTrans" cxnId="{77ED92D1-65CD-4E22-B5F7-99FD76B3329C}">
      <dgm:prSet/>
      <dgm:spPr/>
      <dgm:t>
        <a:bodyPr/>
        <a:lstStyle/>
        <a:p>
          <a:endParaRPr lang="en-US"/>
        </a:p>
      </dgm:t>
    </dgm:pt>
    <dgm:pt modelId="{499FF56C-514D-41A8-8EA6-683C8E38F591}" type="sibTrans" cxnId="{77ED92D1-65CD-4E22-B5F7-99FD76B3329C}">
      <dgm:prSet/>
      <dgm:spPr/>
      <dgm:t>
        <a:bodyPr/>
        <a:lstStyle/>
        <a:p>
          <a:endParaRPr lang="en-US"/>
        </a:p>
      </dgm:t>
    </dgm:pt>
    <dgm:pt modelId="{08AC96C3-D560-47E2-81AB-A1671D2ADDDA}">
      <dgm:prSet phldrT="[Text]" custT="1"/>
      <dgm:spPr/>
      <dgm:t>
        <a:bodyPr/>
        <a:lstStyle/>
        <a:p>
          <a:r>
            <a:rPr lang="en-US" sz="2400" b="1" dirty="0"/>
            <a:t>Active with additional abstract thinking skills</a:t>
          </a:r>
        </a:p>
      </dgm:t>
    </dgm:pt>
    <dgm:pt modelId="{69A93ED6-5F3B-41A4-9E04-1A5DB3B9B80B}" type="parTrans" cxnId="{B6D009C2-3522-4D72-8F3A-1C53D68122B7}">
      <dgm:prSet/>
      <dgm:spPr/>
      <dgm:t>
        <a:bodyPr/>
        <a:lstStyle/>
        <a:p>
          <a:endParaRPr lang="en-US"/>
        </a:p>
      </dgm:t>
    </dgm:pt>
    <dgm:pt modelId="{43D57E2F-6739-4CD5-87D7-4F0C50E55218}" type="sibTrans" cxnId="{B6D009C2-3522-4D72-8F3A-1C53D68122B7}">
      <dgm:prSet/>
      <dgm:spPr/>
      <dgm:t>
        <a:bodyPr/>
        <a:lstStyle/>
        <a:p>
          <a:endParaRPr lang="en-US"/>
        </a:p>
      </dgm:t>
    </dgm:pt>
    <dgm:pt modelId="{7BD82E40-E9A2-4FFC-8CB5-C5D71283E98F}">
      <dgm:prSet phldrT="[Text]" custT="1"/>
      <dgm:spPr/>
      <dgm:t>
        <a:bodyPr/>
        <a:lstStyle/>
        <a:p>
          <a:r>
            <a:rPr lang="en-US" sz="2400" b="1" dirty="0"/>
            <a:t>Longer attention span</a:t>
          </a:r>
        </a:p>
      </dgm:t>
    </dgm:pt>
    <dgm:pt modelId="{202C42F7-437D-4CF8-8B5F-788153B1BF06}" type="parTrans" cxnId="{1E6E7AA3-5E07-4386-A9E0-D8C112E7E174}">
      <dgm:prSet/>
      <dgm:spPr/>
      <dgm:t>
        <a:bodyPr/>
        <a:lstStyle/>
        <a:p>
          <a:endParaRPr lang="en-US"/>
        </a:p>
      </dgm:t>
    </dgm:pt>
    <dgm:pt modelId="{A9BBF735-CDF0-44C3-A68C-5EC26AD618BF}" type="sibTrans" cxnId="{1E6E7AA3-5E07-4386-A9E0-D8C112E7E174}">
      <dgm:prSet/>
      <dgm:spPr/>
      <dgm:t>
        <a:bodyPr/>
        <a:lstStyle/>
        <a:p>
          <a:endParaRPr lang="en-US"/>
        </a:p>
      </dgm:t>
    </dgm:pt>
    <dgm:pt modelId="{E81A9822-4054-4BF4-9CCC-C88C2AE341A9}">
      <dgm:prSet phldrT="[Text]" custT="1"/>
      <dgm:spPr/>
      <dgm:t>
        <a:bodyPr/>
        <a:lstStyle/>
        <a:p>
          <a:r>
            <a:rPr lang="en-US" sz="2400" b="1" dirty="0"/>
            <a:t>Shorter attention span</a:t>
          </a:r>
        </a:p>
      </dgm:t>
    </dgm:pt>
    <dgm:pt modelId="{0DB90339-F85B-43CE-A8F3-20895BD3853D}" type="parTrans" cxnId="{2F034FFD-5B04-4123-9720-81D2E399568B}">
      <dgm:prSet/>
      <dgm:spPr/>
      <dgm:t>
        <a:bodyPr/>
        <a:lstStyle/>
        <a:p>
          <a:endParaRPr lang="en-US"/>
        </a:p>
      </dgm:t>
    </dgm:pt>
    <dgm:pt modelId="{BC935C02-FF9D-4DCB-80BC-1A6FA5A6CA84}" type="sibTrans" cxnId="{2F034FFD-5B04-4123-9720-81D2E399568B}">
      <dgm:prSet/>
      <dgm:spPr/>
      <dgm:t>
        <a:bodyPr/>
        <a:lstStyle/>
        <a:p>
          <a:endParaRPr lang="en-US"/>
        </a:p>
      </dgm:t>
    </dgm:pt>
    <dgm:pt modelId="{66842381-926C-4BAD-9D34-E8E8578A576E}">
      <dgm:prSet phldrT="[Text]" custT="1"/>
      <dgm:spPr/>
      <dgm:t>
        <a:bodyPr/>
        <a:lstStyle/>
        <a:p>
          <a:r>
            <a:rPr lang="en-US" sz="2400" b="1" dirty="0"/>
            <a:t>Easily motivated with explicit directions </a:t>
          </a:r>
        </a:p>
      </dgm:t>
    </dgm:pt>
    <dgm:pt modelId="{8B108533-DAB6-4BEB-9ADB-E9BC6FB0B9D3}" type="parTrans" cxnId="{DB5C062E-D5CD-4F8F-A633-B4D2C5D424A1}">
      <dgm:prSet/>
      <dgm:spPr/>
      <dgm:t>
        <a:bodyPr/>
        <a:lstStyle/>
        <a:p>
          <a:endParaRPr lang="en-US"/>
        </a:p>
      </dgm:t>
    </dgm:pt>
    <dgm:pt modelId="{44A6905A-E826-4374-9F41-ACF696851FBB}" type="sibTrans" cxnId="{DB5C062E-D5CD-4F8F-A633-B4D2C5D424A1}">
      <dgm:prSet/>
      <dgm:spPr/>
      <dgm:t>
        <a:bodyPr/>
        <a:lstStyle/>
        <a:p>
          <a:endParaRPr lang="en-US"/>
        </a:p>
      </dgm:t>
    </dgm:pt>
    <dgm:pt modelId="{45076684-5542-4AF3-B9A6-4966B4BDCBF4}">
      <dgm:prSet phldrT="[Text]" custT="1"/>
      <dgm:spPr/>
      <dgm:t>
        <a:bodyPr/>
        <a:lstStyle/>
        <a:p>
          <a:r>
            <a:rPr lang="en-US" sz="2400" b="1" dirty="0"/>
            <a:t>Personal philosophy</a:t>
          </a:r>
        </a:p>
      </dgm:t>
    </dgm:pt>
    <dgm:pt modelId="{05D61957-6CC7-4DD8-A49D-9148B418E062}" type="parTrans" cxnId="{51A2D9AA-D107-48C3-8C6F-0A0B320F36DB}">
      <dgm:prSet/>
      <dgm:spPr/>
      <dgm:t>
        <a:bodyPr/>
        <a:lstStyle/>
        <a:p>
          <a:endParaRPr lang="en-US"/>
        </a:p>
      </dgm:t>
    </dgm:pt>
    <dgm:pt modelId="{E0CE2ED2-BB46-44FC-8356-655828510861}" type="sibTrans" cxnId="{51A2D9AA-D107-48C3-8C6F-0A0B320F36DB}">
      <dgm:prSet/>
      <dgm:spPr/>
      <dgm:t>
        <a:bodyPr/>
        <a:lstStyle/>
        <a:p>
          <a:endParaRPr lang="en-US"/>
        </a:p>
      </dgm:t>
    </dgm:pt>
    <dgm:pt modelId="{17D0A97E-5170-4984-8CD1-C6270D3678F4}">
      <dgm:prSet phldrT="[Text]"/>
      <dgm:spPr/>
      <dgm:t>
        <a:bodyPr/>
        <a:lstStyle/>
        <a:p>
          <a:r>
            <a:rPr lang="en-US" b="1" dirty="0"/>
            <a:t>Independence and responsibility  </a:t>
          </a:r>
        </a:p>
      </dgm:t>
    </dgm:pt>
    <dgm:pt modelId="{D3EF5513-792A-4198-BECB-79BF2288C876}" type="parTrans" cxnId="{DE7D99C4-1E70-4482-9C3C-26629BEF0DAB}">
      <dgm:prSet/>
      <dgm:spPr/>
      <dgm:t>
        <a:bodyPr/>
        <a:lstStyle/>
        <a:p>
          <a:endParaRPr lang="en-US"/>
        </a:p>
      </dgm:t>
    </dgm:pt>
    <dgm:pt modelId="{C3B20DE5-E003-48EC-A79D-BCD6BF5FF334}" type="sibTrans" cxnId="{DE7D99C4-1E70-4482-9C3C-26629BEF0DAB}">
      <dgm:prSet/>
      <dgm:spPr/>
      <dgm:t>
        <a:bodyPr/>
        <a:lstStyle/>
        <a:p>
          <a:endParaRPr lang="en-US"/>
        </a:p>
      </dgm:t>
    </dgm:pt>
    <dgm:pt modelId="{1E124E28-C94B-433D-BBFE-3B6424ACD38A}" type="pres">
      <dgm:prSet presAssocID="{1B5E1353-88D2-4A7C-A697-E82A0330C30B}" presName="list" presStyleCnt="0">
        <dgm:presLayoutVars>
          <dgm:dir/>
          <dgm:animLvl val="lvl"/>
        </dgm:presLayoutVars>
      </dgm:prSet>
      <dgm:spPr/>
    </dgm:pt>
    <dgm:pt modelId="{CD90BCA1-1220-4753-9663-4452852E7DEC}" type="pres">
      <dgm:prSet presAssocID="{606A3C1D-F1F8-4588-AECB-6D7DE7C378BC}" presName="posSpace" presStyleCnt="0"/>
      <dgm:spPr/>
    </dgm:pt>
    <dgm:pt modelId="{7A093A91-68F6-4718-BF9D-466EC898FCB7}" type="pres">
      <dgm:prSet presAssocID="{606A3C1D-F1F8-4588-AECB-6D7DE7C378BC}" presName="vertFlow" presStyleCnt="0"/>
      <dgm:spPr/>
    </dgm:pt>
    <dgm:pt modelId="{C9CA92BC-4AA9-431F-9D52-3EA8D8539564}" type="pres">
      <dgm:prSet presAssocID="{606A3C1D-F1F8-4588-AECB-6D7DE7C378BC}" presName="topSpace" presStyleCnt="0"/>
      <dgm:spPr/>
    </dgm:pt>
    <dgm:pt modelId="{59E2CB7A-8BF6-4707-9D1F-ADBAC1207DB2}" type="pres">
      <dgm:prSet presAssocID="{606A3C1D-F1F8-4588-AECB-6D7DE7C378BC}" presName="firstComp" presStyleCnt="0"/>
      <dgm:spPr/>
    </dgm:pt>
    <dgm:pt modelId="{831E0484-B557-436D-9592-C17F3A1A9C78}" type="pres">
      <dgm:prSet presAssocID="{606A3C1D-F1F8-4588-AECB-6D7DE7C378BC}" presName="firstChild" presStyleLbl="bgAccFollowNode1" presStyleIdx="0" presStyleCnt="8" custScaleX="163125"/>
      <dgm:spPr/>
    </dgm:pt>
    <dgm:pt modelId="{E689E395-8CAF-4922-A690-DD9EEBF7CD35}" type="pres">
      <dgm:prSet presAssocID="{606A3C1D-F1F8-4588-AECB-6D7DE7C378BC}" presName="firstChildTx" presStyleLbl="bgAccFollowNode1" presStyleIdx="0" presStyleCnt="8">
        <dgm:presLayoutVars>
          <dgm:bulletEnabled val="1"/>
        </dgm:presLayoutVars>
      </dgm:prSet>
      <dgm:spPr/>
    </dgm:pt>
    <dgm:pt modelId="{7028AC65-DCB4-4B21-8A6B-D7A1C33DEBF3}" type="pres">
      <dgm:prSet presAssocID="{E81A9822-4054-4BF4-9CCC-C88C2AE341A9}" presName="comp" presStyleCnt="0"/>
      <dgm:spPr/>
    </dgm:pt>
    <dgm:pt modelId="{2A10987C-B289-4883-8E88-3FDBF4C31E2A}" type="pres">
      <dgm:prSet presAssocID="{E81A9822-4054-4BF4-9CCC-C88C2AE341A9}" presName="child" presStyleLbl="bgAccFollowNode1" presStyleIdx="1" presStyleCnt="8" custScaleX="163125"/>
      <dgm:spPr/>
    </dgm:pt>
    <dgm:pt modelId="{EB11BF63-28D3-455E-84F0-0469762250C2}" type="pres">
      <dgm:prSet presAssocID="{E81A9822-4054-4BF4-9CCC-C88C2AE341A9}" presName="childTx" presStyleLbl="bgAccFollowNode1" presStyleIdx="1" presStyleCnt="8">
        <dgm:presLayoutVars>
          <dgm:bulletEnabled val="1"/>
        </dgm:presLayoutVars>
      </dgm:prSet>
      <dgm:spPr/>
    </dgm:pt>
    <dgm:pt modelId="{575E628A-EB4E-4C62-BEE6-ADB66E61EAE6}" type="pres">
      <dgm:prSet presAssocID="{C36D3B02-7833-47EE-BFFD-8D03D8BD428F}" presName="comp" presStyleCnt="0"/>
      <dgm:spPr/>
    </dgm:pt>
    <dgm:pt modelId="{57EEB807-21BE-48B6-93B6-4FBF4303BE7E}" type="pres">
      <dgm:prSet presAssocID="{C36D3B02-7833-47EE-BFFD-8D03D8BD428F}" presName="child" presStyleLbl="bgAccFollowNode1" presStyleIdx="2" presStyleCnt="8" custScaleX="163125"/>
      <dgm:spPr/>
    </dgm:pt>
    <dgm:pt modelId="{BB4432FF-097E-4A60-A2CA-CA2C204E308B}" type="pres">
      <dgm:prSet presAssocID="{C36D3B02-7833-47EE-BFFD-8D03D8BD428F}" presName="childTx" presStyleLbl="bgAccFollowNode1" presStyleIdx="2" presStyleCnt="8">
        <dgm:presLayoutVars>
          <dgm:bulletEnabled val="1"/>
        </dgm:presLayoutVars>
      </dgm:prSet>
      <dgm:spPr/>
    </dgm:pt>
    <dgm:pt modelId="{13D4B90F-1FF5-4AA0-B34E-2B94BB95C8CB}" type="pres">
      <dgm:prSet presAssocID="{66842381-926C-4BAD-9D34-E8E8578A576E}" presName="comp" presStyleCnt="0"/>
      <dgm:spPr/>
    </dgm:pt>
    <dgm:pt modelId="{E3ACDC88-3279-4AAD-B807-F3F17873255F}" type="pres">
      <dgm:prSet presAssocID="{66842381-926C-4BAD-9D34-E8E8578A576E}" presName="child" presStyleLbl="bgAccFollowNode1" presStyleIdx="3" presStyleCnt="8" custScaleX="164361"/>
      <dgm:spPr/>
    </dgm:pt>
    <dgm:pt modelId="{BE168028-55FC-4676-86D3-1F6DF4A9E1A8}" type="pres">
      <dgm:prSet presAssocID="{66842381-926C-4BAD-9D34-E8E8578A576E}" presName="childTx" presStyleLbl="bgAccFollowNode1" presStyleIdx="3" presStyleCnt="8">
        <dgm:presLayoutVars>
          <dgm:bulletEnabled val="1"/>
        </dgm:presLayoutVars>
      </dgm:prSet>
      <dgm:spPr/>
    </dgm:pt>
    <dgm:pt modelId="{E7664655-0E62-4E7B-A08A-00099648F42E}" type="pres">
      <dgm:prSet presAssocID="{606A3C1D-F1F8-4588-AECB-6D7DE7C378BC}" presName="negSpace" presStyleCnt="0"/>
      <dgm:spPr/>
    </dgm:pt>
    <dgm:pt modelId="{46D36C2D-5CBF-46F1-B701-440BA5DD14B4}" type="pres">
      <dgm:prSet presAssocID="{606A3C1D-F1F8-4588-AECB-6D7DE7C378BC}" presName="circle" presStyleLbl="node1" presStyleIdx="0" presStyleCnt="2" custLinFactX="-76618" custLinFactNeighborX="-100000" custLinFactNeighborY="-3907"/>
      <dgm:spPr/>
    </dgm:pt>
    <dgm:pt modelId="{22911D7A-CF37-4644-B6E4-9FEAA397E13A}" type="pres">
      <dgm:prSet presAssocID="{FAB90170-E41D-4F4F-A7EC-C061B157E3E7}" presName="transSpace" presStyleCnt="0"/>
      <dgm:spPr/>
    </dgm:pt>
    <dgm:pt modelId="{6BDDAB3D-4358-4D51-AF8F-4A3F9B0BB40B}" type="pres">
      <dgm:prSet presAssocID="{86BCE993-0E8A-410C-89A2-6DF1626B63BE}" presName="posSpace" presStyleCnt="0"/>
      <dgm:spPr/>
    </dgm:pt>
    <dgm:pt modelId="{375B10E0-FAC1-4ABA-A6B1-98D136EE7015}" type="pres">
      <dgm:prSet presAssocID="{86BCE993-0E8A-410C-89A2-6DF1626B63BE}" presName="vertFlow" presStyleCnt="0"/>
      <dgm:spPr/>
    </dgm:pt>
    <dgm:pt modelId="{3611917E-7423-40E1-825A-A128F6A8EB35}" type="pres">
      <dgm:prSet presAssocID="{86BCE993-0E8A-410C-89A2-6DF1626B63BE}" presName="topSpace" presStyleCnt="0"/>
      <dgm:spPr/>
    </dgm:pt>
    <dgm:pt modelId="{683D202D-4EBA-4B9D-82CE-90E78A30213A}" type="pres">
      <dgm:prSet presAssocID="{86BCE993-0E8A-410C-89A2-6DF1626B63BE}" presName="firstComp" presStyleCnt="0"/>
      <dgm:spPr/>
    </dgm:pt>
    <dgm:pt modelId="{99B9D3FE-91C4-4C8A-9244-0D7DD3CFBD42}" type="pres">
      <dgm:prSet presAssocID="{86BCE993-0E8A-410C-89A2-6DF1626B63BE}" presName="firstChild" presStyleLbl="bgAccFollowNode1" presStyleIdx="4" presStyleCnt="8" custScaleX="160569"/>
      <dgm:spPr/>
    </dgm:pt>
    <dgm:pt modelId="{5C768A2B-499B-4C68-A5F5-BB4EB391EAA2}" type="pres">
      <dgm:prSet presAssocID="{86BCE993-0E8A-410C-89A2-6DF1626B63BE}" presName="firstChildTx" presStyleLbl="bgAccFollowNode1" presStyleIdx="4" presStyleCnt="8">
        <dgm:presLayoutVars>
          <dgm:bulletEnabled val="1"/>
        </dgm:presLayoutVars>
      </dgm:prSet>
      <dgm:spPr/>
    </dgm:pt>
    <dgm:pt modelId="{ADFDCC0D-7329-48B0-8AB3-994AB970E01C}" type="pres">
      <dgm:prSet presAssocID="{7BD82E40-E9A2-4FFC-8CB5-C5D71283E98F}" presName="comp" presStyleCnt="0"/>
      <dgm:spPr/>
    </dgm:pt>
    <dgm:pt modelId="{8DC45FB2-B0D7-42BE-A649-6C0881534043}" type="pres">
      <dgm:prSet presAssocID="{7BD82E40-E9A2-4FFC-8CB5-C5D71283E98F}" presName="child" presStyleLbl="bgAccFollowNode1" presStyleIdx="5" presStyleCnt="8" custScaleX="160569"/>
      <dgm:spPr/>
    </dgm:pt>
    <dgm:pt modelId="{3F6AC02D-EEF3-475E-BACA-C35CC9CDC2C9}" type="pres">
      <dgm:prSet presAssocID="{7BD82E40-E9A2-4FFC-8CB5-C5D71283E98F}" presName="childTx" presStyleLbl="bgAccFollowNode1" presStyleIdx="5" presStyleCnt="8">
        <dgm:presLayoutVars>
          <dgm:bulletEnabled val="1"/>
        </dgm:presLayoutVars>
      </dgm:prSet>
      <dgm:spPr/>
    </dgm:pt>
    <dgm:pt modelId="{C243EFA3-AF55-4A7A-BFEA-906C71015A79}" type="pres">
      <dgm:prSet presAssocID="{45076684-5542-4AF3-B9A6-4966B4BDCBF4}" presName="comp" presStyleCnt="0"/>
      <dgm:spPr/>
    </dgm:pt>
    <dgm:pt modelId="{B7A58760-F20A-4A3B-8A98-3C58E4EE007B}" type="pres">
      <dgm:prSet presAssocID="{45076684-5542-4AF3-B9A6-4966B4BDCBF4}" presName="child" presStyleLbl="bgAccFollowNode1" presStyleIdx="6" presStyleCnt="8" custScaleX="160407"/>
      <dgm:spPr/>
    </dgm:pt>
    <dgm:pt modelId="{7F0044F0-0C3D-407F-BB8E-74976AEC57C0}" type="pres">
      <dgm:prSet presAssocID="{45076684-5542-4AF3-B9A6-4966B4BDCBF4}" presName="childTx" presStyleLbl="bgAccFollowNode1" presStyleIdx="6" presStyleCnt="8">
        <dgm:presLayoutVars>
          <dgm:bulletEnabled val="1"/>
        </dgm:presLayoutVars>
      </dgm:prSet>
      <dgm:spPr/>
    </dgm:pt>
    <dgm:pt modelId="{AA0EA96A-F28B-4D69-B2E6-65169DF8585B}" type="pres">
      <dgm:prSet presAssocID="{17D0A97E-5170-4984-8CD1-C6270D3678F4}" presName="comp" presStyleCnt="0"/>
      <dgm:spPr/>
    </dgm:pt>
    <dgm:pt modelId="{0FC34276-E95E-4FD6-9592-2317238B53FE}" type="pres">
      <dgm:prSet presAssocID="{17D0A97E-5170-4984-8CD1-C6270D3678F4}" presName="child" presStyleLbl="bgAccFollowNode1" presStyleIdx="7" presStyleCnt="8" custScaleX="160407"/>
      <dgm:spPr/>
    </dgm:pt>
    <dgm:pt modelId="{FE89EA31-842E-4066-8E9C-1BDE62F1B0D3}" type="pres">
      <dgm:prSet presAssocID="{17D0A97E-5170-4984-8CD1-C6270D3678F4}" presName="childTx" presStyleLbl="bgAccFollowNode1" presStyleIdx="7" presStyleCnt="8">
        <dgm:presLayoutVars>
          <dgm:bulletEnabled val="1"/>
        </dgm:presLayoutVars>
      </dgm:prSet>
      <dgm:spPr/>
    </dgm:pt>
    <dgm:pt modelId="{7A426AB2-5561-44D0-A905-33B5B4B77936}" type="pres">
      <dgm:prSet presAssocID="{86BCE993-0E8A-410C-89A2-6DF1626B63BE}" presName="negSpace" presStyleCnt="0"/>
      <dgm:spPr/>
    </dgm:pt>
    <dgm:pt modelId="{8BE59FE1-A28D-4962-B414-FF1EE9FD4695}" type="pres">
      <dgm:prSet presAssocID="{86BCE993-0E8A-410C-89A2-6DF1626B63BE}" presName="circle" presStyleLbl="node1" presStyleIdx="1" presStyleCnt="2" custLinFactNeighborX="-87204" custLinFactNeighborY="-3907"/>
      <dgm:spPr/>
    </dgm:pt>
  </dgm:ptLst>
  <dgm:cxnLst>
    <dgm:cxn modelId="{36848504-37FF-4492-908D-3E10D73F941D}" type="presOf" srcId="{86BCE993-0E8A-410C-89A2-6DF1626B63BE}" destId="{8BE59FE1-A28D-4962-B414-FF1EE9FD4695}" srcOrd="0" destOrd="0" presId="urn:microsoft.com/office/officeart/2005/8/layout/hList9"/>
    <dgm:cxn modelId="{A43B9007-F55D-47E6-A9AB-47EB9AC3D0A6}" type="presOf" srcId="{C36D3B02-7833-47EE-BFFD-8D03D8BD428F}" destId="{BB4432FF-097E-4A60-A2CA-CA2C204E308B}" srcOrd="1" destOrd="0" presId="urn:microsoft.com/office/officeart/2005/8/layout/hList9"/>
    <dgm:cxn modelId="{3771B920-495D-437E-9D21-770677720E9D}" srcId="{1B5E1353-88D2-4A7C-A697-E82A0330C30B}" destId="{606A3C1D-F1F8-4588-AECB-6D7DE7C378BC}" srcOrd="0" destOrd="0" parTransId="{0A799C59-EC55-4037-B33C-E601A4F93D1E}" sibTransId="{FAB90170-E41D-4F4F-A7EC-C061B157E3E7}"/>
    <dgm:cxn modelId="{5E072F22-4E69-45C0-967A-B2CE3CFBA56A}" type="presOf" srcId="{E81A9822-4054-4BF4-9CCC-C88C2AE341A9}" destId="{2A10987C-B289-4883-8E88-3FDBF4C31E2A}" srcOrd="0" destOrd="0" presId="urn:microsoft.com/office/officeart/2005/8/layout/hList9"/>
    <dgm:cxn modelId="{DB5C062E-D5CD-4F8F-A633-B4D2C5D424A1}" srcId="{606A3C1D-F1F8-4588-AECB-6D7DE7C378BC}" destId="{66842381-926C-4BAD-9D34-E8E8578A576E}" srcOrd="3" destOrd="0" parTransId="{8B108533-DAB6-4BEB-9ADB-E9BC6FB0B9D3}" sibTransId="{44A6905A-E826-4374-9F41-ACF696851FBB}"/>
    <dgm:cxn modelId="{A67DB739-C7D1-454C-BDD1-87821E438660}" type="presOf" srcId="{1B5E1353-88D2-4A7C-A697-E82A0330C30B}" destId="{1E124E28-C94B-433D-BBFE-3B6424ACD38A}" srcOrd="0" destOrd="0" presId="urn:microsoft.com/office/officeart/2005/8/layout/hList9"/>
    <dgm:cxn modelId="{091D525D-D06F-484A-999F-C024C716C827}" type="presOf" srcId="{17D0A97E-5170-4984-8CD1-C6270D3678F4}" destId="{0FC34276-E95E-4FD6-9592-2317238B53FE}" srcOrd="0" destOrd="0" presId="urn:microsoft.com/office/officeart/2005/8/layout/hList9"/>
    <dgm:cxn modelId="{97A28166-D89F-4371-B179-640EB536F248}" type="presOf" srcId="{C36D3B02-7833-47EE-BFFD-8D03D8BD428F}" destId="{57EEB807-21BE-48B6-93B6-4FBF4303BE7E}" srcOrd="0" destOrd="0" presId="urn:microsoft.com/office/officeart/2005/8/layout/hList9"/>
    <dgm:cxn modelId="{7EF48972-327F-43B0-A4AF-2FC512A71A5A}" srcId="{606A3C1D-F1F8-4588-AECB-6D7DE7C378BC}" destId="{E7986EB0-D97D-4A11-B86B-9E39762061F1}" srcOrd="0" destOrd="0" parTransId="{3F9AD62E-F238-4865-8DE5-F3AD9CA0A039}" sibTransId="{CBAF99F5-2F7F-4C9B-B439-DCDEB681019C}"/>
    <dgm:cxn modelId="{AB27A456-F2E7-4CBE-A29F-E758EBF1AE1C}" type="presOf" srcId="{606A3C1D-F1F8-4588-AECB-6D7DE7C378BC}" destId="{46D36C2D-5CBF-46F1-B701-440BA5DD14B4}" srcOrd="0" destOrd="0" presId="urn:microsoft.com/office/officeart/2005/8/layout/hList9"/>
    <dgm:cxn modelId="{1D86D48D-16DB-4498-A00F-1DD7827E5F8E}" type="presOf" srcId="{17D0A97E-5170-4984-8CD1-C6270D3678F4}" destId="{FE89EA31-842E-4066-8E9C-1BDE62F1B0D3}" srcOrd="1" destOrd="0" presId="urn:microsoft.com/office/officeart/2005/8/layout/hList9"/>
    <dgm:cxn modelId="{688E2F95-EC68-4B58-941B-C4B15A1ADB50}" type="presOf" srcId="{E7986EB0-D97D-4A11-B86B-9E39762061F1}" destId="{E689E395-8CAF-4922-A690-DD9EEBF7CD35}" srcOrd="1" destOrd="0" presId="urn:microsoft.com/office/officeart/2005/8/layout/hList9"/>
    <dgm:cxn modelId="{FE5F6C97-D3EB-4BEA-88F1-A3E3B5379B09}" type="presOf" srcId="{E7986EB0-D97D-4A11-B86B-9E39762061F1}" destId="{831E0484-B557-436D-9592-C17F3A1A9C78}" srcOrd="0" destOrd="0" presId="urn:microsoft.com/office/officeart/2005/8/layout/hList9"/>
    <dgm:cxn modelId="{2397079B-4DEE-49C1-9857-A0506D6B6B96}" type="presOf" srcId="{7BD82E40-E9A2-4FFC-8CB5-C5D71283E98F}" destId="{8DC45FB2-B0D7-42BE-A649-6C0881534043}" srcOrd="0" destOrd="0" presId="urn:microsoft.com/office/officeart/2005/8/layout/hList9"/>
    <dgm:cxn modelId="{596B8C9B-A2CB-43F1-B2A5-B888A60B4995}" srcId="{606A3C1D-F1F8-4588-AECB-6D7DE7C378BC}" destId="{C36D3B02-7833-47EE-BFFD-8D03D8BD428F}" srcOrd="2" destOrd="0" parTransId="{B640F8B0-2D93-42BE-A5AA-73A1B7590469}" sibTransId="{172F7E15-6476-4CD3-B2D5-7AB82A1DDAE0}"/>
    <dgm:cxn modelId="{1E6E7AA3-5E07-4386-A9E0-D8C112E7E174}" srcId="{86BCE993-0E8A-410C-89A2-6DF1626B63BE}" destId="{7BD82E40-E9A2-4FFC-8CB5-C5D71283E98F}" srcOrd="1" destOrd="0" parTransId="{202C42F7-437D-4CF8-8B5F-788153B1BF06}" sibTransId="{A9BBF735-CDF0-44C3-A68C-5EC26AD618BF}"/>
    <dgm:cxn modelId="{51A2D9AA-D107-48C3-8C6F-0A0B320F36DB}" srcId="{86BCE993-0E8A-410C-89A2-6DF1626B63BE}" destId="{45076684-5542-4AF3-B9A6-4966B4BDCBF4}" srcOrd="2" destOrd="0" parTransId="{05D61957-6CC7-4DD8-A49D-9148B418E062}" sibTransId="{E0CE2ED2-BB46-44FC-8356-655828510861}"/>
    <dgm:cxn modelId="{F19B04BE-46C3-46DF-B97A-A8156593FF9F}" type="presOf" srcId="{08AC96C3-D560-47E2-81AB-A1671D2ADDDA}" destId="{5C768A2B-499B-4C68-A5F5-BB4EB391EAA2}" srcOrd="1" destOrd="0" presId="urn:microsoft.com/office/officeart/2005/8/layout/hList9"/>
    <dgm:cxn modelId="{B6D009C2-3522-4D72-8F3A-1C53D68122B7}" srcId="{86BCE993-0E8A-410C-89A2-6DF1626B63BE}" destId="{08AC96C3-D560-47E2-81AB-A1671D2ADDDA}" srcOrd="0" destOrd="0" parTransId="{69A93ED6-5F3B-41A4-9E04-1A5DB3B9B80B}" sibTransId="{43D57E2F-6739-4CD5-87D7-4F0C50E55218}"/>
    <dgm:cxn modelId="{DE7D99C4-1E70-4482-9C3C-26629BEF0DAB}" srcId="{86BCE993-0E8A-410C-89A2-6DF1626B63BE}" destId="{17D0A97E-5170-4984-8CD1-C6270D3678F4}" srcOrd="3" destOrd="0" parTransId="{D3EF5513-792A-4198-BECB-79BF2288C876}" sibTransId="{C3B20DE5-E003-48EC-A79D-BCD6BF5FF334}"/>
    <dgm:cxn modelId="{77ED92D1-65CD-4E22-B5F7-99FD76B3329C}" srcId="{1B5E1353-88D2-4A7C-A697-E82A0330C30B}" destId="{86BCE993-0E8A-410C-89A2-6DF1626B63BE}" srcOrd="1" destOrd="0" parTransId="{5ED30553-CB97-479D-95C8-19185D8C84E4}" sibTransId="{499FF56C-514D-41A8-8EA6-683C8E38F591}"/>
    <dgm:cxn modelId="{1ED115D5-B521-4BCB-AF27-EBA76EA1DCA5}" type="presOf" srcId="{08AC96C3-D560-47E2-81AB-A1671D2ADDDA}" destId="{99B9D3FE-91C4-4C8A-9244-0D7DD3CFBD42}" srcOrd="0" destOrd="0" presId="urn:microsoft.com/office/officeart/2005/8/layout/hList9"/>
    <dgm:cxn modelId="{8095AED9-5F02-4F91-8766-4E06731DFBFF}" type="presOf" srcId="{66842381-926C-4BAD-9D34-E8E8578A576E}" destId="{BE168028-55FC-4676-86D3-1F6DF4A9E1A8}" srcOrd="1" destOrd="0" presId="urn:microsoft.com/office/officeart/2005/8/layout/hList9"/>
    <dgm:cxn modelId="{D7CC8BE2-C889-4125-A0B2-AB8FA0214BB8}" type="presOf" srcId="{7BD82E40-E9A2-4FFC-8CB5-C5D71283E98F}" destId="{3F6AC02D-EEF3-475E-BACA-C35CC9CDC2C9}" srcOrd="1" destOrd="0" presId="urn:microsoft.com/office/officeart/2005/8/layout/hList9"/>
    <dgm:cxn modelId="{B64046EB-3EFA-481C-88FF-D112E84DDE7B}" type="presOf" srcId="{45076684-5542-4AF3-B9A6-4966B4BDCBF4}" destId="{B7A58760-F20A-4A3B-8A98-3C58E4EE007B}" srcOrd="0" destOrd="0" presId="urn:microsoft.com/office/officeart/2005/8/layout/hList9"/>
    <dgm:cxn modelId="{ACD9FBEB-8ACE-4660-8447-82F7F08F7B1D}" type="presOf" srcId="{66842381-926C-4BAD-9D34-E8E8578A576E}" destId="{E3ACDC88-3279-4AAD-B807-F3F17873255F}" srcOrd="0" destOrd="0" presId="urn:microsoft.com/office/officeart/2005/8/layout/hList9"/>
    <dgm:cxn modelId="{80B025F6-2C99-4411-806D-932049F88848}" type="presOf" srcId="{E81A9822-4054-4BF4-9CCC-C88C2AE341A9}" destId="{EB11BF63-28D3-455E-84F0-0469762250C2}" srcOrd="1" destOrd="0" presId="urn:microsoft.com/office/officeart/2005/8/layout/hList9"/>
    <dgm:cxn modelId="{2F034FFD-5B04-4123-9720-81D2E399568B}" srcId="{606A3C1D-F1F8-4588-AECB-6D7DE7C378BC}" destId="{E81A9822-4054-4BF4-9CCC-C88C2AE341A9}" srcOrd="1" destOrd="0" parTransId="{0DB90339-F85B-43CE-A8F3-20895BD3853D}" sibTransId="{BC935C02-FF9D-4DCB-80BC-1A6FA5A6CA84}"/>
    <dgm:cxn modelId="{A2CCA0FE-5A15-4F75-9772-9E9EFFD86260}" type="presOf" srcId="{45076684-5542-4AF3-B9A6-4966B4BDCBF4}" destId="{7F0044F0-0C3D-407F-BB8E-74976AEC57C0}" srcOrd="1" destOrd="0" presId="urn:microsoft.com/office/officeart/2005/8/layout/hList9"/>
    <dgm:cxn modelId="{81CFD405-5EA7-4A79-9084-A9D385852111}" type="presParOf" srcId="{1E124E28-C94B-433D-BBFE-3B6424ACD38A}" destId="{CD90BCA1-1220-4753-9663-4452852E7DEC}" srcOrd="0" destOrd="0" presId="urn:microsoft.com/office/officeart/2005/8/layout/hList9"/>
    <dgm:cxn modelId="{61F61BF6-59DB-426D-A74A-CA2BDF8CC119}" type="presParOf" srcId="{1E124E28-C94B-433D-BBFE-3B6424ACD38A}" destId="{7A093A91-68F6-4718-BF9D-466EC898FCB7}" srcOrd="1" destOrd="0" presId="urn:microsoft.com/office/officeart/2005/8/layout/hList9"/>
    <dgm:cxn modelId="{DB4F3EF4-F05B-47EB-B7A5-7CD28CFC1D87}" type="presParOf" srcId="{7A093A91-68F6-4718-BF9D-466EC898FCB7}" destId="{C9CA92BC-4AA9-431F-9D52-3EA8D8539564}" srcOrd="0" destOrd="0" presId="urn:microsoft.com/office/officeart/2005/8/layout/hList9"/>
    <dgm:cxn modelId="{799F10CE-1268-4157-B2A0-BCC9B1D4CD23}" type="presParOf" srcId="{7A093A91-68F6-4718-BF9D-466EC898FCB7}" destId="{59E2CB7A-8BF6-4707-9D1F-ADBAC1207DB2}" srcOrd="1" destOrd="0" presId="urn:microsoft.com/office/officeart/2005/8/layout/hList9"/>
    <dgm:cxn modelId="{60F2D7D1-440A-4005-BF11-09EC548A525F}" type="presParOf" srcId="{59E2CB7A-8BF6-4707-9D1F-ADBAC1207DB2}" destId="{831E0484-B557-436D-9592-C17F3A1A9C78}" srcOrd="0" destOrd="0" presId="urn:microsoft.com/office/officeart/2005/8/layout/hList9"/>
    <dgm:cxn modelId="{14920EB3-51FC-4316-830D-4FA724B0D3F3}" type="presParOf" srcId="{59E2CB7A-8BF6-4707-9D1F-ADBAC1207DB2}" destId="{E689E395-8CAF-4922-A690-DD9EEBF7CD35}" srcOrd="1" destOrd="0" presId="urn:microsoft.com/office/officeart/2005/8/layout/hList9"/>
    <dgm:cxn modelId="{E87F29E8-5B79-4B0C-BCFC-1C0976562B5A}" type="presParOf" srcId="{7A093A91-68F6-4718-BF9D-466EC898FCB7}" destId="{7028AC65-DCB4-4B21-8A6B-D7A1C33DEBF3}" srcOrd="2" destOrd="0" presId="urn:microsoft.com/office/officeart/2005/8/layout/hList9"/>
    <dgm:cxn modelId="{7E75E631-3D6A-47A7-B821-484CA154C501}" type="presParOf" srcId="{7028AC65-DCB4-4B21-8A6B-D7A1C33DEBF3}" destId="{2A10987C-B289-4883-8E88-3FDBF4C31E2A}" srcOrd="0" destOrd="0" presId="urn:microsoft.com/office/officeart/2005/8/layout/hList9"/>
    <dgm:cxn modelId="{A72204B3-F1B6-4EBF-B4A6-1240D95AF01E}" type="presParOf" srcId="{7028AC65-DCB4-4B21-8A6B-D7A1C33DEBF3}" destId="{EB11BF63-28D3-455E-84F0-0469762250C2}" srcOrd="1" destOrd="0" presId="urn:microsoft.com/office/officeart/2005/8/layout/hList9"/>
    <dgm:cxn modelId="{5CF8D362-EAEF-4B83-8833-C746B1597F4E}" type="presParOf" srcId="{7A093A91-68F6-4718-BF9D-466EC898FCB7}" destId="{575E628A-EB4E-4C62-BEE6-ADB66E61EAE6}" srcOrd="3" destOrd="0" presId="urn:microsoft.com/office/officeart/2005/8/layout/hList9"/>
    <dgm:cxn modelId="{C3B024F5-EE9A-417B-8080-E5D1F318936B}" type="presParOf" srcId="{575E628A-EB4E-4C62-BEE6-ADB66E61EAE6}" destId="{57EEB807-21BE-48B6-93B6-4FBF4303BE7E}" srcOrd="0" destOrd="0" presId="urn:microsoft.com/office/officeart/2005/8/layout/hList9"/>
    <dgm:cxn modelId="{A4D81BAE-80AE-4F91-B67F-C124D0C083C1}" type="presParOf" srcId="{575E628A-EB4E-4C62-BEE6-ADB66E61EAE6}" destId="{BB4432FF-097E-4A60-A2CA-CA2C204E308B}" srcOrd="1" destOrd="0" presId="urn:microsoft.com/office/officeart/2005/8/layout/hList9"/>
    <dgm:cxn modelId="{267438D9-B5D0-4EF5-9721-0CE0A3E6D44B}" type="presParOf" srcId="{7A093A91-68F6-4718-BF9D-466EC898FCB7}" destId="{13D4B90F-1FF5-4AA0-B34E-2B94BB95C8CB}" srcOrd="4" destOrd="0" presId="urn:microsoft.com/office/officeart/2005/8/layout/hList9"/>
    <dgm:cxn modelId="{AAEACF30-7761-4BBC-A756-C7F66BD3D149}" type="presParOf" srcId="{13D4B90F-1FF5-4AA0-B34E-2B94BB95C8CB}" destId="{E3ACDC88-3279-4AAD-B807-F3F17873255F}" srcOrd="0" destOrd="0" presId="urn:microsoft.com/office/officeart/2005/8/layout/hList9"/>
    <dgm:cxn modelId="{03C3DD77-4064-4436-8887-906FBBCFF73C}" type="presParOf" srcId="{13D4B90F-1FF5-4AA0-B34E-2B94BB95C8CB}" destId="{BE168028-55FC-4676-86D3-1F6DF4A9E1A8}" srcOrd="1" destOrd="0" presId="urn:microsoft.com/office/officeart/2005/8/layout/hList9"/>
    <dgm:cxn modelId="{518E915B-756F-44FC-9520-868B1C442CA0}" type="presParOf" srcId="{1E124E28-C94B-433D-BBFE-3B6424ACD38A}" destId="{E7664655-0E62-4E7B-A08A-00099648F42E}" srcOrd="2" destOrd="0" presId="urn:microsoft.com/office/officeart/2005/8/layout/hList9"/>
    <dgm:cxn modelId="{2CADDDE0-0A92-4A0F-A334-C0D750E8CE63}" type="presParOf" srcId="{1E124E28-C94B-433D-BBFE-3B6424ACD38A}" destId="{46D36C2D-5CBF-46F1-B701-440BA5DD14B4}" srcOrd="3" destOrd="0" presId="urn:microsoft.com/office/officeart/2005/8/layout/hList9"/>
    <dgm:cxn modelId="{0306C7E3-8C98-47BC-A544-D2E3C7F36094}" type="presParOf" srcId="{1E124E28-C94B-433D-BBFE-3B6424ACD38A}" destId="{22911D7A-CF37-4644-B6E4-9FEAA397E13A}" srcOrd="4" destOrd="0" presId="urn:microsoft.com/office/officeart/2005/8/layout/hList9"/>
    <dgm:cxn modelId="{04122A12-8AE6-4A52-846E-5A15FBDB7DE3}" type="presParOf" srcId="{1E124E28-C94B-433D-BBFE-3B6424ACD38A}" destId="{6BDDAB3D-4358-4D51-AF8F-4A3F9B0BB40B}" srcOrd="5" destOrd="0" presId="urn:microsoft.com/office/officeart/2005/8/layout/hList9"/>
    <dgm:cxn modelId="{C3222BF8-703E-4A9D-8D46-5224AFE5AE74}" type="presParOf" srcId="{1E124E28-C94B-433D-BBFE-3B6424ACD38A}" destId="{375B10E0-FAC1-4ABA-A6B1-98D136EE7015}" srcOrd="6" destOrd="0" presId="urn:microsoft.com/office/officeart/2005/8/layout/hList9"/>
    <dgm:cxn modelId="{14AEA2ED-E9D6-475A-83DE-8396D4AB0CE6}" type="presParOf" srcId="{375B10E0-FAC1-4ABA-A6B1-98D136EE7015}" destId="{3611917E-7423-40E1-825A-A128F6A8EB35}" srcOrd="0" destOrd="0" presId="urn:microsoft.com/office/officeart/2005/8/layout/hList9"/>
    <dgm:cxn modelId="{936AA567-101F-4B55-A6A7-5181BEF917CE}" type="presParOf" srcId="{375B10E0-FAC1-4ABA-A6B1-98D136EE7015}" destId="{683D202D-4EBA-4B9D-82CE-90E78A30213A}" srcOrd="1" destOrd="0" presId="urn:microsoft.com/office/officeart/2005/8/layout/hList9"/>
    <dgm:cxn modelId="{2201F45F-EDBA-46F6-91FA-6E82B5482034}" type="presParOf" srcId="{683D202D-4EBA-4B9D-82CE-90E78A30213A}" destId="{99B9D3FE-91C4-4C8A-9244-0D7DD3CFBD42}" srcOrd="0" destOrd="0" presId="urn:microsoft.com/office/officeart/2005/8/layout/hList9"/>
    <dgm:cxn modelId="{B9063EBE-B542-4E96-8AA1-30FCD137D1C2}" type="presParOf" srcId="{683D202D-4EBA-4B9D-82CE-90E78A30213A}" destId="{5C768A2B-499B-4C68-A5F5-BB4EB391EAA2}" srcOrd="1" destOrd="0" presId="urn:microsoft.com/office/officeart/2005/8/layout/hList9"/>
    <dgm:cxn modelId="{29F62D4F-7DF0-48B8-BA47-001024A9C7B9}" type="presParOf" srcId="{375B10E0-FAC1-4ABA-A6B1-98D136EE7015}" destId="{ADFDCC0D-7329-48B0-8AB3-994AB970E01C}" srcOrd="2" destOrd="0" presId="urn:microsoft.com/office/officeart/2005/8/layout/hList9"/>
    <dgm:cxn modelId="{A2EFBD28-8371-4298-B2A0-0D337BDEC181}" type="presParOf" srcId="{ADFDCC0D-7329-48B0-8AB3-994AB970E01C}" destId="{8DC45FB2-B0D7-42BE-A649-6C0881534043}" srcOrd="0" destOrd="0" presId="urn:microsoft.com/office/officeart/2005/8/layout/hList9"/>
    <dgm:cxn modelId="{79B7DBBB-4013-40E8-A545-C6DBD3D5EFD4}" type="presParOf" srcId="{ADFDCC0D-7329-48B0-8AB3-994AB970E01C}" destId="{3F6AC02D-EEF3-475E-BACA-C35CC9CDC2C9}" srcOrd="1" destOrd="0" presId="urn:microsoft.com/office/officeart/2005/8/layout/hList9"/>
    <dgm:cxn modelId="{43EF6E0C-2EF1-41E5-8194-CA9B761823AA}" type="presParOf" srcId="{375B10E0-FAC1-4ABA-A6B1-98D136EE7015}" destId="{C243EFA3-AF55-4A7A-BFEA-906C71015A79}" srcOrd="3" destOrd="0" presId="urn:microsoft.com/office/officeart/2005/8/layout/hList9"/>
    <dgm:cxn modelId="{9C2B7543-2CE1-4224-AAD5-4290D529734C}" type="presParOf" srcId="{C243EFA3-AF55-4A7A-BFEA-906C71015A79}" destId="{B7A58760-F20A-4A3B-8A98-3C58E4EE007B}" srcOrd="0" destOrd="0" presId="urn:microsoft.com/office/officeart/2005/8/layout/hList9"/>
    <dgm:cxn modelId="{CA232F68-02FF-4E7F-85FF-3C237917E88F}" type="presParOf" srcId="{C243EFA3-AF55-4A7A-BFEA-906C71015A79}" destId="{7F0044F0-0C3D-407F-BB8E-74976AEC57C0}" srcOrd="1" destOrd="0" presId="urn:microsoft.com/office/officeart/2005/8/layout/hList9"/>
    <dgm:cxn modelId="{4851F7ED-D22E-4784-A49E-8BA1378251CE}" type="presParOf" srcId="{375B10E0-FAC1-4ABA-A6B1-98D136EE7015}" destId="{AA0EA96A-F28B-4D69-B2E6-65169DF8585B}" srcOrd="4" destOrd="0" presId="urn:microsoft.com/office/officeart/2005/8/layout/hList9"/>
    <dgm:cxn modelId="{231A1A2B-D95C-4B87-8E49-DE1A569606E5}" type="presParOf" srcId="{AA0EA96A-F28B-4D69-B2E6-65169DF8585B}" destId="{0FC34276-E95E-4FD6-9592-2317238B53FE}" srcOrd="0" destOrd="0" presId="urn:microsoft.com/office/officeart/2005/8/layout/hList9"/>
    <dgm:cxn modelId="{677CBD7C-DA61-4189-A03B-F06038D88DBC}" type="presParOf" srcId="{AA0EA96A-F28B-4D69-B2E6-65169DF8585B}" destId="{FE89EA31-842E-4066-8E9C-1BDE62F1B0D3}" srcOrd="1" destOrd="0" presId="urn:microsoft.com/office/officeart/2005/8/layout/hList9"/>
    <dgm:cxn modelId="{CA724C0B-03C1-47D1-9BF1-ACD4E2501F7B}" type="presParOf" srcId="{1E124E28-C94B-433D-BBFE-3B6424ACD38A}" destId="{7A426AB2-5561-44D0-A905-33B5B4B77936}" srcOrd="7" destOrd="0" presId="urn:microsoft.com/office/officeart/2005/8/layout/hList9"/>
    <dgm:cxn modelId="{41F2347F-A337-4FE4-B48A-D2A03C31A92B}" type="presParOf" srcId="{1E124E28-C94B-433D-BBFE-3B6424ACD38A}" destId="{8BE59FE1-A28D-4962-B414-FF1EE9FD469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D60A1B-64BD-4015-A8D3-03B3F79BC2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A490CBB-40C2-4650-9E6A-BFDE6110EDF8}">
      <dgm:prSet phldrT="[Text]"/>
      <dgm:spPr>
        <a:solidFill>
          <a:srgbClr val="00B0F0"/>
        </a:solidFill>
        <a:ln>
          <a:solidFill>
            <a:srgbClr val="00B0F0"/>
          </a:solidFill>
        </a:ln>
      </dgm:spPr>
      <dgm:t>
        <a:bodyPr/>
        <a:lstStyle/>
        <a:p>
          <a:r>
            <a:rPr lang="en-US" b="1" dirty="0"/>
            <a:t>Student Service Learning</a:t>
          </a:r>
        </a:p>
      </dgm:t>
    </dgm:pt>
    <dgm:pt modelId="{7F1633E4-231F-4721-91E4-EB9044F199AE}" type="parTrans" cxnId="{27A364BC-0F49-4DDD-8D85-C09BD2E1457E}">
      <dgm:prSet/>
      <dgm:spPr/>
      <dgm:t>
        <a:bodyPr/>
        <a:lstStyle/>
        <a:p>
          <a:endParaRPr lang="en-US"/>
        </a:p>
      </dgm:t>
    </dgm:pt>
    <dgm:pt modelId="{D08AFF45-D098-44D4-9600-ADA0663C3D84}" type="sibTrans" cxnId="{27A364BC-0F49-4DDD-8D85-C09BD2E1457E}">
      <dgm:prSet/>
      <dgm:spPr/>
      <dgm:t>
        <a:bodyPr/>
        <a:lstStyle/>
        <a:p>
          <a:endParaRPr lang="en-US"/>
        </a:p>
      </dgm:t>
    </dgm:pt>
    <dgm:pt modelId="{37CCA945-E25F-43E5-A444-C7C3637D51AA}">
      <dgm:prSet phldrT="[Text]"/>
      <dgm:spPr>
        <a:solidFill>
          <a:srgbClr val="00B050"/>
        </a:solidFill>
        <a:ln>
          <a:solidFill>
            <a:srgbClr val="00B050"/>
          </a:solidFill>
        </a:ln>
      </dgm:spPr>
      <dgm:t>
        <a:bodyPr/>
        <a:lstStyle/>
        <a:p>
          <a:r>
            <a:rPr lang="en-US" b="1" dirty="0"/>
            <a:t>Practical experience addressing </a:t>
          </a:r>
          <a:br>
            <a:rPr lang="en-US" b="1" dirty="0"/>
          </a:br>
          <a:r>
            <a:rPr lang="en-US" b="1" dirty="0"/>
            <a:t>real community needs</a:t>
          </a:r>
        </a:p>
      </dgm:t>
    </dgm:pt>
    <dgm:pt modelId="{E39FC3E2-2F37-4B1E-8C25-BC9961B0AAF8}" type="parTrans" cxnId="{70D41C50-16E7-426E-89FD-E9FB6B86E709}">
      <dgm:prSet/>
      <dgm:spPr>
        <a:solidFill>
          <a:srgbClr val="92D050"/>
        </a:solidFill>
        <a:ln>
          <a:solidFill>
            <a:srgbClr val="92D050"/>
          </a:solidFill>
        </a:ln>
      </dgm:spPr>
      <dgm:t>
        <a:bodyPr/>
        <a:lstStyle/>
        <a:p>
          <a:endParaRPr lang="en-US"/>
        </a:p>
      </dgm:t>
    </dgm:pt>
    <dgm:pt modelId="{5E15B5EF-8012-4EAE-9A3D-4706396C616E}" type="sibTrans" cxnId="{70D41C50-16E7-426E-89FD-E9FB6B86E709}">
      <dgm:prSet/>
      <dgm:spPr/>
      <dgm:t>
        <a:bodyPr/>
        <a:lstStyle/>
        <a:p>
          <a:endParaRPr lang="en-US"/>
        </a:p>
      </dgm:t>
    </dgm:pt>
    <dgm:pt modelId="{85F92B5C-33C4-4E96-90C9-E5E341D83C7B}">
      <dgm:prSet phldrT="[Text]"/>
      <dgm:spPr>
        <a:solidFill>
          <a:srgbClr val="7030A0"/>
        </a:solidFill>
        <a:ln>
          <a:solidFill>
            <a:srgbClr val="7030A0"/>
          </a:solidFill>
        </a:ln>
      </dgm:spPr>
      <dgm:t>
        <a:bodyPr/>
        <a:lstStyle/>
        <a:p>
          <a:r>
            <a:rPr lang="en-US" b="1" dirty="0"/>
            <a:t>Curriculum-based learning and academic study</a:t>
          </a:r>
        </a:p>
      </dgm:t>
    </dgm:pt>
    <dgm:pt modelId="{64E79AB1-12DF-4CAC-AAFA-03A0C8BFC2FC}" type="parTrans" cxnId="{354ED440-A401-4643-A4F4-B722996BA59D}">
      <dgm:prSet/>
      <dgm:spPr>
        <a:solidFill>
          <a:srgbClr val="CC66FF"/>
        </a:solidFill>
        <a:ln>
          <a:solidFill>
            <a:srgbClr val="CC66FF"/>
          </a:solidFill>
        </a:ln>
      </dgm:spPr>
      <dgm:t>
        <a:bodyPr/>
        <a:lstStyle/>
        <a:p>
          <a:endParaRPr lang="en-US"/>
        </a:p>
      </dgm:t>
    </dgm:pt>
    <dgm:pt modelId="{0ACCB2D7-F89C-44DD-A7B9-6E79ADAABE03}" type="sibTrans" cxnId="{354ED440-A401-4643-A4F4-B722996BA59D}">
      <dgm:prSet/>
      <dgm:spPr/>
      <dgm:t>
        <a:bodyPr/>
        <a:lstStyle/>
        <a:p>
          <a:endParaRPr lang="en-US"/>
        </a:p>
      </dgm:t>
    </dgm:pt>
    <dgm:pt modelId="{1C8EE9F4-DF90-4877-A957-0B1BF46C980F}">
      <dgm:prSet phldrT="[Text]"/>
      <dgm:spPr>
        <a:solidFill>
          <a:srgbClr val="FFC000"/>
        </a:solidFill>
        <a:ln>
          <a:solidFill>
            <a:srgbClr val="FFC000"/>
          </a:solidFill>
        </a:ln>
      </dgm:spPr>
      <dgm:t>
        <a:bodyPr/>
        <a:lstStyle/>
        <a:p>
          <a:r>
            <a:rPr lang="en-US" b="1" dirty="0"/>
            <a:t>Civic knowledge and engagement</a:t>
          </a:r>
        </a:p>
        <a:p>
          <a:r>
            <a:rPr lang="en-US" b="1" dirty="0"/>
            <a:t>Character and social development</a:t>
          </a:r>
        </a:p>
      </dgm:t>
    </dgm:pt>
    <dgm:pt modelId="{764E4849-E4F9-4C85-A933-840B1B4A810D}" type="parTrans" cxnId="{CD715742-9FD7-4AA9-AF0C-7EBD11089DA3}">
      <dgm:prSet/>
      <dgm:spPr>
        <a:solidFill>
          <a:srgbClr val="FFCC66"/>
        </a:solidFill>
        <a:ln>
          <a:solidFill>
            <a:srgbClr val="FFCC66"/>
          </a:solidFill>
        </a:ln>
      </dgm:spPr>
      <dgm:t>
        <a:bodyPr/>
        <a:lstStyle/>
        <a:p>
          <a:endParaRPr lang="en-US"/>
        </a:p>
      </dgm:t>
    </dgm:pt>
    <dgm:pt modelId="{0EE966EE-65AD-4D93-B60C-60378BB2F27F}" type="sibTrans" cxnId="{CD715742-9FD7-4AA9-AF0C-7EBD11089DA3}">
      <dgm:prSet/>
      <dgm:spPr/>
      <dgm:t>
        <a:bodyPr/>
        <a:lstStyle/>
        <a:p>
          <a:endParaRPr lang="en-US"/>
        </a:p>
      </dgm:t>
    </dgm:pt>
    <dgm:pt modelId="{D688C10F-3C70-4207-B84A-358B47D08479}" type="pres">
      <dgm:prSet presAssocID="{F0D60A1B-64BD-4015-A8D3-03B3F79BC21D}" presName="cycle" presStyleCnt="0">
        <dgm:presLayoutVars>
          <dgm:chMax val="1"/>
          <dgm:dir/>
          <dgm:animLvl val="ctr"/>
          <dgm:resizeHandles val="exact"/>
        </dgm:presLayoutVars>
      </dgm:prSet>
      <dgm:spPr/>
    </dgm:pt>
    <dgm:pt modelId="{33DA350E-4A1B-4210-9631-AB685A3F237A}" type="pres">
      <dgm:prSet presAssocID="{1A490CBB-40C2-4650-9E6A-BFDE6110EDF8}" presName="centerShape" presStyleLbl="node0" presStyleIdx="0" presStyleCnt="1"/>
      <dgm:spPr/>
    </dgm:pt>
    <dgm:pt modelId="{CBC51394-B693-4C2D-AD58-71B18E30FB51}" type="pres">
      <dgm:prSet presAssocID="{E39FC3E2-2F37-4B1E-8C25-BC9961B0AAF8}" presName="parTrans" presStyleLbl="bgSibTrans2D1" presStyleIdx="0" presStyleCnt="3" custScaleX="61356" custLinFactNeighborX="22081" custLinFactNeighborY="45300"/>
      <dgm:spPr/>
    </dgm:pt>
    <dgm:pt modelId="{B4EAD330-685C-489C-9AF8-CA6C4D9D3509}" type="pres">
      <dgm:prSet presAssocID="{37CCA945-E25F-43E5-A444-C7C3637D51AA}" presName="node" presStyleLbl="node1" presStyleIdx="0" presStyleCnt="3" custScaleX="207997" custScaleY="73742" custRadScaleRad="160174" custRadScaleInc="-39886">
        <dgm:presLayoutVars>
          <dgm:bulletEnabled val="1"/>
        </dgm:presLayoutVars>
      </dgm:prSet>
      <dgm:spPr/>
    </dgm:pt>
    <dgm:pt modelId="{B1BE7EA2-03BD-4836-B463-693F24D09E3B}" type="pres">
      <dgm:prSet presAssocID="{64E79AB1-12DF-4CAC-AAFA-03A0C8BFC2FC}" presName="parTrans" presStyleLbl="bgSibTrans2D1" presStyleIdx="1" presStyleCnt="3" custLinFactNeighborX="-1720" custLinFactNeighborY="7241"/>
      <dgm:spPr/>
    </dgm:pt>
    <dgm:pt modelId="{C7B60E74-ED5F-480C-8CD5-EF110E61CAD6}" type="pres">
      <dgm:prSet presAssocID="{85F92B5C-33C4-4E96-90C9-E5E341D83C7B}" presName="node" presStyleLbl="node1" presStyleIdx="1" presStyleCnt="3" custScaleX="203238" custScaleY="53818" custRadScaleRad="100687" custRadScaleInc="-10924">
        <dgm:presLayoutVars>
          <dgm:bulletEnabled val="1"/>
        </dgm:presLayoutVars>
      </dgm:prSet>
      <dgm:spPr/>
    </dgm:pt>
    <dgm:pt modelId="{30035AB1-0F7A-4020-B785-8595027C85EA}" type="pres">
      <dgm:prSet presAssocID="{764E4849-E4F9-4C85-A933-840B1B4A810D}" presName="parTrans" presStyleLbl="bgSibTrans2D1" presStyleIdx="2" presStyleCnt="3" custLinFactNeighborX="-2012" custLinFactNeighborY="31384"/>
      <dgm:spPr/>
    </dgm:pt>
    <dgm:pt modelId="{A298DADB-56C5-4E87-ABEC-7DDADD843B4B}" type="pres">
      <dgm:prSet presAssocID="{1C8EE9F4-DF90-4877-A957-0B1BF46C980F}" presName="node" presStyleLbl="node1" presStyleIdx="2" presStyleCnt="3" custScaleX="202498" custRadScaleRad="141630" custRadScaleInc="27602">
        <dgm:presLayoutVars>
          <dgm:bulletEnabled val="1"/>
        </dgm:presLayoutVars>
      </dgm:prSet>
      <dgm:spPr/>
    </dgm:pt>
  </dgm:ptLst>
  <dgm:cxnLst>
    <dgm:cxn modelId="{E85A8508-8B55-47C0-8DB1-879344C44D4A}" type="presOf" srcId="{1C8EE9F4-DF90-4877-A957-0B1BF46C980F}" destId="{A298DADB-56C5-4E87-ABEC-7DDADD843B4B}" srcOrd="0" destOrd="0" presId="urn:microsoft.com/office/officeart/2005/8/layout/radial4"/>
    <dgm:cxn modelId="{1D105A26-CFF9-442F-B3DE-E66776F2C196}" type="presOf" srcId="{1A490CBB-40C2-4650-9E6A-BFDE6110EDF8}" destId="{33DA350E-4A1B-4210-9631-AB685A3F237A}" srcOrd="0" destOrd="0" presId="urn:microsoft.com/office/officeart/2005/8/layout/radial4"/>
    <dgm:cxn modelId="{3C06BC2D-9D4F-4F90-95FE-A166289702B4}" type="presOf" srcId="{F0D60A1B-64BD-4015-A8D3-03B3F79BC21D}" destId="{D688C10F-3C70-4207-B84A-358B47D08479}" srcOrd="0" destOrd="0" presId="urn:microsoft.com/office/officeart/2005/8/layout/radial4"/>
    <dgm:cxn modelId="{354ED440-A401-4643-A4F4-B722996BA59D}" srcId="{1A490CBB-40C2-4650-9E6A-BFDE6110EDF8}" destId="{85F92B5C-33C4-4E96-90C9-E5E341D83C7B}" srcOrd="1" destOrd="0" parTransId="{64E79AB1-12DF-4CAC-AAFA-03A0C8BFC2FC}" sibTransId="{0ACCB2D7-F89C-44DD-A7B9-6E79ADAABE03}"/>
    <dgm:cxn modelId="{CD715742-9FD7-4AA9-AF0C-7EBD11089DA3}" srcId="{1A490CBB-40C2-4650-9E6A-BFDE6110EDF8}" destId="{1C8EE9F4-DF90-4877-A957-0B1BF46C980F}" srcOrd="2" destOrd="0" parTransId="{764E4849-E4F9-4C85-A933-840B1B4A810D}" sibTransId="{0EE966EE-65AD-4D93-B60C-60378BB2F27F}"/>
    <dgm:cxn modelId="{70D41C50-16E7-426E-89FD-E9FB6B86E709}" srcId="{1A490CBB-40C2-4650-9E6A-BFDE6110EDF8}" destId="{37CCA945-E25F-43E5-A444-C7C3637D51AA}" srcOrd="0" destOrd="0" parTransId="{E39FC3E2-2F37-4B1E-8C25-BC9961B0AAF8}" sibTransId="{5E15B5EF-8012-4EAE-9A3D-4706396C616E}"/>
    <dgm:cxn modelId="{32D05D73-5978-4BBF-AD67-2C46FB5D6BE1}" type="presOf" srcId="{764E4849-E4F9-4C85-A933-840B1B4A810D}" destId="{30035AB1-0F7A-4020-B785-8595027C85EA}" srcOrd="0" destOrd="0" presId="urn:microsoft.com/office/officeart/2005/8/layout/radial4"/>
    <dgm:cxn modelId="{E4FE1793-0E72-4212-8249-401F20F105C2}" type="presOf" srcId="{E39FC3E2-2F37-4B1E-8C25-BC9961B0AAF8}" destId="{CBC51394-B693-4C2D-AD58-71B18E30FB51}" srcOrd="0" destOrd="0" presId="urn:microsoft.com/office/officeart/2005/8/layout/radial4"/>
    <dgm:cxn modelId="{473FB6B0-80C3-45AB-A7B0-250E2EC7BD9D}" type="presOf" srcId="{85F92B5C-33C4-4E96-90C9-E5E341D83C7B}" destId="{C7B60E74-ED5F-480C-8CD5-EF110E61CAD6}" srcOrd="0" destOrd="0" presId="urn:microsoft.com/office/officeart/2005/8/layout/radial4"/>
    <dgm:cxn modelId="{27A364BC-0F49-4DDD-8D85-C09BD2E1457E}" srcId="{F0D60A1B-64BD-4015-A8D3-03B3F79BC21D}" destId="{1A490CBB-40C2-4650-9E6A-BFDE6110EDF8}" srcOrd="0" destOrd="0" parTransId="{7F1633E4-231F-4721-91E4-EB9044F199AE}" sibTransId="{D08AFF45-D098-44D4-9600-ADA0663C3D84}"/>
    <dgm:cxn modelId="{307D97C0-2CBD-4705-B93F-60B9743AA6B6}" type="presOf" srcId="{64E79AB1-12DF-4CAC-AAFA-03A0C8BFC2FC}" destId="{B1BE7EA2-03BD-4836-B463-693F24D09E3B}" srcOrd="0" destOrd="0" presId="urn:microsoft.com/office/officeart/2005/8/layout/radial4"/>
    <dgm:cxn modelId="{8753CDD1-AAB3-41BD-B1BF-EF5E3A704FA2}" type="presOf" srcId="{37CCA945-E25F-43E5-A444-C7C3637D51AA}" destId="{B4EAD330-685C-489C-9AF8-CA6C4D9D3509}" srcOrd="0" destOrd="0" presId="urn:microsoft.com/office/officeart/2005/8/layout/radial4"/>
    <dgm:cxn modelId="{232A4F2A-0DB6-46D0-9AA8-036510B8D621}" type="presParOf" srcId="{D688C10F-3C70-4207-B84A-358B47D08479}" destId="{33DA350E-4A1B-4210-9631-AB685A3F237A}" srcOrd="0" destOrd="0" presId="urn:microsoft.com/office/officeart/2005/8/layout/radial4"/>
    <dgm:cxn modelId="{C63A469B-F089-4B8E-B8A0-180521D57284}" type="presParOf" srcId="{D688C10F-3C70-4207-B84A-358B47D08479}" destId="{CBC51394-B693-4C2D-AD58-71B18E30FB51}" srcOrd="1" destOrd="0" presId="urn:microsoft.com/office/officeart/2005/8/layout/radial4"/>
    <dgm:cxn modelId="{D761050B-20EF-40F0-BD95-FA1A0D587B41}" type="presParOf" srcId="{D688C10F-3C70-4207-B84A-358B47D08479}" destId="{B4EAD330-685C-489C-9AF8-CA6C4D9D3509}" srcOrd="2" destOrd="0" presId="urn:microsoft.com/office/officeart/2005/8/layout/radial4"/>
    <dgm:cxn modelId="{FB71CFCA-09B2-4A8F-82FE-4C2F5EF66451}" type="presParOf" srcId="{D688C10F-3C70-4207-B84A-358B47D08479}" destId="{B1BE7EA2-03BD-4836-B463-693F24D09E3B}" srcOrd="3" destOrd="0" presId="urn:microsoft.com/office/officeart/2005/8/layout/radial4"/>
    <dgm:cxn modelId="{387E6298-6F1E-4F38-9C29-5B6DF6F99011}" type="presParOf" srcId="{D688C10F-3C70-4207-B84A-358B47D08479}" destId="{C7B60E74-ED5F-480C-8CD5-EF110E61CAD6}" srcOrd="4" destOrd="0" presId="urn:microsoft.com/office/officeart/2005/8/layout/radial4"/>
    <dgm:cxn modelId="{3C8FF96F-A137-4817-8E03-9082252692D8}" type="presParOf" srcId="{D688C10F-3C70-4207-B84A-358B47D08479}" destId="{30035AB1-0F7A-4020-B785-8595027C85EA}" srcOrd="5" destOrd="0" presId="urn:microsoft.com/office/officeart/2005/8/layout/radial4"/>
    <dgm:cxn modelId="{A611E4D6-40FF-432E-9E16-3AA528192247}" type="presParOf" srcId="{D688C10F-3C70-4207-B84A-358B47D08479}" destId="{A298DADB-56C5-4E87-ABEC-7DDADD843B4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6CCE6B-E4C4-477E-8879-F319CEE9369F}" type="doc">
      <dgm:prSet loTypeId="urn:microsoft.com/office/officeart/2005/8/layout/venn1" loCatId="relationship" qsTypeId="urn:microsoft.com/office/officeart/2005/8/quickstyle/3d3" qsCatId="3D" csTypeId="urn:microsoft.com/office/officeart/2005/8/colors/colorful1" csCatId="colorful" phldr="1"/>
      <dgm:spPr/>
    </dgm:pt>
    <dgm:pt modelId="{AF6EA0D1-B60F-4250-8827-9199EC7C90D2}">
      <dgm:prSet phldrT="[Text]"/>
      <dgm:spPr/>
      <dgm:t>
        <a:bodyPr/>
        <a:lstStyle/>
        <a:p>
          <a:r>
            <a:rPr lang="en-US" b="1" i="1" dirty="0">
              <a:latin typeface="Arial Rounded MT Bold" panose="020F0704030504030204" pitchFamily="34" charset="0"/>
            </a:rPr>
            <a:t>Community Service</a:t>
          </a:r>
          <a:r>
            <a:rPr lang="en-US" b="1" dirty="0"/>
            <a:t> – Improving the Community</a:t>
          </a:r>
        </a:p>
      </dgm:t>
    </dgm:pt>
    <dgm:pt modelId="{10AFA8CB-809E-4684-A590-B359648CE6CF}" type="parTrans" cxnId="{1F1DEB2A-6195-458C-B114-A0795AE5C570}">
      <dgm:prSet/>
      <dgm:spPr/>
      <dgm:t>
        <a:bodyPr/>
        <a:lstStyle/>
        <a:p>
          <a:endParaRPr lang="en-US"/>
        </a:p>
      </dgm:t>
    </dgm:pt>
    <dgm:pt modelId="{7D762741-ADCF-4525-BD7C-56D9C38ACB48}" type="sibTrans" cxnId="{1F1DEB2A-6195-458C-B114-A0795AE5C570}">
      <dgm:prSet/>
      <dgm:spPr/>
      <dgm:t>
        <a:bodyPr/>
        <a:lstStyle/>
        <a:p>
          <a:endParaRPr lang="en-US"/>
        </a:p>
      </dgm:t>
    </dgm:pt>
    <dgm:pt modelId="{5846D878-5BD7-4C13-854C-75B394BB514A}">
      <dgm:prSet phldrT="[Text]"/>
      <dgm:spPr/>
      <dgm:t>
        <a:bodyPr/>
        <a:lstStyle/>
        <a:p>
          <a:r>
            <a:rPr lang="en-US" b="1" i="1" dirty="0">
              <a:latin typeface="Arial Rounded MT Bold" panose="020F0704030504030204" pitchFamily="34" charset="0"/>
            </a:rPr>
            <a:t>Volunteerism</a:t>
          </a:r>
          <a:r>
            <a:rPr lang="en-US" b="1" dirty="0"/>
            <a:t> – Civic Engagement</a:t>
          </a:r>
        </a:p>
      </dgm:t>
    </dgm:pt>
    <dgm:pt modelId="{723A80FD-2BAC-4895-8AA3-2231F7F1E4F8}" type="parTrans" cxnId="{39AF7CA3-BA67-4E3D-8FB4-1BB0104D3A26}">
      <dgm:prSet/>
      <dgm:spPr/>
      <dgm:t>
        <a:bodyPr/>
        <a:lstStyle/>
        <a:p>
          <a:endParaRPr lang="en-US"/>
        </a:p>
      </dgm:t>
    </dgm:pt>
    <dgm:pt modelId="{0AC3C5FF-DD98-4953-8A38-1B5CD45CD7B1}" type="sibTrans" cxnId="{39AF7CA3-BA67-4E3D-8FB4-1BB0104D3A26}">
      <dgm:prSet/>
      <dgm:spPr/>
      <dgm:t>
        <a:bodyPr/>
        <a:lstStyle/>
        <a:p>
          <a:endParaRPr lang="en-US"/>
        </a:p>
      </dgm:t>
    </dgm:pt>
    <dgm:pt modelId="{80E51A4F-02A6-47CA-95A2-28404D25604F}">
      <dgm:prSet phldrT="[Text]"/>
      <dgm:spPr/>
      <dgm:t>
        <a:bodyPr/>
        <a:lstStyle/>
        <a:p>
          <a:r>
            <a:rPr lang="en-US" b="1" i="1" dirty="0">
              <a:latin typeface="Arial Rounded MT Bold" panose="020F0704030504030204" pitchFamily="34" charset="0"/>
            </a:rPr>
            <a:t>Internships</a:t>
          </a:r>
          <a:r>
            <a:rPr lang="en-US" b="1" dirty="0"/>
            <a:t> – Academic Learning</a:t>
          </a:r>
        </a:p>
      </dgm:t>
    </dgm:pt>
    <dgm:pt modelId="{8775706F-1B9A-454C-BDE2-80C0AF22903E}" type="parTrans" cxnId="{CCBF5E8B-67F8-4B28-8456-C64008EDF1EA}">
      <dgm:prSet/>
      <dgm:spPr/>
      <dgm:t>
        <a:bodyPr/>
        <a:lstStyle/>
        <a:p>
          <a:endParaRPr lang="en-US"/>
        </a:p>
      </dgm:t>
    </dgm:pt>
    <dgm:pt modelId="{D5B39D85-1242-4C0A-A263-572F278673CA}" type="sibTrans" cxnId="{CCBF5E8B-67F8-4B28-8456-C64008EDF1EA}">
      <dgm:prSet/>
      <dgm:spPr/>
      <dgm:t>
        <a:bodyPr/>
        <a:lstStyle/>
        <a:p>
          <a:endParaRPr lang="en-US"/>
        </a:p>
      </dgm:t>
    </dgm:pt>
    <dgm:pt modelId="{17880C44-4DEF-4F1B-B5A0-32052E544000}" type="pres">
      <dgm:prSet presAssocID="{6D6CCE6B-E4C4-477E-8879-F319CEE9369F}" presName="compositeShape" presStyleCnt="0">
        <dgm:presLayoutVars>
          <dgm:chMax val="7"/>
          <dgm:dir/>
          <dgm:resizeHandles val="exact"/>
        </dgm:presLayoutVars>
      </dgm:prSet>
      <dgm:spPr/>
    </dgm:pt>
    <dgm:pt modelId="{0059150D-1A21-46B1-9F15-5555C852EFCD}" type="pres">
      <dgm:prSet presAssocID="{AF6EA0D1-B60F-4250-8827-9199EC7C90D2}" presName="circ1" presStyleLbl="vennNode1" presStyleIdx="0" presStyleCnt="3" custLinFactNeighborY="0"/>
      <dgm:spPr/>
    </dgm:pt>
    <dgm:pt modelId="{5B50B81A-5D96-4C73-A87E-6756BD7727F0}" type="pres">
      <dgm:prSet presAssocID="{AF6EA0D1-B60F-4250-8827-9199EC7C90D2}" presName="circ1Tx" presStyleLbl="revTx" presStyleIdx="0" presStyleCnt="0">
        <dgm:presLayoutVars>
          <dgm:chMax val="0"/>
          <dgm:chPref val="0"/>
          <dgm:bulletEnabled val="1"/>
        </dgm:presLayoutVars>
      </dgm:prSet>
      <dgm:spPr/>
    </dgm:pt>
    <dgm:pt modelId="{EFFF3B1B-9EBB-47D6-A436-0676ACFB3C94}" type="pres">
      <dgm:prSet presAssocID="{5846D878-5BD7-4C13-854C-75B394BB514A}" presName="circ2" presStyleLbl="vennNode1" presStyleIdx="1" presStyleCnt="3" custLinFactNeighborY="0"/>
      <dgm:spPr/>
    </dgm:pt>
    <dgm:pt modelId="{3FD4EB84-5ED1-426A-83D2-3C0C41CAA0FD}" type="pres">
      <dgm:prSet presAssocID="{5846D878-5BD7-4C13-854C-75B394BB514A}" presName="circ2Tx" presStyleLbl="revTx" presStyleIdx="0" presStyleCnt="0">
        <dgm:presLayoutVars>
          <dgm:chMax val="0"/>
          <dgm:chPref val="0"/>
          <dgm:bulletEnabled val="1"/>
        </dgm:presLayoutVars>
      </dgm:prSet>
      <dgm:spPr/>
    </dgm:pt>
    <dgm:pt modelId="{7515A412-2A8C-4B92-AF9B-CDBF8F42A6EC}" type="pres">
      <dgm:prSet presAssocID="{80E51A4F-02A6-47CA-95A2-28404D25604F}" presName="circ3" presStyleLbl="vennNode1" presStyleIdx="2" presStyleCnt="3"/>
      <dgm:spPr/>
    </dgm:pt>
    <dgm:pt modelId="{0A99189C-679C-4672-86B1-A740F757EF43}" type="pres">
      <dgm:prSet presAssocID="{80E51A4F-02A6-47CA-95A2-28404D25604F}" presName="circ3Tx" presStyleLbl="revTx" presStyleIdx="0" presStyleCnt="0">
        <dgm:presLayoutVars>
          <dgm:chMax val="0"/>
          <dgm:chPref val="0"/>
          <dgm:bulletEnabled val="1"/>
        </dgm:presLayoutVars>
      </dgm:prSet>
      <dgm:spPr/>
    </dgm:pt>
  </dgm:ptLst>
  <dgm:cxnLst>
    <dgm:cxn modelId="{116F6803-CED6-4AD1-A8EF-D394DF840ECF}" type="presOf" srcId="{5846D878-5BD7-4C13-854C-75B394BB514A}" destId="{EFFF3B1B-9EBB-47D6-A436-0676ACFB3C94}" srcOrd="0" destOrd="0" presId="urn:microsoft.com/office/officeart/2005/8/layout/venn1"/>
    <dgm:cxn modelId="{9789B806-50C1-4749-AA95-F6232A54599A}" type="presOf" srcId="{6D6CCE6B-E4C4-477E-8879-F319CEE9369F}" destId="{17880C44-4DEF-4F1B-B5A0-32052E544000}" srcOrd="0" destOrd="0" presId="urn:microsoft.com/office/officeart/2005/8/layout/venn1"/>
    <dgm:cxn modelId="{82CB2A0C-9D9A-4BAA-B91E-69B3654842E5}" type="presOf" srcId="{5846D878-5BD7-4C13-854C-75B394BB514A}" destId="{3FD4EB84-5ED1-426A-83D2-3C0C41CAA0FD}" srcOrd="1" destOrd="0" presId="urn:microsoft.com/office/officeart/2005/8/layout/venn1"/>
    <dgm:cxn modelId="{1F1DEB2A-6195-458C-B114-A0795AE5C570}" srcId="{6D6CCE6B-E4C4-477E-8879-F319CEE9369F}" destId="{AF6EA0D1-B60F-4250-8827-9199EC7C90D2}" srcOrd="0" destOrd="0" parTransId="{10AFA8CB-809E-4684-A590-B359648CE6CF}" sibTransId="{7D762741-ADCF-4525-BD7C-56D9C38ACB48}"/>
    <dgm:cxn modelId="{7188E05F-7302-4075-A24C-F8972EB23DEF}" type="presOf" srcId="{AF6EA0D1-B60F-4250-8827-9199EC7C90D2}" destId="{0059150D-1A21-46B1-9F15-5555C852EFCD}" srcOrd="0" destOrd="0" presId="urn:microsoft.com/office/officeart/2005/8/layout/venn1"/>
    <dgm:cxn modelId="{CCBF5E8B-67F8-4B28-8456-C64008EDF1EA}" srcId="{6D6CCE6B-E4C4-477E-8879-F319CEE9369F}" destId="{80E51A4F-02A6-47CA-95A2-28404D25604F}" srcOrd="2" destOrd="0" parTransId="{8775706F-1B9A-454C-BDE2-80C0AF22903E}" sibTransId="{D5B39D85-1242-4C0A-A263-572F278673CA}"/>
    <dgm:cxn modelId="{39AF7CA3-BA67-4E3D-8FB4-1BB0104D3A26}" srcId="{6D6CCE6B-E4C4-477E-8879-F319CEE9369F}" destId="{5846D878-5BD7-4C13-854C-75B394BB514A}" srcOrd="1" destOrd="0" parTransId="{723A80FD-2BAC-4895-8AA3-2231F7F1E4F8}" sibTransId="{0AC3C5FF-DD98-4953-8A38-1B5CD45CD7B1}"/>
    <dgm:cxn modelId="{0C1A09CA-6953-4E0D-8D7C-2750C3BCA644}" type="presOf" srcId="{80E51A4F-02A6-47CA-95A2-28404D25604F}" destId="{7515A412-2A8C-4B92-AF9B-CDBF8F42A6EC}" srcOrd="0" destOrd="0" presId="urn:microsoft.com/office/officeart/2005/8/layout/venn1"/>
    <dgm:cxn modelId="{2AEAE4D7-0E43-4417-B768-494593320671}" type="presOf" srcId="{80E51A4F-02A6-47CA-95A2-28404D25604F}" destId="{0A99189C-679C-4672-86B1-A740F757EF43}" srcOrd="1" destOrd="0" presId="urn:microsoft.com/office/officeart/2005/8/layout/venn1"/>
    <dgm:cxn modelId="{5D8E53F6-CCD4-47AD-9F6E-B38E605301BE}" type="presOf" srcId="{AF6EA0D1-B60F-4250-8827-9199EC7C90D2}" destId="{5B50B81A-5D96-4C73-A87E-6756BD7727F0}" srcOrd="1" destOrd="0" presId="urn:microsoft.com/office/officeart/2005/8/layout/venn1"/>
    <dgm:cxn modelId="{7BA7B8FC-AF97-4322-93FD-157B218207EC}" type="presParOf" srcId="{17880C44-4DEF-4F1B-B5A0-32052E544000}" destId="{0059150D-1A21-46B1-9F15-5555C852EFCD}" srcOrd="0" destOrd="0" presId="urn:microsoft.com/office/officeart/2005/8/layout/venn1"/>
    <dgm:cxn modelId="{7CD97A33-9847-40C6-9E3D-B2A9DB81AF86}" type="presParOf" srcId="{17880C44-4DEF-4F1B-B5A0-32052E544000}" destId="{5B50B81A-5D96-4C73-A87E-6756BD7727F0}" srcOrd="1" destOrd="0" presId="urn:microsoft.com/office/officeart/2005/8/layout/venn1"/>
    <dgm:cxn modelId="{6A28788F-46EA-40E9-806D-126F55A0D1A3}" type="presParOf" srcId="{17880C44-4DEF-4F1B-B5A0-32052E544000}" destId="{EFFF3B1B-9EBB-47D6-A436-0676ACFB3C94}" srcOrd="2" destOrd="0" presId="urn:microsoft.com/office/officeart/2005/8/layout/venn1"/>
    <dgm:cxn modelId="{1130E68D-9D2C-4954-8F97-1281F742F365}" type="presParOf" srcId="{17880C44-4DEF-4F1B-B5A0-32052E544000}" destId="{3FD4EB84-5ED1-426A-83D2-3C0C41CAA0FD}" srcOrd="3" destOrd="0" presId="urn:microsoft.com/office/officeart/2005/8/layout/venn1"/>
    <dgm:cxn modelId="{B76F23E5-9A54-4F64-A5EC-8B7CB1413E2F}" type="presParOf" srcId="{17880C44-4DEF-4F1B-B5A0-32052E544000}" destId="{7515A412-2A8C-4B92-AF9B-CDBF8F42A6EC}" srcOrd="4" destOrd="0" presId="urn:microsoft.com/office/officeart/2005/8/layout/venn1"/>
    <dgm:cxn modelId="{3EE74611-076D-4877-8413-65FFFACE4B35}" type="presParOf" srcId="{17880C44-4DEF-4F1B-B5A0-32052E544000}" destId="{0A99189C-679C-4672-86B1-A740F757EF4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626C73-BDF7-46AB-B6AD-6B1AE726765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BC54BDA-703F-45CB-9D70-07F6EDF72047}">
      <dgm:prSet phldrT="[Text]" custT="1"/>
      <dgm:spPr/>
      <dgm:t>
        <a:bodyPr/>
        <a:lstStyle/>
        <a:p>
          <a:r>
            <a:rPr lang="en-US" sz="2800" b="1" dirty="0"/>
            <a:t>Specific Academic Courses</a:t>
          </a:r>
        </a:p>
      </dgm:t>
    </dgm:pt>
    <dgm:pt modelId="{E9A038E7-F062-4DF3-BC37-06D2C103F369}" type="parTrans" cxnId="{7F65E296-2D3B-45D3-BA0F-623701199DDF}">
      <dgm:prSet/>
      <dgm:spPr/>
      <dgm:t>
        <a:bodyPr/>
        <a:lstStyle/>
        <a:p>
          <a:endParaRPr lang="en-US"/>
        </a:p>
      </dgm:t>
    </dgm:pt>
    <dgm:pt modelId="{34788681-6E32-43C3-BCF9-2CF93FCEB6DA}" type="sibTrans" cxnId="{7F65E296-2D3B-45D3-BA0F-623701199DDF}">
      <dgm:prSet/>
      <dgm:spPr/>
      <dgm:t>
        <a:bodyPr/>
        <a:lstStyle/>
        <a:p>
          <a:endParaRPr lang="en-US"/>
        </a:p>
      </dgm:t>
    </dgm:pt>
    <dgm:pt modelId="{B8FA06D8-B7EE-4D43-97B2-BE542FE5BA10}">
      <dgm:prSet phldrT="[Text]" custT="1"/>
      <dgm:spPr/>
      <dgm:t>
        <a:bodyPr/>
        <a:lstStyle/>
        <a:p>
          <a:pPr>
            <a:spcAft>
              <a:spcPts val="1800"/>
            </a:spcAft>
          </a:pPr>
          <a:r>
            <a:rPr lang="en-US" sz="1800" b="1" dirty="0"/>
            <a:t>Grade 6 Science (10 hours)</a:t>
          </a:r>
        </a:p>
      </dgm:t>
    </dgm:pt>
    <dgm:pt modelId="{F8403643-B6B3-43CD-8D8D-FE16E6E8F50A}" type="parTrans" cxnId="{7BCF947A-1F1E-4931-A6B4-708099003590}">
      <dgm:prSet/>
      <dgm:spPr/>
      <dgm:t>
        <a:bodyPr/>
        <a:lstStyle/>
        <a:p>
          <a:endParaRPr lang="en-US"/>
        </a:p>
      </dgm:t>
    </dgm:pt>
    <dgm:pt modelId="{D975FDF1-FCFC-4DE3-A9BC-76A0DB41BCB1}" type="sibTrans" cxnId="{7BCF947A-1F1E-4931-A6B4-708099003590}">
      <dgm:prSet/>
      <dgm:spPr/>
      <dgm:t>
        <a:bodyPr/>
        <a:lstStyle/>
        <a:p>
          <a:endParaRPr lang="en-US"/>
        </a:p>
      </dgm:t>
    </dgm:pt>
    <dgm:pt modelId="{817CEA06-87C0-47C5-ABCA-434D7C87E2F6}">
      <dgm:prSet phldrT="[Text]" custT="1"/>
      <dgm:spPr/>
      <dgm:t>
        <a:bodyPr/>
        <a:lstStyle/>
        <a:p>
          <a:r>
            <a:rPr lang="en-US" sz="2800" b="1" dirty="0"/>
            <a:t>Non-Profit Agencies</a:t>
          </a:r>
        </a:p>
      </dgm:t>
    </dgm:pt>
    <dgm:pt modelId="{13CA0EBF-78D7-44C3-9133-E2BCB1CE6F18}" type="parTrans" cxnId="{31C1F753-FC1A-45A1-AB23-32DB9329F966}">
      <dgm:prSet/>
      <dgm:spPr/>
      <dgm:t>
        <a:bodyPr/>
        <a:lstStyle/>
        <a:p>
          <a:endParaRPr lang="en-US"/>
        </a:p>
      </dgm:t>
    </dgm:pt>
    <dgm:pt modelId="{684340B5-5144-472B-9AC7-339E1AC6F9AA}" type="sibTrans" cxnId="{31C1F753-FC1A-45A1-AB23-32DB9329F966}">
      <dgm:prSet/>
      <dgm:spPr/>
      <dgm:t>
        <a:bodyPr/>
        <a:lstStyle/>
        <a:p>
          <a:endParaRPr lang="en-US"/>
        </a:p>
      </dgm:t>
    </dgm:pt>
    <dgm:pt modelId="{D19CED51-F898-4F9D-8B9E-4EC2378D19C9}">
      <dgm:prSet phldrT="[Text]" custT="1"/>
      <dgm:spPr/>
      <dgm:t>
        <a:bodyPr/>
        <a:lstStyle/>
        <a:p>
          <a:pPr>
            <a:spcAft>
              <a:spcPts val="1800"/>
            </a:spcAft>
          </a:pPr>
          <a:r>
            <a:rPr lang="en-US" sz="2300" b="1" dirty="0"/>
            <a:t>Approved SSL opportunities with </a:t>
          </a:r>
          <a:r>
            <a:rPr lang="en-US" sz="2300" b="1" dirty="0">
              <a:solidFill>
                <a:srgbClr val="0070C0"/>
              </a:solidFill>
            </a:rPr>
            <a:t>MCPS SSL Organizations </a:t>
          </a:r>
          <a:r>
            <a:rPr lang="en-US" sz="2300" b="1" dirty="0"/>
            <a:t>through the Montgomery County Volunteer Center (</a:t>
          </a:r>
          <a:r>
            <a:rPr lang="en-US" sz="2300" b="1" dirty="0" err="1"/>
            <a:t>MCVC</a:t>
          </a:r>
          <a:r>
            <a:rPr lang="en-US" sz="2300" b="1" dirty="0"/>
            <a:t>) website </a:t>
          </a:r>
        </a:p>
      </dgm:t>
    </dgm:pt>
    <dgm:pt modelId="{BC348B82-B967-42E6-9DA3-24C072F84D1D}" type="parTrans" cxnId="{A30B6FAA-B481-4123-A071-E869280BC422}">
      <dgm:prSet/>
      <dgm:spPr/>
      <dgm:t>
        <a:bodyPr/>
        <a:lstStyle/>
        <a:p>
          <a:endParaRPr lang="en-US"/>
        </a:p>
      </dgm:t>
    </dgm:pt>
    <dgm:pt modelId="{C81327CD-E683-4CAA-A303-0BF0D945298F}" type="sibTrans" cxnId="{A30B6FAA-B481-4123-A071-E869280BC422}">
      <dgm:prSet/>
      <dgm:spPr/>
      <dgm:t>
        <a:bodyPr/>
        <a:lstStyle/>
        <a:p>
          <a:endParaRPr lang="en-US"/>
        </a:p>
      </dgm:t>
    </dgm:pt>
    <dgm:pt modelId="{9B344EF9-8BA3-4AA9-A555-772135FA8A8E}">
      <dgm:prSet phldrT="[Text]" custT="1"/>
      <dgm:spPr/>
      <dgm:t>
        <a:bodyPr/>
        <a:lstStyle/>
        <a:p>
          <a:pPr>
            <a:spcAft>
              <a:spcPts val="1800"/>
            </a:spcAft>
          </a:pPr>
          <a:r>
            <a:rPr lang="en-US" sz="2300" b="1" dirty="0"/>
            <a:t>Complete </a:t>
          </a:r>
          <a:r>
            <a:rPr lang="en-US" sz="2300" b="1" dirty="0">
              <a:solidFill>
                <a:srgbClr val="0070C0"/>
              </a:solidFill>
            </a:rPr>
            <a:t>MCPS Form 560-50 </a:t>
          </a:r>
          <a:r>
            <a:rPr lang="en-US" sz="2300" b="1" dirty="0"/>
            <a:t>for approval to serve with a non-profit agency that is not an MCPS SSL Organization </a:t>
          </a:r>
        </a:p>
      </dgm:t>
    </dgm:pt>
    <dgm:pt modelId="{521146E9-F427-432A-AFEB-CACEC652022E}" type="parTrans" cxnId="{13FD4787-C35D-4FEA-86A0-C895EBE1EB6B}">
      <dgm:prSet/>
      <dgm:spPr/>
      <dgm:t>
        <a:bodyPr/>
        <a:lstStyle/>
        <a:p>
          <a:endParaRPr lang="en-US"/>
        </a:p>
      </dgm:t>
    </dgm:pt>
    <dgm:pt modelId="{2DC233E9-11B9-499D-9738-D3EFF8F0C762}" type="sibTrans" cxnId="{13FD4787-C35D-4FEA-86A0-C895EBE1EB6B}">
      <dgm:prSet/>
      <dgm:spPr/>
      <dgm:t>
        <a:bodyPr/>
        <a:lstStyle/>
        <a:p>
          <a:endParaRPr lang="en-US"/>
        </a:p>
      </dgm:t>
    </dgm:pt>
    <dgm:pt modelId="{D8F8364B-0E0F-42D1-867B-4529C642B4F1}">
      <dgm:prSet custT="1"/>
      <dgm:spPr/>
      <dgm:t>
        <a:bodyPr/>
        <a:lstStyle/>
        <a:p>
          <a:pPr>
            <a:spcAft>
              <a:spcPts val="1800"/>
            </a:spcAft>
          </a:pPr>
          <a:r>
            <a:rPr lang="en-US" sz="1800" b="1" dirty="0"/>
            <a:t>Grade 7 English (10 hours)</a:t>
          </a:r>
        </a:p>
      </dgm:t>
    </dgm:pt>
    <dgm:pt modelId="{2C067B07-D864-4F2F-92E6-99199B50CAA1}" type="parTrans" cxnId="{F0BB85E6-F924-4E52-AF48-1D0624C89E41}">
      <dgm:prSet/>
      <dgm:spPr/>
      <dgm:t>
        <a:bodyPr/>
        <a:lstStyle/>
        <a:p>
          <a:endParaRPr lang="en-US"/>
        </a:p>
      </dgm:t>
    </dgm:pt>
    <dgm:pt modelId="{18FC28D7-F7CD-4C02-9356-1667E8EAED2B}" type="sibTrans" cxnId="{F0BB85E6-F924-4E52-AF48-1D0624C89E41}">
      <dgm:prSet/>
      <dgm:spPr/>
      <dgm:t>
        <a:bodyPr/>
        <a:lstStyle/>
        <a:p>
          <a:endParaRPr lang="en-US"/>
        </a:p>
      </dgm:t>
    </dgm:pt>
    <dgm:pt modelId="{E6FF758F-DF11-406B-85DF-835331BF2E68}">
      <dgm:prSet custT="1"/>
      <dgm:spPr/>
      <dgm:t>
        <a:bodyPr/>
        <a:lstStyle/>
        <a:p>
          <a:pPr>
            <a:spcAft>
              <a:spcPts val="1800"/>
            </a:spcAft>
          </a:pPr>
          <a:r>
            <a:rPr lang="en-US" sz="1800" b="1" dirty="0"/>
            <a:t>Grade 8 Social Studies (10 hours)</a:t>
          </a:r>
        </a:p>
      </dgm:t>
    </dgm:pt>
    <dgm:pt modelId="{07A86956-E772-4E62-9E73-93F3B45CC2BC}" type="parTrans" cxnId="{8A3E960D-FFCC-466A-B814-2BD91311840A}">
      <dgm:prSet/>
      <dgm:spPr/>
      <dgm:t>
        <a:bodyPr/>
        <a:lstStyle/>
        <a:p>
          <a:endParaRPr lang="en-US"/>
        </a:p>
      </dgm:t>
    </dgm:pt>
    <dgm:pt modelId="{BCABE53A-452D-43A9-96E9-8EE08C20D02D}" type="sibTrans" cxnId="{8A3E960D-FFCC-466A-B814-2BD91311840A}">
      <dgm:prSet/>
      <dgm:spPr/>
      <dgm:t>
        <a:bodyPr/>
        <a:lstStyle/>
        <a:p>
          <a:endParaRPr lang="en-US"/>
        </a:p>
      </dgm:t>
    </dgm:pt>
    <dgm:pt modelId="{88FCB959-AB4D-44A7-8BA9-FBF6FA611F50}">
      <dgm:prSet custT="1"/>
      <dgm:spPr/>
      <dgm:t>
        <a:bodyPr/>
        <a:lstStyle/>
        <a:p>
          <a:pPr>
            <a:spcAft>
              <a:spcPts val="1800"/>
            </a:spcAft>
          </a:pPr>
          <a:r>
            <a:rPr lang="en-US" sz="1800" b="1" dirty="0"/>
            <a:t>High School Social Studies Course – National, State, and Local (NSL) </a:t>
          </a:r>
          <a:br>
            <a:rPr lang="en-US" sz="1800" b="1" dirty="0"/>
          </a:br>
          <a:r>
            <a:rPr lang="en-US" sz="1800" b="1" dirty="0"/>
            <a:t>(15 hours)</a:t>
          </a:r>
        </a:p>
      </dgm:t>
    </dgm:pt>
    <dgm:pt modelId="{49709282-9CE3-469B-98BE-6A159BF9B590}" type="parTrans" cxnId="{A9BAAF9A-B2DD-4750-8945-0DF7D3E17F5A}">
      <dgm:prSet/>
      <dgm:spPr/>
      <dgm:t>
        <a:bodyPr/>
        <a:lstStyle/>
        <a:p>
          <a:endParaRPr lang="en-US"/>
        </a:p>
      </dgm:t>
    </dgm:pt>
    <dgm:pt modelId="{E141BDEE-CBF2-4F0C-A251-7201AF4C7E32}" type="sibTrans" cxnId="{A9BAAF9A-B2DD-4750-8945-0DF7D3E17F5A}">
      <dgm:prSet/>
      <dgm:spPr/>
      <dgm:t>
        <a:bodyPr/>
        <a:lstStyle/>
        <a:p>
          <a:endParaRPr lang="en-US"/>
        </a:p>
      </dgm:t>
    </dgm:pt>
    <dgm:pt modelId="{0D93B9FF-F217-4F7E-B1CC-45CB207B1806}">
      <dgm:prSet custT="1"/>
      <dgm:spPr/>
      <dgm:t>
        <a:bodyPr/>
        <a:lstStyle/>
        <a:p>
          <a:pPr>
            <a:spcAft>
              <a:spcPts val="1800"/>
            </a:spcAft>
          </a:pPr>
          <a:r>
            <a:rPr lang="en-US" sz="1800" b="1" dirty="0"/>
            <a:t>High School Electives (5+ hours)</a:t>
          </a:r>
        </a:p>
      </dgm:t>
    </dgm:pt>
    <dgm:pt modelId="{E2C007EC-F406-4043-82F9-DD09865A28C2}" type="parTrans" cxnId="{04EF5CE5-B230-4211-A5F9-2C86285C40DE}">
      <dgm:prSet/>
      <dgm:spPr/>
      <dgm:t>
        <a:bodyPr/>
        <a:lstStyle/>
        <a:p>
          <a:endParaRPr lang="en-US"/>
        </a:p>
      </dgm:t>
    </dgm:pt>
    <dgm:pt modelId="{6DE526FB-E4E7-4E1B-ADBF-85ABD5C498E4}" type="sibTrans" cxnId="{04EF5CE5-B230-4211-A5F9-2C86285C40DE}">
      <dgm:prSet/>
      <dgm:spPr/>
      <dgm:t>
        <a:bodyPr/>
        <a:lstStyle/>
        <a:p>
          <a:endParaRPr lang="en-US"/>
        </a:p>
      </dgm:t>
    </dgm:pt>
    <dgm:pt modelId="{33EBECBD-DC3E-4194-807C-D283B3ADC4F4}">
      <dgm:prSet custT="1"/>
      <dgm:spPr/>
      <dgm:t>
        <a:bodyPr/>
        <a:lstStyle/>
        <a:p>
          <a:pPr>
            <a:spcAft>
              <a:spcPts val="1800"/>
            </a:spcAft>
          </a:pPr>
          <a:r>
            <a:rPr lang="en-US" sz="1800" b="1" dirty="0"/>
            <a:t>High School Health (5 hours)</a:t>
          </a:r>
        </a:p>
      </dgm:t>
    </dgm:pt>
    <dgm:pt modelId="{161A9094-F640-4B50-860E-CB634D06F599}" type="parTrans" cxnId="{9CE79171-0E50-450E-B6CC-EC4FAAAE89F6}">
      <dgm:prSet/>
      <dgm:spPr/>
    </dgm:pt>
    <dgm:pt modelId="{A1737C00-E725-45F9-BF96-E975A627EE6D}" type="sibTrans" cxnId="{9CE79171-0E50-450E-B6CC-EC4FAAAE89F6}">
      <dgm:prSet/>
      <dgm:spPr/>
    </dgm:pt>
    <dgm:pt modelId="{29DD7FDF-AE83-4D04-A89C-3149A17F21C1}" type="pres">
      <dgm:prSet presAssocID="{C4626C73-BDF7-46AB-B6AD-6B1AE7267651}" presName="Name0" presStyleCnt="0">
        <dgm:presLayoutVars>
          <dgm:dir/>
          <dgm:animLvl val="lvl"/>
          <dgm:resizeHandles val="exact"/>
        </dgm:presLayoutVars>
      </dgm:prSet>
      <dgm:spPr/>
    </dgm:pt>
    <dgm:pt modelId="{5F9B509F-373C-43D3-B901-4B9B80CA3D23}" type="pres">
      <dgm:prSet presAssocID="{ABC54BDA-703F-45CB-9D70-07F6EDF72047}" presName="composite" presStyleCnt="0"/>
      <dgm:spPr/>
    </dgm:pt>
    <dgm:pt modelId="{6544EC95-7F46-49B6-B096-D8EBA1C93677}" type="pres">
      <dgm:prSet presAssocID="{ABC54BDA-703F-45CB-9D70-07F6EDF72047}" presName="parTx" presStyleLbl="alignNode1" presStyleIdx="0" presStyleCnt="2" custLinFactNeighborX="-1244" custLinFactNeighborY="-17288">
        <dgm:presLayoutVars>
          <dgm:chMax val="0"/>
          <dgm:chPref val="0"/>
          <dgm:bulletEnabled val="1"/>
        </dgm:presLayoutVars>
      </dgm:prSet>
      <dgm:spPr/>
    </dgm:pt>
    <dgm:pt modelId="{73661D26-B71C-4D65-BC7D-BE751F1A66E5}" type="pres">
      <dgm:prSet presAssocID="{ABC54BDA-703F-45CB-9D70-07F6EDF72047}" presName="desTx" presStyleLbl="alignAccFollowNode1" presStyleIdx="0" presStyleCnt="2" custLinFactNeighborX="-5220">
        <dgm:presLayoutVars>
          <dgm:bulletEnabled val="1"/>
        </dgm:presLayoutVars>
      </dgm:prSet>
      <dgm:spPr/>
    </dgm:pt>
    <dgm:pt modelId="{1176F5CF-13A3-4A78-A873-99C10EBBE88E}" type="pres">
      <dgm:prSet presAssocID="{34788681-6E32-43C3-BCF9-2CF93FCEB6DA}" presName="space" presStyleCnt="0"/>
      <dgm:spPr/>
    </dgm:pt>
    <dgm:pt modelId="{A856671C-4613-4073-9FD3-46C05913C8BD}" type="pres">
      <dgm:prSet presAssocID="{817CEA06-87C0-47C5-ABCA-434D7C87E2F6}" presName="composite" presStyleCnt="0"/>
      <dgm:spPr/>
    </dgm:pt>
    <dgm:pt modelId="{C7F3332D-0551-4F8D-BFF2-F369CB066CB8}" type="pres">
      <dgm:prSet presAssocID="{817CEA06-87C0-47C5-ABCA-434D7C87E2F6}" presName="parTx" presStyleLbl="alignNode1" presStyleIdx="1" presStyleCnt="2">
        <dgm:presLayoutVars>
          <dgm:chMax val="0"/>
          <dgm:chPref val="0"/>
          <dgm:bulletEnabled val="1"/>
        </dgm:presLayoutVars>
      </dgm:prSet>
      <dgm:spPr/>
    </dgm:pt>
    <dgm:pt modelId="{78DD4FA0-C672-4E8D-BE8D-E0D51B76F58F}" type="pres">
      <dgm:prSet presAssocID="{817CEA06-87C0-47C5-ABCA-434D7C87E2F6}" presName="desTx" presStyleLbl="alignAccFollowNode1" presStyleIdx="1" presStyleCnt="2" custLinFactNeighborX="291">
        <dgm:presLayoutVars>
          <dgm:bulletEnabled val="1"/>
        </dgm:presLayoutVars>
      </dgm:prSet>
      <dgm:spPr/>
    </dgm:pt>
  </dgm:ptLst>
  <dgm:cxnLst>
    <dgm:cxn modelId="{E7D5A003-BD1C-4D3A-BCB8-33380DCBF275}" type="presOf" srcId="{E6FF758F-DF11-406B-85DF-835331BF2E68}" destId="{73661D26-B71C-4D65-BC7D-BE751F1A66E5}" srcOrd="0" destOrd="2" presId="urn:microsoft.com/office/officeart/2005/8/layout/hList1"/>
    <dgm:cxn modelId="{8A3E960D-FFCC-466A-B814-2BD91311840A}" srcId="{ABC54BDA-703F-45CB-9D70-07F6EDF72047}" destId="{E6FF758F-DF11-406B-85DF-835331BF2E68}" srcOrd="2" destOrd="0" parTransId="{07A86956-E772-4E62-9E73-93F3B45CC2BC}" sibTransId="{BCABE53A-452D-43A9-96E9-8EE08C20D02D}"/>
    <dgm:cxn modelId="{A5161418-1FD3-4B0F-8CA0-35C462CCACFF}" type="presOf" srcId="{817CEA06-87C0-47C5-ABCA-434D7C87E2F6}" destId="{C7F3332D-0551-4F8D-BFF2-F369CB066CB8}" srcOrd="0" destOrd="0" presId="urn:microsoft.com/office/officeart/2005/8/layout/hList1"/>
    <dgm:cxn modelId="{A5D4322E-354C-497C-856E-298279EAC91B}" type="presOf" srcId="{D8F8364B-0E0F-42D1-867B-4529C642B4F1}" destId="{73661D26-B71C-4D65-BC7D-BE751F1A66E5}" srcOrd="0" destOrd="1" presId="urn:microsoft.com/office/officeart/2005/8/layout/hList1"/>
    <dgm:cxn modelId="{3652CD46-0F25-47E3-8496-D4301D6283E1}" type="presOf" srcId="{33EBECBD-DC3E-4194-807C-D283B3ADC4F4}" destId="{73661D26-B71C-4D65-BC7D-BE751F1A66E5}" srcOrd="0" destOrd="4" presId="urn:microsoft.com/office/officeart/2005/8/layout/hList1"/>
    <dgm:cxn modelId="{31036C4B-FD15-4B23-8DA3-09A08AD8F06D}" type="presOf" srcId="{88FCB959-AB4D-44A7-8BA9-FBF6FA611F50}" destId="{73661D26-B71C-4D65-BC7D-BE751F1A66E5}" srcOrd="0" destOrd="3" presId="urn:microsoft.com/office/officeart/2005/8/layout/hList1"/>
    <dgm:cxn modelId="{5C3E6E4C-D3C0-43E4-95F0-5FAE8BA7A664}" type="presOf" srcId="{0D93B9FF-F217-4F7E-B1CC-45CB207B1806}" destId="{73661D26-B71C-4D65-BC7D-BE751F1A66E5}" srcOrd="0" destOrd="5" presId="urn:microsoft.com/office/officeart/2005/8/layout/hList1"/>
    <dgm:cxn modelId="{9CE79171-0E50-450E-B6CC-EC4FAAAE89F6}" srcId="{ABC54BDA-703F-45CB-9D70-07F6EDF72047}" destId="{33EBECBD-DC3E-4194-807C-D283B3ADC4F4}" srcOrd="4" destOrd="0" parTransId="{161A9094-F640-4B50-860E-CB634D06F599}" sibTransId="{A1737C00-E725-45F9-BF96-E975A627EE6D}"/>
    <dgm:cxn modelId="{31C1F753-FC1A-45A1-AB23-32DB9329F966}" srcId="{C4626C73-BDF7-46AB-B6AD-6B1AE7267651}" destId="{817CEA06-87C0-47C5-ABCA-434D7C87E2F6}" srcOrd="1" destOrd="0" parTransId="{13CA0EBF-78D7-44C3-9133-E2BCB1CE6F18}" sibTransId="{684340B5-5144-472B-9AC7-339E1AC6F9AA}"/>
    <dgm:cxn modelId="{7BCF947A-1F1E-4931-A6B4-708099003590}" srcId="{ABC54BDA-703F-45CB-9D70-07F6EDF72047}" destId="{B8FA06D8-B7EE-4D43-97B2-BE542FE5BA10}" srcOrd="0" destOrd="0" parTransId="{F8403643-B6B3-43CD-8D8D-FE16E6E8F50A}" sibTransId="{D975FDF1-FCFC-4DE3-A9BC-76A0DB41BCB1}"/>
    <dgm:cxn modelId="{13FD4787-C35D-4FEA-86A0-C895EBE1EB6B}" srcId="{817CEA06-87C0-47C5-ABCA-434D7C87E2F6}" destId="{9B344EF9-8BA3-4AA9-A555-772135FA8A8E}" srcOrd="1" destOrd="0" parTransId="{521146E9-F427-432A-AFEB-CACEC652022E}" sibTransId="{2DC233E9-11B9-499D-9738-D3EFF8F0C762}"/>
    <dgm:cxn modelId="{84C02990-46F3-4782-9AB3-D36A483153A8}" type="presOf" srcId="{B8FA06D8-B7EE-4D43-97B2-BE542FE5BA10}" destId="{73661D26-B71C-4D65-BC7D-BE751F1A66E5}" srcOrd="0" destOrd="0" presId="urn:microsoft.com/office/officeart/2005/8/layout/hList1"/>
    <dgm:cxn modelId="{7F65E296-2D3B-45D3-BA0F-623701199DDF}" srcId="{C4626C73-BDF7-46AB-B6AD-6B1AE7267651}" destId="{ABC54BDA-703F-45CB-9D70-07F6EDF72047}" srcOrd="0" destOrd="0" parTransId="{E9A038E7-F062-4DF3-BC37-06D2C103F369}" sibTransId="{34788681-6E32-43C3-BCF9-2CF93FCEB6DA}"/>
    <dgm:cxn modelId="{A9BAAF9A-B2DD-4750-8945-0DF7D3E17F5A}" srcId="{ABC54BDA-703F-45CB-9D70-07F6EDF72047}" destId="{88FCB959-AB4D-44A7-8BA9-FBF6FA611F50}" srcOrd="3" destOrd="0" parTransId="{49709282-9CE3-469B-98BE-6A159BF9B590}" sibTransId="{E141BDEE-CBF2-4F0C-A251-7201AF4C7E32}"/>
    <dgm:cxn modelId="{3184ED9F-B8AC-424E-995B-B81576CBEEB6}" type="presOf" srcId="{9B344EF9-8BA3-4AA9-A555-772135FA8A8E}" destId="{78DD4FA0-C672-4E8D-BE8D-E0D51B76F58F}" srcOrd="0" destOrd="1" presId="urn:microsoft.com/office/officeart/2005/8/layout/hList1"/>
    <dgm:cxn modelId="{A30B6FAA-B481-4123-A071-E869280BC422}" srcId="{817CEA06-87C0-47C5-ABCA-434D7C87E2F6}" destId="{D19CED51-F898-4F9D-8B9E-4EC2378D19C9}" srcOrd="0" destOrd="0" parTransId="{BC348B82-B967-42E6-9DA3-24C072F84D1D}" sibTransId="{C81327CD-E683-4CAA-A303-0BF0D945298F}"/>
    <dgm:cxn modelId="{0CDB14CF-B85D-454D-BA4F-FAF7AD68E98E}" type="presOf" srcId="{C4626C73-BDF7-46AB-B6AD-6B1AE7267651}" destId="{29DD7FDF-AE83-4D04-A89C-3149A17F21C1}" srcOrd="0" destOrd="0" presId="urn:microsoft.com/office/officeart/2005/8/layout/hList1"/>
    <dgm:cxn modelId="{FFFEA3DF-5FD2-4A7A-BCF7-A5DAE5EA89AC}" type="presOf" srcId="{ABC54BDA-703F-45CB-9D70-07F6EDF72047}" destId="{6544EC95-7F46-49B6-B096-D8EBA1C93677}" srcOrd="0" destOrd="0" presId="urn:microsoft.com/office/officeart/2005/8/layout/hList1"/>
    <dgm:cxn modelId="{DE77BCE2-7D3D-4766-9661-E8DFD38C0969}" type="presOf" srcId="{D19CED51-F898-4F9D-8B9E-4EC2378D19C9}" destId="{78DD4FA0-C672-4E8D-BE8D-E0D51B76F58F}" srcOrd="0" destOrd="0" presId="urn:microsoft.com/office/officeart/2005/8/layout/hList1"/>
    <dgm:cxn modelId="{04EF5CE5-B230-4211-A5F9-2C86285C40DE}" srcId="{ABC54BDA-703F-45CB-9D70-07F6EDF72047}" destId="{0D93B9FF-F217-4F7E-B1CC-45CB207B1806}" srcOrd="5" destOrd="0" parTransId="{E2C007EC-F406-4043-82F9-DD09865A28C2}" sibTransId="{6DE526FB-E4E7-4E1B-ADBF-85ABD5C498E4}"/>
    <dgm:cxn modelId="{F0BB85E6-F924-4E52-AF48-1D0624C89E41}" srcId="{ABC54BDA-703F-45CB-9D70-07F6EDF72047}" destId="{D8F8364B-0E0F-42D1-867B-4529C642B4F1}" srcOrd="1" destOrd="0" parTransId="{2C067B07-D864-4F2F-92E6-99199B50CAA1}" sibTransId="{18FC28D7-F7CD-4C02-9356-1667E8EAED2B}"/>
    <dgm:cxn modelId="{8654A8FB-9EF1-4DC9-A56E-5CC1C39AA514}" type="presParOf" srcId="{29DD7FDF-AE83-4D04-A89C-3149A17F21C1}" destId="{5F9B509F-373C-43D3-B901-4B9B80CA3D23}" srcOrd="0" destOrd="0" presId="urn:microsoft.com/office/officeart/2005/8/layout/hList1"/>
    <dgm:cxn modelId="{14526F9B-5391-41C6-BA69-1A8342B1D03C}" type="presParOf" srcId="{5F9B509F-373C-43D3-B901-4B9B80CA3D23}" destId="{6544EC95-7F46-49B6-B096-D8EBA1C93677}" srcOrd="0" destOrd="0" presId="urn:microsoft.com/office/officeart/2005/8/layout/hList1"/>
    <dgm:cxn modelId="{0D1BFD85-7971-40E9-AF01-F092CDF33806}" type="presParOf" srcId="{5F9B509F-373C-43D3-B901-4B9B80CA3D23}" destId="{73661D26-B71C-4D65-BC7D-BE751F1A66E5}" srcOrd="1" destOrd="0" presId="urn:microsoft.com/office/officeart/2005/8/layout/hList1"/>
    <dgm:cxn modelId="{F6F392F0-8EDB-4D49-83A4-B5D00991D2ED}" type="presParOf" srcId="{29DD7FDF-AE83-4D04-A89C-3149A17F21C1}" destId="{1176F5CF-13A3-4A78-A873-99C10EBBE88E}" srcOrd="1" destOrd="0" presId="urn:microsoft.com/office/officeart/2005/8/layout/hList1"/>
    <dgm:cxn modelId="{E339D19C-2C65-434E-86A7-F89AABB7660E}" type="presParOf" srcId="{29DD7FDF-AE83-4D04-A89C-3149A17F21C1}" destId="{A856671C-4613-4073-9FD3-46C05913C8BD}" srcOrd="2" destOrd="0" presId="urn:microsoft.com/office/officeart/2005/8/layout/hList1"/>
    <dgm:cxn modelId="{1E2ACB10-7289-424F-B057-CA1B59E98BDC}" type="presParOf" srcId="{A856671C-4613-4073-9FD3-46C05913C8BD}" destId="{C7F3332D-0551-4F8D-BFF2-F369CB066CB8}" srcOrd="0" destOrd="0" presId="urn:microsoft.com/office/officeart/2005/8/layout/hList1"/>
    <dgm:cxn modelId="{37448AF6-8553-4EA3-A868-D7514609A3AF}" type="presParOf" srcId="{A856671C-4613-4073-9FD3-46C05913C8BD}" destId="{78DD4FA0-C672-4E8D-BE8D-E0D51B76F58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FDA92F-572E-4F3E-82CB-0552F086BD26}"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ECA986DE-A356-43C3-A519-177D3DEA22E3}">
      <dgm:prSet/>
      <dgm:spPr/>
      <dgm:t>
        <a:bodyPr/>
        <a:lstStyle/>
        <a:p>
          <a:pPr rtl="0"/>
          <a:r>
            <a:rPr lang="en-US" b="1" dirty="0"/>
            <a:t>Preparation</a:t>
          </a:r>
        </a:p>
      </dgm:t>
    </dgm:pt>
    <dgm:pt modelId="{4502721F-6F13-4A21-A837-46D48D3E0DC2}" type="parTrans" cxnId="{5901C320-11E8-47F5-B7CF-BE2A2D3F1FA0}">
      <dgm:prSet/>
      <dgm:spPr/>
      <dgm:t>
        <a:bodyPr/>
        <a:lstStyle/>
        <a:p>
          <a:endParaRPr lang="en-US"/>
        </a:p>
      </dgm:t>
    </dgm:pt>
    <dgm:pt modelId="{26C5798F-8556-41AF-BD04-9EAF9A9F9A3D}" type="sibTrans" cxnId="{5901C320-11E8-47F5-B7CF-BE2A2D3F1FA0}">
      <dgm:prSet/>
      <dgm:spPr/>
      <dgm:t>
        <a:bodyPr/>
        <a:lstStyle/>
        <a:p>
          <a:endParaRPr lang="en-US"/>
        </a:p>
      </dgm:t>
    </dgm:pt>
    <dgm:pt modelId="{F87BA64C-797B-4285-AB62-99FF04AB51F0}">
      <dgm:prSet/>
      <dgm:spPr/>
      <dgm:t>
        <a:bodyPr/>
        <a:lstStyle/>
        <a:p>
          <a:pPr rtl="0"/>
          <a:r>
            <a:rPr lang="en-US" b="1" dirty="0"/>
            <a:t>Action</a:t>
          </a:r>
        </a:p>
      </dgm:t>
    </dgm:pt>
    <dgm:pt modelId="{1E021458-233B-4570-A6EE-E3DE92DC23E8}" type="parTrans" cxnId="{0242D607-7C9C-4CB7-A8C9-D64B446DEDD1}">
      <dgm:prSet/>
      <dgm:spPr/>
      <dgm:t>
        <a:bodyPr/>
        <a:lstStyle/>
        <a:p>
          <a:endParaRPr lang="en-US"/>
        </a:p>
      </dgm:t>
    </dgm:pt>
    <dgm:pt modelId="{A69B13D8-5BAE-44E8-A3AC-581DF97EBB06}" type="sibTrans" cxnId="{0242D607-7C9C-4CB7-A8C9-D64B446DEDD1}">
      <dgm:prSet/>
      <dgm:spPr/>
      <dgm:t>
        <a:bodyPr/>
        <a:lstStyle/>
        <a:p>
          <a:endParaRPr lang="en-US"/>
        </a:p>
      </dgm:t>
    </dgm:pt>
    <dgm:pt modelId="{15A07C8B-CBD0-4E71-B71F-1A00316498A7}">
      <dgm:prSet/>
      <dgm:spPr/>
      <dgm:t>
        <a:bodyPr/>
        <a:lstStyle/>
        <a:p>
          <a:pPr rtl="0"/>
          <a:r>
            <a:rPr lang="en-US" b="1" dirty="0"/>
            <a:t>Reflection</a:t>
          </a:r>
        </a:p>
      </dgm:t>
    </dgm:pt>
    <dgm:pt modelId="{FF9D0B8E-5B05-466E-B51C-79018475B6D7}" type="parTrans" cxnId="{CDC14868-1545-49DD-B402-37864DAD33B9}">
      <dgm:prSet/>
      <dgm:spPr/>
      <dgm:t>
        <a:bodyPr/>
        <a:lstStyle/>
        <a:p>
          <a:endParaRPr lang="en-US"/>
        </a:p>
      </dgm:t>
    </dgm:pt>
    <dgm:pt modelId="{498F80B7-0B05-4A0E-8926-209EB8713C7D}" type="sibTrans" cxnId="{CDC14868-1545-49DD-B402-37864DAD33B9}">
      <dgm:prSet/>
      <dgm:spPr/>
      <dgm:t>
        <a:bodyPr/>
        <a:lstStyle/>
        <a:p>
          <a:endParaRPr lang="en-US"/>
        </a:p>
      </dgm:t>
    </dgm:pt>
    <dgm:pt modelId="{7F79851B-F609-4781-B4B4-708070C31483}">
      <dgm:prSet custT="1"/>
      <dgm:spPr/>
      <dgm:t>
        <a:bodyPr/>
        <a:lstStyle/>
        <a:p>
          <a:pPr rtl="0"/>
          <a:r>
            <a:rPr lang="en-US" sz="1800" b="1" dirty="0"/>
            <a:t>Gain knowledge and skills needed for service </a:t>
          </a:r>
        </a:p>
      </dgm:t>
    </dgm:pt>
    <dgm:pt modelId="{D3F6460B-EF33-473C-A7D2-383E27A2E7D1}" type="parTrans" cxnId="{7A0B5DB5-6A0E-4DA1-941D-91FD75A160B1}">
      <dgm:prSet/>
      <dgm:spPr/>
      <dgm:t>
        <a:bodyPr/>
        <a:lstStyle/>
        <a:p>
          <a:endParaRPr lang="en-US"/>
        </a:p>
      </dgm:t>
    </dgm:pt>
    <dgm:pt modelId="{3076B999-3FB0-4ED8-9C95-40EE46570F41}" type="sibTrans" cxnId="{7A0B5DB5-6A0E-4DA1-941D-91FD75A160B1}">
      <dgm:prSet/>
      <dgm:spPr/>
      <dgm:t>
        <a:bodyPr/>
        <a:lstStyle/>
        <a:p>
          <a:endParaRPr lang="en-US"/>
        </a:p>
      </dgm:t>
    </dgm:pt>
    <dgm:pt modelId="{05C9BE3F-F6F3-4D0F-9CB0-2089511304E5}">
      <dgm:prSet custT="1"/>
      <dgm:spPr/>
      <dgm:t>
        <a:bodyPr/>
        <a:lstStyle/>
        <a:p>
          <a:pPr rtl="0"/>
          <a:r>
            <a:rPr lang="en-US" sz="1800" b="1" dirty="0"/>
            <a:t>Meet a recognized need in the community</a:t>
          </a:r>
        </a:p>
      </dgm:t>
    </dgm:pt>
    <dgm:pt modelId="{BE39642B-0704-4C6A-994D-C7BDFD2BC766}" type="parTrans" cxnId="{2CD75BCC-C31F-47A5-A7E2-60C19F273CEE}">
      <dgm:prSet/>
      <dgm:spPr/>
      <dgm:t>
        <a:bodyPr/>
        <a:lstStyle/>
        <a:p>
          <a:endParaRPr lang="en-US"/>
        </a:p>
      </dgm:t>
    </dgm:pt>
    <dgm:pt modelId="{644636A4-3412-4952-B964-AE4CB50A704E}" type="sibTrans" cxnId="{2CD75BCC-C31F-47A5-A7E2-60C19F273CEE}">
      <dgm:prSet/>
      <dgm:spPr/>
      <dgm:t>
        <a:bodyPr/>
        <a:lstStyle/>
        <a:p>
          <a:endParaRPr lang="en-US"/>
        </a:p>
      </dgm:t>
    </dgm:pt>
    <dgm:pt modelId="{93AD79E8-2D73-4531-B2C3-74C777C836B6}">
      <dgm:prSet/>
      <dgm:spPr/>
      <dgm:t>
        <a:bodyPr/>
        <a:lstStyle/>
        <a:p>
          <a:pPr rtl="0"/>
          <a:r>
            <a:rPr lang="en-US" b="1" dirty="0"/>
            <a:t>Reflect throughout the service learning experience </a:t>
          </a:r>
        </a:p>
      </dgm:t>
    </dgm:pt>
    <dgm:pt modelId="{570B6ED3-1D55-4496-8C1B-D220A24DE400}" type="parTrans" cxnId="{9D1A7008-B289-4623-AEBB-091464481936}">
      <dgm:prSet/>
      <dgm:spPr/>
      <dgm:t>
        <a:bodyPr/>
        <a:lstStyle/>
        <a:p>
          <a:endParaRPr lang="en-US"/>
        </a:p>
      </dgm:t>
    </dgm:pt>
    <dgm:pt modelId="{E8434316-436D-4D0B-A7B1-4DF35CE5546A}" type="sibTrans" cxnId="{9D1A7008-B289-4623-AEBB-091464481936}">
      <dgm:prSet/>
      <dgm:spPr/>
      <dgm:t>
        <a:bodyPr/>
        <a:lstStyle/>
        <a:p>
          <a:endParaRPr lang="en-US"/>
        </a:p>
      </dgm:t>
    </dgm:pt>
    <dgm:pt modelId="{C94C5AC6-88F9-4D3F-BC3E-085BF23B5E63}">
      <dgm:prSet custT="1"/>
      <dgm:spPr/>
      <dgm:t>
        <a:bodyPr/>
        <a:lstStyle/>
        <a:p>
          <a:pPr rtl="0"/>
          <a:r>
            <a:rPr lang="en-US" sz="2000" b="1" dirty="0">
              <a:solidFill>
                <a:srgbClr val="00B050"/>
              </a:solidFill>
            </a:rPr>
            <a:t>Plan ahead for service-learning, and frame the experience</a:t>
          </a:r>
        </a:p>
      </dgm:t>
    </dgm:pt>
    <dgm:pt modelId="{B9FE1A33-3407-4F45-9860-444E628AA5A2}" type="parTrans" cxnId="{83F5E785-A648-40B3-B6AA-764483591ADE}">
      <dgm:prSet/>
      <dgm:spPr/>
      <dgm:t>
        <a:bodyPr/>
        <a:lstStyle/>
        <a:p>
          <a:endParaRPr lang="en-US"/>
        </a:p>
      </dgm:t>
    </dgm:pt>
    <dgm:pt modelId="{7519F515-56D3-4D37-B22A-9EA70FF833D8}" type="sibTrans" cxnId="{83F5E785-A648-40B3-B6AA-764483591ADE}">
      <dgm:prSet/>
      <dgm:spPr/>
      <dgm:t>
        <a:bodyPr/>
        <a:lstStyle/>
        <a:p>
          <a:endParaRPr lang="en-US"/>
        </a:p>
      </dgm:t>
    </dgm:pt>
    <dgm:pt modelId="{18F628B6-B254-4E60-A770-97CD4015E7F2}">
      <dgm:prSet/>
      <dgm:spPr/>
      <dgm:t>
        <a:bodyPr/>
        <a:lstStyle/>
        <a:p>
          <a:pPr rtl="0"/>
          <a:r>
            <a:rPr lang="en-US" b="1" dirty="0"/>
            <a:t>Learn about the community and the importance of active citizenry</a:t>
          </a:r>
        </a:p>
      </dgm:t>
    </dgm:pt>
    <dgm:pt modelId="{CCFA6446-AFE8-42D8-9FC0-D51699D3092B}" type="parTrans" cxnId="{EBCCCFEB-82A8-404A-8865-52E8688F9429}">
      <dgm:prSet/>
      <dgm:spPr/>
      <dgm:t>
        <a:bodyPr/>
        <a:lstStyle/>
        <a:p>
          <a:endParaRPr lang="en-US"/>
        </a:p>
      </dgm:t>
    </dgm:pt>
    <dgm:pt modelId="{442F9FDE-CBE5-4990-8698-29BFBCA996DA}" type="sibTrans" cxnId="{EBCCCFEB-82A8-404A-8865-52E8688F9429}">
      <dgm:prSet/>
      <dgm:spPr/>
      <dgm:t>
        <a:bodyPr/>
        <a:lstStyle/>
        <a:p>
          <a:endParaRPr lang="en-US"/>
        </a:p>
      </dgm:t>
    </dgm:pt>
    <dgm:pt modelId="{623F434A-66E3-4152-861C-9E0104E9EA4B}">
      <dgm:prSet custT="1"/>
      <dgm:spPr/>
      <dgm:t>
        <a:bodyPr/>
        <a:lstStyle/>
        <a:p>
          <a:pPr rtl="0"/>
          <a:r>
            <a:rPr lang="en-US" sz="1800" b="1" dirty="0"/>
            <a:t>Develop student responsibility</a:t>
          </a:r>
        </a:p>
      </dgm:t>
    </dgm:pt>
    <dgm:pt modelId="{9D23C78D-861C-4579-BE4E-7F2275BB9F94}" type="parTrans" cxnId="{53DEDE12-7B03-4BFE-AFD5-1166C5912F62}">
      <dgm:prSet/>
      <dgm:spPr/>
      <dgm:t>
        <a:bodyPr/>
        <a:lstStyle/>
        <a:p>
          <a:endParaRPr lang="en-US"/>
        </a:p>
      </dgm:t>
    </dgm:pt>
    <dgm:pt modelId="{B3B8251C-7DA6-4CA0-966E-30D2A6FCB61B}" type="sibTrans" cxnId="{53DEDE12-7B03-4BFE-AFD5-1166C5912F62}">
      <dgm:prSet/>
      <dgm:spPr/>
      <dgm:t>
        <a:bodyPr/>
        <a:lstStyle/>
        <a:p>
          <a:endParaRPr lang="en-US"/>
        </a:p>
      </dgm:t>
    </dgm:pt>
    <dgm:pt modelId="{0E2F6C04-BB0E-4C65-B00E-3174CE4267B4}">
      <dgm:prSet custT="1"/>
      <dgm:spPr/>
      <dgm:t>
        <a:bodyPr/>
        <a:lstStyle/>
        <a:p>
          <a:pPr rtl="0"/>
          <a:r>
            <a:rPr lang="en-US" sz="2000" b="1" dirty="0">
              <a:solidFill>
                <a:srgbClr val="0070C0"/>
              </a:solidFill>
            </a:rPr>
            <a:t>Teach </a:t>
          </a:r>
          <a:br>
            <a:rPr lang="en-US" sz="2000" b="1" dirty="0">
              <a:solidFill>
                <a:srgbClr val="0070C0"/>
              </a:solidFill>
            </a:rPr>
          </a:br>
          <a:r>
            <a:rPr lang="en-US" sz="2000" b="1" dirty="0">
              <a:solidFill>
                <a:srgbClr val="0070C0"/>
              </a:solidFill>
            </a:rPr>
            <a:t>real-world, transferable skills</a:t>
          </a:r>
        </a:p>
      </dgm:t>
    </dgm:pt>
    <dgm:pt modelId="{CDE27C81-EF05-48F2-996A-623D65D65AA5}" type="parTrans" cxnId="{EB6976B2-CFB6-4108-957E-2FFB19269856}">
      <dgm:prSet/>
      <dgm:spPr/>
      <dgm:t>
        <a:bodyPr/>
        <a:lstStyle/>
        <a:p>
          <a:endParaRPr lang="en-US"/>
        </a:p>
      </dgm:t>
    </dgm:pt>
    <dgm:pt modelId="{ACE37912-59BD-4E7D-B8A1-8FDC5D166A07}" type="sibTrans" cxnId="{EB6976B2-CFB6-4108-957E-2FFB19269856}">
      <dgm:prSet/>
      <dgm:spPr/>
      <dgm:t>
        <a:bodyPr/>
        <a:lstStyle/>
        <a:p>
          <a:endParaRPr lang="en-US"/>
        </a:p>
      </dgm:t>
    </dgm:pt>
    <dgm:pt modelId="{13091C1B-AD5F-430D-9693-7F0A344D7197}">
      <dgm:prSet/>
      <dgm:spPr/>
      <dgm:t>
        <a:bodyPr/>
        <a:lstStyle/>
        <a:p>
          <a:pPr rtl="0"/>
          <a:r>
            <a:rPr lang="en-US" b="1" dirty="0"/>
            <a:t>Engage in thoughtful contemplation and evaluation</a:t>
          </a:r>
        </a:p>
      </dgm:t>
    </dgm:pt>
    <dgm:pt modelId="{4FF1EA3B-620F-446C-B840-B653F64D7639}" type="parTrans" cxnId="{8C338659-3EA4-4BD2-BDCA-8287FB050544}">
      <dgm:prSet/>
      <dgm:spPr/>
      <dgm:t>
        <a:bodyPr/>
        <a:lstStyle/>
        <a:p>
          <a:endParaRPr lang="en-US"/>
        </a:p>
      </dgm:t>
    </dgm:pt>
    <dgm:pt modelId="{2A668D09-1698-4351-8A79-CCED0BAE834D}" type="sibTrans" cxnId="{8C338659-3EA4-4BD2-BDCA-8287FB050544}">
      <dgm:prSet/>
      <dgm:spPr/>
      <dgm:t>
        <a:bodyPr/>
        <a:lstStyle/>
        <a:p>
          <a:endParaRPr lang="en-US"/>
        </a:p>
      </dgm:t>
    </dgm:pt>
    <dgm:pt modelId="{B2696964-74C7-47B2-A0FB-F69EDC2C6BCC}">
      <dgm:prSet custT="1"/>
      <dgm:spPr/>
      <dgm:t>
        <a:bodyPr/>
        <a:lstStyle/>
        <a:p>
          <a:pPr rtl="0"/>
          <a:r>
            <a:rPr lang="en-US" sz="2000" b="1" dirty="0">
              <a:solidFill>
                <a:srgbClr val="FF0000"/>
              </a:solidFill>
            </a:rPr>
            <a:t>Provide authentic feedback about impact</a:t>
          </a:r>
        </a:p>
      </dgm:t>
    </dgm:pt>
    <dgm:pt modelId="{FD56AF32-ABB6-4408-BAA5-605840DE34F2}" type="parTrans" cxnId="{33D0A262-5C47-4D49-A443-8E09C55BD1E2}">
      <dgm:prSet/>
      <dgm:spPr/>
      <dgm:t>
        <a:bodyPr/>
        <a:lstStyle/>
        <a:p>
          <a:endParaRPr lang="en-US"/>
        </a:p>
      </dgm:t>
    </dgm:pt>
    <dgm:pt modelId="{36006A98-8C51-40CF-BEB0-645AAA75C550}" type="sibTrans" cxnId="{33D0A262-5C47-4D49-A443-8E09C55BD1E2}">
      <dgm:prSet/>
      <dgm:spPr/>
      <dgm:t>
        <a:bodyPr/>
        <a:lstStyle/>
        <a:p>
          <a:endParaRPr lang="en-US"/>
        </a:p>
      </dgm:t>
    </dgm:pt>
    <dgm:pt modelId="{119EDB02-FECB-4F6C-BB69-2E965C7A06F2}" type="pres">
      <dgm:prSet presAssocID="{01FDA92F-572E-4F3E-82CB-0552F086BD26}" presName="Name0" presStyleCnt="0">
        <dgm:presLayoutVars>
          <dgm:chPref val="3"/>
          <dgm:dir/>
          <dgm:animLvl val="lvl"/>
          <dgm:resizeHandles/>
        </dgm:presLayoutVars>
      </dgm:prSet>
      <dgm:spPr/>
    </dgm:pt>
    <dgm:pt modelId="{E2536867-8934-40B0-9CFF-B7C149898977}" type="pres">
      <dgm:prSet presAssocID="{ECA986DE-A356-43C3-A519-177D3DEA22E3}" presName="horFlow" presStyleCnt="0"/>
      <dgm:spPr/>
    </dgm:pt>
    <dgm:pt modelId="{B51659F4-97FC-479D-BAFE-69D62850DB9E}" type="pres">
      <dgm:prSet presAssocID="{ECA986DE-A356-43C3-A519-177D3DEA22E3}" presName="bigChev" presStyleLbl="node1" presStyleIdx="0" presStyleCnt="3"/>
      <dgm:spPr/>
    </dgm:pt>
    <dgm:pt modelId="{44ECB21D-CBB9-4ABE-8E19-21FFE96861AE}" type="pres">
      <dgm:prSet presAssocID="{D3F6460B-EF33-473C-A7D2-383E27A2E7D1}" presName="parTrans" presStyleCnt="0"/>
      <dgm:spPr/>
    </dgm:pt>
    <dgm:pt modelId="{391F3ACD-DD27-4844-A0D4-6FD65E9862C6}" type="pres">
      <dgm:prSet presAssocID="{7F79851B-F609-4781-B4B4-708070C31483}" presName="node" presStyleLbl="alignAccFollowNode1" presStyleIdx="0" presStyleCnt="9" custScaleX="114864">
        <dgm:presLayoutVars>
          <dgm:bulletEnabled val="1"/>
        </dgm:presLayoutVars>
      </dgm:prSet>
      <dgm:spPr/>
    </dgm:pt>
    <dgm:pt modelId="{5D6F68F2-4F74-41F7-BB9A-C649E892C63B}" type="pres">
      <dgm:prSet presAssocID="{3076B999-3FB0-4ED8-9C95-40EE46570F41}" presName="sibTrans" presStyleCnt="0"/>
      <dgm:spPr/>
    </dgm:pt>
    <dgm:pt modelId="{DA5C7D13-90E7-42E6-A47E-221341FCFEC3}" type="pres">
      <dgm:prSet presAssocID="{18F628B6-B254-4E60-A770-97CD4015E7F2}" presName="node" presStyleLbl="alignAccFollowNode1" presStyleIdx="1" presStyleCnt="9" custScaleX="129467">
        <dgm:presLayoutVars>
          <dgm:bulletEnabled val="1"/>
        </dgm:presLayoutVars>
      </dgm:prSet>
      <dgm:spPr/>
    </dgm:pt>
    <dgm:pt modelId="{E39EA4FA-25D8-4597-BD16-3022B90A89BE}" type="pres">
      <dgm:prSet presAssocID="{442F9FDE-CBE5-4990-8698-29BFBCA996DA}" presName="sibTrans" presStyleCnt="0"/>
      <dgm:spPr/>
    </dgm:pt>
    <dgm:pt modelId="{61532677-22C5-4220-B8CB-CFBEDFC178B1}" type="pres">
      <dgm:prSet presAssocID="{C94C5AC6-88F9-4D3F-BC3E-085BF23B5E63}" presName="node" presStyleLbl="alignAccFollowNode1" presStyleIdx="2" presStyleCnt="9" custScaleX="117282">
        <dgm:presLayoutVars>
          <dgm:bulletEnabled val="1"/>
        </dgm:presLayoutVars>
      </dgm:prSet>
      <dgm:spPr/>
    </dgm:pt>
    <dgm:pt modelId="{97320EA7-C17D-4A15-8F58-31DB9EABBFB4}" type="pres">
      <dgm:prSet presAssocID="{ECA986DE-A356-43C3-A519-177D3DEA22E3}" presName="vSp" presStyleCnt="0"/>
      <dgm:spPr/>
    </dgm:pt>
    <dgm:pt modelId="{FD54C497-5094-4018-98D7-3F2B7C34AA96}" type="pres">
      <dgm:prSet presAssocID="{F87BA64C-797B-4285-AB62-99FF04AB51F0}" presName="horFlow" presStyleCnt="0"/>
      <dgm:spPr/>
    </dgm:pt>
    <dgm:pt modelId="{81097F78-3116-4D3E-BBD2-F20E76B659A8}" type="pres">
      <dgm:prSet presAssocID="{F87BA64C-797B-4285-AB62-99FF04AB51F0}" presName="bigChev" presStyleLbl="node1" presStyleIdx="1" presStyleCnt="3"/>
      <dgm:spPr/>
    </dgm:pt>
    <dgm:pt modelId="{BCB147B9-DB04-449A-83B6-2F2DDE417485}" type="pres">
      <dgm:prSet presAssocID="{BE39642B-0704-4C6A-994D-C7BDFD2BC766}" presName="parTrans" presStyleCnt="0"/>
      <dgm:spPr/>
    </dgm:pt>
    <dgm:pt modelId="{3C2FF585-67A4-400D-9274-D82CA6D634E4}" type="pres">
      <dgm:prSet presAssocID="{05C9BE3F-F6F3-4D0F-9CB0-2089511304E5}" presName="node" presStyleLbl="alignAccFollowNode1" presStyleIdx="3" presStyleCnt="9" custScaleX="116684">
        <dgm:presLayoutVars>
          <dgm:bulletEnabled val="1"/>
        </dgm:presLayoutVars>
      </dgm:prSet>
      <dgm:spPr/>
    </dgm:pt>
    <dgm:pt modelId="{4EFC2585-A2EE-46C9-B2FE-36A1A7FB7960}" type="pres">
      <dgm:prSet presAssocID="{644636A4-3412-4952-B964-AE4CB50A704E}" presName="sibTrans" presStyleCnt="0"/>
      <dgm:spPr/>
    </dgm:pt>
    <dgm:pt modelId="{5237E386-DA3A-4ADA-B049-E4049C72FBE7}" type="pres">
      <dgm:prSet presAssocID="{623F434A-66E3-4152-861C-9E0104E9EA4B}" presName="node" presStyleLbl="alignAccFollowNode1" presStyleIdx="4" presStyleCnt="9" custScaleX="125889">
        <dgm:presLayoutVars>
          <dgm:bulletEnabled val="1"/>
        </dgm:presLayoutVars>
      </dgm:prSet>
      <dgm:spPr/>
    </dgm:pt>
    <dgm:pt modelId="{A82D6D0B-D472-427E-807B-561637A79E2E}" type="pres">
      <dgm:prSet presAssocID="{B3B8251C-7DA6-4CA0-966E-30D2A6FCB61B}" presName="sibTrans" presStyleCnt="0"/>
      <dgm:spPr/>
    </dgm:pt>
    <dgm:pt modelId="{76121763-D5A2-4FBB-96A1-7E1CBD4C0A56}" type="pres">
      <dgm:prSet presAssocID="{0E2F6C04-BB0E-4C65-B00E-3174CE4267B4}" presName="node" presStyleLbl="alignAccFollowNode1" presStyleIdx="5" presStyleCnt="9" custScaleX="119065">
        <dgm:presLayoutVars>
          <dgm:bulletEnabled val="1"/>
        </dgm:presLayoutVars>
      </dgm:prSet>
      <dgm:spPr/>
    </dgm:pt>
    <dgm:pt modelId="{F7400C4A-F4B6-430E-9E42-973559A45229}" type="pres">
      <dgm:prSet presAssocID="{F87BA64C-797B-4285-AB62-99FF04AB51F0}" presName="vSp" presStyleCnt="0"/>
      <dgm:spPr/>
    </dgm:pt>
    <dgm:pt modelId="{CDDBED34-54BC-4404-A1C7-6798A7E022BB}" type="pres">
      <dgm:prSet presAssocID="{15A07C8B-CBD0-4E71-B71F-1A00316498A7}" presName="horFlow" presStyleCnt="0"/>
      <dgm:spPr/>
    </dgm:pt>
    <dgm:pt modelId="{548ECC60-1E2C-4E6C-8964-27AA9E3B6B00}" type="pres">
      <dgm:prSet presAssocID="{15A07C8B-CBD0-4E71-B71F-1A00316498A7}" presName="bigChev" presStyleLbl="node1" presStyleIdx="2" presStyleCnt="3"/>
      <dgm:spPr/>
    </dgm:pt>
    <dgm:pt modelId="{45360132-7E2D-431E-AE24-E0900D4F49CB}" type="pres">
      <dgm:prSet presAssocID="{570B6ED3-1D55-4496-8C1B-D220A24DE400}" presName="parTrans" presStyleCnt="0"/>
      <dgm:spPr/>
    </dgm:pt>
    <dgm:pt modelId="{E842C31B-A9A3-4AC3-844F-29D28C9E9691}" type="pres">
      <dgm:prSet presAssocID="{93AD79E8-2D73-4531-B2C3-74C777C836B6}" presName="node" presStyleLbl="alignAccFollowNode1" presStyleIdx="6" presStyleCnt="9" custScaleX="117384">
        <dgm:presLayoutVars>
          <dgm:bulletEnabled val="1"/>
        </dgm:presLayoutVars>
      </dgm:prSet>
      <dgm:spPr/>
    </dgm:pt>
    <dgm:pt modelId="{2D09D561-0A34-41BE-8882-B4E8905F50DB}" type="pres">
      <dgm:prSet presAssocID="{E8434316-436D-4D0B-A7B1-4DF35CE5546A}" presName="sibTrans" presStyleCnt="0"/>
      <dgm:spPr/>
    </dgm:pt>
    <dgm:pt modelId="{53C63B64-02EF-4D5F-AE63-E7AB82649948}" type="pres">
      <dgm:prSet presAssocID="{13091C1B-AD5F-430D-9693-7F0A344D7197}" presName="node" presStyleLbl="alignAccFollowNode1" presStyleIdx="7" presStyleCnt="9" custScaleX="126713">
        <dgm:presLayoutVars>
          <dgm:bulletEnabled val="1"/>
        </dgm:presLayoutVars>
      </dgm:prSet>
      <dgm:spPr/>
    </dgm:pt>
    <dgm:pt modelId="{CF20C95D-7307-4C5D-AB64-DC14BB133633}" type="pres">
      <dgm:prSet presAssocID="{2A668D09-1698-4351-8A79-CCED0BAE834D}" presName="sibTrans" presStyleCnt="0"/>
      <dgm:spPr/>
    </dgm:pt>
    <dgm:pt modelId="{DF8AD296-FBFA-4AB6-9CBA-FC43667D8A15}" type="pres">
      <dgm:prSet presAssocID="{B2696964-74C7-47B2-A0FB-F69EDC2C6BCC}" presName="node" presStyleLbl="alignAccFollowNode1" presStyleIdx="8" presStyleCnt="9" custScaleX="118980">
        <dgm:presLayoutVars>
          <dgm:bulletEnabled val="1"/>
        </dgm:presLayoutVars>
      </dgm:prSet>
      <dgm:spPr/>
    </dgm:pt>
  </dgm:ptLst>
  <dgm:cxnLst>
    <dgm:cxn modelId="{04F4F204-97DC-43E7-90BC-CDAE5D877101}" type="presOf" srcId="{05C9BE3F-F6F3-4D0F-9CB0-2089511304E5}" destId="{3C2FF585-67A4-400D-9274-D82CA6D634E4}" srcOrd="0" destOrd="0" presId="urn:microsoft.com/office/officeart/2005/8/layout/lProcess3"/>
    <dgm:cxn modelId="{0242D607-7C9C-4CB7-A8C9-D64B446DEDD1}" srcId="{01FDA92F-572E-4F3E-82CB-0552F086BD26}" destId="{F87BA64C-797B-4285-AB62-99FF04AB51F0}" srcOrd="1" destOrd="0" parTransId="{1E021458-233B-4570-A6EE-E3DE92DC23E8}" sibTransId="{A69B13D8-5BAE-44E8-A3AC-581DF97EBB06}"/>
    <dgm:cxn modelId="{9D1A7008-B289-4623-AEBB-091464481936}" srcId="{15A07C8B-CBD0-4E71-B71F-1A00316498A7}" destId="{93AD79E8-2D73-4531-B2C3-74C777C836B6}" srcOrd="0" destOrd="0" parTransId="{570B6ED3-1D55-4496-8C1B-D220A24DE400}" sibTransId="{E8434316-436D-4D0B-A7B1-4DF35CE5546A}"/>
    <dgm:cxn modelId="{53DEDE12-7B03-4BFE-AFD5-1166C5912F62}" srcId="{F87BA64C-797B-4285-AB62-99FF04AB51F0}" destId="{623F434A-66E3-4152-861C-9E0104E9EA4B}" srcOrd="1" destOrd="0" parTransId="{9D23C78D-861C-4579-BE4E-7F2275BB9F94}" sibTransId="{B3B8251C-7DA6-4CA0-966E-30D2A6FCB61B}"/>
    <dgm:cxn modelId="{D773D214-9521-4723-97D7-24F5D780BA64}" type="presOf" srcId="{18F628B6-B254-4E60-A770-97CD4015E7F2}" destId="{DA5C7D13-90E7-42E6-A47E-221341FCFEC3}" srcOrd="0" destOrd="0" presId="urn:microsoft.com/office/officeart/2005/8/layout/lProcess3"/>
    <dgm:cxn modelId="{5901C320-11E8-47F5-B7CF-BE2A2D3F1FA0}" srcId="{01FDA92F-572E-4F3E-82CB-0552F086BD26}" destId="{ECA986DE-A356-43C3-A519-177D3DEA22E3}" srcOrd="0" destOrd="0" parTransId="{4502721F-6F13-4A21-A837-46D48D3E0DC2}" sibTransId="{26C5798F-8556-41AF-BD04-9EAF9A9F9A3D}"/>
    <dgm:cxn modelId="{8D947322-CA54-45B8-AB68-AE211299CCF7}" type="presOf" srcId="{B2696964-74C7-47B2-A0FB-F69EDC2C6BCC}" destId="{DF8AD296-FBFA-4AB6-9CBA-FC43667D8A15}" srcOrd="0" destOrd="0" presId="urn:microsoft.com/office/officeart/2005/8/layout/lProcess3"/>
    <dgm:cxn modelId="{C3A3D537-F13D-44FA-B107-1A0CE0C60AAB}" type="presOf" srcId="{7F79851B-F609-4781-B4B4-708070C31483}" destId="{391F3ACD-DD27-4844-A0D4-6FD65E9862C6}" srcOrd="0" destOrd="0" presId="urn:microsoft.com/office/officeart/2005/8/layout/lProcess3"/>
    <dgm:cxn modelId="{33D0A262-5C47-4D49-A443-8E09C55BD1E2}" srcId="{15A07C8B-CBD0-4E71-B71F-1A00316498A7}" destId="{B2696964-74C7-47B2-A0FB-F69EDC2C6BCC}" srcOrd="2" destOrd="0" parTransId="{FD56AF32-ABB6-4408-BAA5-605840DE34F2}" sibTransId="{36006A98-8C51-40CF-BEB0-645AAA75C550}"/>
    <dgm:cxn modelId="{3A52F667-132B-4246-A6AE-3BAEF5E4A179}" type="presOf" srcId="{01FDA92F-572E-4F3E-82CB-0552F086BD26}" destId="{119EDB02-FECB-4F6C-BB69-2E965C7A06F2}" srcOrd="0" destOrd="0" presId="urn:microsoft.com/office/officeart/2005/8/layout/lProcess3"/>
    <dgm:cxn modelId="{CDC14868-1545-49DD-B402-37864DAD33B9}" srcId="{01FDA92F-572E-4F3E-82CB-0552F086BD26}" destId="{15A07C8B-CBD0-4E71-B71F-1A00316498A7}" srcOrd="2" destOrd="0" parTransId="{FF9D0B8E-5B05-466E-B51C-79018475B6D7}" sibTransId="{498F80B7-0B05-4A0E-8926-209EB8713C7D}"/>
    <dgm:cxn modelId="{95647050-F58F-4359-87E5-969B97166EEA}" type="presOf" srcId="{0E2F6C04-BB0E-4C65-B00E-3174CE4267B4}" destId="{76121763-D5A2-4FBB-96A1-7E1CBD4C0A56}" srcOrd="0" destOrd="0" presId="urn:microsoft.com/office/officeart/2005/8/layout/lProcess3"/>
    <dgm:cxn modelId="{17F32457-6359-4BE8-8D3C-975C6CFE4DD9}" type="presOf" srcId="{93AD79E8-2D73-4531-B2C3-74C777C836B6}" destId="{E842C31B-A9A3-4AC3-844F-29D28C9E9691}" srcOrd="0" destOrd="0" presId="urn:microsoft.com/office/officeart/2005/8/layout/lProcess3"/>
    <dgm:cxn modelId="{8C338659-3EA4-4BD2-BDCA-8287FB050544}" srcId="{15A07C8B-CBD0-4E71-B71F-1A00316498A7}" destId="{13091C1B-AD5F-430D-9693-7F0A344D7197}" srcOrd="1" destOrd="0" parTransId="{4FF1EA3B-620F-446C-B840-B653F64D7639}" sibTransId="{2A668D09-1698-4351-8A79-CCED0BAE834D}"/>
    <dgm:cxn modelId="{83F5E785-A648-40B3-B6AA-764483591ADE}" srcId="{ECA986DE-A356-43C3-A519-177D3DEA22E3}" destId="{C94C5AC6-88F9-4D3F-BC3E-085BF23B5E63}" srcOrd="2" destOrd="0" parTransId="{B9FE1A33-3407-4F45-9860-444E628AA5A2}" sibTransId="{7519F515-56D3-4D37-B22A-9EA70FF833D8}"/>
    <dgm:cxn modelId="{1C80FC90-0144-4F39-BB5C-9AA0DE496697}" type="presOf" srcId="{15A07C8B-CBD0-4E71-B71F-1A00316498A7}" destId="{548ECC60-1E2C-4E6C-8964-27AA9E3B6B00}" srcOrd="0" destOrd="0" presId="urn:microsoft.com/office/officeart/2005/8/layout/lProcess3"/>
    <dgm:cxn modelId="{1BE212AA-CAE4-46F6-B5C1-1521F8B0A434}" type="presOf" srcId="{623F434A-66E3-4152-861C-9E0104E9EA4B}" destId="{5237E386-DA3A-4ADA-B049-E4049C72FBE7}" srcOrd="0" destOrd="0" presId="urn:microsoft.com/office/officeart/2005/8/layout/lProcess3"/>
    <dgm:cxn modelId="{EB6976B2-CFB6-4108-957E-2FFB19269856}" srcId="{F87BA64C-797B-4285-AB62-99FF04AB51F0}" destId="{0E2F6C04-BB0E-4C65-B00E-3174CE4267B4}" srcOrd="2" destOrd="0" parTransId="{CDE27C81-EF05-48F2-996A-623D65D65AA5}" sibTransId="{ACE37912-59BD-4E7D-B8A1-8FDC5D166A07}"/>
    <dgm:cxn modelId="{7A0B5DB5-6A0E-4DA1-941D-91FD75A160B1}" srcId="{ECA986DE-A356-43C3-A519-177D3DEA22E3}" destId="{7F79851B-F609-4781-B4B4-708070C31483}" srcOrd="0" destOrd="0" parTransId="{D3F6460B-EF33-473C-A7D2-383E27A2E7D1}" sibTransId="{3076B999-3FB0-4ED8-9C95-40EE46570F41}"/>
    <dgm:cxn modelId="{0EDEEEC1-5380-40C3-885A-9A3139B1523C}" type="presOf" srcId="{ECA986DE-A356-43C3-A519-177D3DEA22E3}" destId="{B51659F4-97FC-479D-BAFE-69D62850DB9E}" srcOrd="0" destOrd="0" presId="urn:microsoft.com/office/officeart/2005/8/layout/lProcess3"/>
    <dgm:cxn modelId="{672A66C2-C9AC-4BAD-ADD4-F9FEC94AA9AB}" type="presOf" srcId="{F87BA64C-797B-4285-AB62-99FF04AB51F0}" destId="{81097F78-3116-4D3E-BBD2-F20E76B659A8}" srcOrd="0" destOrd="0" presId="urn:microsoft.com/office/officeart/2005/8/layout/lProcess3"/>
    <dgm:cxn modelId="{358A6CC2-CAEE-49D8-BC04-24E74591BEE9}" type="presOf" srcId="{C94C5AC6-88F9-4D3F-BC3E-085BF23B5E63}" destId="{61532677-22C5-4220-B8CB-CFBEDFC178B1}" srcOrd="0" destOrd="0" presId="urn:microsoft.com/office/officeart/2005/8/layout/lProcess3"/>
    <dgm:cxn modelId="{2CD75BCC-C31F-47A5-A7E2-60C19F273CEE}" srcId="{F87BA64C-797B-4285-AB62-99FF04AB51F0}" destId="{05C9BE3F-F6F3-4D0F-9CB0-2089511304E5}" srcOrd="0" destOrd="0" parTransId="{BE39642B-0704-4C6A-994D-C7BDFD2BC766}" sibTransId="{644636A4-3412-4952-B964-AE4CB50A704E}"/>
    <dgm:cxn modelId="{8EEAEDE5-8F72-442A-885C-30E8E8CA9A80}" type="presOf" srcId="{13091C1B-AD5F-430D-9693-7F0A344D7197}" destId="{53C63B64-02EF-4D5F-AE63-E7AB82649948}" srcOrd="0" destOrd="0" presId="urn:microsoft.com/office/officeart/2005/8/layout/lProcess3"/>
    <dgm:cxn modelId="{EBCCCFEB-82A8-404A-8865-52E8688F9429}" srcId="{ECA986DE-A356-43C3-A519-177D3DEA22E3}" destId="{18F628B6-B254-4E60-A770-97CD4015E7F2}" srcOrd="1" destOrd="0" parTransId="{CCFA6446-AFE8-42D8-9FC0-D51699D3092B}" sibTransId="{442F9FDE-CBE5-4990-8698-29BFBCA996DA}"/>
    <dgm:cxn modelId="{A9CFA78D-04DD-4464-94E6-6A59094BB909}" type="presParOf" srcId="{119EDB02-FECB-4F6C-BB69-2E965C7A06F2}" destId="{E2536867-8934-40B0-9CFF-B7C149898977}" srcOrd="0" destOrd="0" presId="urn:microsoft.com/office/officeart/2005/8/layout/lProcess3"/>
    <dgm:cxn modelId="{2127301E-6365-4634-8EEA-A24EDFDC82CA}" type="presParOf" srcId="{E2536867-8934-40B0-9CFF-B7C149898977}" destId="{B51659F4-97FC-479D-BAFE-69D62850DB9E}" srcOrd="0" destOrd="0" presId="urn:microsoft.com/office/officeart/2005/8/layout/lProcess3"/>
    <dgm:cxn modelId="{51B368F5-6692-435D-9A54-415F422DB711}" type="presParOf" srcId="{E2536867-8934-40B0-9CFF-B7C149898977}" destId="{44ECB21D-CBB9-4ABE-8E19-21FFE96861AE}" srcOrd="1" destOrd="0" presId="urn:microsoft.com/office/officeart/2005/8/layout/lProcess3"/>
    <dgm:cxn modelId="{2AAD2C99-545C-460B-96A4-B61002F79172}" type="presParOf" srcId="{E2536867-8934-40B0-9CFF-B7C149898977}" destId="{391F3ACD-DD27-4844-A0D4-6FD65E9862C6}" srcOrd="2" destOrd="0" presId="urn:microsoft.com/office/officeart/2005/8/layout/lProcess3"/>
    <dgm:cxn modelId="{FE17187B-D8D1-434A-B87C-DDA8B472112B}" type="presParOf" srcId="{E2536867-8934-40B0-9CFF-B7C149898977}" destId="{5D6F68F2-4F74-41F7-BB9A-C649E892C63B}" srcOrd="3" destOrd="0" presId="urn:microsoft.com/office/officeart/2005/8/layout/lProcess3"/>
    <dgm:cxn modelId="{C25F8485-D560-47F1-9FB4-D3CB69FDED17}" type="presParOf" srcId="{E2536867-8934-40B0-9CFF-B7C149898977}" destId="{DA5C7D13-90E7-42E6-A47E-221341FCFEC3}" srcOrd="4" destOrd="0" presId="urn:microsoft.com/office/officeart/2005/8/layout/lProcess3"/>
    <dgm:cxn modelId="{CD475251-D810-40E9-8DAD-A45E6662D064}" type="presParOf" srcId="{E2536867-8934-40B0-9CFF-B7C149898977}" destId="{E39EA4FA-25D8-4597-BD16-3022B90A89BE}" srcOrd="5" destOrd="0" presId="urn:microsoft.com/office/officeart/2005/8/layout/lProcess3"/>
    <dgm:cxn modelId="{42B353F6-1F96-4939-A325-45BAEC6F11A1}" type="presParOf" srcId="{E2536867-8934-40B0-9CFF-B7C149898977}" destId="{61532677-22C5-4220-B8CB-CFBEDFC178B1}" srcOrd="6" destOrd="0" presId="urn:microsoft.com/office/officeart/2005/8/layout/lProcess3"/>
    <dgm:cxn modelId="{27039D9B-0428-4B02-AFA4-3277A202E738}" type="presParOf" srcId="{119EDB02-FECB-4F6C-BB69-2E965C7A06F2}" destId="{97320EA7-C17D-4A15-8F58-31DB9EABBFB4}" srcOrd="1" destOrd="0" presId="urn:microsoft.com/office/officeart/2005/8/layout/lProcess3"/>
    <dgm:cxn modelId="{44C5B007-B522-43AE-8284-9102E1F6FD2F}" type="presParOf" srcId="{119EDB02-FECB-4F6C-BB69-2E965C7A06F2}" destId="{FD54C497-5094-4018-98D7-3F2B7C34AA96}" srcOrd="2" destOrd="0" presId="urn:microsoft.com/office/officeart/2005/8/layout/lProcess3"/>
    <dgm:cxn modelId="{D9CF666A-597C-4A3F-88FD-FF0886CCB5A7}" type="presParOf" srcId="{FD54C497-5094-4018-98D7-3F2B7C34AA96}" destId="{81097F78-3116-4D3E-BBD2-F20E76B659A8}" srcOrd="0" destOrd="0" presId="urn:microsoft.com/office/officeart/2005/8/layout/lProcess3"/>
    <dgm:cxn modelId="{3109312A-5A2A-4D62-8AB5-0A5A7DB1B735}" type="presParOf" srcId="{FD54C497-5094-4018-98D7-3F2B7C34AA96}" destId="{BCB147B9-DB04-449A-83B6-2F2DDE417485}" srcOrd="1" destOrd="0" presId="urn:microsoft.com/office/officeart/2005/8/layout/lProcess3"/>
    <dgm:cxn modelId="{8EE29CB4-D5C0-4FFC-9170-EF0C559DE44A}" type="presParOf" srcId="{FD54C497-5094-4018-98D7-3F2B7C34AA96}" destId="{3C2FF585-67A4-400D-9274-D82CA6D634E4}" srcOrd="2" destOrd="0" presId="urn:microsoft.com/office/officeart/2005/8/layout/lProcess3"/>
    <dgm:cxn modelId="{E70ECC7A-0BBD-40AA-972F-91ED1A729DF7}" type="presParOf" srcId="{FD54C497-5094-4018-98D7-3F2B7C34AA96}" destId="{4EFC2585-A2EE-46C9-B2FE-36A1A7FB7960}" srcOrd="3" destOrd="0" presId="urn:microsoft.com/office/officeart/2005/8/layout/lProcess3"/>
    <dgm:cxn modelId="{9C0E65C2-4974-46C3-BE73-F4ECED5F2789}" type="presParOf" srcId="{FD54C497-5094-4018-98D7-3F2B7C34AA96}" destId="{5237E386-DA3A-4ADA-B049-E4049C72FBE7}" srcOrd="4" destOrd="0" presId="urn:microsoft.com/office/officeart/2005/8/layout/lProcess3"/>
    <dgm:cxn modelId="{E033680B-87FA-48A2-9825-E9D5B4AAB2B5}" type="presParOf" srcId="{FD54C497-5094-4018-98D7-3F2B7C34AA96}" destId="{A82D6D0B-D472-427E-807B-561637A79E2E}" srcOrd="5" destOrd="0" presId="urn:microsoft.com/office/officeart/2005/8/layout/lProcess3"/>
    <dgm:cxn modelId="{7DDB99DA-BF4B-4BE2-8192-DDB12DD5438F}" type="presParOf" srcId="{FD54C497-5094-4018-98D7-3F2B7C34AA96}" destId="{76121763-D5A2-4FBB-96A1-7E1CBD4C0A56}" srcOrd="6" destOrd="0" presId="urn:microsoft.com/office/officeart/2005/8/layout/lProcess3"/>
    <dgm:cxn modelId="{2D507FE9-5A28-49B4-BBA2-020E326CD2A0}" type="presParOf" srcId="{119EDB02-FECB-4F6C-BB69-2E965C7A06F2}" destId="{F7400C4A-F4B6-430E-9E42-973559A45229}" srcOrd="3" destOrd="0" presId="urn:microsoft.com/office/officeart/2005/8/layout/lProcess3"/>
    <dgm:cxn modelId="{27E0D85B-05EE-42D8-8D6D-C13BDB3A5637}" type="presParOf" srcId="{119EDB02-FECB-4F6C-BB69-2E965C7A06F2}" destId="{CDDBED34-54BC-4404-A1C7-6798A7E022BB}" srcOrd="4" destOrd="0" presId="urn:microsoft.com/office/officeart/2005/8/layout/lProcess3"/>
    <dgm:cxn modelId="{0CF34944-0AF4-469E-A484-4FF48B0D81C8}" type="presParOf" srcId="{CDDBED34-54BC-4404-A1C7-6798A7E022BB}" destId="{548ECC60-1E2C-4E6C-8964-27AA9E3B6B00}" srcOrd="0" destOrd="0" presId="urn:microsoft.com/office/officeart/2005/8/layout/lProcess3"/>
    <dgm:cxn modelId="{255500BD-AF3F-4BEF-B455-559CCFA8F0F7}" type="presParOf" srcId="{CDDBED34-54BC-4404-A1C7-6798A7E022BB}" destId="{45360132-7E2D-431E-AE24-E0900D4F49CB}" srcOrd="1" destOrd="0" presId="urn:microsoft.com/office/officeart/2005/8/layout/lProcess3"/>
    <dgm:cxn modelId="{ACC6FD31-8D3E-4EF0-841F-3CE81B25AC24}" type="presParOf" srcId="{CDDBED34-54BC-4404-A1C7-6798A7E022BB}" destId="{E842C31B-A9A3-4AC3-844F-29D28C9E9691}" srcOrd="2" destOrd="0" presId="urn:microsoft.com/office/officeart/2005/8/layout/lProcess3"/>
    <dgm:cxn modelId="{B16E41E7-0F88-4A41-B53A-B443F24A6283}" type="presParOf" srcId="{CDDBED34-54BC-4404-A1C7-6798A7E022BB}" destId="{2D09D561-0A34-41BE-8882-B4E8905F50DB}" srcOrd="3" destOrd="0" presId="urn:microsoft.com/office/officeart/2005/8/layout/lProcess3"/>
    <dgm:cxn modelId="{F0A529FA-68AC-4D59-8136-FE06B2E0BEC5}" type="presParOf" srcId="{CDDBED34-54BC-4404-A1C7-6798A7E022BB}" destId="{53C63B64-02EF-4D5F-AE63-E7AB82649948}" srcOrd="4" destOrd="0" presId="urn:microsoft.com/office/officeart/2005/8/layout/lProcess3"/>
    <dgm:cxn modelId="{B0CAB846-68EA-433A-9FE2-AF871E02B8F8}" type="presParOf" srcId="{CDDBED34-54BC-4404-A1C7-6798A7E022BB}" destId="{CF20C95D-7307-4C5D-AB64-DC14BB133633}" srcOrd="5" destOrd="0" presId="urn:microsoft.com/office/officeart/2005/8/layout/lProcess3"/>
    <dgm:cxn modelId="{6F38F14A-A408-4D3E-BC1F-14C7288EE924}" type="presParOf" srcId="{CDDBED34-54BC-4404-A1C7-6798A7E022BB}" destId="{DF8AD296-FBFA-4AB6-9CBA-FC43667D8A15}"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F94967-CE9B-42F3-8A78-4FF9FFC1CB8D}"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en-US"/>
        </a:p>
      </dgm:t>
    </dgm:pt>
    <dgm:pt modelId="{408407C6-CFFE-4826-BCEE-D99960A3C9D2}">
      <dgm:prSet phldrT="[Text]"/>
      <dgm:spPr/>
      <dgm:t>
        <a:bodyPr/>
        <a:lstStyle/>
        <a:p>
          <a:r>
            <a:rPr lang="en-US" dirty="0"/>
            <a:t>School clubs</a:t>
          </a:r>
        </a:p>
      </dgm:t>
    </dgm:pt>
    <dgm:pt modelId="{B12979E3-B484-41A5-984D-9821DA17F94C}" type="parTrans" cxnId="{99C7198A-D02C-42DD-B301-DED1B3BBA0F0}">
      <dgm:prSet/>
      <dgm:spPr/>
      <dgm:t>
        <a:bodyPr/>
        <a:lstStyle/>
        <a:p>
          <a:endParaRPr lang="en-US"/>
        </a:p>
      </dgm:t>
    </dgm:pt>
    <dgm:pt modelId="{39A5B60C-084B-4590-AE57-D93BAEDD2509}" type="sibTrans" cxnId="{99C7198A-D02C-42DD-B301-DED1B3BBA0F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B2AE181F-E780-422A-99B9-6AB577B09842}">
      <dgm:prSet phldrT="[Text]"/>
      <dgm:spPr/>
      <dgm:t>
        <a:bodyPr/>
        <a:lstStyle/>
        <a:p>
          <a:r>
            <a:rPr lang="en-US" dirty="0"/>
            <a:t>Special needs</a:t>
          </a:r>
        </a:p>
      </dgm:t>
    </dgm:pt>
    <dgm:pt modelId="{69D02E75-A56E-428D-8047-B3E03BF6B227}" type="parTrans" cxnId="{1AD38FF9-A94A-4B27-A5B1-01E6244D3E20}">
      <dgm:prSet/>
      <dgm:spPr/>
      <dgm:t>
        <a:bodyPr/>
        <a:lstStyle/>
        <a:p>
          <a:endParaRPr lang="en-US"/>
        </a:p>
      </dgm:t>
    </dgm:pt>
    <dgm:pt modelId="{73EBC8D6-1651-4D13-90B3-F0D18979629D}" type="sibTrans" cxnId="{1AD38FF9-A94A-4B27-A5B1-01E6244D3E20}">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291" t="-6135" r="143" b="6135"/>
          </a:stretch>
        </a:blipFill>
      </dgm:spPr>
      <dgm:t>
        <a:bodyPr/>
        <a:lstStyle/>
        <a:p>
          <a:endParaRPr lang="en-US"/>
        </a:p>
      </dgm:t>
    </dgm:pt>
    <dgm:pt modelId="{80EA8E6B-DF59-444B-A0A7-B270CF422FC2}">
      <dgm:prSet phldrT="[Text]"/>
      <dgm:spPr/>
      <dgm:t>
        <a:bodyPr/>
        <a:lstStyle/>
        <a:p>
          <a:r>
            <a:rPr lang="en-US" dirty="0"/>
            <a:t>Grades 6-12</a:t>
          </a:r>
        </a:p>
      </dgm:t>
    </dgm:pt>
    <dgm:pt modelId="{DD6C64C2-15E9-4C06-AE41-FB9A3D39085B}" type="parTrans" cxnId="{A01AF84B-8358-4EB1-9B46-68F082DFF245}">
      <dgm:prSet/>
      <dgm:spPr/>
      <dgm:t>
        <a:bodyPr/>
        <a:lstStyle/>
        <a:p>
          <a:endParaRPr lang="en-US"/>
        </a:p>
      </dgm:t>
    </dgm:pt>
    <dgm:pt modelId="{CAE3D1A5-4A85-4A20-8038-2592A6261878}" type="sibTrans" cxnId="{A01AF84B-8358-4EB1-9B46-68F082DFF245}">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9759" t="2045" r="-6485" b="-2045"/>
          </a:stretch>
        </a:blipFill>
      </dgm:spPr>
      <dgm:t>
        <a:bodyPr/>
        <a:lstStyle/>
        <a:p>
          <a:endParaRPr lang="en-US"/>
        </a:p>
      </dgm:t>
    </dgm:pt>
    <dgm:pt modelId="{DDFD87D2-1127-4DAB-87CF-184D50F81C8D}" type="pres">
      <dgm:prSet presAssocID="{BCF94967-CE9B-42F3-8A78-4FF9FFC1CB8D}" presName="Name0" presStyleCnt="0">
        <dgm:presLayoutVars>
          <dgm:chMax val="21"/>
          <dgm:chPref val="21"/>
        </dgm:presLayoutVars>
      </dgm:prSet>
      <dgm:spPr/>
    </dgm:pt>
    <dgm:pt modelId="{A9E1965C-1C07-4C54-A3F3-D13185A56DD8}" type="pres">
      <dgm:prSet presAssocID="{408407C6-CFFE-4826-BCEE-D99960A3C9D2}" presName="text1" presStyleCnt="0"/>
      <dgm:spPr/>
    </dgm:pt>
    <dgm:pt modelId="{58749179-A909-432F-9948-1D45FC401FFA}" type="pres">
      <dgm:prSet presAssocID="{408407C6-CFFE-4826-BCEE-D99960A3C9D2}" presName="textRepeatNode" presStyleLbl="alignNode1" presStyleIdx="0" presStyleCnt="3">
        <dgm:presLayoutVars>
          <dgm:chMax val="0"/>
          <dgm:chPref val="0"/>
          <dgm:bulletEnabled val="1"/>
        </dgm:presLayoutVars>
      </dgm:prSet>
      <dgm:spPr/>
    </dgm:pt>
    <dgm:pt modelId="{6F9268FD-C3BD-4DB5-9E16-0A3B1EEF81E2}" type="pres">
      <dgm:prSet presAssocID="{408407C6-CFFE-4826-BCEE-D99960A3C9D2}" presName="textaccent1" presStyleCnt="0"/>
      <dgm:spPr/>
    </dgm:pt>
    <dgm:pt modelId="{9E4603D6-C6A0-4BCB-BC41-B9A9870DB377}" type="pres">
      <dgm:prSet presAssocID="{408407C6-CFFE-4826-BCEE-D99960A3C9D2}" presName="accentRepeatNode" presStyleLbl="solidAlignAcc1" presStyleIdx="0" presStyleCnt="6"/>
      <dgm:spPr/>
    </dgm:pt>
    <dgm:pt modelId="{98E38E2B-BC74-43A7-A893-63EDC2BC9E71}" type="pres">
      <dgm:prSet presAssocID="{39A5B60C-084B-4590-AE57-D93BAEDD2509}" presName="image1" presStyleCnt="0"/>
      <dgm:spPr/>
    </dgm:pt>
    <dgm:pt modelId="{31AD9214-551F-4BAF-8338-5BD536150054}" type="pres">
      <dgm:prSet presAssocID="{39A5B60C-084B-4590-AE57-D93BAEDD2509}" presName="imageRepeatNode" presStyleLbl="alignAcc1" presStyleIdx="0" presStyleCnt="3"/>
      <dgm:spPr/>
    </dgm:pt>
    <dgm:pt modelId="{C7B801BC-510A-4203-88AA-578CAA68DAA5}" type="pres">
      <dgm:prSet presAssocID="{39A5B60C-084B-4590-AE57-D93BAEDD2509}" presName="imageaccent1" presStyleCnt="0"/>
      <dgm:spPr/>
    </dgm:pt>
    <dgm:pt modelId="{01F22A58-1F4C-4360-A616-1242966E4ACB}" type="pres">
      <dgm:prSet presAssocID="{39A5B60C-084B-4590-AE57-D93BAEDD2509}" presName="accentRepeatNode" presStyleLbl="solidAlignAcc1" presStyleIdx="1" presStyleCnt="6"/>
      <dgm:spPr/>
    </dgm:pt>
    <dgm:pt modelId="{D819DD4E-F19A-4CCD-BF09-1357EB2FC325}" type="pres">
      <dgm:prSet presAssocID="{B2AE181F-E780-422A-99B9-6AB577B09842}" presName="text2" presStyleCnt="0"/>
      <dgm:spPr/>
    </dgm:pt>
    <dgm:pt modelId="{DA9B1381-C1EA-4C24-BF83-43B610D36080}" type="pres">
      <dgm:prSet presAssocID="{B2AE181F-E780-422A-99B9-6AB577B09842}" presName="textRepeatNode" presStyleLbl="alignNode1" presStyleIdx="1" presStyleCnt="3">
        <dgm:presLayoutVars>
          <dgm:chMax val="0"/>
          <dgm:chPref val="0"/>
          <dgm:bulletEnabled val="1"/>
        </dgm:presLayoutVars>
      </dgm:prSet>
      <dgm:spPr/>
    </dgm:pt>
    <dgm:pt modelId="{A736F59C-C580-4645-B2DF-E2CB7B4866FD}" type="pres">
      <dgm:prSet presAssocID="{B2AE181F-E780-422A-99B9-6AB577B09842}" presName="textaccent2" presStyleCnt="0"/>
      <dgm:spPr/>
    </dgm:pt>
    <dgm:pt modelId="{A890F827-F54E-4A43-A6CF-ED857DBC2373}" type="pres">
      <dgm:prSet presAssocID="{B2AE181F-E780-422A-99B9-6AB577B09842}" presName="accentRepeatNode" presStyleLbl="solidAlignAcc1" presStyleIdx="2" presStyleCnt="6"/>
      <dgm:spPr/>
    </dgm:pt>
    <dgm:pt modelId="{8008598F-3247-4DAF-AE04-C20342B9C1F8}" type="pres">
      <dgm:prSet presAssocID="{73EBC8D6-1651-4D13-90B3-F0D18979629D}" presName="image2" presStyleCnt="0"/>
      <dgm:spPr/>
    </dgm:pt>
    <dgm:pt modelId="{7220E7D6-71C7-4521-81D7-A63390B2E7FB}" type="pres">
      <dgm:prSet presAssocID="{73EBC8D6-1651-4D13-90B3-F0D18979629D}" presName="imageRepeatNode" presStyleLbl="alignAcc1" presStyleIdx="1" presStyleCnt="3"/>
      <dgm:spPr/>
    </dgm:pt>
    <dgm:pt modelId="{7200A57F-5B4D-4A0A-8FE5-51962084BE4D}" type="pres">
      <dgm:prSet presAssocID="{73EBC8D6-1651-4D13-90B3-F0D18979629D}" presName="imageaccent2" presStyleCnt="0"/>
      <dgm:spPr/>
    </dgm:pt>
    <dgm:pt modelId="{813AA73D-BDA8-427B-9825-3B69DD50B23E}" type="pres">
      <dgm:prSet presAssocID="{73EBC8D6-1651-4D13-90B3-F0D18979629D}" presName="accentRepeatNode" presStyleLbl="solidAlignAcc1" presStyleIdx="3" presStyleCnt="6"/>
      <dgm:spPr/>
    </dgm:pt>
    <dgm:pt modelId="{5BB3DBE5-B8FD-457E-80EB-8907211EB26C}" type="pres">
      <dgm:prSet presAssocID="{80EA8E6B-DF59-444B-A0A7-B270CF422FC2}" presName="text3" presStyleCnt="0"/>
      <dgm:spPr/>
    </dgm:pt>
    <dgm:pt modelId="{B76ECD96-E5F8-46DF-B2B9-D8EA3E44B588}" type="pres">
      <dgm:prSet presAssocID="{80EA8E6B-DF59-444B-A0A7-B270CF422FC2}" presName="textRepeatNode" presStyleLbl="alignNode1" presStyleIdx="2" presStyleCnt="3">
        <dgm:presLayoutVars>
          <dgm:chMax val="0"/>
          <dgm:chPref val="0"/>
          <dgm:bulletEnabled val="1"/>
        </dgm:presLayoutVars>
      </dgm:prSet>
      <dgm:spPr/>
    </dgm:pt>
    <dgm:pt modelId="{6A8D15AF-BA28-422A-88F0-420B20B54348}" type="pres">
      <dgm:prSet presAssocID="{80EA8E6B-DF59-444B-A0A7-B270CF422FC2}" presName="textaccent3" presStyleCnt="0"/>
      <dgm:spPr/>
    </dgm:pt>
    <dgm:pt modelId="{1FC80050-D6FD-4065-8431-CF2160B4E3C1}" type="pres">
      <dgm:prSet presAssocID="{80EA8E6B-DF59-444B-A0A7-B270CF422FC2}" presName="accentRepeatNode" presStyleLbl="solidAlignAcc1" presStyleIdx="4" presStyleCnt="6"/>
      <dgm:spPr/>
    </dgm:pt>
    <dgm:pt modelId="{9D81F988-C103-4C0F-A325-B8F50040671C}" type="pres">
      <dgm:prSet presAssocID="{CAE3D1A5-4A85-4A20-8038-2592A6261878}" presName="image3" presStyleCnt="0"/>
      <dgm:spPr/>
    </dgm:pt>
    <dgm:pt modelId="{6B20C2D2-7BAC-4B53-820F-D23038455943}" type="pres">
      <dgm:prSet presAssocID="{CAE3D1A5-4A85-4A20-8038-2592A6261878}" presName="imageRepeatNode" presStyleLbl="alignAcc1" presStyleIdx="2" presStyleCnt="3"/>
      <dgm:spPr/>
    </dgm:pt>
    <dgm:pt modelId="{4C497ED8-1CEE-4140-8093-8F0D592862B5}" type="pres">
      <dgm:prSet presAssocID="{CAE3D1A5-4A85-4A20-8038-2592A6261878}" presName="imageaccent3" presStyleCnt="0"/>
      <dgm:spPr/>
    </dgm:pt>
    <dgm:pt modelId="{131EB037-42C6-4D4D-A71C-0D1488F3DC26}" type="pres">
      <dgm:prSet presAssocID="{CAE3D1A5-4A85-4A20-8038-2592A6261878}" presName="accentRepeatNode" presStyleLbl="solidAlignAcc1" presStyleIdx="5" presStyleCnt="6"/>
      <dgm:spPr/>
    </dgm:pt>
  </dgm:ptLst>
  <dgm:cxnLst>
    <dgm:cxn modelId="{C1AECB09-9A94-4381-B5F0-364F16740755}" type="presOf" srcId="{CAE3D1A5-4A85-4A20-8038-2592A6261878}" destId="{6B20C2D2-7BAC-4B53-820F-D23038455943}" srcOrd="0" destOrd="0" presId="urn:microsoft.com/office/officeart/2008/layout/HexagonCluster"/>
    <dgm:cxn modelId="{F19FC30B-43F1-40E0-86B3-0C8696ADACA4}" type="presOf" srcId="{80EA8E6B-DF59-444B-A0A7-B270CF422FC2}" destId="{B76ECD96-E5F8-46DF-B2B9-D8EA3E44B588}" srcOrd="0" destOrd="0" presId="urn:microsoft.com/office/officeart/2008/layout/HexagonCluster"/>
    <dgm:cxn modelId="{9FB80726-00F3-4C87-AB26-8DE25082C3B5}" type="presOf" srcId="{B2AE181F-E780-422A-99B9-6AB577B09842}" destId="{DA9B1381-C1EA-4C24-BF83-43B610D36080}" srcOrd="0" destOrd="0" presId="urn:microsoft.com/office/officeart/2008/layout/HexagonCluster"/>
    <dgm:cxn modelId="{A01AF84B-8358-4EB1-9B46-68F082DFF245}" srcId="{BCF94967-CE9B-42F3-8A78-4FF9FFC1CB8D}" destId="{80EA8E6B-DF59-444B-A0A7-B270CF422FC2}" srcOrd="2" destOrd="0" parTransId="{DD6C64C2-15E9-4C06-AE41-FB9A3D39085B}" sibTransId="{CAE3D1A5-4A85-4A20-8038-2592A6261878}"/>
    <dgm:cxn modelId="{99C7198A-D02C-42DD-B301-DED1B3BBA0F0}" srcId="{BCF94967-CE9B-42F3-8A78-4FF9FFC1CB8D}" destId="{408407C6-CFFE-4826-BCEE-D99960A3C9D2}" srcOrd="0" destOrd="0" parTransId="{B12979E3-B484-41A5-984D-9821DA17F94C}" sibTransId="{39A5B60C-084B-4590-AE57-D93BAEDD2509}"/>
    <dgm:cxn modelId="{082A6199-DC4D-4DA3-B5ED-723676793A5F}" type="presOf" srcId="{408407C6-CFFE-4826-BCEE-D99960A3C9D2}" destId="{58749179-A909-432F-9948-1D45FC401FFA}" srcOrd="0" destOrd="0" presId="urn:microsoft.com/office/officeart/2008/layout/HexagonCluster"/>
    <dgm:cxn modelId="{483F9EA4-E2BB-4644-8DCB-6C26F6D445CC}" type="presOf" srcId="{73EBC8D6-1651-4D13-90B3-F0D18979629D}" destId="{7220E7D6-71C7-4521-81D7-A63390B2E7FB}" srcOrd="0" destOrd="0" presId="urn:microsoft.com/office/officeart/2008/layout/HexagonCluster"/>
    <dgm:cxn modelId="{FBBF99C4-5601-4E5D-A3BB-0D35A13F07CA}" type="presOf" srcId="{39A5B60C-084B-4590-AE57-D93BAEDD2509}" destId="{31AD9214-551F-4BAF-8338-5BD536150054}" srcOrd="0" destOrd="0" presId="urn:microsoft.com/office/officeart/2008/layout/HexagonCluster"/>
    <dgm:cxn modelId="{925A56F1-A847-4C0A-8DEC-654CB1A480CB}" type="presOf" srcId="{BCF94967-CE9B-42F3-8A78-4FF9FFC1CB8D}" destId="{DDFD87D2-1127-4DAB-87CF-184D50F81C8D}" srcOrd="0" destOrd="0" presId="urn:microsoft.com/office/officeart/2008/layout/HexagonCluster"/>
    <dgm:cxn modelId="{1AD38FF9-A94A-4B27-A5B1-01E6244D3E20}" srcId="{BCF94967-CE9B-42F3-8A78-4FF9FFC1CB8D}" destId="{B2AE181F-E780-422A-99B9-6AB577B09842}" srcOrd="1" destOrd="0" parTransId="{69D02E75-A56E-428D-8047-B3E03BF6B227}" sibTransId="{73EBC8D6-1651-4D13-90B3-F0D18979629D}"/>
    <dgm:cxn modelId="{13D2C8EE-E11E-47A4-B9A4-E12D8E65B04B}" type="presParOf" srcId="{DDFD87D2-1127-4DAB-87CF-184D50F81C8D}" destId="{A9E1965C-1C07-4C54-A3F3-D13185A56DD8}" srcOrd="0" destOrd="0" presId="urn:microsoft.com/office/officeart/2008/layout/HexagonCluster"/>
    <dgm:cxn modelId="{484BE7B0-E412-404D-AFFE-1483194A8828}" type="presParOf" srcId="{A9E1965C-1C07-4C54-A3F3-D13185A56DD8}" destId="{58749179-A909-432F-9948-1D45FC401FFA}" srcOrd="0" destOrd="0" presId="urn:microsoft.com/office/officeart/2008/layout/HexagonCluster"/>
    <dgm:cxn modelId="{DA25D390-805C-47C1-AE6F-C2A9E836CD01}" type="presParOf" srcId="{DDFD87D2-1127-4DAB-87CF-184D50F81C8D}" destId="{6F9268FD-C3BD-4DB5-9E16-0A3B1EEF81E2}" srcOrd="1" destOrd="0" presId="urn:microsoft.com/office/officeart/2008/layout/HexagonCluster"/>
    <dgm:cxn modelId="{E69F2BBF-C286-4112-943F-3A789EE5BA58}" type="presParOf" srcId="{6F9268FD-C3BD-4DB5-9E16-0A3B1EEF81E2}" destId="{9E4603D6-C6A0-4BCB-BC41-B9A9870DB377}" srcOrd="0" destOrd="0" presId="urn:microsoft.com/office/officeart/2008/layout/HexagonCluster"/>
    <dgm:cxn modelId="{4DA995BB-E590-4BFB-BA5D-DB5D6B1C614E}" type="presParOf" srcId="{DDFD87D2-1127-4DAB-87CF-184D50F81C8D}" destId="{98E38E2B-BC74-43A7-A893-63EDC2BC9E71}" srcOrd="2" destOrd="0" presId="urn:microsoft.com/office/officeart/2008/layout/HexagonCluster"/>
    <dgm:cxn modelId="{A8E58F22-5725-42EC-B361-71DC1C209673}" type="presParOf" srcId="{98E38E2B-BC74-43A7-A893-63EDC2BC9E71}" destId="{31AD9214-551F-4BAF-8338-5BD536150054}" srcOrd="0" destOrd="0" presId="urn:microsoft.com/office/officeart/2008/layout/HexagonCluster"/>
    <dgm:cxn modelId="{07638416-FD5B-44D2-AB65-81015678585C}" type="presParOf" srcId="{DDFD87D2-1127-4DAB-87CF-184D50F81C8D}" destId="{C7B801BC-510A-4203-88AA-578CAA68DAA5}" srcOrd="3" destOrd="0" presId="urn:microsoft.com/office/officeart/2008/layout/HexagonCluster"/>
    <dgm:cxn modelId="{A1334253-CB7D-477C-AED5-6FED860D8D13}" type="presParOf" srcId="{C7B801BC-510A-4203-88AA-578CAA68DAA5}" destId="{01F22A58-1F4C-4360-A616-1242966E4ACB}" srcOrd="0" destOrd="0" presId="urn:microsoft.com/office/officeart/2008/layout/HexagonCluster"/>
    <dgm:cxn modelId="{D84FC490-0809-4139-819F-A3CBE6629DBF}" type="presParOf" srcId="{DDFD87D2-1127-4DAB-87CF-184D50F81C8D}" destId="{D819DD4E-F19A-4CCD-BF09-1357EB2FC325}" srcOrd="4" destOrd="0" presId="urn:microsoft.com/office/officeart/2008/layout/HexagonCluster"/>
    <dgm:cxn modelId="{D50D38DF-F501-4F62-8984-F909C8575155}" type="presParOf" srcId="{D819DD4E-F19A-4CCD-BF09-1357EB2FC325}" destId="{DA9B1381-C1EA-4C24-BF83-43B610D36080}" srcOrd="0" destOrd="0" presId="urn:microsoft.com/office/officeart/2008/layout/HexagonCluster"/>
    <dgm:cxn modelId="{9349D105-F268-49A3-9C62-4411A2F788A9}" type="presParOf" srcId="{DDFD87D2-1127-4DAB-87CF-184D50F81C8D}" destId="{A736F59C-C580-4645-B2DF-E2CB7B4866FD}" srcOrd="5" destOrd="0" presId="urn:microsoft.com/office/officeart/2008/layout/HexagonCluster"/>
    <dgm:cxn modelId="{DCC2DCF9-4049-4DC7-A89E-2B8A57CBB991}" type="presParOf" srcId="{A736F59C-C580-4645-B2DF-E2CB7B4866FD}" destId="{A890F827-F54E-4A43-A6CF-ED857DBC2373}" srcOrd="0" destOrd="0" presId="urn:microsoft.com/office/officeart/2008/layout/HexagonCluster"/>
    <dgm:cxn modelId="{B9670D7D-EB4B-4BE0-A045-B47565505B65}" type="presParOf" srcId="{DDFD87D2-1127-4DAB-87CF-184D50F81C8D}" destId="{8008598F-3247-4DAF-AE04-C20342B9C1F8}" srcOrd="6" destOrd="0" presId="urn:microsoft.com/office/officeart/2008/layout/HexagonCluster"/>
    <dgm:cxn modelId="{D999386C-1492-416E-A636-C23C4B6F58C3}" type="presParOf" srcId="{8008598F-3247-4DAF-AE04-C20342B9C1F8}" destId="{7220E7D6-71C7-4521-81D7-A63390B2E7FB}" srcOrd="0" destOrd="0" presId="urn:microsoft.com/office/officeart/2008/layout/HexagonCluster"/>
    <dgm:cxn modelId="{3587E4BA-7F6A-4E04-ABCC-D278EEF0A3C4}" type="presParOf" srcId="{DDFD87D2-1127-4DAB-87CF-184D50F81C8D}" destId="{7200A57F-5B4D-4A0A-8FE5-51962084BE4D}" srcOrd="7" destOrd="0" presId="urn:microsoft.com/office/officeart/2008/layout/HexagonCluster"/>
    <dgm:cxn modelId="{CA5CD2BB-0542-4A6E-A09C-3AB069E2E3A9}" type="presParOf" srcId="{7200A57F-5B4D-4A0A-8FE5-51962084BE4D}" destId="{813AA73D-BDA8-427B-9825-3B69DD50B23E}" srcOrd="0" destOrd="0" presId="urn:microsoft.com/office/officeart/2008/layout/HexagonCluster"/>
    <dgm:cxn modelId="{AE58CB48-E28C-4987-A192-5030CA881184}" type="presParOf" srcId="{DDFD87D2-1127-4DAB-87CF-184D50F81C8D}" destId="{5BB3DBE5-B8FD-457E-80EB-8907211EB26C}" srcOrd="8" destOrd="0" presId="urn:microsoft.com/office/officeart/2008/layout/HexagonCluster"/>
    <dgm:cxn modelId="{82AE763E-9229-4A8A-A05D-079EFFCCF83C}" type="presParOf" srcId="{5BB3DBE5-B8FD-457E-80EB-8907211EB26C}" destId="{B76ECD96-E5F8-46DF-B2B9-D8EA3E44B588}" srcOrd="0" destOrd="0" presId="urn:microsoft.com/office/officeart/2008/layout/HexagonCluster"/>
    <dgm:cxn modelId="{3EF915DF-81A1-4B39-B2F1-DE8FC9C10D79}" type="presParOf" srcId="{DDFD87D2-1127-4DAB-87CF-184D50F81C8D}" destId="{6A8D15AF-BA28-422A-88F0-420B20B54348}" srcOrd="9" destOrd="0" presId="urn:microsoft.com/office/officeart/2008/layout/HexagonCluster"/>
    <dgm:cxn modelId="{BDE64CDD-9DEA-419C-AED0-6590CE8C8D14}" type="presParOf" srcId="{6A8D15AF-BA28-422A-88F0-420B20B54348}" destId="{1FC80050-D6FD-4065-8431-CF2160B4E3C1}" srcOrd="0" destOrd="0" presId="urn:microsoft.com/office/officeart/2008/layout/HexagonCluster"/>
    <dgm:cxn modelId="{D614C428-6A00-4B2B-8A55-6F7AEA836C82}" type="presParOf" srcId="{DDFD87D2-1127-4DAB-87CF-184D50F81C8D}" destId="{9D81F988-C103-4C0F-A325-B8F50040671C}" srcOrd="10" destOrd="0" presId="urn:microsoft.com/office/officeart/2008/layout/HexagonCluster"/>
    <dgm:cxn modelId="{9836D693-4931-440E-A47B-E94FF0AAD235}" type="presParOf" srcId="{9D81F988-C103-4C0F-A325-B8F50040671C}" destId="{6B20C2D2-7BAC-4B53-820F-D23038455943}" srcOrd="0" destOrd="0" presId="urn:microsoft.com/office/officeart/2008/layout/HexagonCluster"/>
    <dgm:cxn modelId="{D4372AF1-0A80-43BE-B92A-65CEAC3280FA}" type="presParOf" srcId="{DDFD87D2-1127-4DAB-87CF-184D50F81C8D}" destId="{4C497ED8-1CEE-4140-8093-8F0D592862B5}" srcOrd="11" destOrd="0" presId="urn:microsoft.com/office/officeart/2008/layout/HexagonCluster"/>
    <dgm:cxn modelId="{44204004-9BE6-46F5-92BD-8385248E701D}" type="presParOf" srcId="{4C497ED8-1CEE-4140-8093-8F0D592862B5}" destId="{131EB037-42C6-4D4D-A71C-0D1488F3DC26}"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D52C96-2E2D-467B-9B69-7D79A033CF63}"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US"/>
        </a:p>
      </dgm:t>
    </dgm:pt>
    <dgm:pt modelId="{55FCD4E8-B36F-4781-905B-4159C01282B4}">
      <dgm:prSet custT="1"/>
      <dgm:spPr/>
      <dgm:t>
        <a:bodyPr/>
        <a:lstStyle/>
        <a:p>
          <a:pPr rtl="0"/>
          <a:r>
            <a:rPr lang="en-US" sz="2000" b="1" dirty="0"/>
            <a:t>Registered with </a:t>
          </a:r>
          <a:r>
            <a:rPr lang="en-US" sz="2000" b="1" dirty="0" err="1"/>
            <a:t>MCVC</a:t>
          </a:r>
          <a:r>
            <a:rPr lang="en-US" sz="2000" b="1" dirty="0"/>
            <a:t>/ Updated </a:t>
          </a:r>
          <a:r>
            <a:rPr lang="en-US" sz="2000" b="1" dirty="0" err="1"/>
            <a:t>MCVC</a:t>
          </a:r>
          <a:r>
            <a:rPr lang="en-US" sz="2000" b="1" dirty="0"/>
            <a:t> Account at least once per year</a:t>
          </a:r>
        </a:p>
      </dgm:t>
    </dgm:pt>
    <dgm:pt modelId="{CDAD4E70-C959-4514-A08E-3AB4E2C1FFA7}" type="parTrans" cxnId="{BAC59F37-CF9B-4DEA-9003-83EE6C849CF9}">
      <dgm:prSet/>
      <dgm:spPr/>
      <dgm:t>
        <a:bodyPr/>
        <a:lstStyle/>
        <a:p>
          <a:endParaRPr lang="en-US"/>
        </a:p>
      </dgm:t>
    </dgm:pt>
    <dgm:pt modelId="{C7D4AF89-153D-41F8-8072-3FC15731A586}" type="sibTrans" cxnId="{BAC59F37-CF9B-4DEA-9003-83EE6C849CF9}">
      <dgm:prSet/>
      <dgm:spPr/>
      <dgm:t>
        <a:bodyPr/>
        <a:lstStyle/>
        <a:p>
          <a:endParaRPr lang="en-US"/>
        </a:p>
      </dgm:t>
    </dgm:pt>
    <dgm:pt modelId="{FD541F78-3BB5-4B40-9693-39F286518EE9}">
      <dgm:prSet custT="1"/>
      <dgm:spPr/>
      <dgm:t>
        <a:bodyPr/>
        <a:lstStyle/>
        <a:p>
          <a:pPr rtl="0"/>
          <a:r>
            <a:rPr lang="en-US" sz="2000" b="1" dirty="0"/>
            <a:t>Attended an orientation at the Volunteer Center where the MCPS SSL guidelines were explained (every three years)</a:t>
          </a:r>
        </a:p>
      </dgm:t>
    </dgm:pt>
    <dgm:pt modelId="{0E41A2A4-5F63-4F8C-BF0E-8E55F385C272}" type="parTrans" cxnId="{7C13CCAA-B196-441A-A0EE-7C215B37C767}">
      <dgm:prSet/>
      <dgm:spPr/>
      <dgm:t>
        <a:bodyPr/>
        <a:lstStyle/>
        <a:p>
          <a:endParaRPr lang="en-US"/>
        </a:p>
      </dgm:t>
    </dgm:pt>
    <dgm:pt modelId="{0EADD8B8-E99C-4F63-9276-65E187207D92}" type="sibTrans" cxnId="{7C13CCAA-B196-441A-A0EE-7C215B37C767}">
      <dgm:prSet/>
      <dgm:spPr/>
      <dgm:t>
        <a:bodyPr/>
        <a:lstStyle/>
        <a:p>
          <a:endParaRPr lang="en-US"/>
        </a:p>
      </dgm:t>
    </dgm:pt>
    <dgm:pt modelId="{EB4751AC-866D-47A5-876B-AC60E17900D2}">
      <dgm:prSet custT="1"/>
      <dgm:spPr/>
      <dgm:t>
        <a:bodyPr/>
        <a:lstStyle/>
        <a:p>
          <a:pPr rtl="0"/>
          <a:r>
            <a:rPr lang="en-US" sz="2100" b="1" dirty="0"/>
            <a:t>Signed MCPS Form 560-51A: </a:t>
          </a:r>
          <a:r>
            <a:rPr lang="en-US" sz="2100" b="1" i="1" dirty="0"/>
            <a:t>Organization Responsibility and Assurance Certification Document</a:t>
          </a:r>
          <a:endParaRPr lang="en-US" sz="2100" b="1" dirty="0"/>
        </a:p>
      </dgm:t>
    </dgm:pt>
    <dgm:pt modelId="{E67264A0-D8B6-4770-9AA3-6411FAB2E82E}" type="parTrans" cxnId="{E5A2445E-3A84-4999-A848-E80FAECD3A83}">
      <dgm:prSet/>
      <dgm:spPr/>
      <dgm:t>
        <a:bodyPr/>
        <a:lstStyle/>
        <a:p>
          <a:endParaRPr lang="en-US"/>
        </a:p>
      </dgm:t>
    </dgm:pt>
    <dgm:pt modelId="{99404980-6EF5-46BB-9F3B-687820CBF60D}" type="sibTrans" cxnId="{E5A2445E-3A84-4999-A848-E80FAECD3A83}">
      <dgm:prSet/>
      <dgm:spPr/>
      <dgm:t>
        <a:bodyPr/>
        <a:lstStyle/>
        <a:p>
          <a:endParaRPr lang="en-US"/>
        </a:p>
      </dgm:t>
    </dgm:pt>
    <dgm:pt modelId="{C7EC800B-86B0-4EB2-AB11-7ED489FDA692}">
      <dgm:prSet/>
      <dgm:spPr/>
      <dgm:t>
        <a:bodyPr/>
        <a:lstStyle/>
        <a:p>
          <a:pPr rtl="0"/>
          <a:r>
            <a:rPr lang="en-US" b="1" dirty="0"/>
            <a:t>Provided a description of the work of student volunteers for review and approval by MCPS</a:t>
          </a:r>
        </a:p>
      </dgm:t>
    </dgm:pt>
    <dgm:pt modelId="{9F0DAC51-9D43-4559-A6AC-4CD82D735299}" type="parTrans" cxnId="{94F3322C-9746-4B2F-9E7F-D312F112A997}">
      <dgm:prSet/>
      <dgm:spPr/>
      <dgm:t>
        <a:bodyPr/>
        <a:lstStyle/>
        <a:p>
          <a:endParaRPr lang="en-US"/>
        </a:p>
      </dgm:t>
    </dgm:pt>
    <dgm:pt modelId="{7355FDA4-CDFE-4D1D-B0C7-E848B7F4941F}" type="sibTrans" cxnId="{94F3322C-9746-4B2F-9E7F-D312F112A997}">
      <dgm:prSet/>
      <dgm:spPr/>
      <dgm:t>
        <a:bodyPr/>
        <a:lstStyle/>
        <a:p>
          <a:endParaRPr lang="en-US"/>
        </a:p>
      </dgm:t>
    </dgm:pt>
    <dgm:pt modelId="{9D8387DA-6F52-4B2A-A9E3-84BFA1224BF3}">
      <dgm:prSet custT="1"/>
      <dgm:spPr/>
      <dgm:t>
        <a:bodyPr/>
        <a:lstStyle/>
        <a:p>
          <a:pPr rtl="0"/>
          <a:r>
            <a:rPr lang="en-US" sz="2100" b="1" dirty="0"/>
            <a:t>Obtained official tax-exempt status from the IRS or registered nonprofit status</a:t>
          </a:r>
        </a:p>
      </dgm:t>
    </dgm:pt>
    <dgm:pt modelId="{E13AACAF-8BA0-46EE-A37B-52F6FC68A171}" type="parTrans" cxnId="{F2E19DD5-F9B5-4A1C-B0A8-0453DB5CC9E4}">
      <dgm:prSet/>
      <dgm:spPr/>
      <dgm:t>
        <a:bodyPr/>
        <a:lstStyle/>
        <a:p>
          <a:endParaRPr lang="en-US"/>
        </a:p>
      </dgm:t>
    </dgm:pt>
    <dgm:pt modelId="{D6781B29-9EE9-4A21-BE3C-EE47D517CF40}" type="sibTrans" cxnId="{F2E19DD5-F9B5-4A1C-B0A8-0453DB5CC9E4}">
      <dgm:prSet/>
      <dgm:spPr/>
      <dgm:t>
        <a:bodyPr/>
        <a:lstStyle/>
        <a:p>
          <a:endParaRPr lang="en-US"/>
        </a:p>
      </dgm:t>
    </dgm:pt>
    <dgm:pt modelId="{10A384CE-D84D-43D9-B874-44273AD622AE}" type="pres">
      <dgm:prSet presAssocID="{34D52C96-2E2D-467B-9B69-7D79A033CF63}" presName="Name0" presStyleCnt="0">
        <dgm:presLayoutVars>
          <dgm:dir/>
          <dgm:resizeHandles val="exact"/>
        </dgm:presLayoutVars>
      </dgm:prSet>
      <dgm:spPr/>
    </dgm:pt>
    <dgm:pt modelId="{4947ED0A-ACEC-4BCA-8D37-531537FE293A}" type="pres">
      <dgm:prSet presAssocID="{9D8387DA-6F52-4B2A-A9E3-84BFA1224BF3}" presName="node" presStyleLbl="node1" presStyleIdx="0" presStyleCnt="5">
        <dgm:presLayoutVars>
          <dgm:bulletEnabled val="1"/>
        </dgm:presLayoutVars>
      </dgm:prSet>
      <dgm:spPr/>
    </dgm:pt>
    <dgm:pt modelId="{9914959B-6277-4385-AB46-65AD19B4428E}" type="pres">
      <dgm:prSet presAssocID="{D6781B29-9EE9-4A21-BE3C-EE47D517CF40}" presName="sibTrans" presStyleLbl="sibTrans2D1" presStyleIdx="0" presStyleCnt="4"/>
      <dgm:spPr/>
    </dgm:pt>
    <dgm:pt modelId="{3A9BBDFB-ECE4-409A-AAC0-D2C3128F6C67}" type="pres">
      <dgm:prSet presAssocID="{D6781B29-9EE9-4A21-BE3C-EE47D517CF40}" presName="connectorText" presStyleLbl="sibTrans2D1" presStyleIdx="0" presStyleCnt="4"/>
      <dgm:spPr/>
    </dgm:pt>
    <dgm:pt modelId="{AE370A71-6B12-4511-903B-20062198D845}" type="pres">
      <dgm:prSet presAssocID="{55FCD4E8-B36F-4781-905B-4159C01282B4}" presName="node" presStyleLbl="node1" presStyleIdx="1" presStyleCnt="5" custScaleX="90081">
        <dgm:presLayoutVars>
          <dgm:bulletEnabled val="1"/>
        </dgm:presLayoutVars>
      </dgm:prSet>
      <dgm:spPr/>
    </dgm:pt>
    <dgm:pt modelId="{7A409012-38A4-4F2C-8D61-D3213CE3A3FD}" type="pres">
      <dgm:prSet presAssocID="{C7D4AF89-153D-41F8-8072-3FC15731A586}" presName="sibTrans" presStyleLbl="sibTrans2D1" presStyleIdx="1" presStyleCnt="4"/>
      <dgm:spPr/>
    </dgm:pt>
    <dgm:pt modelId="{6DD90915-67B8-4367-BCAF-D4C6C7DADF32}" type="pres">
      <dgm:prSet presAssocID="{C7D4AF89-153D-41F8-8072-3FC15731A586}" presName="connectorText" presStyleLbl="sibTrans2D1" presStyleIdx="1" presStyleCnt="4"/>
      <dgm:spPr/>
    </dgm:pt>
    <dgm:pt modelId="{244AE7F0-AFEB-4F8E-A71B-4C7E4115198E}" type="pres">
      <dgm:prSet presAssocID="{FD541F78-3BB5-4B40-9693-39F286518EE9}" presName="node" presStyleLbl="node1" presStyleIdx="2" presStyleCnt="5">
        <dgm:presLayoutVars>
          <dgm:bulletEnabled val="1"/>
        </dgm:presLayoutVars>
      </dgm:prSet>
      <dgm:spPr/>
    </dgm:pt>
    <dgm:pt modelId="{33421271-6349-4AA0-ACAA-E4625323F330}" type="pres">
      <dgm:prSet presAssocID="{0EADD8B8-E99C-4F63-9276-65E187207D92}" presName="sibTrans" presStyleLbl="sibTrans2D1" presStyleIdx="2" presStyleCnt="4"/>
      <dgm:spPr/>
    </dgm:pt>
    <dgm:pt modelId="{37C679C4-F5D6-4C5E-9F62-1D4D287ABF99}" type="pres">
      <dgm:prSet presAssocID="{0EADD8B8-E99C-4F63-9276-65E187207D92}" presName="connectorText" presStyleLbl="sibTrans2D1" presStyleIdx="2" presStyleCnt="4"/>
      <dgm:spPr/>
    </dgm:pt>
    <dgm:pt modelId="{1DBEC3C8-F45A-49AE-A834-5A9278CB8AD6}" type="pres">
      <dgm:prSet presAssocID="{EB4751AC-866D-47A5-876B-AC60E17900D2}" presName="node" presStyleLbl="node1" presStyleIdx="3" presStyleCnt="5" custScaleX="126632">
        <dgm:presLayoutVars>
          <dgm:bulletEnabled val="1"/>
        </dgm:presLayoutVars>
      </dgm:prSet>
      <dgm:spPr/>
    </dgm:pt>
    <dgm:pt modelId="{ABAA0E3F-E262-47C4-99F4-73DA3FC1187E}" type="pres">
      <dgm:prSet presAssocID="{99404980-6EF5-46BB-9F3B-687820CBF60D}" presName="sibTrans" presStyleLbl="sibTrans2D1" presStyleIdx="3" presStyleCnt="4"/>
      <dgm:spPr/>
    </dgm:pt>
    <dgm:pt modelId="{A136B952-F6CF-40A6-A5B6-7D9081FE0ED5}" type="pres">
      <dgm:prSet presAssocID="{99404980-6EF5-46BB-9F3B-687820CBF60D}" presName="connectorText" presStyleLbl="sibTrans2D1" presStyleIdx="3" presStyleCnt="4"/>
      <dgm:spPr/>
    </dgm:pt>
    <dgm:pt modelId="{8C2C0F55-E251-44D9-81DF-250BED822A6B}" type="pres">
      <dgm:prSet presAssocID="{C7EC800B-86B0-4EB2-AB11-7ED489FDA692}" presName="node" presStyleLbl="node1" presStyleIdx="4" presStyleCnt="5">
        <dgm:presLayoutVars>
          <dgm:bulletEnabled val="1"/>
        </dgm:presLayoutVars>
      </dgm:prSet>
      <dgm:spPr/>
    </dgm:pt>
  </dgm:ptLst>
  <dgm:cxnLst>
    <dgm:cxn modelId="{CCE7170E-C7C1-4458-B8C2-F8BD6764A336}" type="presOf" srcId="{9D8387DA-6F52-4B2A-A9E3-84BFA1224BF3}" destId="{4947ED0A-ACEC-4BCA-8D37-531537FE293A}" srcOrd="0" destOrd="0" presId="urn:microsoft.com/office/officeart/2005/8/layout/process1"/>
    <dgm:cxn modelId="{BEAC2614-4554-4DF0-95A6-34FEB5B1D107}" type="presOf" srcId="{EB4751AC-866D-47A5-876B-AC60E17900D2}" destId="{1DBEC3C8-F45A-49AE-A834-5A9278CB8AD6}" srcOrd="0" destOrd="0" presId="urn:microsoft.com/office/officeart/2005/8/layout/process1"/>
    <dgm:cxn modelId="{94F3322C-9746-4B2F-9E7F-D312F112A997}" srcId="{34D52C96-2E2D-467B-9B69-7D79A033CF63}" destId="{C7EC800B-86B0-4EB2-AB11-7ED489FDA692}" srcOrd="4" destOrd="0" parTransId="{9F0DAC51-9D43-4559-A6AC-4CD82D735299}" sibTransId="{7355FDA4-CDFE-4D1D-B0C7-E848B7F4941F}"/>
    <dgm:cxn modelId="{BAC59F37-CF9B-4DEA-9003-83EE6C849CF9}" srcId="{34D52C96-2E2D-467B-9B69-7D79A033CF63}" destId="{55FCD4E8-B36F-4781-905B-4159C01282B4}" srcOrd="1" destOrd="0" parTransId="{CDAD4E70-C959-4514-A08E-3AB4E2C1FFA7}" sibTransId="{C7D4AF89-153D-41F8-8072-3FC15731A586}"/>
    <dgm:cxn modelId="{E5A2445E-3A84-4999-A848-E80FAECD3A83}" srcId="{34D52C96-2E2D-467B-9B69-7D79A033CF63}" destId="{EB4751AC-866D-47A5-876B-AC60E17900D2}" srcOrd="3" destOrd="0" parTransId="{E67264A0-D8B6-4770-9AA3-6411FAB2E82E}" sibTransId="{99404980-6EF5-46BB-9F3B-687820CBF60D}"/>
    <dgm:cxn modelId="{32321246-F4AD-44D3-9434-F057C1F5879E}" type="presOf" srcId="{C7D4AF89-153D-41F8-8072-3FC15731A586}" destId="{7A409012-38A4-4F2C-8D61-D3213CE3A3FD}" srcOrd="0" destOrd="0" presId="urn:microsoft.com/office/officeart/2005/8/layout/process1"/>
    <dgm:cxn modelId="{FB9B7246-52FF-4C3E-ACB3-256AF0356DD8}" type="presOf" srcId="{0EADD8B8-E99C-4F63-9276-65E187207D92}" destId="{33421271-6349-4AA0-ACAA-E4625323F330}" srcOrd="0" destOrd="0" presId="urn:microsoft.com/office/officeart/2005/8/layout/process1"/>
    <dgm:cxn modelId="{33C11F69-2FFE-43EE-92B4-A888E415E26F}" type="presOf" srcId="{99404980-6EF5-46BB-9F3B-687820CBF60D}" destId="{ABAA0E3F-E262-47C4-99F4-73DA3FC1187E}" srcOrd="0" destOrd="0" presId="urn:microsoft.com/office/officeart/2005/8/layout/process1"/>
    <dgm:cxn modelId="{3F0ACC76-6324-46DF-98CC-0E81B23856A3}" type="presOf" srcId="{FD541F78-3BB5-4B40-9693-39F286518EE9}" destId="{244AE7F0-AFEB-4F8E-A71B-4C7E4115198E}" srcOrd="0" destOrd="0" presId="urn:microsoft.com/office/officeart/2005/8/layout/process1"/>
    <dgm:cxn modelId="{E29E8B81-278C-4D70-A608-25530B9A5FA0}" type="presOf" srcId="{D6781B29-9EE9-4A21-BE3C-EE47D517CF40}" destId="{3A9BBDFB-ECE4-409A-AAC0-D2C3128F6C67}" srcOrd="1" destOrd="0" presId="urn:microsoft.com/office/officeart/2005/8/layout/process1"/>
    <dgm:cxn modelId="{35D0618B-9882-4E34-B5C6-AAC652144F92}" type="presOf" srcId="{0EADD8B8-E99C-4F63-9276-65E187207D92}" destId="{37C679C4-F5D6-4C5E-9F62-1D4D287ABF99}" srcOrd="1" destOrd="0" presId="urn:microsoft.com/office/officeart/2005/8/layout/process1"/>
    <dgm:cxn modelId="{453BA58F-48F2-4AD8-8715-D89F2895797B}" type="presOf" srcId="{55FCD4E8-B36F-4781-905B-4159C01282B4}" destId="{AE370A71-6B12-4511-903B-20062198D845}" srcOrd="0" destOrd="0" presId="urn:microsoft.com/office/officeart/2005/8/layout/process1"/>
    <dgm:cxn modelId="{DC7DF099-59C4-440B-999B-A100527447CD}" type="presOf" srcId="{D6781B29-9EE9-4A21-BE3C-EE47D517CF40}" destId="{9914959B-6277-4385-AB46-65AD19B4428E}" srcOrd="0" destOrd="0" presId="urn:microsoft.com/office/officeart/2005/8/layout/process1"/>
    <dgm:cxn modelId="{7C13CCAA-B196-441A-A0EE-7C215B37C767}" srcId="{34D52C96-2E2D-467B-9B69-7D79A033CF63}" destId="{FD541F78-3BB5-4B40-9693-39F286518EE9}" srcOrd="2" destOrd="0" parTransId="{0E41A2A4-5F63-4F8C-BF0E-8E55F385C272}" sibTransId="{0EADD8B8-E99C-4F63-9276-65E187207D92}"/>
    <dgm:cxn modelId="{7CDC8BAE-FE96-4782-A5E1-82DB08045734}" type="presOf" srcId="{C7D4AF89-153D-41F8-8072-3FC15731A586}" destId="{6DD90915-67B8-4367-BCAF-D4C6C7DADF32}" srcOrd="1" destOrd="0" presId="urn:microsoft.com/office/officeart/2005/8/layout/process1"/>
    <dgm:cxn modelId="{21D7A8C6-A79D-4C8D-87DA-273BABA8192D}" type="presOf" srcId="{C7EC800B-86B0-4EB2-AB11-7ED489FDA692}" destId="{8C2C0F55-E251-44D9-81DF-250BED822A6B}" srcOrd="0" destOrd="0" presId="urn:microsoft.com/office/officeart/2005/8/layout/process1"/>
    <dgm:cxn modelId="{F2E19DD5-F9B5-4A1C-B0A8-0453DB5CC9E4}" srcId="{34D52C96-2E2D-467B-9B69-7D79A033CF63}" destId="{9D8387DA-6F52-4B2A-A9E3-84BFA1224BF3}" srcOrd="0" destOrd="0" parTransId="{E13AACAF-8BA0-46EE-A37B-52F6FC68A171}" sibTransId="{D6781B29-9EE9-4A21-BE3C-EE47D517CF40}"/>
    <dgm:cxn modelId="{F81B58D7-178C-4E99-AF6F-2568EAFAC6E8}" type="presOf" srcId="{99404980-6EF5-46BB-9F3B-687820CBF60D}" destId="{A136B952-F6CF-40A6-A5B6-7D9081FE0ED5}" srcOrd="1" destOrd="0" presId="urn:microsoft.com/office/officeart/2005/8/layout/process1"/>
    <dgm:cxn modelId="{B5E1DCE7-55AB-414F-93EC-4B15A0C25B62}" type="presOf" srcId="{34D52C96-2E2D-467B-9B69-7D79A033CF63}" destId="{10A384CE-D84D-43D9-B874-44273AD622AE}" srcOrd="0" destOrd="0" presId="urn:microsoft.com/office/officeart/2005/8/layout/process1"/>
    <dgm:cxn modelId="{4B494140-30F5-4D5E-8946-24545F00C5F7}" type="presParOf" srcId="{10A384CE-D84D-43D9-B874-44273AD622AE}" destId="{4947ED0A-ACEC-4BCA-8D37-531537FE293A}" srcOrd="0" destOrd="0" presId="urn:microsoft.com/office/officeart/2005/8/layout/process1"/>
    <dgm:cxn modelId="{B4304EDE-80DB-480A-A173-333070AD3800}" type="presParOf" srcId="{10A384CE-D84D-43D9-B874-44273AD622AE}" destId="{9914959B-6277-4385-AB46-65AD19B4428E}" srcOrd="1" destOrd="0" presId="urn:microsoft.com/office/officeart/2005/8/layout/process1"/>
    <dgm:cxn modelId="{71F3DAAF-5FE9-4282-A084-E8754A56EC14}" type="presParOf" srcId="{9914959B-6277-4385-AB46-65AD19B4428E}" destId="{3A9BBDFB-ECE4-409A-AAC0-D2C3128F6C67}" srcOrd="0" destOrd="0" presId="urn:microsoft.com/office/officeart/2005/8/layout/process1"/>
    <dgm:cxn modelId="{C01F2C33-87B7-4E41-8CD9-F9181DA9A64B}" type="presParOf" srcId="{10A384CE-D84D-43D9-B874-44273AD622AE}" destId="{AE370A71-6B12-4511-903B-20062198D845}" srcOrd="2" destOrd="0" presId="urn:microsoft.com/office/officeart/2005/8/layout/process1"/>
    <dgm:cxn modelId="{D06FFE28-4B7B-4D79-B5C9-E21A052FD9A6}" type="presParOf" srcId="{10A384CE-D84D-43D9-B874-44273AD622AE}" destId="{7A409012-38A4-4F2C-8D61-D3213CE3A3FD}" srcOrd="3" destOrd="0" presId="urn:microsoft.com/office/officeart/2005/8/layout/process1"/>
    <dgm:cxn modelId="{1A2B4E99-94D0-4D55-B081-C5AB6446D589}" type="presParOf" srcId="{7A409012-38A4-4F2C-8D61-D3213CE3A3FD}" destId="{6DD90915-67B8-4367-BCAF-D4C6C7DADF32}" srcOrd="0" destOrd="0" presId="urn:microsoft.com/office/officeart/2005/8/layout/process1"/>
    <dgm:cxn modelId="{C1B61DCF-F1DD-4DC4-9042-5C5BBE3A0F73}" type="presParOf" srcId="{10A384CE-D84D-43D9-B874-44273AD622AE}" destId="{244AE7F0-AFEB-4F8E-A71B-4C7E4115198E}" srcOrd="4" destOrd="0" presId="urn:microsoft.com/office/officeart/2005/8/layout/process1"/>
    <dgm:cxn modelId="{D620173E-25E4-4418-AA7A-EB526D5617DE}" type="presParOf" srcId="{10A384CE-D84D-43D9-B874-44273AD622AE}" destId="{33421271-6349-4AA0-ACAA-E4625323F330}" srcOrd="5" destOrd="0" presId="urn:microsoft.com/office/officeart/2005/8/layout/process1"/>
    <dgm:cxn modelId="{E969B8AC-1706-4A84-8D68-2FD533E4581E}" type="presParOf" srcId="{33421271-6349-4AA0-ACAA-E4625323F330}" destId="{37C679C4-F5D6-4C5E-9F62-1D4D287ABF99}" srcOrd="0" destOrd="0" presId="urn:microsoft.com/office/officeart/2005/8/layout/process1"/>
    <dgm:cxn modelId="{EC620E64-E4BE-4B26-A82D-D7B18B1175C4}" type="presParOf" srcId="{10A384CE-D84D-43D9-B874-44273AD622AE}" destId="{1DBEC3C8-F45A-49AE-A834-5A9278CB8AD6}" srcOrd="6" destOrd="0" presId="urn:microsoft.com/office/officeart/2005/8/layout/process1"/>
    <dgm:cxn modelId="{6D93C0FF-4D40-4D6D-8B9C-FE331C9EDB19}" type="presParOf" srcId="{10A384CE-D84D-43D9-B874-44273AD622AE}" destId="{ABAA0E3F-E262-47C4-99F4-73DA3FC1187E}" srcOrd="7" destOrd="0" presId="urn:microsoft.com/office/officeart/2005/8/layout/process1"/>
    <dgm:cxn modelId="{94E3745A-6C2F-47D6-B620-80AA0B1C4566}" type="presParOf" srcId="{ABAA0E3F-E262-47C4-99F4-73DA3FC1187E}" destId="{A136B952-F6CF-40A6-A5B6-7D9081FE0ED5}" srcOrd="0" destOrd="0" presId="urn:microsoft.com/office/officeart/2005/8/layout/process1"/>
    <dgm:cxn modelId="{F8798D5E-E24A-4E5A-8622-8AC059A9FFE0}" type="presParOf" srcId="{10A384CE-D84D-43D9-B874-44273AD622AE}" destId="{8C2C0F55-E251-44D9-81DF-250BED822A6B}"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475923-5A6C-4748-B82D-499ADFE49E08}" type="doc">
      <dgm:prSet loTypeId="urn:microsoft.com/office/officeart/2005/8/layout/orgChart1" loCatId="hierarchy" qsTypeId="urn:microsoft.com/office/officeart/2005/8/quickstyle/3d1" qsCatId="3D" csTypeId="urn:microsoft.com/office/officeart/2005/8/colors/colorful2" csCatId="colorful" phldr="1"/>
      <dgm:spPr/>
      <dgm:t>
        <a:bodyPr/>
        <a:lstStyle/>
        <a:p>
          <a:endParaRPr lang="en-US"/>
        </a:p>
      </dgm:t>
    </dgm:pt>
    <dgm:pt modelId="{716E01B3-4DCA-47D2-8EE4-7E0A60602CFA}">
      <dgm:prSet custT="1"/>
      <dgm:spPr>
        <a:solidFill>
          <a:schemeClr val="accent2"/>
        </a:solidFill>
        <a:ln>
          <a:solidFill>
            <a:schemeClr val="accent2"/>
          </a:solidFill>
        </a:ln>
      </dgm:spPr>
      <dgm:t>
        <a:bodyPr/>
        <a:lstStyle/>
        <a:p>
          <a:pPr rtl="0"/>
          <a:r>
            <a:rPr lang="en-US" sz="2800" b="1" dirty="0"/>
            <a:t>SSL opportunities </a:t>
          </a:r>
          <a:r>
            <a:rPr lang="en-US" sz="2800" b="1" u="sng" dirty="0"/>
            <a:t>may not</a:t>
          </a:r>
          <a:r>
            <a:rPr lang="en-US" sz="2800" b="1" dirty="0"/>
            <a:t> </a:t>
          </a:r>
        </a:p>
      </dgm:t>
    </dgm:pt>
    <dgm:pt modelId="{3DA7A109-1E01-45D8-8E86-C6CCE3EB047F}" type="parTrans" cxnId="{8BBEFBA5-9245-43A2-8C46-2F5D7967F2E9}">
      <dgm:prSet/>
      <dgm:spPr/>
      <dgm:t>
        <a:bodyPr/>
        <a:lstStyle/>
        <a:p>
          <a:endParaRPr lang="en-US"/>
        </a:p>
      </dgm:t>
    </dgm:pt>
    <dgm:pt modelId="{AD27D913-140A-4276-8A5C-ECFB611A3355}" type="sibTrans" cxnId="{8BBEFBA5-9245-43A2-8C46-2F5D7967F2E9}">
      <dgm:prSet/>
      <dgm:spPr/>
      <dgm:t>
        <a:bodyPr/>
        <a:lstStyle/>
        <a:p>
          <a:endParaRPr lang="en-US"/>
        </a:p>
      </dgm:t>
    </dgm:pt>
    <dgm:pt modelId="{89DFD771-EA7A-4BA8-A83A-EC23E9793131}">
      <dgm:prSet custT="1"/>
      <dgm:spPr/>
      <dgm:t>
        <a:bodyPr/>
        <a:lstStyle/>
        <a:p>
          <a:pPr rtl="0"/>
          <a:r>
            <a:rPr lang="en-US" sz="2400" b="1" dirty="0"/>
            <a:t>be used to increase the revenue for a private, for-profit business</a:t>
          </a:r>
        </a:p>
      </dgm:t>
    </dgm:pt>
    <dgm:pt modelId="{F9328FDA-B943-4C50-9A42-359FF13A99A3}" type="parTrans" cxnId="{F47DCC63-FE5F-49CB-A420-AED3922BD9E5}">
      <dgm:prSet/>
      <dgm:spPr/>
      <dgm:t>
        <a:bodyPr/>
        <a:lstStyle/>
        <a:p>
          <a:endParaRPr lang="en-US"/>
        </a:p>
      </dgm:t>
    </dgm:pt>
    <dgm:pt modelId="{01B304CA-F91F-4F8D-97C7-274B1AB74B9E}" type="sibTrans" cxnId="{F47DCC63-FE5F-49CB-A420-AED3922BD9E5}">
      <dgm:prSet/>
      <dgm:spPr/>
      <dgm:t>
        <a:bodyPr/>
        <a:lstStyle/>
        <a:p>
          <a:endParaRPr lang="en-US"/>
        </a:p>
      </dgm:t>
    </dgm:pt>
    <dgm:pt modelId="{5F59841D-3604-4F7D-9D96-E321157E0432}">
      <dgm:prSet custT="1"/>
      <dgm:spPr/>
      <dgm:t>
        <a:bodyPr/>
        <a:lstStyle/>
        <a:p>
          <a:pPr rtl="0"/>
          <a:r>
            <a:rPr lang="en-US" sz="2400" b="1" dirty="0"/>
            <a:t>replace a paid staff worker of the participating organization</a:t>
          </a:r>
        </a:p>
      </dgm:t>
    </dgm:pt>
    <dgm:pt modelId="{F4DDDC96-8EDF-49CE-A4FF-8FF6472F14ED}" type="parTrans" cxnId="{24F1184E-F569-43C1-B7AB-8A770F8DE4BF}">
      <dgm:prSet/>
      <dgm:spPr/>
      <dgm:t>
        <a:bodyPr/>
        <a:lstStyle/>
        <a:p>
          <a:endParaRPr lang="en-US"/>
        </a:p>
      </dgm:t>
    </dgm:pt>
    <dgm:pt modelId="{FA99A45B-66B0-4F40-8B0D-FBD2ECE57924}" type="sibTrans" cxnId="{24F1184E-F569-43C1-B7AB-8A770F8DE4BF}">
      <dgm:prSet/>
      <dgm:spPr/>
      <dgm:t>
        <a:bodyPr/>
        <a:lstStyle/>
        <a:p>
          <a:endParaRPr lang="en-US"/>
        </a:p>
      </dgm:t>
    </dgm:pt>
    <dgm:pt modelId="{C46219C7-C0FA-47EF-A4EB-ABDAE2CD48DF}">
      <dgm:prSet custT="1"/>
      <dgm:spPr/>
      <dgm:t>
        <a:bodyPr/>
        <a:lstStyle/>
        <a:p>
          <a:pPr rtl="0"/>
          <a:r>
            <a:rPr lang="en-US" sz="2400" b="1" dirty="0"/>
            <a:t>compensate students with money, goods, or services, such that the service learning opportunity is performed in expectation of both the SSL credit and compensation</a:t>
          </a:r>
        </a:p>
      </dgm:t>
    </dgm:pt>
    <dgm:pt modelId="{A3356452-81DE-45DB-A89A-D727F342631C}" type="parTrans" cxnId="{5C6DCE7E-E6B3-4A65-972C-1BA75B91F7E4}">
      <dgm:prSet/>
      <dgm:spPr/>
      <dgm:t>
        <a:bodyPr/>
        <a:lstStyle/>
        <a:p>
          <a:endParaRPr lang="en-US"/>
        </a:p>
      </dgm:t>
    </dgm:pt>
    <dgm:pt modelId="{272A10CD-DB2B-4CFA-8A7F-10946E00B7B4}" type="sibTrans" cxnId="{5C6DCE7E-E6B3-4A65-972C-1BA75B91F7E4}">
      <dgm:prSet/>
      <dgm:spPr/>
      <dgm:t>
        <a:bodyPr/>
        <a:lstStyle/>
        <a:p>
          <a:endParaRPr lang="en-US"/>
        </a:p>
      </dgm:t>
    </dgm:pt>
    <dgm:pt modelId="{71924D1D-F591-4E1F-90D1-DFF02DCF172C}" type="pres">
      <dgm:prSet presAssocID="{DD475923-5A6C-4748-B82D-499ADFE49E08}" presName="hierChild1" presStyleCnt="0">
        <dgm:presLayoutVars>
          <dgm:orgChart val="1"/>
          <dgm:chPref val="1"/>
          <dgm:dir/>
          <dgm:animOne val="branch"/>
          <dgm:animLvl val="lvl"/>
          <dgm:resizeHandles/>
        </dgm:presLayoutVars>
      </dgm:prSet>
      <dgm:spPr/>
    </dgm:pt>
    <dgm:pt modelId="{CE36510C-76E6-4A8A-81C4-5F2DFA30C5D9}" type="pres">
      <dgm:prSet presAssocID="{716E01B3-4DCA-47D2-8EE4-7E0A60602CFA}" presName="hierRoot1" presStyleCnt="0">
        <dgm:presLayoutVars>
          <dgm:hierBranch val="init"/>
        </dgm:presLayoutVars>
      </dgm:prSet>
      <dgm:spPr/>
    </dgm:pt>
    <dgm:pt modelId="{028FE3AA-0BA7-4D79-B703-F69D534AF684}" type="pres">
      <dgm:prSet presAssocID="{716E01B3-4DCA-47D2-8EE4-7E0A60602CFA}" presName="rootComposite1" presStyleCnt="0"/>
      <dgm:spPr/>
    </dgm:pt>
    <dgm:pt modelId="{865E55A6-1671-4EFE-B33E-575874BB5C12}" type="pres">
      <dgm:prSet presAssocID="{716E01B3-4DCA-47D2-8EE4-7E0A60602CFA}" presName="rootText1" presStyleLbl="node0" presStyleIdx="0" presStyleCnt="1" custScaleX="204382" custScaleY="43429">
        <dgm:presLayoutVars>
          <dgm:chPref val="3"/>
        </dgm:presLayoutVars>
      </dgm:prSet>
      <dgm:spPr/>
    </dgm:pt>
    <dgm:pt modelId="{F8A87541-CCCC-44FF-A874-6E13AF3623C6}" type="pres">
      <dgm:prSet presAssocID="{716E01B3-4DCA-47D2-8EE4-7E0A60602CFA}" presName="rootConnector1" presStyleLbl="node1" presStyleIdx="0" presStyleCnt="0"/>
      <dgm:spPr/>
    </dgm:pt>
    <dgm:pt modelId="{E8B3B0D7-CC8B-43B1-9830-F14EBDE49283}" type="pres">
      <dgm:prSet presAssocID="{716E01B3-4DCA-47D2-8EE4-7E0A60602CFA}" presName="hierChild2" presStyleCnt="0"/>
      <dgm:spPr/>
    </dgm:pt>
    <dgm:pt modelId="{FAA9CAA0-AE2A-4001-8E33-A3F83412A36F}" type="pres">
      <dgm:prSet presAssocID="{F9328FDA-B943-4C50-9A42-359FF13A99A3}" presName="Name37" presStyleLbl="parChTrans1D2" presStyleIdx="0" presStyleCnt="3"/>
      <dgm:spPr/>
    </dgm:pt>
    <dgm:pt modelId="{66D70C3F-3B59-4120-8BD9-69BE8E933302}" type="pres">
      <dgm:prSet presAssocID="{89DFD771-EA7A-4BA8-A83A-EC23E9793131}" presName="hierRoot2" presStyleCnt="0">
        <dgm:presLayoutVars>
          <dgm:hierBranch val="init"/>
        </dgm:presLayoutVars>
      </dgm:prSet>
      <dgm:spPr/>
    </dgm:pt>
    <dgm:pt modelId="{9A4AB4E1-BA3E-4CC5-A13E-FED75558C48C}" type="pres">
      <dgm:prSet presAssocID="{89DFD771-EA7A-4BA8-A83A-EC23E9793131}" presName="rootComposite" presStyleCnt="0"/>
      <dgm:spPr/>
    </dgm:pt>
    <dgm:pt modelId="{EAF0163C-0B25-4B33-B86C-4C739582D6F7}" type="pres">
      <dgm:prSet presAssocID="{89DFD771-EA7A-4BA8-A83A-EC23E9793131}" presName="rootText" presStyleLbl="node2" presStyleIdx="0" presStyleCnt="3" custScaleY="167217">
        <dgm:presLayoutVars>
          <dgm:chPref val="3"/>
        </dgm:presLayoutVars>
      </dgm:prSet>
      <dgm:spPr/>
    </dgm:pt>
    <dgm:pt modelId="{FF4BDC75-747F-4A84-8220-1627F4D2945E}" type="pres">
      <dgm:prSet presAssocID="{89DFD771-EA7A-4BA8-A83A-EC23E9793131}" presName="rootConnector" presStyleLbl="node2" presStyleIdx="0" presStyleCnt="3"/>
      <dgm:spPr/>
    </dgm:pt>
    <dgm:pt modelId="{6CC348CA-B1AF-4B0E-9311-D7B6A5364776}" type="pres">
      <dgm:prSet presAssocID="{89DFD771-EA7A-4BA8-A83A-EC23E9793131}" presName="hierChild4" presStyleCnt="0"/>
      <dgm:spPr/>
    </dgm:pt>
    <dgm:pt modelId="{179B6150-FA9B-48F6-B092-A553FF16833B}" type="pres">
      <dgm:prSet presAssocID="{89DFD771-EA7A-4BA8-A83A-EC23E9793131}" presName="hierChild5" presStyleCnt="0"/>
      <dgm:spPr/>
    </dgm:pt>
    <dgm:pt modelId="{C7D6E068-7978-420E-9B49-461A7E2D929A}" type="pres">
      <dgm:prSet presAssocID="{F4DDDC96-8EDF-49CE-A4FF-8FF6472F14ED}" presName="Name37" presStyleLbl="parChTrans1D2" presStyleIdx="1" presStyleCnt="3"/>
      <dgm:spPr/>
    </dgm:pt>
    <dgm:pt modelId="{30FC274C-01C4-41DB-820E-D52ACEB48019}" type="pres">
      <dgm:prSet presAssocID="{5F59841D-3604-4F7D-9D96-E321157E0432}" presName="hierRoot2" presStyleCnt="0">
        <dgm:presLayoutVars>
          <dgm:hierBranch val="init"/>
        </dgm:presLayoutVars>
      </dgm:prSet>
      <dgm:spPr/>
    </dgm:pt>
    <dgm:pt modelId="{C7A829D1-2749-4A28-A5CD-8769A2A805C3}" type="pres">
      <dgm:prSet presAssocID="{5F59841D-3604-4F7D-9D96-E321157E0432}" presName="rootComposite" presStyleCnt="0"/>
      <dgm:spPr/>
    </dgm:pt>
    <dgm:pt modelId="{2F30CFC7-0ED8-4F0F-9381-54FAA1E6118D}" type="pres">
      <dgm:prSet presAssocID="{5F59841D-3604-4F7D-9D96-E321157E0432}" presName="rootText" presStyleLbl="node2" presStyleIdx="1" presStyleCnt="3" custScaleY="175056">
        <dgm:presLayoutVars>
          <dgm:chPref val="3"/>
        </dgm:presLayoutVars>
      </dgm:prSet>
      <dgm:spPr/>
    </dgm:pt>
    <dgm:pt modelId="{99AFAFFA-72C0-4C16-B201-8C5AE25B3DE1}" type="pres">
      <dgm:prSet presAssocID="{5F59841D-3604-4F7D-9D96-E321157E0432}" presName="rootConnector" presStyleLbl="node2" presStyleIdx="1" presStyleCnt="3"/>
      <dgm:spPr/>
    </dgm:pt>
    <dgm:pt modelId="{20BA2F54-7F24-4E4B-84C8-229F1285D4CD}" type="pres">
      <dgm:prSet presAssocID="{5F59841D-3604-4F7D-9D96-E321157E0432}" presName="hierChild4" presStyleCnt="0"/>
      <dgm:spPr/>
    </dgm:pt>
    <dgm:pt modelId="{2B1A8936-4BC0-4092-B2FE-1AA6243896C8}" type="pres">
      <dgm:prSet presAssocID="{5F59841D-3604-4F7D-9D96-E321157E0432}" presName="hierChild5" presStyleCnt="0"/>
      <dgm:spPr/>
    </dgm:pt>
    <dgm:pt modelId="{EEB2AC1E-590D-4C27-9A2A-06C992F0779A}" type="pres">
      <dgm:prSet presAssocID="{A3356452-81DE-45DB-A89A-D727F342631C}" presName="Name37" presStyleLbl="parChTrans1D2" presStyleIdx="2" presStyleCnt="3"/>
      <dgm:spPr/>
    </dgm:pt>
    <dgm:pt modelId="{FF604191-9D93-48A4-9932-35BE31E65605}" type="pres">
      <dgm:prSet presAssocID="{C46219C7-C0FA-47EF-A4EB-ABDAE2CD48DF}" presName="hierRoot2" presStyleCnt="0">
        <dgm:presLayoutVars>
          <dgm:hierBranch val="init"/>
        </dgm:presLayoutVars>
      </dgm:prSet>
      <dgm:spPr/>
    </dgm:pt>
    <dgm:pt modelId="{E73E242E-7BAD-4F28-BEDB-B774F7D023B8}" type="pres">
      <dgm:prSet presAssocID="{C46219C7-C0FA-47EF-A4EB-ABDAE2CD48DF}" presName="rootComposite" presStyleCnt="0"/>
      <dgm:spPr/>
    </dgm:pt>
    <dgm:pt modelId="{B3F1B3AF-6AEC-432E-8460-17897C74E705}" type="pres">
      <dgm:prSet presAssocID="{C46219C7-C0FA-47EF-A4EB-ABDAE2CD48DF}" presName="rootText" presStyleLbl="node2" presStyleIdx="2" presStyleCnt="3" custScaleX="154322" custScaleY="194554">
        <dgm:presLayoutVars>
          <dgm:chPref val="3"/>
        </dgm:presLayoutVars>
      </dgm:prSet>
      <dgm:spPr/>
    </dgm:pt>
    <dgm:pt modelId="{05444F42-D57E-44BC-B3FD-D205A6F661D1}" type="pres">
      <dgm:prSet presAssocID="{C46219C7-C0FA-47EF-A4EB-ABDAE2CD48DF}" presName="rootConnector" presStyleLbl="node2" presStyleIdx="2" presStyleCnt="3"/>
      <dgm:spPr/>
    </dgm:pt>
    <dgm:pt modelId="{D8FB1C16-01C6-4849-AB93-D9363EA858BA}" type="pres">
      <dgm:prSet presAssocID="{C46219C7-C0FA-47EF-A4EB-ABDAE2CD48DF}" presName="hierChild4" presStyleCnt="0"/>
      <dgm:spPr/>
    </dgm:pt>
    <dgm:pt modelId="{E513E13F-23D0-4B7B-9B0E-07CF95E35140}" type="pres">
      <dgm:prSet presAssocID="{C46219C7-C0FA-47EF-A4EB-ABDAE2CD48DF}" presName="hierChild5" presStyleCnt="0"/>
      <dgm:spPr/>
    </dgm:pt>
    <dgm:pt modelId="{35FEDFF8-58F2-4631-9A0B-5C3F3424CA86}" type="pres">
      <dgm:prSet presAssocID="{716E01B3-4DCA-47D2-8EE4-7E0A60602CFA}" presName="hierChild3" presStyleCnt="0"/>
      <dgm:spPr/>
    </dgm:pt>
  </dgm:ptLst>
  <dgm:cxnLst>
    <dgm:cxn modelId="{05DC740F-F4D8-405F-B5DE-F5BA4F3027E3}" type="presOf" srcId="{F4DDDC96-8EDF-49CE-A4FF-8FF6472F14ED}" destId="{C7D6E068-7978-420E-9B49-461A7E2D929A}" srcOrd="0" destOrd="0" presId="urn:microsoft.com/office/officeart/2005/8/layout/orgChart1"/>
    <dgm:cxn modelId="{04E4451F-0918-44B9-8F32-EF43A1BDB269}" type="presOf" srcId="{DD475923-5A6C-4748-B82D-499ADFE49E08}" destId="{71924D1D-F591-4E1F-90D1-DFF02DCF172C}" srcOrd="0" destOrd="0" presId="urn:microsoft.com/office/officeart/2005/8/layout/orgChart1"/>
    <dgm:cxn modelId="{B2151226-DE20-420E-B589-9C7171E8D073}" type="presOf" srcId="{89DFD771-EA7A-4BA8-A83A-EC23E9793131}" destId="{EAF0163C-0B25-4B33-B86C-4C739582D6F7}" srcOrd="0" destOrd="0" presId="urn:microsoft.com/office/officeart/2005/8/layout/orgChart1"/>
    <dgm:cxn modelId="{C7550829-C83D-4291-B911-8ADBEB3BA82E}" type="presOf" srcId="{A3356452-81DE-45DB-A89A-D727F342631C}" destId="{EEB2AC1E-590D-4C27-9A2A-06C992F0779A}" srcOrd="0" destOrd="0" presId="urn:microsoft.com/office/officeart/2005/8/layout/orgChart1"/>
    <dgm:cxn modelId="{52CB592E-3E73-4CD8-A543-2A8EE840312C}" type="presOf" srcId="{F9328FDA-B943-4C50-9A42-359FF13A99A3}" destId="{FAA9CAA0-AE2A-4001-8E33-A3F83412A36F}" srcOrd="0" destOrd="0" presId="urn:microsoft.com/office/officeart/2005/8/layout/orgChart1"/>
    <dgm:cxn modelId="{F47DCC63-FE5F-49CB-A420-AED3922BD9E5}" srcId="{716E01B3-4DCA-47D2-8EE4-7E0A60602CFA}" destId="{89DFD771-EA7A-4BA8-A83A-EC23E9793131}" srcOrd="0" destOrd="0" parTransId="{F9328FDA-B943-4C50-9A42-359FF13A99A3}" sibTransId="{01B304CA-F91F-4F8D-97C7-274B1AB74B9E}"/>
    <dgm:cxn modelId="{BC112C45-D724-4F76-A726-0B713075776E}" type="presOf" srcId="{89DFD771-EA7A-4BA8-A83A-EC23E9793131}" destId="{FF4BDC75-747F-4A84-8220-1627F4D2945E}" srcOrd="1" destOrd="0" presId="urn:microsoft.com/office/officeart/2005/8/layout/orgChart1"/>
    <dgm:cxn modelId="{CE71914C-0231-4AFD-81B6-AFA3784760F8}" type="presOf" srcId="{5F59841D-3604-4F7D-9D96-E321157E0432}" destId="{2F30CFC7-0ED8-4F0F-9381-54FAA1E6118D}" srcOrd="0" destOrd="0" presId="urn:microsoft.com/office/officeart/2005/8/layout/orgChart1"/>
    <dgm:cxn modelId="{24F1184E-F569-43C1-B7AB-8A770F8DE4BF}" srcId="{716E01B3-4DCA-47D2-8EE4-7E0A60602CFA}" destId="{5F59841D-3604-4F7D-9D96-E321157E0432}" srcOrd="1" destOrd="0" parTransId="{F4DDDC96-8EDF-49CE-A4FF-8FF6472F14ED}" sibTransId="{FA99A45B-66B0-4F40-8B0D-FBD2ECE57924}"/>
    <dgm:cxn modelId="{5C6DCE7E-E6B3-4A65-972C-1BA75B91F7E4}" srcId="{716E01B3-4DCA-47D2-8EE4-7E0A60602CFA}" destId="{C46219C7-C0FA-47EF-A4EB-ABDAE2CD48DF}" srcOrd="2" destOrd="0" parTransId="{A3356452-81DE-45DB-A89A-D727F342631C}" sibTransId="{272A10CD-DB2B-4CFA-8A7F-10946E00B7B4}"/>
    <dgm:cxn modelId="{A26E8883-D1C8-4C43-9C2E-233A26C97FE1}" type="presOf" srcId="{5F59841D-3604-4F7D-9D96-E321157E0432}" destId="{99AFAFFA-72C0-4C16-B201-8C5AE25B3DE1}" srcOrd="1" destOrd="0" presId="urn:microsoft.com/office/officeart/2005/8/layout/orgChart1"/>
    <dgm:cxn modelId="{A5B0718E-76E0-45F3-A95F-3FC2FE83D7F5}" type="presOf" srcId="{716E01B3-4DCA-47D2-8EE4-7E0A60602CFA}" destId="{F8A87541-CCCC-44FF-A874-6E13AF3623C6}" srcOrd="1" destOrd="0" presId="urn:microsoft.com/office/officeart/2005/8/layout/orgChart1"/>
    <dgm:cxn modelId="{8BBEFBA5-9245-43A2-8C46-2F5D7967F2E9}" srcId="{DD475923-5A6C-4748-B82D-499ADFE49E08}" destId="{716E01B3-4DCA-47D2-8EE4-7E0A60602CFA}" srcOrd="0" destOrd="0" parTransId="{3DA7A109-1E01-45D8-8E86-C6CCE3EB047F}" sibTransId="{AD27D913-140A-4276-8A5C-ECFB611A3355}"/>
    <dgm:cxn modelId="{F2C48DAC-2D55-46C4-AD38-3121CC3FF27E}" type="presOf" srcId="{C46219C7-C0FA-47EF-A4EB-ABDAE2CD48DF}" destId="{B3F1B3AF-6AEC-432E-8460-17897C74E705}" srcOrd="0" destOrd="0" presId="urn:microsoft.com/office/officeart/2005/8/layout/orgChart1"/>
    <dgm:cxn modelId="{621826D5-DF18-40D6-AC64-001BD0FC4AF0}" type="presOf" srcId="{716E01B3-4DCA-47D2-8EE4-7E0A60602CFA}" destId="{865E55A6-1671-4EFE-B33E-575874BB5C12}" srcOrd="0" destOrd="0" presId="urn:microsoft.com/office/officeart/2005/8/layout/orgChart1"/>
    <dgm:cxn modelId="{28ECBEDA-5419-4CE2-AD4D-A501ACF4BB12}" type="presOf" srcId="{C46219C7-C0FA-47EF-A4EB-ABDAE2CD48DF}" destId="{05444F42-D57E-44BC-B3FD-D205A6F661D1}" srcOrd="1" destOrd="0" presId="urn:microsoft.com/office/officeart/2005/8/layout/orgChart1"/>
    <dgm:cxn modelId="{F086DED2-0304-4350-BD78-9B1BE96BEF43}" type="presParOf" srcId="{71924D1D-F591-4E1F-90D1-DFF02DCF172C}" destId="{CE36510C-76E6-4A8A-81C4-5F2DFA30C5D9}" srcOrd="0" destOrd="0" presId="urn:microsoft.com/office/officeart/2005/8/layout/orgChart1"/>
    <dgm:cxn modelId="{ABA27E7F-96DB-4BF9-BD98-AE373BC73AA6}" type="presParOf" srcId="{CE36510C-76E6-4A8A-81C4-5F2DFA30C5D9}" destId="{028FE3AA-0BA7-4D79-B703-F69D534AF684}" srcOrd="0" destOrd="0" presId="urn:microsoft.com/office/officeart/2005/8/layout/orgChart1"/>
    <dgm:cxn modelId="{4BD8390E-AE27-4876-B7B3-9E1C001ABB5D}" type="presParOf" srcId="{028FE3AA-0BA7-4D79-B703-F69D534AF684}" destId="{865E55A6-1671-4EFE-B33E-575874BB5C12}" srcOrd="0" destOrd="0" presId="urn:microsoft.com/office/officeart/2005/8/layout/orgChart1"/>
    <dgm:cxn modelId="{B193F21A-FE43-4014-80B7-55F6BC1AF612}" type="presParOf" srcId="{028FE3AA-0BA7-4D79-B703-F69D534AF684}" destId="{F8A87541-CCCC-44FF-A874-6E13AF3623C6}" srcOrd="1" destOrd="0" presId="urn:microsoft.com/office/officeart/2005/8/layout/orgChart1"/>
    <dgm:cxn modelId="{3E3F626D-E5F8-4122-8E65-18452BC91CC5}" type="presParOf" srcId="{CE36510C-76E6-4A8A-81C4-5F2DFA30C5D9}" destId="{E8B3B0D7-CC8B-43B1-9830-F14EBDE49283}" srcOrd="1" destOrd="0" presId="urn:microsoft.com/office/officeart/2005/8/layout/orgChart1"/>
    <dgm:cxn modelId="{FFF5EB24-EE24-4D18-84F0-53B254D32F4B}" type="presParOf" srcId="{E8B3B0D7-CC8B-43B1-9830-F14EBDE49283}" destId="{FAA9CAA0-AE2A-4001-8E33-A3F83412A36F}" srcOrd="0" destOrd="0" presId="urn:microsoft.com/office/officeart/2005/8/layout/orgChart1"/>
    <dgm:cxn modelId="{123896A1-093C-4A97-A039-39211575AC41}" type="presParOf" srcId="{E8B3B0D7-CC8B-43B1-9830-F14EBDE49283}" destId="{66D70C3F-3B59-4120-8BD9-69BE8E933302}" srcOrd="1" destOrd="0" presId="urn:microsoft.com/office/officeart/2005/8/layout/orgChart1"/>
    <dgm:cxn modelId="{3D22D0F1-8C02-4C98-BDCA-7FBB162C53CD}" type="presParOf" srcId="{66D70C3F-3B59-4120-8BD9-69BE8E933302}" destId="{9A4AB4E1-BA3E-4CC5-A13E-FED75558C48C}" srcOrd="0" destOrd="0" presId="urn:microsoft.com/office/officeart/2005/8/layout/orgChart1"/>
    <dgm:cxn modelId="{8013454C-6C2C-4B90-955C-A8D4072876AD}" type="presParOf" srcId="{9A4AB4E1-BA3E-4CC5-A13E-FED75558C48C}" destId="{EAF0163C-0B25-4B33-B86C-4C739582D6F7}" srcOrd="0" destOrd="0" presId="urn:microsoft.com/office/officeart/2005/8/layout/orgChart1"/>
    <dgm:cxn modelId="{F046A7A6-F598-4D12-8BD2-298BE07D9418}" type="presParOf" srcId="{9A4AB4E1-BA3E-4CC5-A13E-FED75558C48C}" destId="{FF4BDC75-747F-4A84-8220-1627F4D2945E}" srcOrd="1" destOrd="0" presId="urn:microsoft.com/office/officeart/2005/8/layout/orgChart1"/>
    <dgm:cxn modelId="{332EE034-C827-4022-A589-A08DD074B263}" type="presParOf" srcId="{66D70C3F-3B59-4120-8BD9-69BE8E933302}" destId="{6CC348CA-B1AF-4B0E-9311-D7B6A5364776}" srcOrd="1" destOrd="0" presId="urn:microsoft.com/office/officeart/2005/8/layout/orgChart1"/>
    <dgm:cxn modelId="{5146E22C-4657-4536-9DDA-C495518136CD}" type="presParOf" srcId="{66D70C3F-3B59-4120-8BD9-69BE8E933302}" destId="{179B6150-FA9B-48F6-B092-A553FF16833B}" srcOrd="2" destOrd="0" presId="urn:microsoft.com/office/officeart/2005/8/layout/orgChart1"/>
    <dgm:cxn modelId="{C32BF076-A617-4525-A7FA-9886E0A64140}" type="presParOf" srcId="{E8B3B0D7-CC8B-43B1-9830-F14EBDE49283}" destId="{C7D6E068-7978-420E-9B49-461A7E2D929A}" srcOrd="2" destOrd="0" presId="urn:microsoft.com/office/officeart/2005/8/layout/orgChart1"/>
    <dgm:cxn modelId="{ED27798F-E538-4E88-8053-776E55A2B803}" type="presParOf" srcId="{E8B3B0D7-CC8B-43B1-9830-F14EBDE49283}" destId="{30FC274C-01C4-41DB-820E-D52ACEB48019}" srcOrd="3" destOrd="0" presId="urn:microsoft.com/office/officeart/2005/8/layout/orgChart1"/>
    <dgm:cxn modelId="{2C90530D-179A-444E-9F21-0DF8A31532C5}" type="presParOf" srcId="{30FC274C-01C4-41DB-820E-D52ACEB48019}" destId="{C7A829D1-2749-4A28-A5CD-8769A2A805C3}" srcOrd="0" destOrd="0" presId="urn:microsoft.com/office/officeart/2005/8/layout/orgChart1"/>
    <dgm:cxn modelId="{A3F171AA-CE80-4C27-865A-75F5A86A1F55}" type="presParOf" srcId="{C7A829D1-2749-4A28-A5CD-8769A2A805C3}" destId="{2F30CFC7-0ED8-4F0F-9381-54FAA1E6118D}" srcOrd="0" destOrd="0" presId="urn:microsoft.com/office/officeart/2005/8/layout/orgChart1"/>
    <dgm:cxn modelId="{116C6A44-90BD-49F9-ADC0-A747758A5EB4}" type="presParOf" srcId="{C7A829D1-2749-4A28-A5CD-8769A2A805C3}" destId="{99AFAFFA-72C0-4C16-B201-8C5AE25B3DE1}" srcOrd="1" destOrd="0" presId="urn:microsoft.com/office/officeart/2005/8/layout/orgChart1"/>
    <dgm:cxn modelId="{39DEA1B9-7C52-4081-A6DE-5C1D3A5A4C92}" type="presParOf" srcId="{30FC274C-01C4-41DB-820E-D52ACEB48019}" destId="{20BA2F54-7F24-4E4B-84C8-229F1285D4CD}" srcOrd="1" destOrd="0" presId="urn:microsoft.com/office/officeart/2005/8/layout/orgChart1"/>
    <dgm:cxn modelId="{D8328259-8313-484E-9064-6F68B6FB7E3D}" type="presParOf" srcId="{30FC274C-01C4-41DB-820E-D52ACEB48019}" destId="{2B1A8936-4BC0-4092-B2FE-1AA6243896C8}" srcOrd="2" destOrd="0" presId="urn:microsoft.com/office/officeart/2005/8/layout/orgChart1"/>
    <dgm:cxn modelId="{47394EA3-8904-4755-A3B0-8CAB63426022}" type="presParOf" srcId="{E8B3B0D7-CC8B-43B1-9830-F14EBDE49283}" destId="{EEB2AC1E-590D-4C27-9A2A-06C992F0779A}" srcOrd="4" destOrd="0" presId="urn:microsoft.com/office/officeart/2005/8/layout/orgChart1"/>
    <dgm:cxn modelId="{D149CFD1-3865-4A7F-985F-F0F19BCDFFB3}" type="presParOf" srcId="{E8B3B0D7-CC8B-43B1-9830-F14EBDE49283}" destId="{FF604191-9D93-48A4-9932-35BE31E65605}" srcOrd="5" destOrd="0" presId="urn:microsoft.com/office/officeart/2005/8/layout/orgChart1"/>
    <dgm:cxn modelId="{C666E7AA-245B-4A51-A72E-08860772154C}" type="presParOf" srcId="{FF604191-9D93-48A4-9932-35BE31E65605}" destId="{E73E242E-7BAD-4F28-BEDB-B774F7D023B8}" srcOrd="0" destOrd="0" presId="urn:microsoft.com/office/officeart/2005/8/layout/orgChart1"/>
    <dgm:cxn modelId="{45B0C060-D6C3-448D-9264-95E7DB69CFAD}" type="presParOf" srcId="{E73E242E-7BAD-4F28-BEDB-B774F7D023B8}" destId="{B3F1B3AF-6AEC-432E-8460-17897C74E705}" srcOrd="0" destOrd="0" presId="urn:microsoft.com/office/officeart/2005/8/layout/orgChart1"/>
    <dgm:cxn modelId="{D9E8B507-BCCF-4FEB-82C9-016C75DD1BD5}" type="presParOf" srcId="{E73E242E-7BAD-4F28-BEDB-B774F7D023B8}" destId="{05444F42-D57E-44BC-B3FD-D205A6F661D1}" srcOrd="1" destOrd="0" presId="urn:microsoft.com/office/officeart/2005/8/layout/orgChart1"/>
    <dgm:cxn modelId="{7C0426A5-0BAB-4077-88AE-69B73BD767DD}" type="presParOf" srcId="{FF604191-9D93-48A4-9932-35BE31E65605}" destId="{D8FB1C16-01C6-4849-AB93-D9363EA858BA}" srcOrd="1" destOrd="0" presId="urn:microsoft.com/office/officeart/2005/8/layout/orgChart1"/>
    <dgm:cxn modelId="{D2A2EF7B-33A6-4C38-A962-38C948EADCDA}" type="presParOf" srcId="{FF604191-9D93-48A4-9932-35BE31E65605}" destId="{E513E13F-23D0-4B7B-9B0E-07CF95E35140}" srcOrd="2" destOrd="0" presId="urn:microsoft.com/office/officeart/2005/8/layout/orgChart1"/>
    <dgm:cxn modelId="{2541E22B-EE21-4421-9C08-BE91AE050CDE}" type="presParOf" srcId="{CE36510C-76E6-4A8A-81C4-5F2DFA30C5D9}" destId="{35FEDFF8-58F2-4631-9A0B-5C3F3424CA8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D0BE1-CEDF-4EFE-87DD-07DC946BC0C1}">
      <dsp:nvSpPr>
        <dsp:cNvPr id="0" name=""/>
        <dsp:cNvSpPr/>
      </dsp:nvSpPr>
      <dsp:spPr>
        <a:xfrm>
          <a:off x="865478" y="35017"/>
          <a:ext cx="3125639" cy="2153565"/>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B65FBF-FF5A-4C79-B45B-154920511659}">
      <dsp:nvSpPr>
        <dsp:cNvPr id="0" name=""/>
        <dsp:cNvSpPr/>
      </dsp:nvSpPr>
      <dsp:spPr>
        <a:xfrm>
          <a:off x="865478" y="2139586"/>
          <a:ext cx="3125639" cy="1159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0" numCol="1" spcCol="1270" anchor="t" anchorCtr="0">
          <a:noAutofit/>
        </a:bodyPr>
        <a:lstStyle/>
        <a:p>
          <a:pPr marL="0" lvl="0" indent="0" algn="ctr" defTabSz="1511300">
            <a:lnSpc>
              <a:spcPct val="90000"/>
            </a:lnSpc>
            <a:spcBef>
              <a:spcPct val="0"/>
            </a:spcBef>
            <a:spcAft>
              <a:spcPct val="35000"/>
            </a:spcAft>
            <a:buNone/>
          </a:pPr>
          <a:r>
            <a:rPr lang="en-US" sz="3400" b="1" kern="1200" dirty="0"/>
            <a:t>Middle School Student</a:t>
          </a:r>
        </a:p>
      </dsp:txBody>
      <dsp:txXfrm>
        <a:off x="865478" y="2139586"/>
        <a:ext cx="3125639" cy="1159612"/>
      </dsp:txXfrm>
    </dsp:sp>
    <dsp:sp modelId="{29573145-A11C-4477-A01C-8F8932974250}">
      <dsp:nvSpPr>
        <dsp:cNvPr id="0" name=""/>
        <dsp:cNvSpPr/>
      </dsp:nvSpPr>
      <dsp:spPr>
        <a:xfrm>
          <a:off x="5806059" y="48973"/>
          <a:ext cx="3125639" cy="215356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337E95-42DA-44B7-AC39-D712EE880906}">
      <dsp:nvSpPr>
        <dsp:cNvPr id="0" name=""/>
        <dsp:cNvSpPr/>
      </dsp:nvSpPr>
      <dsp:spPr>
        <a:xfrm>
          <a:off x="5806059" y="2141929"/>
          <a:ext cx="3125639" cy="1159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0" numCol="1" spcCol="1270" anchor="t" anchorCtr="0">
          <a:noAutofit/>
        </a:bodyPr>
        <a:lstStyle/>
        <a:p>
          <a:pPr marL="0" lvl="0" indent="0" algn="ctr" defTabSz="1511300">
            <a:lnSpc>
              <a:spcPct val="90000"/>
            </a:lnSpc>
            <a:spcBef>
              <a:spcPct val="0"/>
            </a:spcBef>
            <a:spcAft>
              <a:spcPct val="35000"/>
            </a:spcAft>
            <a:buNone/>
          </a:pPr>
          <a:r>
            <a:rPr lang="en-US" sz="3400" b="1" kern="1200" dirty="0"/>
            <a:t>High School Student</a:t>
          </a:r>
        </a:p>
      </dsp:txBody>
      <dsp:txXfrm>
        <a:off x="5806059" y="2141929"/>
        <a:ext cx="3125639" cy="11596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539EE-9461-4E54-BFC7-4C2E7504C4AD}">
      <dsp:nvSpPr>
        <dsp:cNvPr id="0" name=""/>
        <dsp:cNvSpPr/>
      </dsp:nvSpPr>
      <dsp:spPr>
        <a:xfrm>
          <a:off x="0" y="0"/>
          <a:ext cx="9601196" cy="906896"/>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44575" rtl="0">
            <a:lnSpc>
              <a:spcPct val="90000"/>
            </a:lnSpc>
            <a:spcBef>
              <a:spcPct val="0"/>
            </a:spcBef>
            <a:spcAft>
              <a:spcPct val="35000"/>
            </a:spcAft>
            <a:buNone/>
          </a:pPr>
          <a:r>
            <a:rPr lang="en-US" sz="2350" b="1" kern="1200" dirty="0"/>
            <a:t>1.  Provide activities that are </a:t>
          </a:r>
          <a:r>
            <a:rPr lang="en-US" sz="2350" b="1" kern="1200" dirty="0">
              <a:solidFill>
                <a:srgbClr val="FFFF00"/>
              </a:solidFill>
            </a:rPr>
            <a:t>secular</a:t>
          </a:r>
          <a:r>
            <a:rPr lang="en-US" sz="2350" b="1" kern="1200" dirty="0"/>
            <a:t> in nature</a:t>
          </a:r>
        </a:p>
      </dsp:txBody>
      <dsp:txXfrm>
        <a:off x="44271" y="44271"/>
        <a:ext cx="9512654" cy="818354"/>
      </dsp:txXfrm>
    </dsp:sp>
    <dsp:sp modelId="{14102B0A-6018-48A4-8CB8-14C7CF8887E0}">
      <dsp:nvSpPr>
        <dsp:cNvPr id="0" name=""/>
        <dsp:cNvSpPr/>
      </dsp:nvSpPr>
      <dsp:spPr>
        <a:xfrm>
          <a:off x="0" y="991763"/>
          <a:ext cx="9601196" cy="906896"/>
        </a:xfrm>
        <a:prstGeom prst="roundRect">
          <a:avLst/>
        </a:prstGeom>
        <a:blipFill>
          <a:blip xmlns:r="http://schemas.openxmlformats.org/officeDocument/2006/relationships" r:embed="rId1">
            <a:duotone>
              <a:schemeClr val="accent2">
                <a:hueOff val="840789"/>
                <a:satOff val="-893"/>
                <a:lumOff val="686"/>
                <a:alphaOff val="0"/>
                <a:shade val="74000"/>
                <a:satMod val="130000"/>
                <a:lumMod val="90000"/>
              </a:schemeClr>
              <a:schemeClr val="accent2">
                <a:hueOff val="840789"/>
                <a:satOff val="-893"/>
                <a:lumOff val="686"/>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2.  Advise students of the </a:t>
          </a:r>
          <a:r>
            <a:rPr lang="en-US" sz="2400" b="1" kern="1200" dirty="0">
              <a:solidFill>
                <a:srgbClr val="FFFF00"/>
              </a:solidFill>
            </a:rPr>
            <a:t>need</a:t>
          </a:r>
          <a:r>
            <a:rPr lang="en-US" sz="2400" b="1" kern="1200" dirty="0"/>
            <a:t> that will be addressed, overall </a:t>
          </a:r>
          <a:r>
            <a:rPr lang="en-US" sz="2400" b="1" kern="1200" dirty="0">
              <a:solidFill>
                <a:srgbClr val="FFFF00"/>
              </a:solidFill>
            </a:rPr>
            <a:t>expectations</a:t>
          </a:r>
          <a:r>
            <a:rPr lang="en-US" sz="2400" b="1" kern="1200" dirty="0"/>
            <a:t>, and </a:t>
          </a:r>
          <a:r>
            <a:rPr lang="en-US" sz="2400" b="1" kern="1200" dirty="0">
              <a:solidFill>
                <a:srgbClr val="FFFF00"/>
              </a:solidFill>
            </a:rPr>
            <a:t>safety</a:t>
          </a:r>
          <a:r>
            <a:rPr lang="en-US" sz="2400" b="1" kern="1200" dirty="0"/>
            <a:t> information</a:t>
          </a:r>
        </a:p>
      </dsp:txBody>
      <dsp:txXfrm>
        <a:off x="44271" y="1036034"/>
        <a:ext cx="9512654" cy="818354"/>
      </dsp:txXfrm>
    </dsp:sp>
    <dsp:sp modelId="{2718BB1E-CA01-4A6E-8EE3-BA96ECED1775}">
      <dsp:nvSpPr>
        <dsp:cNvPr id="0" name=""/>
        <dsp:cNvSpPr/>
      </dsp:nvSpPr>
      <dsp:spPr>
        <a:xfrm>
          <a:off x="0" y="1967779"/>
          <a:ext cx="9601196" cy="906896"/>
        </a:xfrm>
        <a:prstGeom prst="roundRec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3.  Cover the SSL phases of </a:t>
          </a:r>
          <a:r>
            <a:rPr lang="en-US" sz="2400" b="1" kern="1200" dirty="0">
              <a:solidFill>
                <a:srgbClr val="FFFF00"/>
              </a:solidFill>
            </a:rPr>
            <a:t>preparation, action, and reflection</a:t>
          </a:r>
        </a:p>
      </dsp:txBody>
      <dsp:txXfrm>
        <a:off x="44271" y="2012050"/>
        <a:ext cx="9512654" cy="818354"/>
      </dsp:txXfrm>
    </dsp:sp>
    <dsp:sp modelId="{6A15774E-1C46-47B0-92FD-0A5CDD48F841}">
      <dsp:nvSpPr>
        <dsp:cNvPr id="0" name=""/>
        <dsp:cNvSpPr/>
      </dsp:nvSpPr>
      <dsp:spPr>
        <a:xfrm>
          <a:off x="0" y="2943796"/>
          <a:ext cx="9601196" cy="906896"/>
        </a:xfrm>
        <a:prstGeom prst="roundRect">
          <a:avLst/>
        </a:prstGeom>
        <a:blipFill>
          <a:blip xmlns:r="http://schemas.openxmlformats.org/officeDocument/2006/relationships" r:embed="rId1">
            <a:duotone>
              <a:schemeClr val="accent2">
                <a:hueOff val="2522366"/>
                <a:satOff val="-2679"/>
                <a:lumOff val="2059"/>
                <a:alphaOff val="0"/>
                <a:shade val="74000"/>
                <a:satMod val="130000"/>
                <a:lumMod val="90000"/>
              </a:schemeClr>
              <a:schemeClr val="accent2">
                <a:hueOff val="2522366"/>
                <a:satOff val="-2679"/>
                <a:lumOff val="2059"/>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4.  Supervise all activities in </a:t>
          </a:r>
          <a:r>
            <a:rPr lang="en-US" sz="2400" b="1" kern="1200" dirty="0">
              <a:solidFill>
                <a:srgbClr val="FFFF00"/>
              </a:solidFill>
            </a:rPr>
            <a:t>public spaces</a:t>
          </a:r>
          <a:r>
            <a:rPr lang="en-US" sz="2400" b="1" kern="1200" dirty="0"/>
            <a:t>, </a:t>
          </a:r>
          <a:br>
            <a:rPr lang="en-US" sz="2400" b="1" kern="1200" dirty="0"/>
          </a:br>
          <a:r>
            <a:rPr lang="en-US" sz="2400" b="1" kern="1200" dirty="0"/>
            <a:t>not at private residences, in vehicles, or with a parent or relative</a:t>
          </a:r>
        </a:p>
      </dsp:txBody>
      <dsp:txXfrm>
        <a:off x="44271" y="2988067"/>
        <a:ext cx="9512654" cy="818354"/>
      </dsp:txXfrm>
    </dsp:sp>
    <dsp:sp modelId="{75092E82-8B84-42B7-82E5-1541663A060B}">
      <dsp:nvSpPr>
        <dsp:cNvPr id="0" name=""/>
        <dsp:cNvSpPr/>
      </dsp:nvSpPr>
      <dsp:spPr>
        <a:xfrm>
          <a:off x="0" y="3919812"/>
          <a:ext cx="9601196" cy="906896"/>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5.  </a:t>
          </a:r>
          <a:r>
            <a:rPr lang="en-US" sz="2400" b="1" kern="1200" dirty="0">
              <a:solidFill>
                <a:srgbClr val="FFFF00"/>
              </a:solidFill>
            </a:rPr>
            <a:t>Prohibit door-to-door</a:t>
          </a:r>
          <a:r>
            <a:rPr lang="en-US" sz="2400" b="1" kern="1200" dirty="0"/>
            <a:t> neighborhood canvassing opportunities </a:t>
          </a:r>
          <a:br>
            <a:rPr lang="en-US" sz="2400" b="1" kern="1200" dirty="0"/>
          </a:br>
          <a:r>
            <a:rPr lang="en-US" sz="2400" b="1" kern="1200" dirty="0"/>
            <a:t>or telephone solicitation</a:t>
          </a:r>
        </a:p>
      </dsp:txBody>
      <dsp:txXfrm>
        <a:off x="44271" y="3964083"/>
        <a:ext cx="9512654" cy="8183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759DD-A680-474B-B905-316310927250}">
      <dsp:nvSpPr>
        <dsp:cNvPr id="0" name=""/>
        <dsp:cNvSpPr/>
      </dsp:nvSpPr>
      <dsp:spPr>
        <a:xfrm>
          <a:off x="0" y="13598"/>
          <a:ext cx="9601196" cy="86112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t>6.  Evaluate student performance at </a:t>
          </a:r>
          <a:r>
            <a:rPr lang="en-US" sz="2300" b="1" kern="1200" dirty="0">
              <a:solidFill>
                <a:srgbClr val="FFFF00"/>
              </a:solidFill>
            </a:rPr>
            <a:t>regular intervals</a:t>
          </a:r>
          <a:r>
            <a:rPr lang="en-US" sz="2300" b="1" kern="1200" dirty="0"/>
            <a:t> </a:t>
          </a:r>
          <a:br>
            <a:rPr lang="en-US" sz="2300" b="1" kern="1200" dirty="0"/>
          </a:br>
          <a:r>
            <a:rPr lang="en-US" sz="2300" b="1" kern="1200" dirty="0"/>
            <a:t>and share results with the student</a:t>
          </a:r>
        </a:p>
      </dsp:txBody>
      <dsp:txXfrm>
        <a:off x="42036" y="55634"/>
        <a:ext cx="9517124" cy="777048"/>
      </dsp:txXfrm>
    </dsp:sp>
    <dsp:sp modelId="{279A59D1-760E-4EBC-9691-7A3389CFEEE4}">
      <dsp:nvSpPr>
        <dsp:cNvPr id="0" name=""/>
        <dsp:cNvSpPr/>
      </dsp:nvSpPr>
      <dsp:spPr>
        <a:xfrm>
          <a:off x="0" y="940958"/>
          <a:ext cx="9601196" cy="861120"/>
        </a:xfrm>
        <a:prstGeom prst="roundRect">
          <a:avLst/>
        </a:prstGeom>
        <a:blipFill>
          <a:blip xmlns:r="http://schemas.openxmlformats.org/officeDocument/2006/relationships" r:embed="rId1">
            <a:duotone>
              <a:schemeClr val="accent2">
                <a:hueOff val="840789"/>
                <a:satOff val="-893"/>
                <a:lumOff val="686"/>
                <a:alphaOff val="0"/>
                <a:shade val="74000"/>
                <a:satMod val="130000"/>
                <a:lumMod val="90000"/>
              </a:schemeClr>
              <a:schemeClr val="accent2">
                <a:hueOff val="840789"/>
                <a:satOff val="-893"/>
                <a:lumOff val="686"/>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t>7.  </a:t>
          </a:r>
          <a:r>
            <a:rPr lang="en-US" sz="2300" b="1" kern="1200" dirty="0">
              <a:solidFill>
                <a:srgbClr val="FFFF00"/>
              </a:solidFill>
            </a:rPr>
            <a:t>Maintain log</a:t>
          </a:r>
          <a:r>
            <a:rPr lang="en-US" sz="2300" b="1" kern="1200" dirty="0"/>
            <a:t> and verify service on </a:t>
          </a:r>
          <a:br>
            <a:rPr lang="en-US" sz="2300" b="1" kern="1200" dirty="0"/>
          </a:br>
          <a:r>
            <a:rPr lang="en-US" sz="2300" b="1" kern="1200" dirty="0"/>
            <a:t>MCPS Form 560-51: </a:t>
          </a:r>
          <a:r>
            <a:rPr lang="en-US" sz="2300" b="1" i="1" kern="1200" dirty="0"/>
            <a:t>Student Service Learning Activity Verification </a:t>
          </a:r>
          <a:endParaRPr lang="en-US" sz="2300" b="1" kern="1200" dirty="0"/>
        </a:p>
      </dsp:txBody>
      <dsp:txXfrm>
        <a:off x="42036" y="982994"/>
        <a:ext cx="9517124" cy="777048"/>
      </dsp:txXfrm>
    </dsp:sp>
    <dsp:sp modelId="{44F83223-0C7E-4BC6-A25B-2BE4AC3F9411}">
      <dsp:nvSpPr>
        <dsp:cNvPr id="0" name=""/>
        <dsp:cNvSpPr/>
      </dsp:nvSpPr>
      <dsp:spPr>
        <a:xfrm>
          <a:off x="0" y="1868319"/>
          <a:ext cx="9601196" cy="861120"/>
        </a:xfrm>
        <a:prstGeom prst="roundRec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t>8.  Award 1 SSL hour for every hour of service, </a:t>
          </a:r>
          <a:br>
            <a:rPr lang="en-US" sz="2300" b="1" kern="1200" dirty="0"/>
          </a:br>
          <a:r>
            <a:rPr lang="en-US" sz="2300" b="1" kern="1200" dirty="0">
              <a:solidFill>
                <a:srgbClr val="FFFF00"/>
              </a:solidFill>
            </a:rPr>
            <a:t>no longer than 8 hours in a 24-hour period</a:t>
          </a:r>
        </a:p>
      </dsp:txBody>
      <dsp:txXfrm>
        <a:off x="42036" y="1910355"/>
        <a:ext cx="9517124" cy="777048"/>
      </dsp:txXfrm>
    </dsp:sp>
    <dsp:sp modelId="{D6CA2056-84A0-4116-A54A-8EC11FF50DFA}">
      <dsp:nvSpPr>
        <dsp:cNvPr id="0" name=""/>
        <dsp:cNvSpPr/>
      </dsp:nvSpPr>
      <dsp:spPr>
        <a:xfrm>
          <a:off x="0" y="2795679"/>
          <a:ext cx="9601196" cy="861120"/>
        </a:xfrm>
        <a:prstGeom prst="roundRect">
          <a:avLst/>
        </a:prstGeom>
        <a:blipFill>
          <a:blip xmlns:r="http://schemas.openxmlformats.org/officeDocument/2006/relationships" r:embed="rId1">
            <a:duotone>
              <a:schemeClr val="accent2">
                <a:hueOff val="2522366"/>
                <a:satOff val="-2679"/>
                <a:lumOff val="2059"/>
                <a:alphaOff val="0"/>
                <a:shade val="74000"/>
                <a:satMod val="130000"/>
                <a:lumMod val="90000"/>
              </a:schemeClr>
              <a:schemeClr val="accent2">
                <a:hueOff val="2522366"/>
                <a:satOff val="-2679"/>
                <a:lumOff val="2059"/>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t>9.  Comply with all federal, state and local </a:t>
          </a:r>
          <a:r>
            <a:rPr lang="en-US" sz="2300" b="1" kern="1200" dirty="0">
              <a:solidFill>
                <a:srgbClr val="FFFF00"/>
              </a:solidFill>
            </a:rPr>
            <a:t>laws</a:t>
          </a:r>
          <a:r>
            <a:rPr lang="en-US" sz="2300" b="1" kern="1200" dirty="0"/>
            <a:t> </a:t>
          </a:r>
          <a:r>
            <a:rPr lang="en-US" sz="2300" b="1" kern="1200" dirty="0">
              <a:solidFill>
                <a:srgbClr val="FFFF00"/>
              </a:solidFill>
            </a:rPr>
            <a:t>that forbid discrimination</a:t>
          </a:r>
          <a:r>
            <a:rPr lang="en-US" sz="2300" b="1" kern="1200" dirty="0"/>
            <a:t> based on race, creed, sex, age, disability or natural origin</a:t>
          </a:r>
        </a:p>
      </dsp:txBody>
      <dsp:txXfrm>
        <a:off x="42036" y="2837715"/>
        <a:ext cx="9517124" cy="777048"/>
      </dsp:txXfrm>
    </dsp:sp>
    <dsp:sp modelId="{54A68D35-4446-4568-AAAA-0D654F7794F0}">
      <dsp:nvSpPr>
        <dsp:cNvPr id="0" name=""/>
        <dsp:cNvSpPr/>
      </dsp:nvSpPr>
      <dsp:spPr>
        <a:xfrm>
          <a:off x="0" y="3723039"/>
          <a:ext cx="9601196" cy="86112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t>10.  </a:t>
          </a:r>
          <a:r>
            <a:rPr lang="en-US" sz="2300" b="1" kern="1200" dirty="0">
              <a:solidFill>
                <a:srgbClr val="FFFF00"/>
              </a:solidFill>
            </a:rPr>
            <a:t>Prohibit</a:t>
          </a:r>
          <a:r>
            <a:rPr lang="en-US" sz="2300" b="1" kern="1200" dirty="0"/>
            <a:t> verbal abuse, threats, physical violence, or sexual harassment directed at others</a:t>
          </a:r>
        </a:p>
      </dsp:txBody>
      <dsp:txXfrm>
        <a:off x="42036" y="3765075"/>
        <a:ext cx="9517124" cy="7770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74F5A-5167-4C6A-958C-2C512F72AFD1}">
      <dsp:nvSpPr>
        <dsp:cNvPr id="0" name=""/>
        <dsp:cNvSpPr/>
      </dsp:nvSpPr>
      <dsp:spPr>
        <a:xfrm rot="16200000">
          <a:off x="-186618" y="187850"/>
          <a:ext cx="3580327" cy="3204625"/>
        </a:xfrm>
        <a:prstGeom prst="flowChartManualOperation">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0">
            <a:lnSpc>
              <a:spcPct val="90000"/>
            </a:lnSpc>
            <a:spcBef>
              <a:spcPct val="0"/>
            </a:spcBef>
            <a:spcAft>
              <a:spcPct val="35000"/>
            </a:spcAft>
            <a:buNone/>
          </a:pPr>
          <a:r>
            <a:rPr lang="en-US" sz="2400" b="1" kern="1200" dirty="0"/>
            <a:t>No site visits or background check by MCPS or </a:t>
          </a:r>
          <a:r>
            <a:rPr lang="en-US" sz="2400" b="1" kern="1200" dirty="0" err="1"/>
            <a:t>MCVC</a:t>
          </a:r>
          <a:r>
            <a:rPr lang="en-US" sz="2400" b="1" kern="1200" dirty="0"/>
            <a:t> personnel</a:t>
          </a:r>
        </a:p>
      </dsp:txBody>
      <dsp:txXfrm rot="5400000">
        <a:off x="1233" y="716064"/>
        <a:ext cx="3204625" cy="2148197"/>
      </dsp:txXfrm>
    </dsp:sp>
    <dsp:sp modelId="{85390937-EA11-4B3D-BEAD-0A72BB1C5EBE}">
      <dsp:nvSpPr>
        <dsp:cNvPr id="0" name=""/>
        <dsp:cNvSpPr/>
      </dsp:nvSpPr>
      <dsp:spPr>
        <a:xfrm rot="16200000">
          <a:off x="3258354" y="187850"/>
          <a:ext cx="3580327" cy="3204625"/>
        </a:xfrm>
        <a:prstGeom prst="flowChartManualOperation">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0">
            <a:lnSpc>
              <a:spcPct val="90000"/>
            </a:lnSpc>
            <a:spcBef>
              <a:spcPct val="0"/>
            </a:spcBef>
            <a:spcAft>
              <a:spcPct val="35000"/>
            </a:spcAft>
            <a:buNone/>
          </a:pPr>
          <a:r>
            <a:rPr lang="en-US" sz="2400" b="1" kern="1200" dirty="0"/>
            <a:t>Parents and guardians may contact individual organizations to verify safety and background check information</a:t>
          </a:r>
        </a:p>
      </dsp:txBody>
      <dsp:txXfrm rot="5400000">
        <a:off x="3446205" y="716064"/>
        <a:ext cx="3204625" cy="2148197"/>
      </dsp:txXfrm>
    </dsp:sp>
    <dsp:sp modelId="{0C99DB83-FE1D-4F5D-83D8-14083291F550}">
      <dsp:nvSpPr>
        <dsp:cNvPr id="0" name=""/>
        <dsp:cNvSpPr/>
      </dsp:nvSpPr>
      <dsp:spPr>
        <a:xfrm rot="16200000">
          <a:off x="6703326" y="187850"/>
          <a:ext cx="3580327" cy="3204625"/>
        </a:xfrm>
        <a:prstGeom prst="flowChartManualOperation">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0">
            <a:lnSpc>
              <a:spcPct val="90000"/>
            </a:lnSpc>
            <a:spcBef>
              <a:spcPct val="0"/>
            </a:spcBef>
            <a:spcAft>
              <a:spcPct val="35000"/>
            </a:spcAft>
            <a:buNone/>
          </a:pPr>
          <a:r>
            <a:rPr lang="en-US" sz="2400" b="1" kern="1200" dirty="0"/>
            <a:t>Parents and guardians are responsible for determining if an organization’s opportunity is appropriate and safe for their child(</a:t>
          </a:r>
          <a:r>
            <a:rPr lang="en-US" sz="2400" b="1" kern="1200" dirty="0" err="1"/>
            <a:t>ren</a:t>
          </a:r>
          <a:r>
            <a:rPr lang="en-US" sz="2400" b="1" kern="1200" dirty="0"/>
            <a:t>)</a:t>
          </a:r>
        </a:p>
      </dsp:txBody>
      <dsp:txXfrm rot="5400000">
        <a:off x="6891177" y="716064"/>
        <a:ext cx="3204625" cy="214819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5D585-323C-4798-A8D6-279B3AEE3487}">
      <dsp:nvSpPr>
        <dsp:cNvPr id="0" name=""/>
        <dsp:cNvSpPr/>
      </dsp:nvSpPr>
      <dsp:spPr>
        <a:xfrm>
          <a:off x="46" y="17553"/>
          <a:ext cx="4486496" cy="1015087"/>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rtl="0">
            <a:lnSpc>
              <a:spcPct val="90000"/>
            </a:lnSpc>
            <a:spcBef>
              <a:spcPct val="0"/>
            </a:spcBef>
            <a:spcAft>
              <a:spcPct val="35000"/>
            </a:spcAft>
            <a:buNone/>
          </a:pPr>
          <a:r>
            <a:rPr lang="en-US" sz="2900" b="1" kern="1200" dirty="0"/>
            <a:t>Organizations on the </a:t>
          </a:r>
          <a:r>
            <a:rPr lang="en-US" sz="2900" b="1" kern="1200" dirty="0" err="1"/>
            <a:t>MCVC</a:t>
          </a:r>
          <a:r>
            <a:rPr lang="en-US" sz="2900" b="1" kern="1200" dirty="0"/>
            <a:t> Website</a:t>
          </a:r>
          <a:endParaRPr lang="en-US" sz="2900" kern="1200" dirty="0"/>
        </a:p>
      </dsp:txBody>
      <dsp:txXfrm>
        <a:off x="46" y="17553"/>
        <a:ext cx="4486496" cy="1015087"/>
      </dsp:txXfrm>
    </dsp:sp>
    <dsp:sp modelId="{68F7D291-DA7F-4111-B4AE-2EF36885EFA1}">
      <dsp:nvSpPr>
        <dsp:cNvPr id="0" name=""/>
        <dsp:cNvSpPr/>
      </dsp:nvSpPr>
      <dsp:spPr>
        <a:xfrm>
          <a:off x="46" y="1032640"/>
          <a:ext cx="4486496" cy="2268742"/>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US" sz="2900" kern="1200" dirty="0"/>
            <a:t>Must include a </a:t>
          </a:r>
          <a:r>
            <a:rPr lang="en-US" sz="2900" b="1" kern="1200" dirty="0">
              <a:solidFill>
                <a:srgbClr val="0070C0"/>
              </a:solidFill>
            </a:rPr>
            <a:t>general description</a:t>
          </a:r>
          <a:r>
            <a:rPr lang="en-US" sz="2900" kern="1200" dirty="0">
              <a:solidFill>
                <a:srgbClr val="0070C0"/>
              </a:solidFill>
            </a:rPr>
            <a:t> </a:t>
          </a:r>
          <a:r>
            <a:rPr lang="en-US" sz="2900" kern="1200" dirty="0"/>
            <a:t>of possible activities for </a:t>
          </a:r>
          <a:r>
            <a:rPr lang="en-US" sz="2900" b="1" kern="1200" dirty="0">
              <a:solidFill>
                <a:srgbClr val="0070C0"/>
              </a:solidFill>
            </a:rPr>
            <a:t>student volunteers</a:t>
          </a:r>
          <a:r>
            <a:rPr lang="en-US" sz="2900" kern="1200" dirty="0"/>
            <a:t> in the </a:t>
          </a:r>
          <a:br>
            <a:rPr lang="en-US" sz="2900" kern="1200" dirty="0"/>
          </a:br>
          <a:r>
            <a:rPr lang="en-US" sz="2900" b="1" kern="1200" dirty="0">
              <a:solidFill>
                <a:srgbClr val="0070C0"/>
              </a:solidFill>
            </a:rPr>
            <a:t>“What We Do” section</a:t>
          </a:r>
        </a:p>
      </dsp:txBody>
      <dsp:txXfrm>
        <a:off x="46" y="1032640"/>
        <a:ext cx="4486496" cy="2268742"/>
      </dsp:txXfrm>
    </dsp:sp>
    <dsp:sp modelId="{321C32D4-2209-4A8F-89FD-27F2ED6060D4}">
      <dsp:nvSpPr>
        <dsp:cNvPr id="0" name=""/>
        <dsp:cNvSpPr/>
      </dsp:nvSpPr>
      <dsp:spPr>
        <a:xfrm>
          <a:off x="5114652" y="17553"/>
          <a:ext cx="4486496" cy="1015087"/>
        </a:xfrm>
        <a:prstGeom prst="rect">
          <a:avLst/>
        </a:prstGeom>
        <a:solidFill>
          <a:schemeClr val="accent4">
            <a:hueOff val="1335015"/>
            <a:satOff val="17844"/>
            <a:lumOff val="8628"/>
            <a:alphaOff val="0"/>
          </a:schemeClr>
        </a:solidFill>
        <a:ln w="15875" cap="flat" cmpd="sng" algn="ctr">
          <a:solidFill>
            <a:schemeClr val="accent4">
              <a:hueOff val="1335015"/>
              <a:satOff val="17844"/>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rtl="0">
            <a:lnSpc>
              <a:spcPct val="90000"/>
            </a:lnSpc>
            <a:spcBef>
              <a:spcPct val="0"/>
            </a:spcBef>
            <a:spcAft>
              <a:spcPct val="35000"/>
            </a:spcAft>
            <a:buNone/>
          </a:pPr>
          <a:r>
            <a:rPr lang="en-US" sz="2900" b="1" kern="1200" dirty="0"/>
            <a:t>Opportunities on the </a:t>
          </a:r>
          <a:r>
            <a:rPr lang="en-US" sz="2900" b="1" kern="1200" dirty="0" err="1"/>
            <a:t>MCVC</a:t>
          </a:r>
          <a:r>
            <a:rPr lang="en-US" sz="2900" b="1" kern="1200" dirty="0"/>
            <a:t> Website </a:t>
          </a:r>
          <a:endParaRPr lang="en-US" sz="2900" kern="1200" dirty="0"/>
        </a:p>
      </dsp:txBody>
      <dsp:txXfrm>
        <a:off x="5114652" y="17553"/>
        <a:ext cx="4486496" cy="1015087"/>
      </dsp:txXfrm>
    </dsp:sp>
    <dsp:sp modelId="{597312C3-ACFB-4AC9-9572-629D9F163B1F}">
      <dsp:nvSpPr>
        <dsp:cNvPr id="0" name=""/>
        <dsp:cNvSpPr/>
      </dsp:nvSpPr>
      <dsp:spPr>
        <a:xfrm>
          <a:off x="5114652" y="1032640"/>
          <a:ext cx="4486496" cy="2268742"/>
        </a:xfrm>
        <a:prstGeom prst="rect">
          <a:avLst/>
        </a:prstGeom>
        <a:solidFill>
          <a:schemeClr val="accent4">
            <a:tint val="40000"/>
            <a:alpha val="90000"/>
            <a:hueOff val="826286"/>
            <a:satOff val="32959"/>
            <a:lumOff val="3168"/>
            <a:alphaOff val="0"/>
          </a:schemeClr>
        </a:solidFill>
        <a:ln w="15875" cap="flat" cmpd="sng" algn="ctr">
          <a:solidFill>
            <a:schemeClr val="accent4">
              <a:tint val="40000"/>
              <a:alpha val="90000"/>
              <a:hueOff val="826286"/>
              <a:satOff val="32959"/>
              <a:lumOff val="3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US" sz="2900" kern="1200" dirty="0"/>
            <a:t>Must include a </a:t>
          </a:r>
          <a:r>
            <a:rPr lang="en-US" sz="2900" b="1" kern="1200" dirty="0">
              <a:solidFill>
                <a:srgbClr val="0070C0"/>
              </a:solidFill>
            </a:rPr>
            <a:t>specific description</a:t>
          </a:r>
          <a:r>
            <a:rPr lang="en-US" sz="2900" kern="1200" dirty="0"/>
            <a:t> of tasks assigned to volunteers in the </a:t>
          </a:r>
          <a:r>
            <a:rPr lang="en-US" sz="2900" b="1" kern="1200" dirty="0">
              <a:solidFill>
                <a:srgbClr val="0070C0"/>
              </a:solidFill>
            </a:rPr>
            <a:t>“Description” section </a:t>
          </a:r>
        </a:p>
      </dsp:txBody>
      <dsp:txXfrm>
        <a:off x="5114652" y="1032640"/>
        <a:ext cx="4486496" cy="22687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74F5A-5167-4C6A-958C-2C512F72AFD1}">
      <dsp:nvSpPr>
        <dsp:cNvPr id="0" name=""/>
        <dsp:cNvSpPr/>
      </dsp:nvSpPr>
      <dsp:spPr>
        <a:xfrm rot="16200000">
          <a:off x="-186618" y="187850"/>
          <a:ext cx="3580327" cy="3204625"/>
        </a:xfrm>
        <a:prstGeom prst="flowChartManualOperation">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0">
            <a:lnSpc>
              <a:spcPct val="90000"/>
            </a:lnSpc>
            <a:spcBef>
              <a:spcPct val="0"/>
            </a:spcBef>
            <a:spcAft>
              <a:spcPct val="35000"/>
            </a:spcAft>
            <a:buNone/>
          </a:pPr>
          <a:r>
            <a:rPr lang="en-US" sz="2400" b="1" kern="1200" dirty="0"/>
            <a:t>Opportunity posted on the </a:t>
          </a:r>
          <a:r>
            <a:rPr lang="en-US" sz="2400" b="1" kern="1200" dirty="0" err="1"/>
            <a:t>MCVC</a:t>
          </a:r>
          <a:r>
            <a:rPr lang="en-US" sz="2400" b="1" kern="1200" dirty="0"/>
            <a:t> website and tagged as MCPS SSL – address service, expectations, and safety information</a:t>
          </a:r>
        </a:p>
      </dsp:txBody>
      <dsp:txXfrm rot="5400000">
        <a:off x="1233" y="716064"/>
        <a:ext cx="3204625" cy="2148197"/>
      </dsp:txXfrm>
    </dsp:sp>
    <dsp:sp modelId="{85390937-EA11-4B3D-BEAD-0A72BB1C5EBE}">
      <dsp:nvSpPr>
        <dsp:cNvPr id="0" name=""/>
        <dsp:cNvSpPr/>
      </dsp:nvSpPr>
      <dsp:spPr>
        <a:xfrm rot="16200000">
          <a:off x="3258354" y="187850"/>
          <a:ext cx="3580327" cy="3204625"/>
        </a:xfrm>
        <a:prstGeom prst="flowChartManualOperation">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0">
            <a:lnSpc>
              <a:spcPct val="90000"/>
            </a:lnSpc>
            <a:spcBef>
              <a:spcPct val="0"/>
            </a:spcBef>
            <a:spcAft>
              <a:spcPct val="35000"/>
            </a:spcAft>
            <a:buNone/>
          </a:pPr>
          <a:r>
            <a:rPr lang="en-US" sz="2400" b="1" kern="1200" dirty="0"/>
            <a:t>Determine and post reasonable equivalency approved by MCPS SSL office</a:t>
          </a:r>
          <a:br>
            <a:rPr lang="en-US" sz="2400" b="1" kern="1200" dirty="0"/>
          </a:br>
          <a:r>
            <a:rPr lang="en-US" sz="2000" b="1" kern="1200" dirty="0"/>
            <a:t>(X number of items = </a:t>
          </a:r>
          <a:br>
            <a:rPr lang="en-US" sz="2000" b="1" kern="1200" dirty="0"/>
          </a:br>
          <a:r>
            <a:rPr lang="en-US" sz="2000" b="1" kern="1200" dirty="0"/>
            <a:t>X number of SSL hours)</a:t>
          </a:r>
        </a:p>
      </dsp:txBody>
      <dsp:txXfrm rot="5400000">
        <a:off x="3446205" y="716064"/>
        <a:ext cx="3204625" cy="2148197"/>
      </dsp:txXfrm>
    </dsp:sp>
    <dsp:sp modelId="{0C99DB83-FE1D-4F5D-83D8-14083291F550}">
      <dsp:nvSpPr>
        <dsp:cNvPr id="0" name=""/>
        <dsp:cNvSpPr/>
      </dsp:nvSpPr>
      <dsp:spPr>
        <a:xfrm rot="16200000">
          <a:off x="6703326" y="187850"/>
          <a:ext cx="3580327" cy="3204625"/>
        </a:xfrm>
        <a:prstGeom prst="flowChartManualOperation">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0">
            <a:lnSpc>
              <a:spcPct val="90000"/>
            </a:lnSpc>
            <a:spcBef>
              <a:spcPct val="0"/>
            </a:spcBef>
            <a:spcAft>
              <a:spcPct val="35000"/>
            </a:spcAft>
            <a:buNone/>
          </a:pPr>
          <a:r>
            <a:rPr lang="en-US" sz="2400" b="1" kern="1200" dirty="0"/>
            <a:t>Review student evidence, determine hours, maintain log, and verify student service on student’s SSL form</a:t>
          </a:r>
        </a:p>
      </dsp:txBody>
      <dsp:txXfrm rot="5400000">
        <a:off x="6891177" y="716064"/>
        <a:ext cx="3204625" cy="21481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A94E2-0874-45C2-9B64-9C4DBC455347}">
      <dsp:nvSpPr>
        <dsp:cNvPr id="0" name=""/>
        <dsp:cNvSpPr/>
      </dsp:nvSpPr>
      <dsp:spPr>
        <a:xfrm>
          <a:off x="3191" y="2082"/>
          <a:ext cx="3112031" cy="943403"/>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Direct </a:t>
          </a:r>
          <a:br>
            <a:rPr lang="en-US" sz="3200" b="1" kern="1200" dirty="0"/>
          </a:br>
          <a:r>
            <a:rPr lang="en-US" sz="2000" b="1" kern="1200" dirty="0"/>
            <a:t>(for community in need)</a:t>
          </a:r>
        </a:p>
      </dsp:txBody>
      <dsp:txXfrm>
        <a:off x="3191" y="2082"/>
        <a:ext cx="3112031" cy="943403"/>
      </dsp:txXfrm>
    </dsp:sp>
    <dsp:sp modelId="{79182E32-5140-418B-8A97-508D8240F8F0}">
      <dsp:nvSpPr>
        <dsp:cNvPr id="0" name=""/>
        <dsp:cNvSpPr/>
      </dsp:nvSpPr>
      <dsp:spPr>
        <a:xfrm>
          <a:off x="3191" y="945486"/>
          <a:ext cx="3112031" cy="310322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Letters, cards, artwork for senior citizens</a:t>
          </a:r>
        </a:p>
        <a:p>
          <a:pPr marL="228600" lvl="1" indent="-228600" algn="l" defTabSz="1066800">
            <a:lnSpc>
              <a:spcPct val="90000"/>
            </a:lnSpc>
            <a:spcBef>
              <a:spcPct val="0"/>
            </a:spcBef>
            <a:spcAft>
              <a:spcPct val="15000"/>
            </a:spcAft>
            <a:buChar char="•"/>
          </a:pPr>
          <a:r>
            <a:rPr lang="en-US" sz="2400" kern="1200" dirty="0"/>
            <a:t>Masks, PPE, gratitude for healthcare workers</a:t>
          </a:r>
        </a:p>
        <a:p>
          <a:pPr marL="228600" lvl="1" indent="-228600" algn="l" defTabSz="1066800">
            <a:lnSpc>
              <a:spcPct val="90000"/>
            </a:lnSpc>
            <a:spcBef>
              <a:spcPct val="0"/>
            </a:spcBef>
            <a:spcAft>
              <a:spcPct val="15000"/>
            </a:spcAft>
            <a:buChar char="•"/>
          </a:pPr>
          <a:r>
            <a:rPr lang="en-US" sz="2400" kern="1200" dirty="0"/>
            <a:t>Sandwiches, bagged lunches</a:t>
          </a:r>
        </a:p>
      </dsp:txBody>
      <dsp:txXfrm>
        <a:off x="3191" y="945486"/>
        <a:ext cx="3112031" cy="3103222"/>
      </dsp:txXfrm>
    </dsp:sp>
    <dsp:sp modelId="{FF1964E0-0882-4A97-956D-4C3A3D9F7C37}">
      <dsp:nvSpPr>
        <dsp:cNvPr id="0" name=""/>
        <dsp:cNvSpPr/>
      </dsp:nvSpPr>
      <dsp:spPr>
        <a:xfrm>
          <a:off x="3550908" y="2082"/>
          <a:ext cx="3112031" cy="943403"/>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Indirect </a:t>
          </a:r>
          <a:br>
            <a:rPr lang="en-US" sz="3200" b="1" kern="1200" dirty="0"/>
          </a:br>
          <a:r>
            <a:rPr lang="en-US" sz="2000" b="1" kern="1200" dirty="0"/>
            <a:t>(for your organization)</a:t>
          </a:r>
          <a:endParaRPr lang="en-US" sz="1600" b="1" kern="1200" dirty="0"/>
        </a:p>
      </dsp:txBody>
      <dsp:txXfrm>
        <a:off x="3550908" y="2082"/>
        <a:ext cx="3112031" cy="943403"/>
      </dsp:txXfrm>
    </dsp:sp>
    <dsp:sp modelId="{2DB639D4-663E-420E-B302-CB57A680BA8E}">
      <dsp:nvSpPr>
        <dsp:cNvPr id="0" name=""/>
        <dsp:cNvSpPr/>
      </dsp:nvSpPr>
      <dsp:spPr>
        <a:xfrm>
          <a:off x="3550908" y="945486"/>
          <a:ext cx="3112031" cy="3103222"/>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Creating materials for organization</a:t>
          </a:r>
        </a:p>
        <a:p>
          <a:pPr marL="285750" lvl="1" indent="-285750" algn="l" defTabSz="1244600">
            <a:lnSpc>
              <a:spcPct val="90000"/>
            </a:lnSpc>
            <a:spcBef>
              <a:spcPct val="0"/>
            </a:spcBef>
            <a:spcAft>
              <a:spcPct val="15000"/>
            </a:spcAft>
            <a:buChar char="•"/>
          </a:pPr>
          <a:r>
            <a:rPr lang="en-US" sz="2800" kern="1200" dirty="0"/>
            <a:t>Administrative/ clerical work</a:t>
          </a:r>
        </a:p>
        <a:p>
          <a:pPr marL="285750" lvl="1" indent="-285750" algn="l" defTabSz="1244600">
            <a:lnSpc>
              <a:spcPct val="90000"/>
            </a:lnSpc>
            <a:spcBef>
              <a:spcPct val="0"/>
            </a:spcBef>
            <a:spcAft>
              <a:spcPct val="15000"/>
            </a:spcAft>
            <a:buChar char="•"/>
          </a:pPr>
          <a:r>
            <a:rPr lang="en-US" sz="2800" kern="1200" dirty="0"/>
            <a:t>Agency’s website</a:t>
          </a:r>
        </a:p>
        <a:p>
          <a:pPr marL="285750" lvl="1" indent="-285750" algn="l" defTabSz="1244600">
            <a:lnSpc>
              <a:spcPct val="90000"/>
            </a:lnSpc>
            <a:spcBef>
              <a:spcPct val="0"/>
            </a:spcBef>
            <a:spcAft>
              <a:spcPct val="15000"/>
            </a:spcAft>
            <a:buChar char="•"/>
          </a:pPr>
          <a:r>
            <a:rPr lang="en-US" sz="2800" kern="1200" dirty="0"/>
            <a:t>Providing student input</a:t>
          </a:r>
        </a:p>
      </dsp:txBody>
      <dsp:txXfrm>
        <a:off x="3550908" y="945486"/>
        <a:ext cx="3112031" cy="3103222"/>
      </dsp:txXfrm>
    </dsp:sp>
    <dsp:sp modelId="{EE6A7C7A-7173-4259-8D01-884914B1C8B3}">
      <dsp:nvSpPr>
        <dsp:cNvPr id="0" name=""/>
        <dsp:cNvSpPr/>
      </dsp:nvSpPr>
      <dsp:spPr>
        <a:xfrm>
          <a:off x="7098624" y="2082"/>
          <a:ext cx="3112031" cy="943403"/>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Advocacy </a:t>
          </a:r>
          <a:br>
            <a:rPr lang="en-US" sz="3200" b="1" kern="1200" dirty="0"/>
          </a:br>
          <a:r>
            <a:rPr lang="en-US" sz="2000" b="1" kern="1200" dirty="0"/>
            <a:t>(for a cause/need)</a:t>
          </a:r>
          <a:endParaRPr lang="en-US" sz="2300" b="1" kern="1200" dirty="0"/>
        </a:p>
      </dsp:txBody>
      <dsp:txXfrm>
        <a:off x="7098624" y="2082"/>
        <a:ext cx="3112031" cy="943403"/>
      </dsp:txXfrm>
    </dsp:sp>
    <dsp:sp modelId="{34B995F0-AE5A-4357-BC17-46723EC474A7}">
      <dsp:nvSpPr>
        <dsp:cNvPr id="0" name=""/>
        <dsp:cNvSpPr/>
      </dsp:nvSpPr>
      <dsp:spPr>
        <a:xfrm>
          <a:off x="7098624" y="945486"/>
          <a:ext cx="3112031" cy="3103222"/>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Research-based</a:t>
          </a:r>
        </a:p>
        <a:p>
          <a:pPr marL="285750" lvl="1" indent="-285750" algn="l" defTabSz="1244600">
            <a:lnSpc>
              <a:spcPct val="90000"/>
            </a:lnSpc>
            <a:spcBef>
              <a:spcPct val="0"/>
            </a:spcBef>
            <a:spcAft>
              <a:spcPct val="15000"/>
            </a:spcAft>
            <a:buChar char="•"/>
          </a:pPr>
          <a:r>
            <a:rPr lang="en-US" sz="2800" kern="1200" dirty="0"/>
            <a:t>Flyers</a:t>
          </a:r>
        </a:p>
        <a:p>
          <a:pPr marL="285750" lvl="1" indent="-285750" algn="l" defTabSz="1244600">
            <a:lnSpc>
              <a:spcPct val="90000"/>
            </a:lnSpc>
            <a:spcBef>
              <a:spcPct val="0"/>
            </a:spcBef>
            <a:spcAft>
              <a:spcPct val="15000"/>
            </a:spcAft>
            <a:buChar char="•"/>
          </a:pPr>
          <a:r>
            <a:rPr lang="en-US" sz="2800" kern="1200" dirty="0"/>
            <a:t>Social media posts</a:t>
          </a:r>
        </a:p>
        <a:p>
          <a:pPr marL="285750" lvl="1" indent="-285750" algn="l" defTabSz="1244600">
            <a:lnSpc>
              <a:spcPct val="90000"/>
            </a:lnSpc>
            <a:spcBef>
              <a:spcPct val="0"/>
            </a:spcBef>
            <a:spcAft>
              <a:spcPct val="15000"/>
            </a:spcAft>
            <a:buChar char="•"/>
          </a:pPr>
          <a:r>
            <a:rPr lang="en-US" sz="2800" kern="1200" dirty="0"/>
            <a:t>Raising awareness about a cause or issue</a:t>
          </a:r>
        </a:p>
      </dsp:txBody>
      <dsp:txXfrm>
        <a:off x="7098624" y="945486"/>
        <a:ext cx="3112031" cy="3103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E0484-B557-436D-9592-C17F3A1A9C78}">
      <dsp:nvSpPr>
        <dsp:cNvPr id="0" name=""/>
        <dsp:cNvSpPr/>
      </dsp:nvSpPr>
      <dsp:spPr>
        <a:xfrm>
          <a:off x="771360" y="400529"/>
          <a:ext cx="4006499" cy="99671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a:t>Physically active</a:t>
          </a:r>
        </a:p>
      </dsp:txBody>
      <dsp:txXfrm>
        <a:off x="1412400" y="400529"/>
        <a:ext cx="3365459" cy="996716"/>
      </dsp:txXfrm>
    </dsp:sp>
    <dsp:sp modelId="{2A10987C-B289-4883-8E88-3FDBF4C31E2A}">
      <dsp:nvSpPr>
        <dsp:cNvPr id="0" name=""/>
        <dsp:cNvSpPr/>
      </dsp:nvSpPr>
      <dsp:spPr>
        <a:xfrm>
          <a:off x="771360" y="1397246"/>
          <a:ext cx="4006499" cy="996716"/>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a:t>Shorter attention span</a:t>
          </a:r>
        </a:p>
      </dsp:txBody>
      <dsp:txXfrm>
        <a:off x="1412400" y="1397246"/>
        <a:ext cx="3365459" cy="996716"/>
      </dsp:txXfrm>
    </dsp:sp>
    <dsp:sp modelId="{57EEB807-21BE-48B6-93B6-4FBF4303BE7E}">
      <dsp:nvSpPr>
        <dsp:cNvPr id="0" name=""/>
        <dsp:cNvSpPr/>
      </dsp:nvSpPr>
      <dsp:spPr>
        <a:xfrm>
          <a:off x="771360" y="2393962"/>
          <a:ext cx="4006499" cy="996716"/>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a:t>Peer driven</a:t>
          </a:r>
        </a:p>
      </dsp:txBody>
      <dsp:txXfrm>
        <a:off x="1412400" y="2393962"/>
        <a:ext cx="3365459" cy="996716"/>
      </dsp:txXfrm>
    </dsp:sp>
    <dsp:sp modelId="{E3ACDC88-3279-4AAD-B807-F3F17873255F}">
      <dsp:nvSpPr>
        <dsp:cNvPr id="0" name=""/>
        <dsp:cNvSpPr/>
      </dsp:nvSpPr>
      <dsp:spPr>
        <a:xfrm>
          <a:off x="756182" y="3390679"/>
          <a:ext cx="4036856" cy="996716"/>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a:t>Easily motivated with explicit directions </a:t>
          </a:r>
        </a:p>
      </dsp:txBody>
      <dsp:txXfrm>
        <a:off x="1402079" y="3390679"/>
        <a:ext cx="3390959" cy="996716"/>
      </dsp:txXfrm>
    </dsp:sp>
    <dsp:sp modelId="{46D36C2D-5CBF-46F1-B701-440BA5DD14B4}">
      <dsp:nvSpPr>
        <dsp:cNvPr id="0" name=""/>
        <dsp:cNvSpPr/>
      </dsp:nvSpPr>
      <dsp:spPr>
        <a:xfrm>
          <a:off x="244126" y="0"/>
          <a:ext cx="996218" cy="99621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Middle School</a:t>
          </a:r>
        </a:p>
      </dsp:txBody>
      <dsp:txXfrm>
        <a:off x="390019" y="145893"/>
        <a:ext cx="704432" cy="704432"/>
      </dsp:txXfrm>
    </dsp:sp>
    <dsp:sp modelId="{99B9D3FE-91C4-4C8A-9244-0D7DD3CFBD42}">
      <dsp:nvSpPr>
        <dsp:cNvPr id="0" name=""/>
        <dsp:cNvSpPr/>
      </dsp:nvSpPr>
      <dsp:spPr>
        <a:xfrm>
          <a:off x="5789257" y="400529"/>
          <a:ext cx="3852735" cy="996716"/>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a:t>Active with additional abstract thinking skills</a:t>
          </a:r>
        </a:p>
      </dsp:txBody>
      <dsp:txXfrm>
        <a:off x="6405694" y="400529"/>
        <a:ext cx="3236297" cy="996716"/>
      </dsp:txXfrm>
    </dsp:sp>
    <dsp:sp modelId="{8DC45FB2-B0D7-42BE-A649-6C0881534043}">
      <dsp:nvSpPr>
        <dsp:cNvPr id="0" name=""/>
        <dsp:cNvSpPr/>
      </dsp:nvSpPr>
      <dsp:spPr>
        <a:xfrm>
          <a:off x="5789257" y="1397246"/>
          <a:ext cx="3852735" cy="99671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a:t>Longer attention span</a:t>
          </a:r>
        </a:p>
      </dsp:txBody>
      <dsp:txXfrm>
        <a:off x="6405694" y="1397246"/>
        <a:ext cx="3236297" cy="996716"/>
      </dsp:txXfrm>
    </dsp:sp>
    <dsp:sp modelId="{B7A58760-F20A-4A3B-8A98-3C58E4EE007B}">
      <dsp:nvSpPr>
        <dsp:cNvPr id="0" name=""/>
        <dsp:cNvSpPr/>
      </dsp:nvSpPr>
      <dsp:spPr>
        <a:xfrm>
          <a:off x="5791200" y="2393962"/>
          <a:ext cx="3848848" cy="996716"/>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a:t>Personal philosophy</a:t>
          </a:r>
        </a:p>
      </dsp:txBody>
      <dsp:txXfrm>
        <a:off x="6407016" y="2393962"/>
        <a:ext cx="3233032" cy="996716"/>
      </dsp:txXfrm>
    </dsp:sp>
    <dsp:sp modelId="{0FC34276-E95E-4FD6-9592-2317238B53FE}">
      <dsp:nvSpPr>
        <dsp:cNvPr id="0" name=""/>
        <dsp:cNvSpPr/>
      </dsp:nvSpPr>
      <dsp:spPr>
        <a:xfrm>
          <a:off x="5791200" y="3390679"/>
          <a:ext cx="3848848" cy="996716"/>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a:t>Independence and responsibility  </a:t>
          </a:r>
        </a:p>
      </dsp:txBody>
      <dsp:txXfrm>
        <a:off x="6407016" y="3390679"/>
        <a:ext cx="3233032" cy="996716"/>
      </dsp:txXfrm>
    </dsp:sp>
    <dsp:sp modelId="{8BE59FE1-A28D-4962-B414-FF1EE9FD4695}">
      <dsp:nvSpPr>
        <dsp:cNvPr id="0" name=""/>
        <dsp:cNvSpPr/>
      </dsp:nvSpPr>
      <dsp:spPr>
        <a:xfrm>
          <a:off x="5352583" y="0"/>
          <a:ext cx="996218" cy="99621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High School</a:t>
          </a:r>
        </a:p>
      </dsp:txBody>
      <dsp:txXfrm>
        <a:off x="5498476" y="145893"/>
        <a:ext cx="704432" cy="704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A350E-4A1B-4210-9631-AB685A3F237A}">
      <dsp:nvSpPr>
        <dsp:cNvPr id="0" name=""/>
        <dsp:cNvSpPr/>
      </dsp:nvSpPr>
      <dsp:spPr>
        <a:xfrm>
          <a:off x="4210560" y="2065455"/>
          <a:ext cx="1871843" cy="1871843"/>
        </a:xfrm>
        <a:prstGeom prst="ellipse">
          <a:avLst/>
        </a:prstGeom>
        <a:solidFill>
          <a:srgbClr val="00B0F0"/>
        </a:solidFill>
        <a:ln w="15875"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Student Service Learning</a:t>
          </a:r>
        </a:p>
      </dsp:txBody>
      <dsp:txXfrm>
        <a:off x="4484685" y="2339580"/>
        <a:ext cx="1323593" cy="1323593"/>
      </dsp:txXfrm>
    </dsp:sp>
    <dsp:sp modelId="{CBC51394-B693-4C2D-AD58-71B18E30FB51}">
      <dsp:nvSpPr>
        <dsp:cNvPr id="0" name=""/>
        <dsp:cNvSpPr/>
      </dsp:nvSpPr>
      <dsp:spPr>
        <a:xfrm rot="11573459">
          <a:off x="2777416" y="2479595"/>
          <a:ext cx="1418488" cy="533475"/>
        </a:xfrm>
        <a:prstGeom prst="leftArrow">
          <a:avLst>
            <a:gd name="adj1" fmla="val 60000"/>
            <a:gd name="adj2" fmla="val 50000"/>
          </a:avLst>
        </a:prstGeom>
        <a:solidFill>
          <a:srgbClr val="92D050"/>
        </a:solidFill>
        <a:ln>
          <a:solidFill>
            <a:srgbClr val="92D050"/>
          </a:solidFill>
        </a:ln>
        <a:effectLst/>
      </dsp:spPr>
      <dsp:style>
        <a:lnRef idx="0">
          <a:scrgbClr r="0" g="0" b="0"/>
        </a:lnRef>
        <a:fillRef idx="1">
          <a:scrgbClr r="0" g="0" b="0"/>
        </a:fillRef>
        <a:effectRef idx="0">
          <a:scrgbClr r="0" g="0" b="0"/>
        </a:effectRef>
        <a:fontRef idx="minor">
          <a:schemeClr val="lt1"/>
        </a:fontRef>
      </dsp:style>
    </dsp:sp>
    <dsp:sp modelId="{B4EAD330-685C-489C-9AF8-CA6C4D9D3509}">
      <dsp:nvSpPr>
        <dsp:cNvPr id="0" name=""/>
        <dsp:cNvSpPr/>
      </dsp:nvSpPr>
      <dsp:spPr>
        <a:xfrm>
          <a:off x="0" y="1722253"/>
          <a:ext cx="3698710" cy="1049054"/>
        </a:xfrm>
        <a:prstGeom prst="roundRect">
          <a:avLst>
            <a:gd name="adj" fmla="val 10000"/>
          </a:avLst>
        </a:prstGeom>
        <a:solidFill>
          <a:srgbClr val="00B050"/>
        </a:solidFill>
        <a:ln w="15875"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Practical experience addressing </a:t>
          </a:r>
          <a:br>
            <a:rPr lang="en-US" sz="2200" b="1" kern="1200" dirty="0"/>
          </a:br>
          <a:r>
            <a:rPr lang="en-US" sz="2200" b="1" kern="1200" dirty="0"/>
            <a:t>real community needs</a:t>
          </a:r>
        </a:p>
      </dsp:txBody>
      <dsp:txXfrm>
        <a:off x="30726" y="1752979"/>
        <a:ext cx="3637258" cy="987602"/>
      </dsp:txXfrm>
    </dsp:sp>
    <dsp:sp modelId="{B1BE7EA2-03BD-4836-B463-693F24D09E3B}">
      <dsp:nvSpPr>
        <dsp:cNvPr id="0" name=""/>
        <dsp:cNvSpPr/>
      </dsp:nvSpPr>
      <dsp:spPr>
        <a:xfrm rot="15806736">
          <a:off x="4197049" y="1039104"/>
          <a:ext cx="1450466" cy="533475"/>
        </a:xfrm>
        <a:prstGeom prst="leftArrow">
          <a:avLst>
            <a:gd name="adj1" fmla="val 60000"/>
            <a:gd name="adj2" fmla="val 50000"/>
          </a:avLst>
        </a:prstGeom>
        <a:solidFill>
          <a:srgbClr val="CC66FF"/>
        </a:solidFill>
        <a:ln>
          <a:solidFill>
            <a:srgbClr val="CC66FF"/>
          </a:solidFill>
        </a:ln>
        <a:effectLst/>
      </dsp:spPr>
      <dsp:style>
        <a:lnRef idx="0">
          <a:scrgbClr r="0" g="0" b="0"/>
        </a:lnRef>
        <a:fillRef idx="1">
          <a:scrgbClr r="0" g="0" b="0"/>
        </a:fillRef>
        <a:effectRef idx="0">
          <a:scrgbClr r="0" g="0" b="0"/>
        </a:effectRef>
        <a:fontRef idx="minor">
          <a:schemeClr val="lt1"/>
        </a:fontRef>
      </dsp:style>
    </dsp:sp>
    <dsp:sp modelId="{C7B60E74-ED5F-480C-8CD5-EF110E61CAD6}">
      <dsp:nvSpPr>
        <dsp:cNvPr id="0" name=""/>
        <dsp:cNvSpPr/>
      </dsp:nvSpPr>
      <dsp:spPr>
        <a:xfrm>
          <a:off x="3057406" y="163912"/>
          <a:ext cx="3614083" cy="765615"/>
        </a:xfrm>
        <a:prstGeom prst="roundRect">
          <a:avLst>
            <a:gd name="adj" fmla="val 10000"/>
          </a:avLst>
        </a:prstGeom>
        <a:solidFill>
          <a:srgbClr val="7030A0"/>
        </a:solidFill>
        <a:ln w="1587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Curriculum-based learning and academic study</a:t>
          </a:r>
        </a:p>
      </dsp:txBody>
      <dsp:txXfrm>
        <a:off x="3079830" y="186336"/>
        <a:ext cx="3569235" cy="720767"/>
      </dsp:txXfrm>
    </dsp:sp>
    <dsp:sp modelId="{30035AB1-0F7A-4020-B785-8595027C85EA}">
      <dsp:nvSpPr>
        <dsp:cNvPr id="0" name=""/>
        <dsp:cNvSpPr/>
      </dsp:nvSpPr>
      <dsp:spPr>
        <a:xfrm rot="20493672">
          <a:off x="6056972" y="2182324"/>
          <a:ext cx="2399926" cy="533475"/>
        </a:xfrm>
        <a:prstGeom prst="leftArrow">
          <a:avLst>
            <a:gd name="adj1" fmla="val 60000"/>
            <a:gd name="adj2" fmla="val 50000"/>
          </a:avLst>
        </a:prstGeom>
        <a:solidFill>
          <a:srgbClr val="FFCC66"/>
        </a:solidFill>
        <a:ln>
          <a:solidFill>
            <a:srgbClr val="FFCC66"/>
          </a:solidFill>
        </a:ln>
        <a:effectLst/>
      </dsp:spPr>
      <dsp:style>
        <a:lnRef idx="0">
          <a:scrgbClr r="0" g="0" b="0"/>
        </a:lnRef>
        <a:fillRef idx="1">
          <a:scrgbClr r="0" g="0" b="0"/>
        </a:fillRef>
        <a:effectRef idx="0">
          <a:scrgbClr r="0" g="0" b="0"/>
        </a:effectRef>
        <a:fontRef idx="minor">
          <a:schemeClr val="lt1"/>
        </a:fontRef>
      </dsp:style>
    </dsp:sp>
    <dsp:sp modelId="{A298DADB-56C5-4E87-ABEC-7DDADD843B4B}">
      <dsp:nvSpPr>
        <dsp:cNvPr id="0" name=""/>
        <dsp:cNvSpPr/>
      </dsp:nvSpPr>
      <dsp:spPr>
        <a:xfrm>
          <a:off x="6643120" y="1190797"/>
          <a:ext cx="3600924" cy="1422601"/>
        </a:xfrm>
        <a:prstGeom prst="roundRect">
          <a:avLst>
            <a:gd name="adj" fmla="val 10000"/>
          </a:avLst>
        </a:prstGeom>
        <a:solidFill>
          <a:srgbClr val="FFC000"/>
        </a:solidFill>
        <a:ln w="158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Civic knowledge and engagement</a:t>
          </a:r>
        </a:p>
        <a:p>
          <a:pPr marL="0" lvl="0" indent="0" algn="ctr" defTabSz="977900">
            <a:lnSpc>
              <a:spcPct val="90000"/>
            </a:lnSpc>
            <a:spcBef>
              <a:spcPct val="0"/>
            </a:spcBef>
            <a:spcAft>
              <a:spcPct val="35000"/>
            </a:spcAft>
            <a:buNone/>
          </a:pPr>
          <a:r>
            <a:rPr lang="en-US" sz="2200" b="1" kern="1200" dirty="0"/>
            <a:t>Character and social development</a:t>
          </a:r>
        </a:p>
      </dsp:txBody>
      <dsp:txXfrm>
        <a:off x="6684787" y="1232464"/>
        <a:ext cx="3517590" cy="1339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9150D-1A21-46B1-9F15-5555C852EFCD}">
      <dsp:nvSpPr>
        <dsp:cNvPr id="0" name=""/>
        <dsp:cNvSpPr/>
      </dsp:nvSpPr>
      <dsp:spPr>
        <a:xfrm>
          <a:off x="1875203" y="61756"/>
          <a:ext cx="2964291" cy="2964291"/>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i="1" kern="1200" dirty="0">
              <a:latin typeface="Arial Rounded MT Bold" panose="020F0704030504030204" pitchFamily="34" charset="0"/>
            </a:rPr>
            <a:t>Community Service</a:t>
          </a:r>
          <a:r>
            <a:rPr lang="en-US" sz="2100" b="1" kern="1200" dirty="0"/>
            <a:t> – Improving the Community</a:t>
          </a:r>
        </a:p>
      </dsp:txBody>
      <dsp:txXfrm>
        <a:off x="2270442" y="580506"/>
        <a:ext cx="2173813" cy="1333930"/>
      </dsp:txXfrm>
    </dsp:sp>
    <dsp:sp modelId="{EFFF3B1B-9EBB-47D6-A436-0676ACFB3C94}">
      <dsp:nvSpPr>
        <dsp:cNvPr id="0" name=""/>
        <dsp:cNvSpPr/>
      </dsp:nvSpPr>
      <dsp:spPr>
        <a:xfrm>
          <a:off x="2944818" y="1914437"/>
          <a:ext cx="2964291" cy="2964291"/>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i="1" kern="1200" dirty="0">
              <a:latin typeface="Arial Rounded MT Bold" panose="020F0704030504030204" pitchFamily="34" charset="0"/>
            </a:rPr>
            <a:t>Volunteerism</a:t>
          </a:r>
          <a:r>
            <a:rPr lang="en-US" sz="2100" b="1" kern="1200" dirty="0"/>
            <a:t> – Civic Engagement</a:t>
          </a:r>
        </a:p>
      </dsp:txBody>
      <dsp:txXfrm>
        <a:off x="3851397" y="2680213"/>
        <a:ext cx="1778574" cy="1630360"/>
      </dsp:txXfrm>
    </dsp:sp>
    <dsp:sp modelId="{7515A412-2A8C-4B92-AF9B-CDBF8F42A6EC}">
      <dsp:nvSpPr>
        <dsp:cNvPr id="0" name=""/>
        <dsp:cNvSpPr/>
      </dsp:nvSpPr>
      <dsp:spPr>
        <a:xfrm>
          <a:off x="805588" y="1914437"/>
          <a:ext cx="2964291" cy="2964291"/>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i="1" kern="1200" dirty="0">
              <a:latin typeface="Arial Rounded MT Bold" panose="020F0704030504030204" pitchFamily="34" charset="0"/>
            </a:rPr>
            <a:t>Internships</a:t>
          </a:r>
          <a:r>
            <a:rPr lang="en-US" sz="2100" b="1" kern="1200" dirty="0"/>
            <a:t> – Academic Learning</a:t>
          </a:r>
        </a:p>
      </dsp:txBody>
      <dsp:txXfrm>
        <a:off x="1084725" y="2680213"/>
        <a:ext cx="1778574" cy="1630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4EC95-7F46-49B6-B096-D8EBA1C93677}">
      <dsp:nvSpPr>
        <dsp:cNvPr id="0" name=""/>
        <dsp:cNvSpPr/>
      </dsp:nvSpPr>
      <dsp:spPr>
        <a:xfrm>
          <a:off x="0" y="0"/>
          <a:ext cx="4574261" cy="7776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Specific Academic Courses</a:t>
          </a:r>
        </a:p>
      </dsp:txBody>
      <dsp:txXfrm>
        <a:off x="0" y="0"/>
        <a:ext cx="4574261" cy="777600"/>
      </dsp:txXfrm>
    </dsp:sp>
    <dsp:sp modelId="{73661D26-B71C-4D65-BC7D-BE751F1A66E5}">
      <dsp:nvSpPr>
        <dsp:cNvPr id="0" name=""/>
        <dsp:cNvSpPr/>
      </dsp:nvSpPr>
      <dsp:spPr>
        <a:xfrm>
          <a:off x="0" y="782069"/>
          <a:ext cx="4574261" cy="326105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800"/>
            </a:spcAft>
            <a:buChar char="•"/>
          </a:pPr>
          <a:r>
            <a:rPr lang="en-US" sz="1800" b="1" kern="1200" dirty="0"/>
            <a:t>Grade 6 Science (10 hours)</a:t>
          </a:r>
        </a:p>
        <a:p>
          <a:pPr marL="171450" lvl="1" indent="-171450" algn="l" defTabSz="800100">
            <a:lnSpc>
              <a:spcPct val="90000"/>
            </a:lnSpc>
            <a:spcBef>
              <a:spcPct val="0"/>
            </a:spcBef>
            <a:spcAft>
              <a:spcPts val="1800"/>
            </a:spcAft>
            <a:buChar char="•"/>
          </a:pPr>
          <a:r>
            <a:rPr lang="en-US" sz="1800" b="1" kern="1200" dirty="0"/>
            <a:t>Grade 7 English (10 hours)</a:t>
          </a:r>
        </a:p>
        <a:p>
          <a:pPr marL="171450" lvl="1" indent="-171450" algn="l" defTabSz="800100">
            <a:lnSpc>
              <a:spcPct val="90000"/>
            </a:lnSpc>
            <a:spcBef>
              <a:spcPct val="0"/>
            </a:spcBef>
            <a:spcAft>
              <a:spcPts val="1800"/>
            </a:spcAft>
            <a:buChar char="•"/>
          </a:pPr>
          <a:r>
            <a:rPr lang="en-US" sz="1800" b="1" kern="1200" dirty="0"/>
            <a:t>Grade 8 Social Studies (10 hours)</a:t>
          </a:r>
        </a:p>
        <a:p>
          <a:pPr marL="171450" lvl="1" indent="-171450" algn="l" defTabSz="800100">
            <a:lnSpc>
              <a:spcPct val="90000"/>
            </a:lnSpc>
            <a:spcBef>
              <a:spcPct val="0"/>
            </a:spcBef>
            <a:spcAft>
              <a:spcPts val="1800"/>
            </a:spcAft>
            <a:buChar char="•"/>
          </a:pPr>
          <a:r>
            <a:rPr lang="en-US" sz="1800" b="1" kern="1200" dirty="0"/>
            <a:t>High School Social Studies Course – National, State, and Local (NSL) </a:t>
          </a:r>
          <a:br>
            <a:rPr lang="en-US" sz="1800" b="1" kern="1200" dirty="0"/>
          </a:br>
          <a:r>
            <a:rPr lang="en-US" sz="1800" b="1" kern="1200" dirty="0"/>
            <a:t>(15 hours)</a:t>
          </a:r>
        </a:p>
        <a:p>
          <a:pPr marL="171450" lvl="1" indent="-171450" algn="l" defTabSz="800100">
            <a:lnSpc>
              <a:spcPct val="90000"/>
            </a:lnSpc>
            <a:spcBef>
              <a:spcPct val="0"/>
            </a:spcBef>
            <a:spcAft>
              <a:spcPts val="1800"/>
            </a:spcAft>
            <a:buChar char="•"/>
          </a:pPr>
          <a:r>
            <a:rPr lang="en-US" sz="1800" b="1" kern="1200" dirty="0"/>
            <a:t>High School Health (5 hours)</a:t>
          </a:r>
        </a:p>
        <a:p>
          <a:pPr marL="171450" lvl="1" indent="-171450" algn="l" defTabSz="800100">
            <a:lnSpc>
              <a:spcPct val="90000"/>
            </a:lnSpc>
            <a:spcBef>
              <a:spcPct val="0"/>
            </a:spcBef>
            <a:spcAft>
              <a:spcPts val="1800"/>
            </a:spcAft>
            <a:buChar char="•"/>
          </a:pPr>
          <a:r>
            <a:rPr lang="en-US" sz="1800" b="1" kern="1200" dirty="0"/>
            <a:t>High School Electives (5+ hours)</a:t>
          </a:r>
        </a:p>
      </dsp:txBody>
      <dsp:txXfrm>
        <a:off x="0" y="782069"/>
        <a:ext cx="4574261" cy="3261059"/>
      </dsp:txXfrm>
    </dsp:sp>
    <dsp:sp modelId="{C7F3332D-0551-4F8D-BFF2-F369CB066CB8}">
      <dsp:nvSpPr>
        <dsp:cNvPr id="0" name=""/>
        <dsp:cNvSpPr/>
      </dsp:nvSpPr>
      <dsp:spPr>
        <a:xfrm>
          <a:off x="5214706" y="4468"/>
          <a:ext cx="4574261" cy="7776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Non-Profit Agencies</a:t>
          </a:r>
        </a:p>
      </dsp:txBody>
      <dsp:txXfrm>
        <a:off x="5214706" y="4468"/>
        <a:ext cx="4574261" cy="777600"/>
      </dsp:txXfrm>
    </dsp:sp>
    <dsp:sp modelId="{78DD4FA0-C672-4E8D-BE8D-E0D51B76F58F}">
      <dsp:nvSpPr>
        <dsp:cNvPr id="0" name=""/>
        <dsp:cNvSpPr/>
      </dsp:nvSpPr>
      <dsp:spPr>
        <a:xfrm>
          <a:off x="5214754" y="782069"/>
          <a:ext cx="4574261" cy="3261059"/>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ts val="1800"/>
            </a:spcAft>
            <a:buChar char="•"/>
          </a:pPr>
          <a:r>
            <a:rPr lang="en-US" sz="2300" b="1" kern="1200" dirty="0"/>
            <a:t>Approved SSL opportunities with </a:t>
          </a:r>
          <a:r>
            <a:rPr lang="en-US" sz="2300" b="1" kern="1200" dirty="0">
              <a:solidFill>
                <a:srgbClr val="0070C0"/>
              </a:solidFill>
            </a:rPr>
            <a:t>MCPS SSL Organizations </a:t>
          </a:r>
          <a:r>
            <a:rPr lang="en-US" sz="2300" b="1" kern="1200" dirty="0"/>
            <a:t>through the Montgomery County Volunteer Center (</a:t>
          </a:r>
          <a:r>
            <a:rPr lang="en-US" sz="2300" b="1" kern="1200" dirty="0" err="1"/>
            <a:t>MCVC</a:t>
          </a:r>
          <a:r>
            <a:rPr lang="en-US" sz="2300" b="1" kern="1200" dirty="0"/>
            <a:t>) website </a:t>
          </a:r>
        </a:p>
        <a:p>
          <a:pPr marL="228600" lvl="1" indent="-228600" algn="l" defTabSz="1022350">
            <a:lnSpc>
              <a:spcPct val="90000"/>
            </a:lnSpc>
            <a:spcBef>
              <a:spcPct val="0"/>
            </a:spcBef>
            <a:spcAft>
              <a:spcPts val="1800"/>
            </a:spcAft>
            <a:buChar char="•"/>
          </a:pPr>
          <a:r>
            <a:rPr lang="en-US" sz="2300" b="1" kern="1200" dirty="0"/>
            <a:t>Complete </a:t>
          </a:r>
          <a:r>
            <a:rPr lang="en-US" sz="2300" b="1" kern="1200" dirty="0">
              <a:solidFill>
                <a:srgbClr val="0070C0"/>
              </a:solidFill>
            </a:rPr>
            <a:t>MCPS Form 560-50 </a:t>
          </a:r>
          <a:r>
            <a:rPr lang="en-US" sz="2300" b="1" kern="1200" dirty="0"/>
            <a:t>for approval to serve with a non-profit agency that is not an MCPS SSL Organization </a:t>
          </a:r>
        </a:p>
      </dsp:txBody>
      <dsp:txXfrm>
        <a:off x="5214754" y="782069"/>
        <a:ext cx="4574261" cy="32610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659F4-97FC-479D-BAFE-69D62850DB9E}">
      <dsp:nvSpPr>
        <dsp:cNvPr id="0" name=""/>
        <dsp:cNvSpPr/>
      </dsp:nvSpPr>
      <dsp:spPr>
        <a:xfrm>
          <a:off x="8603" y="952891"/>
          <a:ext cx="2866029" cy="1146411"/>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rtl="0">
            <a:lnSpc>
              <a:spcPct val="90000"/>
            </a:lnSpc>
            <a:spcBef>
              <a:spcPct val="0"/>
            </a:spcBef>
            <a:spcAft>
              <a:spcPct val="35000"/>
            </a:spcAft>
            <a:buNone/>
          </a:pPr>
          <a:r>
            <a:rPr lang="en-US" sz="2600" b="1" kern="1200" dirty="0"/>
            <a:t>Preparation</a:t>
          </a:r>
        </a:p>
      </dsp:txBody>
      <dsp:txXfrm>
        <a:off x="581809" y="952891"/>
        <a:ext cx="1719618" cy="1146411"/>
      </dsp:txXfrm>
    </dsp:sp>
    <dsp:sp modelId="{391F3ACD-DD27-4844-A0D4-6FD65E9862C6}">
      <dsp:nvSpPr>
        <dsp:cNvPr id="0" name=""/>
        <dsp:cNvSpPr/>
      </dsp:nvSpPr>
      <dsp:spPr>
        <a:xfrm>
          <a:off x="2502049" y="1050336"/>
          <a:ext cx="2732390" cy="951521"/>
        </a:xfrm>
        <a:prstGeom prst="chevron">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t>Gain knowledge and skills needed for service </a:t>
          </a:r>
        </a:p>
      </dsp:txBody>
      <dsp:txXfrm>
        <a:off x="2977810" y="1050336"/>
        <a:ext cx="1780869" cy="951521"/>
      </dsp:txXfrm>
    </dsp:sp>
    <dsp:sp modelId="{DA5C7D13-90E7-42E6-A47E-221341FCFEC3}">
      <dsp:nvSpPr>
        <dsp:cNvPr id="0" name=""/>
        <dsp:cNvSpPr/>
      </dsp:nvSpPr>
      <dsp:spPr>
        <a:xfrm>
          <a:off x="4901406" y="1050336"/>
          <a:ext cx="3079767" cy="951521"/>
        </a:xfrm>
        <a:prstGeom prst="chevron">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t>Learn about the community and the importance of active citizenry</a:t>
          </a:r>
        </a:p>
      </dsp:txBody>
      <dsp:txXfrm>
        <a:off x="5377167" y="1050336"/>
        <a:ext cx="2128246" cy="951521"/>
      </dsp:txXfrm>
    </dsp:sp>
    <dsp:sp modelId="{61532677-22C5-4220-B8CB-CFBEDFC178B1}">
      <dsp:nvSpPr>
        <dsp:cNvPr id="0" name=""/>
        <dsp:cNvSpPr/>
      </dsp:nvSpPr>
      <dsp:spPr>
        <a:xfrm>
          <a:off x="7648141" y="1050336"/>
          <a:ext cx="2789909" cy="951521"/>
        </a:xfrm>
        <a:prstGeom prst="chevron">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00B050"/>
              </a:solidFill>
            </a:rPr>
            <a:t>Plan ahead for service-learning, and frame the experience</a:t>
          </a:r>
        </a:p>
      </dsp:txBody>
      <dsp:txXfrm>
        <a:off x="8123902" y="1050336"/>
        <a:ext cx="1838388" cy="951521"/>
      </dsp:txXfrm>
    </dsp:sp>
    <dsp:sp modelId="{81097F78-3116-4D3E-BBD2-F20E76B659A8}">
      <dsp:nvSpPr>
        <dsp:cNvPr id="0" name=""/>
        <dsp:cNvSpPr/>
      </dsp:nvSpPr>
      <dsp:spPr>
        <a:xfrm>
          <a:off x="8603" y="2259801"/>
          <a:ext cx="2866029" cy="1146411"/>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rtl="0">
            <a:lnSpc>
              <a:spcPct val="90000"/>
            </a:lnSpc>
            <a:spcBef>
              <a:spcPct val="0"/>
            </a:spcBef>
            <a:spcAft>
              <a:spcPct val="35000"/>
            </a:spcAft>
            <a:buNone/>
          </a:pPr>
          <a:r>
            <a:rPr lang="en-US" sz="2600" b="1" kern="1200" dirty="0"/>
            <a:t>Action</a:t>
          </a:r>
        </a:p>
      </dsp:txBody>
      <dsp:txXfrm>
        <a:off x="581809" y="2259801"/>
        <a:ext cx="1719618" cy="1146411"/>
      </dsp:txXfrm>
    </dsp:sp>
    <dsp:sp modelId="{3C2FF585-67A4-400D-9274-D82CA6D634E4}">
      <dsp:nvSpPr>
        <dsp:cNvPr id="0" name=""/>
        <dsp:cNvSpPr/>
      </dsp:nvSpPr>
      <dsp:spPr>
        <a:xfrm>
          <a:off x="2502049" y="2357246"/>
          <a:ext cx="2775684" cy="951521"/>
        </a:xfrm>
        <a:prstGeom prst="chevron">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t>Meet a recognized need in the community</a:t>
          </a:r>
        </a:p>
      </dsp:txBody>
      <dsp:txXfrm>
        <a:off x="2977810" y="2357246"/>
        <a:ext cx="1824163" cy="951521"/>
      </dsp:txXfrm>
    </dsp:sp>
    <dsp:sp modelId="{5237E386-DA3A-4ADA-B049-E4049C72FBE7}">
      <dsp:nvSpPr>
        <dsp:cNvPr id="0" name=""/>
        <dsp:cNvSpPr/>
      </dsp:nvSpPr>
      <dsp:spPr>
        <a:xfrm>
          <a:off x="4944701" y="2357246"/>
          <a:ext cx="2994653" cy="951521"/>
        </a:xfrm>
        <a:prstGeom prst="chevron">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t>Develop student responsibility</a:t>
          </a:r>
        </a:p>
      </dsp:txBody>
      <dsp:txXfrm>
        <a:off x="5420462" y="2357246"/>
        <a:ext cx="2043132" cy="951521"/>
      </dsp:txXfrm>
    </dsp:sp>
    <dsp:sp modelId="{76121763-D5A2-4FBB-96A1-7E1CBD4C0A56}">
      <dsp:nvSpPr>
        <dsp:cNvPr id="0" name=""/>
        <dsp:cNvSpPr/>
      </dsp:nvSpPr>
      <dsp:spPr>
        <a:xfrm>
          <a:off x="7606321" y="2357246"/>
          <a:ext cx="2832323" cy="951521"/>
        </a:xfrm>
        <a:prstGeom prst="chevron">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0070C0"/>
              </a:solidFill>
            </a:rPr>
            <a:t>Teach </a:t>
          </a:r>
          <a:br>
            <a:rPr lang="en-US" sz="2000" b="1" kern="1200" dirty="0">
              <a:solidFill>
                <a:srgbClr val="0070C0"/>
              </a:solidFill>
            </a:rPr>
          </a:br>
          <a:r>
            <a:rPr lang="en-US" sz="2000" b="1" kern="1200" dirty="0">
              <a:solidFill>
                <a:srgbClr val="0070C0"/>
              </a:solidFill>
            </a:rPr>
            <a:t>real-world, transferable skills</a:t>
          </a:r>
        </a:p>
      </dsp:txBody>
      <dsp:txXfrm>
        <a:off x="8082082" y="2357246"/>
        <a:ext cx="1880802" cy="951521"/>
      </dsp:txXfrm>
    </dsp:sp>
    <dsp:sp modelId="{548ECC60-1E2C-4E6C-8964-27AA9E3B6B00}">
      <dsp:nvSpPr>
        <dsp:cNvPr id="0" name=""/>
        <dsp:cNvSpPr/>
      </dsp:nvSpPr>
      <dsp:spPr>
        <a:xfrm>
          <a:off x="8603" y="3566710"/>
          <a:ext cx="2866029" cy="1146411"/>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rtl="0">
            <a:lnSpc>
              <a:spcPct val="90000"/>
            </a:lnSpc>
            <a:spcBef>
              <a:spcPct val="0"/>
            </a:spcBef>
            <a:spcAft>
              <a:spcPct val="35000"/>
            </a:spcAft>
            <a:buNone/>
          </a:pPr>
          <a:r>
            <a:rPr lang="en-US" sz="2600" b="1" kern="1200" dirty="0"/>
            <a:t>Reflection</a:t>
          </a:r>
        </a:p>
      </dsp:txBody>
      <dsp:txXfrm>
        <a:off x="581809" y="3566710"/>
        <a:ext cx="1719618" cy="1146411"/>
      </dsp:txXfrm>
    </dsp:sp>
    <dsp:sp modelId="{E842C31B-A9A3-4AC3-844F-29D28C9E9691}">
      <dsp:nvSpPr>
        <dsp:cNvPr id="0" name=""/>
        <dsp:cNvSpPr/>
      </dsp:nvSpPr>
      <dsp:spPr>
        <a:xfrm>
          <a:off x="2502049" y="3664155"/>
          <a:ext cx="2792336" cy="951521"/>
        </a:xfrm>
        <a:prstGeom prst="chevron">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t>Reflect throughout the service learning experience </a:t>
          </a:r>
        </a:p>
      </dsp:txBody>
      <dsp:txXfrm>
        <a:off x="2977810" y="3664155"/>
        <a:ext cx="1840815" cy="951521"/>
      </dsp:txXfrm>
    </dsp:sp>
    <dsp:sp modelId="{53C63B64-02EF-4D5F-AE63-E7AB82649948}">
      <dsp:nvSpPr>
        <dsp:cNvPr id="0" name=""/>
        <dsp:cNvSpPr/>
      </dsp:nvSpPr>
      <dsp:spPr>
        <a:xfrm>
          <a:off x="4961352" y="3664155"/>
          <a:ext cx="3014254" cy="951521"/>
        </a:xfrm>
        <a:prstGeom prst="chevron">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t>Engage in thoughtful contemplation and evaluation</a:t>
          </a:r>
        </a:p>
      </dsp:txBody>
      <dsp:txXfrm>
        <a:off x="5437113" y="3664155"/>
        <a:ext cx="2062733" cy="951521"/>
      </dsp:txXfrm>
    </dsp:sp>
    <dsp:sp modelId="{DF8AD296-FBFA-4AB6-9CBA-FC43667D8A15}">
      <dsp:nvSpPr>
        <dsp:cNvPr id="0" name=""/>
        <dsp:cNvSpPr/>
      </dsp:nvSpPr>
      <dsp:spPr>
        <a:xfrm>
          <a:off x="7642574" y="3664155"/>
          <a:ext cx="2830301" cy="951521"/>
        </a:xfrm>
        <a:prstGeom prst="chevron">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FF0000"/>
              </a:solidFill>
            </a:rPr>
            <a:t>Provide authentic feedback about impact</a:t>
          </a:r>
        </a:p>
      </dsp:txBody>
      <dsp:txXfrm>
        <a:off x="8118335" y="3664155"/>
        <a:ext cx="1878780" cy="951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49179-A909-432F-9948-1D45FC401FFA}">
      <dsp:nvSpPr>
        <dsp:cNvPr id="0" name=""/>
        <dsp:cNvSpPr/>
      </dsp:nvSpPr>
      <dsp:spPr>
        <a:xfrm>
          <a:off x="2087996" y="2622043"/>
          <a:ext cx="1852121" cy="1596851"/>
        </a:xfrm>
        <a:prstGeom prst="hexagon">
          <a:avLst>
            <a:gd name="adj" fmla="val 25000"/>
            <a:gd name="vf" fmla="val 11547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School clubs</a:t>
          </a:r>
        </a:p>
      </dsp:txBody>
      <dsp:txXfrm>
        <a:off x="2375410" y="2869844"/>
        <a:ext cx="1277293" cy="1101249"/>
      </dsp:txXfrm>
    </dsp:sp>
    <dsp:sp modelId="{9E4603D6-C6A0-4BCB-BC41-B9A9870DB377}">
      <dsp:nvSpPr>
        <dsp:cNvPr id="0" name=""/>
        <dsp:cNvSpPr/>
      </dsp:nvSpPr>
      <dsp:spPr>
        <a:xfrm>
          <a:off x="2136111" y="3327020"/>
          <a:ext cx="216849" cy="186897"/>
        </a:xfrm>
        <a:prstGeom prst="hexagon">
          <a:avLst>
            <a:gd name="adj" fmla="val 25000"/>
            <a:gd name="vf" fmla="val 115470"/>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AD9214-551F-4BAF-8338-5BD536150054}">
      <dsp:nvSpPr>
        <dsp:cNvPr id="0" name=""/>
        <dsp:cNvSpPr/>
      </dsp:nvSpPr>
      <dsp:spPr>
        <a:xfrm>
          <a:off x="504794" y="1764341"/>
          <a:ext cx="1852121" cy="1596851"/>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F22A58-1F4C-4360-A616-1242966E4ACB}">
      <dsp:nvSpPr>
        <dsp:cNvPr id="0" name=""/>
        <dsp:cNvSpPr/>
      </dsp:nvSpPr>
      <dsp:spPr>
        <a:xfrm>
          <a:off x="1765687" y="3150248"/>
          <a:ext cx="216849" cy="186897"/>
        </a:xfrm>
        <a:prstGeom prst="hexagon">
          <a:avLst>
            <a:gd name="adj" fmla="val 25000"/>
            <a:gd name="vf" fmla="val 115470"/>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9B1381-C1EA-4C24-BF83-43B610D36080}">
      <dsp:nvSpPr>
        <dsp:cNvPr id="0" name=""/>
        <dsp:cNvSpPr/>
      </dsp:nvSpPr>
      <dsp:spPr>
        <a:xfrm>
          <a:off x="3665924" y="1745356"/>
          <a:ext cx="1852121" cy="1596851"/>
        </a:xfrm>
        <a:prstGeom prst="hexagon">
          <a:avLst>
            <a:gd name="adj" fmla="val 25000"/>
            <a:gd name="vf" fmla="val 11547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Special needs</a:t>
          </a:r>
        </a:p>
      </dsp:txBody>
      <dsp:txXfrm>
        <a:off x="3953338" y="1993157"/>
        <a:ext cx="1277293" cy="1101249"/>
      </dsp:txXfrm>
    </dsp:sp>
    <dsp:sp modelId="{A890F827-F54E-4A43-A6CF-ED857DBC2373}">
      <dsp:nvSpPr>
        <dsp:cNvPr id="0" name=""/>
        <dsp:cNvSpPr/>
      </dsp:nvSpPr>
      <dsp:spPr>
        <a:xfrm>
          <a:off x="4932090" y="3129576"/>
          <a:ext cx="216849" cy="186897"/>
        </a:xfrm>
        <a:prstGeom prst="hexagon">
          <a:avLst>
            <a:gd name="adj" fmla="val 25000"/>
            <a:gd name="vf" fmla="val 115470"/>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0E7D6-71C7-4521-81D7-A63390B2E7FB}">
      <dsp:nvSpPr>
        <dsp:cNvPr id="0" name=""/>
        <dsp:cNvSpPr/>
      </dsp:nvSpPr>
      <dsp:spPr>
        <a:xfrm>
          <a:off x="5243852" y="2622043"/>
          <a:ext cx="1852121" cy="1596851"/>
        </a:xfrm>
        <a:prstGeom prst="hexagon">
          <a:avLst>
            <a:gd name="adj" fmla="val 25000"/>
            <a:gd name="vf" fmla="val 11547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291" t="-6135" r="143" b="6135"/>
          </a:stretch>
        </a:blip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3AA73D-BDA8-427B-9825-3B69DD50B23E}">
      <dsp:nvSpPr>
        <dsp:cNvPr id="0" name=""/>
        <dsp:cNvSpPr/>
      </dsp:nvSpPr>
      <dsp:spPr>
        <a:xfrm>
          <a:off x="5291968" y="3327020"/>
          <a:ext cx="216849" cy="186897"/>
        </a:xfrm>
        <a:prstGeom prst="hexagon">
          <a:avLst>
            <a:gd name="adj" fmla="val 25000"/>
            <a:gd name="vf" fmla="val 115470"/>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6ECD96-E5F8-46DF-B2B9-D8EA3E44B588}">
      <dsp:nvSpPr>
        <dsp:cNvPr id="0" name=""/>
        <dsp:cNvSpPr/>
      </dsp:nvSpPr>
      <dsp:spPr>
        <a:xfrm>
          <a:off x="2087996" y="872467"/>
          <a:ext cx="1852121" cy="1596851"/>
        </a:xfrm>
        <a:prstGeom prst="hexagon">
          <a:avLst>
            <a:gd name="adj" fmla="val 25000"/>
            <a:gd name="vf" fmla="val 11547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Grades 6-12</a:t>
          </a:r>
        </a:p>
      </dsp:txBody>
      <dsp:txXfrm>
        <a:off x="2375410" y="1120268"/>
        <a:ext cx="1277293" cy="1101249"/>
      </dsp:txXfrm>
    </dsp:sp>
    <dsp:sp modelId="{1FC80050-D6FD-4065-8431-CF2160B4E3C1}">
      <dsp:nvSpPr>
        <dsp:cNvPr id="0" name=""/>
        <dsp:cNvSpPr/>
      </dsp:nvSpPr>
      <dsp:spPr>
        <a:xfrm>
          <a:off x="3343615" y="907062"/>
          <a:ext cx="216849" cy="186897"/>
        </a:xfrm>
        <a:prstGeom prst="hexagon">
          <a:avLst>
            <a:gd name="adj" fmla="val 25000"/>
            <a:gd name="vf" fmla="val 115470"/>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20C2D2-7BAC-4B53-820F-D23038455943}">
      <dsp:nvSpPr>
        <dsp:cNvPr id="0" name=""/>
        <dsp:cNvSpPr/>
      </dsp:nvSpPr>
      <dsp:spPr>
        <a:xfrm>
          <a:off x="3665924" y="0"/>
          <a:ext cx="1852121" cy="1596851"/>
        </a:xfrm>
        <a:prstGeom prst="hexagon">
          <a:avLst>
            <a:gd name="adj" fmla="val 25000"/>
            <a:gd name="vf" fmla="val 11547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9759" t="2045" r="-6485" b="-2045"/>
          </a:stretch>
        </a:blip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1EB037-42C6-4D4D-A71C-0D1488F3DC26}">
      <dsp:nvSpPr>
        <dsp:cNvPr id="0" name=""/>
        <dsp:cNvSpPr/>
      </dsp:nvSpPr>
      <dsp:spPr>
        <a:xfrm>
          <a:off x="3720631" y="701180"/>
          <a:ext cx="216849" cy="186897"/>
        </a:xfrm>
        <a:prstGeom prst="hexagon">
          <a:avLst>
            <a:gd name="adj" fmla="val 25000"/>
            <a:gd name="vf" fmla="val 115470"/>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7ED0A-ACEC-4BCA-8D37-531537FE293A}">
      <dsp:nvSpPr>
        <dsp:cNvPr id="0" name=""/>
        <dsp:cNvSpPr/>
      </dsp:nvSpPr>
      <dsp:spPr>
        <a:xfrm>
          <a:off x="7585" y="83271"/>
          <a:ext cx="1558342" cy="334939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t>Obtained official tax-exempt status from the IRS or registered nonprofit status</a:t>
          </a:r>
        </a:p>
      </dsp:txBody>
      <dsp:txXfrm>
        <a:off x="53227" y="128913"/>
        <a:ext cx="1467058" cy="3258106"/>
      </dsp:txXfrm>
    </dsp:sp>
    <dsp:sp modelId="{9914959B-6277-4385-AB46-65AD19B4428E}">
      <dsp:nvSpPr>
        <dsp:cNvPr id="0" name=""/>
        <dsp:cNvSpPr/>
      </dsp:nvSpPr>
      <dsp:spPr>
        <a:xfrm>
          <a:off x="1721762" y="1564732"/>
          <a:ext cx="330368" cy="38646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721762" y="1642026"/>
        <a:ext cx="231258" cy="231880"/>
      </dsp:txXfrm>
    </dsp:sp>
    <dsp:sp modelId="{AE370A71-6B12-4511-903B-20062198D845}">
      <dsp:nvSpPr>
        <dsp:cNvPr id="0" name=""/>
        <dsp:cNvSpPr/>
      </dsp:nvSpPr>
      <dsp:spPr>
        <a:xfrm>
          <a:off x="2189265" y="83271"/>
          <a:ext cx="1403770" cy="3349390"/>
        </a:xfrm>
        <a:prstGeom prst="roundRect">
          <a:avLst>
            <a:gd name="adj" fmla="val 10000"/>
          </a:avLst>
        </a:prstGeom>
        <a:solidFill>
          <a:schemeClr val="accent3">
            <a:hueOff val="-3082042"/>
            <a:satOff val="3141"/>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Registered with </a:t>
          </a:r>
          <a:r>
            <a:rPr lang="en-US" sz="2000" b="1" kern="1200" dirty="0" err="1"/>
            <a:t>MCVC</a:t>
          </a:r>
          <a:r>
            <a:rPr lang="en-US" sz="2000" b="1" kern="1200" dirty="0"/>
            <a:t>/ Updated </a:t>
          </a:r>
          <a:r>
            <a:rPr lang="en-US" sz="2000" b="1" kern="1200" dirty="0" err="1"/>
            <a:t>MCVC</a:t>
          </a:r>
          <a:r>
            <a:rPr lang="en-US" sz="2000" b="1" kern="1200" dirty="0"/>
            <a:t> Account at least once per year</a:t>
          </a:r>
        </a:p>
      </dsp:txBody>
      <dsp:txXfrm>
        <a:off x="2230380" y="124386"/>
        <a:ext cx="1321540" cy="3267160"/>
      </dsp:txXfrm>
    </dsp:sp>
    <dsp:sp modelId="{7A409012-38A4-4F2C-8D61-D3213CE3A3FD}">
      <dsp:nvSpPr>
        <dsp:cNvPr id="0" name=""/>
        <dsp:cNvSpPr/>
      </dsp:nvSpPr>
      <dsp:spPr>
        <a:xfrm>
          <a:off x="3748869" y="1564732"/>
          <a:ext cx="330368" cy="386468"/>
        </a:xfrm>
        <a:prstGeom prst="rightArrow">
          <a:avLst>
            <a:gd name="adj1" fmla="val 60000"/>
            <a:gd name="adj2" fmla="val 50000"/>
          </a:avLst>
        </a:prstGeom>
        <a:solidFill>
          <a:schemeClr val="accent3">
            <a:hueOff val="-4109389"/>
            <a:satOff val="4187"/>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748869" y="1642026"/>
        <a:ext cx="231258" cy="231880"/>
      </dsp:txXfrm>
    </dsp:sp>
    <dsp:sp modelId="{244AE7F0-AFEB-4F8E-A71B-4C7E4115198E}">
      <dsp:nvSpPr>
        <dsp:cNvPr id="0" name=""/>
        <dsp:cNvSpPr/>
      </dsp:nvSpPr>
      <dsp:spPr>
        <a:xfrm>
          <a:off x="4216372" y="83271"/>
          <a:ext cx="1558342" cy="3349390"/>
        </a:xfrm>
        <a:prstGeom prst="roundRect">
          <a:avLst>
            <a:gd name="adj" fmla="val 10000"/>
          </a:avLst>
        </a:prstGeom>
        <a:solidFill>
          <a:schemeClr val="accent3">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Attended an orientation at the Volunteer Center where the MCPS SSL guidelines were explained (every three years)</a:t>
          </a:r>
        </a:p>
      </dsp:txBody>
      <dsp:txXfrm>
        <a:off x="4262014" y="128913"/>
        <a:ext cx="1467058" cy="3258106"/>
      </dsp:txXfrm>
    </dsp:sp>
    <dsp:sp modelId="{33421271-6349-4AA0-ACAA-E4625323F330}">
      <dsp:nvSpPr>
        <dsp:cNvPr id="0" name=""/>
        <dsp:cNvSpPr/>
      </dsp:nvSpPr>
      <dsp:spPr>
        <a:xfrm>
          <a:off x="5930548" y="1564732"/>
          <a:ext cx="330368" cy="386468"/>
        </a:xfrm>
        <a:prstGeom prst="rightArrow">
          <a:avLst>
            <a:gd name="adj1" fmla="val 60000"/>
            <a:gd name="adj2" fmla="val 50000"/>
          </a:avLst>
        </a:prstGeom>
        <a:solidFill>
          <a:schemeClr val="accent3">
            <a:hueOff val="-8218778"/>
            <a:satOff val="8375"/>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930548" y="1642026"/>
        <a:ext cx="231258" cy="231880"/>
      </dsp:txXfrm>
    </dsp:sp>
    <dsp:sp modelId="{1DBEC3C8-F45A-49AE-A834-5A9278CB8AD6}">
      <dsp:nvSpPr>
        <dsp:cNvPr id="0" name=""/>
        <dsp:cNvSpPr/>
      </dsp:nvSpPr>
      <dsp:spPr>
        <a:xfrm>
          <a:off x="6398051" y="83271"/>
          <a:ext cx="1973359" cy="3349390"/>
        </a:xfrm>
        <a:prstGeom prst="roundRect">
          <a:avLst>
            <a:gd name="adj" fmla="val 10000"/>
          </a:avLst>
        </a:prstGeom>
        <a:solidFill>
          <a:schemeClr val="accent3">
            <a:hueOff val="-9246125"/>
            <a:satOff val="9422"/>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t>Signed MCPS Form 560-51A: </a:t>
          </a:r>
          <a:r>
            <a:rPr lang="en-US" sz="2100" b="1" i="1" kern="1200" dirty="0"/>
            <a:t>Organization Responsibility and Assurance Certification Document</a:t>
          </a:r>
          <a:endParaRPr lang="en-US" sz="2100" b="1" kern="1200" dirty="0"/>
        </a:p>
      </dsp:txBody>
      <dsp:txXfrm>
        <a:off x="6455849" y="141069"/>
        <a:ext cx="1857763" cy="3233794"/>
      </dsp:txXfrm>
    </dsp:sp>
    <dsp:sp modelId="{ABAA0E3F-E262-47C4-99F4-73DA3FC1187E}">
      <dsp:nvSpPr>
        <dsp:cNvPr id="0" name=""/>
        <dsp:cNvSpPr/>
      </dsp:nvSpPr>
      <dsp:spPr>
        <a:xfrm>
          <a:off x="8527245" y="1564732"/>
          <a:ext cx="330368" cy="386468"/>
        </a:xfrm>
        <a:prstGeom prst="rightArrow">
          <a:avLst>
            <a:gd name="adj1" fmla="val 60000"/>
            <a:gd name="adj2" fmla="val 50000"/>
          </a:avLst>
        </a:prstGeom>
        <a:solidFill>
          <a:schemeClr val="accent3">
            <a:hueOff val="-12328166"/>
            <a:satOff val="12562"/>
            <a:lumOff val="-23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527245" y="1642026"/>
        <a:ext cx="231258" cy="231880"/>
      </dsp:txXfrm>
    </dsp:sp>
    <dsp:sp modelId="{8C2C0F55-E251-44D9-81DF-250BED822A6B}">
      <dsp:nvSpPr>
        <dsp:cNvPr id="0" name=""/>
        <dsp:cNvSpPr/>
      </dsp:nvSpPr>
      <dsp:spPr>
        <a:xfrm>
          <a:off x="8994747" y="83271"/>
          <a:ext cx="1558342" cy="3349390"/>
        </a:xfrm>
        <a:prstGeom prst="roundRect">
          <a:avLst>
            <a:gd name="adj" fmla="val 10000"/>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t>Provided a description of the work of student volunteers for review and approval by MCPS</a:t>
          </a:r>
        </a:p>
      </dsp:txBody>
      <dsp:txXfrm>
        <a:off x="9040389" y="128913"/>
        <a:ext cx="1467058" cy="32581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2AC1E-590D-4C27-9A2A-06C992F0779A}">
      <dsp:nvSpPr>
        <dsp:cNvPr id="0" name=""/>
        <dsp:cNvSpPr/>
      </dsp:nvSpPr>
      <dsp:spPr>
        <a:xfrm>
          <a:off x="4800598" y="975817"/>
          <a:ext cx="2928470" cy="508246"/>
        </a:xfrm>
        <a:custGeom>
          <a:avLst/>
          <a:gdLst/>
          <a:ahLst/>
          <a:cxnLst/>
          <a:rect l="0" t="0" r="0" b="0"/>
          <a:pathLst>
            <a:path>
              <a:moveTo>
                <a:pt x="0" y="0"/>
              </a:moveTo>
              <a:lnTo>
                <a:pt x="0" y="254123"/>
              </a:lnTo>
              <a:lnTo>
                <a:pt x="2928470" y="254123"/>
              </a:lnTo>
              <a:lnTo>
                <a:pt x="2928470" y="508246"/>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7D6E068-7978-420E-9B49-461A7E2D929A}">
      <dsp:nvSpPr>
        <dsp:cNvPr id="0" name=""/>
        <dsp:cNvSpPr/>
      </dsp:nvSpPr>
      <dsp:spPr>
        <a:xfrm>
          <a:off x="4143241" y="975817"/>
          <a:ext cx="657356" cy="508246"/>
        </a:xfrm>
        <a:custGeom>
          <a:avLst/>
          <a:gdLst/>
          <a:ahLst/>
          <a:cxnLst/>
          <a:rect l="0" t="0" r="0" b="0"/>
          <a:pathLst>
            <a:path>
              <a:moveTo>
                <a:pt x="657356" y="0"/>
              </a:moveTo>
              <a:lnTo>
                <a:pt x="657356" y="254123"/>
              </a:lnTo>
              <a:lnTo>
                <a:pt x="0" y="254123"/>
              </a:lnTo>
              <a:lnTo>
                <a:pt x="0" y="508246"/>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AA9CAA0-AE2A-4001-8E33-A3F83412A36F}">
      <dsp:nvSpPr>
        <dsp:cNvPr id="0" name=""/>
        <dsp:cNvSpPr/>
      </dsp:nvSpPr>
      <dsp:spPr>
        <a:xfrm>
          <a:off x="1214770" y="975817"/>
          <a:ext cx="3585827" cy="508246"/>
        </a:xfrm>
        <a:custGeom>
          <a:avLst/>
          <a:gdLst/>
          <a:ahLst/>
          <a:cxnLst/>
          <a:rect l="0" t="0" r="0" b="0"/>
          <a:pathLst>
            <a:path>
              <a:moveTo>
                <a:pt x="3585827" y="0"/>
              </a:moveTo>
              <a:lnTo>
                <a:pt x="3585827" y="254123"/>
              </a:lnTo>
              <a:lnTo>
                <a:pt x="0" y="254123"/>
              </a:lnTo>
              <a:lnTo>
                <a:pt x="0" y="508246"/>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65E55A6-1671-4EFE-B33E-575874BB5C12}">
      <dsp:nvSpPr>
        <dsp:cNvPr id="0" name=""/>
        <dsp:cNvSpPr/>
      </dsp:nvSpPr>
      <dsp:spPr>
        <a:xfrm>
          <a:off x="2327347" y="450278"/>
          <a:ext cx="4946500" cy="525539"/>
        </a:xfrm>
        <a:prstGeom prst="rect">
          <a:avLst/>
        </a:prstGeom>
        <a:solidFill>
          <a:schemeClr val="accent2"/>
        </a:solidFill>
        <a:ln>
          <a:solidFill>
            <a:schemeClr val="accent2"/>
          </a:solid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1" kern="1200" dirty="0"/>
            <a:t>SSL opportunities </a:t>
          </a:r>
          <a:r>
            <a:rPr lang="en-US" sz="2800" b="1" u="sng" kern="1200" dirty="0"/>
            <a:t>may not</a:t>
          </a:r>
          <a:r>
            <a:rPr lang="en-US" sz="2800" b="1" kern="1200" dirty="0"/>
            <a:t> </a:t>
          </a:r>
        </a:p>
      </dsp:txBody>
      <dsp:txXfrm>
        <a:off x="2327347" y="450278"/>
        <a:ext cx="4946500" cy="525539"/>
      </dsp:txXfrm>
    </dsp:sp>
    <dsp:sp modelId="{EAF0163C-0B25-4B33-B86C-4C739582D6F7}">
      <dsp:nvSpPr>
        <dsp:cNvPr id="0" name=""/>
        <dsp:cNvSpPr/>
      </dsp:nvSpPr>
      <dsp:spPr>
        <a:xfrm>
          <a:off x="4659" y="1484064"/>
          <a:ext cx="2420223" cy="2023512"/>
        </a:xfrm>
        <a:prstGeom prst="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1" kern="1200" dirty="0"/>
            <a:t>be used to increase the revenue for a private, for-profit business</a:t>
          </a:r>
        </a:p>
      </dsp:txBody>
      <dsp:txXfrm>
        <a:off x="4659" y="1484064"/>
        <a:ext cx="2420223" cy="2023512"/>
      </dsp:txXfrm>
    </dsp:sp>
    <dsp:sp modelId="{2F30CFC7-0ED8-4F0F-9381-54FAA1E6118D}">
      <dsp:nvSpPr>
        <dsp:cNvPr id="0" name=""/>
        <dsp:cNvSpPr/>
      </dsp:nvSpPr>
      <dsp:spPr>
        <a:xfrm>
          <a:off x="2933129" y="1484064"/>
          <a:ext cx="2420223" cy="2118373"/>
        </a:xfrm>
        <a:prstGeom prst="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1" kern="1200" dirty="0"/>
            <a:t>replace a paid staff worker of the participating organization</a:t>
          </a:r>
        </a:p>
      </dsp:txBody>
      <dsp:txXfrm>
        <a:off x="2933129" y="1484064"/>
        <a:ext cx="2420223" cy="2118373"/>
      </dsp:txXfrm>
    </dsp:sp>
    <dsp:sp modelId="{B3F1B3AF-6AEC-432E-8460-17897C74E705}">
      <dsp:nvSpPr>
        <dsp:cNvPr id="0" name=""/>
        <dsp:cNvSpPr/>
      </dsp:nvSpPr>
      <dsp:spPr>
        <a:xfrm>
          <a:off x="5861599" y="1484064"/>
          <a:ext cx="3734937" cy="2354320"/>
        </a:xfrm>
        <a:prstGeom prst="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1" kern="1200" dirty="0"/>
            <a:t>compensate students with money, goods, or services, such that the service learning opportunity is performed in expectation of both the SSL credit and compensation</a:t>
          </a:r>
        </a:p>
      </dsp:txBody>
      <dsp:txXfrm>
        <a:off x="5861599" y="1484064"/>
        <a:ext cx="3734937" cy="235432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742"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513" y="1"/>
            <a:ext cx="2982742" cy="466725"/>
          </a:xfrm>
          <a:prstGeom prst="rect">
            <a:avLst/>
          </a:prstGeom>
        </p:spPr>
        <p:txBody>
          <a:bodyPr vert="horz" lIns="91440" tIns="45720" rIns="91440" bIns="45720" rtlCol="0"/>
          <a:lstStyle>
            <a:lvl1pPr algn="r">
              <a:defRPr sz="1200"/>
            </a:lvl1pPr>
          </a:lstStyle>
          <a:p>
            <a:fld id="{A2461ECC-42A6-4C46-928D-8A4AE8828DD8}" type="datetimeFigureOut">
              <a:rPr lang="en-US" smtClean="0"/>
              <a:t>9/21/2021</a:t>
            </a:fld>
            <a:endParaRPr lang="en-US" dirty="0"/>
          </a:p>
        </p:txBody>
      </p:sp>
      <p:sp>
        <p:nvSpPr>
          <p:cNvPr id="4" name="Footer Placeholder 3"/>
          <p:cNvSpPr>
            <a:spLocks noGrp="1"/>
          </p:cNvSpPr>
          <p:nvPr>
            <p:ph type="ftr" sz="quarter" idx="2"/>
          </p:nvPr>
        </p:nvSpPr>
        <p:spPr>
          <a:xfrm>
            <a:off x="1" y="8829676"/>
            <a:ext cx="2982742"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513" y="8829676"/>
            <a:ext cx="2982742" cy="466725"/>
          </a:xfrm>
          <a:prstGeom prst="rect">
            <a:avLst/>
          </a:prstGeom>
        </p:spPr>
        <p:txBody>
          <a:bodyPr vert="horz" lIns="91440" tIns="45720" rIns="91440" bIns="45720" rtlCol="0" anchor="b"/>
          <a:lstStyle>
            <a:lvl1pPr algn="r">
              <a:defRPr sz="1200"/>
            </a:lvl1pPr>
          </a:lstStyle>
          <a:p>
            <a:fld id="{708DBE4E-43ED-4C26-A6B6-DBE3A8AA992B}" type="slidenum">
              <a:rPr lang="en-US" smtClean="0"/>
              <a:t>‹#›</a:t>
            </a:fld>
            <a:endParaRPr lang="en-US" dirty="0"/>
          </a:p>
        </p:txBody>
      </p:sp>
    </p:spTree>
    <p:extLst>
      <p:ext uri="{BB962C8B-B14F-4D97-AF65-F5344CB8AC3E}">
        <p14:creationId xmlns:p14="http://schemas.microsoft.com/office/powerpoint/2010/main" val="130906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742"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7513" y="1"/>
            <a:ext cx="2982742" cy="466725"/>
          </a:xfrm>
          <a:prstGeom prst="rect">
            <a:avLst/>
          </a:prstGeom>
        </p:spPr>
        <p:txBody>
          <a:bodyPr vert="horz" lIns="91440" tIns="45720" rIns="91440" bIns="45720" rtlCol="0"/>
          <a:lstStyle>
            <a:lvl1pPr algn="r">
              <a:defRPr sz="1200"/>
            </a:lvl1pPr>
          </a:lstStyle>
          <a:p>
            <a:fld id="{12AB5690-216E-40AC-BDD3-CE671F23FE55}" type="datetimeFigureOut">
              <a:rPr lang="en-US" smtClean="0"/>
              <a:t>9/21/2021</a:t>
            </a:fld>
            <a:endParaRPr lang="en-US" dirty="0"/>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805" y="4473576"/>
            <a:ext cx="5504204"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2982742"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513" y="8829676"/>
            <a:ext cx="2982742" cy="466725"/>
          </a:xfrm>
          <a:prstGeom prst="rect">
            <a:avLst/>
          </a:prstGeom>
        </p:spPr>
        <p:txBody>
          <a:bodyPr vert="horz" lIns="91440" tIns="45720" rIns="91440" bIns="45720" rtlCol="0" anchor="b"/>
          <a:lstStyle>
            <a:lvl1pPr algn="r">
              <a:defRPr sz="1200"/>
            </a:lvl1pPr>
          </a:lstStyle>
          <a:p>
            <a:fld id="{EC586184-CCEA-4F38-BBAF-5FCD9E66AF04}" type="slidenum">
              <a:rPr lang="en-US" smtClean="0"/>
              <a:t>‹#›</a:t>
            </a:fld>
            <a:endParaRPr lang="en-US" dirty="0"/>
          </a:p>
        </p:txBody>
      </p:sp>
    </p:spTree>
    <p:extLst>
      <p:ext uri="{BB962C8B-B14F-4D97-AF65-F5344CB8AC3E}">
        <p14:creationId xmlns:p14="http://schemas.microsoft.com/office/powerpoint/2010/main" val="137280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ontgomeryserves.or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When it comes to education, we always want to keep the students in mind at all times. </a:t>
            </a:r>
            <a:endParaRPr lang="en-US" dirty="0"/>
          </a:p>
          <a:p>
            <a:r>
              <a:rPr lang="en-US" dirty="0"/>
              <a:t>Share with elbow partner – add ideas</a:t>
            </a:r>
            <a:r>
              <a:rPr lang="en-US" baseline="0" dirty="0"/>
              <a:t> to your own</a:t>
            </a:r>
            <a:endParaRPr lang="en-US" dirty="0"/>
          </a:p>
          <a:p>
            <a:r>
              <a:rPr lang="en-US" dirty="0"/>
              <a:t>Share whole group </a:t>
            </a:r>
          </a:p>
          <a:p>
            <a:r>
              <a:rPr lang="en-US" dirty="0"/>
              <a:t>Collect</a:t>
            </a:r>
            <a:r>
              <a:rPr lang="en-US" baseline="0" dirty="0"/>
              <a:t> at end </a:t>
            </a:r>
          </a:p>
          <a:p>
            <a:r>
              <a:rPr lang="en-US" baseline="0" dirty="0"/>
              <a:t>Anonymous – no names </a:t>
            </a:r>
          </a:p>
        </p:txBody>
      </p:sp>
      <p:sp>
        <p:nvSpPr>
          <p:cNvPr id="4" name="Slide Number Placeholder 3"/>
          <p:cNvSpPr>
            <a:spLocks noGrp="1"/>
          </p:cNvSpPr>
          <p:nvPr>
            <p:ph type="sldNum" sz="quarter" idx="10"/>
          </p:nvPr>
        </p:nvSpPr>
        <p:spPr/>
        <p:txBody>
          <a:bodyPr/>
          <a:lstStyle/>
          <a:p>
            <a:fld id="{EC586184-CCEA-4F38-BBAF-5FCD9E66AF04}" type="slidenum">
              <a:rPr lang="en-US" smtClean="0"/>
              <a:t>2</a:t>
            </a:fld>
            <a:endParaRPr lang="en-US" dirty="0"/>
          </a:p>
        </p:txBody>
      </p:sp>
    </p:spTree>
    <p:extLst>
      <p:ext uri="{BB962C8B-B14F-4D97-AF65-F5344CB8AC3E}">
        <p14:creationId xmlns:p14="http://schemas.microsoft.com/office/powerpoint/2010/main" val="397095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sign this</a:t>
            </a:r>
            <a:r>
              <a:rPr lang="en-US" baseline="0" dirty="0"/>
              <a:t> document, you are agreeing to the following. </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20</a:t>
            </a:fld>
            <a:endParaRPr lang="en-US"/>
          </a:p>
        </p:txBody>
      </p:sp>
    </p:spTree>
    <p:extLst>
      <p:ext uri="{BB962C8B-B14F-4D97-AF65-F5344CB8AC3E}">
        <p14:creationId xmlns:p14="http://schemas.microsoft.com/office/powerpoint/2010/main" val="3220809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signing this</a:t>
            </a:r>
            <a:r>
              <a:rPr lang="en-US" baseline="0" dirty="0"/>
              <a:t> agreement, you are agreeing to act professionally when working with MCPS students. We do tell parents that they should feel free to contact an organization directly if they have any questions about their children’s safety. </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22</a:t>
            </a:fld>
            <a:endParaRPr lang="en-US" dirty="0"/>
          </a:p>
        </p:txBody>
      </p:sp>
    </p:spTree>
    <p:extLst>
      <p:ext uri="{BB962C8B-B14F-4D97-AF65-F5344CB8AC3E}">
        <p14:creationId xmlns:p14="http://schemas.microsoft.com/office/powerpoint/2010/main" val="156969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we required agencies to submit their Certificate of Insurance. With this new form, you are</a:t>
            </a:r>
            <a:r>
              <a:rPr lang="en-US" baseline="0" dirty="0"/>
              <a:t> agreeing to maintain liability insurance that covers MCPS student volunteers. </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23</a:t>
            </a:fld>
            <a:endParaRPr lang="en-US" dirty="0"/>
          </a:p>
        </p:txBody>
      </p:sp>
    </p:spTree>
    <p:extLst>
      <p:ext uri="{BB962C8B-B14F-4D97-AF65-F5344CB8AC3E}">
        <p14:creationId xmlns:p14="http://schemas.microsoft.com/office/powerpoint/2010/main" val="2073830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one additional form you</a:t>
            </a:r>
            <a:r>
              <a:rPr lang="en-US" baseline="0" dirty="0"/>
              <a:t> will need to sign when a student volunteers with you. You are responsible for completing section 2. Please be sure to include your Federal Employer Identification Number. </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24</a:t>
            </a:fld>
            <a:endParaRPr lang="en-US" dirty="0"/>
          </a:p>
        </p:txBody>
      </p:sp>
    </p:spTree>
    <p:extLst>
      <p:ext uri="{BB962C8B-B14F-4D97-AF65-F5344CB8AC3E}">
        <p14:creationId xmlns:p14="http://schemas.microsoft.com/office/powerpoint/2010/main" val="242052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one additional form you</a:t>
            </a:r>
            <a:r>
              <a:rPr lang="en-US" baseline="0" dirty="0"/>
              <a:t> will need to sign when a student volunteers with you. You are responsible for completing section 2. Please be sure to include your Federal Employer Identification Number. </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25</a:t>
            </a:fld>
            <a:endParaRPr lang="en-US" dirty="0"/>
          </a:p>
        </p:txBody>
      </p:sp>
    </p:spTree>
    <p:extLst>
      <p:ext uri="{BB962C8B-B14F-4D97-AF65-F5344CB8AC3E}">
        <p14:creationId xmlns:p14="http://schemas.microsoft.com/office/powerpoint/2010/main" val="294839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the</a:t>
            </a:r>
            <a:r>
              <a:rPr lang="en-US" baseline="0" dirty="0"/>
              <a:t> checklist you picked up from the table on your way in. If you would like to stay for the remaining time and begin setting up your account on the </a:t>
            </a:r>
            <a:r>
              <a:rPr lang="en-US" baseline="0" dirty="0" err="1"/>
              <a:t>MCVC</a:t>
            </a:r>
            <a:r>
              <a:rPr lang="en-US" baseline="0" dirty="0"/>
              <a:t> website, we can assist and answer any questions you have.</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26</a:t>
            </a:fld>
            <a:endParaRPr lang="en-US" dirty="0"/>
          </a:p>
        </p:txBody>
      </p:sp>
    </p:spTree>
    <p:extLst>
      <p:ext uri="{BB962C8B-B14F-4D97-AF65-F5344CB8AC3E}">
        <p14:creationId xmlns:p14="http://schemas.microsoft.com/office/powerpoint/2010/main" val="207107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MCPS SSL icon can be applied to two different areas on the </a:t>
            </a:r>
            <a:r>
              <a:rPr lang="en-US" dirty="0" err="1"/>
              <a:t>MCVC</a:t>
            </a:r>
            <a:r>
              <a:rPr lang="en-US" dirty="0"/>
              <a:t> website – your organization page and your opportunities. </a:t>
            </a:r>
          </a:p>
        </p:txBody>
      </p:sp>
      <p:sp>
        <p:nvSpPr>
          <p:cNvPr id="4" name="Slide Number Placeholder 3"/>
          <p:cNvSpPr>
            <a:spLocks noGrp="1"/>
          </p:cNvSpPr>
          <p:nvPr>
            <p:ph type="sldNum" sz="quarter" idx="10"/>
          </p:nvPr>
        </p:nvSpPr>
        <p:spPr/>
        <p:txBody>
          <a:bodyPr/>
          <a:lstStyle/>
          <a:p>
            <a:fld id="{EC586184-CCEA-4F38-BBAF-5FCD9E66AF04}" type="slidenum">
              <a:rPr lang="en-US" smtClean="0"/>
              <a:t>28</a:t>
            </a:fld>
            <a:endParaRPr lang="en-US" dirty="0"/>
          </a:p>
        </p:txBody>
      </p:sp>
    </p:spTree>
    <p:extLst>
      <p:ext uri="{BB962C8B-B14F-4D97-AF65-F5344CB8AC3E}">
        <p14:creationId xmlns:p14="http://schemas.microsoft.com/office/powerpoint/2010/main" val="4007453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your description speaks specifically to student </a:t>
            </a:r>
            <a:r>
              <a:rPr lang="en-US" baseline="0" dirty="0"/>
              <a:t>volunteers and possible activities they might perform. </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29</a:t>
            </a:fld>
            <a:endParaRPr lang="en-US" dirty="0"/>
          </a:p>
        </p:txBody>
      </p:sp>
    </p:spTree>
    <p:extLst>
      <p:ext uri="{BB962C8B-B14F-4D97-AF65-F5344CB8AC3E}">
        <p14:creationId xmlns:p14="http://schemas.microsoft.com/office/powerpoint/2010/main" val="728322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this religious</a:t>
            </a:r>
            <a:r>
              <a:rPr lang="en-US" baseline="0" dirty="0"/>
              <a:t> organization’s “What We Do” describes the activities performed to address recognized needs in the greater community. </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31</a:t>
            </a:fld>
            <a:endParaRPr lang="en-US" dirty="0"/>
          </a:p>
        </p:txBody>
      </p:sp>
    </p:spTree>
    <p:extLst>
      <p:ext uri="{BB962C8B-B14F-4D97-AF65-F5344CB8AC3E}">
        <p14:creationId xmlns:p14="http://schemas.microsoft.com/office/powerpoint/2010/main" val="2949229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details can be added in the description or added as attributes in an</a:t>
            </a:r>
            <a:r>
              <a:rPr lang="en-US" baseline="0" dirty="0"/>
              <a:t> </a:t>
            </a:r>
            <a:r>
              <a:rPr lang="en-US" dirty="0"/>
              <a:t>opportunity. </a:t>
            </a:r>
          </a:p>
        </p:txBody>
      </p:sp>
      <p:sp>
        <p:nvSpPr>
          <p:cNvPr id="4" name="Slide Number Placeholder 3"/>
          <p:cNvSpPr>
            <a:spLocks noGrp="1"/>
          </p:cNvSpPr>
          <p:nvPr>
            <p:ph type="sldNum" sz="quarter" idx="10"/>
          </p:nvPr>
        </p:nvSpPr>
        <p:spPr/>
        <p:txBody>
          <a:bodyPr/>
          <a:lstStyle/>
          <a:p>
            <a:fld id="{EC586184-CCEA-4F38-BBAF-5FCD9E66AF04}" type="slidenum">
              <a:rPr lang="en-US" smtClean="0"/>
              <a:t>32</a:t>
            </a:fld>
            <a:endParaRPr lang="en-US" dirty="0"/>
          </a:p>
        </p:txBody>
      </p:sp>
    </p:spTree>
    <p:extLst>
      <p:ext uri="{BB962C8B-B14F-4D97-AF65-F5344CB8AC3E}">
        <p14:creationId xmlns:p14="http://schemas.microsoft.com/office/powerpoint/2010/main" val="4119875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Student Service Learning</a:t>
            </a:r>
            <a:r>
              <a:rPr lang="en-US" baseline="0" dirty="0"/>
              <a:t> provides students with practical experiences that address real community needs, allows them to apply their curriculum-based learning and academic study, and increases their civic knowledge and engagement while developing their character and social skills. </a:t>
            </a:r>
            <a:endParaRPr lang="en-US" dirty="0"/>
          </a:p>
          <a:p>
            <a:pPr marL="171450" indent="-171450">
              <a:buFont typeface="Arial" panose="020B0604020202020204" pitchFamily="34" charset="0"/>
              <a:buChar char="•"/>
            </a:pPr>
            <a:r>
              <a:rPr lang="en-US" dirty="0"/>
              <a:t>An experiential teaching method that addresses real community needs through meaningful service and curriculum-based learning.</a:t>
            </a:r>
          </a:p>
          <a:p>
            <a:pPr marL="171450" indent="-171450">
              <a:buFont typeface="Arial" panose="020B0604020202020204" pitchFamily="34" charset="0"/>
              <a:buChar char="•"/>
            </a:pPr>
            <a:r>
              <a:rPr lang="en-US" dirty="0"/>
              <a:t>High quality service learning promotes civic knowledge, civic engagement, academic success, character and social development in students.</a:t>
            </a:r>
          </a:p>
        </p:txBody>
      </p:sp>
      <p:sp>
        <p:nvSpPr>
          <p:cNvPr id="4" name="Slide Number Placeholder 3"/>
          <p:cNvSpPr>
            <a:spLocks noGrp="1"/>
          </p:cNvSpPr>
          <p:nvPr>
            <p:ph type="sldNum" sz="quarter" idx="10"/>
          </p:nvPr>
        </p:nvSpPr>
        <p:spPr/>
        <p:txBody>
          <a:bodyPr/>
          <a:lstStyle/>
          <a:p>
            <a:fld id="{EC586184-CCEA-4F38-BBAF-5FCD9E66AF04}" type="slidenum">
              <a:rPr lang="en-US" smtClean="0"/>
              <a:t>5</a:t>
            </a:fld>
            <a:endParaRPr lang="en-US" dirty="0"/>
          </a:p>
        </p:txBody>
      </p:sp>
    </p:spTree>
    <p:extLst>
      <p:ext uri="{BB962C8B-B14F-4D97-AF65-F5344CB8AC3E}">
        <p14:creationId xmlns:p14="http://schemas.microsoft.com/office/powerpoint/2010/main" val="3655631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know how they say you don’t ge</a:t>
            </a:r>
            <a:r>
              <a:rPr lang="en-US" baseline="0" dirty="0"/>
              <a:t>t sold on a house </a:t>
            </a:r>
            <a:r>
              <a:rPr lang="en-US" dirty="0"/>
              <a:t>until you can</a:t>
            </a:r>
            <a:r>
              <a:rPr lang="en-US" baseline="0" dirty="0"/>
              <a:t> picture yourself living in it? Same with opportunities. Students need help picturing exactly what they will be doing. </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33</a:t>
            </a:fld>
            <a:endParaRPr lang="en-US" dirty="0"/>
          </a:p>
        </p:txBody>
      </p:sp>
    </p:spTree>
    <p:extLst>
      <p:ext uri="{BB962C8B-B14F-4D97-AF65-F5344CB8AC3E}">
        <p14:creationId xmlns:p14="http://schemas.microsoft.com/office/powerpoint/2010/main" val="245290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ways you can communicate to us that you want us to review</a:t>
            </a:r>
            <a:r>
              <a:rPr lang="en-US" baseline="0" dirty="0"/>
              <a:t> an opportunity’s eligibility for SSL hours.</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34</a:t>
            </a:fld>
            <a:endParaRPr lang="en-US" dirty="0"/>
          </a:p>
        </p:txBody>
      </p:sp>
    </p:spTree>
    <p:extLst>
      <p:ext uri="{BB962C8B-B14F-4D97-AF65-F5344CB8AC3E}">
        <p14:creationId xmlns:p14="http://schemas.microsoft.com/office/powerpoint/2010/main" val="4104357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meet the service-learning needs of our students during this time period, we are excited to announce that students can now earn Student Service Learning (SSL) hours for virtual/remote service completed from home </a:t>
            </a:r>
            <a:r>
              <a:rPr lang="en-US" sz="1200" b="1" i="0" u="sng" kern="1200" dirty="0">
                <a:solidFill>
                  <a:schemeClr val="tx1"/>
                </a:solidFill>
                <a:effectLst/>
                <a:latin typeface="+mn-lt"/>
                <a:ea typeface="+mn-ea"/>
                <a:cs typeface="+mn-cs"/>
              </a:rPr>
              <a:t>under the sponsorship of an approved nonprofit organization or MCPS school staff member</a:t>
            </a:r>
            <a:r>
              <a:rPr lang="en-US" sz="1200" b="0" i="0" u="none" strike="noStrike" kern="1200" dirty="0">
                <a:solidFill>
                  <a:schemeClr val="tx1"/>
                </a:solidFill>
                <a:effectLst/>
                <a:latin typeface="+mn-lt"/>
                <a:ea typeface="+mn-ea"/>
                <a:cs typeface="+mn-cs"/>
              </a:rPr>
              <a:t>. Students may engage in the specific virtual/remote MCPS SSL opportunities outlined below </a:t>
            </a:r>
            <a:r>
              <a:rPr lang="en-US" sz="1200" b="1" i="0" u="sng" kern="1200" dirty="0">
                <a:solidFill>
                  <a:schemeClr val="tx1"/>
                </a:solidFill>
                <a:effectLst/>
                <a:latin typeface="+mn-lt"/>
                <a:ea typeface="+mn-ea"/>
                <a:cs typeface="+mn-cs"/>
              </a:rPr>
              <a:t>until schools return to normal status</a:t>
            </a:r>
            <a:r>
              <a:rPr lang="en-US" sz="1200" b="0" i="0" u="none" strike="noStrike" kern="1200" dirty="0">
                <a:solidFill>
                  <a:schemeClr val="tx1"/>
                </a:solidFill>
                <a:effectLst/>
                <a:latin typeface="+mn-lt"/>
                <a:ea typeface="+mn-ea"/>
                <a:cs typeface="+mn-cs"/>
              </a:rPr>
              <a:t>. </a:t>
            </a:r>
            <a:endParaRPr lang="en-US" b="0" dirty="0">
              <a:effectLst/>
            </a:endParaRPr>
          </a:p>
        </p:txBody>
      </p:sp>
      <p:sp>
        <p:nvSpPr>
          <p:cNvPr id="4" name="Slide Number Placeholder 3"/>
          <p:cNvSpPr>
            <a:spLocks noGrp="1"/>
          </p:cNvSpPr>
          <p:nvPr>
            <p:ph type="sldNum" sz="quarter" idx="10"/>
          </p:nvPr>
        </p:nvSpPr>
        <p:spPr/>
        <p:txBody>
          <a:bodyPr/>
          <a:lstStyle/>
          <a:p>
            <a:fld id="{EC586184-CCEA-4F38-BBAF-5FCD9E66AF04}" type="slidenum">
              <a:rPr lang="en-US" smtClean="0"/>
              <a:t>35</a:t>
            </a:fld>
            <a:endParaRPr lang="en-US" dirty="0"/>
          </a:p>
        </p:txBody>
      </p:sp>
    </p:spTree>
    <p:extLst>
      <p:ext uri="{BB962C8B-B14F-4D97-AF65-F5344CB8AC3E}">
        <p14:creationId xmlns:p14="http://schemas.microsoft.com/office/powerpoint/2010/main" val="2110744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Nonprofit-hosted virtual/remote MCPS SSL opportunities will be posted on the Montgomery County Volunteer Center website (</a:t>
            </a:r>
            <a:r>
              <a:rPr lang="en-US" sz="1200" b="1" i="0" u="sng" strike="noStrike" kern="1200" dirty="0">
                <a:solidFill>
                  <a:schemeClr val="tx1"/>
                </a:solidFill>
                <a:effectLst/>
                <a:latin typeface="+mn-lt"/>
                <a:ea typeface="+mn-ea"/>
                <a:cs typeface="+mn-cs"/>
                <a:hlinkClick r:id="rId3"/>
              </a:rPr>
              <a:t>www.montgomeryserves.org</a:t>
            </a:r>
            <a:r>
              <a:rPr lang="en-US" sz="1200" b="0" i="0" u="none" strike="noStrike" kern="1200" dirty="0">
                <a:solidFill>
                  <a:schemeClr val="tx1"/>
                </a:solidFill>
                <a:effectLst/>
                <a:latin typeface="+mn-lt"/>
                <a:ea typeface="+mn-ea"/>
                <a:cs typeface="+mn-cs"/>
              </a:rPr>
              <a:t>) and tagged with the blue MCPS SSL banner and graduation cap icon. </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36</a:t>
            </a:fld>
            <a:endParaRPr lang="en-US" dirty="0"/>
          </a:p>
        </p:txBody>
      </p:sp>
    </p:spTree>
    <p:extLst>
      <p:ext uri="{BB962C8B-B14F-4D97-AF65-F5344CB8AC3E}">
        <p14:creationId xmlns:p14="http://schemas.microsoft.com/office/powerpoint/2010/main" val="920869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Please review the temporarily amended MCPS SSL guidelines below that have been created to ensure that any virtual/remote service during this time maintains the safety and privacy of our students and adheres to the proper supervision and monitoring needed for SSL as a state graduation requirement.  </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38</a:t>
            </a:fld>
            <a:endParaRPr lang="en-US" dirty="0"/>
          </a:p>
        </p:txBody>
      </p:sp>
    </p:spTree>
    <p:extLst>
      <p:ext uri="{BB962C8B-B14F-4D97-AF65-F5344CB8AC3E}">
        <p14:creationId xmlns:p14="http://schemas.microsoft.com/office/powerpoint/2010/main" val="278530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Service</a:t>
            </a:r>
            <a:r>
              <a:rPr lang="en-US" baseline="0" dirty="0"/>
              <a:t> Learning often gets equated with three other terms that can all overlap with Student Service Learning but are not one in the same with Student Service Learning.</a:t>
            </a:r>
          </a:p>
          <a:p>
            <a:r>
              <a:rPr lang="en-US" baseline="0" dirty="0"/>
              <a:t>While all three experiences (community service, volunteering, internships) are good for MCPS students, they do not all automatically qualify as Student Service Learning. </a:t>
            </a:r>
          </a:p>
          <a:p>
            <a:r>
              <a:rPr lang="en-US" baseline="0" dirty="0"/>
              <a:t>True student service learning is a unique combination of all three.  </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6</a:t>
            </a:fld>
            <a:endParaRPr lang="en-US" dirty="0"/>
          </a:p>
        </p:txBody>
      </p:sp>
    </p:spTree>
    <p:extLst>
      <p:ext uri="{BB962C8B-B14F-4D97-AF65-F5344CB8AC3E}">
        <p14:creationId xmlns:p14="http://schemas.microsoft.com/office/powerpoint/2010/main" val="330959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MCPS is one of only a few school districts in Maryland that require students to obtain SSL hours outside of specific academic courses. </a:t>
            </a:r>
          </a:p>
          <a:p>
            <a:r>
              <a:rPr lang="en-US" baseline="0" dirty="0"/>
              <a:t>As a result of attending this training and following through with the remaining steps to becoming an MCPS SSL organization, you eliminate the step that students need to take to obtain pre-approval. Thank you!</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8</a:t>
            </a:fld>
            <a:endParaRPr lang="en-US" dirty="0"/>
          </a:p>
        </p:txBody>
      </p:sp>
    </p:spTree>
    <p:extLst>
      <p:ext uri="{BB962C8B-B14F-4D97-AF65-F5344CB8AC3E}">
        <p14:creationId xmlns:p14="http://schemas.microsoft.com/office/powerpoint/2010/main" val="137704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want to equip agencies</a:t>
            </a:r>
            <a:r>
              <a:rPr lang="en-US" baseline="0" dirty="0"/>
              <a:t> with the knowledge and skills they need to support Student Service Learning in the same way our academic courses do.</a:t>
            </a:r>
          </a:p>
          <a:p>
            <a:r>
              <a:rPr lang="en-US" baseline="0" dirty="0"/>
              <a:t>There are three phases that drive Student Service Learning, and </a:t>
            </a:r>
            <a:r>
              <a:rPr lang="en-US" baseline="0" dirty="0" err="1"/>
              <a:t>MSDE</a:t>
            </a:r>
            <a:r>
              <a:rPr lang="en-US" baseline="0" dirty="0"/>
              <a:t> has identified 7 best practices that are covered during these three phases. </a:t>
            </a:r>
          </a:p>
          <a:p>
            <a:r>
              <a:rPr lang="en-US" baseline="0" dirty="0"/>
              <a:t>Preparation – During the preparation stage, students are expected to gain knowledge and skills needed for service and learn about the community they’re serving and the importance of active citizenry. To support this phase, it’s helpful to plan ahead and thoughtfully consider how you will frame the work and introduce it to students so they are leaving with larger takeaways about the importance of that work. </a:t>
            </a:r>
          </a:p>
          <a:p>
            <a:r>
              <a:rPr lang="en-US" baseline="0" dirty="0"/>
              <a:t>Action – During the action phase, students are expected to meet a recognized need in the community and develop a sense of ownership and responsibility. You can support this phase by using teachable moments to model interpersonal skills and providing students with opportunities to practice these skills. Allow the students as many opportunities as possible to drive the work. </a:t>
            </a:r>
          </a:p>
          <a:p>
            <a:r>
              <a:rPr lang="en-US" dirty="0"/>
              <a:t>Reflection – During the reflection phase, students are</a:t>
            </a:r>
            <a:r>
              <a:rPr lang="en-US" baseline="0" dirty="0"/>
              <a:t> expected to reflect throughout the service learning experience and engage in thoughtful contemplation and evaluation. You can support this phase by engaging in authentic discussion with them, providing feedback as they perform. Many students’</a:t>
            </a:r>
            <a:r>
              <a:rPr lang="en-US" dirty="0"/>
              <a:t> metacognitive</a:t>
            </a:r>
            <a:r>
              <a:rPr lang="en-US" baseline="0" dirty="0"/>
              <a:t> skills are not fully developed yet and need support with reflecting and attending to details relevant to what they’re actually doing and what they’re learning from it, </a:t>
            </a:r>
          </a:p>
          <a:p>
            <a:endParaRPr lang="en-US" dirty="0"/>
          </a:p>
          <a:p>
            <a:r>
              <a:rPr lang="en-US" dirty="0"/>
              <a:t>Preparation – educate and raise awareness, civic engagement </a:t>
            </a:r>
          </a:p>
          <a:p>
            <a:r>
              <a:rPr lang="en-US" dirty="0"/>
              <a:t>Action – help students develop interpersonal, real-world, professional skills</a:t>
            </a:r>
          </a:p>
          <a:p>
            <a:r>
              <a:rPr lang="en-US" dirty="0"/>
              <a:t>Reflection – evaluate student performance an give feedback to prepare them for workforce</a:t>
            </a:r>
          </a:p>
          <a:p>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11</a:t>
            </a:fld>
            <a:endParaRPr lang="en-US" dirty="0"/>
          </a:p>
        </p:txBody>
      </p:sp>
    </p:spTree>
    <p:extLst>
      <p:ext uri="{BB962C8B-B14F-4D97-AF65-F5344CB8AC3E}">
        <p14:creationId xmlns:p14="http://schemas.microsoft.com/office/powerpoint/2010/main" val="156311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Grades 6-12</a:t>
            </a:r>
            <a:r>
              <a:rPr lang="en-US" baseline="0" dirty="0"/>
              <a:t> – Consider what can younger students can do vs older students, and consider all types of service action that kids can perform. Think back to what you wrote down about middle schoolers and high schoolers. </a:t>
            </a:r>
          </a:p>
          <a:p>
            <a:r>
              <a:rPr lang="en-US" baseline="0" dirty="0"/>
              <a:t>Special needs - All students need to complete this requirement so if you have a project that can be completed by a student with disabilities, provide those opportunities as well.</a:t>
            </a:r>
          </a:p>
          <a:p>
            <a:r>
              <a:rPr lang="en-US" baseline="0" dirty="0"/>
              <a:t>School clubs – Contact local schools, consider what clubs might partner well with the work you are doing, contact me and I can serve as liaison between your agency and the schools </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12</a:t>
            </a:fld>
            <a:endParaRPr lang="en-US" dirty="0"/>
          </a:p>
        </p:txBody>
      </p:sp>
    </p:spTree>
    <p:extLst>
      <p:ext uri="{BB962C8B-B14F-4D97-AF65-F5344CB8AC3E}">
        <p14:creationId xmlns:p14="http://schemas.microsoft.com/office/powerpoint/2010/main" val="382056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check for whether work qualifies for SSL hours, we consider the following restrictions. </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16</a:t>
            </a:fld>
            <a:endParaRPr lang="en-US" dirty="0"/>
          </a:p>
        </p:txBody>
      </p:sp>
    </p:spTree>
    <p:extLst>
      <p:ext uri="{BB962C8B-B14F-4D97-AF65-F5344CB8AC3E}">
        <p14:creationId xmlns:p14="http://schemas.microsoft.com/office/powerpoint/2010/main" val="1847416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religious</a:t>
            </a:r>
            <a:r>
              <a:rPr lang="en-US" baseline="0" dirty="0"/>
              <a:t> organizations, there are additional conditions that must be met for work to count for SSL hours. </a:t>
            </a:r>
          </a:p>
          <a:p>
            <a:endParaRPr lang="en-US" baseline="0" dirty="0"/>
          </a:p>
          <a:p>
            <a:r>
              <a:rPr lang="en-US" sz="1200" b="0" i="0" u="none" strike="noStrike" kern="1200" baseline="0" dirty="0">
                <a:solidFill>
                  <a:schemeClr val="tx1"/>
                </a:solidFill>
                <a:latin typeface="+mn-lt"/>
                <a:ea typeface="+mn-ea"/>
                <a:cs typeface="+mn-cs"/>
              </a:rPr>
              <a:t>The following are key to faith organizations awarding SSL opportunities:</a:t>
            </a:r>
          </a:p>
          <a:p>
            <a:r>
              <a:rPr lang="en-US" sz="1200" b="0" i="0" u="none" strike="noStrike" kern="1200" baseline="0" dirty="0">
                <a:solidFill>
                  <a:schemeClr val="tx1"/>
                </a:solidFill>
                <a:latin typeface="+mn-lt"/>
                <a:ea typeface="+mn-ea"/>
                <a:cs typeface="+mn-cs"/>
              </a:rPr>
              <a:t>• Address and/or serve issues and populations beyond their religious community and general membership.</a:t>
            </a:r>
          </a:p>
          <a:p>
            <a:r>
              <a:rPr lang="en-US" sz="1200" b="0" i="0" u="none" strike="noStrike" kern="1200" baseline="0" dirty="0">
                <a:solidFill>
                  <a:schemeClr val="tx1"/>
                </a:solidFill>
                <a:latin typeface="+mn-lt"/>
                <a:ea typeface="+mn-ea"/>
                <a:cs typeface="+mn-cs"/>
              </a:rPr>
              <a:t>• Serve the wider public (generally an underserved population: poor, elderly, infirmed, disabled, at-risk youth,</a:t>
            </a:r>
          </a:p>
          <a:p>
            <a:r>
              <a:rPr lang="en-US" sz="1200" b="0" i="0" u="none" strike="noStrike" kern="1200" baseline="0" dirty="0" err="1">
                <a:solidFill>
                  <a:schemeClr val="tx1"/>
                </a:solidFill>
                <a:latin typeface="+mn-lt"/>
                <a:ea typeface="+mn-ea"/>
                <a:cs typeface="+mn-cs"/>
              </a:rPr>
              <a:t>etc</a:t>
            </a:r>
            <a:r>
              <a:rPr lang="en-US" sz="1200" b="0" i="0" u="none" strike="noStrike" kern="1200" baseline="0" dirty="0">
                <a:solidFill>
                  <a:schemeClr val="tx1"/>
                </a:solidFill>
                <a:latin typeface="+mn-lt"/>
                <a:ea typeface="+mn-ea"/>
                <a:cs typeface="+mn-cs"/>
              </a:rPr>
              <a:t>)—not just members of a particular faith community or those who are adherents to their denomination.</a:t>
            </a:r>
          </a:p>
          <a:p>
            <a:r>
              <a:rPr lang="en-US" sz="1200" b="0" i="0" u="none" strike="noStrike" kern="1200" baseline="0" dirty="0">
                <a:solidFill>
                  <a:schemeClr val="tx1"/>
                </a:solidFill>
                <a:latin typeface="+mn-lt"/>
                <a:ea typeface="+mn-ea"/>
                <a:cs typeface="+mn-cs"/>
              </a:rPr>
              <a:t>• Be an activity that is open to the non-denominational public.</a:t>
            </a:r>
          </a:p>
          <a:p>
            <a:r>
              <a:rPr lang="en-US" sz="1200" b="0" i="0" u="none" strike="noStrike" kern="1200" baseline="0" dirty="0">
                <a:solidFill>
                  <a:schemeClr val="tx1"/>
                </a:solidFill>
                <a:latin typeface="+mn-lt"/>
                <a:ea typeface="+mn-ea"/>
                <a:cs typeface="+mn-cs"/>
              </a:rPr>
              <a:t>• If educational, be in a setting that has a secular curriculum and secular programming.</a:t>
            </a:r>
          </a:p>
          <a:p>
            <a:endParaRPr lang="en-US" sz="1200" b="0" i="0" u="none" strike="noStrike" kern="1200" baseline="0" dirty="0">
              <a:solidFill>
                <a:schemeClr val="tx1"/>
              </a:solidFill>
              <a:latin typeface="+mn-lt"/>
              <a:ea typeface="+mn-ea"/>
              <a:cs typeface="+mn-cs"/>
            </a:endParaRPr>
          </a:p>
          <a:p>
            <a:r>
              <a:rPr lang="en-US" dirty="0"/>
              <a:t>https://www.montgomerycountymd.gov/volunteercenter/Resources/Files/sslfaithbased.pdf </a:t>
            </a:r>
          </a:p>
          <a:p>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17</a:t>
            </a:fld>
            <a:endParaRPr lang="en-US" dirty="0"/>
          </a:p>
        </p:txBody>
      </p:sp>
    </p:spTree>
    <p:extLst>
      <p:ext uri="{BB962C8B-B14F-4D97-AF65-F5344CB8AC3E}">
        <p14:creationId xmlns:p14="http://schemas.microsoft.com/office/powerpoint/2010/main" val="3799217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checklist, you</a:t>
            </a:r>
            <a:r>
              <a:rPr lang="en-US" baseline="0" dirty="0"/>
              <a:t> have attended the orientation, so you can check #2 off of your list. Step #3 is to complete, sign, and submit this MCPS document. </a:t>
            </a:r>
            <a:endParaRPr lang="en-US" dirty="0"/>
          </a:p>
        </p:txBody>
      </p:sp>
      <p:sp>
        <p:nvSpPr>
          <p:cNvPr id="4" name="Slide Number Placeholder 3"/>
          <p:cNvSpPr>
            <a:spLocks noGrp="1"/>
          </p:cNvSpPr>
          <p:nvPr>
            <p:ph type="sldNum" sz="quarter" idx="10"/>
          </p:nvPr>
        </p:nvSpPr>
        <p:spPr/>
        <p:txBody>
          <a:bodyPr/>
          <a:lstStyle/>
          <a:p>
            <a:fld id="{EC586184-CCEA-4F38-BBAF-5FCD9E66AF04}" type="slidenum">
              <a:rPr lang="en-US" smtClean="0"/>
              <a:t>18</a:t>
            </a:fld>
            <a:endParaRPr lang="en-US" dirty="0"/>
          </a:p>
        </p:txBody>
      </p:sp>
    </p:spTree>
    <p:extLst>
      <p:ext uri="{BB962C8B-B14F-4D97-AF65-F5344CB8AC3E}">
        <p14:creationId xmlns:p14="http://schemas.microsoft.com/office/powerpoint/2010/main" val="2784320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hyperlink" Target="https://bit.ly/VirtualSSLGuidelines" TargetMode="External"/><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a:solidFill>
                  <a:srgbClr val="0070C0"/>
                </a:solidFill>
              </a:rPr>
              <a:t>Student Service Learning (SSL) in MCPS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420" y="3517900"/>
            <a:ext cx="4700788" cy="1828799"/>
          </a:xfrm>
          <a:prstGeom prst="rect">
            <a:avLst/>
          </a:prstGeom>
        </p:spPr>
      </p:pic>
    </p:spTree>
    <p:extLst>
      <p:ext uri="{BB962C8B-B14F-4D97-AF65-F5344CB8AC3E}">
        <p14:creationId xmlns:p14="http://schemas.microsoft.com/office/powerpoint/2010/main" val="3934176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642" y="982132"/>
            <a:ext cx="10431888" cy="1303867"/>
          </a:xfrm>
        </p:spPr>
        <p:txBody>
          <a:bodyPr>
            <a:normAutofit fontScale="90000"/>
          </a:bodyPr>
          <a:lstStyle/>
          <a:p>
            <a:r>
              <a:rPr lang="en-US" b="1" dirty="0">
                <a:solidFill>
                  <a:srgbClr val="0070C0"/>
                </a:solidFill>
              </a:rPr>
              <a:t>Participation with </a:t>
            </a:r>
            <a:br>
              <a:rPr lang="en-US" b="1" dirty="0">
                <a:solidFill>
                  <a:srgbClr val="0070C0"/>
                </a:solidFill>
              </a:rPr>
            </a:br>
            <a:r>
              <a:rPr lang="en-US" b="1" dirty="0">
                <a:solidFill>
                  <a:srgbClr val="0070C0"/>
                </a:solidFill>
              </a:rPr>
              <a:t>Community Organizations</a:t>
            </a:r>
          </a:p>
        </p:txBody>
      </p:sp>
      <p:sp>
        <p:nvSpPr>
          <p:cNvPr id="3" name="Content Placeholder 2"/>
          <p:cNvSpPr>
            <a:spLocks noGrp="1"/>
          </p:cNvSpPr>
          <p:nvPr>
            <p:ph idx="1"/>
          </p:nvPr>
        </p:nvSpPr>
        <p:spPr>
          <a:xfrm>
            <a:off x="1295401" y="2777976"/>
            <a:ext cx="9601196" cy="3123650"/>
          </a:xfrm>
        </p:spPr>
        <p:txBody>
          <a:bodyPr>
            <a:normAutofit/>
          </a:bodyPr>
          <a:lstStyle/>
          <a:p>
            <a:r>
              <a:rPr lang="en-US" sz="2800" dirty="0"/>
              <a:t>All SSL must be completed under the supervision of a </a:t>
            </a:r>
            <a:r>
              <a:rPr lang="en-US" sz="2800" b="1" dirty="0">
                <a:solidFill>
                  <a:srgbClr val="C00000"/>
                </a:solidFill>
              </a:rPr>
              <a:t>registered non-profit community organization</a:t>
            </a:r>
            <a:endParaRPr lang="en-US" sz="2800" dirty="0">
              <a:solidFill>
                <a:srgbClr val="C00000"/>
              </a:solidFill>
            </a:endParaRPr>
          </a:p>
          <a:p>
            <a:r>
              <a:rPr lang="en-US" sz="2800" b="1" dirty="0">
                <a:solidFill>
                  <a:srgbClr val="C00000"/>
                </a:solidFill>
              </a:rPr>
              <a:t>For-profit nursing homes and assisted living facilities</a:t>
            </a:r>
            <a:r>
              <a:rPr lang="en-US" sz="2800" dirty="0"/>
              <a:t> are the only exceptions to the non-profit rule. All SSL activities must </a:t>
            </a:r>
            <a:r>
              <a:rPr lang="en-US" sz="2800" b="1" dirty="0">
                <a:solidFill>
                  <a:srgbClr val="C00000"/>
                </a:solidFill>
              </a:rPr>
              <a:t>directly support the patients/residents</a:t>
            </a:r>
            <a:r>
              <a:rPr lang="en-US" sz="2800" dirty="0"/>
              <a:t> of these facilities.</a:t>
            </a:r>
          </a:p>
        </p:txBody>
      </p:sp>
      <p:pic>
        <p:nvPicPr>
          <p:cNvPr id="1028" name="Picture 4" descr="Image result for student service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7464" y="699567"/>
            <a:ext cx="1868378" cy="164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621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656" y="639232"/>
            <a:ext cx="9601196" cy="1303867"/>
          </a:xfrm>
        </p:spPr>
        <p:txBody>
          <a:bodyPr>
            <a:normAutofit fontScale="90000"/>
          </a:bodyPr>
          <a:lstStyle/>
          <a:p>
            <a:r>
              <a:rPr lang="en-US" b="1" dirty="0">
                <a:solidFill>
                  <a:srgbClr val="0070C0"/>
                </a:solidFill>
              </a:rPr>
              <a:t>Facilitating High-Quality </a:t>
            </a:r>
            <a:br>
              <a:rPr lang="en-US" b="1" dirty="0">
                <a:solidFill>
                  <a:srgbClr val="0070C0"/>
                </a:solidFill>
              </a:rPr>
            </a:br>
            <a:r>
              <a:rPr lang="en-US" b="1" dirty="0">
                <a:solidFill>
                  <a:srgbClr val="0070C0"/>
                </a:solidFill>
              </a:rPr>
              <a:t>Student Service Learning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124572"/>
              </p:ext>
            </p:extLst>
          </p:nvPr>
        </p:nvGraphicFramePr>
        <p:xfrm>
          <a:off x="832514" y="1191986"/>
          <a:ext cx="10481480" cy="5666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3447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B51659F4-97FC-479D-BAFE-69D62850DB9E}"/>
                                            </p:graphicEl>
                                          </p:spTgt>
                                        </p:tgtEl>
                                        <p:attrNameLst>
                                          <p:attrName>style.visibility</p:attrName>
                                        </p:attrNameLst>
                                      </p:cBhvr>
                                      <p:to>
                                        <p:strVal val="visible"/>
                                      </p:to>
                                    </p:set>
                                    <p:animEffect transition="in" filter="wheel(1)">
                                      <p:cBhvr>
                                        <p:cTn id="7" dur="2000"/>
                                        <p:tgtEl>
                                          <p:spTgt spid="4">
                                            <p:graphicEl>
                                              <a:dgm id="{B51659F4-97FC-479D-BAFE-69D62850DB9E}"/>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graphicEl>
                                              <a:dgm id="{81097F78-3116-4D3E-BBD2-F20E76B659A8}"/>
                                            </p:graphicEl>
                                          </p:spTgt>
                                        </p:tgtEl>
                                        <p:attrNameLst>
                                          <p:attrName>style.visibility</p:attrName>
                                        </p:attrNameLst>
                                      </p:cBhvr>
                                      <p:to>
                                        <p:strVal val="visible"/>
                                      </p:to>
                                    </p:set>
                                    <p:animEffect transition="in" filter="wheel(1)">
                                      <p:cBhvr>
                                        <p:cTn id="10" dur="2000"/>
                                        <p:tgtEl>
                                          <p:spTgt spid="4">
                                            <p:graphicEl>
                                              <a:dgm id="{81097F78-3116-4D3E-BBD2-F20E76B659A8}"/>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graphicEl>
                                              <a:dgm id="{548ECC60-1E2C-4E6C-8964-27AA9E3B6B00}"/>
                                            </p:graphicEl>
                                          </p:spTgt>
                                        </p:tgtEl>
                                        <p:attrNameLst>
                                          <p:attrName>style.visibility</p:attrName>
                                        </p:attrNameLst>
                                      </p:cBhvr>
                                      <p:to>
                                        <p:strVal val="visible"/>
                                      </p:to>
                                    </p:set>
                                    <p:animEffect transition="in" filter="wheel(1)">
                                      <p:cBhvr>
                                        <p:cTn id="13" dur="2000"/>
                                        <p:tgtEl>
                                          <p:spTgt spid="4">
                                            <p:graphicEl>
                                              <a:dgm id="{548ECC60-1E2C-4E6C-8964-27AA9E3B6B0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graphicEl>
                                              <a:dgm id="{391F3ACD-DD27-4844-A0D4-6FD65E9862C6}"/>
                                            </p:graphicEl>
                                          </p:spTgt>
                                        </p:tgtEl>
                                        <p:attrNameLst>
                                          <p:attrName>style.visibility</p:attrName>
                                        </p:attrNameLst>
                                      </p:cBhvr>
                                      <p:to>
                                        <p:strVal val="visible"/>
                                      </p:to>
                                    </p:set>
                                    <p:animEffect transition="in" filter="wheel(1)">
                                      <p:cBhvr>
                                        <p:cTn id="18" dur="2000"/>
                                        <p:tgtEl>
                                          <p:spTgt spid="4">
                                            <p:graphicEl>
                                              <a:dgm id="{391F3ACD-DD27-4844-A0D4-6FD65E9862C6}"/>
                                            </p:graphic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
                                            <p:graphicEl>
                                              <a:dgm id="{DA5C7D13-90E7-42E6-A47E-221341FCFEC3}"/>
                                            </p:graphicEl>
                                          </p:spTgt>
                                        </p:tgtEl>
                                        <p:attrNameLst>
                                          <p:attrName>style.visibility</p:attrName>
                                        </p:attrNameLst>
                                      </p:cBhvr>
                                      <p:to>
                                        <p:strVal val="visible"/>
                                      </p:to>
                                    </p:set>
                                    <p:animEffect transition="in" filter="wheel(1)">
                                      <p:cBhvr>
                                        <p:cTn id="21" dur="2000"/>
                                        <p:tgtEl>
                                          <p:spTgt spid="4">
                                            <p:graphicEl>
                                              <a:dgm id="{DA5C7D13-90E7-42E6-A47E-221341FCFEC3}"/>
                                            </p:graphic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
                                            <p:graphicEl>
                                              <a:dgm id="{61532677-22C5-4220-B8CB-CFBEDFC178B1}"/>
                                            </p:graphicEl>
                                          </p:spTgt>
                                        </p:tgtEl>
                                        <p:attrNameLst>
                                          <p:attrName>style.visibility</p:attrName>
                                        </p:attrNameLst>
                                      </p:cBhvr>
                                      <p:to>
                                        <p:strVal val="visible"/>
                                      </p:to>
                                    </p:set>
                                    <p:animEffect transition="in" filter="wheel(1)">
                                      <p:cBhvr>
                                        <p:cTn id="24" dur="2000"/>
                                        <p:tgtEl>
                                          <p:spTgt spid="4">
                                            <p:graphicEl>
                                              <a:dgm id="{61532677-22C5-4220-B8CB-CFBEDFC178B1}"/>
                                            </p:graphic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
                                            <p:graphicEl>
                                              <a:dgm id="{3C2FF585-67A4-400D-9274-D82CA6D634E4}"/>
                                            </p:graphicEl>
                                          </p:spTgt>
                                        </p:tgtEl>
                                        <p:attrNameLst>
                                          <p:attrName>style.visibility</p:attrName>
                                        </p:attrNameLst>
                                      </p:cBhvr>
                                      <p:to>
                                        <p:strVal val="visible"/>
                                      </p:to>
                                    </p:set>
                                    <p:animEffect transition="in" filter="wheel(1)">
                                      <p:cBhvr>
                                        <p:cTn id="27" dur="2000"/>
                                        <p:tgtEl>
                                          <p:spTgt spid="4">
                                            <p:graphicEl>
                                              <a:dgm id="{3C2FF585-67A4-400D-9274-D82CA6D634E4}"/>
                                            </p:graphicEl>
                                          </p:spTgt>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
                                            <p:graphicEl>
                                              <a:dgm id="{5237E386-DA3A-4ADA-B049-E4049C72FBE7}"/>
                                            </p:graphicEl>
                                          </p:spTgt>
                                        </p:tgtEl>
                                        <p:attrNameLst>
                                          <p:attrName>style.visibility</p:attrName>
                                        </p:attrNameLst>
                                      </p:cBhvr>
                                      <p:to>
                                        <p:strVal val="visible"/>
                                      </p:to>
                                    </p:set>
                                    <p:animEffect transition="in" filter="wheel(1)">
                                      <p:cBhvr>
                                        <p:cTn id="30" dur="2000"/>
                                        <p:tgtEl>
                                          <p:spTgt spid="4">
                                            <p:graphicEl>
                                              <a:dgm id="{5237E386-DA3A-4ADA-B049-E4049C72FBE7}"/>
                                            </p:graphicEl>
                                          </p:spTgt>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4">
                                            <p:graphicEl>
                                              <a:dgm id="{76121763-D5A2-4FBB-96A1-7E1CBD4C0A56}"/>
                                            </p:graphicEl>
                                          </p:spTgt>
                                        </p:tgtEl>
                                        <p:attrNameLst>
                                          <p:attrName>style.visibility</p:attrName>
                                        </p:attrNameLst>
                                      </p:cBhvr>
                                      <p:to>
                                        <p:strVal val="visible"/>
                                      </p:to>
                                    </p:set>
                                    <p:animEffect transition="in" filter="wheel(1)">
                                      <p:cBhvr>
                                        <p:cTn id="33" dur="2000"/>
                                        <p:tgtEl>
                                          <p:spTgt spid="4">
                                            <p:graphicEl>
                                              <a:dgm id="{76121763-D5A2-4FBB-96A1-7E1CBD4C0A56}"/>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4">
                                            <p:graphicEl>
                                              <a:dgm id="{E842C31B-A9A3-4AC3-844F-29D28C9E9691}"/>
                                            </p:graphicEl>
                                          </p:spTgt>
                                        </p:tgtEl>
                                        <p:attrNameLst>
                                          <p:attrName>style.visibility</p:attrName>
                                        </p:attrNameLst>
                                      </p:cBhvr>
                                      <p:to>
                                        <p:strVal val="visible"/>
                                      </p:to>
                                    </p:set>
                                    <p:animEffect transition="in" filter="wheel(1)">
                                      <p:cBhvr>
                                        <p:cTn id="36" dur="2000"/>
                                        <p:tgtEl>
                                          <p:spTgt spid="4">
                                            <p:graphicEl>
                                              <a:dgm id="{E842C31B-A9A3-4AC3-844F-29D28C9E9691}"/>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4">
                                            <p:graphicEl>
                                              <a:dgm id="{53C63B64-02EF-4D5F-AE63-E7AB82649948}"/>
                                            </p:graphicEl>
                                          </p:spTgt>
                                        </p:tgtEl>
                                        <p:attrNameLst>
                                          <p:attrName>style.visibility</p:attrName>
                                        </p:attrNameLst>
                                      </p:cBhvr>
                                      <p:to>
                                        <p:strVal val="visible"/>
                                      </p:to>
                                    </p:set>
                                    <p:animEffect transition="in" filter="wheel(1)">
                                      <p:cBhvr>
                                        <p:cTn id="39" dur="2000"/>
                                        <p:tgtEl>
                                          <p:spTgt spid="4">
                                            <p:graphicEl>
                                              <a:dgm id="{53C63B64-02EF-4D5F-AE63-E7AB82649948}"/>
                                            </p:graphicEl>
                                          </p:spTgt>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4">
                                            <p:graphicEl>
                                              <a:dgm id="{DF8AD296-FBFA-4AB6-9CBA-FC43667D8A15}"/>
                                            </p:graphicEl>
                                          </p:spTgt>
                                        </p:tgtEl>
                                        <p:attrNameLst>
                                          <p:attrName>style.visibility</p:attrName>
                                        </p:attrNameLst>
                                      </p:cBhvr>
                                      <p:to>
                                        <p:strVal val="visible"/>
                                      </p:to>
                                    </p:set>
                                    <p:animEffect transition="in" filter="wheel(1)">
                                      <p:cBhvr>
                                        <p:cTn id="42" dur="2000"/>
                                        <p:tgtEl>
                                          <p:spTgt spid="4">
                                            <p:graphicEl>
                                              <a:dgm id="{DF8AD296-FBFA-4AB6-9CBA-FC43667D8A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20486"/>
            <a:ext cx="9601196" cy="979713"/>
          </a:xfrm>
        </p:spPr>
        <p:txBody>
          <a:bodyPr/>
          <a:lstStyle/>
          <a:p>
            <a:r>
              <a:rPr lang="en-US" b="1" dirty="0">
                <a:solidFill>
                  <a:srgbClr val="0070C0"/>
                </a:solidFill>
              </a:rPr>
              <a:t>Considerations for SSL Opportunities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1013537"/>
              </p:ext>
            </p:extLst>
          </p:nvPr>
        </p:nvGraphicFramePr>
        <p:xfrm>
          <a:off x="364671" y="1600199"/>
          <a:ext cx="7600769" cy="4218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Beveled 2">
            <a:extLst>
              <a:ext uri="{FF2B5EF4-FFF2-40B4-BE49-F238E27FC236}">
                <a16:creationId xmlns:a16="http://schemas.microsoft.com/office/drawing/2014/main" id="{22665D92-3C3D-49DE-8BAA-9F8DB0BC745F}"/>
              </a:ext>
            </a:extLst>
          </p:cNvPr>
          <p:cNvSpPr/>
          <p:nvPr/>
        </p:nvSpPr>
        <p:spPr>
          <a:xfrm>
            <a:off x="7741920" y="1600199"/>
            <a:ext cx="3576320" cy="4546601"/>
          </a:xfrm>
          <a:prstGeom prst="bevel">
            <a:avLst>
              <a:gd name="adj" fmla="val 738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rPr>
              <a:t>Post service opportunities for MCPS school staff members to complete with their student groups and/or classes – all the benefit without the extra paperwork! </a:t>
            </a:r>
            <a:endParaRPr lang="en-US" sz="2500" b="1" dirty="0">
              <a:solidFill>
                <a:srgbClr val="FF0000"/>
              </a:solidFill>
            </a:endParaRPr>
          </a:p>
        </p:txBody>
      </p:sp>
    </p:spTree>
    <p:extLst>
      <p:ext uri="{BB962C8B-B14F-4D97-AF65-F5344CB8AC3E}">
        <p14:creationId xmlns:p14="http://schemas.microsoft.com/office/powerpoint/2010/main" val="3684440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9E4603D6-C6A0-4BCB-BC41-B9A9870DB377}"/>
                                            </p:graphicEl>
                                          </p:spTgt>
                                        </p:tgtEl>
                                        <p:attrNameLst>
                                          <p:attrName>style.visibility</p:attrName>
                                        </p:attrNameLst>
                                      </p:cBhvr>
                                      <p:to>
                                        <p:strVal val="visible"/>
                                      </p:to>
                                    </p:set>
                                    <p:anim calcmode="lin" valueType="num">
                                      <p:cBhvr>
                                        <p:cTn id="7" dur="1000" fill="hold"/>
                                        <p:tgtEl>
                                          <p:spTgt spid="5">
                                            <p:graphicEl>
                                              <a:dgm id="{9E4603D6-C6A0-4BCB-BC41-B9A9870DB377}"/>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9E4603D6-C6A0-4BCB-BC41-B9A9870DB377}"/>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9E4603D6-C6A0-4BCB-BC41-B9A9870DB377}"/>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9E4603D6-C6A0-4BCB-BC41-B9A9870DB377}"/>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graphicEl>
                                              <a:dgm id="{58749179-A909-432F-9948-1D45FC401FFA}"/>
                                            </p:graphicEl>
                                          </p:spTgt>
                                        </p:tgtEl>
                                        <p:attrNameLst>
                                          <p:attrName>style.visibility</p:attrName>
                                        </p:attrNameLst>
                                      </p:cBhvr>
                                      <p:to>
                                        <p:strVal val="visible"/>
                                      </p:to>
                                    </p:set>
                                    <p:anim calcmode="lin" valueType="num">
                                      <p:cBhvr>
                                        <p:cTn id="13" dur="1000" fill="hold"/>
                                        <p:tgtEl>
                                          <p:spTgt spid="5">
                                            <p:graphicEl>
                                              <a:dgm id="{58749179-A909-432F-9948-1D45FC401FFA}"/>
                                            </p:graphicEl>
                                          </p:spTgt>
                                        </p:tgtEl>
                                        <p:attrNameLst>
                                          <p:attrName>ppt_w</p:attrName>
                                        </p:attrNameLst>
                                      </p:cBhvr>
                                      <p:tavLst>
                                        <p:tav tm="0">
                                          <p:val>
                                            <p:fltVal val="0"/>
                                          </p:val>
                                        </p:tav>
                                        <p:tav tm="100000">
                                          <p:val>
                                            <p:strVal val="#ppt_w"/>
                                          </p:val>
                                        </p:tav>
                                      </p:tavLst>
                                    </p:anim>
                                    <p:anim calcmode="lin" valueType="num">
                                      <p:cBhvr>
                                        <p:cTn id="14" dur="1000" fill="hold"/>
                                        <p:tgtEl>
                                          <p:spTgt spid="5">
                                            <p:graphicEl>
                                              <a:dgm id="{58749179-A909-432F-9948-1D45FC401FFA}"/>
                                            </p:graphicEl>
                                          </p:spTgt>
                                        </p:tgtEl>
                                        <p:attrNameLst>
                                          <p:attrName>ppt_h</p:attrName>
                                        </p:attrNameLst>
                                      </p:cBhvr>
                                      <p:tavLst>
                                        <p:tav tm="0">
                                          <p:val>
                                            <p:fltVal val="0"/>
                                          </p:val>
                                        </p:tav>
                                        <p:tav tm="100000">
                                          <p:val>
                                            <p:strVal val="#ppt_h"/>
                                          </p:val>
                                        </p:tav>
                                      </p:tavLst>
                                    </p:anim>
                                    <p:anim calcmode="lin" valueType="num">
                                      <p:cBhvr>
                                        <p:cTn id="15" dur="1000" fill="hold"/>
                                        <p:tgtEl>
                                          <p:spTgt spid="5">
                                            <p:graphicEl>
                                              <a:dgm id="{58749179-A909-432F-9948-1D45FC401FFA}"/>
                                            </p:graphicEl>
                                          </p:spTgt>
                                        </p:tgtEl>
                                        <p:attrNameLst>
                                          <p:attrName>style.rotation</p:attrName>
                                        </p:attrNameLst>
                                      </p:cBhvr>
                                      <p:tavLst>
                                        <p:tav tm="0">
                                          <p:val>
                                            <p:fltVal val="90"/>
                                          </p:val>
                                        </p:tav>
                                        <p:tav tm="100000">
                                          <p:val>
                                            <p:fltVal val="0"/>
                                          </p:val>
                                        </p:tav>
                                      </p:tavLst>
                                    </p:anim>
                                    <p:animEffect transition="in" filter="fade">
                                      <p:cBhvr>
                                        <p:cTn id="16" dur="1000"/>
                                        <p:tgtEl>
                                          <p:spTgt spid="5">
                                            <p:graphicEl>
                                              <a:dgm id="{58749179-A909-432F-9948-1D45FC401FFA}"/>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graphicEl>
                                              <a:dgm id="{01F22A58-1F4C-4360-A616-1242966E4ACB}"/>
                                            </p:graphicEl>
                                          </p:spTgt>
                                        </p:tgtEl>
                                        <p:attrNameLst>
                                          <p:attrName>style.visibility</p:attrName>
                                        </p:attrNameLst>
                                      </p:cBhvr>
                                      <p:to>
                                        <p:strVal val="visible"/>
                                      </p:to>
                                    </p:set>
                                    <p:anim calcmode="lin" valueType="num">
                                      <p:cBhvr>
                                        <p:cTn id="19" dur="1000" fill="hold"/>
                                        <p:tgtEl>
                                          <p:spTgt spid="5">
                                            <p:graphicEl>
                                              <a:dgm id="{01F22A58-1F4C-4360-A616-1242966E4ACB}"/>
                                            </p:graphicEl>
                                          </p:spTgt>
                                        </p:tgtEl>
                                        <p:attrNameLst>
                                          <p:attrName>ppt_w</p:attrName>
                                        </p:attrNameLst>
                                      </p:cBhvr>
                                      <p:tavLst>
                                        <p:tav tm="0">
                                          <p:val>
                                            <p:fltVal val="0"/>
                                          </p:val>
                                        </p:tav>
                                        <p:tav tm="100000">
                                          <p:val>
                                            <p:strVal val="#ppt_w"/>
                                          </p:val>
                                        </p:tav>
                                      </p:tavLst>
                                    </p:anim>
                                    <p:anim calcmode="lin" valueType="num">
                                      <p:cBhvr>
                                        <p:cTn id="20" dur="1000" fill="hold"/>
                                        <p:tgtEl>
                                          <p:spTgt spid="5">
                                            <p:graphicEl>
                                              <a:dgm id="{01F22A58-1F4C-4360-A616-1242966E4ACB}"/>
                                            </p:graphicEl>
                                          </p:spTgt>
                                        </p:tgtEl>
                                        <p:attrNameLst>
                                          <p:attrName>ppt_h</p:attrName>
                                        </p:attrNameLst>
                                      </p:cBhvr>
                                      <p:tavLst>
                                        <p:tav tm="0">
                                          <p:val>
                                            <p:fltVal val="0"/>
                                          </p:val>
                                        </p:tav>
                                        <p:tav tm="100000">
                                          <p:val>
                                            <p:strVal val="#ppt_h"/>
                                          </p:val>
                                        </p:tav>
                                      </p:tavLst>
                                    </p:anim>
                                    <p:anim calcmode="lin" valueType="num">
                                      <p:cBhvr>
                                        <p:cTn id="21" dur="1000" fill="hold"/>
                                        <p:tgtEl>
                                          <p:spTgt spid="5">
                                            <p:graphicEl>
                                              <a:dgm id="{01F22A58-1F4C-4360-A616-1242966E4ACB}"/>
                                            </p:graphicEl>
                                          </p:spTgt>
                                        </p:tgtEl>
                                        <p:attrNameLst>
                                          <p:attrName>style.rotation</p:attrName>
                                        </p:attrNameLst>
                                      </p:cBhvr>
                                      <p:tavLst>
                                        <p:tav tm="0">
                                          <p:val>
                                            <p:fltVal val="90"/>
                                          </p:val>
                                        </p:tav>
                                        <p:tav tm="100000">
                                          <p:val>
                                            <p:fltVal val="0"/>
                                          </p:val>
                                        </p:tav>
                                      </p:tavLst>
                                    </p:anim>
                                    <p:animEffect transition="in" filter="fade">
                                      <p:cBhvr>
                                        <p:cTn id="22" dur="1000"/>
                                        <p:tgtEl>
                                          <p:spTgt spid="5">
                                            <p:graphicEl>
                                              <a:dgm id="{01F22A58-1F4C-4360-A616-1242966E4ACB}"/>
                                            </p:graphic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graphicEl>
                                              <a:dgm id="{31AD9214-551F-4BAF-8338-5BD536150054}"/>
                                            </p:graphicEl>
                                          </p:spTgt>
                                        </p:tgtEl>
                                        <p:attrNameLst>
                                          <p:attrName>style.visibility</p:attrName>
                                        </p:attrNameLst>
                                      </p:cBhvr>
                                      <p:to>
                                        <p:strVal val="visible"/>
                                      </p:to>
                                    </p:set>
                                    <p:anim calcmode="lin" valueType="num">
                                      <p:cBhvr>
                                        <p:cTn id="25" dur="1000" fill="hold"/>
                                        <p:tgtEl>
                                          <p:spTgt spid="5">
                                            <p:graphicEl>
                                              <a:dgm id="{31AD9214-551F-4BAF-8338-5BD536150054}"/>
                                            </p:graphicEl>
                                          </p:spTgt>
                                        </p:tgtEl>
                                        <p:attrNameLst>
                                          <p:attrName>ppt_w</p:attrName>
                                        </p:attrNameLst>
                                      </p:cBhvr>
                                      <p:tavLst>
                                        <p:tav tm="0">
                                          <p:val>
                                            <p:fltVal val="0"/>
                                          </p:val>
                                        </p:tav>
                                        <p:tav tm="100000">
                                          <p:val>
                                            <p:strVal val="#ppt_w"/>
                                          </p:val>
                                        </p:tav>
                                      </p:tavLst>
                                    </p:anim>
                                    <p:anim calcmode="lin" valueType="num">
                                      <p:cBhvr>
                                        <p:cTn id="26" dur="1000" fill="hold"/>
                                        <p:tgtEl>
                                          <p:spTgt spid="5">
                                            <p:graphicEl>
                                              <a:dgm id="{31AD9214-551F-4BAF-8338-5BD536150054}"/>
                                            </p:graphicEl>
                                          </p:spTgt>
                                        </p:tgtEl>
                                        <p:attrNameLst>
                                          <p:attrName>ppt_h</p:attrName>
                                        </p:attrNameLst>
                                      </p:cBhvr>
                                      <p:tavLst>
                                        <p:tav tm="0">
                                          <p:val>
                                            <p:fltVal val="0"/>
                                          </p:val>
                                        </p:tav>
                                        <p:tav tm="100000">
                                          <p:val>
                                            <p:strVal val="#ppt_h"/>
                                          </p:val>
                                        </p:tav>
                                      </p:tavLst>
                                    </p:anim>
                                    <p:anim calcmode="lin" valueType="num">
                                      <p:cBhvr>
                                        <p:cTn id="27" dur="1000" fill="hold"/>
                                        <p:tgtEl>
                                          <p:spTgt spid="5">
                                            <p:graphicEl>
                                              <a:dgm id="{31AD9214-551F-4BAF-8338-5BD536150054}"/>
                                            </p:graphicEl>
                                          </p:spTgt>
                                        </p:tgtEl>
                                        <p:attrNameLst>
                                          <p:attrName>style.rotation</p:attrName>
                                        </p:attrNameLst>
                                      </p:cBhvr>
                                      <p:tavLst>
                                        <p:tav tm="0">
                                          <p:val>
                                            <p:fltVal val="90"/>
                                          </p:val>
                                        </p:tav>
                                        <p:tav tm="100000">
                                          <p:val>
                                            <p:fltVal val="0"/>
                                          </p:val>
                                        </p:tav>
                                      </p:tavLst>
                                    </p:anim>
                                    <p:animEffect transition="in" filter="fade">
                                      <p:cBhvr>
                                        <p:cTn id="28" dur="1000"/>
                                        <p:tgtEl>
                                          <p:spTgt spid="5">
                                            <p:graphicEl>
                                              <a:dgm id="{31AD9214-551F-4BAF-8338-5BD536150054}"/>
                                            </p:graphic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graphicEl>
                                              <a:dgm id="{A890F827-F54E-4A43-A6CF-ED857DBC2373}"/>
                                            </p:graphicEl>
                                          </p:spTgt>
                                        </p:tgtEl>
                                        <p:attrNameLst>
                                          <p:attrName>style.visibility</p:attrName>
                                        </p:attrNameLst>
                                      </p:cBhvr>
                                      <p:to>
                                        <p:strVal val="visible"/>
                                      </p:to>
                                    </p:set>
                                    <p:anim calcmode="lin" valueType="num">
                                      <p:cBhvr>
                                        <p:cTn id="31" dur="1000" fill="hold"/>
                                        <p:tgtEl>
                                          <p:spTgt spid="5">
                                            <p:graphicEl>
                                              <a:dgm id="{A890F827-F54E-4A43-A6CF-ED857DBC2373}"/>
                                            </p:graphicEl>
                                          </p:spTgt>
                                        </p:tgtEl>
                                        <p:attrNameLst>
                                          <p:attrName>ppt_w</p:attrName>
                                        </p:attrNameLst>
                                      </p:cBhvr>
                                      <p:tavLst>
                                        <p:tav tm="0">
                                          <p:val>
                                            <p:fltVal val="0"/>
                                          </p:val>
                                        </p:tav>
                                        <p:tav tm="100000">
                                          <p:val>
                                            <p:strVal val="#ppt_w"/>
                                          </p:val>
                                        </p:tav>
                                      </p:tavLst>
                                    </p:anim>
                                    <p:anim calcmode="lin" valueType="num">
                                      <p:cBhvr>
                                        <p:cTn id="32" dur="1000" fill="hold"/>
                                        <p:tgtEl>
                                          <p:spTgt spid="5">
                                            <p:graphicEl>
                                              <a:dgm id="{A890F827-F54E-4A43-A6CF-ED857DBC2373}"/>
                                            </p:graphicEl>
                                          </p:spTgt>
                                        </p:tgtEl>
                                        <p:attrNameLst>
                                          <p:attrName>ppt_h</p:attrName>
                                        </p:attrNameLst>
                                      </p:cBhvr>
                                      <p:tavLst>
                                        <p:tav tm="0">
                                          <p:val>
                                            <p:fltVal val="0"/>
                                          </p:val>
                                        </p:tav>
                                        <p:tav tm="100000">
                                          <p:val>
                                            <p:strVal val="#ppt_h"/>
                                          </p:val>
                                        </p:tav>
                                      </p:tavLst>
                                    </p:anim>
                                    <p:anim calcmode="lin" valueType="num">
                                      <p:cBhvr>
                                        <p:cTn id="33" dur="1000" fill="hold"/>
                                        <p:tgtEl>
                                          <p:spTgt spid="5">
                                            <p:graphicEl>
                                              <a:dgm id="{A890F827-F54E-4A43-A6CF-ED857DBC2373}"/>
                                            </p:graphicEl>
                                          </p:spTgt>
                                        </p:tgtEl>
                                        <p:attrNameLst>
                                          <p:attrName>style.rotation</p:attrName>
                                        </p:attrNameLst>
                                      </p:cBhvr>
                                      <p:tavLst>
                                        <p:tav tm="0">
                                          <p:val>
                                            <p:fltVal val="90"/>
                                          </p:val>
                                        </p:tav>
                                        <p:tav tm="100000">
                                          <p:val>
                                            <p:fltVal val="0"/>
                                          </p:val>
                                        </p:tav>
                                      </p:tavLst>
                                    </p:anim>
                                    <p:animEffect transition="in" filter="fade">
                                      <p:cBhvr>
                                        <p:cTn id="34" dur="1000"/>
                                        <p:tgtEl>
                                          <p:spTgt spid="5">
                                            <p:graphicEl>
                                              <a:dgm id="{A890F827-F54E-4A43-A6CF-ED857DBC2373}"/>
                                            </p:graphic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graphicEl>
                                              <a:dgm id="{DA9B1381-C1EA-4C24-BF83-43B610D36080}"/>
                                            </p:graphicEl>
                                          </p:spTgt>
                                        </p:tgtEl>
                                        <p:attrNameLst>
                                          <p:attrName>style.visibility</p:attrName>
                                        </p:attrNameLst>
                                      </p:cBhvr>
                                      <p:to>
                                        <p:strVal val="visible"/>
                                      </p:to>
                                    </p:set>
                                    <p:anim calcmode="lin" valueType="num">
                                      <p:cBhvr>
                                        <p:cTn id="37" dur="1000" fill="hold"/>
                                        <p:tgtEl>
                                          <p:spTgt spid="5">
                                            <p:graphicEl>
                                              <a:dgm id="{DA9B1381-C1EA-4C24-BF83-43B610D36080}"/>
                                            </p:graphicEl>
                                          </p:spTgt>
                                        </p:tgtEl>
                                        <p:attrNameLst>
                                          <p:attrName>ppt_w</p:attrName>
                                        </p:attrNameLst>
                                      </p:cBhvr>
                                      <p:tavLst>
                                        <p:tav tm="0">
                                          <p:val>
                                            <p:fltVal val="0"/>
                                          </p:val>
                                        </p:tav>
                                        <p:tav tm="100000">
                                          <p:val>
                                            <p:strVal val="#ppt_w"/>
                                          </p:val>
                                        </p:tav>
                                      </p:tavLst>
                                    </p:anim>
                                    <p:anim calcmode="lin" valueType="num">
                                      <p:cBhvr>
                                        <p:cTn id="38" dur="1000" fill="hold"/>
                                        <p:tgtEl>
                                          <p:spTgt spid="5">
                                            <p:graphicEl>
                                              <a:dgm id="{DA9B1381-C1EA-4C24-BF83-43B610D36080}"/>
                                            </p:graphicEl>
                                          </p:spTgt>
                                        </p:tgtEl>
                                        <p:attrNameLst>
                                          <p:attrName>ppt_h</p:attrName>
                                        </p:attrNameLst>
                                      </p:cBhvr>
                                      <p:tavLst>
                                        <p:tav tm="0">
                                          <p:val>
                                            <p:fltVal val="0"/>
                                          </p:val>
                                        </p:tav>
                                        <p:tav tm="100000">
                                          <p:val>
                                            <p:strVal val="#ppt_h"/>
                                          </p:val>
                                        </p:tav>
                                      </p:tavLst>
                                    </p:anim>
                                    <p:anim calcmode="lin" valueType="num">
                                      <p:cBhvr>
                                        <p:cTn id="39" dur="1000" fill="hold"/>
                                        <p:tgtEl>
                                          <p:spTgt spid="5">
                                            <p:graphicEl>
                                              <a:dgm id="{DA9B1381-C1EA-4C24-BF83-43B610D36080}"/>
                                            </p:graphicEl>
                                          </p:spTgt>
                                        </p:tgtEl>
                                        <p:attrNameLst>
                                          <p:attrName>style.rotation</p:attrName>
                                        </p:attrNameLst>
                                      </p:cBhvr>
                                      <p:tavLst>
                                        <p:tav tm="0">
                                          <p:val>
                                            <p:fltVal val="90"/>
                                          </p:val>
                                        </p:tav>
                                        <p:tav tm="100000">
                                          <p:val>
                                            <p:fltVal val="0"/>
                                          </p:val>
                                        </p:tav>
                                      </p:tavLst>
                                    </p:anim>
                                    <p:animEffect transition="in" filter="fade">
                                      <p:cBhvr>
                                        <p:cTn id="40" dur="1000"/>
                                        <p:tgtEl>
                                          <p:spTgt spid="5">
                                            <p:graphicEl>
                                              <a:dgm id="{DA9B1381-C1EA-4C24-BF83-43B610D36080}"/>
                                            </p:graphic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graphicEl>
                                              <a:dgm id="{813AA73D-BDA8-427B-9825-3B69DD50B23E}"/>
                                            </p:graphicEl>
                                          </p:spTgt>
                                        </p:tgtEl>
                                        <p:attrNameLst>
                                          <p:attrName>style.visibility</p:attrName>
                                        </p:attrNameLst>
                                      </p:cBhvr>
                                      <p:to>
                                        <p:strVal val="visible"/>
                                      </p:to>
                                    </p:set>
                                    <p:anim calcmode="lin" valueType="num">
                                      <p:cBhvr>
                                        <p:cTn id="43" dur="1000" fill="hold"/>
                                        <p:tgtEl>
                                          <p:spTgt spid="5">
                                            <p:graphicEl>
                                              <a:dgm id="{813AA73D-BDA8-427B-9825-3B69DD50B23E}"/>
                                            </p:graphicEl>
                                          </p:spTgt>
                                        </p:tgtEl>
                                        <p:attrNameLst>
                                          <p:attrName>ppt_w</p:attrName>
                                        </p:attrNameLst>
                                      </p:cBhvr>
                                      <p:tavLst>
                                        <p:tav tm="0">
                                          <p:val>
                                            <p:fltVal val="0"/>
                                          </p:val>
                                        </p:tav>
                                        <p:tav tm="100000">
                                          <p:val>
                                            <p:strVal val="#ppt_w"/>
                                          </p:val>
                                        </p:tav>
                                      </p:tavLst>
                                    </p:anim>
                                    <p:anim calcmode="lin" valueType="num">
                                      <p:cBhvr>
                                        <p:cTn id="44" dur="1000" fill="hold"/>
                                        <p:tgtEl>
                                          <p:spTgt spid="5">
                                            <p:graphicEl>
                                              <a:dgm id="{813AA73D-BDA8-427B-9825-3B69DD50B23E}"/>
                                            </p:graphicEl>
                                          </p:spTgt>
                                        </p:tgtEl>
                                        <p:attrNameLst>
                                          <p:attrName>ppt_h</p:attrName>
                                        </p:attrNameLst>
                                      </p:cBhvr>
                                      <p:tavLst>
                                        <p:tav tm="0">
                                          <p:val>
                                            <p:fltVal val="0"/>
                                          </p:val>
                                        </p:tav>
                                        <p:tav tm="100000">
                                          <p:val>
                                            <p:strVal val="#ppt_h"/>
                                          </p:val>
                                        </p:tav>
                                      </p:tavLst>
                                    </p:anim>
                                    <p:anim calcmode="lin" valueType="num">
                                      <p:cBhvr>
                                        <p:cTn id="45" dur="1000" fill="hold"/>
                                        <p:tgtEl>
                                          <p:spTgt spid="5">
                                            <p:graphicEl>
                                              <a:dgm id="{813AA73D-BDA8-427B-9825-3B69DD50B23E}"/>
                                            </p:graphicEl>
                                          </p:spTgt>
                                        </p:tgtEl>
                                        <p:attrNameLst>
                                          <p:attrName>style.rotation</p:attrName>
                                        </p:attrNameLst>
                                      </p:cBhvr>
                                      <p:tavLst>
                                        <p:tav tm="0">
                                          <p:val>
                                            <p:fltVal val="90"/>
                                          </p:val>
                                        </p:tav>
                                        <p:tav tm="100000">
                                          <p:val>
                                            <p:fltVal val="0"/>
                                          </p:val>
                                        </p:tav>
                                      </p:tavLst>
                                    </p:anim>
                                    <p:animEffect transition="in" filter="fade">
                                      <p:cBhvr>
                                        <p:cTn id="46" dur="1000"/>
                                        <p:tgtEl>
                                          <p:spTgt spid="5">
                                            <p:graphicEl>
                                              <a:dgm id="{813AA73D-BDA8-427B-9825-3B69DD50B23E}"/>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graphicEl>
                                              <a:dgm id="{7220E7D6-71C7-4521-81D7-A63390B2E7FB}"/>
                                            </p:graphicEl>
                                          </p:spTgt>
                                        </p:tgtEl>
                                        <p:attrNameLst>
                                          <p:attrName>style.visibility</p:attrName>
                                        </p:attrNameLst>
                                      </p:cBhvr>
                                      <p:to>
                                        <p:strVal val="visible"/>
                                      </p:to>
                                    </p:set>
                                    <p:anim calcmode="lin" valueType="num">
                                      <p:cBhvr>
                                        <p:cTn id="49" dur="1000" fill="hold"/>
                                        <p:tgtEl>
                                          <p:spTgt spid="5">
                                            <p:graphicEl>
                                              <a:dgm id="{7220E7D6-71C7-4521-81D7-A63390B2E7FB}"/>
                                            </p:graphicEl>
                                          </p:spTgt>
                                        </p:tgtEl>
                                        <p:attrNameLst>
                                          <p:attrName>ppt_w</p:attrName>
                                        </p:attrNameLst>
                                      </p:cBhvr>
                                      <p:tavLst>
                                        <p:tav tm="0">
                                          <p:val>
                                            <p:fltVal val="0"/>
                                          </p:val>
                                        </p:tav>
                                        <p:tav tm="100000">
                                          <p:val>
                                            <p:strVal val="#ppt_w"/>
                                          </p:val>
                                        </p:tav>
                                      </p:tavLst>
                                    </p:anim>
                                    <p:anim calcmode="lin" valueType="num">
                                      <p:cBhvr>
                                        <p:cTn id="50" dur="1000" fill="hold"/>
                                        <p:tgtEl>
                                          <p:spTgt spid="5">
                                            <p:graphicEl>
                                              <a:dgm id="{7220E7D6-71C7-4521-81D7-A63390B2E7FB}"/>
                                            </p:graphicEl>
                                          </p:spTgt>
                                        </p:tgtEl>
                                        <p:attrNameLst>
                                          <p:attrName>ppt_h</p:attrName>
                                        </p:attrNameLst>
                                      </p:cBhvr>
                                      <p:tavLst>
                                        <p:tav tm="0">
                                          <p:val>
                                            <p:fltVal val="0"/>
                                          </p:val>
                                        </p:tav>
                                        <p:tav tm="100000">
                                          <p:val>
                                            <p:strVal val="#ppt_h"/>
                                          </p:val>
                                        </p:tav>
                                      </p:tavLst>
                                    </p:anim>
                                    <p:anim calcmode="lin" valueType="num">
                                      <p:cBhvr>
                                        <p:cTn id="51" dur="1000" fill="hold"/>
                                        <p:tgtEl>
                                          <p:spTgt spid="5">
                                            <p:graphicEl>
                                              <a:dgm id="{7220E7D6-71C7-4521-81D7-A63390B2E7FB}"/>
                                            </p:graphicEl>
                                          </p:spTgt>
                                        </p:tgtEl>
                                        <p:attrNameLst>
                                          <p:attrName>style.rotation</p:attrName>
                                        </p:attrNameLst>
                                      </p:cBhvr>
                                      <p:tavLst>
                                        <p:tav tm="0">
                                          <p:val>
                                            <p:fltVal val="90"/>
                                          </p:val>
                                        </p:tav>
                                        <p:tav tm="100000">
                                          <p:val>
                                            <p:fltVal val="0"/>
                                          </p:val>
                                        </p:tav>
                                      </p:tavLst>
                                    </p:anim>
                                    <p:animEffect transition="in" filter="fade">
                                      <p:cBhvr>
                                        <p:cTn id="52" dur="1000"/>
                                        <p:tgtEl>
                                          <p:spTgt spid="5">
                                            <p:graphicEl>
                                              <a:dgm id="{7220E7D6-71C7-4521-81D7-A63390B2E7FB}"/>
                                            </p:graphic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
                                            <p:graphicEl>
                                              <a:dgm id="{1FC80050-D6FD-4065-8431-CF2160B4E3C1}"/>
                                            </p:graphicEl>
                                          </p:spTgt>
                                        </p:tgtEl>
                                        <p:attrNameLst>
                                          <p:attrName>style.visibility</p:attrName>
                                        </p:attrNameLst>
                                      </p:cBhvr>
                                      <p:to>
                                        <p:strVal val="visible"/>
                                      </p:to>
                                    </p:set>
                                    <p:anim calcmode="lin" valueType="num">
                                      <p:cBhvr>
                                        <p:cTn id="55" dur="1000" fill="hold"/>
                                        <p:tgtEl>
                                          <p:spTgt spid="5">
                                            <p:graphicEl>
                                              <a:dgm id="{1FC80050-D6FD-4065-8431-CF2160B4E3C1}"/>
                                            </p:graphicEl>
                                          </p:spTgt>
                                        </p:tgtEl>
                                        <p:attrNameLst>
                                          <p:attrName>ppt_w</p:attrName>
                                        </p:attrNameLst>
                                      </p:cBhvr>
                                      <p:tavLst>
                                        <p:tav tm="0">
                                          <p:val>
                                            <p:fltVal val="0"/>
                                          </p:val>
                                        </p:tav>
                                        <p:tav tm="100000">
                                          <p:val>
                                            <p:strVal val="#ppt_w"/>
                                          </p:val>
                                        </p:tav>
                                      </p:tavLst>
                                    </p:anim>
                                    <p:anim calcmode="lin" valueType="num">
                                      <p:cBhvr>
                                        <p:cTn id="56" dur="1000" fill="hold"/>
                                        <p:tgtEl>
                                          <p:spTgt spid="5">
                                            <p:graphicEl>
                                              <a:dgm id="{1FC80050-D6FD-4065-8431-CF2160B4E3C1}"/>
                                            </p:graphicEl>
                                          </p:spTgt>
                                        </p:tgtEl>
                                        <p:attrNameLst>
                                          <p:attrName>ppt_h</p:attrName>
                                        </p:attrNameLst>
                                      </p:cBhvr>
                                      <p:tavLst>
                                        <p:tav tm="0">
                                          <p:val>
                                            <p:fltVal val="0"/>
                                          </p:val>
                                        </p:tav>
                                        <p:tav tm="100000">
                                          <p:val>
                                            <p:strVal val="#ppt_h"/>
                                          </p:val>
                                        </p:tav>
                                      </p:tavLst>
                                    </p:anim>
                                    <p:anim calcmode="lin" valueType="num">
                                      <p:cBhvr>
                                        <p:cTn id="57" dur="1000" fill="hold"/>
                                        <p:tgtEl>
                                          <p:spTgt spid="5">
                                            <p:graphicEl>
                                              <a:dgm id="{1FC80050-D6FD-4065-8431-CF2160B4E3C1}"/>
                                            </p:graphicEl>
                                          </p:spTgt>
                                        </p:tgtEl>
                                        <p:attrNameLst>
                                          <p:attrName>style.rotation</p:attrName>
                                        </p:attrNameLst>
                                      </p:cBhvr>
                                      <p:tavLst>
                                        <p:tav tm="0">
                                          <p:val>
                                            <p:fltVal val="90"/>
                                          </p:val>
                                        </p:tav>
                                        <p:tav tm="100000">
                                          <p:val>
                                            <p:fltVal val="0"/>
                                          </p:val>
                                        </p:tav>
                                      </p:tavLst>
                                    </p:anim>
                                    <p:animEffect transition="in" filter="fade">
                                      <p:cBhvr>
                                        <p:cTn id="58" dur="1000"/>
                                        <p:tgtEl>
                                          <p:spTgt spid="5">
                                            <p:graphicEl>
                                              <a:dgm id="{1FC80050-D6FD-4065-8431-CF2160B4E3C1}"/>
                                            </p:graphic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5">
                                            <p:graphicEl>
                                              <a:dgm id="{B76ECD96-E5F8-46DF-B2B9-D8EA3E44B588}"/>
                                            </p:graphicEl>
                                          </p:spTgt>
                                        </p:tgtEl>
                                        <p:attrNameLst>
                                          <p:attrName>style.visibility</p:attrName>
                                        </p:attrNameLst>
                                      </p:cBhvr>
                                      <p:to>
                                        <p:strVal val="visible"/>
                                      </p:to>
                                    </p:set>
                                    <p:anim calcmode="lin" valueType="num">
                                      <p:cBhvr>
                                        <p:cTn id="61" dur="1000" fill="hold"/>
                                        <p:tgtEl>
                                          <p:spTgt spid="5">
                                            <p:graphicEl>
                                              <a:dgm id="{B76ECD96-E5F8-46DF-B2B9-D8EA3E44B588}"/>
                                            </p:graphicEl>
                                          </p:spTgt>
                                        </p:tgtEl>
                                        <p:attrNameLst>
                                          <p:attrName>ppt_w</p:attrName>
                                        </p:attrNameLst>
                                      </p:cBhvr>
                                      <p:tavLst>
                                        <p:tav tm="0">
                                          <p:val>
                                            <p:fltVal val="0"/>
                                          </p:val>
                                        </p:tav>
                                        <p:tav tm="100000">
                                          <p:val>
                                            <p:strVal val="#ppt_w"/>
                                          </p:val>
                                        </p:tav>
                                      </p:tavLst>
                                    </p:anim>
                                    <p:anim calcmode="lin" valueType="num">
                                      <p:cBhvr>
                                        <p:cTn id="62" dur="1000" fill="hold"/>
                                        <p:tgtEl>
                                          <p:spTgt spid="5">
                                            <p:graphicEl>
                                              <a:dgm id="{B76ECD96-E5F8-46DF-B2B9-D8EA3E44B588}"/>
                                            </p:graphicEl>
                                          </p:spTgt>
                                        </p:tgtEl>
                                        <p:attrNameLst>
                                          <p:attrName>ppt_h</p:attrName>
                                        </p:attrNameLst>
                                      </p:cBhvr>
                                      <p:tavLst>
                                        <p:tav tm="0">
                                          <p:val>
                                            <p:fltVal val="0"/>
                                          </p:val>
                                        </p:tav>
                                        <p:tav tm="100000">
                                          <p:val>
                                            <p:strVal val="#ppt_h"/>
                                          </p:val>
                                        </p:tav>
                                      </p:tavLst>
                                    </p:anim>
                                    <p:anim calcmode="lin" valueType="num">
                                      <p:cBhvr>
                                        <p:cTn id="63" dur="1000" fill="hold"/>
                                        <p:tgtEl>
                                          <p:spTgt spid="5">
                                            <p:graphicEl>
                                              <a:dgm id="{B76ECD96-E5F8-46DF-B2B9-D8EA3E44B588}"/>
                                            </p:graphicEl>
                                          </p:spTgt>
                                        </p:tgtEl>
                                        <p:attrNameLst>
                                          <p:attrName>style.rotation</p:attrName>
                                        </p:attrNameLst>
                                      </p:cBhvr>
                                      <p:tavLst>
                                        <p:tav tm="0">
                                          <p:val>
                                            <p:fltVal val="90"/>
                                          </p:val>
                                        </p:tav>
                                        <p:tav tm="100000">
                                          <p:val>
                                            <p:fltVal val="0"/>
                                          </p:val>
                                        </p:tav>
                                      </p:tavLst>
                                    </p:anim>
                                    <p:animEffect transition="in" filter="fade">
                                      <p:cBhvr>
                                        <p:cTn id="64" dur="1000"/>
                                        <p:tgtEl>
                                          <p:spTgt spid="5">
                                            <p:graphicEl>
                                              <a:dgm id="{B76ECD96-E5F8-46DF-B2B9-D8EA3E44B588}"/>
                                            </p:graphicEl>
                                          </p:spTgt>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5">
                                            <p:graphicEl>
                                              <a:dgm id="{131EB037-42C6-4D4D-A71C-0D1488F3DC26}"/>
                                            </p:graphicEl>
                                          </p:spTgt>
                                        </p:tgtEl>
                                        <p:attrNameLst>
                                          <p:attrName>style.visibility</p:attrName>
                                        </p:attrNameLst>
                                      </p:cBhvr>
                                      <p:to>
                                        <p:strVal val="visible"/>
                                      </p:to>
                                    </p:set>
                                    <p:anim calcmode="lin" valueType="num">
                                      <p:cBhvr>
                                        <p:cTn id="67" dur="1000" fill="hold"/>
                                        <p:tgtEl>
                                          <p:spTgt spid="5">
                                            <p:graphicEl>
                                              <a:dgm id="{131EB037-42C6-4D4D-A71C-0D1488F3DC26}"/>
                                            </p:graphicEl>
                                          </p:spTgt>
                                        </p:tgtEl>
                                        <p:attrNameLst>
                                          <p:attrName>ppt_w</p:attrName>
                                        </p:attrNameLst>
                                      </p:cBhvr>
                                      <p:tavLst>
                                        <p:tav tm="0">
                                          <p:val>
                                            <p:fltVal val="0"/>
                                          </p:val>
                                        </p:tav>
                                        <p:tav tm="100000">
                                          <p:val>
                                            <p:strVal val="#ppt_w"/>
                                          </p:val>
                                        </p:tav>
                                      </p:tavLst>
                                    </p:anim>
                                    <p:anim calcmode="lin" valueType="num">
                                      <p:cBhvr>
                                        <p:cTn id="68" dur="1000" fill="hold"/>
                                        <p:tgtEl>
                                          <p:spTgt spid="5">
                                            <p:graphicEl>
                                              <a:dgm id="{131EB037-42C6-4D4D-A71C-0D1488F3DC26}"/>
                                            </p:graphicEl>
                                          </p:spTgt>
                                        </p:tgtEl>
                                        <p:attrNameLst>
                                          <p:attrName>ppt_h</p:attrName>
                                        </p:attrNameLst>
                                      </p:cBhvr>
                                      <p:tavLst>
                                        <p:tav tm="0">
                                          <p:val>
                                            <p:fltVal val="0"/>
                                          </p:val>
                                        </p:tav>
                                        <p:tav tm="100000">
                                          <p:val>
                                            <p:strVal val="#ppt_h"/>
                                          </p:val>
                                        </p:tav>
                                      </p:tavLst>
                                    </p:anim>
                                    <p:anim calcmode="lin" valueType="num">
                                      <p:cBhvr>
                                        <p:cTn id="69" dur="1000" fill="hold"/>
                                        <p:tgtEl>
                                          <p:spTgt spid="5">
                                            <p:graphicEl>
                                              <a:dgm id="{131EB037-42C6-4D4D-A71C-0D1488F3DC26}"/>
                                            </p:graphicEl>
                                          </p:spTgt>
                                        </p:tgtEl>
                                        <p:attrNameLst>
                                          <p:attrName>style.rotation</p:attrName>
                                        </p:attrNameLst>
                                      </p:cBhvr>
                                      <p:tavLst>
                                        <p:tav tm="0">
                                          <p:val>
                                            <p:fltVal val="90"/>
                                          </p:val>
                                        </p:tav>
                                        <p:tav tm="100000">
                                          <p:val>
                                            <p:fltVal val="0"/>
                                          </p:val>
                                        </p:tav>
                                      </p:tavLst>
                                    </p:anim>
                                    <p:animEffect transition="in" filter="fade">
                                      <p:cBhvr>
                                        <p:cTn id="70" dur="1000"/>
                                        <p:tgtEl>
                                          <p:spTgt spid="5">
                                            <p:graphicEl>
                                              <a:dgm id="{131EB037-42C6-4D4D-A71C-0D1488F3DC26}"/>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5">
                                            <p:graphicEl>
                                              <a:dgm id="{6B20C2D2-7BAC-4B53-820F-D23038455943}"/>
                                            </p:graphicEl>
                                          </p:spTgt>
                                        </p:tgtEl>
                                        <p:attrNameLst>
                                          <p:attrName>style.visibility</p:attrName>
                                        </p:attrNameLst>
                                      </p:cBhvr>
                                      <p:to>
                                        <p:strVal val="visible"/>
                                      </p:to>
                                    </p:set>
                                    <p:anim calcmode="lin" valueType="num">
                                      <p:cBhvr>
                                        <p:cTn id="73" dur="1000" fill="hold"/>
                                        <p:tgtEl>
                                          <p:spTgt spid="5">
                                            <p:graphicEl>
                                              <a:dgm id="{6B20C2D2-7BAC-4B53-820F-D23038455943}"/>
                                            </p:graphicEl>
                                          </p:spTgt>
                                        </p:tgtEl>
                                        <p:attrNameLst>
                                          <p:attrName>ppt_w</p:attrName>
                                        </p:attrNameLst>
                                      </p:cBhvr>
                                      <p:tavLst>
                                        <p:tav tm="0">
                                          <p:val>
                                            <p:fltVal val="0"/>
                                          </p:val>
                                        </p:tav>
                                        <p:tav tm="100000">
                                          <p:val>
                                            <p:strVal val="#ppt_w"/>
                                          </p:val>
                                        </p:tav>
                                      </p:tavLst>
                                    </p:anim>
                                    <p:anim calcmode="lin" valueType="num">
                                      <p:cBhvr>
                                        <p:cTn id="74" dur="1000" fill="hold"/>
                                        <p:tgtEl>
                                          <p:spTgt spid="5">
                                            <p:graphicEl>
                                              <a:dgm id="{6B20C2D2-7BAC-4B53-820F-D23038455943}"/>
                                            </p:graphicEl>
                                          </p:spTgt>
                                        </p:tgtEl>
                                        <p:attrNameLst>
                                          <p:attrName>ppt_h</p:attrName>
                                        </p:attrNameLst>
                                      </p:cBhvr>
                                      <p:tavLst>
                                        <p:tav tm="0">
                                          <p:val>
                                            <p:fltVal val="0"/>
                                          </p:val>
                                        </p:tav>
                                        <p:tav tm="100000">
                                          <p:val>
                                            <p:strVal val="#ppt_h"/>
                                          </p:val>
                                        </p:tav>
                                      </p:tavLst>
                                    </p:anim>
                                    <p:anim calcmode="lin" valueType="num">
                                      <p:cBhvr>
                                        <p:cTn id="75" dur="1000" fill="hold"/>
                                        <p:tgtEl>
                                          <p:spTgt spid="5">
                                            <p:graphicEl>
                                              <a:dgm id="{6B20C2D2-7BAC-4B53-820F-D23038455943}"/>
                                            </p:graphicEl>
                                          </p:spTgt>
                                        </p:tgtEl>
                                        <p:attrNameLst>
                                          <p:attrName>style.rotation</p:attrName>
                                        </p:attrNameLst>
                                      </p:cBhvr>
                                      <p:tavLst>
                                        <p:tav tm="0">
                                          <p:val>
                                            <p:fltVal val="90"/>
                                          </p:val>
                                        </p:tav>
                                        <p:tav tm="100000">
                                          <p:val>
                                            <p:fltVal val="0"/>
                                          </p:val>
                                        </p:tav>
                                      </p:tavLst>
                                    </p:anim>
                                    <p:animEffect transition="in" filter="fade">
                                      <p:cBhvr>
                                        <p:cTn id="76" dur="1000"/>
                                        <p:tgtEl>
                                          <p:spTgt spid="5">
                                            <p:graphicEl>
                                              <a:dgm id="{6B20C2D2-7BAC-4B53-820F-D23038455943}"/>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ppt_x"/>
                                          </p:val>
                                        </p:tav>
                                        <p:tav tm="100000">
                                          <p:val>
                                            <p:strVal val="#ppt_x"/>
                                          </p:val>
                                        </p:tav>
                                      </p:tavLst>
                                    </p:anim>
                                    <p:anim calcmode="lin" valueType="num">
                                      <p:cBhvr additive="base">
                                        <p:cTn id="8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a:solidFill>
                  <a:srgbClr val="0070C0"/>
                </a:solidFill>
              </a:rPr>
              <a:t>MCPS SSL Organizations</a:t>
            </a:r>
          </a:p>
        </p:txBody>
      </p:sp>
      <p:pic>
        <p:nvPicPr>
          <p:cNvPr id="6" name="Picture 5"/>
          <p:cNvPicPr>
            <a:picLocks noChangeAspect="1"/>
          </p:cNvPicPr>
          <p:nvPr/>
        </p:nvPicPr>
        <p:blipFill>
          <a:blip r:embed="rId2"/>
          <a:stretch>
            <a:fillRect/>
          </a:stretch>
        </p:blipFill>
        <p:spPr>
          <a:xfrm>
            <a:off x="1871091" y="1835188"/>
            <a:ext cx="6877050" cy="828675"/>
          </a:xfrm>
          <a:prstGeom prst="rect">
            <a:avLst/>
          </a:prstGeom>
        </p:spPr>
      </p:pic>
    </p:spTree>
    <p:extLst>
      <p:ext uri="{BB962C8B-B14F-4D97-AF65-F5344CB8AC3E}">
        <p14:creationId xmlns:p14="http://schemas.microsoft.com/office/powerpoint/2010/main" val="2202901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789" y="645952"/>
            <a:ext cx="10276514" cy="2206305"/>
          </a:xfrm>
        </p:spPr>
        <p:txBody>
          <a:bodyPr>
            <a:normAutofit/>
          </a:bodyPr>
          <a:lstStyle/>
          <a:p>
            <a:r>
              <a:rPr lang="en-US" sz="4000" b="1" dirty="0">
                <a:solidFill>
                  <a:srgbClr val="0070C0"/>
                </a:solidFill>
              </a:rPr>
              <a:t>The Volunteer Center website links to all of the Organizations that meet MCPS guidelines</a:t>
            </a:r>
          </a:p>
        </p:txBody>
      </p:sp>
      <p:sp>
        <p:nvSpPr>
          <p:cNvPr id="3" name="Content Placeholder 2"/>
          <p:cNvSpPr>
            <a:spLocks noGrp="1"/>
          </p:cNvSpPr>
          <p:nvPr>
            <p:ph idx="1"/>
          </p:nvPr>
        </p:nvSpPr>
        <p:spPr>
          <a:xfrm>
            <a:off x="1295401" y="2852257"/>
            <a:ext cx="9601196" cy="3023611"/>
          </a:xfrm>
        </p:spPr>
        <p:txBody>
          <a:bodyPr/>
          <a:lstStyle/>
          <a:p>
            <a:pPr marL="0" indent="0">
              <a:buNone/>
            </a:pPr>
            <a:r>
              <a:rPr lang="en-US" sz="2800" b="1" dirty="0"/>
              <a:t>Organizations and opportunities that meet MCPS guidelines are identified with an</a:t>
            </a:r>
            <a:r>
              <a:rPr lang="en-US" sz="2800" b="1" dirty="0">
                <a:solidFill>
                  <a:srgbClr val="C00000"/>
                </a:solidFill>
              </a:rPr>
              <a:t> MCPS SSL graduation cap icon</a:t>
            </a:r>
            <a:r>
              <a:rPr lang="en-US" sz="2800" b="1" dirty="0"/>
              <a:t>.</a:t>
            </a:r>
          </a:p>
          <a:p>
            <a:pPr marL="0" indent="0">
              <a:buNone/>
            </a:pPr>
            <a:endParaRPr lang="en-US" dirty="0"/>
          </a:p>
          <a:p>
            <a:pPr marL="0" indent="0">
              <a:buNone/>
            </a:pPr>
            <a:r>
              <a:rPr lang="en-US" dirty="0"/>
              <a:t>	</a:t>
            </a:r>
          </a:p>
        </p:txBody>
      </p:sp>
      <p:pic>
        <p:nvPicPr>
          <p:cNvPr id="5" name="Picture 2" descr="mcps ssl">
            <a:extLst>
              <a:ext uri="{FF2B5EF4-FFF2-40B4-BE49-F238E27FC236}">
                <a16:creationId xmlns:a16="http://schemas.microsoft.com/office/drawing/2014/main" id="{A15DB6E6-1AD3-402C-AC3C-582F72210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110" y="4272128"/>
            <a:ext cx="4455407" cy="110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265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30616"/>
            <a:ext cx="9601196" cy="1303867"/>
          </a:xfrm>
        </p:spPr>
        <p:txBody>
          <a:bodyPr>
            <a:noAutofit/>
          </a:bodyPr>
          <a:lstStyle/>
          <a:p>
            <a:r>
              <a:rPr lang="en-US" b="1" dirty="0">
                <a:solidFill>
                  <a:srgbClr val="0070C0"/>
                </a:solidFill>
              </a:rPr>
              <a:t>Organizations identified as MCPS SSL </a:t>
            </a:r>
            <a:br>
              <a:rPr lang="en-US" b="1" dirty="0">
                <a:solidFill>
                  <a:srgbClr val="0070C0"/>
                </a:solidFill>
              </a:rPr>
            </a:br>
            <a:r>
              <a:rPr lang="en-US" b="1" dirty="0">
                <a:solidFill>
                  <a:srgbClr val="0070C0"/>
                </a:solidFill>
              </a:rPr>
              <a:t>have done the following: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2139041"/>
              </p:ext>
            </p:extLst>
          </p:nvPr>
        </p:nvGraphicFramePr>
        <p:xfrm>
          <a:off x="824248" y="2537137"/>
          <a:ext cx="10560676" cy="3515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976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947ED0A-ACEC-4BCA-8D37-531537FE293A}"/>
                                            </p:graphicEl>
                                          </p:spTgt>
                                        </p:tgtEl>
                                        <p:attrNameLst>
                                          <p:attrName>style.visibility</p:attrName>
                                        </p:attrNameLst>
                                      </p:cBhvr>
                                      <p:to>
                                        <p:strVal val="visible"/>
                                      </p:to>
                                    </p:set>
                                    <p:animEffect transition="in" filter="fade">
                                      <p:cBhvr>
                                        <p:cTn id="7" dur="500"/>
                                        <p:tgtEl>
                                          <p:spTgt spid="5">
                                            <p:graphicEl>
                                              <a:dgm id="{4947ED0A-ACEC-4BCA-8D37-531537FE293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9914959B-6277-4385-AB46-65AD19B4428E}"/>
                                            </p:graphicEl>
                                          </p:spTgt>
                                        </p:tgtEl>
                                        <p:attrNameLst>
                                          <p:attrName>style.visibility</p:attrName>
                                        </p:attrNameLst>
                                      </p:cBhvr>
                                      <p:to>
                                        <p:strVal val="visible"/>
                                      </p:to>
                                    </p:set>
                                    <p:animEffect transition="in" filter="fade">
                                      <p:cBhvr>
                                        <p:cTn id="12" dur="500"/>
                                        <p:tgtEl>
                                          <p:spTgt spid="5">
                                            <p:graphicEl>
                                              <a:dgm id="{9914959B-6277-4385-AB46-65AD19B4428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AE370A71-6B12-4511-903B-20062198D845}"/>
                                            </p:graphicEl>
                                          </p:spTgt>
                                        </p:tgtEl>
                                        <p:attrNameLst>
                                          <p:attrName>style.visibility</p:attrName>
                                        </p:attrNameLst>
                                      </p:cBhvr>
                                      <p:to>
                                        <p:strVal val="visible"/>
                                      </p:to>
                                    </p:set>
                                    <p:animEffect transition="in" filter="fade">
                                      <p:cBhvr>
                                        <p:cTn id="15" dur="500"/>
                                        <p:tgtEl>
                                          <p:spTgt spid="5">
                                            <p:graphicEl>
                                              <a:dgm id="{AE370A71-6B12-4511-903B-20062198D84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7A409012-38A4-4F2C-8D61-D3213CE3A3FD}"/>
                                            </p:graphicEl>
                                          </p:spTgt>
                                        </p:tgtEl>
                                        <p:attrNameLst>
                                          <p:attrName>style.visibility</p:attrName>
                                        </p:attrNameLst>
                                      </p:cBhvr>
                                      <p:to>
                                        <p:strVal val="visible"/>
                                      </p:to>
                                    </p:set>
                                    <p:animEffect transition="in" filter="fade">
                                      <p:cBhvr>
                                        <p:cTn id="20" dur="500"/>
                                        <p:tgtEl>
                                          <p:spTgt spid="5">
                                            <p:graphicEl>
                                              <a:dgm id="{7A409012-38A4-4F2C-8D61-D3213CE3A3F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244AE7F0-AFEB-4F8E-A71B-4C7E4115198E}"/>
                                            </p:graphicEl>
                                          </p:spTgt>
                                        </p:tgtEl>
                                        <p:attrNameLst>
                                          <p:attrName>style.visibility</p:attrName>
                                        </p:attrNameLst>
                                      </p:cBhvr>
                                      <p:to>
                                        <p:strVal val="visible"/>
                                      </p:to>
                                    </p:set>
                                    <p:animEffect transition="in" filter="fade">
                                      <p:cBhvr>
                                        <p:cTn id="23" dur="500"/>
                                        <p:tgtEl>
                                          <p:spTgt spid="5">
                                            <p:graphicEl>
                                              <a:dgm id="{244AE7F0-AFEB-4F8E-A71B-4C7E4115198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33421271-6349-4AA0-ACAA-E4625323F330}"/>
                                            </p:graphicEl>
                                          </p:spTgt>
                                        </p:tgtEl>
                                        <p:attrNameLst>
                                          <p:attrName>style.visibility</p:attrName>
                                        </p:attrNameLst>
                                      </p:cBhvr>
                                      <p:to>
                                        <p:strVal val="visible"/>
                                      </p:to>
                                    </p:set>
                                    <p:animEffect transition="in" filter="fade">
                                      <p:cBhvr>
                                        <p:cTn id="28" dur="500"/>
                                        <p:tgtEl>
                                          <p:spTgt spid="5">
                                            <p:graphicEl>
                                              <a:dgm id="{33421271-6349-4AA0-ACAA-E4625323F33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1DBEC3C8-F45A-49AE-A834-5A9278CB8AD6}"/>
                                            </p:graphicEl>
                                          </p:spTgt>
                                        </p:tgtEl>
                                        <p:attrNameLst>
                                          <p:attrName>style.visibility</p:attrName>
                                        </p:attrNameLst>
                                      </p:cBhvr>
                                      <p:to>
                                        <p:strVal val="visible"/>
                                      </p:to>
                                    </p:set>
                                    <p:animEffect transition="in" filter="fade">
                                      <p:cBhvr>
                                        <p:cTn id="31" dur="500"/>
                                        <p:tgtEl>
                                          <p:spTgt spid="5">
                                            <p:graphicEl>
                                              <a:dgm id="{1DBEC3C8-F45A-49AE-A834-5A9278CB8AD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ABAA0E3F-E262-47C4-99F4-73DA3FC1187E}"/>
                                            </p:graphicEl>
                                          </p:spTgt>
                                        </p:tgtEl>
                                        <p:attrNameLst>
                                          <p:attrName>style.visibility</p:attrName>
                                        </p:attrNameLst>
                                      </p:cBhvr>
                                      <p:to>
                                        <p:strVal val="visible"/>
                                      </p:to>
                                    </p:set>
                                    <p:animEffect transition="in" filter="fade">
                                      <p:cBhvr>
                                        <p:cTn id="36" dur="500"/>
                                        <p:tgtEl>
                                          <p:spTgt spid="5">
                                            <p:graphicEl>
                                              <a:dgm id="{ABAA0E3F-E262-47C4-99F4-73DA3FC1187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8C2C0F55-E251-44D9-81DF-250BED822A6B}"/>
                                            </p:graphicEl>
                                          </p:spTgt>
                                        </p:tgtEl>
                                        <p:attrNameLst>
                                          <p:attrName>style.visibility</p:attrName>
                                        </p:attrNameLst>
                                      </p:cBhvr>
                                      <p:to>
                                        <p:strVal val="visible"/>
                                      </p:to>
                                    </p:set>
                                    <p:animEffect transition="in" filter="fade">
                                      <p:cBhvr>
                                        <p:cTn id="39" dur="500"/>
                                        <p:tgtEl>
                                          <p:spTgt spid="5">
                                            <p:graphicEl>
                                              <a:dgm id="{8C2C0F55-E251-44D9-81DF-250BED822A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54563"/>
            <a:ext cx="9601196" cy="1303867"/>
          </a:xfrm>
        </p:spPr>
        <p:txBody>
          <a:bodyPr/>
          <a:lstStyle/>
          <a:p>
            <a:r>
              <a:rPr lang="en-US" b="1" dirty="0">
                <a:solidFill>
                  <a:srgbClr val="0070C0"/>
                </a:solidFill>
              </a:rPr>
              <a:t>Business Relationships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5585720"/>
              </p:ext>
            </p:extLst>
          </p:nvPr>
        </p:nvGraphicFramePr>
        <p:xfrm>
          <a:off x="1295401" y="1687133"/>
          <a:ext cx="9601196" cy="4288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7317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17679"/>
            <a:ext cx="9601196" cy="716040"/>
          </a:xfrm>
        </p:spPr>
        <p:txBody>
          <a:bodyPr>
            <a:normAutofit fontScale="90000"/>
          </a:bodyPr>
          <a:lstStyle/>
          <a:p>
            <a:r>
              <a:rPr lang="en-US" b="1" dirty="0">
                <a:solidFill>
                  <a:srgbClr val="0070C0"/>
                </a:solidFill>
              </a:rPr>
              <a:t>Service with Religious Organizations</a:t>
            </a:r>
          </a:p>
        </p:txBody>
      </p:sp>
      <p:graphicFrame>
        <p:nvGraphicFramePr>
          <p:cNvPr id="3" name="Table 2"/>
          <p:cNvGraphicFramePr>
            <a:graphicFrameLocks noGrp="1"/>
          </p:cNvGraphicFramePr>
          <p:nvPr>
            <p:extLst>
              <p:ext uri="{D42A27DB-BD31-4B8C-83A1-F6EECF244321}">
                <p14:modId xmlns:p14="http://schemas.microsoft.com/office/powerpoint/2010/main" val="255453280"/>
              </p:ext>
            </p:extLst>
          </p:nvPr>
        </p:nvGraphicFramePr>
        <p:xfrm>
          <a:off x="841248" y="1388582"/>
          <a:ext cx="10506456" cy="4688728"/>
        </p:xfrm>
        <a:graphic>
          <a:graphicData uri="http://schemas.openxmlformats.org/drawingml/2006/table">
            <a:tbl>
              <a:tblPr firstRow="1" bandRow="1">
                <a:tableStyleId>{21E4AEA4-8DFA-4A89-87EB-49C32662AFE0}</a:tableStyleId>
              </a:tblPr>
              <a:tblGrid>
                <a:gridCol w="5253228">
                  <a:extLst>
                    <a:ext uri="{9D8B030D-6E8A-4147-A177-3AD203B41FA5}">
                      <a16:colId xmlns:a16="http://schemas.microsoft.com/office/drawing/2014/main" val="20000"/>
                    </a:ext>
                  </a:extLst>
                </a:gridCol>
                <a:gridCol w="5253228">
                  <a:extLst>
                    <a:ext uri="{9D8B030D-6E8A-4147-A177-3AD203B41FA5}">
                      <a16:colId xmlns:a16="http://schemas.microsoft.com/office/drawing/2014/main" val="20001"/>
                    </a:ext>
                  </a:extLst>
                </a:gridCol>
              </a:tblGrid>
              <a:tr h="559090">
                <a:tc>
                  <a:txBody>
                    <a:bodyPr/>
                    <a:lstStyle/>
                    <a:p>
                      <a:pPr algn="ctr"/>
                      <a:r>
                        <a:rPr lang="en-US" sz="2800" b="1" dirty="0"/>
                        <a:t>Approved for SSL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t>Not approved for SSL</a:t>
                      </a:r>
                    </a:p>
                  </a:txBody>
                  <a:tcPr>
                    <a:solidFill>
                      <a:schemeClr val="accent3"/>
                    </a:solidFill>
                  </a:tcPr>
                </a:tc>
                <a:extLst>
                  <a:ext uri="{0D108BD9-81ED-4DB2-BD59-A6C34878D82A}">
                    <a16:rowId xmlns:a16="http://schemas.microsoft.com/office/drawing/2014/main" val="10000"/>
                  </a:ext>
                </a:extLst>
              </a:tr>
              <a:tr h="960381">
                <a:tc>
                  <a:txBody>
                    <a:bodyPr/>
                    <a:lstStyle/>
                    <a:p>
                      <a:pPr lvl="0"/>
                      <a:r>
                        <a:rPr lang="en-US" sz="2500" b="1" dirty="0"/>
                        <a:t>Address a recognized need in the </a:t>
                      </a:r>
                      <a:r>
                        <a:rPr lang="en-US" sz="2500" b="1" dirty="0">
                          <a:solidFill>
                            <a:srgbClr val="0070C0"/>
                          </a:solidFill>
                        </a:rPr>
                        <a:t>greater community</a:t>
                      </a:r>
                    </a:p>
                  </a:txBody>
                  <a:tcPr/>
                </a:tc>
                <a:tc>
                  <a:txBody>
                    <a:bodyPr/>
                    <a:lstStyle/>
                    <a:p>
                      <a:pPr lvl="0"/>
                      <a:r>
                        <a:rPr lang="en-US" sz="2500" b="1" dirty="0"/>
                        <a:t>Prepare for or participate in a </a:t>
                      </a:r>
                      <a:r>
                        <a:rPr lang="en-US" sz="2500" b="1" dirty="0">
                          <a:solidFill>
                            <a:srgbClr val="FF0000"/>
                          </a:solidFill>
                        </a:rPr>
                        <a:t>religious service</a:t>
                      </a:r>
                    </a:p>
                  </a:txBody>
                  <a:tcPr>
                    <a:solidFill>
                      <a:srgbClr val="C1C5EB"/>
                    </a:solidFill>
                  </a:tcPr>
                </a:tc>
                <a:extLst>
                  <a:ext uri="{0D108BD9-81ED-4DB2-BD59-A6C34878D82A}">
                    <a16:rowId xmlns:a16="http://schemas.microsoft.com/office/drawing/2014/main" val="10001"/>
                  </a:ext>
                </a:extLst>
              </a:tr>
              <a:tr h="12484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dirty="0"/>
                        <a:t>Serve the </a:t>
                      </a:r>
                      <a:r>
                        <a:rPr lang="en-US" sz="2500" b="1" dirty="0">
                          <a:solidFill>
                            <a:srgbClr val="0070C0"/>
                          </a:solidFill>
                        </a:rPr>
                        <a:t>wider public </a:t>
                      </a:r>
                      <a:r>
                        <a:rPr lang="en-US" sz="2500" b="1" dirty="0"/>
                        <a:t>beyond organization membership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dirty="0"/>
                        <a:t>Membership mailings, congregation websites, or any activity that </a:t>
                      </a:r>
                      <a:r>
                        <a:rPr lang="en-US" sz="2500" b="1" dirty="0">
                          <a:solidFill>
                            <a:srgbClr val="FF0000"/>
                          </a:solidFill>
                        </a:rPr>
                        <a:t>does not include the general public</a:t>
                      </a:r>
                    </a:p>
                  </a:txBody>
                  <a:tcPr>
                    <a:solidFill>
                      <a:srgbClr val="E8E5F3"/>
                    </a:solidFill>
                  </a:tcPr>
                </a:tc>
                <a:extLst>
                  <a:ext uri="{0D108BD9-81ED-4DB2-BD59-A6C34878D82A}">
                    <a16:rowId xmlns:a16="http://schemas.microsoft.com/office/drawing/2014/main" val="10002"/>
                  </a:ext>
                </a:extLst>
              </a:tr>
              <a:tr h="9603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dirty="0">
                          <a:solidFill>
                            <a:schemeClr val="tx1"/>
                          </a:solidFill>
                        </a:rPr>
                        <a:t>Provide </a:t>
                      </a:r>
                      <a:r>
                        <a:rPr lang="en-US" sz="2500" b="1" dirty="0">
                          <a:solidFill>
                            <a:srgbClr val="0070C0"/>
                          </a:solidFill>
                        </a:rPr>
                        <a:t>secular</a:t>
                      </a:r>
                      <a:r>
                        <a:rPr lang="en-US" sz="2500" b="1" dirty="0"/>
                        <a:t> curriculum and programming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dirty="0"/>
                        <a:t>Tutor or classroom assistance in a </a:t>
                      </a:r>
                      <a:r>
                        <a:rPr lang="en-US" sz="2500" b="1" dirty="0">
                          <a:solidFill>
                            <a:srgbClr val="FF0000"/>
                          </a:solidFill>
                        </a:rPr>
                        <a:t>congregationally-based program</a:t>
                      </a:r>
                    </a:p>
                  </a:txBody>
                  <a:tcPr>
                    <a:solidFill>
                      <a:srgbClr val="C1C5EB"/>
                    </a:solidFill>
                  </a:tcPr>
                </a:tc>
                <a:extLst>
                  <a:ext uri="{0D108BD9-81ED-4DB2-BD59-A6C34878D82A}">
                    <a16:rowId xmlns:a16="http://schemas.microsoft.com/office/drawing/2014/main" val="10003"/>
                  </a:ext>
                </a:extLst>
              </a:tr>
              <a:tr h="9603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dirty="0"/>
                        <a:t>Provide </a:t>
                      </a:r>
                      <a:r>
                        <a:rPr lang="en-US" sz="2500" b="1" dirty="0">
                          <a:solidFill>
                            <a:srgbClr val="0070C0"/>
                          </a:solidFill>
                        </a:rPr>
                        <a:t>childcare</a:t>
                      </a:r>
                      <a:r>
                        <a:rPr lang="en-US" sz="2500" b="1" dirty="0"/>
                        <a:t> </a:t>
                      </a:r>
                      <a:r>
                        <a:rPr lang="en-US" sz="2500" b="1" dirty="0">
                          <a:solidFill>
                            <a:srgbClr val="0070C0"/>
                          </a:solidFill>
                        </a:rPr>
                        <a:t>for meetings that meet the above requirements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dirty="0"/>
                        <a:t>Provide </a:t>
                      </a:r>
                      <a:r>
                        <a:rPr lang="en-US" sz="2500" b="1" dirty="0">
                          <a:solidFill>
                            <a:srgbClr val="FF0000"/>
                          </a:solidFill>
                        </a:rPr>
                        <a:t>childcare for a religious service</a:t>
                      </a:r>
                    </a:p>
                  </a:txBody>
                  <a:tcPr>
                    <a:solidFill>
                      <a:srgbClr val="E8E5F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1602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rgbClr val="0070C0"/>
                </a:solidFill>
              </a:rPr>
              <a:t>Organization Responsibility and Assurance Certification Document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62" y="671322"/>
            <a:ext cx="1917135" cy="1861566"/>
          </a:xfrm>
          <a:prstGeom prst="rect">
            <a:avLst/>
          </a:prstGeom>
        </p:spPr>
      </p:pic>
    </p:spTree>
    <p:extLst>
      <p:ext uri="{BB962C8B-B14F-4D97-AF65-F5344CB8AC3E}">
        <p14:creationId xmlns:p14="http://schemas.microsoft.com/office/powerpoint/2010/main" val="984001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1" y="1388534"/>
            <a:ext cx="4687910" cy="1371600"/>
          </a:xfrm>
        </p:spPr>
        <p:txBody>
          <a:bodyPr>
            <a:noAutofit/>
          </a:bodyPr>
          <a:lstStyle/>
          <a:p>
            <a:r>
              <a:rPr lang="en-US" sz="2800" b="1" dirty="0">
                <a:solidFill>
                  <a:srgbClr val="0070C0"/>
                </a:solidFill>
              </a:rPr>
              <a:t>MCPS Form 560-51A: </a:t>
            </a:r>
            <a:r>
              <a:rPr lang="en-US" sz="2800" b="1" i="1" dirty="0">
                <a:solidFill>
                  <a:srgbClr val="0070C0"/>
                </a:solidFill>
              </a:rPr>
              <a:t>Organization Responsibility and Assurance Certification Document</a:t>
            </a:r>
          </a:p>
        </p:txBody>
      </p:sp>
      <p:pic>
        <p:nvPicPr>
          <p:cNvPr id="10" name="Content Placeholder 9"/>
          <p:cNvPicPr>
            <a:picLocks noGrp="1" noChangeAspect="1"/>
          </p:cNvPicPr>
          <p:nvPr>
            <p:ph idx="1"/>
          </p:nvPr>
        </p:nvPicPr>
        <p:blipFill rotWithShape="1">
          <a:blip r:embed="rId2"/>
          <a:srcRect l="32239" t="41825" r="48854" b="28784"/>
          <a:stretch/>
        </p:blipFill>
        <p:spPr>
          <a:xfrm>
            <a:off x="5626100" y="660400"/>
            <a:ext cx="4533900" cy="5449523"/>
          </a:xfrm>
          <a:prstGeom prst="rect">
            <a:avLst/>
          </a:prstGeom>
        </p:spPr>
      </p:pic>
    </p:spTree>
    <p:extLst>
      <p:ext uri="{BB962C8B-B14F-4D97-AF65-F5344CB8AC3E}">
        <p14:creationId xmlns:p14="http://schemas.microsoft.com/office/powerpoint/2010/main" val="1700465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Activator –</a:t>
            </a:r>
            <a:br>
              <a:rPr lang="en-US" b="1" dirty="0">
                <a:solidFill>
                  <a:srgbClr val="0070C0"/>
                </a:solidFill>
              </a:rPr>
            </a:br>
            <a:r>
              <a:rPr lang="en-US" b="1" dirty="0">
                <a:solidFill>
                  <a:srgbClr val="0070C0"/>
                </a:solidFill>
              </a:rPr>
              <a:t>Type what comes to mind in the chat box.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4125684"/>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79714" y="6106886"/>
            <a:ext cx="184731" cy="369332"/>
          </a:xfrm>
          <a:prstGeom prst="rect">
            <a:avLst/>
          </a:prstGeom>
          <a:noFill/>
        </p:spPr>
        <p:txBody>
          <a:bodyPr wrap="none" rtlCol="0">
            <a:spAutoFit/>
          </a:bodyPr>
          <a:lstStyle/>
          <a:p>
            <a:endParaRPr lang="en-US" dirty="0"/>
          </a:p>
        </p:txBody>
      </p:sp>
      <p:cxnSp>
        <p:nvCxnSpPr>
          <p:cNvPr id="8" name="Straight Connector 7"/>
          <p:cNvCxnSpPr/>
          <p:nvPr/>
        </p:nvCxnSpPr>
        <p:spPr>
          <a:xfrm>
            <a:off x="6204857" y="2557463"/>
            <a:ext cx="48986" cy="331787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785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215D0BE1-CEDF-4EFE-87DD-07DC946BC0C1}"/>
                                            </p:graphicEl>
                                          </p:spTgt>
                                        </p:tgtEl>
                                        <p:attrNameLst>
                                          <p:attrName>style.visibility</p:attrName>
                                        </p:attrNameLst>
                                      </p:cBhvr>
                                      <p:to>
                                        <p:strVal val="visible"/>
                                      </p:to>
                                    </p:set>
                                    <p:anim calcmode="lin" valueType="num">
                                      <p:cBhvr additive="base">
                                        <p:cTn id="7" dur="500" fill="hold"/>
                                        <p:tgtEl>
                                          <p:spTgt spid="4">
                                            <p:graphicEl>
                                              <a:dgm id="{215D0BE1-CEDF-4EFE-87DD-07DC946BC0C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215D0BE1-CEDF-4EFE-87DD-07DC946BC0C1}"/>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9EB65FBF-FF5A-4C79-B45B-154920511659}"/>
                                            </p:graphicEl>
                                          </p:spTgt>
                                        </p:tgtEl>
                                        <p:attrNameLst>
                                          <p:attrName>style.visibility</p:attrName>
                                        </p:attrNameLst>
                                      </p:cBhvr>
                                      <p:to>
                                        <p:strVal val="visible"/>
                                      </p:to>
                                    </p:set>
                                    <p:anim calcmode="lin" valueType="num">
                                      <p:cBhvr additive="base">
                                        <p:cTn id="11" dur="500" fill="hold"/>
                                        <p:tgtEl>
                                          <p:spTgt spid="4">
                                            <p:graphicEl>
                                              <a:dgm id="{9EB65FBF-FF5A-4C79-B45B-15492051165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9EB65FBF-FF5A-4C79-B45B-154920511659}"/>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29573145-A11C-4477-A01C-8F8932974250}"/>
                                            </p:graphicEl>
                                          </p:spTgt>
                                        </p:tgtEl>
                                        <p:attrNameLst>
                                          <p:attrName>style.visibility</p:attrName>
                                        </p:attrNameLst>
                                      </p:cBhvr>
                                      <p:to>
                                        <p:strVal val="visible"/>
                                      </p:to>
                                    </p:set>
                                    <p:anim calcmode="lin" valueType="num">
                                      <p:cBhvr additive="base">
                                        <p:cTn id="17" dur="500" fill="hold"/>
                                        <p:tgtEl>
                                          <p:spTgt spid="4">
                                            <p:graphicEl>
                                              <a:dgm id="{29573145-A11C-4477-A01C-8F893297425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29573145-A11C-4477-A01C-8F8932974250}"/>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66337E95-42DA-44B7-AC39-D712EE880906}"/>
                                            </p:graphicEl>
                                          </p:spTgt>
                                        </p:tgtEl>
                                        <p:attrNameLst>
                                          <p:attrName>style.visibility</p:attrName>
                                        </p:attrNameLst>
                                      </p:cBhvr>
                                      <p:to>
                                        <p:strVal val="visible"/>
                                      </p:to>
                                    </p:set>
                                    <p:anim calcmode="lin" valueType="num">
                                      <p:cBhvr additive="base">
                                        <p:cTn id="21" dur="500" fill="hold"/>
                                        <p:tgtEl>
                                          <p:spTgt spid="4">
                                            <p:graphicEl>
                                              <a:dgm id="{66337E95-42DA-44B7-AC39-D712EE880906}"/>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66337E95-42DA-44B7-AC39-D712EE88090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54172"/>
            <a:ext cx="9601196" cy="1410236"/>
          </a:xfrm>
        </p:spPr>
        <p:txBody>
          <a:bodyPr/>
          <a:lstStyle/>
          <a:p>
            <a:r>
              <a:rPr lang="en-US" b="1" dirty="0">
                <a:solidFill>
                  <a:srgbClr val="0070C0"/>
                </a:solidFill>
              </a:rPr>
              <a:t>MCPS SSL Organizations agree to: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5594986"/>
              </p:ext>
            </p:extLst>
          </p:nvPr>
        </p:nvGraphicFramePr>
        <p:xfrm>
          <a:off x="1295401" y="1429556"/>
          <a:ext cx="9601196" cy="4842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8657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8F5539EE-9461-4E54-BFC7-4C2E7504C4AD}"/>
                                            </p:graphicEl>
                                          </p:spTgt>
                                        </p:tgtEl>
                                        <p:attrNameLst>
                                          <p:attrName>style.visibility</p:attrName>
                                        </p:attrNameLst>
                                      </p:cBhvr>
                                      <p:to>
                                        <p:strVal val="visible"/>
                                      </p:to>
                                    </p:set>
                                    <p:anim calcmode="lin" valueType="num">
                                      <p:cBhvr additive="base">
                                        <p:cTn id="7" dur="500" fill="hold"/>
                                        <p:tgtEl>
                                          <p:spTgt spid="4">
                                            <p:graphicEl>
                                              <a:dgm id="{8F5539EE-9461-4E54-BFC7-4C2E7504C4A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8F5539EE-9461-4E54-BFC7-4C2E7504C4A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14102B0A-6018-48A4-8CB8-14C7CF8887E0}"/>
                                            </p:graphicEl>
                                          </p:spTgt>
                                        </p:tgtEl>
                                        <p:attrNameLst>
                                          <p:attrName>style.visibility</p:attrName>
                                        </p:attrNameLst>
                                      </p:cBhvr>
                                      <p:to>
                                        <p:strVal val="visible"/>
                                      </p:to>
                                    </p:set>
                                    <p:anim calcmode="lin" valueType="num">
                                      <p:cBhvr additive="base">
                                        <p:cTn id="13" dur="500" fill="hold"/>
                                        <p:tgtEl>
                                          <p:spTgt spid="4">
                                            <p:graphicEl>
                                              <a:dgm id="{14102B0A-6018-48A4-8CB8-14C7CF8887E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14102B0A-6018-48A4-8CB8-14C7CF8887E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2718BB1E-CA01-4A6E-8EE3-BA96ECED1775}"/>
                                            </p:graphicEl>
                                          </p:spTgt>
                                        </p:tgtEl>
                                        <p:attrNameLst>
                                          <p:attrName>style.visibility</p:attrName>
                                        </p:attrNameLst>
                                      </p:cBhvr>
                                      <p:to>
                                        <p:strVal val="visible"/>
                                      </p:to>
                                    </p:set>
                                    <p:anim calcmode="lin" valueType="num">
                                      <p:cBhvr additive="base">
                                        <p:cTn id="19" dur="500" fill="hold"/>
                                        <p:tgtEl>
                                          <p:spTgt spid="4">
                                            <p:graphicEl>
                                              <a:dgm id="{2718BB1E-CA01-4A6E-8EE3-BA96ECED177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2718BB1E-CA01-4A6E-8EE3-BA96ECED177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6A15774E-1C46-47B0-92FD-0A5CDD48F841}"/>
                                            </p:graphicEl>
                                          </p:spTgt>
                                        </p:tgtEl>
                                        <p:attrNameLst>
                                          <p:attrName>style.visibility</p:attrName>
                                        </p:attrNameLst>
                                      </p:cBhvr>
                                      <p:to>
                                        <p:strVal val="visible"/>
                                      </p:to>
                                    </p:set>
                                    <p:anim calcmode="lin" valueType="num">
                                      <p:cBhvr additive="base">
                                        <p:cTn id="25" dur="500" fill="hold"/>
                                        <p:tgtEl>
                                          <p:spTgt spid="4">
                                            <p:graphicEl>
                                              <a:dgm id="{6A15774E-1C46-47B0-92FD-0A5CDD48F84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6A15774E-1C46-47B0-92FD-0A5CDD48F841}"/>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75092E82-8B84-42B7-82E5-1541663A060B}"/>
                                            </p:graphicEl>
                                          </p:spTgt>
                                        </p:tgtEl>
                                        <p:attrNameLst>
                                          <p:attrName>style.visibility</p:attrName>
                                        </p:attrNameLst>
                                      </p:cBhvr>
                                      <p:to>
                                        <p:strVal val="visible"/>
                                      </p:to>
                                    </p:set>
                                    <p:anim calcmode="lin" valueType="num">
                                      <p:cBhvr additive="base">
                                        <p:cTn id="31" dur="500" fill="hold"/>
                                        <p:tgtEl>
                                          <p:spTgt spid="4">
                                            <p:graphicEl>
                                              <a:dgm id="{75092E82-8B84-42B7-82E5-1541663A060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75092E82-8B84-42B7-82E5-1541663A060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79927"/>
            <a:ext cx="9601196" cy="1384478"/>
          </a:xfrm>
        </p:spPr>
        <p:txBody>
          <a:bodyPr/>
          <a:lstStyle/>
          <a:p>
            <a:r>
              <a:rPr lang="en-US" b="1" dirty="0">
                <a:solidFill>
                  <a:srgbClr val="0070C0"/>
                </a:solidFill>
              </a:rPr>
              <a:t>MCPS SSL Organizations agree to: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8307858"/>
              </p:ext>
            </p:extLst>
          </p:nvPr>
        </p:nvGraphicFramePr>
        <p:xfrm>
          <a:off x="1295401" y="1519707"/>
          <a:ext cx="9601196" cy="459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1135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3F4759DD-A680-474B-B905-316310927250}"/>
                                            </p:graphicEl>
                                          </p:spTgt>
                                        </p:tgtEl>
                                        <p:attrNameLst>
                                          <p:attrName>style.visibility</p:attrName>
                                        </p:attrNameLst>
                                      </p:cBhvr>
                                      <p:to>
                                        <p:strVal val="visible"/>
                                      </p:to>
                                    </p:set>
                                    <p:anim calcmode="lin" valueType="num">
                                      <p:cBhvr additive="base">
                                        <p:cTn id="7" dur="500" fill="hold"/>
                                        <p:tgtEl>
                                          <p:spTgt spid="4">
                                            <p:graphicEl>
                                              <a:dgm id="{3F4759DD-A680-474B-B905-31631092725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3F4759DD-A680-474B-B905-31631092725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279A59D1-760E-4EBC-9691-7A3389CFEEE4}"/>
                                            </p:graphicEl>
                                          </p:spTgt>
                                        </p:tgtEl>
                                        <p:attrNameLst>
                                          <p:attrName>style.visibility</p:attrName>
                                        </p:attrNameLst>
                                      </p:cBhvr>
                                      <p:to>
                                        <p:strVal val="visible"/>
                                      </p:to>
                                    </p:set>
                                    <p:anim calcmode="lin" valueType="num">
                                      <p:cBhvr additive="base">
                                        <p:cTn id="13" dur="500" fill="hold"/>
                                        <p:tgtEl>
                                          <p:spTgt spid="4">
                                            <p:graphicEl>
                                              <a:dgm id="{279A59D1-760E-4EBC-9691-7A3389CFEEE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279A59D1-760E-4EBC-9691-7A3389CFEEE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44F83223-0C7E-4BC6-A25B-2BE4AC3F9411}"/>
                                            </p:graphicEl>
                                          </p:spTgt>
                                        </p:tgtEl>
                                        <p:attrNameLst>
                                          <p:attrName>style.visibility</p:attrName>
                                        </p:attrNameLst>
                                      </p:cBhvr>
                                      <p:to>
                                        <p:strVal val="visible"/>
                                      </p:to>
                                    </p:set>
                                    <p:anim calcmode="lin" valueType="num">
                                      <p:cBhvr additive="base">
                                        <p:cTn id="19" dur="500" fill="hold"/>
                                        <p:tgtEl>
                                          <p:spTgt spid="4">
                                            <p:graphicEl>
                                              <a:dgm id="{44F83223-0C7E-4BC6-A25B-2BE4AC3F941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44F83223-0C7E-4BC6-A25B-2BE4AC3F941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D6CA2056-84A0-4116-A54A-8EC11FF50DFA}"/>
                                            </p:graphicEl>
                                          </p:spTgt>
                                        </p:tgtEl>
                                        <p:attrNameLst>
                                          <p:attrName>style.visibility</p:attrName>
                                        </p:attrNameLst>
                                      </p:cBhvr>
                                      <p:to>
                                        <p:strVal val="visible"/>
                                      </p:to>
                                    </p:set>
                                    <p:anim calcmode="lin" valueType="num">
                                      <p:cBhvr additive="base">
                                        <p:cTn id="25" dur="500" fill="hold"/>
                                        <p:tgtEl>
                                          <p:spTgt spid="4">
                                            <p:graphicEl>
                                              <a:dgm id="{D6CA2056-84A0-4116-A54A-8EC11FF50DF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D6CA2056-84A0-4116-A54A-8EC11FF50DF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54A68D35-4446-4568-AAAA-0D654F7794F0}"/>
                                            </p:graphicEl>
                                          </p:spTgt>
                                        </p:tgtEl>
                                        <p:attrNameLst>
                                          <p:attrName>style.visibility</p:attrName>
                                        </p:attrNameLst>
                                      </p:cBhvr>
                                      <p:to>
                                        <p:strVal val="visible"/>
                                      </p:to>
                                    </p:set>
                                    <p:anim calcmode="lin" valueType="num">
                                      <p:cBhvr additive="base">
                                        <p:cTn id="31" dur="500" fill="hold"/>
                                        <p:tgtEl>
                                          <p:spTgt spid="4">
                                            <p:graphicEl>
                                              <a:dgm id="{54A68D35-4446-4568-AAAA-0D654F7794F0}"/>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54A68D35-4446-4568-AAAA-0D654F7794F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For Organizations that are MCPS SSL: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1802651"/>
              </p:ext>
            </p:extLst>
          </p:nvPr>
        </p:nvGraphicFramePr>
        <p:xfrm>
          <a:off x="1056068" y="2459865"/>
          <a:ext cx="10097035" cy="3580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93141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1" y="1388534"/>
            <a:ext cx="4687910" cy="1371600"/>
          </a:xfrm>
        </p:spPr>
        <p:txBody>
          <a:bodyPr>
            <a:noAutofit/>
          </a:bodyPr>
          <a:lstStyle/>
          <a:p>
            <a:r>
              <a:rPr lang="en-US" sz="2800" b="1" dirty="0">
                <a:solidFill>
                  <a:srgbClr val="0070C0"/>
                </a:solidFill>
              </a:rPr>
              <a:t>MCPS Form 560-51A: </a:t>
            </a:r>
            <a:r>
              <a:rPr lang="en-US" sz="2800" b="1" i="1" dirty="0">
                <a:solidFill>
                  <a:srgbClr val="0070C0"/>
                </a:solidFill>
              </a:rPr>
              <a:t>Organization Responsibility and Assurance Certification Document</a:t>
            </a:r>
          </a:p>
        </p:txBody>
      </p:sp>
      <p:pic>
        <p:nvPicPr>
          <p:cNvPr id="10" name="Content Placeholder 9"/>
          <p:cNvPicPr>
            <a:picLocks noGrp="1" noChangeAspect="1"/>
          </p:cNvPicPr>
          <p:nvPr>
            <p:ph idx="1"/>
          </p:nvPr>
        </p:nvPicPr>
        <p:blipFill rotWithShape="1">
          <a:blip r:embed="rId3"/>
          <a:srcRect l="32239" t="41825" r="48854" b="28784"/>
          <a:stretch/>
        </p:blipFill>
        <p:spPr>
          <a:xfrm>
            <a:off x="5626100" y="660400"/>
            <a:ext cx="4533900" cy="5449523"/>
          </a:xfrm>
          <a:prstGeom prst="rect">
            <a:avLst/>
          </a:prstGeom>
        </p:spPr>
      </p:pic>
      <p:sp>
        <p:nvSpPr>
          <p:cNvPr id="3" name="Oval 2"/>
          <p:cNvSpPr/>
          <p:nvPr/>
        </p:nvSpPr>
        <p:spPr>
          <a:xfrm>
            <a:off x="5854700" y="2760134"/>
            <a:ext cx="4191000" cy="364066"/>
          </a:xfrm>
          <a:prstGeom prst="ellipse">
            <a:avLst/>
          </a:prstGeom>
          <a:solidFill>
            <a:schemeClr val="accent4">
              <a:alpha val="2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TextBox 3"/>
          <p:cNvSpPr txBox="1"/>
          <p:nvPr/>
        </p:nvSpPr>
        <p:spPr>
          <a:xfrm>
            <a:off x="1031345" y="3124200"/>
            <a:ext cx="4196442" cy="3139321"/>
          </a:xfrm>
          <a:prstGeom prst="rect">
            <a:avLst/>
          </a:prstGeom>
          <a:solidFill>
            <a:srgbClr val="002060"/>
          </a:solidFill>
        </p:spPr>
        <p:txBody>
          <a:bodyPr wrap="square" rtlCol="0">
            <a:spAutoFit/>
          </a:bodyPr>
          <a:lstStyle/>
          <a:p>
            <a:r>
              <a:rPr lang="en-US" sz="2200" b="1" dirty="0">
                <a:solidFill>
                  <a:schemeClr val="bg1"/>
                </a:solidFill>
              </a:rPr>
              <a:t>Please note the conditions you and your organization are agreeing to upon signing.</a:t>
            </a:r>
          </a:p>
          <a:p>
            <a:endParaRPr lang="en-US" sz="2200" b="1" dirty="0">
              <a:solidFill>
                <a:schemeClr val="bg1"/>
              </a:solidFill>
            </a:endParaRPr>
          </a:p>
          <a:p>
            <a:r>
              <a:rPr lang="en-US" sz="2200" b="1" dirty="0">
                <a:solidFill>
                  <a:schemeClr val="bg1"/>
                </a:solidFill>
              </a:rPr>
              <a:t>Make special note of the liability line that states that you are responsible for maintaining general liability insurance that covers MCPS student volunteers. </a:t>
            </a:r>
          </a:p>
        </p:txBody>
      </p:sp>
      <p:sp>
        <p:nvSpPr>
          <p:cNvPr id="5" name="Down Arrow 4"/>
          <p:cNvSpPr/>
          <p:nvPr/>
        </p:nvSpPr>
        <p:spPr>
          <a:xfrm rot="13552617">
            <a:off x="5722968" y="2892791"/>
            <a:ext cx="582359" cy="2899499"/>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4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27" y="1388534"/>
            <a:ext cx="4572000" cy="1371600"/>
          </a:xfrm>
        </p:spPr>
        <p:txBody>
          <a:bodyPr>
            <a:noAutofit/>
          </a:bodyPr>
          <a:lstStyle/>
          <a:p>
            <a:r>
              <a:rPr lang="en-US" sz="3200" b="1" dirty="0">
                <a:solidFill>
                  <a:srgbClr val="0070C0"/>
                </a:solidFill>
              </a:rPr>
              <a:t>MCPS Form 560-51: </a:t>
            </a:r>
            <a:br>
              <a:rPr lang="en-US" sz="3200" b="1" dirty="0">
                <a:solidFill>
                  <a:srgbClr val="0070C0"/>
                </a:solidFill>
              </a:rPr>
            </a:br>
            <a:r>
              <a:rPr lang="en-US" sz="3200" b="1" i="1" dirty="0">
                <a:solidFill>
                  <a:srgbClr val="0070C0"/>
                </a:solidFill>
              </a:rPr>
              <a:t>Student Service Learning Activity Verification</a:t>
            </a:r>
          </a:p>
        </p:txBody>
      </p:sp>
      <p:pic>
        <p:nvPicPr>
          <p:cNvPr id="8" name="Content Placeholder 7"/>
          <p:cNvPicPr>
            <a:picLocks noGrp="1" noChangeAspect="1"/>
          </p:cNvPicPr>
          <p:nvPr>
            <p:ph idx="1"/>
          </p:nvPr>
        </p:nvPicPr>
        <p:blipFill rotWithShape="1">
          <a:blip r:embed="rId3"/>
          <a:srcRect l="22838" t="25624" r="38857" b="13435"/>
          <a:stretch/>
        </p:blipFill>
        <p:spPr>
          <a:xfrm>
            <a:off x="7253516" y="808649"/>
            <a:ext cx="4143827" cy="5273963"/>
          </a:xfrm>
          <a:prstGeom prst="rect">
            <a:avLst/>
          </a:prstGeom>
        </p:spPr>
      </p:pic>
      <p:sp>
        <p:nvSpPr>
          <p:cNvPr id="4" name="Oval 3"/>
          <p:cNvSpPr/>
          <p:nvPr/>
        </p:nvSpPr>
        <p:spPr>
          <a:xfrm>
            <a:off x="7008957" y="2629504"/>
            <a:ext cx="4632944" cy="1632252"/>
          </a:xfrm>
          <a:prstGeom prst="ellipse">
            <a:avLst/>
          </a:prstGeom>
          <a:solidFill>
            <a:schemeClr val="accent4">
              <a:alpha val="2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837127" y="3008266"/>
            <a:ext cx="8296052" cy="2615293"/>
          </a:xfrm>
          <a:prstGeom prst="rect">
            <a:avLst/>
          </a:prstGeom>
        </p:spPr>
      </p:pic>
      <p:sp>
        <p:nvSpPr>
          <p:cNvPr id="5" name="TextBox 4"/>
          <p:cNvSpPr txBox="1"/>
          <p:nvPr/>
        </p:nvSpPr>
        <p:spPr>
          <a:xfrm>
            <a:off x="1066800" y="5623560"/>
            <a:ext cx="6186716" cy="646331"/>
          </a:xfrm>
          <a:prstGeom prst="rect">
            <a:avLst/>
          </a:prstGeom>
          <a:noFill/>
        </p:spPr>
        <p:txBody>
          <a:bodyPr wrap="square" rtlCol="0">
            <a:spAutoFit/>
          </a:bodyPr>
          <a:lstStyle/>
          <a:p>
            <a:r>
              <a:rPr lang="en-US" b="1" u="sng" dirty="0">
                <a:solidFill>
                  <a:srgbClr val="C00000"/>
                </a:solidFill>
              </a:rPr>
              <a:t>Note</a:t>
            </a:r>
            <a:r>
              <a:rPr lang="en-US" b="1" dirty="0">
                <a:solidFill>
                  <a:srgbClr val="C00000"/>
                </a:solidFill>
              </a:rPr>
              <a:t>: You may choose to pre-fill some of these boxes if you are hosting a large event with many volunteers. </a:t>
            </a:r>
          </a:p>
        </p:txBody>
      </p:sp>
      <p:sp>
        <p:nvSpPr>
          <p:cNvPr id="6" name="Rectangle 5"/>
          <p:cNvSpPr/>
          <p:nvPr/>
        </p:nvSpPr>
        <p:spPr>
          <a:xfrm>
            <a:off x="5660136" y="808648"/>
            <a:ext cx="1453896" cy="208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Please complete Section II in full.</a:t>
            </a:r>
            <a:endParaRPr lang="en-US" b="1" dirty="0"/>
          </a:p>
        </p:txBody>
      </p:sp>
      <p:cxnSp>
        <p:nvCxnSpPr>
          <p:cNvPr id="9" name="Straight Arrow Connector 8"/>
          <p:cNvCxnSpPr/>
          <p:nvPr/>
        </p:nvCxnSpPr>
        <p:spPr>
          <a:xfrm flipH="1">
            <a:off x="5239512" y="2629504"/>
            <a:ext cx="859536" cy="75377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251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27" y="1388534"/>
            <a:ext cx="4572000" cy="1371600"/>
          </a:xfrm>
        </p:spPr>
        <p:txBody>
          <a:bodyPr>
            <a:noAutofit/>
          </a:bodyPr>
          <a:lstStyle/>
          <a:p>
            <a:r>
              <a:rPr lang="en-US" sz="3200" b="1" dirty="0">
                <a:solidFill>
                  <a:srgbClr val="0070C0"/>
                </a:solidFill>
              </a:rPr>
              <a:t>MCPS Form 560-51: </a:t>
            </a:r>
            <a:br>
              <a:rPr lang="en-US" sz="3200" b="1" dirty="0">
                <a:solidFill>
                  <a:srgbClr val="0070C0"/>
                </a:solidFill>
              </a:rPr>
            </a:br>
            <a:r>
              <a:rPr lang="en-US" sz="3200" b="1" i="1" dirty="0">
                <a:solidFill>
                  <a:srgbClr val="0070C0"/>
                </a:solidFill>
              </a:rPr>
              <a:t>Student Service Learning Activity Verification</a:t>
            </a:r>
          </a:p>
        </p:txBody>
      </p:sp>
      <p:pic>
        <p:nvPicPr>
          <p:cNvPr id="8" name="Content Placeholder 7"/>
          <p:cNvPicPr>
            <a:picLocks noGrp="1" noChangeAspect="1"/>
          </p:cNvPicPr>
          <p:nvPr>
            <p:ph idx="1"/>
          </p:nvPr>
        </p:nvPicPr>
        <p:blipFill rotWithShape="1">
          <a:blip r:embed="rId3"/>
          <a:srcRect l="22838" t="25624" r="38857" b="13435"/>
          <a:stretch/>
        </p:blipFill>
        <p:spPr>
          <a:xfrm>
            <a:off x="7253516" y="808649"/>
            <a:ext cx="4143827" cy="5273963"/>
          </a:xfrm>
          <a:prstGeom prst="rect">
            <a:avLst/>
          </a:prstGeom>
        </p:spPr>
      </p:pic>
      <p:sp>
        <p:nvSpPr>
          <p:cNvPr id="4" name="Oval 3"/>
          <p:cNvSpPr/>
          <p:nvPr/>
        </p:nvSpPr>
        <p:spPr>
          <a:xfrm>
            <a:off x="7008957" y="3727874"/>
            <a:ext cx="4632944" cy="1632252"/>
          </a:xfrm>
          <a:prstGeom prst="ellipse">
            <a:avLst/>
          </a:prstGeom>
          <a:solidFill>
            <a:schemeClr val="accent4">
              <a:alpha val="2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p:cNvSpPr txBox="1"/>
          <p:nvPr/>
        </p:nvSpPr>
        <p:spPr>
          <a:xfrm>
            <a:off x="1066800" y="5623560"/>
            <a:ext cx="6186716" cy="646331"/>
          </a:xfrm>
          <a:prstGeom prst="rect">
            <a:avLst/>
          </a:prstGeom>
          <a:noFill/>
        </p:spPr>
        <p:txBody>
          <a:bodyPr wrap="square" rtlCol="0">
            <a:spAutoFit/>
          </a:bodyPr>
          <a:lstStyle/>
          <a:p>
            <a:r>
              <a:rPr lang="en-US" b="1" u="sng" dirty="0">
                <a:solidFill>
                  <a:srgbClr val="C00000"/>
                </a:solidFill>
              </a:rPr>
              <a:t>Note</a:t>
            </a:r>
            <a:r>
              <a:rPr lang="en-US" b="1" dirty="0">
                <a:solidFill>
                  <a:srgbClr val="C00000"/>
                </a:solidFill>
              </a:rPr>
              <a:t>: You do not need to review or evaluate a student’s written reflection on this form. </a:t>
            </a:r>
          </a:p>
        </p:txBody>
      </p:sp>
      <p:sp>
        <p:nvSpPr>
          <p:cNvPr id="6" name="Rectangle 5"/>
          <p:cNvSpPr/>
          <p:nvPr/>
        </p:nvSpPr>
        <p:spPr>
          <a:xfrm>
            <a:off x="5660135" y="808648"/>
            <a:ext cx="2283301" cy="20808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Please build in opportunities for students to reflect.</a:t>
            </a:r>
            <a:endParaRPr lang="en-US" b="1" dirty="0"/>
          </a:p>
        </p:txBody>
      </p:sp>
      <p:sp>
        <p:nvSpPr>
          <p:cNvPr id="10" name="Rectangle 9"/>
          <p:cNvSpPr/>
          <p:nvPr/>
        </p:nvSpPr>
        <p:spPr>
          <a:xfrm>
            <a:off x="837127" y="3054930"/>
            <a:ext cx="6302975" cy="25686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b="1" dirty="0"/>
              <a:t>What did you do?</a:t>
            </a:r>
          </a:p>
          <a:p>
            <a:pPr marL="342900" indent="-342900">
              <a:buFont typeface="Arial" panose="020B0604020202020204" pitchFamily="34" charset="0"/>
              <a:buChar char="•"/>
            </a:pPr>
            <a:r>
              <a:rPr lang="en-US" sz="2400" b="1" dirty="0"/>
              <a:t>What need did your service address?</a:t>
            </a:r>
          </a:p>
          <a:p>
            <a:pPr marL="342900" indent="-342900">
              <a:buFont typeface="Arial" panose="020B0604020202020204" pitchFamily="34" charset="0"/>
              <a:buChar char="•"/>
            </a:pPr>
            <a:r>
              <a:rPr lang="en-US" sz="2400" b="1" dirty="0"/>
              <a:t>Who benefitted from your service?</a:t>
            </a:r>
          </a:p>
          <a:p>
            <a:pPr marL="342900" indent="-342900">
              <a:buFont typeface="Arial" panose="020B0604020202020204" pitchFamily="34" charset="0"/>
              <a:buChar char="•"/>
            </a:pPr>
            <a:r>
              <a:rPr lang="en-US" sz="2400" b="1" dirty="0"/>
              <a:t>What did you learn about yourself?</a:t>
            </a:r>
          </a:p>
          <a:p>
            <a:pPr marL="342900" indent="-342900">
              <a:buFont typeface="Arial" panose="020B0604020202020204" pitchFamily="34" charset="0"/>
              <a:buChar char="•"/>
            </a:pPr>
            <a:r>
              <a:rPr lang="en-US" sz="2400" b="1" dirty="0"/>
              <a:t>How was this experience connected to something you learned in a class at school?</a:t>
            </a:r>
            <a:endParaRPr lang="en-US" b="1" dirty="0"/>
          </a:p>
        </p:txBody>
      </p:sp>
      <p:cxnSp>
        <p:nvCxnSpPr>
          <p:cNvPr id="9" name="Straight Arrow Connector 8"/>
          <p:cNvCxnSpPr/>
          <p:nvPr/>
        </p:nvCxnSpPr>
        <p:spPr>
          <a:xfrm flipH="1">
            <a:off x="5019472" y="2629504"/>
            <a:ext cx="1079576" cy="83354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2180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70C0"/>
                </a:solidFill>
              </a:rPr>
              <a:t>Next Steps</a:t>
            </a:r>
          </a:p>
        </p:txBody>
      </p:sp>
      <p:sp>
        <p:nvSpPr>
          <p:cNvPr id="5" name="Content Placeholder 4"/>
          <p:cNvSpPr>
            <a:spLocks noGrp="1"/>
          </p:cNvSpPr>
          <p:nvPr>
            <p:ph idx="1"/>
          </p:nvPr>
        </p:nvSpPr>
        <p:spPr>
          <a:xfrm>
            <a:off x="1045029" y="2488210"/>
            <a:ext cx="10450285" cy="3696911"/>
          </a:xfrm>
        </p:spPr>
        <p:txBody>
          <a:bodyPr>
            <a:noAutofit/>
          </a:bodyPr>
          <a:lstStyle/>
          <a:p>
            <a:pPr marL="463550" indent="-463550">
              <a:buClr>
                <a:srgbClr val="00B050"/>
              </a:buClr>
              <a:buFont typeface="Wingdings" panose="05000000000000000000" pitchFamily="2" charset="2"/>
              <a:buChar char="ü"/>
            </a:pPr>
            <a:r>
              <a:rPr lang="en-US" sz="2600" b="1" dirty="0">
                <a:solidFill>
                  <a:srgbClr val="00B0F0"/>
                </a:solidFill>
              </a:rPr>
              <a:t>Sign the MCPS Form 560-51A</a:t>
            </a:r>
            <a:r>
              <a:rPr lang="en-US" sz="2600" b="1" dirty="0"/>
              <a:t>: </a:t>
            </a:r>
            <a:r>
              <a:rPr lang="en-US" sz="2600" b="1" i="1" dirty="0"/>
              <a:t>Organization Responsibility and Assurance Certification Document</a:t>
            </a:r>
            <a:r>
              <a:rPr lang="en-US" sz="2600" b="1" dirty="0"/>
              <a:t> and email to Donna Kleffman </a:t>
            </a:r>
            <a:r>
              <a:rPr lang="en-US" sz="2600" b="1" dirty="0">
                <a:solidFill>
                  <a:srgbClr val="00B0F0"/>
                </a:solidFill>
              </a:rPr>
              <a:t>as soon as possible </a:t>
            </a:r>
          </a:p>
          <a:p>
            <a:pPr marL="463550" indent="-463550">
              <a:buClr>
                <a:srgbClr val="00B050"/>
              </a:buClr>
              <a:buFont typeface="Wingdings" panose="05000000000000000000" pitchFamily="2" charset="2"/>
              <a:buChar char="ü"/>
            </a:pPr>
            <a:r>
              <a:rPr lang="en-US" sz="2600" b="1" dirty="0"/>
              <a:t>Ensure </a:t>
            </a:r>
            <a:r>
              <a:rPr lang="en-US" sz="2600" b="1" dirty="0">
                <a:solidFill>
                  <a:srgbClr val="00B0F0"/>
                </a:solidFill>
              </a:rPr>
              <a:t>“What We Do” </a:t>
            </a:r>
            <a:r>
              <a:rPr lang="en-US" sz="2600" b="1" dirty="0"/>
              <a:t>on organization page generally describes activities for student volunteers</a:t>
            </a:r>
          </a:p>
          <a:p>
            <a:pPr marL="463550" indent="-463550">
              <a:buClr>
                <a:srgbClr val="00B050"/>
              </a:buClr>
              <a:buFont typeface="Wingdings" panose="05000000000000000000" pitchFamily="2" charset="2"/>
              <a:buChar char="ü"/>
            </a:pPr>
            <a:r>
              <a:rPr lang="en-US" sz="2600" b="1" dirty="0"/>
              <a:t>Post </a:t>
            </a:r>
            <a:r>
              <a:rPr lang="en-US" sz="2600" b="1" dirty="0">
                <a:solidFill>
                  <a:srgbClr val="00B0F0"/>
                </a:solidFill>
              </a:rPr>
              <a:t>Opportunities</a:t>
            </a:r>
            <a:r>
              <a:rPr lang="en-US" sz="2600" b="1" dirty="0"/>
              <a:t> with specific details when recruiting volunteers </a:t>
            </a:r>
          </a:p>
          <a:p>
            <a:pPr marL="463550" indent="-463550">
              <a:buClr>
                <a:srgbClr val="00B050"/>
              </a:buClr>
              <a:buFont typeface="Wingdings" panose="05000000000000000000" pitchFamily="2" charset="2"/>
              <a:buChar char="ü"/>
            </a:pPr>
            <a:r>
              <a:rPr lang="en-US" sz="2600" b="1" dirty="0"/>
              <a:t>Communicate any questions or concerns to </a:t>
            </a:r>
            <a:r>
              <a:rPr lang="en-US" sz="2600" b="1" dirty="0">
                <a:solidFill>
                  <a:srgbClr val="C00000"/>
                </a:solidFill>
              </a:rPr>
              <a:t>Donna Kleffman </a:t>
            </a:r>
            <a:r>
              <a:rPr lang="en-US" sz="2600" b="1" dirty="0"/>
              <a:t>at </a:t>
            </a:r>
            <a:br>
              <a:rPr lang="en-US" sz="2600" b="1" dirty="0"/>
            </a:br>
            <a:r>
              <a:rPr lang="en-US" sz="2600" b="1" dirty="0"/>
              <a:t>             </a:t>
            </a:r>
            <a:r>
              <a:rPr lang="en-US" sz="2600" b="1" dirty="0">
                <a:solidFill>
                  <a:srgbClr val="C00000"/>
                </a:solidFill>
              </a:rPr>
              <a:t>240-740-4691   </a:t>
            </a:r>
            <a:r>
              <a:rPr lang="en-US" sz="2600" b="1" dirty="0"/>
              <a:t>           OR            </a:t>
            </a:r>
            <a:r>
              <a:rPr lang="en-US" sz="2600" b="1" u="sng" dirty="0">
                <a:solidFill>
                  <a:srgbClr val="C00000"/>
                </a:solidFill>
              </a:rPr>
              <a:t>SSL@mcpsmd.org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0" y="863365"/>
            <a:ext cx="1838380" cy="1506078"/>
          </a:xfrm>
          <a:prstGeom prst="rect">
            <a:avLst/>
          </a:prstGeom>
        </p:spPr>
      </p:pic>
    </p:spTree>
    <p:extLst>
      <p:ext uri="{BB962C8B-B14F-4D97-AF65-F5344CB8AC3E}">
        <p14:creationId xmlns:p14="http://schemas.microsoft.com/office/powerpoint/2010/main" val="3082863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solidFill>
                  <a:srgbClr val="0070C0"/>
                </a:solidFill>
              </a:rPr>
              <a:t>MCPS SSL Status </a:t>
            </a:r>
            <a:br>
              <a:rPr lang="en-US" sz="5400" b="1" dirty="0">
                <a:solidFill>
                  <a:srgbClr val="0070C0"/>
                </a:solidFill>
              </a:rPr>
            </a:br>
            <a:r>
              <a:rPr lang="en-US" sz="5400" b="1" dirty="0">
                <a:solidFill>
                  <a:srgbClr val="0070C0"/>
                </a:solidFill>
              </a:rPr>
              <a:t>on </a:t>
            </a:r>
            <a:r>
              <a:rPr lang="en-US" sz="5400" b="1" dirty="0" err="1">
                <a:solidFill>
                  <a:srgbClr val="0070C0"/>
                </a:solidFill>
              </a:rPr>
              <a:t>MCVC</a:t>
            </a:r>
            <a:r>
              <a:rPr lang="en-US" sz="5400" b="1" dirty="0">
                <a:solidFill>
                  <a:srgbClr val="0070C0"/>
                </a:solidFill>
              </a:rPr>
              <a:t> Website </a:t>
            </a:r>
          </a:p>
        </p:txBody>
      </p:sp>
      <p:pic>
        <p:nvPicPr>
          <p:cNvPr id="6" name="Picture 5"/>
          <p:cNvPicPr>
            <a:picLocks noChangeAspect="1"/>
          </p:cNvPicPr>
          <p:nvPr/>
        </p:nvPicPr>
        <p:blipFill>
          <a:blip r:embed="rId2"/>
          <a:stretch>
            <a:fillRect/>
          </a:stretch>
        </p:blipFill>
        <p:spPr>
          <a:xfrm>
            <a:off x="3074988" y="3940492"/>
            <a:ext cx="6038850" cy="1628775"/>
          </a:xfrm>
          <a:prstGeom prst="rect">
            <a:avLst/>
          </a:prstGeom>
        </p:spPr>
      </p:pic>
    </p:spTree>
    <p:extLst>
      <p:ext uri="{BB962C8B-B14F-4D97-AF65-F5344CB8AC3E}">
        <p14:creationId xmlns:p14="http://schemas.microsoft.com/office/powerpoint/2010/main" val="1802688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rgbClr val="0070C0"/>
                </a:solidFill>
              </a:rPr>
              <a:t>MCPS SSL Icon</a:t>
            </a:r>
          </a:p>
        </p:txBody>
      </p:sp>
      <p:graphicFrame>
        <p:nvGraphicFramePr>
          <p:cNvPr id="4" name="Content Placeholder 3"/>
          <p:cNvGraphicFramePr>
            <a:graphicFrameLocks noGrp="1"/>
          </p:cNvGraphicFramePr>
          <p:nvPr>
            <p:ph idx="1"/>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mcps ss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2275" y="1191152"/>
            <a:ext cx="3571875"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26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97A5D585-323C-4798-A8D6-279B3AEE3487}"/>
                                            </p:graphicEl>
                                          </p:spTgt>
                                        </p:tgtEl>
                                        <p:attrNameLst>
                                          <p:attrName>style.visibility</p:attrName>
                                        </p:attrNameLst>
                                      </p:cBhvr>
                                      <p:to>
                                        <p:strVal val="visible"/>
                                      </p:to>
                                    </p:set>
                                    <p:anim calcmode="lin" valueType="num">
                                      <p:cBhvr>
                                        <p:cTn id="7" dur="1000" fill="hold"/>
                                        <p:tgtEl>
                                          <p:spTgt spid="4">
                                            <p:graphicEl>
                                              <a:dgm id="{97A5D585-323C-4798-A8D6-279B3AEE3487}"/>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97A5D585-323C-4798-A8D6-279B3AEE3487}"/>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97A5D585-323C-4798-A8D6-279B3AEE3487}"/>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97A5D585-323C-4798-A8D6-279B3AEE3487}"/>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graphicEl>
                                              <a:dgm id="{68F7D291-DA7F-4111-B4AE-2EF36885EFA1}"/>
                                            </p:graphicEl>
                                          </p:spTgt>
                                        </p:tgtEl>
                                        <p:attrNameLst>
                                          <p:attrName>style.visibility</p:attrName>
                                        </p:attrNameLst>
                                      </p:cBhvr>
                                      <p:to>
                                        <p:strVal val="visible"/>
                                      </p:to>
                                    </p:set>
                                    <p:anim calcmode="lin" valueType="num">
                                      <p:cBhvr>
                                        <p:cTn id="13" dur="1000" fill="hold"/>
                                        <p:tgtEl>
                                          <p:spTgt spid="4">
                                            <p:graphicEl>
                                              <a:dgm id="{68F7D291-DA7F-4111-B4AE-2EF36885EFA1}"/>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68F7D291-DA7F-4111-B4AE-2EF36885EFA1}"/>
                                            </p:graphicEl>
                                          </p:spTgt>
                                        </p:tgtEl>
                                        <p:attrNameLst>
                                          <p:attrName>ppt_h</p:attrName>
                                        </p:attrNameLst>
                                      </p:cBhvr>
                                      <p:tavLst>
                                        <p:tav tm="0">
                                          <p:val>
                                            <p:fltVal val="0"/>
                                          </p:val>
                                        </p:tav>
                                        <p:tav tm="100000">
                                          <p:val>
                                            <p:strVal val="#ppt_h"/>
                                          </p:val>
                                        </p:tav>
                                      </p:tavLst>
                                    </p:anim>
                                    <p:anim calcmode="lin" valueType="num">
                                      <p:cBhvr>
                                        <p:cTn id="15" dur="1000" fill="hold"/>
                                        <p:tgtEl>
                                          <p:spTgt spid="4">
                                            <p:graphicEl>
                                              <a:dgm id="{68F7D291-DA7F-4111-B4AE-2EF36885EFA1}"/>
                                            </p:graphicEl>
                                          </p:spTgt>
                                        </p:tgtEl>
                                        <p:attrNameLst>
                                          <p:attrName>style.rotation</p:attrName>
                                        </p:attrNameLst>
                                      </p:cBhvr>
                                      <p:tavLst>
                                        <p:tav tm="0">
                                          <p:val>
                                            <p:fltVal val="90"/>
                                          </p:val>
                                        </p:tav>
                                        <p:tav tm="100000">
                                          <p:val>
                                            <p:fltVal val="0"/>
                                          </p:val>
                                        </p:tav>
                                      </p:tavLst>
                                    </p:anim>
                                    <p:animEffect transition="in" filter="fade">
                                      <p:cBhvr>
                                        <p:cTn id="16" dur="1000"/>
                                        <p:tgtEl>
                                          <p:spTgt spid="4">
                                            <p:graphicEl>
                                              <a:dgm id="{68F7D291-DA7F-4111-B4AE-2EF36885EFA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graphicEl>
                                              <a:dgm id="{321C32D4-2209-4A8F-89FD-27F2ED6060D4}"/>
                                            </p:graphicEl>
                                          </p:spTgt>
                                        </p:tgtEl>
                                        <p:attrNameLst>
                                          <p:attrName>style.visibility</p:attrName>
                                        </p:attrNameLst>
                                      </p:cBhvr>
                                      <p:to>
                                        <p:strVal val="visible"/>
                                      </p:to>
                                    </p:set>
                                    <p:anim calcmode="lin" valueType="num">
                                      <p:cBhvr>
                                        <p:cTn id="21" dur="1000" fill="hold"/>
                                        <p:tgtEl>
                                          <p:spTgt spid="4">
                                            <p:graphicEl>
                                              <a:dgm id="{321C32D4-2209-4A8F-89FD-27F2ED6060D4}"/>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321C32D4-2209-4A8F-89FD-27F2ED6060D4}"/>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321C32D4-2209-4A8F-89FD-27F2ED6060D4}"/>
                                            </p:graphicEl>
                                          </p:spTgt>
                                        </p:tgtEl>
                                        <p:attrNameLst>
                                          <p:attrName>style.rotation</p:attrName>
                                        </p:attrNameLst>
                                      </p:cBhvr>
                                      <p:tavLst>
                                        <p:tav tm="0">
                                          <p:val>
                                            <p:fltVal val="90"/>
                                          </p:val>
                                        </p:tav>
                                        <p:tav tm="100000">
                                          <p:val>
                                            <p:fltVal val="0"/>
                                          </p:val>
                                        </p:tav>
                                      </p:tavLst>
                                    </p:anim>
                                    <p:animEffect transition="in" filter="fade">
                                      <p:cBhvr>
                                        <p:cTn id="24" dur="1000"/>
                                        <p:tgtEl>
                                          <p:spTgt spid="4">
                                            <p:graphicEl>
                                              <a:dgm id="{321C32D4-2209-4A8F-89FD-27F2ED6060D4}"/>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
                                            <p:graphicEl>
                                              <a:dgm id="{597312C3-ACFB-4AC9-9572-629D9F163B1F}"/>
                                            </p:graphicEl>
                                          </p:spTgt>
                                        </p:tgtEl>
                                        <p:attrNameLst>
                                          <p:attrName>style.visibility</p:attrName>
                                        </p:attrNameLst>
                                      </p:cBhvr>
                                      <p:to>
                                        <p:strVal val="visible"/>
                                      </p:to>
                                    </p:set>
                                    <p:anim calcmode="lin" valueType="num">
                                      <p:cBhvr>
                                        <p:cTn id="27" dur="1000" fill="hold"/>
                                        <p:tgtEl>
                                          <p:spTgt spid="4">
                                            <p:graphicEl>
                                              <a:dgm id="{597312C3-ACFB-4AC9-9572-629D9F163B1F}"/>
                                            </p:graphicEl>
                                          </p:spTgt>
                                        </p:tgtEl>
                                        <p:attrNameLst>
                                          <p:attrName>ppt_w</p:attrName>
                                        </p:attrNameLst>
                                      </p:cBhvr>
                                      <p:tavLst>
                                        <p:tav tm="0">
                                          <p:val>
                                            <p:fltVal val="0"/>
                                          </p:val>
                                        </p:tav>
                                        <p:tav tm="100000">
                                          <p:val>
                                            <p:strVal val="#ppt_w"/>
                                          </p:val>
                                        </p:tav>
                                      </p:tavLst>
                                    </p:anim>
                                    <p:anim calcmode="lin" valueType="num">
                                      <p:cBhvr>
                                        <p:cTn id="28" dur="1000" fill="hold"/>
                                        <p:tgtEl>
                                          <p:spTgt spid="4">
                                            <p:graphicEl>
                                              <a:dgm id="{597312C3-ACFB-4AC9-9572-629D9F163B1F}"/>
                                            </p:graphicEl>
                                          </p:spTgt>
                                        </p:tgtEl>
                                        <p:attrNameLst>
                                          <p:attrName>ppt_h</p:attrName>
                                        </p:attrNameLst>
                                      </p:cBhvr>
                                      <p:tavLst>
                                        <p:tav tm="0">
                                          <p:val>
                                            <p:fltVal val="0"/>
                                          </p:val>
                                        </p:tav>
                                        <p:tav tm="100000">
                                          <p:val>
                                            <p:strVal val="#ppt_h"/>
                                          </p:val>
                                        </p:tav>
                                      </p:tavLst>
                                    </p:anim>
                                    <p:anim calcmode="lin" valueType="num">
                                      <p:cBhvr>
                                        <p:cTn id="29" dur="1000" fill="hold"/>
                                        <p:tgtEl>
                                          <p:spTgt spid="4">
                                            <p:graphicEl>
                                              <a:dgm id="{597312C3-ACFB-4AC9-9572-629D9F163B1F}"/>
                                            </p:graphicEl>
                                          </p:spTgt>
                                        </p:tgtEl>
                                        <p:attrNameLst>
                                          <p:attrName>style.rotation</p:attrName>
                                        </p:attrNameLst>
                                      </p:cBhvr>
                                      <p:tavLst>
                                        <p:tav tm="0">
                                          <p:val>
                                            <p:fltVal val="90"/>
                                          </p:val>
                                        </p:tav>
                                        <p:tav tm="100000">
                                          <p:val>
                                            <p:fltVal val="0"/>
                                          </p:val>
                                        </p:tav>
                                      </p:tavLst>
                                    </p:anim>
                                    <p:animEffect transition="in" filter="fade">
                                      <p:cBhvr>
                                        <p:cTn id="30" dur="1000"/>
                                        <p:tgtEl>
                                          <p:spTgt spid="4">
                                            <p:graphicEl>
                                              <a:dgm id="{597312C3-ACFB-4AC9-9572-629D9F163B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445" y="843178"/>
            <a:ext cx="3503459" cy="1814750"/>
          </a:xfrm>
          <a:solidFill>
            <a:schemeClr val="accent4">
              <a:lumMod val="20000"/>
              <a:lumOff val="80000"/>
            </a:schemeClr>
          </a:solidFill>
        </p:spPr>
        <p:txBody>
          <a:bodyPr>
            <a:normAutofit/>
          </a:bodyPr>
          <a:lstStyle/>
          <a:p>
            <a:r>
              <a:rPr lang="en-US" sz="3200" b="1" dirty="0">
                <a:solidFill>
                  <a:srgbClr val="0070C0"/>
                </a:solidFill>
              </a:rPr>
              <a:t>Sample </a:t>
            </a:r>
            <a:br>
              <a:rPr lang="en-US" sz="3200" b="1" dirty="0">
                <a:solidFill>
                  <a:srgbClr val="0070C0"/>
                </a:solidFill>
              </a:rPr>
            </a:br>
            <a:r>
              <a:rPr lang="en-US" sz="3200" b="1" dirty="0">
                <a:solidFill>
                  <a:srgbClr val="0070C0"/>
                </a:solidFill>
              </a:rPr>
              <a:t>“What We Do” on Organization page</a:t>
            </a:r>
          </a:p>
        </p:txBody>
      </p:sp>
      <p:pic>
        <p:nvPicPr>
          <p:cNvPr id="6" name="Picture 5"/>
          <p:cNvPicPr>
            <a:picLocks noChangeAspect="1"/>
          </p:cNvPicPr>
          <p:nvPr/>
        </p:nvPicPr>
        <p:blipFill>
          <a:blip r:embed="rId3"/>
          <a:stretch>
            <a:fillRect/>
          </a:stretch>
        </p:blipFill>
        <p:spPr>
          <a:xfrm>
            <a:off x="4373343" y="834034"/>
            <a:ext cx="7016224" cy="5196434"/>
          </a:xfrm>
          <a:prstGeom prst="rect">
            <a:avLst/>
          </a:prstGeom>
        </p:spPr>
      </p:pic>
      <p:sp>
        <p:nvSpPr>
          <p:cNvPr id="7" name="Oval 6"/>
          <p:cNvSpPr/>
          <p:nvPr/>
        </p:nvSpPr>
        <p:spPr>
          <a:xfrm>
            <a:off x="4390016" y="4169664"/>
            <a:ext cx="7122280" cy="1033272"/>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Line Callout 2 8"/>
          <p:cNvSpPr/>
          <p:nvPr/>
        </p:nvSpPr>
        <p:spPr>
          <a:xfrm flipH="1">
            <a:off x="879452" y="3091325"/>
            <a:ext cx="3345075" cy="2939143"/>
          </a:xfrm>
          <a:prstGeom prst="borderCallout2">
            <a:avLst>
              <a:gd name="adj1" fmla="val 18750"/>
              <a:gd name="adj2" fmla="val -2838"/>
              <a:gd name="adj3" fmla="val 18750"/>
              <a:gd name="adj4" fmla="val -16667"/>
              <a:gd name="adj5" fmla="val 42566"/>
              <a:gd name="adj6" fmla="val -54095"/>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“There are many student volunteer opportunities at the fire station. We host an annual Open House, Santa Runs, various parades…”</a:t>
            </a:r>
          </a:p>
        </p:txBody>
      </p:sp>
    </p:spTree>
    <p:extLst>
      <p:ext uri="{BB962C8B-B14F-4D97-AF65-F5344CB8AC3E}">
        <p14:creationId xmlns:p14="http://schemas.microsoft.com/office/powerpoint/2010/main" val="5125720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4" y="639232"/>
            <a:ext cx="9601196" cy="846669"/>
          </a:xfrm>
        </p:spPr>
        <p:txBody>
          <a:bodyPr/>
          <a:lstStyle/>
          <a:p>
            <a:r>
              <a:rPr lang="en-US" b="1" dirty="0">
                <a:solidFill>
                  <a:srgbClr val="0070C0"/>
                </a:solidFill>
              </a:rPr>
              <a:t>Developmental Characteristics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678503"/>
              </p:ext>
            </p:extLst>
          </p:nvPr>
        </p:nvGraphicFramePr>
        <p:xfrm>
          <a:off x="1295400" y="1485901"/>
          <a:ext cx="9601200" cy="4389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168234" y="5964239"/>
            <a:ext cx="883639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*Adapted from The Training Toolbox: A Guide to Service-Learning Training -- Maryland State Department of Education </a:t>
            </a:r>
          </a:p>
        </p:txBody>
      </p:sp>
    </p:spTree>
    <p:extLst>
      <p:ext uri="{BB962C8B-B14F-4D97-AF65-F5344CB8AC3E}">
        <p14:creationId xmlns:p14="http://schemas.microsoft.com/office/powerpoint/2010/main" val="1416871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graphicEl>
                                              <a:dgm id="{46D36C2D-5CBF-46F1-B701-440BA5DD14B4}"/>
                                            </p:graphicEl>
                                          </p:spTgt>
                                        </p:tgtEl>
                                        <p:attrNameLst>
                                          <p:attrName>style.visibility</p:attrName>
                                        </p:attrNameLst>
                                      </p:cBhvr>
                                      <p:to>
                                        <p:strVal val="visible"/>
                                      </p:to>
                                    </p:set>
                                    <p:anim calcmode="lin" valueType="num">
                                      <p:cBhvr>
                                        <p:cTn id="7" dur="1000" fill="hold"/>
                                        <p:tgtEl>
                                          <p:spTgt spid="6">
                                            <p:graphicEl>
                                              <a:dgm id="{46D36C2D-5CBF-46F1-B701-440BA5DD14B4}"/>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46D36C2D-5CBF-46F1-B701-440BA5DD14B4}"/>
                                            </p:graphicEl>
                                          </p:spTgt>
                                        </p:tgtEl>
                                        <p:attrNameLst>
                                          <p:attrName>ppt_h</p:attrName>
                                        </p:attrNameLst>
                                      </p:cBhvr>
                                      <p:tavLst>
                                        <p:tav tm="0">
                                          <p:val>
                                            <p:fltVal val="0"/>
                                          </p:val>
                                        </p:tav>
                                        <p:tav tm="100000">
                                          <p:val>
                                            <p:strVal val="#ppt_h"/>
                                          </p:val>
                                        </p:tav>
                                      </p:tavLst>
                                    </p:anim>
                                    <p:anim calcmode="lin" valueType="num">
                                      <p:cBhvr>
                                        <p:cTn id="9" dur="1000" fill="hold"/>
                                        <p:tgtEl>
                                          <p:spTgt spid="6">
                                            <p:graphicEl>
                                              <a:dgm id="{46D36C2D-5CBF-46F1-B701-440BA5DD14B4}"/>
                                            </p:graphicEl>
                                          </p:spTgt>
                                        </p:tgtEl>
                                        <p:attrNameLst>
                                          <p:attrName>style.rotation</p:attrName>
                                        </p:attrNameLst>
                                      </p:cBhvr>
                                      <p:tavLst>
                                        <p:tav tm="0">
                                          <p:val>
                                            <p:fltVal val="90"/>
                                          </p:val>
                                        </p:tav>
                                        <p:tav tm="100000">
                                          <p:val>
                                            <p:fltVal val="0"/>
                                          </p:val>
                                        </p:tav>
                                      </p:tavLst>
                                    </p:anim>
                                    <p:animEffect transition="in" filter="fade">
                                      <p:cBhvr>
                                        <p:cTn id="10" dur="1000"/>
                                        <p:tgtEl>
                                          <p:spTgt spid="6">
                                            <p:graphicEl>
                                              <a:dgm id="{46D36C2D-5CBF-46F1-B701-440BA5DD14B4}"/>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graphicEl>
                                              <a:dgm id="{8BE59FE1-A28D-4962-B414-FF1EE9FD4695}"/>
                                            </p:graphicEl>
                                          </p:spTgt>
                                        </p:tgtEl>
                                        <p:attrNameLst>
                                          <p:attrName>style.visibility</p:attrName>
                                        </p:attrNameLst>
                                      </p:cBhvr>
                                      <p:to>
                                        <p:strVal val="visible"/>
                                      </p:to>
                                    </p:set>
                                    <p:anim calcmode="lin" valueType="num">
                                      <p:cBhvr>
                                        <p:cTn id="13" dur="1000" fill="hold"/>
                                        <p:tgtEl>
                                          <p:spTgt spid="6">
                                            <p:graphicEl>
                                              <a:dgm id="{8BE59FE1-A28D-4962-B414-FF1EE9FD4695}"/>
                                            </p:graphicEl>
                                          </p:spTgt>
                                        </p:tgtEl>
                                        <p:attrNameLst>
                                          <p:attrName>ppt_w</p:attrName>
                                        </p:attrNameLst>
                                      </p:cBhvr>
                                      <p:tavLst>
                                        <p:tav tm="0">
                                          <p:val>
                                            <p:fltVal val="0"/>
                                          </p:val>
                                        </p:tav>
                                        <p:tav tm="100000">
                                          <p:val>
                                            <p:strVal val="#ppt_w"/>
                                          </p:val>
                                        </p:tav>
                                      </p:tavLst>
                                    </p:anim>
                                    <p:anim calcmode="lin" valueType="num">
                                      <p:cBhvr>
                                        <p:cTn id="14" dur="1000" fill="hold"/>
                                        <p:tgtEl>
                                          <p:spTgt spid="6">
                                            <p:graphicEl>
                                              <a:dgm id="{8BE59FE1-A28D-4962-B414-FF1EE9FD4695}"/>
                                            </p:graphicEl>
                                          </p:spTgt>
                                        </p:tgtEl>
                                        <p:attrNameLst>
                                          <p:attrName>ppt_h</p:attrName>
                                        </p:attrNameLst>
                                      </p:cBhvr>
                                      <p:tavLst>
                                        <p:tav tm="0">
                                          <p:val>
                                            <p:fltVal val="0"/>
                                          </p:val>
                                        </p:tav>
                                        <p:tav tm="100000">
                                          <p:val>
                                            <p:strVal val="#ppt_h"/>
                                          </p:val>
                                        </p:tav>
                                      </p:tavLst>
                                    </p:anim>
                                    <p:anim calcmode="lin" valueType="num">
                                      <p:cBhvr>
                                        <p:cTn id="15" dur="1000" fill="hold"/>
                                        <p:tgtEl>
                                          <p:spTgt spid="6">
                                            <p:graphicEl>
                                              <a:dgm id="{8BE59FE1-A28D-4962-B414-FF1EE9FD4695}"/>
                                            </p:graphicEl>
                                          </p:spTgt>
                                        </p:tgtEl>
                                        <p:attrNameLst>
                                          <p:attrName>style.rotation</p:attrName>
                                        </p:attrNameLst>
                                      </p:cBhvr>
                                      <p:tavLst>
                                        <p:tav tm="0">
                                          <p:val>
                                            <p:fltVal val="90"/>
                                          </p:val>
                                        </p:tav>
                                        <p:tav tm="100000">
                                          <p:val>
                                            <p:fltVal val="0"/>
                                          </p:val>
                                        </p:tav>
                                      </p:tavLst>
                                    </p:anim>
                                    <p:animEffect transition="in" filter="fade">
                                      <p:cBhvr>
                                        <p:cTn id="16" dur="1000"/>
                                        <p:tgtEl>
                                          <p:spTgt spid="6">
                                            <p:graphicEl>
                                              <a:dgm id="{8BE59FE1-A28D-4962-B414-FF1EE9FD469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graphicEl>
                                              <a:dgm id="{831E0484-B557-436D-9592-C17F3A1A9C78}"/>
                                            </p:graphicEl>
                                          </p:spTgt>
                                        </p:tgtEl>
                                        <p:attrNameLst>
                                          <p:attrName>style.visibility</p:attrName>
                                        </p:attrNameLst>
                                      </p:cBhvr>
                                      <p:to>
                                        <p:strVal val="visible"/>
                                      </p:to>
                                    </p:set>
                                    <p:anim calcmode="lin" valueType="num">
                                      <p:cBhvr>
                                        <p:cTn id="21" dur="1000" fill="hold"/>
                                        <p:tgtEl>
                                          <p:spTgt spid="6">
                                            <p:graphicEl>
                                              <a:dgm id="{831E0484-B557-436D-9592-C17F3A1A9C78}"/>
                                            </p:graphicEl>
                                          </p:spTgt>
                                        </p:tgtEl>
                                        <p:attrNameLst>
                                          <p:attrName>ppt_w</p:attrName>
                                        </p:attrNameLst>
                                      </p:cBhvr>
                                      <p:tavLst>
                                        <p:tav tm="0">
                                          <p:val>
                                            <p:fltVal val="0"/>
                                          </p:val>
                                        </p:tav>
                                        <p:tav tm="100000">
                                          <p:val>
                                            <p:strVal val="#ppt_w"/>
                                          </p:val>
                                        </p:tav>
                                      </p:tavLst>
                                    </p:anim>
                                    <p:anim calcmode="lin" valueType="num">
                                      <p:cBhvr>
                                        <p:cTn id="22" dur="1000" fill="hold"/>
                                        <p:tgtEl>
                                          <p:spTgt spid="6">
                                            <p:graphicEl>
                                              <a:dgm id="{831E0484-B557-436D-9592-C17F3A1A9C78}"/>
                                            </p:graphicEl>
                                          </p:spTgt>
                                        </p:tgtEl>
                                        <p:attrNameLst>
                                          <p:attrName>ppt_h</p:attrName>
                                        </p:attrNameLst>
                                      </p:cBhvr>
                                      <p:tavLst>
                                        <p:tav tm="0">
                                          <p:val>
                                            <p:fltVal val="0"/>
                                          </p:val>
                                        </p:tav>
                                        <p:tav tm="100000">
                                          <p:val>
                                            <p:strVal val="#ppt_h"/>
                                          </p:val>
                                        </p:tav>
                                      </p:tavLst>
                                    </p:anim>
                                    <p:anim calcmode="lin" valueType="num">
                                      <p:cBhvr>
                                        <p:cTn id="23" dur="1000" fill="hold"/>
                                        <p:tgtEl>
                                          <p:spTgt spid="6">
                                            <p:graphicEl>
                                              <a:dgm id="{831E0484-B557-436D-9592-C17F3A1A9C78}"/>
                                            </p:graphicEl>
                                          </p:spTgt>
                                        </p:tgtEl>
                                        <p:attrNameLst>
                                          <p:attrName>style.rotation</p:attrName>
                                        </p:attrNameLst>
                                      </p:cBhvr>
                                      <p:tavLst>
                                        <p:tav tm="0">
                                          <p:val>
                                            <p:fltVal val="90"/>
                                          </p:val>
                                        </p:tav>
                                        <p:tav tm="100000">
                                          <p:val>
                                            <p:fltVal val="0"/>
                                          </p:val>
                                        </p:tav>
                                      </p:tavLst>
                                    </p:anim>
                                    <p:animEffect transition="in" filter="fade">
                                      <p:cBhvr>
                                        <p:cTn id="24" dur="1000"/>
                                        <p:tgtEl>
                                          <p:spTgt spid="6">
                                            <p:graphicEl>
                                              <a:dgm id="{831E0484-B557-436D-9592-C17F3A1A9C78}"/>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
                                            <p:graphicEl>
                                              <a:dgm id="{2A10987C-B289-4883-8E88-3FDBF4C31E2A}"/>
                                            </p:graphicEl>
                                          </p:spTgt>
                                        </p:tgtEl>
                                        <p:attrNameLst>
                                          <p:attrName>style.visibility</p:attrName>
                                        </p:attrNameLst>
                                      </p:cBhvr>
                                      <p:to>
                                        <p:strVal val="visible"/>
                                      </p:to>
                                    </p:set>
                                    <p:anim calcmode="lin" valueType="num">
                                      <p:cBhvr>
                                        <p:cTn id="27" dur="1000" fill="hold"/>
                                        <p:tgtEl>
                                          <p:spTgt spid="6">
                                            <p:graphicEl>
                                              <a:dgm id="{2A10987C-B289-4883-8E88-3FDBF4C31E2A}"/>
                                            </p:graphicEl>
                                          </p:spTgt>
                                        </p:tgtEl>
                                        <p:attrNameLst>
                                          <p:attrName>ppt_w</p:attrName>
                                        </p:attrNameLst>
                                      </p:cBhvr>
                                      <p:tavLst>
                                        <p:tav tm="0">
                                          <p:val>
                                            <p:fltVal val="0"/>
                                          </p:val>
                                        </p:tav>
                                        <p:tav tm="100000">
                                          <p:val>
                                            <p:strVal val="#ppt_w"/>
                                          </p:val>
                                        </p:tav>
                                      </p:tavLst>
                                    </p:anim>
                                    <p:anim calcmode="lin" valueType="num">
                                      <p:cBhvr>
                                        <p:cTn id="28" dur="1000" fill="hold"/>
                                        <p:tgtEl>
                                          <p:spTgt spid="6">
                                            <p:graphicEl>
                                              <a:dgm id="{2A10987C-B289-4883-8E88-3FDBF4C31E2A}"/>
                                            </p:graphicEl>
                                          </p:spTgt>
                                        </p:tgtEl>
                                        <p:attrNameLst>
                                          <p:attrName>ppt_h</p:attrName>
                                        </p:attrNameLst>
                                      </p:cBhvr>
                                      <p:tavLst>
                                        <p:tav tm="0">
                                          <p:val>
                                            <p:fltVal val="0"/>
                                          </p:val>
                                        </p:tav>
                                        <p:tav tm="100000">
                                          <p:val>
                                            <p:strVal val="#ppt_h"/>
                                          </p:val>
                                        </p:tav>
                                      </p:tavLst>
                                    </p:anim>
                                    <p:anim calcmode="lin" valueType="num">
                                      <p:cBhvr>
                                        <p:cTn id="29" dur="1000" fill="hold"/>
                                        <p:tgtEl>
                                          <p:spTgt spid="6">
                                            <p:graphicEl>
                                              <a:dgm id="{2A10987C-B289-4883-8E88-3FDBF4C31E2A}"/>
                                            </p:graphicEl>
                                          </p:spTgt>
                                        </p:tgtEl>
                                        <p:attrNameLst>
                                          <p:attrName>style.rotation</p:attrName>
                                        </p:attrNameLst>
                                      </p:cBhvr>
                                      <p:tavLst>
                                        <p:tav tm="0">
                                          <p:val>
                                            <p:fltVal val="90"/>
                                          </p:val>
                                        </p:tav>
                                        <p:tav tm="100000">
                                          <p:val>
                                            <p:fltVal val="0"/>
                                          </p:val>
                                        </p:tav>
                                      </p:tavLst>
                                    </p:anim>
                                    <p:animEffect transition="in" filter="fade">
                                      <p:cBhvr>
                                        <p:cTn id="30" dur="1000"/>
                                        <p:tgtEl>
                                          <p:spTgt spid="6">
                                            <p:graphicEl>
                                              <a:dgm id="{2A10987C-B289-4883-8E88-3FDBF4C31E2A}"/>
                                            </p:graphic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6">
                                            <p:graphicEl>
                                              <a:dgm id="{57EEB807-21BE-48B6-93B6-4FBF4303BE7E}"/>
                                            </p:graphicEl>
                                          </p:spTgt>
                                        </p:tgtEl>
                                        <p:attrNameLst>
                                          <p:attrName>style.visibility</p:attrName>
                                        </p:attrNameLst>
                                      </p:cBhvr>
                                      <p:to>
                                        <p:strVal val="visible"/>
                                      </p:to>
                                    </p:set>
                                    <p:anim calcmode="lin" valueType="num">
                                      <p:cBhvr>
                                        <p:cTn id="33" dur="1000" fill="hold"/>
                                        <p:tgtEl>
                                          <p:spTgt spid="6">
                                            <p:graphicEl>
                                              <a:dgm id="{57EEB807-21BE-48B6-93B6-4FBF4303BE7E}"/>
                                            </p:graphicEl>
                                          </p:spTgt>
                                        </p:tgtEl>
                                        <p:attrNameLst>
                                          <p:attrName>ppt_w</p:attrName>
                                        </p:attrNameLst>
                                      </p:cBhvr>
                                      <p:tavLst>
                                        <p:tav tm="0">
                                          <p:val>
                                            <p:fltVal val="0"/>
                                          </p:val>
                                        </p:tav>
                                        <p:tav tm="100000">
                                          <p:val>
                                            <p:strVal val="#ppt_w"/>
                                          </p:val>
                                        </p:tav>
                                      </p:tavLst>
                                    </p:anim>
                                    <p:anim calcmode="lin" valueType="num">
                                      <p:cBhvr>
                                        <p:cTn id="34" dur="1000" fill="hold"/>
                                        <p:tgtEl>
                                          <p:spTgt spid="6">
                                            <p:graphicEl>
                                              <a:dgm id="{57EEB807-21BE-48B6-93B6-4FBF4303BE7E}"/>
                                            </p:graphicEl>
                                          </p:spTgt>
                                        </p:tgtEl>
                                        <p:attrNameLst>
                                          <p:attrName>ppt_h</p:attrName>
                                        </p:attrNameLst>
                                      </p:cBhvr>
                                      <p:tavLst>
                                        <p:tav tm="0">
                                          <p:val>
                                            <p:fltVal val="0"/>
                                          </p:val>
                                        </p:tav>
                                        <p:tav tm="100000">
                                          <p:val>
                                            <p:strVal val="#ppt_h"/>
                                          </p:val>
                                        </p:tav>
                                      </p:tavLst>
                                    </p:anim>
                                    <p:anim calcmode="lin" valueType="num">
                                      <p:cBhvr>
                                        <p:cTn id="35" dur="1000" fill="hold"/>
                                        <p:tgtEl>
                                          <p:spTgt spid="6">
                                            <p:graphicEl>
                                              <a:dgm id="{57EEB807-21BE-48B6-93B6-4FBF4303BE7E}"/>
                                            </p:graphicEl>
                                          </p:spTgt>
                                        </p:tgtEl>
                                        <p:attrNameLst>
                                          <p:attrName>style.rotation</p:attrName>
                                        </p:attrNameLst>
                                      </p:cBhvr>
                                      <p:tavLst>
                                        <p:tav tm="0">
                                          <p:val>
                                            <p:fltVal val="90"/>
                                          </p:val>
                                        </p:tav>
                                        <p:tav tm="100000">
                                          <p:val>
                                            <p:fltVal val="0"/>
                                          </p:val>
                                        </p:tav>
                                      </p:tavLst>
                                    </p:anim>
                                    <p:animEffect transition="in" filter="fade">
                                      <p:cBhvr>
                                        <p:cTn id="36" dur="1000"/>
                                        <p:tgtEl>
                                          <p:spTgt spid="6">
                                            <p:graphicEl>
                                              <a:dgm id="{57EEB807-21BE-48B6-93B6-4FBF4303BE7E}"/>
                                            </p:graphic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6">
                                            <p:graphicEl>
                                              <a:dgm id="{E3ACDC88-3279-4AAD-B807-F3F17873255F}"/>
                                            </p:graphicEl>
                                          </p:spTgt>
                                        </p:tgtEl>
                                        <p:attrNameLst>
                                          <p:attrName>style.visibility</p:attrName>
                                        </p:attrNameLst>
                                      </p:cBhvr>
                                      <p:to>
                                        <p:strVal val="visible"/>
                                      </p:to>
                                    </p:set>
                                    <p:anim calcmode="lin" valueType="num">
                                      <p:cBhvr>
                                        <p:cTn id="39" dur="1000" fill="hold"/>
                                        <p:tgtEl>
                                          <p:spTgt spid="6">
                                            <p:graphicEl>
                                              <a:dgm id="{E3ACDC88-3279-4AAD-B807-F3F17873255F}"/>
                                            </p:graphicEl>
                                          </p:spTgt>
                                        </p:tgtEl>
                                        <p:attrNameLst>
                                          <p:attrName>ppt_w</p:attrName>
                                        </p:attrNameLst>
                                      </p:cBhvr>
                                      <p:tavLst>
                                        <p:tav tm="0">
                                          <p:val>
                                            <p:fltVal val="0"/>
                                          </p:val>
                                        </p:tav>
                                        <p:tav tm="100000">
                                          <p:val>
                                            <p:strVal val="#ppt_w"/>
                                          </p:val>
                                        </p:tav>
                                      </p:tavLst>
                                    </p:anim>
                                    <p:anim calcmode="lin" valueType="num">
                                      <p:cBhvr>
                                        <p:cTn id="40" dur="1000" fill="hold"/>
                                        <p:tgtEl>
                                          <p:spTgt spid="6">
                                            <p:graphicEl>
                                              <a:dgm id="{E3ACDC88-3279-4AAD-B807-F3F17873255F}"/>
                                            </p:graphicEl>
                                          </p:spTgt>
                                        </p:tgtEl>
                                        <p:attrNameLst>
                                          <p:attrName>ppt_h</p:attrName>
                                        </p:attrNameLst>
                                      </p:cBhvr>
                                      <p:tavLst>
                                        <p:tav tm="0">
                                          <p:val>
                                            <p:fltVal val="0"/>
                                          </p:val>
                                        </p:tav>
                                        <p:tav tm="100000">
                                          <p:val>
                                            <p:strVal val="#ppt_h"/>
                                          </p:val>
                                        </p:tav>
                                      </p:tavLst>
                                    </p:anim>
                                    <p:anim calcmode="lin" valueType="num">
                                      <p:cBhvr>
                                        <p:cTn id="41" dur="1000" fill="hold"/>
                                        <p:tgtEl>
                                          <p:spTgt spid="6">
                                            <p:graphicEl>
                                              <a:dgm id="{E3ACDC88-3279-4AAD-B807-F3F17873255F}"/>
                                            </p:graphicEl>
                                          </p:spTgt>
                                        </p:tgtEl>
                                        <p:attrNameLst>
                                          <p:attrName>style.rotation</p:attrName>
                                        </p:attrNameLst>
                                      </p:cBhvr>
                                      <p:tavLst>
                                        <p:tav tm="0">
                                          <p:val>
                                            <p:fltVal val="90"/>
                                          </p:val>
                                        </p:tav>
                                        <p:tav tm="100000">
                                          <p:val>
                                            <p:fltVal val="0"/>
                                          </p:val>
                                        </p:tav>
                                      </p:tavLst>
                                    </p:anim>
                                    <p:animEffect transition="in" filter="fade">
                                      <p:cBhvr>
                                        <p:cTn id="42" dur="1000"/>
                                        <p:tgtEl>
                                          <p:spTgt spid="6">
                                            <p:graphicEl>
                                              <a:dgm id="{E3ACDC88-3279-4AAD-B807-F3F17873255F}"/>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6">
                                            <p:graphicEl>
                                              <a:dgm id="{99B9D3FE-91C4-4C8A-9244-0D7DD3CFBD42}"/>
                                            </p:graphicEl>
                                          </p:spTgt>
                                        </p:tgtEl>
                                        <p:attrNameLst>
                                          <p:attrName>style.visibility</p:attrName>
                                        </p:attrNameLst>
                                      </p:cBhvr>
                                      <p:to>
                                        <p:strVal val="visible"/>
                                      </p:to>
                                    </p:set>
                                    <p:anim calcmode="lin" valueType="num">
                                      <p:cBhvr>
                                        <p:cTn id="45" dur="1000" fill="hold"/>
                                        <p:tgtEl>
                                          <p:spTgt spid="6">
                                            <p:graphicEl>
                                              <a:dgm id="{99B9D3FE-91C4-4C8A-9244-0D7DD3CFBD42}"/>
                                            </p:graphicEl>
                                          </p:spTgt>
                                        </p:tgtEl>
                                        <p:attrNameLst>
                                          <p:attrName>ppt_w</p:attrName>
                                        </p:attrNameLst>
                                      </p:cBhvr>
                                      <p:tavLst>
                                        <p:tav tm="0">
                                          <p:val>
                                            <p:fltVal val="0"/>
                                          </p:val>
                                        </p:tav>
                                        <p:tav tm="100000">
                                          <p:val>
                                            <p:strVal val="#ppt_w"/>
                                          </p:val>
                                        </p:tav>
                                      </p:tavLst>
                                    </p:anim>
                                    <p:anim calcmode="lin" valueType="num">
                                      <p:cBhvr>
                                        <p:cTn id="46" dur="1000" fill="hold"/>
                                        <p:tgtEl>
                                          <p:spTgt spid="6">
                                            <p:graphicEl>
                                              <a:dgm id="{99B9D3FE-91C4-4C8A-9244-0D7DD3CFBD42}"/>
                                            </p:graphicEl>
                                          </p:spTgt>
                                        </p:tgtEl>
                                        <p:attrNameLst>
                                          <p:attrName>ppt_h</p:attrName>
                                        </p:attrNameLst>
                                      </p:cBhvr>
                                      <p:tavLst>
                                        <p:tav tm="0">
                                          <p:val>
                                            <p:fltVal val="0"/>
                                          </p:val>
                                        </p:tav>
                                        <p:tav tm="100000">
                                          <p:val>
                                            <p:strVal val="#ppt_h"/>
                                          </p:val>
                                        </p:tav>
                                      </p:tavLst>
                                    </p:anim>
                                    <p:anim calcmode="lin" valueType="num">
                                      <p:cBhvr>
                                        <p:cTn id="47" dur="1000" fill="hold"/>
                                        <p:tgtEl>
                                          <p:spTgt spid="6">
                                            <p:graphicEl>
                                              <a:dgm id="{99B9D3FE-91C4-4C8A-9244-0D7DD3CFBD42}"/>
                                            </p:graphicEl>
                                          </p:spTgt>
                                        </p:tgtEl>
                                        <p:attrNameLst>
                                          <p:attrName>style.rotation</p:attrName>
                                        </p:attrNameLst>
                                      </p:cBhvr>
                                      <p:tavLst>
                                        <p:tav tm="0">
                                          <p:val>
                                            <p:fltVal val="90"/>
                                          </p:val>
                                        </p:tav>
                                        <p:tav tm="100000">
                                          <p:val>
                                            <p:fltVal val="0"/>
                                          </p:val>
                                        </p:tav>
                                      </p:tavLst>
                                    </p:anim>
                                    <p:animEffect transition="in" filter="fade">
                                      <p:cBhvr>
                                        <p:cTn id="48" dur="1000"/>
                                        <p:tgtEl>
                                          <p:spTgt spid="6">
                                            <p:graphicEl>
                                              <a:dgm id="{99B9D3FE-91C4-4C8A-9244-0D7DD3CFBD42}"/>
                                            </p:graphic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6">
                                            <p:graphicEl>
                                              <a:dgm id="{8DC45FB2-B0D7-42BE-A649-6C0881534043}"/>
                                            </p:graphicEl>
                                          </p:spTgt>
                                        </p:tgtEl>
                                        <p:attrNameLst>
                                          <p:attrName>style.visibility</p:attrName>
                                        </p:attrNameLst>
                                      </p:cBhvr>
                                      <p:to>
                                        <p:strVal val="visible"/>
                                      </p:to>
                                    </p:set>
                                    <p:anim calcmode="lin" valueType="num">
                                      <p:cBhvr>
                                        <p:cTn id="51" dur="1000" fill="hold"/>
                                        <p:tgtEl>
                                          <p:spTgt spid="6">
                                            <p:graphicEl>
                                              <a:dgm id="{8DC45FB2-B0D7-42BE-A649-6C0881534043}"/>
                                            </p:graphicEl>
                                          </p:spTgt>
                                        </p:tgtEl>
                                        <p:attrNameLst>
                                          <p:attrName>ppt_w</p:attrName>
                                        </p:attrNameLst>
                                      </p:cBhvr>
                                      <p:tavLst>
                                        <p:tav tm="0">
                                          <p:val>
                                            <p:fltVal val="0"/>
                                          </p:val>
                                        </p:tav>
                                        <p:tav tm="100000">
                                          <p:val>
                                            <p:strVal val="#ppt_w"/>
                                          </p:val>
                                        </p:tav>
                                      </p:tavLst>
                                    </p:anim>
                                    <p:anim calcmode="lin" valueType="num">
                                      <p:cBhvr>
                                        <p:cTn id="52" dur="1000" fill="hold"/>
                                        <p:tgtEl>
                                          <p:spTgt spid="6">
                                            <p:graphicEl>
                                              <a:dgm id="{8DC45FB2-B0D7-42BE-A649-6C0881534043}"/>
                                            </p:graphicEl>
                                          </p:spTgt>
                                        </p:tgtEl>
                                        <p:attrNameLst>
                                          <p:attrName>ppt_h</p:attrName>
                                        </p:attrNameLst>
                                      </p:cBhvr>
                                      <p:tavLst>
                                        <p:tav tm="0">
                                          <p:val>
                                            <p:fltVal val="0"/>
                                          </p:val>
                                        </p:tav>
                                        <p:tav tm="100000">
                                          <p:val>
                                            <p:strVal val="#ppt_h"/>
                                          </p:val>
                                        </p:tav>
                                      </p:tavLst>
                                    </p:anim>
                                    <p:anim calcmode="lin" valueType="num">
                                      <p:cBhvr>
                                        <p:cTn id="53" dur="1000" fill="hold"/>
                                        <p:tgtEl>
                                          <p:spTgt spid="6">
                                            <p:graphicEl>
                                              <a:dgm id="{8DC45FB2-B0D7-42BE-A649-6C0881534043}"/>
                                            </p:graphicEl>
                                          </p:spTgt>
                                        </p:tgtEl>
                                        <p:attrNameLst>
                                          <p:attrName>style.rotation</p:attrName>
                                        </p:attrNameLst>
                                      </p:cBhvr>
                                      <p:tavLst>
                                        <p:tav tm="0">
                                          <p:val>
                                            <p:fltVal val="90"/>
                                          </p:val>
                                        </p:tav>
                                        <p:tav tm="100000">
                                          <p:val>
                                            <p:fltVal val="0"/>
                                          </p:val>
                                        </p:tav>
                                      </p:tavLst>
                                    </p:anim>
                                    <p:animEffect transition="in" filter="fade">
                                      <p:cBhvr>
                                        <p:cTn id="54" dur="1000"/>
                                        <p:tgtEl>
                                          <p:spTgt spid="6">
                                            <p:graphicEl>
                                              <a:dgm id="{8DC45FB2-B0D7-42BE-A649-6C0881534043}"/>
                                            </p:graphic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6">
                                            <p:graphicEl>
                                              <a:dgm id="{B7A58760-F20A-4A3B-8A98-3C58E4EE007B}"/>
                                            </p:graphicEl>
                                          </p:spTgt>
                                        </p:tgtEl>
                                        <p:attrNameLst>
                                          <p:attrName>style.visibility</p:attrName>
                                        </p:attrNameLst>
                                      </p:cBhvr>
                                      <p:to>
                                        <p:strVal val="visible"/>
                                      </p:to>
                                    </p:set>
                                    <p:anim calcmode="lin" valueType="num">
                                      <p:cBhvr>
                                        <p:cTn id="57" dur="1000" fill="hold"/>
                                        <p:tgtEl>
                                          <p:spTgt spid="6">
                                            <p:graphicEl>
                                              <a:dgm id="{B7A58760-F20A-4A3B-8A98-3C58E4EE007B}"/>
                                            </p:graphicEl>
                                          </p:spTgt>
                                        </p:tgtEl>
                                        <p:attrNameLst>
                                          <p:attrName>ppt_w</p:attrName>
                                        </p:attrNameLst>
                                      </p:cBhvr>
                                      <p:tavLst>
                                        <p:tav tm="0">
                                          <p:val>
                                            <p:fltVal val="0"/>
                                          </p:val>
                                        </p:tav>
                                        <p:tav tm="100000">
                                          <p:val>
                                            <p:strVal val="#ppt_w"/>
                                          </p:val>
                                        </p:tav>
                                      </p:tavLst>
                                    </p:anim>
                                    <p:anim calcmode="lin" valueType="num">
                                      <p:cBhvr>
                                        <p:cTn id="58" dur="1000" fill="hold"/>
                                        <p:tgtEl>
                                          <p:spTgt spid="6">
                                            <p:graphicEl>
                                              <a:dgm id="{B7A58760-F20A-4A3B-8A98-3C58E4EE007B}"/>
                                            </p:graphicEl>
                                          </p:spTgt>
                                        </p:tgtEl>
                                        <p:attrNameLst>
                                          <p:attrName>ppt_h</p:attrName>
                                        </p:attrNameLst>
                                      </p:cBhvr>
                                      <p:tavLst>
                                        <p:tav tm="0">
                                          <p:val>
                                            <p:fltVal val="0"/>
                                          </p:val>
                                        </p:tav>
                                        <p:tav tm="100000">
                                          <p:val>
                                            <p:strVal val="#ppt_h"/>
                                          </p:val>
                                        </p:tav>
                                      </p:tavLst>
                                    </p:anim>
                                    <p:anim calcmode="lin" valueType="num">
                                      <p:cBhvr>
                                        <p:cTn id="59" dur="1000" fill="hold"/>
                                        <p:tgtEl>
                                          <p:spTgt spid="6">
                                            <p:graphicEl>
                                              <a:dgm id="{B7A58760-F20A-4A3B-8A98-3C58E4EE007B}"/>
                                            </p:graphicEl>
                                          </p:spTgt>
                                        </p:tgtEl>
                                        <p:attrNameLst>
                                          <p:attrName>style.rotation</p:attrName>
                                        </p:attrNameLst>
                                      </p:cBhvr>
                                      <p:tavLst>
                                        <p:tav tm="0">
                                          <p:val>
                                            <p:fltVal val="90"/>
                                          </p:val>
                                        </p:tav>
                                        <p:tav tm="100000">
                                          <p:val>
                                            <p:fltVal val="0"/>
                                          </p:val>
                                        </p:tav>
                                      </p:tavLst>
                                    </p:anim>
                                    <p:animEffect transition="in" filter="fade">
                                      <p:cBhvr>
                                        <p:cTn id="60" dur="1000"/>
                                        <p:tgtEl>
                                          <p:spTgt spid="6">
                                            <p:graphicEl>
                                              <a:dgm id="{B7A58760-F20A-4A3B-8A98-3C58E4EE007B}"/>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6">
                                            <p:graphicEl>
                                              <a:dgm id="{0FC34276-E95E-4FD6-9592-2317238B53FE}"/>
                                            </p:graphicEl>
                                          </p:spTgt>
                                        </p:tgtEl>
                                        <p:attrNameLst>
                                          <p:attrName>style.visibility</p:attrName>
                                        </p:attrNameLst>
                                      </p:cBhvr>
                                      <p:to>
                                        <p:strVal val="visible"/>
                                      </p:to>
                                    </p:set>
                                    <p:anim calcmode="lin" valueType="num">
                                      <p:cBhvr>
                                        <p:cTn id="63" dur="1000" fill="hold"/>
                                        <p:tgtEl>
                                          <p:spTgt spid="6">
                                            <p:graphicEl>
                                              <a:dgm id="{0FC34276-E95E-4FD6-9592-2317238B53FE}"/>
                                            </p:graphicEl>
                                          </p:spTgt>
                                        </p:tgtEl>
                                        <p:attrNameLst>
                                          <p:attrName>ppt_w</p:attrName>
                                        </p:attrNameLst>
                                      </p:cBhvr>
                                      <p:tavLst>
                                        <p:tav tm="0">
                                          <p:val>
                                            <p:fltVal val="0"/>
                                          </p:val>
                                        </p:tav>
                                        <p:tav tm="100000">
                                          <p:val>
                                            <p:strVal val="#ppt_w"/>
                                          </p:val>
                                        </p:tav>
                                      </p:tavLst>
                                    </p:anim>
                                    <p:anim calcmode="lin" valueType="num">
                                      <p:cBhvr>
                                        <p:cTn id="64" dur="1000" fill="hold"/>
                                        <p:tgtEl>
                                          <p:spTgt spid="6">
                                            <p:graphicEl>
                                              <a:dgm id="{0FC34276-E95E-4FD6-9592-2317238B53FE}"/>
                                            </p:graphicEl>
                                          </p:spTgt>
                                        </p:tgtEl>
                                        <p:attrNameLst>
                                          <p:attrName>ppt_h</p:attrName>
                                        </p:attrNameLst>
                                      </p:cBhvr>
                                      <p:tavLst>
                                        <p:tav tm="0">
                                          <p:val>
                                            <p:fltVal val="0"/>
                                          </p:val>
                                        </p:tav>
                                        <p:tav tm="100000">
                                          <p:val>
                                            <p:strVal val="#ppt_h"/>
                                          </p:val>
                                        </p:tav>
                                      </p:tavLst>
                                    </p:anim>
                                    <p:anim calcmode="lin" valueType="num">
                                      <p:cBhvr>
                                        <p:cTn id="65" dur="1000" fill="hold"/>
                                        <p:tgtEl>
                                          <p:spTgt spid="6">
                                            <p:graphicEl>
                                              <a:dgm id="{0FC34276-E95E-4FD6-9592-2317238B53FE}"/>
                                            </p:graphicEl>
                                          </p:spTgt>
                                        </p:tgtEl>
                                        <p:attrNameLst>
                                          <p:attrName>style.rotation</p:attrName>
                                        </p:attrNameLst>
                                      </p:cBhvr>
                                      <p:tavLst>
                                        <p:tav tm="0">
                                          <p:val>
                                            <p:fltVal val="90"/>
                                          </p:val>
                                        </p:tav>
                                        <p:tav tm="100000">
                                          <p:val>
                                            <p:fltVal val="0"/>
                                          </p:val>
                                        </p:tav>
                                      </p:tavLst>
                                    </p:anim>
                                    <p:animEffect transition="in" filter="fade">
                                      <p:cBhvr>
                                        <p:cTn id="66" dur="1000"/>
                                        <p:tgtEl>
                                          <p:spTgt spid="6">
                                            <p:graphicEl>
                                              <a:dgm id="{0FC34276-E95E-4FD6-9592-2317238B53FE}"/>
                                            </p:graphicEl>
                                          </p:spTgt>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p:cTn id="69" dur="1000" fill="hold"/>
                                        <p:tgtEl>
                                          <p:spTgt spid="3"/>
                                        </p:tgtEl>
                                        <p:attrNameLst>
                                          <p:attrName>ppt_w</p:attrName>
                                        </p:attrNameLst>
                                      </p:cBhvr>
                                      <p:tavLst>
                                        <p:tav tm="0">
                                          <p:val>
                                            <p:fltVal val="0"/>
                                          </p:val>
                                        </p:tav>
                                        <p:tav tm="100000">
                                          <p:val>
                                            <p:strVal val="#ppt_w"/>
                                          </p:val>
                                        </p:tav>
                                      </p:tavLst>
                                    </p:anim>
                                    <p:anim calcmode="lin" valueType="num">
                                      <p:cBhvr>
                                        <p:cTn id="70" dur="1000" fill="hold"/>
                                        <p:tgtEl>
                                          <p:spTgt spid="3"/>
                                        </p:tgtEl>
                                        <p:attrNameLst>
                                          <p:attrName>ppt_h</p:attrName>
                                        </p:attrNameLst>
                                      </p:cBhvr>
                                      <p:tavLst>
                                        <p:tav tm="0">
                                          <p:val>
                                            <p:fltVal val="0"/>
                                          </p:val>
                                        </p:tav>
                                        <p:tav tm="100000">
                                          <p:val>
                                            <p:strVal val="#ppt_h"/>
                                          </p:val>
                                        </p:tav>
                                      </p:tavLst>
                                    </p:anim>
                                    <p:anim calcmode="lin" valueType="num">
                                      <p:cBhvr>
                                        <p:cTn id="71" dur="1000" fill="hold"/>
                                        <p:tgtEl>
                                          <p:spTgt spid="3"/>
                                        </p:tgtEl>
                                        <p:attrNameLst>
                                          <p:attrName>style.rotation</p:attrName>
                                        </p:attrNameLst>
                                      </p:cBhvr>
                                      <p:tavLst>
                                        <p:tav tm="0">
                                          <p:val>
                                            <p:fltVal val="90"/>
                                          </p:val>
                                        </p:tav>
                                        <p:tav tm="100000">
                                          <p:val>
                                            <p:fltVal val="0"/>
                                          </p:val>
                                        </p:tav>
                                      </p:tavLst>
                                    </p:anim>
                                    <p:animEffect transition="in" filter="fade">
                                      <p:cBhvr>
                                        <p:cTn id="7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AtOnce"/>
        </p:bldSub>
      </p:bldGraphic>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66713" y="843178"/>
            <a:ext cx="6933784" cy="5063846"/>
          </a:xfrm>
          <a:prstGeom prst="rect">
            <a:avLst/>
          </a:prstGeom>
        </p:spPr>
      </p:pic>
      <p:sp>
        <p:nvSpPr>
          <p:cNvPr id="7" name="Oval 6"/>
          <p:cNvSpPr/>
          <p:nvPr/>
        </p:nvSpPr>
        <p:spPr>
          <a:xfrm>
            <a:off x="4480150" y="3995928"/>
            <a:ext cx="7124327" cy="850392"/>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Line Callout 2 8"/>
          <p:cNvSpPr/>
          <p:nvPr/>
        </p:nvSpPr>
        <p:spPr>
          <a:xfrm flipH="1">
            <a:off x="870309" y="3118757"/>
            <a:ext cx="3494315" cy="2939143"/>
          </a:xfrm>
          <a:prstGeom prst="borderCallout2">
            <a:avLst>
              <a:gd name="adj1" fmla="val 19683"/>
              <a:gd name="adj2" fmla="val -3361"/>
              <a:gd name="adj3" fmla="val 18750"/>
              <a:gd name="adj4" fmla="val -16667"/>
              <a:gd name="adj5" fmla="val 36966"/>
              <a:gd name="adj6" fmla="val -45266"/>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“…helping to groom, feed, and clean up after them. Note that kennel work can be completed by student volunteers…”</a:t>
            </a:r>
          </a:p>
        </p:txBody>
      </p:sp>
      <p:sp>
        <p:nvSpPr>
          <p:cNvPr id="12" name="Title 1"/>
          <p:cNvSpPr>
            <a:spLocks noGrp="1"/>
          </p:cNvSpPr>
          <p:nvPr>
            <p:ph type="title"/>
          </p:nvPr>
        </p:nvSpPr>
        <p:spPr>
          <a:xfrm>
            <a:off x="870309" y="843178"/>
            <a:ext cx="3494315" cy="1814750"/>
          </a:xfrm>
          <a:solidFill>
            <a:schemeClr val="accent4">
              <a:lumMod val="20000"/>
              <a:lumOff val="80000"/>
            </a:schemeClr>
          </a:solidFill>
        </p:spPr>
        <p:txBody>
          <a:bodyPr>
            <a:normAutofit/>
          </a:bodyPr>
          <a:lstStyle/>
          <a:p>
            <a:r>
              <a:rPr lang="en-US" sz="3200" b="1" dirty="0">
                <a:solidFill>
                  <a:srgbClr val="0070C0"/>
                </a:solidFill>
              </a:rPr>
              <a:t>Sample </a:t>
            </a:r>
            <a:br>
              <a:rPr lang="en-US" sz="3200" b="1" dirty="0">
                <a:solidFill>
                  <a:srgbClr val="0070C0"/>
                </a:solidFill>
              </a:rPr>
            </a:br>
            <a:r>
              <a:rPr lang="en-US" sz="3200" b="1" dirty="0">
                <a:solidFill>
                  <a:srgbClr val="0070C0"/>
                </a:solidFill>
              </a:rPr>
              <a:t>“What We Do” on Organization page</a:t>
            </a:r>
          </a:p>
        </p:txBody>
      </p:sp>
    </p:spTree>
    <p:extLst>
      <p:ext uri="{BB962C8B-B14F-4D97-AF65-F5344CB8AC3E}">
        <p14:creationId xmlns:p14="http://schemas.microsoft.com/office/powerpoint/2010/main" val="35359711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19847"/>
          <a:stretch/>
        </p:blipFill>
        <p:spPr>
          <a:xfrm>
            <a:off x="874016" y="1240954"/>
            <a:ext cx="8105707" cy="3751670"/>
          </a:xfrm>
          <a:prstGeom prst="rect">
            <a:avLst/>
          </a:prstGeom>
        </p:spPr>
      </p:pic>
      <p:pic>
        <p:nvPicPr>
          <p:cNvPr id="4" name="Picture 3"/>
          <p:cNvPicPr>
            <a:picLocks noChangeAspect="1"/>
          </p:cNvPicPr>
          <p:nvPr/>
        </p:nvPicPr>
        <p:blipFill rotWithShape="1">
          <a:blip r:embed="rId4"/>
          <a:srcRect t="68317" r="38468"/>
          <a:stretch/>
        </p:blipFill>
        <p:spPr>
          <a:xfrm>
            <a:off x="883160" y="4970399"/>
            <a:ext cx="3515103" cy="1033454"/>
          </a:xfrm>
          <a:prstGeom prst="rect">
            <a:avLst/>
          </a:prstGeom>
        </p:spPr>
      </p:pic>
      <p:sp>
        <p:nvSpPr>
          <p:cNvPr id="5" name="Oval 4"/>
          <p:cNvSpPr/>
          <p:nvPr/>
        </p:nvSpPr>
        <p:spPr>
          <a:xfrm>
            <a:off x="768096" y="4050792"/>
            <a:ext cx="7955280" cy="105156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Title 1"/>
          <p:cNvSpPr txBox="1">
            <a:spLocks/>
          </p:cNvSpPr>
          <p:nvPr/>
        </p:nvSpPr>
        <p:spPr>
          <a:xfrm>
            <a:off x="2881657" y="618475"/>
            <a:ext cx="6527642" cy="952205"/>
          </a:xfrm>
          <a:prstGeom prst="rect">
            <a:avLst/>
          </a:prstGeom>
          <a:solidFill>
            <a:schemeClr val="accent4">
              <a:lumMod val="20000"/>
              <a:lumOff val="80000"/>
            </a:schemeClr>
          </a:solidFill>
          <a:effectLst/>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0070C0"/>
                </a:solidFill>
              </a:rPr>
              <a:t>Sample “What We Do” </a:t>
            </a:r>
            <a:br>
              <a:rPr lang="en-US" b="1" dirty="0">
                <a:solidFill>
                  <a:srgbClr val="0070C0"/>
                </a:solidFill>
              </a:rPr>
            </a:br>
            <a:r>
              <a:rPr lang="en-US" b="1" dirty="0">
                <a:solidFill>
                  <a:srgbClr val="0070C0"/>
                </a:solidFill>
              </a:rPr>
              <a:t>on Religious Organization page</a:t>
            </a:r>
          </a:p>
        </p:txBody>
      </p:sp>
      <p:sp>
        <p:nvSpPr>
          <p:cNvPr id="8" name="Line Callout 2 7"/>
          <p:cNvSpPr/>
          <p:nvPr/>
        </p:nvSpPr>
        <p:spPr>
          <a:xfrm>
            <a:off x="8933688" y="1746504"/>
            <a:ext cx="2564370" cy="4447683"/>
          </a:xfrm>
          <a:prstGeom prst="borderCallout2">
            <a:avLst>
              <a:gd name="adj1" fmla="val 37384"/>
              <a:gd name="adj2" fmla="val -5170"/>
              <a:gd name="adj3" fmla="val 36846"/>
              <a:gd name="adj4" fmla="val -32274"/>
              <a:gd name="adj5" fmla="val 60826"/>
              <a:gd name="adj6" fmla="val -85713"/>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“Student volunteers assist in providing weekly ‘Smart Sacks’ to a local elementary school and…collecting non-perishable food and raising money to help hungry families in our community.” </a:t>
            </a:r>
          </a:p>
        </p:txBody>
      </p:sp>
    </p:spTree>
    <p:extLst>
      <p:ext uri="{BB962C8B-B14F-4D97-AF65-F5344CB8AC3E}">
        <p14:creationId xmlns:p14="http://schemas.microsoft.com/office/powerpoint/2010/main" val="31479997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7657" y="777862"/>
            <a:ext cx="3038927" cy="1704080"/>
          </a:xfrm>
          <a:prstGeom prst="rect">
            <a:avLst/>
          </a:prstGeom>
          <a:solidFill>
            <a:schemeClr val="accent5">
              <a:lumMod val="20000"/>
              <a:lumOff val="80000"/>
            </a:schemeClr>
          </a:solidFill>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0070C0"/>
                </a:solidFill>
              </a:rPr>
              <a:t>Sample </a:t>
            </a:r>
            <a:br>
              <a:rPr lang="en-US" sz="2800" b="1" dirty="0">
                <a:solidFill>
                  <a:srgbClr val="0070C0"/>
                </a:solidFill>
              </a:rPr>
            </a:br>
            <a:r>
              <a:rPr lang="en-US" sz="2800" b="1" dirty="0">
                <a:solidFill>
                  <a:srgbClr val="0070C0"/>
                </a:solidFill>
              </a:rPr>
              <a:t>“Description” on Opportunities page</a:t>
            </a:r>
          </a:p>
        </p:txBody>
      </p:sp>
      <p:sp>
        <p:nvSpPr>
          <p:cNvPr id="6" name="TextBox 5"/>
          <p:cNvSpPr txBox="1"/>
          <p:nvPr/>
        </p:nvSpPr>
        <p:spPr>
          <a:xfrm>
            <a:off x="898071" y="2686212"/>
            <a:ext cx="2726872" cy="2677656"/>
          </a:xfrm>
          <a:prstGeom prst="rect">
            <a:avLst/>
          </a:prstGeom>
          <a:solidFill>
            <a:schemeClr val="accent3">
              <a:lumMod val="20000"/>
              <a:lumOff val="80000"/>
            </a:schemeClr>
          </a:solidFill>
          <a:ln w="38100">
            <a:solidFill>
              <a:srgbClr val="0070C0"/>
            </a:solidFill>
          </a:ln>
        </p:spPr>
        <p:txBody>
          <a:bodyPr wrap="square" rtlCol="0">
            <a:spAutoFit/>
          </a:bodyPr>
          <a:lstStyle/>
          <a:p>
            <a:r>
              <a:rPr lang="en-US" sz="2800" b="1" dirty="0"/>
              <a:t>Possible details to add:</a:t>
            </a:r>
          </a:p>
          <a:p>
            <a:pPr marL="285750" indent="-285750">
              <a:buFontTx/>
              <a:buChar char="-"/>
            </a:pPr>
            <a:r>
              <a:rPr lang="en-US" sz="2800" b="1" dirty="0"/>
              <a:t>Hours/shifts</a:t>
            </a:r>
          </a:p>
          <a:p>
            <a:pPr marL="285750" indent="-285750">
              <a:buFontTx/>
              <a:buChar char="-"/>
            </a:pPr>
            <a:r>
              <a:rPr lang="en-US" sz="2800" b="1" dirty="0"/>
              <a:t>Specific tasks</a:t>
            </a:r>
          </a:p>
          <a:p>
            <a:pPr marL="285750" indent="-285750">
              <a:buFontTx/>
              <a:buChar char="-"/>
            </a:pPr>
            <a:r>
              <a:rPr lang="en-US" sz="2800" b="1" dirty="0"/>
              <a:t>Lunch options</a:t>
            </a:r>
          </a:p>
          <a:p>
            <a:pPr marL="285750" indent="-285750">
              <a:buFontTx/>
              <a:buChar char="-"/>
            </a:pPr>
            <a:r>
              <a:rPr lang="en-US" sz="2800" b="1" dirty="0"/>
              <a:t>Proper attire</a:t>
            </a:r>
          </a:p>
        </p:txBody>
      </p:sp>
      <p:pic>
        <p:nvPicPr>
          <p:cNvPr id="2" name="Picture 1"/>
          <p:cNvPicPr>
            <a:picLocks noChangeAspect="1"/>
          </p:cNvPicPr>
          <p:nvPr/>
        </p:nvPicPr>
        <p:blipFill rotWithShape="1">
          <a:blip r:embed="rId3"/>
          <a:srcRect r="4729"/>
          <a:stretch/>
        </p:blipFill>
        <p:spPr>
          <a:xfrm>
            <a:off x="3799333" y="677418"/>
            <a:ext cx="7597994" cy="5366766"/>
          </a:xfrm>
          <a:prstGeom prst="rect">
            <a:avLst/>
          </a:prstGeom>
        </p:spPr>
      </p:pic>
    </p:spTree>
    <p:extLst>
      <p:ext uri="{BB962C8B-B14F-4D97-AF65-F5344CB8AC3E}">
        <p14:creationId xmlns:p14="http://schemas.microsoft.com/office/powerpoint/2010/main" val="7287276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67655" y="777862"/>
            <a:ext cx="3038927" cy="1704080"/>
          </a:xfrm>
          <a:prstGeom prst="rect">
            <a:avLst/>
          </a:prstGeom>
          <a:solidFill>
            <a:schemeClr val="accent5">
              <a:lumMod val="20000"/>
              <a:lumOff val="80000"/>
            </a:schemeClr>
          </a:solidFill>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0070C0"/>
                </a:solidFill>
              </a:rPr>
              <a:t>Sample </a:t>
            </a:r>
            <a:br>
              <a:rPr lang="en-US" sz="2800" b="1" dirty="0">
                <a:solidFill>
                  <a:srgbClr val="0070C0"/>
                </a:solidFill>
              </a:rPr>
            </a:br>
            <a:r>
              <a:rPr lang="en-US" sz="2800" b="1" dirty="0">
                <a:solidFill>
                  <a:srgbClr val="0070C0"/>
                </a:solidFill>
              </a:rPr>
              <a:t>“Description” on Opportunities page</a:t>
            </a:r>
          </a:p>
        </p:txBody>
      </p:sp>
      <p:sp>
        <p:nvSpPr>
          <p:cNvPr id="7" name="TextBox 6"/>
          <p:cNvSpPr txBox="1"/>
          <p:nvPr/>
        </p:nvSpPr>
        <p:spPr>
          <a:xfrm>
            <a:off x="1208314" y="2816840"/>
            <a:ext cx="2302329" cy="1815882"/>
          </a:xfrm>
          <a:prstGeom prst="rect">
            <a:avLst/>
          </a:prstGeom>
          <a:solidFill>
            <a:schemeClr val="accent3">
              <a:lumMod val="20000"/>
              <a:lumOff val="80000"/>
            </a:schemeClr>
          </a:solidFill>
          <a:ln w="38100">
            <a:solidFill>
              <a:srgbClr val="0070C0"/>
            </a:solidFill>
          </a:ln>
        </p:spPr>
        <p:txBody>
          <a:bodyPr wrap="square" rtlCol="0">
            <a:spAutoFit/>
          </a:bodyPr>
          <a:lstStyle/>
          <a:p>
            <a:r>
              <a:rPr lang="en-US" sz="2800" b="1" dirty="0"/>
              <a:t>Paint a clear picture of the activity for students.</a:t>
            </a:r>
          </a:p>
        </p:txBody>
      </p:sp>
      <p:pic>
        <p:nvPicPr>
          <p:cNvPr id="3" name="Picture 2"/>
          <p:cNvPicPr>
            <a:picLocks noChangeAspect="1"/>
          </p:cNvPicPr>
          <p:nvPr/>
        </p:nvPicPr>
        <p:blipFill>
          <a:blip r:embed="rId3"/>
          <a:stretch>
            <a:fillRect/>
          </a:stretch>
        </p:blipFill>
        <p:spPr>
          <a:xfrm>
            <a:off x="3807166" y="650176"/>
            <a:ext cx="7609118" cy="5512880"/>
          </a:xfrm>
          <a:prstGeom prst="rect">
            <a:avLst/>
          </a:prstGeom>
        </p:spPr>
      </p:pic>
    </p:spTree>
    <p:extLst>
      <p:ext uri="{BB962C8B-B14F-4D97-AF65-F5344CB8AC3E}">
        <p14:creationId xmlns:p14="http://schemas.microsoft.com/office/powerpoint/2010/main" val="14595397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172" y="545189"/>
            <a:ext cx="10281556" cy="875397"/>
          </a:xfrm>
        </p:spPr>
        <p:txBody>
          <a:bodyPr>
            <a:normAutofit fontScale="90000"/>
          </a:bodyPr>
          <a:lstStyle/>
          <a:p>
            <a:r>
              <a:rPr lang="en-US" b="1" dirty="0">
                <a:solidFill>
                  <a:srgbClr val="0070C0"/>
                </a:solidFill>
              </a:rPr>
              <a:t>Requesting SSL Approval for an Opportunity</a:t>
            </a:r>
          </a:p>
        </p:txBody>
      </p:sp>
      <p:pic>
        <p:nvPicPr>
          <p:cNvPr id="4" name="Picture 3"/>
          <p:cNvPicPr>
            <a:picLocks noChangeAspect="1"/>
          </p:cNvPicPr>
          <p:nvPr/>
        </p:nvPicPr>
        <p:blipFill rotWithShape="1">
          <a:blip r:embed="rId3"/>
          <a:srcRect r="19455"/>
          <a:stretch/>
        </p:blipFill>
        <p:spPr>
          <a:xfrm>
            <a:off x="819591" y="1627111"/>
            <a:ext cx="10077006" cy="2601990"/>
          </a:xfrm>
          <a:prstGeom prst="rect">
            <a:avLst/>
          </a:prstGeom>
        </p:spPr>
      </p:pic>
      <p:pic>
        <p:nvPicPr>
          <p:cNvPr id="5" name="Content Placeholder 4"/>
          <p:cNvPicPr>
            <a:picLocks noGrp="1" noChangeAspect="1"/>
          </p:cNvPicPr>
          <p:nvPr>
            <p:ph idx="1"/>
          </p:nvPr>
        </p:nvPicPr>
        <p:blipFill rotWithShape="1">
          <a:blip r:embed="rId4"/>
          <a:srcRect l="104" t="40625" r="18021" b="30729"/>
          <a:stretch/>
        </p:blipFill>
        <p:spPr>
          <a:xfrm>
            <a:off x="1736271" y="3476871"/>
            <a:ext cx="9601200" cy="2687374"/>
          </a:xfrm>
          <a:prstGeom prst="rect">
            <a:avLst/>
          </a:prstGeom>
        </p:spPr>
      </p:pic>
      <p:sp>
        <p:nvSpPr>
          <p:cNvPr id="6" name="Oval 5"/>
          <p:cNvSpPr/>
          <p:nvPr/>
        </p:nvSpPr>
        <p:spPr>
          <a:xfrm>
            <a:off x="2841172" y="1746598"/>
            <a:ext cx="4947557" cy="833315"/>
          </a:xfrm>
          <a:prstGeom prst="ellipse">
            <a:avLst/>
          </a:prstGeom>
          <a:noFill/>
          <a:ln w="412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02529" y="4065814"/>
            <a:ext cx="7184571" cy="2098431"/>
          </a:xfrm>
          <a:prstGeom prst="rect">
            <a:avLst/>
          </a:prstGeom>
          <a:noFill/>
          <a:ln w="412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5"/>
          <a:srcRect l="19749" t="689"/>
          <a:stretch/>
        </p:blipFill>
        <p:spPr>
          <a:xfrm>
            <a:off x="5980176" y="2907791"/>
            <a:ext cx="448056" cy="298561"/>
          </a:xfrm>
          <a:prstGeom prst="rect">
            <a:avLst/>
          </a:prstGeom>
        </p:spPr>
      </p:pic>
    </p:spTree>
    <p:extLst>
      <p:ext uri="{BB962C8B-B14F-4D97-AF65-F5344CB8AC3E}">
        <p14:creationId xmlns:p14="http://schemas.microsoft.com/office/powerpoint/2010/main" val="24789572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solidFill>
                  <a:srgbClr val="0070C0"/>
                </a:solidFill>
              </a:rPr>
              <a:t>MCPS SSL Guidelines for Virtual/Remote Service  </a:t>
            </a:r>
          </a:p>
        </p:txBody>
      </p:sp>
      <p:pic>
        <p:nvPicPr>
          <p:cNvPr id="6" name="Picture 5"/>
          <p:cNvPicPr>
            <a:picLocks noChangeAspect="1"/>
          </p:cNvPicPr>
          <p:nvPr/>
        </p:nvPicPr>
        <p:blipFill>
          <a:blip r:embed="rId3"/>
          <a:stretch>
            <a:fillRect/>
          </a:stretch>
        </p:blipFill>
        <p:spPr>
          <a:xfrm>
            <a:off x="3074988" y="3940492"/>
            <a:ext cx="6038850" cy="1628775"/>
          </a:xfrm>
          <a:prstGeom prst="rect">
            <a:avLst/>
          </a:prstGeom>
        </p:spPr>
      </p:pic>
    </p:spTree>
    <p:extLst>
      <p:ext uri="{BB962C8B-B14F-4D97-AF65-F5344CB8AC3E}">
        <p14:creationId xmlns:p14="http://schemas.microsoft.com/office/powerpoint/2010/main" val="600603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Process for Offering Virtual/Remote SSL until the end of the 2021-2022 School Year: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5813035"/>
              </p:ext>
            </p:extLst>
          </p:nvPr>
        </p:nvGraphicFramePr>
        <p:xfrm>
          <a:off x="1056068" y="2459865"/>
          <a:ext cx="10097035" cy="3580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12811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23974F5A-5167-4C6A-958C-2C512F72AFD1}"/>
                                            </p:graphicEl>
                                          </p:spTgt>
                                        </p:tgtEl>
                                        <p:attrNameLst>
                                          <p:attrName>style.visibility</p:attrName>
                                        </p:attrNameLst>
                                      </p:cBhvr>
                                      <p:to>
                                        <p:strVal val="visible"/>
                                      </p:to>
                                    </p:set>
                                    <p:animEffect transition="in" filter="barn(inVertical)">
                                      <p:cBhvr>
                                        <p:cTn id="7" dur="500"/>
                                        <p:tgtEl>
                                          <p:spTgt spid="5">
                                            <p:graphicEl>
                                              <a:dgm id="{23974F5A-5167-4C6A-958C-2C512F72AFD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85390937-EA11-4B3D-BEAD-0A72BB1C5EBE}"/>
                                            </p:graphicEl>
                                          </p:spTgt>
                                        </p:tgtEl>
                                        <p:attrNameLst>
                                          <p:attrName>style.visibility</p:attrName>
                                        </p:attrNameLst>
                                      </p:cBhvr>
                                      <p:to>
                                        <p:strVal val="visible"/>
                                      </p:to>
                                    </p:set>
                                    <p:animEffect transition="in" filter="barn(inVertical)">
                                      <p:cBhvr>
                                        <p:cTn id="12" dur="500"/>
                                        <p:tgtEl>
                                          <p:spTgt spid="5">
                                            <p:graphicEl>
                                              <a:dgm id="{85390937-EA11-4B3D-BEAD-0A72BB1C5EB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graphicEl>
                                              <a:dgm id="{0C99DB83-FE1D-4F5D-83D8-14083291F550}"/>
                                            </p:graphicEl>
                                          </p:spTgt>
                                        </p:tgtEl>
                                        <p:attrNameLst>
                                          <p:attrName>style.visibility</p:attrName>
                                        </p:attrNameLst>
                                      </p:cBhvr>
                                      <p:to>
                                        <p:strVal val="visible"/>
                                      </p:to>
                                    </p:set>
                                    <p:animEffect transition="in" filter="barn(inVertical)">
                                      <p:cBhvr>
                                        <p:cTn id="17" dur="500"/>
                                        <p:tgtEl>
                                          <p:spTgt spid="5">
                                            <p:graphicEl>
                                              <a:dgm id="{0C99DB83-FE1D-4F5D-83D8-14083291F5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98084"/>
            <a:ext cx="9601196" cy="1303867"/>
          </a:xfrm>
        </p:spPr>
        <p:txBody>
          <a:bodyPr/>
          <a:lstStyle/>
          <a:p>
            <a:r>
              <a:rPr lang="en-US" b="1" dirty="0">
                <a:solidFill>
                  <a:srgbClr val="0070C0"/>
                </a:solidFill>
              </a:rPr>
              <a:t>Examples of Virtual/Remote Service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9855714"/>
              </p:ext>
            </p:extLst>
          </p:nvPr>
        </p:nvGraphicFramePr>
        <p:xfrm>
          <a:off x="996696" y="1783080"/>
          <a:ext cx="10213848" cy="4050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62846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A27A94E2-0874-45C2-9B64-9C4DBC455347}"/>
                                            </p:graphicEl>
                                          </p:spTgt>
                                        </p:tgtEl>
                                        <p:attrNameLst>
                                          <p:attrName>style.visibility</p:attrName>
                                        </p:attrNameLst>
                                      </p:cBhvr>
                                      <p:to>
                                        <p:strVal val="visible"/>
                                      </p:to>
                                    </p:set>
                                    <p:anim calcmode="lin" valueType="num">
                                      <p:cBhvr additive="base">
                                        <p:cTn id="7" dur="500" fill="hold"/>
                                        <p:tgtEl>
                                          <p:spTgt spid="4">
                                            <p:graphicEl>
                                              <a:dgm id="{A27A94E2-0874-45C2-9B64-9C4DBC45534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A27A94E2-0874-45C2-9B64-9C4DBC455347}"/>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79182E32-5140-418B-8A97-508D8240F8F0}"/>
                                            </p:graphicEl>
                                          </p:spTgt>
                                        </p:tgtEl>
                                        <p:attrNameLst>
                                          <p:attrName>style.visibility</p:attrName>
                                        </p:attrNameLst>
                                      </p:cBhvr>
                                      <p:to>
                                        <p:strVal val="visible"/>
                                      </p:to>
                                    </p:set>
                                    <p:anim calcmode="lin" valueType="num">
                                      <p:cBhvr additive="base">
                                        <p:cTn id="11" dur="500" fill="hold"/>
                                        <p:tgtEl>
                                          <p:spTgt spid="4">
                                            <p:graphicEl>
                                              <a:dgm id="{79182E32-5140-418B-8A97-508D8240F8F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79182E32-5140-418B-8A97-508D8240F8F0}"/>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FF1964E0-0882-4A97-956D-4C3A3D9F7C37}"/>
                                            </p:graphicEl>
                                          </p:spTgt>
                                        </p:tgtEl>
                                        <p:attrNameLst>
                                          <p:attrName>style.visibility</p:attrName>
                                        </p:attrNameLst>
                                      </p:cBhvr>
                                      <p:to>
                                        <p:strVal val="visible"/>
                                      </p:to>
                                    </p:set>
                                    <p:anim calcmode="lin" valueType="num">
                                      <p:cBhvr additive="base">
                                        <p:cTn id="17" dur="500" fill="hold"/>
                                        <p:tgtEl>
                                          <p:spTgt spid="4">
                                            <p:graphicEl>
                                              <a:dgm id="{FF1964E0-0882-4A97-956D-4C3A3D9F7C37}"/>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FF1964E0-0882-4A97-956D-4C3A3D9F7C37}"/>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2DB639D4-663E-420E-B302-CB57A680BA8E}"/>
                                            </p:graphicEl>
                                          </p:spTgt>
                                        </p:tgtEl>
                                        <p:attrNameLst>
                                          <p:attrName>style.visibility</p:attrName>
                                        </p:attrNameLst>
                                      </p:cBhvr>
                                      <p:to>
                                        <p:strVal val="visible"/>
                                      </p:to>
                                    </p:set>
                                    <p:anim calcmode="lin" valueType="num">
                                      <p:cBhvr additive="base">
                                        <p:cTn id="21" dur="500" fill="hold"/>
                                        <p:tgtEl>
                                          <p:spTgt spid="4">
                                            <p:graphicEl>
                                              <a:dgm id="{2DB639D4-663E-420E-B302-CB57A680BA8E}"/>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2DB639D4-663E-420E-B302-CB57A680BA8E}"/>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graphicEl>
                                              <a:dgm id="{EE6A7C7A-7173-4259-8D01-884914B1C8B3}"/>
                                            </p:graphicEl>
                                          </p:spTgt>
                                        </p:tgtEl>
                                        <p:attrNameLst>
                                          <p:attrName>style.visibility</p:attrName>
                                        </p:attrNameLst>
                                      </p:cBhvr>
                                      <p:to>
                                        <p:strVal val="visible"/>
                                      </p:to>
                                    </p:set>
                                    <p:anim calcmode="lin" valueType="num">
                                      <p:cBhvr additive="base">
                                        <p:cTn id="27" dur="500" fill="hold"/>
                                        <p:tgtEl>
                                          <p:spTgt spid="4">
                                            <p:graphicEl>
                                              <a:dgm id="{EE6A7C7A-7173-4259-8D01-884914B1C8B3}"/>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EE6A7C7A-7173-4259-8D01-884914B1C8B3}"/>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34B995F0-AE5A-4357-BC17-46723EC474A7}"/>
                                            </p:graphicEl>
                                          </p:spTgt>
                                        </p:tgtEl>
                                        <p:attrNameLst>
                                          <p:attrName>style.visibility</p:attrName>
                                        </p:attrNameLst>
                                      </p:cBhvr>
                                      <p:to>
                                        <p:strVal val="visible"/>
                                      </p:to>
                                    </p:set>
                                    <p:anim calcmode="lin" valueType="num">
                                      <p:cBhvr additive="base">
                                        <p:cTn id="31" dur="500" fill="hold"/>
                                        <p:tgtEl>
                                          <p:spTgt spid="4">
                                            <p:graphicEl>
                                              <a:dgm id="{34B995F0-AE5A-4357-BC17-46723EC474A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34B995F0-AE5A-4357-BC17-46723EC474A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17679"/>
            <a:ext cx="9601196" cy="716040"/>
          </a:xfrm>
        </p:spPr>
        <p:txBody>
          <a:bodyPr>
            <a:normAutofit fontScale="90000"/>
          </a:bodyPr>
          <a:lstStyle/>
          <a:p>
            <a:r>
              <a:rPr lang="en-US" b="1" dirty="0">
                <a:solidFill>
                  <a:srgbClr val="0070C0"/>
                </a:solidFill>
              </a:rPr>
              <a:t>MCPS Guidance for Virtual/Remote SSL</a:t>
            </a:r>
          </a:p>
        </p:txBody>
      </p:sp>
      <p:graphicFrame>
        <p:nvGraphicFramePr>
          <p:cNvPr id="3" name="Table 2"/>
          <p:cNvGraphicFramePr>
            <a:graphicFrameLocks noGrp="1"/>
          </p:cNvGraphicFramePr>
          <p:nvPr>
            <p:extLst>
              <p:ext uri="{D42A27DB-BD31-4B8C-83A1-F6EECF244321}">
                <p14:modId xmlns:p14="http://schemas.microsoft.com/office/powerpoint/2010/main" val="3037714648"/>
              </p:ext>
            </p:extLst>
          </p:nvPr>
        </p:nvGraphicFramePr>
        <p:xfrm>
          <a:off x="850392" y="1306286"/>
          <a:ext cx="10506456" cy="4962787"/>
        </p:xfrm>
        <a:graphic>
          <a:graphicData uri="http://schemas.openxmlformats.org/drawingml/2006/table">
            <a:tbl>
              <a:tblPr firstRow="1" bandRow="1">
                <a:tableStyleId>{21E4AEA4-8DFA-4A89-87EB-49C32662AFE0}</a:tableStyleId>
              </a:tblPr>
              <a:tblGrid>
                <a:gridCol w="5253228">
                  <a:extLst>
                    <a:ext uri="{9D8B030D-6E8A-4147-A177-3AD203B41FA5}">
                      <a16:colId xmlns:a16="http://schemas.microsoft.com/office/drawing/2014/main" val="20000"/>
                    </a:ext>
                  </a:extLst>
                </a:gridCol>
                <a:gridCol w="5253228">
                  <a:extLst>
                    <a:ext uri="{9D8B030D-6E8A-4147-A177-3AD203B41FA5}">
                      <a16:colId xmlns:a16="http://schemas.microsoft.com/office/drawing/2014/main" val="20001"/>
                    </a:ext>
                  </a:extLst>
                </a:gridCol>
              </a:tblGrid>
              <a:tr h="559090">
                <a:tc>
                  <a:txBody>
                    <a:bodyPr/>
                    <a:lstStyle/>
                    <a:p>
                      <a:pPr algn="ctr"/>
                      <a:r>
                        <a:rPr lang="en-US" sz="2800" b="1" dirty="0"/>
                        <a:t>Guidelines for Student Safety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t>Not Approved for SSL</a:t>
                      </a:r>
                    </a:p>
                  </a:txBody>
                  <a:tcPr>
                    <a:solidFill>
                      <a:schemeClr val="accent3"/>
                    </a:solidFill>
                  </a:tcPr>
                </a:tc>
                <a:extLst>
                  <a:ext uri="{0D108BD9-81ED-4DB2-BD59-A6C34878D82A}">
                    <a16:rowId xmlns:a16="http://schemas.microsoft.com/office/drawing/2014/main" val="10000"/>
                  </a:ext>
                </a:extLst>
              </a:tr>
              <a:tr h="960381">
                <a:tc>
                  <a:txBody>
                    <a:bodyPr/>
                    <a:lstStyle/>
                    <a:p>
                      <a:pPr lvl="0"/>
                      <a:r>
                        <a:rPr lang="en-US" sz="2500" b="1" dirty="0">
                          <a:solidFill>
                            <a:srgbClr val="0070C0"/>
                          </a:solidFill>
                        </a:rPr>
                        <a:t>Students</a:t>
                      </a:r>
                      <a:r>
                        <a:rPr lang="en-US" sz="2500" b="1" baseline="0" dirty="0">
                          <a:solidFill>
                            <a:srgbClr val="0070C0"/>
                          </a:solidFill>
                        </a:rPr>
                        <a:t> </a:t>
                      </a:r>
                      <a:r>
                        <a:rPr lang="en-US" sz="2500" b="1" baseline="0" dirty="0">
                          <a:solidFill>
                            <a:srgbClr val="FF0000"/>
                          </a:solidFill>
                        </a:rPr>
                        <a:t>may only</a:t>
                      </a:r>
                      <a:r>
                        <a:rPr lang="en-US" sz="2500" b="1" baseline="0" dirty="0"/>
                        <a:t> </a:t>
                      </a:r>
                      <a:r>
                        <a:rPr lang="en-US" sz="2500" b="1" baseline="0" dirty="0">
                          <a:solidFill>
                            <a:srgbClr val="0070C0"/>
                          </a:solidFill>
                        </a:rPr>
                        <a:t>engage in</a:t>
                      </a:r>
                      <a:r>
                        <a:rPr lang="en-US" sz="2500" b="1" dirty="0"/>
                        <a:t> </a:t>
                      </a:r>
                      <a:r>
                        <a:rPr lang="en-US" sz="2500" b="1" dirty="0">
                          <a:solidFill>
                            <a:srgbClr val="0070C0"/>
                          </a:solidFill>
                        </a:rPr>
                        <a:t>virtual platforms</a:t>
                      </a:r>
                      <a:r>
                        <a:rPr lang="en-US" sz="2500" b="1" baseline="0" dirty="0">
                          <a:solidFill>
                            <a:srgbClr val="0070C0"/>
                          </a:solidFill>
                        </a:rPr>
                        <a:t> with parent permission</a:t>
                      </a:r>
                      <a:endParaRPr lang="en-US" sz="2500" b="1" dirty="0">
                        <a:solidFill>
                          <a:srgbClr val="0070C0"/>
                        </a:solidFill>
                      </a:endParaRPr>
                    </a:p>
                  </a:txBody>
                  <a:tcPr/>
                </a:tc>
                <a:tc>
                  <a:txBody>
                    <a:bodyPr/>
                    <a:lstStyle/>
                    <a:p>
                      <a:pPr lvl="0"/>
                      <a:r>
                        <a:rPr lang="en-US" sz="2500" b="1" dirty="0"/>
                        <a:t>Individual</a:t>
                      </a:r>
                      <a:r>
                        <a:rPr lang="en-US" sz="2500" b="1" baseline="0" dirty="0"/>
                        <a:t> service </a:t>
                      </a:r>
                      <a:r>
                        <a:rPr lang="en-US" sz="2500" b="1" baseline="0" dirty="0">
                          <a:solidFill>
                            <a:srgbClr val="FF0000"/>
                          </a:solidFill>
                        </a:rPr>
                        <a:t>not sponsored by nonprofit or MCPS staff member</a:t>
                      </a:r>
                      <a:endParaRPr lang="en-US" sz="2500" b="1" dirty="0">
                        <a:solidFill>
                          <a:srgbClr val="FF0000"/>
                        </a:solidFill>
                      </a:endParaRPr>
                    </a:p>
                  </a:txBody>
                  <a:tcPr>
                    <a:solidFill>
                      <a:srgbClr val="C1C5EB"/>
                    </a:solidFill>
                  </a:tcPr>
                </a:tc>
                <a:extLst>
                  <a:ext uri="{0D108BD9-81ED-4DB2-BD59-A6C34878D82A}">
                    <a16:rowId xmlns:a16="http://schemas.microsoft.com/office/drawing/2014/main" val="10001"/>
                  </a:ext>
                </a:extLst>
              </a:tr>
              <a:tr h="12484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dirty="0">
                          <a:solidFill>
                            <a:srgbClr val="0070C0"/>
                          </a:solidFill>
                        </a:rPr>
                        <a:t>Students</a:t>
                      </a:r>
                      <a:r>
                        <a:rPr lang="en-US" sz="2500" b="1" dirty="0"/>
                        <a:t> </a:t>
                      </a:r>
                      <a:r>
                        <a:rPr lang="en-US" sz="2500" b="1" dirty="0">
                          <a:solidFill>
                            <a:srgbClr val="FF0000"/>
                          </a:solidFill>
                        </a:rPr>
                        <a:t>may not </a:t>
                      </a:r>
                      <a:r>
                        <a:rPr lang="en-US" sz="2500" b="1" dirty="0">
                          <a:solidFill>
                            <a:srgbClr val="0070C0"/>
                          </a:solidFill>
                        </a:rPr>
                        <a:t>directly communicate with anyone outsid</a:t>
                      </a:r>
                      <a:r>
                        <a:rPr lang="en-US" sz="2500" b="1" baseline="0" dirty="0">
                          <a:solidFill>
                            <a:srgbClr val="0070C0"/>
                          </a:solidFill>
                        </a:rPr>
                        <a:t>e of the nonprofit organization</a:t>
                      </a:r>
                      <a:endParaRPr lang="en-US" sz="2500" b="1" dirty="0">
                        <a:solidFill>
                          <a:srgbClr val="0070C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dirty="0"/>
                        <a:t>Service</a:t>
                      </a:r>
                      <a:r>
                        <a:rPr lang="en-US" sz="2500" b="1" baseline="0" dirty="0"/>
                        <a:t> supervised solely by </a:t>
                      </a:r>
                      <a:r>
                        <a:rPr lang="en-US" sz="2500" b="1" baseline="0" dirty="0">
                          <a:solidFill>
                            <a:srgbClr val="FF0000"/>
                          </a:solidFill>
                        </a:rPr>
                        <a:t>a student’s parent/guardian or individual younger than 18</a:t>
                      </a:r>
                      <a:endParaRPr lang="en-US" sz="2500" b="1" dirty="0">
                        <a:solidFill>
                          <a:srgbClr val="FF0000"/>
                        </a:solidFill>
                      </a:endParaRPr>
                    </a:p>
                  </a:txBody>
                  <a:tcPr>
                    <a:solidFill>
                      <a:srgbClr val="E8E5F3"/>
                    </a:solidFill>
                  </a:tcPr>
                </a:tc>
                <a:extLst>
                  <a:ext uri="{0D108BD9-81ED-4DB2-BD59-A6C34878D82A}">
                    <a16:rowId xmlns:a16="http://schemas.microsoft.com/office/drawing/2014/main" val="10002"/>
                  </a:ext>
                </a:extLst>
              </a:tr>
              <a:tr h="9603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dirty="0">
                          <a:solidFill>
                            <a:srgbClr val="0070C0"/>
                          </a:solidFill>
                        </a:rPr>
                        <a:t>Students</a:t>
                      </a:r>
                      <a:r>
                        <a:rPr lang="en-US" sz="2500" b="1" dirty="0">
                          <a:solidFill>
                            <a:schemeClr val="tx1"/>
                          </a:solidFill>
                        </a:rPr>
                        <a:t> </a:t>
                      </a:r>
                      <a:r>
                        <a:rPr lang="en-US" sz="2500" b="1" dirty="0">
                          <a:solidFill>
                            <a:srgbClr val="FF0000"/>
                          </a:solidFill>
                        </a:rPr>
                        <a:t>may not </a:t>
                      </a:r>
                      <a:r>
                        <a:rPr lang="en-US" sz="2500" b="1" dirty="0">
                          <a:solidFill>
                            <a:srgbClr val="0070C0"/>
                          </a:solidFill>
                        </a:rPr>
                        <a:t>share videos, pictures,</a:t>
                      </a:r>
                      <a:r>
                        <a:rPr lang="en-US" sz="2500" b="1" baseline="0" dirty="0">
                          <a:solidFill>
                            <a:srgbClr val="0070C0"/>
                          </a:solidFill>
                        </a:rPr>
                        <a:t> or images of themselves</a:t>
                      </a:r>
                      <a:endParaRPr lang="en-US" sz="2500" b="1" dirty="0">
                        <a:solidFill>
                          <a:srgbClr val="0070C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dirty="0"/>
                        <a:t>Service</a:t>
                      </a:r>
                      <a:r>
                        <a:rPr lang="en-US" sz="2500" b="1" baseline="0" dirty="0"/>
                        <a:t> that involves </a:t>
                      </a:r>
                      <a:r>
                        <a:rPr lang="en-US" sz="2500" b="1" baseline="0" dirty="0">
                          <a:solidFill>
                            <a:srgbClr val="FF0000"/>
                          </a:solidFill>
                        </a:rPr>
                        <a:t>neighborhood canvassing or telephone solicitation</a:t>
                      </a:r>
                      <a:endParaRPr lang="en-US" sz="2500" b="1" dirty="0">
                        <a:solidFill>
                          <a:srgbClr val="FF0000"/>
                        </a:solidFill>
                      </a:endParaRPr>
                    </a:p>
                  </a:txBody>
                  <a:tcPr>
                    <a:solidFill>
                      <a:srgbClr val="C1C5EB"/>
                    </a:solidFill>
                  </a:tcPr>
                </a:tc>
                <a:extLst>
                  <a:ext uri="{0D108BD9-81ED-4DB2-BD59-A6C34878D82A}">
                    <a16:rowId xmlns:a16="http://schemas.microsoft.com/office/drawing/2014/main" val="10003"/>
                  </a:ext>
                </a:extLst>
              </a:tr>
              <a:tr h="9603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dirty="0">
                          <a:solidFill>
                            <a:srgbClr val="0070C0"/>
                          </a:solidFill>
                        </a:rPr>
                        <a:t>Students’ personal information</a:t>
                      </a:r>
                      <a:r>
                        <a:rPr lang="en-US" sz="2500" b="1" dirty="0"/>
                        <a:t> </a:t>
                      </a:r>
                      <a:r>
                        <a:rPr lang="en-US" sz="2500" b="1" dirty="0">
                          <a:solidFill>
                            <a:srgbClr val="FF0000"/>
                          </a:solidFill>
                        </a:rPr>
                        <a:t>must be protected and not shared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dirty="0"/>
                        <a:t>Service that involves </a:t>
                      </a:r>
                      <a:r>
                        <a:rPr lang="en-US" sz="2500" b="1" dirty="0">
                          <a:solidFill>
                            <a:srgbClr val="FF0000"/>
                          </a:solidFill>
                        </a:rPr>
                        <a:t>collection drives, </a:t>
                      </a:r>
                      <a:r>
                        <a:rPr lang="en-US" sz="2500" b="1">
                          <a:solidFill>
                            <a:srgbClr val="FF0000"/>
                          </a:solidFill>
                        </a:rPr>
                        <a:t>donating items, </a:t>
                      </a:r>
                      <a:r>
                        <a:rPr lang="en-US" sz="2500" b="1" dirty="0">
                          <a:solidFill>
                            <a:srgbClr val="FF0000"/>
                          </a:solidFill>
                        </a:rPr>
                        <a:t>fundraising, or fostering</a:t>
                      </a:r>
                      <a:r>
                        <a:rPr lang="en-US" sz="2500" b="1" baseline="0" dirty="0">
                          <a:solidFill>
                            <a:srgbClr val="FF0000"/>
                          </a:solidFill>
                        </a:rPr>
                        <a:t> an animal from home </a:t>
                      </a:r>
                      <a:endParaRPr lang="en-US" sz="2500" b="1" dirty="0">
                        <a:solidFill>
                          <a:srgbClr val="FF0000"/>
                        </a:solidFill>
                      </a:endParaRPr>
                    </a:p>
                  </a:txBody>
                  <a:tcPr>
                    <a:solidFill>
                      <a:srgbClr val="E8E5F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856965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9549-8D13-43D6-802C-0CEFA72943BB}"/>
              </a:ext>
            </a:extLst>
          </p:cNvPr>
          <p:cNvSpPr>
            <a:spLocks noGrp="1"/>
          </p:cNvSpPr>
          <p:nvPr>
            <p:ph type="title"/>
          </p:nvPr>
        </p:nvSpPr>
        <p:spPr>
          <a:xfrm>
            <a:off x="690880" y="687493"/>
            <a:ext cx="10830560" cy="633308"/>
          </a:xfrm>
        </p:spPr>
        <p:txBody>
          <a:bodyPr>
            <a:normAutofit fontScale="90000"/>
          </a:bodyPr>
          <a:lstStyle/>
          <a:p>
            <a:r>
              <a:rPr lang="en-US" b="1" u="sng" dirty="0">
                <a:solidFill>
                  <a:srgbClr val="0070C0"/>
                </a:solidFill>
              </a:rPr>
              <a:t>MCPS Guidance for SSL on Virtual Platforms</a:t>
            </a:r>
          </a:p>
        </p:txBody>
      </p:sp>
      <p:sp>
        <p:nvSpPr>
          <p:cNvPr id="3" name="Content Placeholder 2">
            <a:extLst>
              <a:ext uri="{FF2B5EF4-FFF2-40B4-BE49-F238E27FC236}">
                <a16:creationId xmlns:a16="http://schemas.microsoft.com/office/drawing/2014/main" id="{3B230DB4-C02D-45F8-91B8-F9A7BF5CD12F}"/>
              </a:ext>
            </a:extLst>
          </p:cNvPr>
          <p:cNvSpPr>
            <a:spLocks noGrp="1"/>
          </p:cNvSpPr>
          <p:nvPr>
            <p:ph idx="1"/>
          </p:nvPr>
        </p:nvSpPr>
        <p:spPr>
          <a:xfrm>
            <a:off x="934720" y="1330960"/>
            <a:ext cx="10464800" cy="5008880"/>
          </a:xfrm>
        </p:spPr>
        <p:txBody>
          <a:bodyPr>
            <a:normAutofit/>
          </a:bodyPr>
          <a:lstStyle/>
          <a:p>
            <a:pPr marL="0" indent="0">
              <a:buNone/>
            </a:pPr>
            <a:r>
              <a:rPr lang="en-US" sz="3200" b="1" dirty="0"/>
              <a:t>Nonprofit organizations must submit written agreement to adhere to the following:</a:t>
            </a:r>
          </a:p>
          <a:p>
            <a:r>
              <a:rPr lang="en-US" b="1" dirty="0"/>
              <a:t>Parent/guardian provides </a:t>
            </a:r>
            <a:r>
              <a:rPr lang="en-US" sz="2600" b="1" u="sng" dirty="0">
                <a:solidFill>
                  <a:srgbClr val="C00000"/>
                </a:solidFill>
              </a:rPr>
              <a:t>written approval</a:t>
            </a:r>
            <a:r>
              <a:rPr lang="en-US" sz="2600" b="1" u="sng" dirty="0">
                <a:solidFill>
                  <a:srgbClr val="0070C0"/>
                </a:solidFill>
              </a:rPr>
              <a:t> </a:t>
            </a:r>
            <a:r>
              <a:rPr lang="en-US" b="1" dirty="0"/>
              <a:t>of the student’s participation</a:t>
            </a:r>
          </a:p>
          <a:p>
            <a:r>
              <a:rPr lang="en-US" b="1" dirty="0"/>
              <a:t>Nonprofit organizations accept </a:t>
            </a:r>
            <a:r>
              <a:rPr lang="en-US" sz="2600" b="1" u="sng" dirty="0">
                <a:solidFill>
                  <a:srgbClr val="C00000"/>
                </a:solidFill>
              </a:rPr>
              <a:t>full responsibility and any liability</a:t>
            </a:r>
            <a:r>
              <a:rPr lang="en-US" b="1" dirty="0"/>
              <a:t> for a student’s participation in any virtual platforms</a:t>
            </a:r>
          </a:p>
          <a:p>
            <a:r>
              <a:rPr lang="en-US" b="1" dirty="0"/>
              <a:t>Students use </a:t>
            </a:r>
            <a:r>
              <a:rPr lang="en-US" sz="2600" b="1" u="sng" dirty="0">
                <a:solidFill>
                  <a:srgbClr val="C00000"/>
                </a:solidFill>
              </a:rPr>
              <a:t>personal/private accounts</a:t>
            </a:r>
            <a:r>
              <a:rPr lang="en-US" b="1" dirty="0">
                <a:solidFill>
                  <a:srgbClr val="C00000"/>
                </a:solidFill>
              </a:rPr>
              <a:t> </a:t>
            </a:r>
            <a:r>
              <a:rPr lang="en-US" b="1" dirty="0"/>
              <a:t>(not MCPS student accounts) to engage in virtual platforms </a:t>
            </a:r>
          </a:p>
          <a:p>
            <a:r>
              <a:rPr lang="en-US" b="1" dirty="0"/>
              <a:t>Students may ONLY engage with others under the </a:t>
            </a:r>
            <a:r>
              <a:rPr lang="en-US" sz="2600" b="1" u="sng" dirty="0">
                <a:solidFill>
                  <a:srgbClr val="C00000"/>
                </a:solidFill>
              </a:rPr>
              <a:t>direct supervision</a:t>
            </a:r>
            <a:r>
              <a:rPr lang="en-US" b="1" dirty="0"/>
              <a:t> of a nonprofit supervisor (including breakout rooms) </a:t>
            </a:r>
          </a:p>
          <a:p>
            <a:r>
              <a:rPr lang="en-US" b="1" dirty="0"/>
              <a:t>Virtual sessions will </a:t>
            </a:r>
            <a:r>
              <a:rPr lang="en-US" sz="2600" b="1" u="sng" dirty="0">
                <a:solidFill>
                  <a:srgbClr val="C00000"/>
                </a:solidFill>
              </a:rPr>
              <a:t>not be recorded</a:t>
            </a:r>
          </a:p>
          <a:p>
            <a:endParaRPr lang="en-US" dirty="0"/>
          </a:p>
        </p:txBody>
      </p:sp>
    </p:spTree>
    <p:extLst>
      <p:ext uri="{BB962C8B-B14F-4D97-AF65-F5344CB8AC3E}">
        <p14:creationId xmlns:p14="http://schemas.microsoft.com/office/powerpoint/2010/main" val="250248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70C0"/>
                </a:solidFill>
              </a:rPr>
              <a:t>The ABCs of </a:t>
            </a:r>
            <a:br>
              <a:rPr lang="en-US" b="1" dirty="0">
                <a:solidFill>
                  <a:srgbClr val="0070C0"/>
                </a:solidFill>
              </a:rPr>
            </a:br>
            <a:r>
              <a:rPr lang="en-US" b="1" dirty="0">
                <a:solidFill>
                  <a:srgbClr val="0070C0"/>
                </a:solidFill>
              </a:rPr>
              <a:t>Student Service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2399" y="3783901"/>
            <a:ext cx="3012172" cy="2397443"/>
          </a:xfrm>
          <a:prstGeom prst="rect">
            <a:avLst/>
          </a:prstGeom>
        </p:spPr>
      </p:pic>
    </p:spTree>
    <p:extLst>
      <p:ext uri="{BB962C8B-B14F-4D97-AF65-F5344CB8AC3E}">
        <p14:creationId xmlns:p14="http://schemas.microsoft.com/office/powerpoint/2010/main" val="2343931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Virtual/Remote and In-Person SSL</a:t>
            </a:r>
          </a:p>
        </p:txBody>
      </p:sp>
      <p:sp>
        <p:nvSpPr>
          <p:cNvPr id="3" name="Content Placeholder 2"/>
          <p:cNvSpPr>
            <a:spLocks noGrp="1"/>
          </p:cNvSpPr>
          <p:nvPr>
            <p:ph idx="1"/>
          </p:nvPr>
        </p:nvSpPr>
        <p:spPr>
          <a:xfrm>
            <a:off x="914400" y="2397760"/>
            <a:ext cx="10363199" cy="4013199"/>
          </a:xfrm>
        </p:spPr>
        <p:txBody>
          <a:bodyPr>
            <a:normAutofit/>
          </a:bodyPr>
          <a:lstStyle/>
          <a:p>
            <a:r>
              <a:rPr lang="en-US" b="1" dirty="0">
                <a:solidFill>
                  <a:srgbClr val="0070C0"/>
                </a:solidFill>
              </a:rPr>
              <a:t>Nonprofit-hosted virtual/remote MCPS SSL opportunities</a:t>
            </a:r>
            <a:r>
              <a:rPr lang="en-US" dirty="0">
                <a:solidFill>
                  <a:schemeClr val="tx1"/>
                </a:solidFill>
              </a:rPr>
              <a:t> must be posted on the MCVC website and tagged with the blue MCPS SSL banner </a:t>
            </a:r>
          </a:p>
          <a:p>
            <a:pPr lvl="1"/>
            <a:r>
              <a:rPr lang="en-US" b="1" u="sng" dirty="0">
                <a:solidFill>
                  <a:srgbClr val="FF0000"/>
                </a:solidFill>
              </a:rPr>
              <a:t>Until the end of the 2021-2022 School Year</a:t>
            </a:r>
          </a:p>
          <a:p>
            <a:r>
              <a:rPr lang="en-US" dirty="0">
                <a:solidFill>
                  <a:schemeClr val="tx1"/>
                </a:solidFill>
              </a:rPr>
              <a:t>Students may also continue to engage in </a:t>
            </a:r>
            <a:r>
              <a:rPr lang="en-US" b="1" dirty="0">
                <a:solidFill>
                  <a:srgbClr val="0070C0"/>
                </a:solidFill>
              </a:rPr>
              <a:t>traditional MCPS SSL opportunities</a:t>
            </a:r>
            <a:r>
              <a:rPr lang="en-US" dirty="0">
                <a:solidFill>
                  <a:schemeClr val="tx1"/>
                </a:solidFill>
              </a:rPr>
              <a:t> offered in a public space under the direct supervision of a nonprofit representative, at the discretion of the student’s parent/guardian</a:t>
            </a:r>
          </a:p>
          <a:p>
            <a:r>
              <a:rPr lang="en-US" b="1" dirty="0">
                <a:solidFill>
                  <a:srgbClr val="0070C0"/>
                </a:solidFill>
              </a:rPr>
              <a:t>Post </a:t>
            </a:r>
            <a:r>
              <a:rPr lang="en-US" b="1" u="sng" dirty="0">
                <a:solidFill>
                  <a:srgbClr val="FF0000"/>
                </a:solidFill>
              </a:rPr>
              <a:t>virtual/remote group opportunities</a:t>
            </a:r>
            <a:r>
              <a:rPr lang="en-US" b="1" dirty="0">
                <a:solidFill>
                  <a:srgbClr val="0070C0"/>
                </a:solidFill>
              </a:rPr>
              <a:t> for MCPS school staff members to complete with student groups or classes (products, advocacy, awareness)</a:t>
            </a:r>
          </a:p>
          <a:p>
            <a:pPr lvl="1"/>
            <a:r>
              <a:rPr lang="en-US" sz="2200" b="1" dirty="0">
                <a:solidFill>
                  <a:srgbClr val="FF0000"/>
                </a:solidFill>
              </a:rPr>
              <a:t>Mark as virtual, allow group registration, and request SSL approval</a:t>
            </a:r>
          </a:p>
        </p:txBody>
      </p:sp>
    </p:spTree>
    <p:extLst>
      <p:ext uri="{BB962C8B-B14F-4D97-AF65-F5344CB8AC3E}">
        <p14:creationId xmlns:p14="http://schemas.microsoft.com/office/powerpoint/2010/main" val="21656321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96110"/>
            <a:ext cx="9601196" cy="836578"/>
          </a:xfrm>
        </p:spPr>
        <p:txBody>
          <a:bodyPr>
            <a:normAutofit fontScale="90000"/>
          </a:bodyPr>
          <a:lstStyle/>
          <a:p>
            <a:r>
              <a:rPr lang="en-US" b="1" dirty="0">
                <a:solidFill>
                  <a:srgbClr val="0070C0"/>
                </a:solidFill>
              </a:rPr>
              <a:t>Sample Virtual/Remote SSL Opportunity</a:t>
            </a:r>
            <a:endParaRPr lang="en-US" dirty="0"/>
          </a:p>
        </p:txBody>
      </p:sp>
      <p:pic>
        <p:nvPicPr>
          <p:cNvPr id="4" name="Picture 3"/>
          <p:cNvPicPr>
            <a:picLocks noChangeAspect="1"/>
          </p:cNvPicPr>
          <p:nvPr/>
        </p:nvPicPr>
        <p:blipFill rotWithShape="1">
          <a:blip r:embed="rId2"/>
          <a:srcRect l="-1432" t="-49122" r="1432" b="85774"/>
          <a:stretch/>
        </p:blipFill>
        <p:spPr>
          <a:xfrm>
            <a:off x="526913" y="-1229934"/>
            <a:ext cx="6791282" cy="3211570"/>
          </a:xfrm>
          <a:prstGeom prst="rect">
            <a:avLst/>
          </a:prstGeom>
        </p:spPr>
      </p:pic>
      <p:pic>
        <p:nvPicPr>
          <p:cNvPr id="5" name="Picture 4"/>
          <p:cNvPicPr>
            <a:picLocks noChangeAspect="1"/>
          </p:cNvPicPr>
          <p:nvPr/>
        </p:nvPicPr>
        <p:blipFill>
          <a:blip r:embed="rId3"/>
          <a:stretch>
            <a:fillRect/>
          </a:stretch>
        </p:blipFill>
        <p:spPr>
          <a:xfrm>
            <a:off x="2778157" y="1945533"/>
            <a:ext cx="8464781" cy="4270444"/>
          </a:xfrm>
          <a:prstGeom prst="rect">
            <a:avLst/>
          </a:prstGeom>
        </p:spPr>
      </p:pic>
      <p:pic>
        <p:nvPicPr>
          <p:cNvPr id="6" name="Picture 5"/>
          <p:cNvPicPr>
            <a:picLocks noChangeAspect="1"/>
          </p:cNvPicPr>
          <p:nvPr/>
        </p:nvPicPr>
        <p:blipFill>
          <a:blip r:embed="rId4"/>
          <a:stretch>
            <a:fillRect/>
          </a:stretch>
        </p:blipFill>
        <p:spPr>
          <a:xfrm>
            <a:off x="6612749" y="1249096"/>
            <a:ext cx="4916149" cy="706165"/>
          </a:xfrm>
          <a:prstGeom prst="rect">
            <a:avLst/>
          </a:prstGeom>
        </p:spPr>
      </p:pic>
      <p:cxnSp>
        <p:nvCxnSpPr>
          <p:cNvPr id="8" name="Straight Connector 7"/>
          <p:cNvCxnSpPr/>
          <p:nvPr/>
        </p:nvCxnSpPr>
        <p:spPr>
          <a:xfrm flipV="1">
            <a:off x="2908563" y="2237365"/>
            <a:ext cx="8305191" cy="38907"/>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Straight Connector 8"/>
          <p:cNvCxnSpPr/>
          <p:nvPr/>
        </p:nvCxnSpPr>
        <p:spPr>
          <a:xfrm flipV="1">
            <a:off x="2905323" y="2519464"/>
            <a:ext cx="5168634" cy="16213"/>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Straight Connector 10"/>
          <p:cNvCxnSpPr/>
          <p:nvPr/>
        </p:nvCxnSpPr>
        <p:spPr>
          <a:xfrm>
            <a:off x="8129080" y="2516224"/>
            <a:ext cx="2940996" cy="9725"/>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Straight Connector 16"/>
          <p:cNvCxnSpPr/>
          <p:nvPr/>
        </p:nvCxnSpPr>
        <p:spPr>
          <a:xfrm>
            <a:off x="2902068" y="3077191"/>
            <a:ext cx="2701065" cy="3243"/>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a:off x="2902079" y="2804813"/>
            <a:ext cx="8167997" cy="6485"/>
          </a:xfrm>
          <a:prstGeom prst="line">
            <a:avLst/>
          </a:prstGeom>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a:off x="5632303" y="3073946"/>
            <a:ext cx="5437773" cy="12966"/>
          </a:xfrm>
          <a:prstGeom prst="line">
            <a:avLst/>
          </a:prstGeom>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flipV="1">
            <a:off x="2902079" y="3352805"/>
            <a:ext cx="7701070" cy="9730"/>
          </a:xfrm>
          <a:prstGeom prst="line">
            <a:avLst/>
          </a:prstGeom>
        </p:spPr>
        <p:style>
          <a:lnRef idx="3">
            <a:schemeClr val="accent4"/>
          </a:lnRef>
          <a:fillRef idx="0">
            <a:schemeClr val="accent4"/>
          </a:fillRef>
          <a:effectRef idx="2">
            <a:schemeClr val="accent4"/>
          </a:effectRef>
          <a:fontRef idx="minor">
            <a:schemeClr val="tx1"/>
          </a:fontRef>
        </p:style>
      </p:cxnSp>
      <p:cxnSp>
        <p:nvCxnSpPr>
          <p:cNvPr id="29" name="Straight Connector 28"/>
          <p:cNvCxnSpPr/>
          <p:nvPr/>
        </p:nvCxnSpPr>
        <p:spPr>
          <a:xfrm flipV="1">
            <a:off x="2908563" y="3660850"/>
            <a:ext cx="3093403" cy="6"/>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tangle 32"/>
          <p:cNvSpPr/>
          <p:nvPr/>
        </p:nvSpPr>
        <p:spPr>
          <a:xfrm>
            <a:off x="2780908" y="3736864"/>
            <a:ext cx="2597286" cy="591946"/>
          </a:xfrm>
          <a:prstGeom prst="rect">
            <a:avLst/>
          </a:prstGeom>
          <a:noFill/>
          <a:ln w="28575">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Rectangle 33"/>
          <p:cNvSpPr/>
          <p:nvPr/>
        </p:nvSpPr>
        <p:spPr>
          <a:xfrm>
            <a:off x="2808050" y="4764751"/>
            <a:ext cx="8330120" cy="1451226"/>
          </a:xfrm>
          <a:prstGeom prst="rect">
            <a:avLst/>
          </a:prstGeom>
          <a:noFill/>
          <a:ln w="28575">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DC6A79C-541F-41CC-8D53-54952751BD48}"/>
              </a:ext>
            </a:extLst>
          </p:cNvPr>
          <p:cNvPicPr>
            <a:picLocks noChangeAspect="1"/>
          </p:cNvPicPr>
          <p:nvPr/>
        </p:nvPicPr>
        <p:blipFill>
          <a:blip r:embed="rId5"/>
          <a:stretch>
            <a:fillRect/>
          </a:stretch>
        </p:blipFill>
        <p:spPr>
          <a:xfrm>
            <a:off x="998662" y="2572270"/>
            <a:ext cx="1606633" cy="501676"/>
          </a:xfrm>
          <a:prstGeom prst="rect">
            <a:avLst/>
          </a:prstGeom>
          <a:ln>
            <a:solidFill>
              <a:schemeClr val="tx1"/>
            </a:solidFill>
          </a:ln>
        </p:spPr>
      </p:pic>
      <p:sp>
        <p:nvSpPr>
          <p:cNvPr id="7" name="TextBox 6">
            <a:extLst>
              <a:ext uri="{FF2B5EF4-FFF2-40B4-BE49-F238E27FC236}">
                <a16:creationId xmlns:a16="http://schemas.microsoft.com/office/drawing/2014/main" id="{8A41D5E2-BE7B-4E3D-A6E3-46407F8DFB11}"/>
              </a:ext>
            </a:extLst>
          </p:cNvPr>
          <p:cNvSpPr txBox="1"/>
          <p:nvPr/>
        </p:nvSpPr>
        <p:spPr>
          <a:xfrm>
            <a:off x="867266" y="3429000"/>
            <a:ext cx="1806123" cy="2277547"/>
          </a:xfrm>
          <a:prstGeom prst="rect">
            <a:avLst/>
          </a:prstGeom>
          <a:solidFill>
            <a:schemeClr val="accent2">
              <a:lumMod val="20000"/>
              <a:lumOff val="80000"/>
            </a:schemeClr>
          </a:solidFill>
          <a:ln>
            <a:solidFill>
              <a:schemeClr val="tx1"/>
            </a:solidFill>
          </a:ln>
        </p:spPr>
        <p:txBody>
          <a:bodyPr wrap="square" rtlCol="0">
            <a:spAutoFit/>
          </a:bodyPr>
          <a:lstStyle/>
          <a:p>
            <a:pPr marL="285750" indent="-285750">
              <a:buFontTx/>
              <a:buChar char="-"/>
            </a:pPr>
            <a:r>
              <a:rPr lang="en-US" b="1" dirty="0"/>
              <a:t>Select “Ongoing”</a:t>
            </a:r>
          </a:p>
          <a:p>
            <a:pPr marL="285750" indent="-285750">
              <a:buFontTx/>
              <a:buChar char="-"/>
            </a:pPr>
            <a:r>
              <a:rPr lang="en-US" b="1" dirty="0"/>
              <a:t>Put “0” in Hours field</a:t>
            </a:r>
          </a:p>
          <a:p>
            <a:pPr marL="285750" indent="-285750">
              <a:buFontTx/>
              <a:buChar char="-"/>
            </a:pPr>
            <a:r>
              <a:rPr lang="en-US" b="1" dirty="0"/>
              <a:t>Add Age </a:t>
            </a:r>
            <a:r>
              <a:rPr lang="en-US" sz="1700" b="1" dirty="0"/>
              <a:t>Requirements</a:t>
            </a:r>
          </a:p>
          <a:p>
            <a:pPr marL="285750" indent="-285750">
              <a:buFontTx/>
              <a:buChar char="-"/>
            </a:pPr>
            <a:r>
              <a:rPr lang="en-US" b="1" dirty="0"/>
              <a:t>Mark “Yes” for virtual</a:t>
            </a:r>
          </a:p>
        </p:txBody>
      </p:sp>
    </p:spTree>
    <p:extLst>
      <p:ext uri="{BB962C8B-B14F-4D97-AF65-F5344CB8AC3E}">
        <p14:creationId xmlns:p14="http://schemas.microsoft.com/office/powerpoint/2010/main" val="38287200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1+#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19CD3-44E0-4FC3-BB06-720C9DAA684C}"/>
              </a:ext>
            </a:extLst>
          </p:cNvPr>
          <p:cNvPicPr>
            <a:picLocks noChangeAspect="1"/>
          </p:cNvPicPr>
          <p:nvPr/>
        </p:nvPicPr>
        <p:blipFill>
          <a:blip r:embed="rId2"/>
          <a:stretch>
            <a:fillRect/>
          </a:stretch>
        </p:blipFill>
        <p:spPr>
          <a:xfrm>
            <a:off x="5377208" y="3485192"/>
            <a:ext cx="5982007" cy="2876698"/>
          </a:xfrm>
          <a:prstGeom prst="rect">
            <a:avLst/>
          </a:prstGeom>
          <a:ln>
            <a:noFill/>
          </a:ln>
        </p:spPr>
      </p:pic>
      <p:pic>
        <p:nvPicPr>
          <p:cNvPr id="3" name="Picture 2">
            <a:extLst>
              <a:ext uri="{FF2B5EF4-FFF2-40B4-BE49-F238E27FC236}">
                <a16:creationId xmlns:a16="http://schemas.microsoft.com/office/drawing/2014/main" id="{19E8D9FD-76A1-4D2A-ADAD-FF8D7C8472D8}"/>
              </a:ext>
            </a:extLst>
          </p:cNvPr>
          <p:cNvPicPr>
            <a:picLocks noChangeAspect="1"/>
          </p:cNvPicPr>
          <p:nvPr/>
        </p:nvPicPr>
        <p:blipFill rotWithShape="1">
          <a:blip r:embed="rId3"/>
          <a:srcRect t="-1" b="52610"/>
          <a:stretch/>
        </p:blipFill>
        <p:spPr>
          <a:xfrm>
            <a:off x="3181941" y="2076247"/>
            <a:ext cx="8330120" cy="1355315"/>
          </a:xfrm>
          <a:prstGeom prst="rect">
            <a:avLst/>
          </a:prstGeom>
          <a:ln>
            <a:noFill/>
          </a:ln>
        </p:spPr>
      </p:pic>
      <p:sp>
        <p:nvSpPr>
          <p:cNvPr id="2" name="Title 1"/>
          <p:cNvSpPr>
            <a:spLocks noGrp="1"/>
          </p:cNvSpPr>
          <p:nvPr>
            <p:ph type="title"/>
          </p:nvPr>
        </p:nvSpPr>
        <p:spPr>
          <a:xfrm>
            <a:off x="1295402" y="496110"/>
            <a:ext cx="9601196" cy="836578"/>
          </a:xfrm>
        </p:spPr>
        <p:txBody>
          <a:bodyPr>
            <a:normAutofit fontScale="90000"/>
          </a:bodyPr>
          <a:lstStyle/>
          <a:p>
            <a:r>
              <a:rPr lang="en-US" b="1" dirty="0">
                <a:solidFill>
                  <a:srgbClr val="0070C0"/>
                </a:solidFill>
              </a:rPr>
              <a:t>Sample Virtual Platform SSL Opportunity</a:t>
            </a:r>
            <a:endParaRPr lang="en-US" dirty="0"/>
          </a:p>
        </p:txBody>
      </p:sp>
      <p:pic>
        <p:nvPicPr>
          <p:cNvPr id="6" name="Picture 5"/>
          <p:cNvPicPr>
            <a:picLocks noChangeAspect="1"/>
          </p:cNvPicPr>
          <p:nvPr/>
        </p:nvPicPr>
        <p:blipFill>
          <a:blip r:embed="rId4"/>
          <a:stretch>
            <a:fillRect/>
          </a:stretch>
        </p:blipFill>
        <p:spPr>
          <a:xfrm>
            <a:off x="6160261" y="1249096"/>
            <a:ext cx="4916149" cy="706165"/>
          </a:xfrm>
          <a:prstGeom prst="rect">
            <a:avLst/>
          </a:prstGeom>
        </p:spPr>
      </p:pic>
      <p:sp>
        <p:nvSpPr>
          <p:cNvPr id="34" name="Rectangle 33"/>
          <p:cNvSpPr/>
          <p:nvPr/>
        </p:nvSpPr>
        <p:spPr>
          <a:xfrm>
            <a:off x="868276" y="3727931"/>
            <a:ext cx="4312782" cy="2427772"/>
          </a:xfrm>
          <a:prstGeom prst="rect">
            <a:avLst/>
          </a:prstGeom>
          <a:solidFill>
            <a:schemeClr val="accent2">
              <a:lumMod val="20000"/>
              <a:lumOff val="80000"/>
            </a:schemeClr>
          </a:solidFill>
          <a:ln w="28575">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buFontTx/>
              <a:buChar char="-"/>
            </a:pPr>
            <a:r>
              <a:rPr lang="en-US" b="1" dirty="0">
                <a:solidFill>
                  <a:schemeClr val="tx1"/>
                </a:solidFill>
              </a:rPr>
              <a:t>Describe student expectations </a:t>
            </a:r>
          </a:p>
          <a:p>
            <a:pPr marL="285750" indent="-285750">
              <a:buFontTx/>
              <a:buChar char="-"/>
            </a:pPr>
            <a:r>
              <a:rPr lang="en-US" b="1" dirty="0">
                <a:solidFill>
                  <a:schemeClr val="tx1"/>
                </a:solidFill>
              </a:rPr>
              <a:t>Supervised live service in virtual or public space – hour-for-hour</a:t>
            </a:r>
          </a:p>
          <a:p>
            <a:pPr marL="285750" indent="-285750">
              <a:buFontTx/>
              <a:buChar char="-"/>
            </a:pPr>
            <a:r>
              <a:rPr lang="en-US" b="1" dirty="0">
                <a:solidFill>
                  <a:schemeClr val="tx1"/>
                </a:solidFill>
              </a:rPr>
              <a:t>Remote service from home requires reasonable equivalency</a:t>
            </a:r>
          </a:p>
          <a:p>
            <a:pPr marL="285750" indent="-285750">
              <a:buFontTx/>
              <a:buChar char="-"/>
            </a:pPr>
            <a:r>
              <a:rPr lang="en-US" b="1" dirty="0">
                <a:solidFill>
                  <a:schemeClr val="tx1"/>
                </a:solidFill>
              </a:rPr>
              <a:t>Select “Runs Until”</a:t>
            </a:r>
          </a:p>
          <a:p>
            <a:pPr marL="285750" indent="-285750">
              <a:buFontTx/>
              <a:buChar char="-"/>
            </a:pPr>
            <a:r>
              <a:rPr lang="en-US" b="1" dirty="0">
                <a:solidFill>
                  <a:schemeClr val="tx1"/>
                </a:solidFill>
              </a:rPr>
              <a:t>Enter Hours Description</a:t>
            </a:r>
          </a:p>
          <a:p>
            <a:pPr marL="285750" indent="-285750">
              <a:buFontTx/>
              <a:buChar char="-"/>
            </a:pPr>
            <a:r>
              <a:rPr lang="en-US" b="1" dirty="0">
                <a:solidFill>
                  <a:schemeClr val="tx1"/>
                </a:solidFill>
              </a:rPr>
              <a:t>Add Waiver</a:t>
            </a:r>
          </a:p>
        </p:txBody>
      </p:sp>
      <p:pic>
        <p:nvPicPr>
          <p:cNvPr id="10" name="Picture 9">
            <a:extLst>
              <a:ext uri="{FF2B5EF4-FFF2-40B4-BE49-F238E27FC236}">
                <a16:creationId xmlns:a16="http://schemas.microsoft.com/office/drawing/2014/main" id="{16E31C43-F8CD-4197-B167-99407B5FFA6E}"/>
              </a:ext>
            </a:extLst>
          </p:cNvPr>
          <p:cNvPicPr>
            <a:picLocks noChangeAspect="1"/>
          </p:cNvPicPr>
          <p:nvPr/>
        </p:nvPicPr>
        <p:blipFill>
          <a:blip r:embed="rId5"/>
          <a:stretch>
            <a:fillRect/>
          </a:stretch>
        </p:blipFill>
        <p:spPr>
          <a:xfrm>
            <a:off x="941657" y="1209254"/>
            <a:ext cx="4216617" cy="838243"/>
          </a:xfrm>
          <a:prstGeom prst="rect">
            <a:avLst/>
          </a:prstGeom>
        </p:spPr>
      </p:pic>
      <p:pic>
        <p:nvPicPr>
          <p:cNvPr id="19" name="Picture 18">
            <a:extLst>
              <a:ext uri="{FF2B5EF4-FFF2-40B4-BE49-F238E27FC236}">
                <a16:creationId xmlns:a16="http://schemas.microsoft.com/office/drawing/2014/main" id="{1DEF91C6-52B0-4F2E-A876-8ED37D0EBDED}"/>
              </a:ext>
            </a:extLst>
          </p:cNvPr>
          <p:cNvPicPr>
            <a:picLocks noChangeAspect="1"/>
          </p:cNvPicPr>
          <p:nvPr/>
        </p:nvPicPr>
        <p:blipFill>
          <a:blip r:embed="rId6"/>
          <a:stretch>
            <a:fillRect/>
          </a:stretch>
        </p:blipFill>
        <p:spPr>
          <a:xfrm>
            <a:off x="707008" y="2138677"/>
            <a:ext cx="2151180" cy="674880"/>
          </a:xfrm>
          <a:prstGeom prst="rect">
            <a:avLst/>
          </a:prstGeom>
          <a:ln>
            <a:solidFill>
              <a:schemeClr val="tx1"/>
            </a:solidFill>
          </a:ln>
        </p:spPr>
      </p:pic>
      <p:pic>
        <p:nvPicPr>
          <p:cNvPr id="20" name="Picture 19">
            <a:extLst>
              <a:ext uri="{FF2B5EF4-FFF2-40B4-BE49-F238E27FC236}">
                <a16:creationId xmlns:a16="http://schemas.microsoft.com/office/drawing/2014/main" id="{259F2246-DCDB-4C89-AD5E-2730BFCE4867}"/>
              </a:ext>
            </a:extLst>
          </p:cNvPr>
          <p:cNvPicPr>
            <a:picLocks noChangeAspect="1"/>
          </p:cNvPicPr>
          <p:nvPr/>
        </p:nvPicPr>
        <p:blipFill>
          <a:blip r:embed="rId7"/>
          <a:stretch>
            <a:fillRect/>
          </a:stretch>
        </p:blipFill>
        <p:spPr>
          <a:xfrm>
            <a:off x="707008" y="2895748"/>
            <a:ext cx="2151204" cy="674880"/>
          </a:xfrm>
          <a:prstGeom prst="rect">
            <a:avLst/>
          </a:prstGeom>
          <a:ln>
            <a:solidFill>
              <a:schemeClr val="tx1"/>
            </a:solidFill>
          </a:ln>
        </p:spPr>
      </p:pic>
      <p:cxnSp>
        <p:nvCxnSpPr>
          <p:cNvPr id="30" name="Straight Connector 29">
            <a:extLst>
              <a:ext uri="{FF2B5EF4-FFF2-40B4-BE49-F238E27FC236}">
                <a16:creationId xmlns:a16="http://schemas.microsoft.com/office/drawing/2014/main" id="{69D2A196-B031-47CB-833B-D515199B0665}"/>
              </a:ext>
            </a:extLst>
          </p:cNvPr>
          <p:cNvCxnSpPr>
            <a:cxnSpLocks/>
          </p:cNvCxnSpPr>
          <p:nvPr/>
        </p:nvCxnSpPr>
        <p:spPr>
          <a:xfrm>
            <a:off x="3225836" y="2372615"/>
            <a:ext cx="7888368" cy="9290"/>
          </a:xfrm>
          <a:prstGeom prst="line">
            <a:avLst/>
          </a:prstGeom>
        </p:spPr>
        <p:style>
          <a:lnRef idx="3">
            <a:schemeClr val="accent4"/>
          </a:lnRef>
          <a:fillRef idx="0">
            <a:schemeClr val="accent4"/>
          </a:fillRef>
          <a:effectRef idx="2">
            <a:schemeClr val="accent4"/>
          </a:effectRef>
          <a:fontRef idx="minor">
            <a:schemeClr val="tx1"/>
          </a:fontRef>
        </p:style>
      </p:cxnSp>
      <p:cxnSp>
        <p:nvCxnSpPr>
          <p:cNvPr id="31" name="Straight Connector 30">
            <a:extLst>
              <a:ext uri="{FF2B5EF4-FFF2-40B4-BE49-F238E27FC236}">
                <a16:creationId xmlns:a16="http://schemas.microsoft.com/office/drawing/2014/main" id="{B3143655-4361-4C46-8600-453A0902867A}"/>
              </a:ext>
            </a:extLst>
          </p:cNvPr>
          <p:cNvCxnSpPr>
            <a:cxnSpLocks/>
          </p:cNvCxnSpPr>
          <p:nvPr/>
        </p:nvCxnSpPr>
        <p:spPr>
          <a:xfrm>
            <a:off x="3217977" y="2713555"/>
            <a:ext cx="7311764"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2" name="Straight Connector 31">
            <a:extLst>
              <a:ext uri="{FF2B5EF4-FFF2-40B4-BE49-F238E27FC236}">
                <a16:creationId xmlns:a16="http://schemas.microsoft.com/office/drawing/2014/main" id="{9472DE72-A870-4397-9084-0DD3617B5406}"/>
              </a:ext>
            </a:extLst>
          </p:cNvPr>
          <p:cNvCxnSpPr>
            <a:cxnSpLocks/>
          </p:cNvCxnSpPr>
          <p:nvPr/>
        </p:nvCxnSpPr>
        <p:spPr>
          <a:xfrm>
            <a:off x="3217977" y="3090623"/>
            <a:ext cx="8141238" cy="16647"/>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Straight Connector 34">
            <a:extLst>
              <a:ext uri="{FF2B5EF4-FFF2-40B4-BE49-F238E27FC236}">
                <a16:creationId xmlns:a16="http://schemas.microsoft.com/office/drawing/2014/main" id="{9D4416F8-A057-4B72-AED2-35CD75379F13}"/>
              </a:ext>
            </a:extLst>
          </p:cNvPr>
          <p:cNvCxnSpPr>
            <a:cxnSpLocks/>
          </p:cNvCxnSpPr>
          <p:nvPr/>
        </p:nvCxnSpPr>
        <p:spPr>
          <a:xfrm>
            <a:off x="3219546" y="3431562"/>
            <a:ext cx="7311764"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64474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B131A5-91AA-4928-8833-17436C549E7A}"/>
              </a:ext>
            </a:extLst>
          </p:cNvPr>
          <p:cNvPicPr>
            <a:picLocks noChangeAspect="1"/>
          </p:cNvPicPr>
          <p:nvPr/>
        </p:nvPicPr>
        <p:blipFill>
          <a:blip r:embed="rId2"/>
          <a:stretch>
            <a:fillRect/>
          </a:stretch>
        </p:blipFill>
        <p:spPr>
          <a:xfrm>
            <a:off x="995546" y="1254717"/>
            <a:ext cx="4959605" cy="1181161"/>
          </a:xfrm>
          <a:prstGeom prst="rect">
            <a:avLst/>
          </a:prstGeom>
        </p:spPr>
      </p:pic>
      <p:pic>
        <p:nvPicPr>
          <p:cNvPr id="5" name="Picture 4">
            <a:extLst>
              <a:ext uri="{FF2B5EF4-FFF2-40B4-BE49-F238E27FC236}">
                <a16:creationId xmlns:a16="http://schemas.microsoft.com/office/drawing/2014/main" id="{3AEB89B7-ED2B-41D9-90E2-B6050AE20AFC}"/>
              </a:ext>
            </a:extLst>
          </p:cNvPr>
          <p:cNvPicPr>
            <a:picLocks noChangeAspect="1"/>
          </p:cNvPicPr>
          <p:nvPr/>
        </p:nvPicPr>
        <p:blipFill>
          <a:blip r:embed="rId3"/>
          <a:stretch>
            <a:fillRect/>
          </a:stretch>
        </p:blipFill>
        <p:spPr>
          <a:xfrm>
            <a:off x="3874920" y="2091131"/>
            <a:ext cx="7552501" cy="2121127"/>
          </a:xfrm>
          <a:prstGeom prst="rect">
            <a:avLst/>
          </a:prstGeom>
        </p:spPr>
      </p:pic>
      <p:sp>
        <p:nvSpPr>
          <p:cNvPr id="2" name="Title 1"/>
          <p:cNvSpPr>
            <a:spLocks noGrp="1"/>
          </p:cNvSpPr>
          <p:nvPr>
            <p:ph type="title"/>
          </p:nvPr>
        </p:nvSpPr>
        <p:spPr>
          <a:xfrm>
            <a:off x="707009" y="496110"/>
            <a:ext cx="10805052" cy="836578"/>
          </a:xfrm>
        </p:spPr>
        <p:txBody>
          <a:bodyPr>
            <a:normAutofit fontScale="90000"/>
          </a:bodyPr>
          <a:lstStyle/>
          <a:p>
            <a:r>
              <a:rPr lang="en-US" b="1" dirty="0">
                <a:solidFill>
                  <a:srgbClr val="0070C0"/>
                </a:solidFill>
              </a:rPr>
              <a:t>Sample Virtual/Remote Group SSL Opportunity</a:t>
            </a:r>
            <a:endParaRPr lang="en-US" dirty="0"/>
          </a:p>
        </p:txBody>
      </p:sp>
      <p:pic>
        <p:nvPicPr>
          <p:cNvPr id="6" name="Picture 5"/>
          <p:cNvPicPr>
            <a:picLocks noChangeAspect="1"/>
          </p:cNvPicPr>
          <p:nvPr/>
        </p:nvPicPr>
        <p:blipFill>
          <a:blip r:embed="rId4"/>
          <a:stretch>
            <a:fillRect/>
          </a:stretch>
        </p:blipFill>
        <p:spPr>
          <a:xfrm>
            <a:off x="6160261" y="1249096"/>
            <a:ext cx="4916149" cy="706165"/>
          </a:xfrm>
          <a:prstGeom prst="rect">
            <a:avLst/>
          </a:prstGeom>
        </p:spPr>
      </p:pic>
      <p:sp>
        <p:nvSpPr>
          <p:cNvPr id="34" name="Rectangle 33"/>
          <p:cNvSpPr/>
          <p:nvPr/>
        </p:nvSpPr>
        <p:spPr>
          <a:xfrm>
            <a:off x="936478" y="2724344"/>
            <a:ext cx="2749402" cy="3223968"/>
          </a:xfrm>
          <a:prstGeom prst="rect">
            <a:avLst/>
          </a:prstGeom>
          <a:solidFill>
            <a:schemeClr val="accent2">
              <a:lumMod val="20000"/>
              <a:lumOff val="80000"/>
            </a:schemeClr>
          </a:solidFill>
          <a:ln w="28575">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buFontTx/>
              <a:buChar char="-"/>
            </a:pPr>
            <a:r>
              <a:rPr lang="en-US" b="1" dirty="0">
                <a:solidFill>
                  <a:schemeClr val="tx1"/>
                </a:solidFill>
              </a:rPr>
              <a:t>Describe nonprofit</a:t>
            </a:r>
          </a:p>
          <a:p>
            <a:pPr marL="285750" indent="-285750">
              <a:buFontTx/>
              <a:buChar char="-"/>
            </a:pPr>
            <a:r>
              <a:rPr lang="en-US" b="1" dirty="0">
                <a:solidFill>
                  <a:schemeClr val="tx1"/>
                </a:solidFill>
              </a:rPr>
              <a:t>Detail service project and need </a:t>
            </a:r>
          </a:p>
          <a:p>
            <a:pPr marL="285750" indent="-285750">
              <a:buFontTx/>
              <a:buChar char="-"/>
            </a:pPr>
            <a:r>
              <a:rPr lang="en-US" b="1" dirty="0">
                <a:solidFill>
                  <a:schemeClr val="tx1"/>
                </a:solidFill>
              </a:rPr>
              <a:t>Provide details for student/staff submission</a:t>
            </a:r>
          </a:p>
          <a:p>
            <a:pPr marL="285750" indent="-285750">
              <a:buFontTx/>
              <a:buChar char="-"/>
            </a:pPr>
            <a:r>
              <a:rPr lang="en-US" b="1" dirty="0">
                <a:solidFill>
                  <a:schemeClr val="tx1"/>
                </a:solidFill>
              </a:rPr>
              <a:t>Ongoing</a:t>
            </a:r>
          </a:p>
          <a:p>
            <a:pPr marL="285750" indent="-285750">
              <a:buFontTx/>
              <a:buChar char="-"/>
            </a:pPr>
            <a:r>
              <a:rPr lang="en-US" b="1" dirty="0">
                <a:solidFill>
                  <a:schemeClr val="tx1"/>
                </a:solidFill>
              </a:rPr>
              <a:t>Group Registration</a:t>
            </a:r>
          </a:p>
          <a:p>
            <a:pPr marL="285750" indent="-285750">
              <a:buFontTx/>
              <a:buChar char="-"/>
            </a:pPr>
            <a:r>
              <a:rPr lang="en-US" b="1" dirty="0">
                <a:solidFill>
                  <a:schemeClr val="tx1"/>
                </a:solidFill>
              </a:rPr>
              <a:t>Virtual</a:t>
            </a:r>
          </a:p>
          <a:p>
            <a:pPr marL="285750" indent="-285750">
              <a:buFontTx/>
              <a:buChar char="-"/>
            </a:pPr>
            <a:r>
              <a:rPr lang="en-US" b="1" dirty="0">
                <a:solidFill>
                  <a:schemeClr val="tx1"/>
                </a:solidFill>
              </a:rPr>
              <a:t>Request SSL Approval</a:t>
            </a:r>
          </a:p>
        </p:txBody>
      </p:sp>
      <p:cxnSp>
        <p:nvCxnSpPr>
          <p:cNvPr id="30" name="Straight Connector 29">
            <a:extLst>
              <a:ext uri="{FF2B5EF4-FFF2-40B4-BE49-F238E27FC236}">
                <a16:creationId xmlns:a16="http://schemas.microsoft.com/office/drawing/2014/main" id="{69D2A196-B031-47CB-833B-D515199B0665}"/>
              </a:ext>
            </a:extLst>
          </p:cNvPr>
          <p:cNvCxnSpPr>
            <a:cxnSpLocks/>
          </p:cNvCxnSpPr>
          <p:nvPr/>
        </p:nvCxnSpPr>
        <p:spPr>
          <a:xfrm flipV="1">
            <a:off x="3904566" y="2435878"/>
            <a:ext cx="7541709" cy="2726"/>
          </a:xfrm>
          <a:prstGeom prst="line">
            <a:avLst/>
          </a:prstGeom>
        </p:spPr>
        <p:style>
          <a:lnRef idx="3">
            <a:schemeClr val="accent4"/>
          </a:lnRef>
          <a:fillRef idx="0">
            <a:schemeClr val="accent4"/>
          </a:fillRef>
          <a:effectRef idx="2">
            <a:schemeClr val="accent4"/>
          </a:effectRef>
          <a:fontRef idx="minor">
            <a:schemeClr val="tx1"/>
          </a:fontRef>
        </p:style>
      </p:cxnSp>
      <p:cxnSp>
        <p:nvCxnSpPr>
          <p:cNvPr id="31" name="Straight Connector 30">
            <a:extLst>
              <a:ext uri="{FF2B5EF4-FFF2-40B4-BE49-F238E27FC236}">
                <a16:creationId xmlns:a16="http://schemas.microsoft.com/office/drawing/2014/main" id="{B3143655-4361-4C46-8600-453A0902867A}"/>
              </a:ext>
            </a:extLst>
          </p:cNvPr>
          <p:cNvCxnSpPr>
            <a:cxnSpLocks/>
          </p:cNvCxnSpPr>
          <p:nvPr/>
        </p:nvCxnSpPr>
        <p:spPr>
          <a:xfrm>
            <a:off x="3906134" y="2741836"/>
            <a:ext cx="602029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2" name="Straight Connector 31">
            <a:extLst>
              <a:ext uri="{FF2B5EF4-FFF2-40B4-BE49-F238E27FC236}">
                <a16:creationId xmlns:a16="http://schemas.microsoft.com/office/drawing/2014/main" id="{9472DE72-A870-4397-9084-0DD3617B5406}"/>
              </a:ext>
            </a:extLst>
          </p:cNvPr>
          <p:cNvCxnSpPr>
            <a:cxnSpLocks/>
          </p:cNvCxnSpPr>
          <p:nvPr/>
        </p:nvCxnSpPr>
        <p:spPr>
          <a:xfrm>
            <a:off x="3924985" y="3213173"/>
            <a:ext cx="689698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Straight Connector 34">
            <a:extLst>
              <a:ext uri="{FF2B5EF4-FFF2-40B4-BE49-F238E27FC236}">
                <a16:creationId xmlns:a16="http://schemas.microsoft.com/office/drawing/2014/main" id="{9D4416F8-A057-4B72-AED2-35CD75379F13}"/>
              </a:ext>
            </a:extLst>
          </p:cNvPr>
          <p:cNvCxnSpPr>
            <a:cxnSpLocks/>
          </p:cNvCxnSpPr>
          <p:nvPr/>
        </p:nvCxnSpPr>
        <p:spPr>
          <a:xfrm>
            <a:off x="3898278" y="3544685"/>
            <a:ext cx="698968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Straight Connector 20">
            <a:extLst>
              <a:ext uri="{FF2B5EF4-FFF2-40B4-BE49-F238E27FC236}">
                <a16:creationId xmlns:a16="http://schemas.microsoft.com/office/drawing/2014/main" id="{FA4C5848-1CFD-4B66-B5DB-CA8E07BB2477}"/>
              </a:ext>
            </a:extLst>
          </p:cNvPr>
          <p:cNvCxnSpPr>
            <a:cxnSpLocks/>
          </p:cNvCxnSpPr>
          <p:nvPr/>
        </p:nvCxnSpPr>
        <p:spPr>
          <a:xfrm>
            <a:off x="3918700" y="3866769"/>
            <a:ext cx="6790149"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Straight Connector 21">
            <a:extLst>
              <a:ext uri="{FF2B5EF4-FFF2-40B4-BE49-F238E27FC236}">
                <a16:creationId xmlns:a16="http://schemas.microsoft.com/office/drawing/2014/main" id="{0B08A874-94E2-4E91-8A40-F5561D464B71}"/>
              </a:ext>
            </a:extLst>
          </p:cNvPr>
          <p:cNvCxnSpPr>
            <a:cxnSpLocks/>
          </p:cNvCxnSpPr>
          <p:nvPr/>
        </p:nvCxnSpPr>
        <p:spPr>
          <a:xfrm>
            <a:off x="3929696" y="4198279"/>
            <a:ext cx="2025455" cy="0"/>
          </a:xfrm>
          <a:prstGeom prst="line">
            <a:avLst/>
          </a:prstGeom>
        </p:spPr>
        <p:style>
          <a:lnRef idx="3">
            <a:schemeClr val="accent4"/>
          </a:lnRef>
          <a:fillRef idx="0">
            <a:schemeClr val="accent4"/>
          </a:fillRef>
          <a:effectRef idx="2">
            <a:schemeClr val="accent4"/>
          </a:effectRef>
          <a:fontRef idx="minor">
            <a:schemeClr val="tx1"/>
          </a:fontRef>
        </p:style>
      </p:cxnSp>
      <p:pic>
        <p:nvPicPr>
          <p:cNvPr id="15" name="Picture 14">
            <a:extLst>
              <a:ext uri="{FF2B5EF4-FFF2-40B4-BE49-F238E27FC236}">
                <a16:creationId xmlns:a16="http://schemas.microsoft.com/office/drawing/2014/main" id="{6864F4AB-6D1E-4BD8-A00A-94A3BFF6C042}"/>
              </a:ext>
            </a:extLst>
          </p:cNvPr>
          <p:cNvPicPr>
            <a:picLocks noChangeAspect="1"/>
          </p:cNvPicPr>
          <p:nvPr/>
        </p:nvPicPr>
        <p:blipFill>
          <a:blip r:embed="rId5"/>
          <a:stretch>
            <a:fillRect/>
          </a:stretch>
        </p:blipFill>
        <p:spPr>
          <a:xfrm>
            <a:off x="5512718" y="4249711"/>
            <a:ext cx="5874781" cy="2014211"/>
          </a:xfrm>
          <a:prstGeom prst="rect">
            <a:avLst/>
          </a:prstGeom>
        </p:spPr>
      </p:pic>
    </p:spTree>
    <p:extLst>
      <p:ext uri="{BB962C8B-B14F-4D97-AF65-F5344CB8AC3E}">
        <p14:creationId xmlns:p14="http://schemas.microsoft.com/office/powerpoint/2010/main" val="24905717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Unity Through Community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5868" y="2624714"/>
            <a:ext cx="3953842" cy="2965382"/>
          </a:xfrm>
        </p:spPr>
      </p:pic>
      <p:sp>
        <p:nvSpPr>
          <p:cNvPr id="3" name="TextBox 2"/>
          <p:cNvSpPr txBox="1"/>
          <p:nvPr/>
        </p:nvSpPr>
        <p:spPr>
          <a:xfrm>
            <a:off x="1342535" y="2498103"/>
            <a:ext cx="5718141" cy="3108543"/>
          </a:xfrm>
          <a:prstGeom prst="rect">
            <a:avLst/>
          </a:prstGeom>
          <a:noFill/>
        </p:spPr>
        <p:txBody>
          <a:bodyPr wrap="square" rtlCol="0">
            <a:spAutoFit/>
          </a:bodyPr>
          <a:lstStyle/>
          <a:p>
            <a:r>
              <a:rPr lang="en-US" sz="2800" b="1" dirty="0">
                <a:solidFill>
                  <a:srgbClr val="C00000"/>
                </a:solidFill>
              </a:rPr>
              <a:t>Please feel free to email us at </a:t>
            </a:r>
            <a:r>
              <a:rPr lang="en-US" sz="2800" b="1" u="sng" dirty="0">
                <a:solidFill>
                  <a:srgbClr val="0070C0"/>
                </a:solidFill>
              </a:rPr>
              <a:t>ssl@mcpsmd.org</a:t>
            </a:r>
            <a:r>
              <a:rPr lang="en-US" sz="2800" b="1" dirty="0">
                <a:solidFill>
                  <a:srgbClr val="0070C0"/>
                </a:solidFill>
              </a:rPr>
              <a:t> </a:t>
            </a:r>
            <a:r>
              <a:rPr lang="en-US" sz="2800" b="1" dirty="0">
                <a:solidFill>
                  <a:srgbClr val="C00000"/>
                </a:solidFill>
              </a:rPr>
              <a:t>with any questions regarding the MCPS SSL program.</a:t>
            </a:r>
          </a:p>
          <a:p>
            <a:endParaRPr lang="en-US" sz="2800" b="1" dirty="0">
              <a:solidFill>
                <a:srgbClr val="C00000"/>
              </a:solidFill>
            </a:endParaRPr>
          </a:p>
          <a:p>
            <a:r>
              <a:rPr lang="en-US" sz="2800" b="1" dirty="0">
                <a:solidFill>
                  <a:srgbClr val="C00000"/>
                </a:solidFill>
              </a:rPr>
              <a:t>The virtual/remote service guidelines can be found at: </a:t>
            </a:r>
            <a:r>
              <a:rPr lang="en-US" sz="2800" b="1" u="sng" dirty="0">
                <a:solidFill>
                  <a:srgbClr val="0070C0"/>
                </a:solidFill>
                <a:hlinkClick r:id="rId3">
                  <a:extLst>
                    <a:ext uri="{A12FA001-AC4F-418D-AE19-62706E023703}">
                      <ahyp:hlinkClr xmlns:ahyp="http://schemas.microsoft.com/office/drawing/2018/hyperlinkcolor" val="tx"/>
                    </a:ext>
                  </a:extLst>
                </a:hlinkClick>
              </a:rPr>
              <a:t>https://bit.ly/VirtualSSLGuidelines</a:t>
            </a:r>
            <a:r>
              <a:rPr lang="en-US" sz="2800" b="1" u="sng" dirty="0">
                <a:solidFill>
                  <a:srgbClr val="0070C0"/>
                </a:solidFill>
              </a:rPr>
              <a:t> </a:t>
            </a:r>
            <a:endParaRPr lang="en-US" sz="2800" b="1" dirty="0">
              <a:solidFill>
                <a:srgbClr val="0070C0"/>
              </a:solidFill>
            </a:endParaRPr>
          </a:p>
        </p:txBody>
      </p:sp>
    </p:spTree>
    <p:extLst>
      <p:ext uri="{BB962C8B-B14F-4D97-AF65-F5344CB8AC3E}">
        <p14:creationId xmlns:p14="http://schemas.microsoft.com/office/powerpoint/2010/main" val="3166979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27" y="647281"/>
            <a:ext cx="9601196" cy="1303867"/>
          </a:xfrm>
        </p:spPr>
        <p:txBody>
          <a:bodyPr>
            <a:normAutofit fontScale="90000"/>
          </a:bodyPr>
          <a:lstStyle/>
          <a:p>
            <a:r>
              <a:rPr lang="en-US" b="1" dirty="0">
                <a:solidFill>
                  <a:srgbClr val="0070C0"/>
                </a:solidFill>
              </a:rPr>
              <a:t>What is Student Service Learning (SSL)?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3402333"/>
              </p:ext>
            </p:extLst>
          </p:nvPr>
        </p:nvGraphicFramePr>
        <p:xfrm>
          <a:off x="986306" y="1951148"/>
          <a:ext cx="10244071" cy="410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1"/>
          <p:cNvSpPr>
            <a:spLocks noChangeArrowheads="1"/>
          </p:cNvSpPr>
          <p:nvPr/>
        </p:nvSpPr>
        <p:spPr bwMode="auto">
          <a:xfrm>
            <a:off x="7650052" y="4912137"/>
            <a:ext cx="2731350" cy="1015663"/>
          </a:xfrm>
          <a:prstGeom prst="rect">
            <a:avLst/>
          </a:prstGeom>
          <a:solidFill>
            <a:srgbClr val="009999"/>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00"/>
                </a:solidFill>
                <a:effectLst/>
                <a:latin typeface="Calibri" panose="020F0502020204030204" pitchFamily="34" charset="0"/>
              </a:rPr>
              <a:t>BeWell365 Essential:</a:t>
            </a:r>
            <a:endParaRPr kumimoji="0" lang="en-US" altLang="en-US" sz="20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00"/>
                </a:solidFill>
                <a:effectLst/>
                <a:latin typeface="Calibri" panose="020F0502020204030204" pitchFamily="34" charset="0"/>
              </a:rPr>
              <a:t>Character Education and Empathy</a:t>
            </a:r>
            <a:endParaRPr kumimoji="0" lang="en-US" altLang="en-US" sz="2000" b="0" i="0" u="none" strike="noStrike" cap="none" normalizeH="0" baseline="0" dirty="0">
              <a:ln>
                <a:noFill/>
              </a:ln>
              <a:solidFill>
                <a:schemeClr val="tx1"/>
              </a:solidFill>
              <a:effectLst/>
              <a:latin typeface="Calibri" panose="020F0502020204030204" pitchFamily="34" charset="0"/>
            </a:endParaRPr>
          </a:p>
        </p:txBody>
      </p:sp>
      <p:pic>
        <p:nvPicPr>
          <p:cNvPr id="1026" name="Picture 2" descr="https://lh5.googleusercontent.com/VGSkfPwkZa-M6PKEIq51Vj6AO4ZFIwRWXh5Y5updsnkMkxnlEyDWm1madf7VtR26GpEGCZBKZw9S9vGrJ--cO1i2U86FXCCont7HyMOlft2yHgeSLQ5cZR5-Izs_R7Q0tgLtPRDeew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98065" y="4912137"/>
            <a:ext cx="1320583" cy="134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62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33DA350E-4A1B-4210-9631-AB685A3F237A}"/>
                                            </p:graphicEl>
                                          </p:spTgt>
                                        </p:tgtEl>
                                        <p:attrNameLst>
                                          <p:attrName>style.visibility</p:attrName>
                                        </p:attrNameLst>
                                      </p:cBhvr>
                                      <p:to>
                                        <p:strVal val="visible"/>
                                      </p:to>
                                    </p:set>
                                    <p:animEffect transition="in" filter="fade">
                                      <p:cBhvr>
                                        <p:cTn id="7" dur="1000"/>
                                        <p:tgtEl>
                                          <p:spTgt spid="4">
                                            <p:graphicEl>
                                              <a:dgm id="{33DA350E-4A1B-4210-9631-AB685A3F237A}"/>
                                            </p:graphicEl>
                                          </p:spTgt>
                                        </p:tgtEl>
                                      </p:cBhvr>
                                    </p:animEffect>
                                    <p:anim calcmode="lin" valueType="num">
                                      <p:cBhvr>
                                        <p:cTn id="8" dur="1000" fill="hold"/>
                                        <p:tgtEl>
                                          <p:spTgt spid="4">
                                            <p:graphicEl>
                                              <a:dgm id="{33DA350E-4A1B-4210-9631-AB685A3F237A}"/>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33DA350E-4A1B-4210-9631-AB685A3F237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CBC51394-B693-4C2D-AD58-71B18E30FB51}"/>
                                            </p:graphicEl>
                                          </p:spTgt>
                                        </p:tgtEl>
                                        <p:attrNameLst>
                                          <p:attrName>style.visibility</p:attrName>
                                        </p:attrNameLst>
                                      </p:cBhvr>
                                      <p:to>
                                        <p:strVal val="visible"/>
                                      </p:to>
                                    </p:set>
                                    <p:animEffect transition="in" filter="fade">
                                      <p:cBhvr>
                                        <p:cTn id="14" dur="1000"/>
                                        <p:tgtEl>
                                          <p:spTgt spid="4">
                                            <p:graphicEl>
                                              <a:dgm id="{CBC51394-B693-4C2D-AD58-71B18E30FB51}"/>
                                            </p:graphicEl>
                                          </p:spTgt>
                                        </p:tgtEl>
                                      </p:cBhvr>
                                    </p:animEffect>
                                    <p:anim calcmode="lin" valueType="num">
                                      <p:cBhvr>
                                        <p:cTn id="15" dur="1000" fill="hold"/>
                                        <p:tgtEl>
                                          <p:spTgt spid="4">
                                            <p:graphicEl>
                                              <a:dgm id="{CBC51394-B693-4C2D-AD58-71B18E30FB51}"/>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CBC51394-B693-4C2D-AD58-71B18E30FB51}"/>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B4EAD330-685C-489C-9AF8-CA6C4D9D3509}"/>
                                            </p:graphicEl>
                                          </p:spTgt>
                                        </p:tgtEl>
                                        <p:attrNameLst>
                                          <p:attrName>style.visibility</p:attrName>
                                        </p:attrNameLst>
                                      </p:cBhvr>
                                      <p:to>
                                        <p:strVal val="visible"/>
                                      </p:to>
                                    </p:set>
                                    <p:animEffect transition="in" filter="fade">
                                      <p:cBhvr>
                                        <p:cTn id="19" dur="1000"/>
                                        <p:tgtEl>
                                          <p:spTgt spid="4">
                                            <p:graphicEl>
                                              <a:dgm id="{B4EAD330-685C-489C-9AF8-CA6C4D9D3509}"/>
                                            </p:graphicEl>
                                          </p:spTgt>
                                        </p:tgtEl>
                                      </p:cBhvr>
                                    </p:animEffect>
                                    <p:anim calcmode="lin" valueType="num">
                                      <p:cBhvr>
                                        <p:cTn id="20" dur="1000" fill="hold"/>
                                        <p:tgtEl>
                                          <p:spTgt spid="4">
                                            <p:graphicEl>
                                              <a:dgm id="{B4EAD330-685C-489C-9AF8-CA6C4D9D3509}"/>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B4EAD330-685C-489C-9AF8-CA6C4D9D3509}"/>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B1BE7EA2-03BD-4836-B463-693F24D09E3B}"/>
                                            </p:graphicEl>
                                          </p:spTgt>
                                        </p:tgtEl>
                                        <p:attrNameLst>
                                          <p:attrName>style.visibility</p:attrName>
                                        </p:attrNameLst>
                                      </p:cBhvr>
                                      <p:to>
                                        <p:strVal val="visible"/>
                                      </p:to>
                                    </p:set>
                                    <p:animEffect transition="in" filter="fade">
                                      <p:cBhvr>
                                        <p:cTn id="26" dur="1000"/>
                                        <p:tgtEl>
                                          <p:spTgt spid="4">
                                            <p:graphicEl>
                                              <a:dgm id="{B1BE7EA2-03BD-4836-B463-693F24D09E3B}"/>
                                            </p:graphicEl>
                                          </p:spTgt>
                                        </p:tgtEl>
                                      </p:cBhvr>
                                    </p:animEffect>
                                    <p:anim calcmode="lin" valueType="num">
                                      <p:cBhvr>
                                        <p:cTn id="27" dur="1000" fill="hold"/>
                                        <p:tgtEl>
                                          <p:spTgt spid="4">
                                            <p:graphicEl>
                                              <a:dgm id="{B1BE7EA2-03BD-4836-B463-693F24D09E3B}"/>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B1BE7EA2-03BD-4836-B463-693F24D09E3B}"/>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C7B60E74-ED5F-480C-8CD5-EF110E61CAD6}"/>
                                            </p:graphicEl>
                                          </p:spTgt>
                                        </p:tgtEl>
                                        <p:attrNameLst>
                                          <p:attrName>style.visibility</p:attrName>
                                        </p:attrNameLst>
                                      </p:cBhvr>
                                      <p:to>
                                        <p:strVal val="visible"/>
                                      </p:to>
                                    </p:set>
                                    <p:animEffect transition="in" filter="fade">
                                      <p:cBhvr>
                                        <p:cTn id="31" dur="1000"/>
                                        <p:tgtEl>
                                          <p:spTgt spid="4">
                                            <p:graphicEl>
                                              <a:dgm id="{C7B60E74-ED5F-480C-8CD5-EF110E61CAD6}"/>
                                            </p:graphicEl>
                                          </p:spTgt>
                                        </p:tgtEl>
                                      </p:cBhvr>
                                    </p:animEffect>
                                    <p:anim calcmode="lin" valueType="num">
                                      <p:cBhvr>
                                        <p:cTn id="32" dur="1000" fill="hold"/>
                                        <p:tgtEl>
                                          <p:spTgt spid="4">
                                            <p:graphicEl>
                                              <a:dgm id="{C7B60E74-ED5F-480C-8CD5-EF110E61CAD6}"/>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C7B60E74-ED5F-480C-8CD5-EF110E61CAD6}"/>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30035AB1-0F7A-4020-B785-8595027C85EA}"/>
                                            </p:graphicEl>
                                          </p:spTgt>
                                        </p:tgtEl>
                                        <p:attrNameLst>
                                          <p:attrName>style.visibility</p:attrName>
                                        </p:attrNameLst>
                                      </p:cBhvr>
                                      <p:to>
                                        <p:strVal val="visible"/>
                                      </p:to>
                                    </p:set>
                                    <p:animEffect transition="in" filter="fade">
                                      <p:cBhvr>
                                        <p:cTn id="38" dur="1000"/>
                                        <p:tgtEl>
                                          <p:spTgt spid="4">
                                            <p:graphicEl>
                                              <a:dgm id="{30035AB1-0F7A-4020-B785-8595027C85EA}"/>
                                            </p:graphicEl>
                                          </p:spTgt>
                                        </p:tgtEl>
                                      </p:cBhvr>
                                    </p:animEffect>
                                    <p:anim calcmode="lin" valueType="num">
                                      <p:cBhvr>
                                        <p:cTn id="39" dur="1000" fill="hold"/>
                                        <p:tgtEl>
                                          <p:spTgt spid="4">
                                            <p:graphicEl>
                                              <a:dgm id="{30035AB1-0F7A-4020-B785-8595027C85EA}"/>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30035AB1-0F7A-4020-B785-8595027C85EA}"/>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A298DADB-56C5-4E87-ABEC-7DDADD843B4B}"/>
                                            </p:graphicEl>
                                          </p:spTgt>
                                        </p:tgtEl>
                                        <p:attrNameLst>
                                          <p:attrName>style.visibility</p:attrName>
                                        </p:attrNameLst>
                                      </p:cBhvr>
                                      <p:to>
                                        <p:strVal val="visible"/>
                                      </p:to>
                                    </p:set>
                                    <p:animEffect transition="in" filter="fade">
                                      <p:cBhvr>
                                        <p:cTn id="43" dur="1000"/>
                                        <p:tgtEl>
                                          <p:spTgt spid="4">
                                            <p:graphicEl>
                                              <a:dgm id="{A298DADB-56C5-4E87-ABEC-7DDADD843B4B}"/>
                                            </p:graphicEl>
                                          </p:spTgt>
                                        </p:tgtEl>
                                      </p:cBhvr>
                                    </p:animEffect>
                                    <p:anim calcmode="lin" valueType="num">
                                      <p:cBhvr>
                                        <p:cTn id="44" dur="1000" fill="hold"/>
                                        <p:tgtEl>
                                          <p:spTgt spid="4">
                                            <p:graphicEl>
                                              <a:dgm id="{A298DADB-56C5-4E87-ABEC-7DDADD843B4B}"/>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A298DADB-56C5-4E87-ABEC-7DDADD843B4B}"/>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fade">
                                      <p:cBhvr>
                                        <p:cTn id="53" dur="1000"/>
                                        <p:tgtEl>
                                          <p:spTgt spid="1026"/>
                                        </p:tgtEl>
                                      </p:cBhvr>
                                    </p:animEffect>
                                    <p:anim calcmode="lin" valueType="num">
                                      <p:cBhvr>
                                        <p:cTn id="54" dur="1000" fill="hold"/>
                                        <p:tgtEl>
                                          <p:spTgt spid="1026"/>
                                        </p:tgtEl>
                                        <p:attrNameLst>
                                          <p:attrName>ppt_x</p:attrName>
                                        </p:attrNameLst>
                                      </p:cBhvr>
                                      <p:tavLst>
                                        <p:tav tm="0">
                                          <p:val>
                                            <p:strVal val="#ppt_x"/>
                                          </p:val>
                                        </p:tav>
                                        <p:tav tm="100000">
                                          <p:val>
                                            <p:strVal val="#ppt_x"/>
                                          </p:val>
                                        </p:tav>
                                      </p:tavLst>
                                    </p:anim>
                                    <p:anim calcmode="lin" valueType="num">
                                      <p:cBhvr>
                                        <p:cTn id="5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10324"/>
            <a:ext cx="9601196" cy="628305"/>
          </a:xfrm>
        </p:spPr>
        <p:txBody>
          <a:bodyPr>
            <a:normAutofit fontScale="90000"/>
          </a:bodyPr>
          <a:lstStyle/>
          <a:p>
            <a:r>
              <a:rPr lang="en-US" b="1" dirty="0">
                <a:solidFill>
                  <a:srgbClr val="0070C0"/>
                </a:solidFill>
              </a:rPr>
              <a:t>What Sets Student Service Learning Apart?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8265432"/>
              </p:ext>
            </p:extLst>
          </p:nvPr>
        </p:nvGraphicFramePr>
        <p:xfrm>
          <a:off x="532262" y="1214656"/>
          <a:ext cx="6714698" cy="4940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flipH="1">
            <a:off x="3749108" y="2227270"/>
            <a:ext cx="2934269" cy="1856095"/>
          </a:xfrm>
          <a:prstGeom prst="straightConnector1">
            <a:avLst/>
          </a:prstGeom>
          <a:ln w="571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1176" y="1651379"/>
            <a:ext cx="4045422" cy="4093428"/>
          </a:xfrm>
          <a:prstGeom prst="rect">
            <a:avLst/>
          </a:prstGeom>
          <a:solidFill>
            <a:srgbClr val="FFFF00">
              <a:tint val="66000"/>
              <a:satMod val="160000"/>
            </a:srgbClr>
          </a:solidFill>
        </p:spPr>
        <p:txBody>
          <a:bodyPr wrap="square" rtlCol="0">
            <a:spAutoFit/>
          </a:bodyPr>
          <a:lstStyle/>
          <a:p>
            <a:r>
              <a:rPr lang="en-US" sz="2600" b="1" dirty="0"/>
              <a:t>Student Service Learning is an instructional strategy that combines </a:t>
            </a:r>
            <a:r>
              <a:rPr lang="en-US" sz="2600" b="1" dirty="0">
                <a:solidFill>
                  <a:srgbClr val="00B050"/>
                </a:solidFill>
              </a:rPr>
              <a:t>meaningful service to the community</a:t>
            </a:r>
            <a:r>
              <a:rPr lang="en-US" sz="2600" b="1" dirty="0"/>
              <a:t> with </a:t>
            </a:r>
            <a:r>
              <a:rPr lang="en-US" sz="2600" b="1" dirty="0">
                <a:solidFill>
                  <a:srgbClr val="FF0000"/>
                </a:solidFill>
              </a:rPr>
              <a:t>curriculum-based learning</a:t>
            </a:r>
            <a:r>
              <a:rPr lang="en-US" sz="2600" b="1" dirty="0"/>
              <a:t>, providing students with opportunities to apply what they learn in school to the real world as </a:t>
            </a:r>
            <a:r>
              <a:rPr lang="en-US" sz="2600" b="1" dirty="0">
                <a:solidFill>
                  <a:srgbClr val="0070C0"/>
                </a:solidFill>
              </a:rPr>
              <a:t>active, engaged citizens</a:t>
            </a:r>
            <a:r>
              <a:rPr lang="en-US" sz="2600" b="1" dirty="0"/>
              <a:t>. </a:t>
            </a:r>
          </a:p>
        </p:txBody>
      </p:sp>
    </p:spTree>
    <p:extLst>
      <p:ext uri="{BB962C8B-B14F-4D97-AF65-F5344CB8AC3E}">
        <p14:creationId xmlns:p14="http://schemas.microsoft.com/office/powerpoint/2010/main" val="3540946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graphicEl>
                                              <a:dgm id="{0059150D-1A21-46B1-9F15-5555C852EFCD}"/>
                                            </p:graphicEl>
                                          </p:spTgt>
                                        </p:tgtEl>
                                        <p:attrNameLst>
                                          <p:attrName>style.visibility</p:attrName>
                                        </p:attrNameLst>
                                      </p:cBhvr>
                                      <p:to>
                                        <p:strVal val="visible"/>
                                      </p:to>
                                    </p:set>
                                    <p:animEffect transition="in" filter="wipe(down)">
                                      <p:cBhvr>
                                        <p:cTn id="7" dur="580">
                                          <p:stCondLst>
                                            <p:cond delay="0"/>
                                          </p:stCondLst>
                                        </p:cTn>
                                        <p:tgtEl>
                                          <p:spTgt spid="4">
                                            <p:graphicEl>
                                              <a:dgm id="{0059150D-1A21-46B1-9F15-5555C852EFCD}"/>
                                            </p:graphicEl>
                                          </p:spTgt>
                                        </p:tgtEl>
                                      </p:cBhvr>
                                    </p:animEffect>
                                    <p:anim calcmode="lin" valueType="num">
                                      <p:cBhvr>
                                        <p:cTn id="8" dur="1822" tmFilter="0,0; 0.14,0.36; 0.43,0.73; 0.71,0.91; 1.0,1.0">
                                          <p:stCondLst>
                                            <p:cond delay="0"/>
                                          </p:stCondLst>
                                        </p:cTn>
                                        <p:tgtEl>
                                          <p:spTgt spid="4">
                                            <p:graphicEl>
                                              <a:dgm id="{0059150D-1A21-46B1-9F15-5555C852EFCD}"/>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0059150D-1A21-46B1-9F15-5555C852EFCD}"/>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0059150D-1A21-46B1-9F15-5555C852EFCD}"/>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0059150D-1A21-46B1-9F15-5555C852EFCD}"/>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0059150D-1A21-46B1-9F15-5555C852EFCD}"/>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0059150D-1A21-46B1-9F15-5555C852EFCD}"/>
                                            </p:graphicEl>
                                          </p:spTgt>
                                        </p:tgtEl>
                                      </p:cBhvr>
                                      <p:to x="100000" y="60000"/>
                                    </p:animScale>
                                    <p:animScale>
                                      <p:cBhvr>
                                        <p:cTn id="14" dur="166" decel="50000">
                                          <p:stCondLst>
                                            <p:cond delay="676"/>
                                          </p:stCondLst>
                                        </p:cTn>
                                        <p:tgtEl>
                                          <p:spTgt spid="4">
                                            <p:graphicEl>
                                              <a:dgm id="{0059150D-1A21-46B1-9F15-5555C852EFCD}"/>
                                            </p:graphicEl>
                                          </p:spTgt>
                                        </p:tgtEl>
                                      </p:cBhvr>
                                      <p:to x="100000" y="100000"/>
                                    </p:animScale>
                                    <p:animScale>
                                      <p:cBhvr>
                                        <p:cTn id="15" dur="26">
                                          <p:stCondLst>
                                            <p:cond delay="1312"/>
                                          </p:stCondLst>
                                        </p:cTn>
                                        <p:tgtEl>
                                          <p:spTgt spid="4">
                                            <p:graphicEl>
                                              <a:dgm id="{0059150D-1A21-46B1-9F15-5555C852EFCD}"/>
                                            </p:graphicEl>
                                          </p:spTgt>
                                        </p:tgtEl>
                                      </p:cBhvr>
                                      <p:to x="100000" y="80000"/>
                                    </p:animScale>
                                    <p:animScale>
                                      <p:cBhvr>
                                        <p:cTn id="16" dur="166" decel="50000">
                                          <p:stCondLst>
                                            <p:cond delay="1338"/>
                                          </p:stCondLst>
                                        </p:cTn>
                                        <p:tgtEl>
                                          <p:spTgt spid="4">
                                            <p:graphicEl>
                                              <a:dgm id="{0059150D-1A21-46B1-9F15-5555C852EFCD}"/>
                                            </p:graphicEl>
                                          </p:spTgt>
                                        </p:tgtEl>
                                      </p:cBhvr>
                                      <p:to x="100000" y="100000"/>
                                    </p:animScale>
                                    <p:animScale>
                                      <p:cBhvr>
                                        <p:cTn id="17" dur="26">
                                          <p:stCondLst>
                                            <p:cond delay="1642"/>
                                          </p:stCondLst>
                                        </p:cTn>
                                        <p:tgtEl>
                                          <p:spTgt spid="4">
                                            <p:graphicEl>
                                              <a:dgm id="{0059150D-1A21-46B1-9F15-5555C852EFCD}"/>
                                            </p:graphicEl>
                                          </p:spTgt>
                                        </p:tgtEl>
                                      </p:cBhvr>
                                      <p:to x="100000" y="90000"/>
                                    </p:animScale>
                                    <p:animScale>
                                      <p:cBhvr>
                                        <p:cTn id="18" dur="166" decel="50000">
                                          <p:stCondLst>
                                            <p:cond delay="1668"/>
                                          </p:stCondLst>
                                        </p:cTn>
                                        <p:tgtEl>
                                          <p:spTgt spid="4">
                                            <p:graphicEl>
                                              <a:dgm id="{0059150D-1A21-46B1-9F15-5555C852EFCD}"/>
                                            </p:graphicEl>
                                          </p:spTgt>
                                        </p:tgtEl>
                                      </p:cBhvr>
                                      <p:to x="100000" y="100000"/>
                                    </p:animScale>
                                    <p:animScale>
                                      <p:cBhvr>
                                        <p:cTn id="19" dur="26">
                                          <p:stCondLst>
                                            <p:cond delay="1808"/>
                                          </p:stCondLst>
                                        </p:cTn>
                                        <p:tgtEl>
                                          <p:spTgt spid="4">
                                            <p:graphicEl>
                                              <a:dgm id="{0059150D-1A21-46B1-9F15-5555C852EFCD}"/>
                                            </p:graphicEl>
                                          </p:spTgt>
                                        </p:tgtEl>
                                      </p:cBhvr>
                                      <p:to x="100000" y="95000"/>
                                    </p:animScale>
                                    <p:animScale>
                                      <p:cBhvr>
                                        <p:cTn id="20" dur="166" decel="50000">
                                          <p:stCondLst>
                                            <p:cond delay="1834"/>
                                          </p:stCondLst>
                                        </p:cTn>
                                        <p:tgtEl>
                                          <p:spTgt spid="4">
                                            <p:graphicEl>
                                              <a:dgm id="{0059150D-1A21-46B1-9F15-5555C852EFCD}"/>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graphicEl>
                                              <a:dgm id="{EFFF3B1B-9EBB-47D6-A436-0676ACFB3C94}"/>
                                            </p:graphicEl>
                                          </p:spTgt>
                                        </p:tgtEl>
                                        <p:attrNameLst>
                                          <p:attrName>style.visibility</p:attrName>
                                        </p:attrNameLst>
                                      </p:cBhvr>
                                      <p:to>
                                        <p:strVal val="visible"/>
                                      </p:to>
                                    </p:set>
                                    <p:animEffect transition="in" filter="wipe(down)">
                                      <p:cBhvr>
                                        <p:cTn id="25" dur="580">
                                          <p:stCondLst>
                                            <p:cond delay="0"/>
                                          </p:stCondLst>
                                        </p:cTn>
                                        <p:tgtEl>
                                          <p:spTgt spid="4">
                                            <p:graphicEl>
                                              <a:dgm id="{EFFF3B1B-9EBB-47D6-A436-0676ACFB3C94}"/>
                                            </p:graphicEl>
                                          </p:spTgt>
                                        </p:tgtEl>
                                      </p:cBhvr>
                                    </p:animEffect>
                                    <p:anim calcmode="lin" valueType="num">
                                      <p:cBhvr>
                                        <p:cTn id="26" dur="1822" tmFilter="0,0; 0.14,0.36; 0.43,0.73; 0.71,0.91; 1.0,1.0">
                                          <p:stCondLst>
                                            <p:cond delay="0"/>
                                          </p:stCondLst>
                                        </p:cTn>
                                        <p:tgtEl>
                                          <p:spTgt spid="4">
                                            <p:graphicEl>
                                              <a:dgm id="{EFFF3B1B-9EBB-47D6-A436-0676ACFB3C94}"/>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graphicEl>
                                              <a:dgm id="{EFFF3B1B-9EBB-47D6-A436-0676ACFB3C94}"/>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graphicEl>
                                              <a:dgm id="{EFFF3B1B-9EBB-47D6-A436-0676ACFB3C94}"/>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graphicEl>
                                              <a:dgm id="{EFFF3B1B-9EBB-47D6-A436-0676ACFB3C94}"/>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graphicEl>
                                              <a:dgm id="{EFFF3B1B-9EBB-47D6-A436-0676ACFB3C94}"/>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graphicEl>
                                              <a:dgm id="{EFFF3B1B-9EBB-47D6-A436-0676ACFB3C94}"/>
                                            </p:graphicEl>
                                          </p:spTgt>
                                        </p:tgtEl>
                                      </p:cBhvr>
                                      <p:to x="100000" y="60000"/>
                                    </p:animScale>
                                    <p:animScale>
                                      <p:cBhvr>
                                        <p:cTn id="32" dur="166" decel="50000">
                                          <p:stCondLst>
                                            <p:cond delay="676"/>
                                          </p:stCondLst>
                                        </p:cTn>
                                        <p:tgtEl>
                                          <p:spTgt spid="4">
                                            <p:graphicEl>
                                              <a:dgm id="{EFFF3B1B-9EBB-47D6-A436-0676ACFB3C94}"/>
                                            </p:graphicEl>
                                          </p:spTgt>
                                        </p:tgtEl>
                                      </p:cBhvr>
                                      <p:to x="100000" y="100000"/>
                                    </p:animScale>
                                    <p:animScale>
                                      <p:cBhvr>
                                        <p:cTn id="33" dur="26">
                                          <p:stCondLst>
                                            <p:cond delay="1312"/>
                                          </p:stCondLst>
                                        </p:cTn>
                                        <p:tgtEl>
                                          <p:spTgt spid="4">
                                            <p:graphicEl>
                                              <a:dgm id="{EFFF3B1B-9EBB-47D6-A436-0676ACFB3C94}"/>
                                            </p:graphicEl>
                                          </p:spTgt>
                                        </p:tgtEl>
                                      </p:cBhvr>
                                      <p:to x="100000" y="80000"/>
                                    </p:animScale>
                                    <p:animScale>
                                      <p:cBhvr>
                                        <p:cTn id="34" dur="166" decel="50000">
                                          <p:stCondLst>
                                            <p:cond delay="1338"/>
                                          </p:stCondLst>
                                        </p:cTn>
                                        <p:tgtEl>
                                          <p:spTgt spid="4">
                                            <p:graphicEl>
                                              <a:dgm id="{EFFF3B1B-9EBB-47D6-A436-0676ACFB3C94}"/>
                                            </p:graphicEl>
                                          </p:spTgt>
                                        </p:tgtEl>
                                      </p:cBhvr>
                                      <p:to x="100000" y="100000"/>
                                    </p:animScale>
                                    <p:animScale>
                                      <p:cBhvr>
                                        <p:cTn id="35" dur="26">
                                          <p:stCondLst>
                                            <p:cond delay="1642"/>
                                          </p:stCondLst>
                                        </p:cTn>
                                        <p:tgtEl>
                                          <p:spTgt spid="4">
                                            <p:graphicEl>
                                              <a:dgm id="{EFFF3B1B-9EBB-47D6-A436-0676ACFB3C94}"/>
                                            </p:graphicEl>
                                          </p:spTgt>
                                        </p:tgtEl>
                                      </p:cBhvr>
                                      <p:to x="100000" y="90000"/>
                                    </p:animScale>
                                    <p:animScale>
                                      <p:cBhvr>
                                        <p:cTn id="36" dur="166" decel="50000">
                                          <p:stCondLst>
                                            <p:cond delay="1668"/>
                                          </p:stCondLst>
                                        </p:cTn>
                                        <p:tgtEl>
                                          <p:spTgt spid="4">
                                            <p:graphicEl>
                                              <a:dgm id="{EFFF3B1B-9EBB-47D6-A436-0676ACFB3C94}"/>
                                            </p:graphicEl>
                                          </p:spTgt>
                                        </p:tgtEl>
                                      </p:cBhvr>
                                      <p:to x="100000" y="100000"/>
                                    </p:animScale>
                                    <p:animScale>
                                      <p:cBhvr>
                                        <p:cTn id="37" dur="26">
                                          <p:stCondLst>
                                            <p:cond delay="1808"/>
                                          </p:stCondLst>
                                        </p:cTn>
                                        <p:tgtEl>
                                          <p:spTgt spid="4">
                                            <p:graphicEl>
                                              <a:dgm id="{EFFF3B1B-9EBB-47D6-A436-0676ACFB3C94}"/>
                                            </p:graphicEl>
                                          </p:spTgt>
                                        </p:tgtEl>
                                      </p:cBhvr>
                                      <p:to x="100000" y="95000"/>
                                    </p:animScale>
                                    <p:animScale>
                                      <p:cBhvr>
                                        <p:cTn id="38" dur="166" decel="50000">
                                          <p:stCondLst>
                                            <p:cond delay="1834"/>
                                          </p:stCondLst>
                                        </p:cTn>
                                        <p:tgtEl>
                                          <p:spTgt spid="4">
                                            <p:graphicEl>
                                              <a:dgm id="{EFFF3B1B-9EBB-47D6-A436-0676ACFB3C94}"/>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graphicEl>
                                              <a:dgm id="{7515A412-2A8C-4B92-AF9B-CDBF8F42A6EC}"/>
                                            </p:graphicEl>
                                          </p:spTgt>
                                        </p:tgtEl>
                                        <p:attrNameLst>
                                          <p:attrName>style.visibility</p:attrName>
                                        </p:attrNameLst>
                                      </p:cBhvr>
                                      <p:to>
                                        <p:strVal val="visible"/>
                                      </p:to>
                                    </p:set>
                                    <p:animEffect transition="in" filter="wipe(down)">
                                      <p:cBhvr>
                                        <p:cTn id="43" dur="580">
                                          <p:stCondLst>
                                            <p:cond delay="0"/>
                                          </p:stCondLst>
                                        </p:cTn>
                                        <p:tgtEl>
                                          <p:spTgt spid="4">
                                            <p:graphicEl>
                                              <a:dgm id="{7515A412-2A8C-4B92-AF9B-CDBF8F42A6EC}"/>
                                            </p:graphicEl>
                                          </p:spTgt>
                                        </p:tgtEl>
                                      </p:cBhvr>
                                    </p:animEffect>
                                    <p:anim calcmode="lin" valueType="num">
                                      <p:cBhvr>
                                        <p:cTn id="44" dur="1822" tmFilter="0,0; 0.14,0.36; 0.43,0.73; 0.71,0.91; 1.0,1.0">
                                          <p:stCondLst>
                                            <p:cond delay="0"/>
                                          </p:stCondLst>
                                        </p:cTn>
                                        <p:tgtEl>
                                          <p:spTgt spid="4">
                                            <p:graphicEl>
                                              <a:dgm id="{7515A412-2A8C-4B92-AF9B-CDBF8F42A6EC}"/>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graphicEl>
                                              <a:dgm id="{7515A412-2A8C-4B92-AF9B-CDBF8F42A6EC}"/>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graphicEl>
                                              <a:dgm id="{7515A412-2A8C-4B92-AF9B-CDBF8F42A6EC}"/>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graphicEl>
                                              <a:dgm id="{7515A412-2A8C-4B92-AF9B-CDBF8F42A6EC}"/>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graphicEl>
                                              <a:dgm id="{7515A412-2A8C-4B92-AF9B-CDBF8F42A6EC}"/>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graphicEl>
                                              <a:dgm id="{7515A412-2A8C-4B92-AF9B-CDBF8F42A6EC}"/>
                                            </p:graphicEl>
                                          </p:spTgt>
                                        </p:tgtEl>
                                      </p:cBhvr>
                                      <p:to x="100000" y="60000"/>
                                    </p:animScale>
                                    <p:animScale>
                                      <p:cBhvr>
                                        <p:cTn id="50" dur="166" decel="50000">
                                          <p:stCondLst>
                                            <p:cond delay="676"/>
                                          </p:stCondLst>
                                        </p:cTn>
                                        <p:tgtEl>
                                          <p:spTgt spid="4">
                                            <p:graphicEl>
                                              <a:dgm id="{7515A412-2A8C-4B92-AF9B-CDBF8F42A6EC}"/>
                                            </p:graphicEl>
                                          </p:spTgt>
                                        </p:tgtEl>
                                      </p:cBhvr>
                                      <p:to x="100000" y="100000"/>
                                    </p:animScale>
                                    <p:animScale>
                                      <p:cBhvr>
                                        <p:cTn id="51" dur="26">
                                          <p:stCondLst>
                                            <p:cond delay="1312"/>
                                          </p:stCondLst>
                                        </p:cTn>
                                        <p:tgtEl>
                                          <p:spTgt spid="4">
                                            <p:graphicEl>
                                              <a:dgm id="{7515A412-2A8C-4B92-AF9B-CDBF8F42A6EC}"/>
                                            </p:graphicEl>
                                          </p:spTgt>
                                        </p:tgtEl>
                                      </p:cBhvr>
                                      <p:to x="100000" y="80000"/>
                                    </p:animScale>
                                    <p:animScale>
                                      <p:cBhvr>
                                        <p:cTn id="52" dur="166" decel="50000">
                                          <p:stCondLst>
                                            <p:cond delay="1338"/>
                                          </p:stCondLst>
                                        </p:cTn>
                                        <p:tgtEl>
                                          <p:spTgt spid="4">
                                            <p:graphicEl>
                                              <a:dgm id="{7515A412-2A8C-4B92-AF9B-CDBF8F42A6EC}"/>
                                            </p:graphicEl>
                                          </p:spTgt>
                                        </p:tgtEl>
                                      </p:cBhvr>
                                      <p:to x="100000" y="100000"/>
                                    </p:animScale>
                                    <p:animScale>
                                      <p:cBhvr>
                                        <p:cTn id="53" dur="26">
                                          <p:stCondLst>
                                            <p:cond delay="1642"/>
                                          </p:stCondLst>
                                        </p:cTn>
                                        <p:tgtEl>
                                          <p:spTgt spid="4">
                                            <p:graphicEl>
                                              <a:dgm id="{7515A412-2A8C-4B92-AF9B-CDBF8F42A6EC}"/>
                                            </p:graphicEl>
                                          </p:spTgt>
                                        </p:tgtEl>
                                      </p:cBhvr>
                                      <p:to x="100000" y="90000"/>
                                    </p:animScale>
                                    <p:animScale>
                                      <p:cBhvr>
                                        <p:cTn id="54" dur="166" decel="50000">
                                          <p:stCondLst>
                                            <p:cond delay="1668"/>
                                          </p:stCondLst>
                                        </p:cTn>
                                        <p:tgtEl>
                                          <p:spTgt spid="4">
                                            <p:graphicEl>
                                              <a:dgm id="{7515A412-2A8C-4B92-AF9B-CDBF8F42A6EC}"/>
                                            </p:graphicEl>
                                          </p:spTgt>
                                        </p:tgtEl>
                                      </p:cBhvr>
                                      <p:to x="100000" y="100000"/>
                                    </p:animScale>
                                    <p:animScale>
                                      <p:cBhvr>
                                        <p:cTn id="55" dur="26">
                                          <p:stCondLst>
                                            <p:cond delay="1808"/>
                                          </p:stCondLst>
                                        </p:cTn>
                                        <p:tgtEl>
                                          <p:spTgt spid="4">
                                            <p:graphicEl>
                                              <a:dgm id="{7515A412-2A8C-4B92-AF9B-CDBF8F42A6EC}"/>
                                            </p:graphicEl>
                                          </p:spTgt>
                                        </p:tgtEl>
                                      </p:cBhvr>
                                      <p:to x="100000" y="95000"/>
                                    </p:animScale>
                                    <p:animScale>
                                      <p:cBhvr>
                                        <p:cTn id="56" dur="166" decel="50000">
                                          <p:stCondLst>
                                            <p:cond delay="1834"/>
                                          </p:stCondLst>
                                        </p:cTn>
                                        <p:tgtEl>
                                          <p:spTgt spid="4">
                                            <p:graphicEl>
                                              <a:dgm id="{7515A412-2A8C-4B92-AF9B-CDBF8F42A6EC}"/>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17856"/>
            <a:ext cx="9601196" cy="1303867"/>
          </a:xfrm>
        </p:spPr>
        <p:txBody>
          <a:bodyPr/>
          <a:lstStyle/>
          <a:p>
            <a:r>
              <a:rPr lang="en-US" b="1" dirty="0">
                <a:solidFill>
                  <a:srgbClr val="0070C0"/>
                </a:solidFill>
              </a:rPr>
              <a:t>Student Requirements for SSL</a:t>
            </a:r>
          </a:p>
        </p:txBody>
      </p:sp>
      <p:sp>
        <p:nvSpPr>
          <p:cNvPr id="3" name="Content Placeholder 2"/>
          <p:cNvSpPr>
            <a:spLocks noGrp="1"/>
          </p:cNvSpPr>
          <p:nvPr>
            <p:ph idx="1"/>
          </p:nvPr>
        </p:nvSpPr>
        <p:spPr/>
        <p:txBody>
          <a:bodyPr>
            <a:normAutofit/>
          </a:bodyPr>
          <a:lstStyle/>
          <a:p>
            <a:pPr marL="463550" indent="-463550">
              <a:buClr>
                <a:srgbClr val="00B050"/>
              </a:buClr>
              <a:buFont typeface="Wingdings" panose="05000000000000000000" pitchFamily="2" charset="2"/>
              <a:buChar char="ü"/>
            </a:pPr>
            <a:r>
              <a:rPr lang="en-US" sz="2800" dirty="0"/>
              <a:t>SSL is a </a:t>
            </a:r>
            <a:r>
              <a:rPr lang="en-US" sz="2800" b="1" dirty="0">
                <a:solidFill>
                  <a:srgbClr val="C00000"/>
                </a:solidFill>
              </a:rPr>
              <a:t>state graduation requirement</a:t>
            </a:r>
          </a:p>
          <a:p>
            <a:pPr marL="463550" indent="-463550">
              <a:buClr>
                <a:srgbClr val="00B050"/>
              </a:buClr>
              <a:buFont typeface="Wingdings" panose="05000000000000000000" pitchFamily="2" charset="2"/>
              <a:buChar char="ü"/>
            </a:pPr>
            <a:r>
              <a:rPr lang="en-US" sz="2800" dirty="0"/>
              <a:t>MCPS students must complete </a:t>
            </a:r>
            <a:r>
              <a:rPr lang="en-US" sz="2800" b="1" dirty="0">
                <a:solidFill>
                  <a:srgbClr val="C00000"/>
                </a:solidFill>
              </a:rPr>
              <a:t>75 SSL hours</a:t>
            </a:r>
            <a:r>
              <a:rPr lang="en-US" sz="2800" b="1" dirty="0">
                <a:solidFill>
                  <a:srgbClr val="00B0F0"/>
                </a:solidFill>
              </a:rPr>
              <a:t> </a:t>
            </a:r>
            <a:r>
              <a:rPr lang="en-US" sz="2800" dirty="0"/>
              <a:t>for graduation</a:t>
            </a:r>
          </a:p>
          <a:p>
            <a:pPr marL="463550" indent="-463550">
              <a:buClr>
                <a:srgbClr val="00B050"/>
              </a:buClr>
              <a:buFont typeface="Wingdings" panose="05000000000000000000" pitchFamily="2" charset="2"/>
              <a:buChar char="ü"/>
            </a:pPr>
            <a:r>
              <a:rPr lang="en-US" sz="2800" dirty="0"/>
              <a:t>MCPS students may begin to work on this graduation requirement the </a:t>
            </a:r>
            <a:r>
              <a:rPr lang="en-US" sz="2800" b="1" dirty="0">
                <a:solidFill>
                  <a:srgbClr val="C00000"/>
                </a:solidFill>
              </a:rPr>
              <a:t>summer after completing grade 5 </a:t>
            </a:r>
          </a:p>
          <a:p>
            <a:pPr marL="463550" indent="-463550">
              <a:buClr>
                <a:srgbClr val="00B050"/>
              </a:buClr>
              <a:buFont typeface="Wingdings" panose="05000000000000000000" pitchFamily="2" charset="2"/>
              <a:buChar char="ü"/>
            </a:pPr>
            <a:r>
              <a:rPr lang="en-US" sz="2800" dirty="0"/>
              <a:t>Students continue to accrue hours throughout </a:t>
            </a:r>
            <a:br>
              <a:rPr lang="en-US" sz="2800" dirty="0"/>
            </a:br>
            <a:r>
              <a:rPr lang="en-US" sz="2800" b="1" dirty="0">
                <a:solidFill>
                  <a:srgbClr val="C00000"/>
                </a:solidFill>
              </a:rPr>
              <a:t>middle and high school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7014" y="1893787"/>
            <a:ext cx="1955800" cy="1253668"/>
          </a:xfrm>
          <a:prstGeom prst="rect">
            <a:avLst/>
          </a:prstGeom>
        </p:spPr>
      </p:pic>
    </p:spTree>
    <p:extLst>
      <p:ext uri="{BB962C8B-B14F-4D97-AF65-F5344CB8AC3E}">
        <p14:creationId xmlns:p14="http://schemas.microsoft.com/office/powerpoint/2010/main" val="999070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039" y="660157"/>
            <a:ext cx="9601196" cy="1303867"/>
          </a:xfrm>
        </p:spPr>
        <p:txBody>
          <a:bodyPr/>
          <a:lstStyle/>
          <a:p>
            <a:r>
              <a:rPr lang="en-US" b="1" dirty="0">
                <a:solidFill>
                  <a:srgbClr val="0070C0"/>
                </a:solidFill>
              </a:rPr>
              <a:t>How Can Students Earn SSL Hours?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6936968"/>
              </p:ext>
            </p:extLst>
          </p:nvPr>
        </p:nvGraphicFramePr>
        <p:xfrm>
          <a:off x="1390918" y="1838047"/>
          <a:ext cx="9789016" cy="4047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159" y="593186"/>
            <a:ext cx="1249490" cy="1096880"/>
          </a:xfrm>
          <a:prstGeom prst="rect">
            <a:avLst/>
          </a:prstGeom>
        </p:spPr>
      </p:pic>
    </p:spTree>
    <p:extLst>
      <p:ext uri="{BB962C8B-B14F-4D97-AF65-F5344CB8AC3E}">
        <p14:creationId xmlns:p14="http://schemas.microsoft.com/office/powerpoint/2010/main" val="3883728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graphicEl>
                                              <a:dgm id="{6544EC95-7F46-49B6-B096-D8EBA1C93677}"/>
                                            </p:graphicEl>
                                          </p:spTgt>
                                        </p:tgtEl>
                                        <p:attrNameLst>
                                          <p:attrName>style.visibility</p:attrName>
                                        </p:attrNameLst>
                                      </p:cBhvr>
                                      <p:to>
                                        <p:strVal val="visible"/>
                                      </p:to>
                                    </p:set>
                                    <p:animEffect transition="in" filter="circle(in)">
                                      <p:cBhvr>
                                        <p:cTn id="7" dur="2000"/>
                                        <p:tgtEl>
                                          <p:spTgt spid="6">
                                            <p:graphicEl>
                                              <a:dgm id="{6544EC95-7F46-49B6-B096-D8EBA1C93677}"/>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graphicEl>
                                              <a:dgm id="{73661D26-B71C-4D65-BC7D-BE751F1A66E5}"/>
                                            </p:graphicEl>
                                          </p:spTgt>
                                        </p:tgtEl>
                                        <p:attrNameLst>
                                          <p:attrName>style.visibility</p:attrName>
                                        </p:attrNameLst>
                                      </p:cBhvr>
                                      <p:to>
                                        <p:strVal val="visible"/>
                                      </p:to>
                                    </p:set>
                                    <p:animEffect transition="in" filter="circle(in)">
                                      <p:cBhvr>
                                        <p:cTn id="10" dur="2000"/>
                                        <p:tgtEl>
                                          <p:spTgt spid="6">
                                            <p:graphicEl>
                                              <a:dgm id="{73661D26-B71C-4D65-BC7D-BE751F1A66E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graphicEl>
                                              <a:dgm id="{C7F3332D-0551-4F8D-BFF2-F369CB066CB8}"/>
                                            </p:graphicEl>
                                          </p:spTgt>
                                        </p:tgtEl>
                                        <p:attrNameLst>
                                          <p:attrName>style.visibility</p:attrName>
                                        </p:attrNameLst>
                                      </p:cBhvr>
                                      <p:to>
                                        <p:strVal val="visible"/>
                                      </p:to>
                                    </p:set>
                                    <p:animEffect transition="in" filter="circle(in)">
                                      <p:cBhvr>
                                        <p:cTn id="15" dur="2000"/>
                                        <p:tgtEl>
                                          <p:spTgt spid="6">
                                            <p:graphicEl>
                                              <a:dgm id="{C7F3332D-0551-4F8D-BFF2-F369CB066CB8}"/>
                                            </p:graphic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graphicEl>
                                              <a:dgm id="{78DD4FA0-C672-4E8D-BE8D-E0D51B76F58F}"/>
                                            </p:graphicEl>
                                          </p:spTgt>
                                        </p:tgtEl>
                                        <p:attrNameLst>
                                          <p:attrName>style.visibility</p:attrName>
                                        </p:attrNameLst>
                                      </p:cBhvr>
                                      <p:to>
                                        <p:strVal val="visible"/>
                                      </p:to>
                                    </p:set>
                                    <p:animEffect transition="in" filter="circle(in)">
                                      <p:cBhvr>
                                        <p:cTn id="18" dur="2000"/>
                                        <p:tgtEl>
                                          <p:spTgt spid="6">
                                            <p:graphicEl>
                                              <a:dgm id="{78DD4FA0-C672-4E8D-BE8D-E0D51B76F5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a:solidFill>
                  <a:srgbClr val="0070C0"/>
                </a:solidFill>
              </a:rPr>
              <a:t>The Role of </a:t>
            </a:r>
            <a:br>
              <a:rPr lang="en-US" sz="4800" b="1" dirty="0">
                <a:solidFill>
                  <a:srgbClr val="0070C0"/>
                </a:solidFill>
              </a:rPr>
            </a:br>
            <a:r>
              <a:rPr lang="en-US" sz="4800" b="1" dirty="0">
                <a:solidFill>
                  <a:srgbClr val="0070C0"/>
                </a:solidFill>
              </a:rPr>
              <a:t>Community Organizations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3912" b="22142"/>
          <a:stretch/>
        </p:blipFill>
        <p:spPr>
          <a:xfrm>
            <a:off x="4056793" y="3920365"/>
            <a:ext cx="4075239" cy="1742730"/>
          </a:xfrm>
          <a:prstGeom prst="rect">
            <a:avLst/>
          </a:prstGeom>
        </p:spPr>
      </p:pic>
    </p:spTree>
    <p:extLst>
      <p:ext uri="{BB962C8B-B14F-4D97-AF65-F5344CB8AC3E}">
        <p14:creationId xmlns:p14="http://schemas.microsoft.com/office/powerpoint/2010/main" val="1807697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3252</TotalTime>
  <Words>3393</Words>
  <Application>Microsoft Office PowerPoint</Application>
  <PresentationFormat>Widescreen</PresentationFormat>
  <Paragraphs>298</Paragraphs>
  <Slides>44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Rounded MT Bold</vt:lpstr>
      <vt:lpstr>Calibri</vt:lpstr>
      <vt:lpstr>Garamond</vt:lpstr>
      <vt:lpstr>Wingdings</vt:lpstr>
      <vt:lpstr>Organic</vt:lpstr>
      <vt:lpstr>Student Service Learning (SSL) in MCPS</vt:lpstr>
      <vt:lpstr>Activator – Type what comes to mind in the chat box.</vt:lpstr>
      <vt:lpstr>Developmental Characteristics</vt:lpstr>
      <vt:lpstr>The ABCs of  Student Service Learning</vt:lpstr>
      <vt:lpstr>What is Student Service Learning (SSL)?</vt:lpstr>
      <vt:lpstr>What Sets Student Service Learning Apart?</vt:lpstr>
      <vt:lpstr>Student Requirements for SSL</vt:lpstr>
      <vt:lpstr>How Can Students Earn SSL Hours?</vt:lpstr>
      <vt:lpstr>The Role of  Community Organizations</vt:lpstr>
      <vt:lpstr>Participation with  Community Organizations</vt:lpstr>
      <vt:lpstr>Facilitating High-Quality  Student Service Learning</vt:lpstr>
      <vt:lpstr>Considerations for SSL Opportunities</vt:lpstr>
      <vt:lpstr>MCPS SSL Organizations</vt:lpstr>
      <vt:lpstr>The Volunteer Center website links to all of the Organizations that meet MCPS guidelines</vt:lpstr>
      <vt:lpstr>Organizations identified as MCPS SSL  have done the following:</vt:lpstr>
      <vt:lpstr>Business Relationships</vt:lpstr>
      <vt:lpstr>Service with Religious Organizations</vt:lpstr>
      <vt:lpstr>Organization Responsibility and Assurance Certification Document</vt:lpstr>
      <vt:lpstr>MCPS Form 560-51A: Organization Responsibility and Assurance Certification Document</vt:lpstr>
      <vt:lpstr>MCPS SSL Organizations agree to:</vt:lpstr>
      <vt:lpstr>MCPS SSL Organizations agree to:</vt:lpstr>
      <vt:lpstr>For Organizations that are MCPS SSL:</vt:lpstr>
      <vt:lpstr>MCPS Form 560-51A: Organization Responsibility and Assurance Certification Document</vt:lpstr>
      <vt:lpstr>MCPS Form 560-51:  Student Service Learning Activity Verification</vt:lpstr>
      <vt:lpstr>MCPS Form 560-51:  Student Service Learning Activity Verification</vt:lpstr>
      <vt:lpstr>Next Steps</vt:lpstr>
      <vt:lpstr>MCPS SSL Status  on MCVC Website </vt:lpstr>
      <vt:lpstr>MCPS SSL Icon</vt:lpstr>
      <vt:lpstr>Sample  “What We Do” on Organization page</vt:lpstr>
      <vt:lpstr>Sample  “What We Do” on Organization page</vt:lpstr>
      <vt:lpstr>PowerPoint Presentation</vt:lpstr>
      <vt:lpstr>PowerPoint Presentation</vt:lpstr>
      <vt:lpstr>PowerPoint Presentation</vt:lpstr>
      <vt:lpstr>Requesting SSL Approval for an Opportunity</vt:lpstr>
      <vt:lpstr>MCPS SSL Guidelines for Virtual/Remote Service  </vt:lpstr>
      <vt:lpstr>Process for Offering Virtual/Remote SSL until the end of the 2021-2022 School Year:</vt:lpstr>
      <vt:lpstr>Examples of Virtual/Remote Service</vt:lpstr>
      <vt:lpstr>MCPS Guidance for Virtual/Remote SSL</vt:lpstr>
      <vt:lpstr>MCPS Guidance for SSL on Virtual Platforms</vt:lpstr>
      <vt:lpstr>Virtual/Remote and In-Person SSL</vt:lpstr>
      <vt:lpstr>Sample Virtual/Remote SSL Opportunity</vt:lpstr>
      <vt:lpstr>Sample Virtual Platform SSL Opportunity</vt:lpstr>
      <vt:lpstr>Sample Virtual/Remote Group SSL Opportunity</vt:lpstr>
      <vt:lpstr>Unity Through Community</vt:lpstr>
    </vt:vector>
  </TitlesOfParts>
  <Company>MCPS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Unity Through Community</dc:title>
  <dc:creator>Adamson, Lakeisha D</dc:creator>
  <cp:lastModifiedBy>Kleffman, Donna K</cp:lastModifiedBy>
  <cp:revision>162</cp:revision>
  <cp:lastPrinted>2019-07-26T13:55:23Z</cp:lastPrinted>
  <dcterms:created xsi:type="dcterms:W3CDTF">2018-08-23T13:14:26Z</dcterms:created>
  <dcterms:modified xsi:type="dcterms:W3CDTF">2021-09-21T18:19:11Z</dcterms:modified>
</cp:coreProperties>
</file>